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57" r:id="rId3"/>
    <p:sldId id="256" r:id="rId4"/>
    <p:sldId id="262" r:id="rId5"/>
    <p:sldId id="263" r:id="rId6"/>
    <p:sldId id="261" r:id="rId7"/>
    <p:sldId id="260" r:id="rId8"/>
    <p:sldId id="259" r:id="rId9"/>
    <p:sldId id="258" r:id="rId10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6"/>
    <p:restoredTop sz="92991"/>
  </p:normalViewPr>
  <p:slideViewPr>
    <p:cSldViewPr snapToGrid="0">
      <p:cViewPr>
        <p:scale>
          <a:sx n="372" d="100"/>
          <a:sy n="372" d="100"/>
        </p:scale>
        <p:origin x="-4024" y="-5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5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15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1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75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40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44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60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83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97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95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69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20E97E-52EC-BB4E-858B-19FCD28DE33A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B37625-3DD9-FD45-BE3F-0FF9F80525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1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8B44-E68E-A2CB-6BC5-CA1A25BC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 hidden="1">
            <a:extLst>
              <a:ext uri="{FF2B5EF4-FFF2-40B4-BE49-F238E27FC236}">
                <a16:creationId xmlns:a16="http://schemas.microsoft.com/office/drawing/2014/main" id="{BC82194A-9E32-7AA0-A11E-F96C99EBAA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  <p:grpSp>
        <p:nvGrpSpPr>
          <p:cNvPr id="751" name="グループ化 750">
            <a:extLst>
              <a:ext uri="{FF2B5EF4-FFF2-40B4-BE49-F238E27FC236}">
                <a16:creationId xmlns:a16="http://schemas.microsoft.com/office/drawing/2014/main" id="{98D5B60C-8C53-13E5-ADA2-6AA930868B55}"/>
              </a:ext>
            </a:extLst>
          </p:cNvPr>
          <p:cNvGrpSpPr/>
          <p:nvPr/>
        </p:nvGrpSpPr>
        <p:grpSpPr>
          <a:xfrm>
            <a:off x="226218" y="583402"/>
            <a:ext cx="9372009" cy="12199404"/>
            <a:chOff x="226218" y="583402"/>
            <a:chExt cx="9372009" cy="12199404"/>
          </a:xfrm>
        </p:grpSpPr>
        <p:sp>
          <p:nvSpPr>
            <p:cNvPr id="3" name="フリーフォーム 2">
              <a:extLst>
                <a:ext uri="{FF2B5EF4-FFF2-40B4-BE49-F238E27FC236}">
                  <a16:creationId xmlns:a16="http://schemas.microsoft.com/office/drawing/2014/main" id="{FB8DB1CC-05B0-A1CB-2EFD-479048B73ED8}"/>
                </a:ext>
              </a:extLst>
            </p:cNvPr>
            <p:cNvSpPr/>
            <p:nvPr/>
          </p:nvSpPr>
          <p:spPr>
            <a:xfrm>
              <a:off x="3482643" y="3050977"/>
              <a:ext cx="60682" cy="159090"/>
            </a:xfrm>
            <a:custGeom>
              <a:avLst/>
              <a:gdLst>
                <a:gd name="connsiteX0" fmla="*/ 60657 w 60682"/>
                <a:gd name="connsiteY0" fmla="*/ 198 h 159090"/>
                <a:gd name="connsiteX1" fmla="*/ 25732 w 60682"/>
                <a:gd name="connsiteY1" fmla="*/ 111323 h 159090"/>
                <a:gd name="connsiteX2" fmla="*/ 35257 w 60682"/>
                <a:gd name="connsiteY2" fmla="*/ 66873 h 159090"/>
                <a:gd name="connsiteX3" fmla="*/ 332 w 60682"/>
                <a:gd name="connsiteY3" fmla="*/ 158948 h 159090"/>
                <a:gd name="connsiteX4" fmla="*/ 19382 w 60682"/>
                <a:gd name="connsiteY4" fmla="*/ 85923 h 159090"/>
                <a:gd name="connsiteX5" fmla="*/ 60657 w 60682"/>
                <a:gd name="connsiteY5" fmla="*/ 198 h 15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682" h="159090">
                  <a:moveTo>
                    <a:pt x="60657" y="198"/>
                  </a:moveTo>
                  <a:cubicBezTo>
                    <a:pt x="61715" y="4431"/>
                    <a:pt x="29965" y="100211"/>
                    <a:pt x="25732" y="111323"/>
                  </a:cubicBezTo>
                  <a:cubicBezTo>
                    <a:pt x="21499" y="122436"/>
                    <a:pt x="39490" y="58936"/>
                    <a:pt x="35257" y="66873"/>
                  </a:cubicBezTo>
                  <a:cubicBezTo>
                    <a:pt x="31024" y="74810"/>
                    <a:pt x="2978" y="155773"/>
                    <a:pt x="332" y="158948"/>
                  </a:cubicBezTo>
                  <a:cubicBezTo>
                    <a:pt x="-2314" y="162123"/>
                    <a:pt x="11445" y="111323"/>
                    <a:pt x="19382" y="85923"/>
                  </a:cubicBezTo>
                  <a:cubicBezTo>
                    <a:pt x="27319" y="60523"/>
                    <a:pt x="59599" y="-4035"/>
                    <a:pt x="60657" y="1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8C164377-3FA6-59F3-00D7-A4B106F6B901}"/>
                </a:ext>
              </a:extLst>
            </p:cNvPr>
            <p:cNvSpPr/>
            <p:nvPr/>
          </p:nvSpPr>
          <p:spPr>
            <a:xfrm>
              <a:off x="3486150" y="3127363"/>
              <a:ext cx="79495" cy="66687"/>
            </a:xfrm>
            <a:custGeom>
              <a:avLst/>
              <a:gdLst>
                <a:gd name="connsiteX0" fmla="*/ 0 w 79495"/>
                <a:gd name="connsiteY0" fmla="*/ 66687 h 66687"/>
                <a:gd name="connsiteX1" fmla="*/ 79375 w 79495"/>
                <a:gd name="connsiteY1" fmla="*/ 12 h 66687"/>
                <a:gd name="connsiteX2" fmla="*/ 0 w 79495"/>
                <a:gd name="connsiteY2" fmla="*/ 66687 h 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5" h="66687">
                  <a:moveTo>
                    <a:pt x="0" y="66687"/>
                  </a:moveTo>
                  <a:cubicBezTo>
                    <a:pt x="0" y="66687"/>
                    <a:pt x="75671" y="1070"/>
                    <a:pt x="79375" y="12"/>
                  </a:cubicBezTo>
                  <a:cubicBezTo>
                    <a:pt x="83079" y="-1046"/>
                    <a:pt x="0" y="66687"/>
                    <a:pt x="0" y="666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08F9F938-2166-BA7C-BBE7-A7BD550417C3}"/>
                </a:ext>
              </a:extLst>
            </p:cNvPr>
            <p:cNvSpPr/>
            <p:nvPr/>
          </p:nvSpPr>
          <p:spPr>
            <a:xfrm>
              <a:off x="3582502" y="3006706"/>
              <a:ext cx="196536" cy="96910"/>
            </a:xfrm>
            <a:custGeom>
              <a:avLst/>
              <a:gdLst>
                <a:gd name="connsiteX0" fmla="*/ 195748 w 196536"/>
                <a:gd name="connsiteY0" fmla="*/ 19 h 96910"/>
                <a:gd name="connsiteX1" fmla="*/ 75098 w 196536"/>
                <a:gd name="connsiteY1" fmla="*/ 50819 h 96910"/>
                <a:gd name="connsiteX2" fmla="*/ 87798 w 196536"/>
                <a:gd name="connsiteY2" fmla="*/ 31769 h 96910"/>
                <a:gd name="connsiteX3" fmla="*/ 30648 w 196536"/>
                <a:gd name="connsiteY3" fmla="*/ 85744 h 96910"/>
                <a:gd name="connsiteX4" fmla="*/ 52873 w 196536"/>
                <a:gd name="connsiteY4" fmla="*/ 50819 h 96910"/>
                <a:gd name="connsiteX5" fmla="*/ 27473 w 196536"/>
                <a:gd name="connsiteY5" fmla="*/ 79394 h 96910"/>
                <a:gd name="connsiteX6" fmla="*/ 27473 w 196536"/>
                <a:gd name="connsiteY6" fmla="*/ 92094 h 96910"/>
                <a:gd name="connsiteX7" fmla="*/ 14773 w 196536"/>
                <a:gd name="connsiteY7" fmla="*/ 63519 h 96910"/>
                <a:gd name="connsiteX8" fmla="*/ 2073 w 196536"/>
                <a:gd name="connsiteY8" fmla="*/ 82569 h 96910"/>
                <a:gd name="connsiteX9" fmla="*/ 2073 w 196536"/>
                <a:gd name="connsiteY9" fmla="*/ 95269 h 96910"/>
                <a:gd name="connsiteX10" fmla="*/ 14773 w 196536"/>
                <a:gd name="connsiteY10" fmla="*/ 44469 h 96910"/>
                <a:gd name="connsiteX11" fmla="*/ 68748 w 196536"/>
                <a:gd name="connsiteY11" fmla="*/ 12719 h 96910"/>
                <a:gd name="connsiteX12" fmla="*/ 2073 w 196536"/>
                <a:gd name="connsiteY12" fmla="*/ 44469 h 96910"/>
                <a:gd name="connsiteX13" fmla="*/ 195748 w 196536"/>
                <a:gd name="connsiteY13" fmla="*/ 19 h 9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6536" h="96910">
                  <a:moveTo>
                    <a:pt x="195748" y="19"/>
                  </a:moveTo>
                  <a:cubicBezTo>
                    <a:pt x="207919" y="1077"/>
                    <a:pt x="75098" y="50819"/>
                    <a:pt x="75098" y="50819"/>
                  </a:cubicBezTo>
                  <a:cubicBezTo>
                    <a:pt x="57106" y="56111"/>
                    <a:pt x="95206" y="25948"/>
                    <a:pt x="87798" y="31769"/>
                  </a:cubicBezTo>
                  <a:cubicBezTo>
                    <a:pt x="80390" y="37590"/>
                    <a:pt x="36469" y="82569"/>
                    <a:pt x="30648" y="85744"/>
                  </a:cubicBezTo>
                  <a:cubicBezTo>
                    <a:pt x="24827" y="88919"/>
                    <a:pt x="53402" y="51877"/>
                    <a:pt x="52873" y="50819"/>
                  </a:cubicBezTo>
                  <a:cubicBezTo>
                    <a:pt x="52344" y="49761"/>
                    <a:pt x="31706" y="72515"/>
                    <a:pt x="27473" y="79394"/>
                  </a:cubicBezTo>
                  <a:cubicBezTo>
                    <a:pt x="23240" y="86273"/>
                    <a:pt x="29590" y="94740"/>
                    <a:pt x="27473" y="92094"/>
                  </a:cubicBezTo>
                  <a:cubicBezTo>
                    <a:pt x="25356" y="89448"/>
                    <a:pt x="19006" y="65106"/>
                    <a:pt x="14773" y="63519"/>
                  </a:cubicBezTo>
                  <a:cubicBezTo>
                    <a:pt x="10540" y="61932"/>
                    <a:pt x="2073" y="82569"/>
                    <a:pt x="2073" y="82569"/>
                  </a:cubicBezTo>
                  <a:cubicBezTo>
                    <a:pt x="-44" y="87861"/>
                    <a:pt x="-44" y="101619"/>
                    <a:pt x="2073" y="95269"/>
                  </a:cubicBezTo>
                  <a:cubicBezTo>
                    <a:pt x="4190" y="88919"/>
                    <a:pt x="3660" y="58227"/>
                    <a:pt x="14773" y="44469"/>
                  </a:cubicBezTo>
                  <a:cubicBezTo>
                    <a:pt x="25886" y="30711"/>
                    <a:pt x="70865" y="12719"/>
                    <a:pt x="68748" y="12719"/>
                  </a:cubicBezTo>
                  <a:cubicBezTo>
                    <a:pt x="66631" y="12719"/>
                    <a:pt x="-13802" y="46586"/>
                    <a:pt x="2073" y="44469"/>
                  </a:cubicBezTo>
                  <a:cubicBezTo>
                    <a:pt x="17948" y="42352"/>
                    <a:pt x="183577" y="-1039"/>
                    <a:pt x="195748" y="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6CA6A1EE-3706-C6A7-A713-1EF8ABBE2822}"/>
                </a:ext>
              </a:extLst>
            </p:cNvPr>
            <p:cNvSpPr/>
            <p:nvPr/>
          </p:nvSpPr>
          <p:spPr>
            <a:xfrm>
              <a:off x="3499576" y="2999913"/>
              <a:ext cx="107243" cy="210570"/>
            </a:xfrm>
            <a:custGeom>
              <a:avLst/>
              <a:gdLst>
                <a:gd name="connsiteX0" fmla="*/ 107224 w 107243"/>
                <a:gd name="connsiteY0" fmla="*/ 41737 h 210570"/>
                <a:gd name="connsiteX1" fmla="*/ 62774 w 107243"/>
                <a:gd name="connsiteY1" fmla="*/ 121112 h 210570"/>
                <a:gd name="connsiteX2" fmla="*/ 88174 w 107243"/>
                <a:gd name="connsiteY2" fmla="*/ 162387 h 210570"/>
                <a:gd name="connsiteX3" fmla="*/ 62774 w 107243"/>
                <a:gd name="connsiteY3" fmla="*/ 133812 h 210570"/>
                <a:gd name="connsiteX4" fmla="*/ 2449 w 107243"/>
                <a:gd name="connsiteY4" fmla="*/ 210012 h 210570"/>
                <a:gd name="connsiteX5" fmla="*/ 18324 w 107243"/>
                <a:gd name="connsiteY5" fmla="*/ 159212 h 210570"/>
                <a:gd name="connsiteX6" fmla="*/ 78649 w 107243"/>
                <a:gd name="connsiteY6" fmla="*/ 462 h 210570"/>
                <a:gd name="connsiteX7" fmla="*/ 56424 w 107243"/>
                <a:gd name="connsiteY7" fmla="*/ 108412 h 210570"/>
                <a:gd name="connsiteX8" fmla="*/ 107224 w 107243"/>
                <a:gd name="connsiteY8" fmla="*/ 41737 h 21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243" h="210570">
                  <a:moveTo>
                    <a:pt x="107224" y="41737"/>
                  </a:moveTo>
                  <a:cubicBezTo>
                    <a:pt x="108282" y="43854"/>
                    <a:pt x="65949" y="101004"/>
                    <a:pt x="62774" y="121112"/>
                  </a:cubicBezTo>
                  <a:cubicBezTo>
                    <a:pt x="59599" y="141220"/>
                    <a:pt x="88174" y="160270"/>
                    <a:pt x="88174" y="162387"/>
                  </a:cubicBezTo>
                  <a:cubicBezTo>
                    <a:pt x="88174" y="164504"/>
                    <a:pt x="77061" y="125875"/>
                    <a:pt x="62774" y="133812"/>
                  </a:cubicBezTo>
                  <a:cubicBezTo>
                    <a:pt x="48487" y="141749"/>
                    <a:pt x="9857" y="205779"/>
                    <a:pt x="2449" y="210012"/>
                  </a:cubicBezTo>
                  <a:cubicBezTo>
                    <a:pt x="-4959" y="214245"/>
                    <a:pt x="5624" y="194137"/>
                    <a:pt x="18324" y="159212"/>
                  </a:cubicBezTo>
                  <a:cubicBezTo>
                    <a:pt x="31024" y="124287"/>
                    <a:pt x="72299" y="8929"/>
                    <a:pt x="78649" y="462"/>
                  </a:cubicBezTo>
                  <a:cubicBezTo>
                    <a:pt x="84999" y="-8005"/>
                    <a:pt x="53249" y="102591"/>
                    <a:pt x="56424" y="108412"/>
                  </a:cubicBezTo>
                  <a:cubicBezTo>
                    <a:pt x="59599" y="114233"/>
                    <a:pt x="106166" y="39620"/>
                    <a:pt x="107224" y="4173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D113FC6A-01B6-0856-7E2C-A98041B3D07D}"/>
                </a:ext>
              </a:extLst>
            </p:cNvPr>
            <p:cNvSpPr/>
            <p:nvPr/>
          </p:nvSpPr>
          <p:spPr>
            <a:xfrm>
              <a:off x="3540035" y="3000148"/>
              <a:ext cx="376659" cy="101926"/>
            </a:xfrm>
            <a:custGeom>
              <a:avLst/>
              <a:gdLst>
                <a:gd name="connsiteX0" fmla="*/ 90 w 376659"/>
                <a:gd name="connsiteY0" fmla="*/ 101827 h 101926"/>
                <a:gd name="connsiteX1" fmla="*/ 155665 w 376659"/>
                <a:gd name="connsiteY1" fmla="*/ 22452 h 101926"/>
                <a:gd name="connsiteX2" fmla="*/ 292190 w 376659"/>
                <a:gd name="connsiteY2" fmla="*/ 51027 h 101926"/>
                <a:gd name="connsiteX3" fmla="*/ 266790 w 376659"/>
                <a:gd name="connsiteY3" fmla="*/ 28802 h 101926"/>
                <a:gd name="connsiteX4" fmla="*/ 371565 w 376659"/>
                <a:gd name="connsiteY4" fmla="*/ 82777 h 101926"/>
                <a:gd name="connsiteX5" fmla="*/ 358865 w 376659"/>
                <a:gd name="connsiteY5" fmla="*/ 57377 h 101926"/>
                <a:gd name="connsiteX6" fmla="*/ 346165 w 376659"/>
                <a:gd name="connsiteY6" fmla="*/ 63727 h 101926"/>
                <a:gd name="connsiteX7" fmla="*/ 269965 w 376659"/>
                <a:gd name="connsiteY7" fmla="*/ 9752 h 101926"/>
                <a:gd name="connsiteX8" fmla="*/ 171540 w 376659"/>
                <a:gd name="connsiteY8" fmla="*/ 12927 h 101926"/>
                <a:gd name="connsiteX9" fmla="*/ 177890 w 376659"/>
                <a:gd name="connsiteY9" fmla="*/ 3402 h 101926"/>
                <a:gd name="connsiteX10" fmla="*/ 90 w 376659"/>
                <a:gd name="connsiteY10" fmla="*/ 101827 h 10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659" h="101926">
                  <a:moveTo>
                    <a:pt x="90" y="101827"/>
                  </a:moveTo>
                  <a:cubicBezTo>
                    <a:pt x="-3614" y="105002"/>
                    <a:pt x="106982" y="30919"/>
                    <a:pt x="155665" y="22452"/>
                  </a:cubicBezTo>
                  <a:cubicBezTo>
                    <a:pt x="204348" y="13985"/>
                    <a:pt x="273669" y="49969"/>
                    <a:pt x="292190" y="51027"/>
                  </a:cubicBezTo>
                  <a:cubicBezTo>
                    <a:pt x="310711" y="52085"/>
                    <a:pt x="253561" y="23510"/>
                    <a:pt x="266790" y="28802"/>
                  </a:cubicBezTo>
                  <a:cubicBezTo>
                    <a:pt x="280019" y="34094"/>
                    <a:pt x="356219" y="78014"/>
                    <a:pt x="371565" y="82777"/>
                  </a:cubicBezTo>
                  <a:cubicBezTo>
                    <a:pt x="386911" y="87540"/>
                    <a:pt x="363098" y="60552"/>
                    <a:pt x="358865" y="57377"/>
                  </a:cubicBezTo>
                  <a:cubicBezTo>
                    <a:pt x="354632" y="54202"/>
                    <a:pt x="360982" y="71664"/>
                    <a:pt x="346165" y="63727"/>
                  </a:cubicBezTo>
                  <a:cubicBezTo>
                    <a:pt x="331348" y="55789"/>
                    <a:pt x="299069" y="18219"/>
                    <a:pt x="269965" y="9752"/>
                  </a:cubicBezTo>
                  <a:cubicBezTo>
                    <a:pt x="240861" y="1285"/>
                    <a:pt x="171540" y="12927"/>
                    <a:pt x="171540" y="12927"/>
                  </a:cubicBezTo>
                  <a:cubicBezTo>
                    <a:pt x="156194" y="11869"/>
                    <a:pt x="213873" y="-7711"/>
                    <a:pt x="177890" y="3402"/>
                  </a:cubicBezTo>
                  <a:cubicBezTo>
                    <a:pt x="141907" y="14515"/>
                    <a:pt x="3794" y="98652"/>
                    <a:pt x="90" y="1018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4A3D6CD9-BF74-37A0-3241-862A3D6D0E02}"/>
                </a:ext>
              </a:extLst>
            </p:cNvPr>
            <p:cNvSpPr/>
            <p:nvPr/>
          </p:nvSpPr>
          <p:spPr>
            <a:xfrm>
              <a:off x="3542466" y="3006685"/>
              <a:ext cx="162768" cy="108001"/>
            </a:xfrm>
            <a:custGeom>
              <a:avLst/>
              <a:gdLst>
                <a:gd name="connsiteX0" fmla="*/ 834 w 162768"/>
                <a:gd name="connsiteY0" fmla="*/ 107990 h 108001"/>
                <a:gd name="connsiteX1" fmla="*/ 115134 w 162768"/>
                <a:gd name="connsiteY1" fmla="*/ 25440 h 108001"/>
                <a:gd name="connsiteX2" fmla="*/ 162759 w 162768"/>
                <a:gd name="connsiteY2" fmla="*/ 40 h 108001"/>
                <a:gd name="connsiteX3" fmla="*/ 111959 w 162768"/>
                <a:gd name="connsiteY3" fmla="*/ 19090 h 108001"/>
                <a:gd name="connsiteX4" fmla="*/ 35759 w 162768"/>
                <a:gd name="connsiteY4" fmla="*/ 47665 h 108001"/>
                <a:gd name="connsiteX5" fmla="*/ 61159 w 162768"/>
                <a:gd name="connsiteY5" fmla="*/ 31790 h 108001"/>
                <a:gd name="connsiteX6" fmla="*/ 834 w 162768"/>
                <a:gd name="connsiteY6" fmla="*/ 107990 h 1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68" h="108001">
                  <a:moveTo>
                    <a:pt x="834" y="107990"/>
                  </a:moveTo>
                  <a:cubicBezTo>
                    <a:pt x="9830" y="106932"/>
                    <a:pt x="88147" y="43432"/>
                    <a:pt x="115134" y="25440"/>
                  </a:cubicBezTo>
                  <a:cubicBezTo>
                    <a:pt x="142121" y="7448"/>
                    <a:pt x="163288" y="1098"/>
                    <a:pt x="162759" y="40"/>
                  </a:cubicBezTo>
                  <a:cubicBezTo>
                    <a:pt x="162230" y="-1018"/>
                    <a:pt x="111959" y="19090"/>
                    <a:pt x="111959" y="19090"/>
                  </a:cubicBezTo>
                  <a:cubicBezTo>
                    <a:pt x="90792" y="27027"/>
                    <a:pt x="44226" y="45548"/>
                    <a:pt x="35759" y="47665"/>
                  </a:cubicBezTo>
                  <a:cubicBezTo>
                    <a:pt x="27292" y="49782"/>
                    <a:pt x="63805" y="28615"/>
                    <a:pt x="61159" y="31790"/>
                  </a:cubicBezTo>
                  <a:cubicBezTo>
                    <a:pt x="58513" y="34965"/>
                    <a:pt x="-8162" y="109048"/>
                    <a:pt x="834" y="10799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E98E81EB-8353-2BB9-B0B9-1FE6766B0B68}"/>
                </a:ext>
              </a:extLst>
            </p:cNvPr>
            <p:cNvSpPr/>
            <p:nvPr/>
          </p:nvSpPr>
          <p:spPr>
            <a:xfrm>
              <a:off x="3492123" y="3044825"/>
              <a:ext cx="130740" cy="149225"/>
            </a:xfrm>
            <a:custGeom>
              <a:avLst/>
              <a:gdLst>
                <a:gd name="connsiteX0" fmla="*/ 377 w 130740"/>
                <a:gd name="connsiteY0" fmla="*/ 149225 h 149225"/>
                <a:gd name="connsiteX1" fmla="*/ 60702 w 130740"/>
                <a:gd name="connsiteY1" fmla="*/ 44450 h 149225"/>
                <a:gd name="connsiteX2" fmla="*/ 130552 w 130740"/>
                <a:gd name="connsiteY2" fmla="*/ 0 h 149225"/>
                <a:gd name="connsiteX3" fmla="*/ 38477 w 130740"/>
                <a:gd name="connsiteY3" fmla="*/ 44450 h 149225"/>
                <a:gd name="connsiteX4" fmla="*/ 377 w 130740"/>
                <a:gd name="connsiteY4" fmla="*/ 149225 h 14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40" h="149225">
                  <a:moveTo>
                    <a:pt x="377" y="149225"/>
                  </a:moveTo>
                  <a:cubicBezTo>
                    <a:pt x="4081" y="149225"/>
                    <a:pt x="39006" y="69321"/>
                    <a:pt x="60702" y="44450"/>
                  </a:cubicBezTo>
                  <a:cubicBezTo>
                    <a:pt x="82398" y="19579"/>
                    <a:pt x="134256" y="0"/>
                    <a:pt x="130552" y="0"/>
                  </a:cubicBezTo>
                  <a:cubicBezTo>
                    <a:pt x="126848" y="0"/>
                    <a:pt x="55939" y="23283"/>
                    <a:pt x="38477" y="44450"/>
                  </a:cubicBezTo>
                  <a:cubicBezTo>
                    <a:pt x="21015" y="65617"/>
                    <a:pt x="-3327" y="149225"/>
                    <a:pt x="377" y="1492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79EA6D01-51C3-5BEC-68F1-FF091022DF34}"/>
                </a:ext>
              </a:extLst>
            </p:cNvPr>
            <p:cNvSpPr/>
            <p:nvPr/>
          </p:nvSpPr>
          <p:spPr>
            <a:xfrm>
              <a:off x="3565525" y="3109184"/>
              <a:ext cx="308443" cy="107118"/>
            </a:xfrm>
            <a:custGeom>
              <a:avLst/>
              <a:gdLst>
                <a:gd name="connsiteX0" fmla="*/ 0 w 308443"/>
                <a:gd name="connsiteY0" fmla="*/ 49941 h 107118"/>
                <a:gd name="connsiteX1" fmla="*/ 107950 w 308443"/>
                <a:gd name="connsiteY1" fmla="*/ 91216 h 107118"/>
                <a:gd name="connsiteX2" fmla="*/ 225425 w 308443"/>
                <a:gd name="connsiteY2" fmla="*/ 59466 h 107118"/>
                <a:gd name="connsiteX3" fmla="*/ 206375 w 308443"/>
                <a:gd name="connsiteY3" fmla="*/ 78516 h 107118"/>
                <a:gd name="connsiteX4" fmla="*/ 304800 w 308443"/>
                <a:gd name="connsiteY4" fmla="*/ 2316 h 107118"/>
                <a:gd name="connsiteX5" fmla="*/ 288925 w 308443"/>
                <a:gd name="connsiteY5" fmla="*/ 18191 h 107118"/>
                <a:gd name="connsiteX6" fmla="*/ 238125 w 308443"/>
                <a:gd name="connsiteY6" fmla="*/ 68991 h 107118"/>
                <a:gd name="connsiteX7" fmla="*/ 142875 w 308443"/>
                <a:gd name="connsiteY7" fmla="*/ 107091 h 107118"/>
                <a:gd name="connsiteX8" fmla="*/ 209550 w 308443"/>
                <a:gd name="connsiteY8" fmla="*/ 75341 h 107118"/>
                <a:gd name="connsiteX9" fmla="*/ 130175 w 308443"/>
                <a:gd name="connsiteY9" fmla="*/ 91216 h 107118"/>
                <a:gd name="connsiteX10" fmla="*/ 146050 w 308443"/>
                <a:gd name="connsiteY10" fmla="*/ 94391 h 107118"/>
                <a:gd name="connsiteX11" fmla="*/ 107950 w 308443"/>
                <a:gd name="connsiteY11" fmla="*/ 103916 h 107118"/>
                <a:gd name="connsiteX12" fmla="*/ 0 w 308443"/>
                <a:gd name="connsiteY12" fmla="*/ 49941 h 10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8443" h="107118">
                  <a:moveTo>
                    <a:pt x="0" y="49941"/>
                  </a:moveTo>
                  <a:cubicBezTo>
                    <a:pt x="0" y="47824"/>
                    <a:pt x="70379" y="89629"/>
                    <a:pt x="107950" y="91216"/>
                  </a:cubicBezTo>
                  <a:cubicBezTo>
                    <a:pt x="145521" y="92803"/>
                    <a:pt x="225425" y="59466"/>
                    <a:pt x="225425" y="59466"/>
                  </a:cubicBezTo>
                  <a:cubicBezTo>
                    <a:pt x="241829" y="57349"/>
                    <a:pt x="193146" y="88041"/>
                    <a:pt x="206375" y="78516"/>
                  </a:cubicBezTo>
                  <a:cubicBezTo>
                    <a:pt x="219604" y="68991"/>
                    <a:pt x="304800" y="2316"/>
                    <a:pt x="304800" y="2316"/>
                  </a:cubicBezTo>
                  <a:cubicBezTo>
                    <a:pt x="318558" y="-7738"/>
                    <a:pt x="288925" y="18191"/>
                    <a:pt x="288925" y="18191"/>
                  </a:cubicBezTo>
                  <a:cubicBezTo>
                    <a:pt x="277813" y="29303"/>
                    <a:pt x="262467" y="54174"/>
                    <a:pt x="238125" y="68991"/>
                  </a:cubicBezTo>
                  <a:cubicBezTo>
                    <a:pt x="213783" y="83808"/>
                    <a:pt x="147637" y="106033"/>
                    <a:pt x="142875" y="107091"/>
                  </a:cubicBezTo>
                  <a:cubicBezTo>
                    <a:pt x="138113" y="108149"/>
                    <a:pt x="211667" y="77987"/>
                    <a:pt x="209550" y="75341"/>
                  </a:cubicBezTo>
                  <a:cubicBezTo>
                    <a:pt x="207433" y="72695"/>
                    <a:pt x="140758" y="88041"/>
                    <a:pt x="130175" y="91216"/>
                  </a:cubicBezTo>
                  <a:cubicBezTo>
                    <a:pt x="119592" y="94391"/>
                    <a:pt x="149754" y="92274"/>
                    <a:pt x="146050" y="94391"/>
                  </a:cubicBezTo>
                  <a:cubicBezTo>
                    <a:pt x="142346" y="96508"/>
                    <a:pt x="129116" y="110795"/>
                    <a:pt x="107950" y="103916"/>
                  </a:cubicBezTo>
                  <a:cubicBezTo>
                    <a:pt x="86784" y="97037"/>
                    <a:pt x="0" y="52058"/>
                    <a:pt x="0" y="499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031877A4-42C7-0269-4897-B00B6C0C94BC}"/>
                </a:ext>
              </a:extLst>
            </p:cNvPr>
            <p:cNvSpPr/>
            <p:nvPr/>
          </p:nvSpPr>
          <p:spPr>
            <a:xfrm>
              <a:off x="3752278" y="3003206"/>
              <a:ext cx="150438" cy="134264"/>
            </a:xfrm>
            <a:custGeom>
              <a:avLst/>
              <a:gdLst>
                <a:gd name="connsiteX0" fmla="*/ 572 w 150438"/>
                <a:gd name="connsiteY0" fmla="*/ 344 h 134264"/>
                <a:gd name="connsiteX1" fmla="*/ 76772 w 150438"/>
                <a:gd name="connsiteY1" fmla="*/ 76544 h 134264"/>
                <a:gd name="connsiteX2" fmla="*/ 102172 w 150438"/>
                <a:gd name="connsiteY2" fmla="*/ 120994 h 134264"/>
                <a:gd name="connsiteX3" fmla="*/ 121222 w 150438"/>
                <a:gd name="connsiteY3" fmla="*/ 89244 h 134264"/>
                <a:gd name="connsiteX4" fmla="*/ 98997 w 150438"/>
                <a:gd name="connsiteY4" fmla="*/ 133694 h 134264"/>
                <a:gd name="connsiteX5" fmla="*/ 149797 w 150438"/>
                <a:gd name="connsiteY5" fmla="*/ 51144 h 134264"/>
                <a:gd name="connsiteX6" fmla="*/ 121222 w 150438"/>
                <a:gd name="connsiteY6" fmla="*/ 47969 h 134264"/>
                <a:gd name="connsiteX7" fmla="*/ 572 w 150438"/>
                <a:gd name="connsiteY7" fmla="*/ 344 h 13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38" h="134264">
                  <a:moveTo>
                    <a:pt x="572" y="344"/>
                  </a:moveTo>
                  <a:cubicBezTo>
                    <a:pt x="-6836" y="5107"/>
                    <a:pt x="59839" y="56436"/>
                    <a:pt x="76772" y="76544"/>
                  </a:cubicBezTo>
                  <a:cubicBezTo>
                    <a:pt x="93705" y="96652"/>
                    <a:pt x="94764" y="118877"/>
                    <a:pt x="102172" y="120994"/>
                  </a:cubicBezTo>
                  <a:cubicBezTo>
                    <a:pt x="109580" y="123111"/>
                    <a:pt x="121751" y="87127"/>
                    <a:pt x="121222" y="89244"/>
                  </a:cubicBezTo>
                  <a:cubicBezTo>
                    <a:pt x="120693" y="91361"/>
                    <a:pt x="94235" y="140044"/>
                    <a:pt x="98997" y="133694"/>
                  </a:cubicBezTo>
                  <a:cubicBezTo>
                    <a:pt x="103759" y="127344"/>
                    <a:pt x="146093" y="65431"/>
                    <a:pt x="149797" y="51144"/>
                  </a:cubicBezTo>
                  <a:cubicBezTo>
                    <a:pt x="153501" y="36857"/>
                    <a:pt x="140801" y="54319"/>
                    <a:pt x="121222" y="47969"/>
                  </a:cubicBezTo>
                  <a:cubicBezTo>
                    <a:pt x="101643" y="41619"/>
                    <a:pt x="7980" y="-4419"/>
                    <a:pt x="572" y="34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4426992A-079B-6EE9-59E4-46C2C19FE686}"/>
                </a:ext>
              </a:extLst>
            </p:cNvPr>
            <p:cNvSpPr/>
            <p:nvPr/>
          </p:nvSpPr>
          <p:spPr>
            <a:xfrm>
              <a:off x="3470133" y="3095033"/>
              <a:ext cx="38377" cy="158099"/>
            </a:xfrm>
            <a:custGeom>
              <a:avLst/>
              <a:gdLst>
                <a:gd name="connsiteX0" fmla="*/ 38242 w 38377"/>
                <a:gd name="connsiteY0" fmla="*/ 592 h 158099"/>
                <a:gd name="connsiteX1" fmla="*/ 12842 w 38377"/>
                <a:gd name="connsiteY1" fmla="*/ 83142 h 158099"/>
                <a:gd name="connsiteX2" fmla="*/ 12842 w 38377"/>
                <a:gd name="connsiteY2" fmla="*/ 156167 h 158099"/>
                <a:gd name="connsiteX3" fmla="*/ 142 w 38377"/>
                <a:gd name="connsiteY3" fmla="*/ 127592 h 158099"/>
                <a:gd name="connsiteX4" fmla="*/ 38242 w 38377"/>
                <a:gd name="connsiteY4" fmla="*/ 592 h 158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77" h="158099">
                  <a:moveTo>
                    <a:pt x="38242" y="592"/>
                  </a:moveTo>
                  <a:cubicBezTo>
                    <a:pt x="40359" y="-6816"/>
                    <a:pt x="17075" y="57213"/>
                    <a:pt x="12842" y="83142"/>
                  </a:cubicBezTo>
                  <a:cubicBezTo>
                    <a:pt x="8609" y="109071"/>
                    <a:pt x="14959" y="148759"/>
                    <a:pt x="12842" y="156167"/>
                  </a:cubicBezTo>
                  <a:cubicBezTo>
                    <a:pt x="10725" y="163575"/>
                    <a:pt x="-1445" y="148759"/>
                    <a:pt x="142" y="127592"/>
                  </a:cubicBezTo>
                  <a:cubicBezTo>
                    <a:pt x="1729" y="106425"/>
                    <a:pt x="36125" y="8000"/>
                    <a:pt x="38242" y="5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E7D3C9E8-EE5B-7D52-BA0C-DC2BE38161E2}"/>
                </a:ext>
              </a:extLst>
            </p:cNvPr>
            <p:cNvSpPr/>
            <p:nvPr/>
          </p:nvSpPr>
          <p:spPr>
            <a:xfrm>
              <a:off x="3774615" y="3120807"/>
              <a:ext cx="115172" cy="140050"/>
            </a:xfrm>
            <a:custGeom>
              <a:avLst/>
              <a:gdLst>
                <a:gd name="connsiteX0" fmla="*/ 60785 w 115172"/>
                <a:gd name="connsiteY0" fmla="*/ 218 h 140050"/>
                <a:gd name="connsiteX1" fmla="*/ 102060 w 115172"/>
                <a:gd name="connsiteY1" fmla="*/ 57368 h 140050"/>
                <a:gd name="connsiteX2" fmla="*/ 57610 w 115172"/>
                <a:gd name="connsiteY2" fmla="*/ 98643 h 140050"/>
                <a:gd name="connsiteX3" fmla="*/ 76660 w 115172"/>
                <a:gd name="connsiteY3" fmla="*/ 95468 h 140050"/>
                <a:gd name="connsiteX4" fmla="*/ 460 w 115172"/>
                <a:gd name="connsiteY4" fmla="*/ 139918 h 140050"/>
                <a:gd name="connsiteX5" fmla="*/ 48085 w 115172"/>
                <a:gd name="connsiteY5" fmla="*/ 108168 h 140050"/>
                <a:gd name="connsiteX6" fmla="*/ 114760 w 115172"/>
                <a:gd name="connsiteY6" fmla="*/ 79593 h 140050"/>
                <a:gd name="connsiteX7" fmla="*/ 60785 w 115172"/>
                <a:gd name="connsiteY7" fmla="*/ 218 h 14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172" h="140050">
                  <a:moveTo>
                    <a:pt x="60785" y="218"/>
                  </a:moveTo>
                  <a:cubicBezTo>
                    <a:pt x="58668" y="-3486"/>
                    <a:pt x="102589" y="40964"/>
                    <a:pt x="102060" y="57368"/>
                  </a:cubicBezTo>
                  <a:cubicBezTo>
                    <a:pt x="101531" y="73772"/>
                    <a:pt x="57610" y="98643"/>
                    <a:pt x="57610" y="98643"/>
                  </a:cubicBezTo>
                  <a:cubicBezTo>
                    <a:pt x="53377" y="104993"/>
                    <a:pt x="86185" y="88589"/>
                    <a:pt x="76660" y="95468"/>
                  </a:cubicBezTo>
                  <a:cubicBezTo>
                    <a:pt x="67135" y="102347"/>
                    <a:pt x="5222" y="137801"/>
                    <a:pt x="460" y="139918"/>
                  </a:cubicBezTo>
                  <a:cubicBezTo>
                    <a:pt x="-4302" y="142035"/>
                    <a:pt x="29035" y="118222"/>
                    <a:pt x="48085" y="108168"/>
                  </a:cubicBezTo>
                  <a:cubicBezTo>
                    <a:pt x="67135" y="98114"/>
                    <a:pt x="108939" y="91764"/>
                    <a:pt x="114760" y="79593"/>
                  </a:cubicBezTo>
                  <a:cubicBezTo>
                    <a:pt x="120581" y="67422"/>
                    <a:pt x="62902" y="3922"/>
                    <a:pt x="60785" y="2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7D50CD4A-16CB-A326-BFBF-9C2E303DF0EB}"/>
                </a:ext>
              </a:extLst>
            </p:cNvPr>
            <p:cNvSpPr/>
            <p:nvPr/>
          </p:nvSpPr>
          <p:spPr>
            <a:xfrm>
              <a:off x="3495558" y="3165403"/>
              <a:ext cx="216283" cy="63636"/>
            </a:xfrm>
            <a:custGeom>
              <a:avLst/>
              <a:gdLst>
                <a:gd name="connsiteX0" fmla="*/ 216017 w 216283"/>
                <a:gd name="connsiteY0" fmla="*/ 34997 h 63636"/>
                <a:gd name="connsiteX1" fmla="*/ 123942 w 216283"/>
                <a:gd name="connsiteY1" fmla="*/ 72 h 63636"/>
                <a:gd name="connsiteX2" fmla="*/ 82667 w 216283"/>
                <a:gd name="connsiteY2" fmla="*/ 25472 h 63636"/>
                <a:gd name="connsiteX3" fmla="*/ 108067 w 216283"/>
                <a:gd name="connsiteY3" fmla="*/ 12772 h 63636"/>
                <a:gd name="connsiteX4" fmla="*/ 35042 w 216283"/>
                <a:gd name="connsiteY4" fmla="*/ 19122 h 63636"/>
                <a:gd name="connsiteX5" fmla="*/ 54092 w 216283"/>
                <a:gd name="connsiteY5" fmla="*/ 19122 h 63636"/>
                <a:gd name="connsiteX6" fmla="*/ 117 w 216283"/>
                <a:gd name="connsiteY6" fmla="*/ 63572 h 63636"/>
                <a:gd name="connsiteX7" fmla="*/ 41392 w 216283"/>
                <a:gd name="connsiteY7" fmla="*/ 28647 h 63636"/>
                <a:gd name="connsiteX8" fmla="*/ 98542 w 216283"/>
                <a:gd name="connsiteY8" fmla="*/ 12772 h 63636"/>
                <a:gd name="connsiteX9" fmla="*/ 92192 w 216283"/>
                <a:gd name="connsiteY9" fmla="*/ 3247 h 63636"/>
                <a:gd name="connsiteX10" fmla="*/ 216017 w 216283"/>
                <a:gd name="connsiteY10" fmla="*/ 34997 h 6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283" h="63636">
                  <a:moveTo>
                    <a:pt x="216017" y="34997"/>
                  </a:moveTo>
                  <a:cubicBezTo>
                    <a:pt x="221309" y="34468"/>
                    <a:pt x="146167" y="1659"/>
                    <a:pt x="123942" y="72"/>
                  </a:cubicBezTo>
                  <a:cubicBezTo>
                    <a:pt x="101717" y="-1515"/>
                    <a:pt x="85313" y="23355"/>
                    <a:pt x="82667" y="25472"/>
                  </a:cubicBezTo>
                  <a:cubicBezTo>
                    <a:pt x="80021" y="27589"/>
                    <a:pt x="116004" y="13830"/>
                    <a:pt x="108067" y="12772"/>
                  </a:cubicBezTo>
                  <a:cubicBezTo>
                    <a:pt x="100130" y="11714"/>
                    <a:pt x="35042" y="19122"/>
                    <a:pt x="35042" y="19122"/>
                  </a:cubicBezTo>
                  <a:cubicBezTo>
                    <a:pt x="26046" y="20180"/>
                    <a:pt x="59913" y="11714"/>
                    <a:pt x="54092" y="19122"/>
                  </a:cubicBezTo>
                  <a:cubicBezTo>
                    <a:pt x="48271" y="26530"/>
                    <a:pt x="2234" y="61984"/>
                    <a:pt x="117" y="63572"/>
                  </a:cubicBezTo>
                  <a:cubicBezTo>
                    <a:pt x="-2000" y="65160"/>
                    <a:pt x="24988" y="37114"/>
                    <a:pt x="41392" y="28647"/>
                  </a:cubicBezTo>
                  <a:cubicBezTo>
                    <a:pt x="57796" y="20180"/>
                    <a:pt x="98542" y="12772"/>
                    <a:pt x="98542" y="12772"/>
                  </a:cubicBezTo>
                  <a:cubicBezTo>
                    <a:pt x="107009" y="8539"/>
                    <a:pt x="78434" y="1130"/>
                    <a:pt x="92192" y="3247"/>
                  </a:cubicBezTo>
                  <a:cubicBezTo>
                    <a:pt x="105950" y="5364"/>
                    <a:pt x="210725" y="35526"/>
                    <a:pt x="216017" y="349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5F1DBE15-B73D-AC9A-320E-FE8E01F610A9}"/>
                </a:ext>
              </a:extLst>
            </p:cNvPr>
            <p:cNvSpPr/>
            <p:nvPr/>
          </p:nvSpPr>
          <p:spPr>
            <a:xfrm>
              <a:off x="3686175" y="3146315"/>
              <a:ext cx="185354" cy="66785"/>
            </a:xfrm>
            <a:custGeom>
              <a:avLst/>
              <a:gdLst>
                <a:gd name="connsiteX0" fmla="*/ 0 w 185354"/>
                <a:gd name="connsiteY0" fmla="*/ 66785 h 66785"/>
                <a:gd name="connsiteX1" fmla="*/ 174625 w 185354"/>
                <a:gd name="connsiteY1" fmla="*/ 25510 h 66785"/>
                <a:gd name="connsiteX2" fmla="*/ 168275 w 185354"/>
                <a:gd name="connsiteY2" fmla="*/ 110 h 66785"/>
                <a:gd name="connsiteX3" fmla="*/ 184150 w 185354"/>
                <a:gd name="connsiteY3" fmla="*/ 35035 h 66785"/>
                <a:gd name="connsiteX4" fmla="*/ 146050 w 185354"/>
                <a:gd name="connsiteY4" fmla="*/ 44560 h 66785"/>
                <a:gd name="connsiteX5" fmla="*/ 0 w 185354"/>
                <a:gd name="connsiteY5" fmla="*/ 66785 h 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4" h="66785">
                  <a:moveTo>
                    <a:pt x="0" y="66785"/>
                  </a:moveTo>
                  <a:cubicBezTo>
                    <a:pt x="73289" y="51703"/>
                    <a:pt x="146579" y="36622"/>
                    <a:pt x="174625" y="25510"/>
                  </a:cubicBezTo>
                  <a:cubicBezTo>
                    <a:pt x="202671" y="14397"/>
                    <a:pt x="166688" y="-1477"/>
                    <a:pt x="168275" y="110"/>
                  </a:cubicBezTo>
                  <a:cubicBezTo>
                    <a:pt x="169862" y="1697"/>
                    <a:pt x="187854" y="27627"/>
                    <a:pt x="184150" y="35035"/>
                  </a:cubicBezTo>
                  <a:cubicBezTo>
                    <a:pt x="180446" y="42443"/>
                    <a:pt x="146050" y="44560"/>
                    <a:pt x="146050" y="44560"/>
                  </a:cubicBezTo>
                  <a:lnTo>
                    <a:pt x="0" y="66785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5AEF962C-CFDD-47D2-DCF9-F1101D35CA04}"/>
                </a:ext>
              </a:extLst>
            </p:cNvPr>
            <p:cNvSpPr/>
            <p:nvPr/>
          </p:nvSpPr>
          <p:spPr>
            <a:xfrm>
              <a:off x="3498710" y="3194024"/>
              <a:ext cx="310656" cy="54112"/>
            </a:xfrm>
            <a:custGeom>
              <a:avLst/>
              <a:gdLst>
                <a:gd name="connsiteX0" fmla="*/ 140 w 310656"/>
                <a:gd name="connsiteY0" fmla="*/ 26 h 54112"/>
                <a:gd name="connsiteX1" fmla="*/ 177940 w 310656"/>
                <a:gd name="connsiteY1" fmla="*/ 38126 h 54112"/>
                <a:gd name="connsiteX2" fmla="*/ 146190 w 310656"/>
                <a:gd name="connsiteY2" fmla="*/ 50826 h 54112"/>
                <a:gd name="connsiteX3" fmla="*/ 304940 w 310656"/>
                <a:gd name="connsiteY3" fmla="*/ 41301 h 54112"/>
                <a:gd name="connsiteX4" fmla="*/ 263665 w 310656"/>
                <a:gd name="connsiteY4" fmla="*/ 54001 h 54112"/>
                <a:gd name="connsiteX5" fmla="*/ 149365 w 310656"/>
                <a:gd name="connsiteY5" fmla="*/ 44476 h 54112"/>
                <a:gd name="connsiteX6" fmla="*/ 140 w 310656"/>
                <a:gd name="connsiteY6" fmla="*/ 26 h 5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656" h="54112">
                  <a:moveTo>
                    <a:pt x="140" y="26"/>
                  </a:moveTo>
                  <a:cubicBezTo>
                    <a:pt x="4902" y="-1032"/>
                    <a:pt x="153598" y="29659"/>
                    <a:pt x="177940" y="38126"/>
                  </a:cubicBezTo>
                  <a:cubicBezTo>
                    <a:pt x="202282" y="46593"/>
                    <a:pt x="125023" y="50297"/>
                    <a:pt x="146190" y="50826"/>
                  </a:cubicBezTo>
                  <a:cubicBezTo>
                    <a:pt x="167357" y="51355"/>
                    <a:pt x="285361" y="40772"/>
                    <a:pt x="304940" y="41301"/>
                  </a:cubicBezTo>
                  <a:cubicBezTo>
                    <a:pt x="324519" y="41830"/>
                    <a:pt x="289594" y="53472"/>
                    <a:pt x="263665" y="54001"/>
                  </a:cubicBezTo>
                  <a:cubicBezTo>
                    <a:pt x="237736" y="54530"/>
                    <a:pt x="185877" y="53472"/>
                    <a:pt x="149365" y="44476"/>
                  </a:cubicBezTo>
                  <a:cubicBezTo>
                    <a:pt x="112853" y="35480"/>
                    <a:pt x="-4622" y="1084"/>
                    <a:pt x="140" y="2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30373DB6-DD03-502A-BCF2-2E8EE9EBA096}"/>
                </a:ext>
              </a:extLst>
            </p:cNvPr>
            <p:cNvSpPr/>
            <p:nvPr/>
          </p:nvSpPr>
          <p:spPr>
            <a:xfrm>
              <a:off x="3533773" y="3015695"/>
              <a:ext cx="279999" cy="146683"/>
            </a:xfrm>
            <a:custGeom>
              <a:avLst/>
              <a:gdLst>
                <a:gd name="connsiteX0" fmla="*/ 2 w 279999"/>
                <a:gd name="connsiteY0" fmla="*/ 102155 h 146683"/>
                <a:gd name="connsiteX1" fmla="*/ 104777 w 279999"/>
                <a:gd name="connsiteY1" fmla="*/ 64055 h 146683"/>
                <a:gd name="connsiteX2" fmla="*/ 104777 w 279999"/>
                <a:gd name="connsiteY2" fmla="*/ 89455 h 146683"/>
                <a:gd name="connsiteX3" fmla="*/ 104777 w 279999"/>
                <a:gd name="connsiteY3" fmla="*/ 105330 h 146683"/>
                <a:gd name="connsiteX4" fmla="*/ 146052 w 279999"/>
                <a:gd name="connsiteY4" fmla="*/ 137080 h 146683"/>
                <a:gd name="connsiteX5" fmla="*/ 200027 w 279999"/>
                <a:gd name="connsiteY5" fmla="*/ 146605 h 146683"/>
                <a:gd name="connsiteX6" fmla="*/ 244477 w 279999"/>
                <a:gd name="connsiteY6" fmla="*/ 137080 h 146683"/>
                <a:gd name="connsiteX7" fmla="*/ 276227 w 279999"/>
                <a:gd name="connsiteY7" fmla="*/ 79930 h 146683"/>
                <a:gd name="connsiteX8" fmla="*/ 276227 w 279999"/>
                <a:gd name="connsiteY8" fmla="*/ 25955 h 146683"/>
                <a:gd name="connsiteX9" fmla="*/ 247652 w 279999"/>
                <a:gd name="connsiteY9" fmla="*/ 555 h 146683"/>
                <a:gd name="connsiteX10" fmla="*/ 171452 w 279999"/>
                <a:gd name="connsiteY10" fmla="*/ 10080 h 146683"/>
                <a:gd name="connsiteX11" fmla="*/ 107952 w 279999"/>
                <a:gd name="connsiteY11" fmla="*/ 29130 h 146683"/>
                <a:gd name="connsiteX12" fmla="*/ 2 w 279999"/>
                <a:gd name="connsiteY12" fmla="*/ 102155 h 14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999" h="146683">
                  <a:moveTo>
                    <a:pt x="2" y="102155"/>
                  </a:moveTo>
                  <a:cubicBezTo>
                    <a:pt x="-527" y="107976"/>
                    <a:pt x="87315" y="66172"/>
                    <a:pt x="104777" y="64055"/>
                  </a:cubicBezTo>
                  <a:cubicBezTo>
                    <a:pt x="122239" y="61938"/>
                    <a:pt x="104777" y="89455"/>
                    <a:pt x="104777" y="89455"/>
                  </a:cubicBezTo>
                  <a:cubicBezTo>
                    <a:pt x="104777" y="96334"/>
                    <a:pt x="97898" y="97392"/>
                    <a:pt x="104777" y="105330"/>
                  </a:cubicBezTo>
                  <a:cubicBezTo>
                    <a:pt x="111656" y="113268"/>
                    <a:pt x="130177" y="130201"/>
                    <a:pt x="146052" y="137080"/>
                  </a:cubicBezTo>
                  <a:cubicBezTo>
                    <a:pt x="161927" y="143959"/>
                    <a:pt x="183623" y="146605"/>
                    <a:pt x="200027" y="146605"/>
                  </a:cubicBezTo>
                  <a:cubicBezTo>
                    <a:pt x="216431" y="146605"/>
                    <a:pt x="231777" y="148192"/>
                    <a:pt x="244477" y="137080"/>
                  </a:cubicBezTo>
                  <a:cubicBezTo>
                    <a:pt x="257177" y="125968"/>
                    <a:pt x="270935" y="98451"/>
                    <a:pt x="276227" y="79930"/>
                  </a:cubicBezTo>
                  <a:cubicBezTo>
                    <a:pt x="281519" y="61409"/>
                    <a:pt x="280989" y="39184"/>
                    <a:pt x="276227" y="25955"/>
                  </a:cubicBezTo>
                  <a:cubicBezTo>
                    <a:pt x="271465" y="12726"/>
                    <a:pt x="265115" y="3201"/>
                    <a:pt x="247652" y="555"/>
                  </a:cubicBezTo>
                  <a:cubicBezTo>
                    <a:pt x="230189" y="-2091"/>
                    <a:pt x="194735" y="5317"/>
                    <a:pt x="171452" y="10080"/>
                  </a:cubicBezTo>
                  <a:cubicBezTo>
                    <a:pt x="148169" y="14842"/>
                    <a:pt x="132294" y="15372"/>
                    <a:pt x="107952" y="29130"/>
                  </a:cubicBezTo>
                  <a:cubicBezTo>
                    <a:pt x="83610" y="42888"/>
                    <a:pt x="531" y="96334"/>
                    <a:pt x="2" y="10215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AB1307ED-B8A4-9D95-FE29-E2BFD19863FD}"/>
                </a:ext>
              </a:extLst>
            </p:cNvPr>
            <p:cNvSpPr/>
            <p:nvPr/>
          </p:nvSpPr>
          <p:spPr>
            <a:xfrm>
              <a:off x="3642823" y="3057936"/>
              <a:ext cx="62411" cy="62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37CFA336-5BBC-435A-C2B3-F0BBF96BEFA1}"/>
                </a:ext>
              </a:extLst>
            </p:cNvPr>
            <p:cNvSpPr/>
            <p:nvPr/>
          </p:nvSpPr>
          <p:spPr>
            <a:xfrm>
              <a:off x="3384159" y="2965445"/>
              <a:ext cx="133847" cy="63568"/>
            </a:xfrm>
            <a:custGeom>
              <a:avLst/>
              <a:gdLst>
                <a:gd name="connsiteX0" fmla="*/ 391 w 133847"/>
                <a:gd name="connsiteY0" fmla="*/ 28580 h 63568"/>
                <a:gd name="connsiteX1" fmla="*/ 101991 w 133847"/>
                <a:gd name="connsiteY1" fmla="*/ 50805 h 63568"/>
                <a:gd name="connsiteX2" fmla="*/ 86116 w 133847"/>
                <a:gd name="connsiteY2" fmla="*/ 47630 h 63568"/>
                <a:gd name="connsiteX3" fmla="*/ 133741 w 133847"/>
                <a:gd name="connsiteY3" fmla="*/ 5 h 63568"/>
                <a:gd name="connsiteX4" fmla="*/ 98816 w 133847"/>
                <a:gd name="connsiteY4" fmla="*/ 50805 h 63568"/>
                <a:gd name="connsiteX5" fmla="*/ 92466 w 133847"/>
                <a:gd name="connsiteY5" fmla="*/ 63505 h 63568"/>
                <a:gd name="connsiteX6" fmla="*/ 67066 w 133847"/>
                <a:gd name="connsiteY6" fmla="*/ 47630 h 63568"/>
                <a:gd name="connsiteX7" fmla="*/ 391 w 133847"/>
                <a:gd name="connsiteY7" fmla="*/ 28580 h 6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847" h="63568">
                  <a:moveTo>
                    <a:pt x="391" y="28580"/>
                  </a:moveTo>
                  <a:cubicBezTo>
                    <a:pt x="6212" y="29109"/>
                    <a:pt x="101991" y="50805"/>
                    <a:pt x="101991" y="50805"/>
                  </a:cubicBezTo>
                  <a:cubicBezTo>
                    <a:pt x="116278" y="53980"/>
                    <a:pt x="80824" y="56097"/>
                    <a:pt x="86116" y="47630"/>
                  </a:cubicBezTo>
                  <a:cubicBezTo>
                    <a:pt x="91408" y="39163"/>
                    <a:pt x="131624" y="-524"/>
                    <a:pt x="133741" y="5"/>
                  </a:cubicBezTo>
                  <a:cubicBezTo>
                    <a:pt x="135858" y="534"/>
                    <a:pt x="105695" y="40222"/>
                    <a:pt x="98816" y="50805"/>
                  </a:cubicBezTo>
                  <a:cubicBezTo>
                    <a:pt x="91937" y="61388"/>
                    <a:pt x="97758" y="64034"/>
                    <a:pt x="92466" y="63505"/>
                  </a:cubicBezTo>
                  <a:cubicBezTo>
                    <a:pt x="87174" y="62976"/>
                    <a:pt x="78708" y="53980"/>
                    <a:pt x="67066" y="47630"/>
                  </a:cubicBezTo>
                  <a:cubicBezTo>
                    <a:pt x="55424" y="41280"/>
                    <a:pt x="-5430" y="28051"/>
                    <a:pt x="391" y="2858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575A911C-80B1-8840-E1BD-C00C8867EB19}"/>
                </a:ext>
              </a:extLst>
            </p:cNvPr>
            <p:cNvSpPr/>
            <p:nvPr/>
          </p:nvSpPr>
          <p:spPr>
            <a:xfrm>
              <a:off x="3419189" y="2863832"/>
              <a:ext cx="260998" cy="127416"/>
            </a:xfrm>
            <a:custGeom>
              <a:avLst/>
              <a:gdLst>
                <a:gd name="connsiteX0" fmla="*/ 286 w 260998"/>
                <a:gd name="connsiteY0" fmla="*/ 127018 h 127416"/>
                <a:gd name="connsiteX1" fmla="*/ 79661 w 260998"/>
                <a:gd name="connsiteY1" fmla="*/ 31768 h 127416"/>
                <a:gd name="connsiteX2" fmla="*/ 76486 w 260998"/>
                <a:gd name="connsiteY2" fmla="*/ 73043 h 127416"/>
                <a:gd name="connsiteX3" fmla="*/ 66961 w 260998"/>
                <a:gd name="connsiteY3" fmla="*/ 73043 h 127416"/>
                <a:gd name="connsiteX4" fmla="*/ 260636 w 260998"/>
                <a:gd name="connsiteY4" fmla="*/ 12718 h 127416"/>
                <a:gd name="connsiteX5" fmla="*/ 114586 w 260998"/>
                <a:gd name="connsiteY5" fmla="*/ 60343 h 127416"/>
                <a:gd name="connsiteX6" fmla="*/ 86011 w 260998"/>
                <a:gd name="connsiteY6" fmla="*/ 60343 h 127416"/>
                <a:gd name="connsiteX7" fmla="*/ 133636 w 260998"/>
                <a:gd name="connsiteY7" fmla="*/ 18 h 127416"/>
                <a:gd name="connsiteX8" fmla="*/ 73311 w 260998"/>
                <a:gd name="connsiteY8" fmla="*/ 53993 h 127416"/>
                <a:gd name="connsiteX9" fmla="*/ 54261 w 260998"/>
                <a:gd name="connsiteY9" fmla="*/ 63518 h 127416"/>
                <a:gd name="connsiteX10" fmla="*/ 3461 w 260998"/>
                <a:gd name="connsiteY10" fmla="*/ 73043 h 127416"/>
                <a:gd name="connsiteX11" fmla="*/ 51086 w 260998"/>
                <a:gd name="connsiteY11" fmla="*/ 66693 h 127416"/>
                <a:gd name="connsiteX12" fmla="*/ 286 w 260998"/>
                <a:gd name="connsiteY12" fmla="*/ 127018 h 12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98" h="127416">
                  <a:moveTo>
                    <a:pt x="286" y="127018"/>
                  </a:moveTo>
                  <a:cubicBezTo>
                    <a:pt x="5048" y="121197"/>
                    <a:pt x="66961" y="40764"/>
                    <a:pt x="79661" y="31768"/>
                  </a:cubicBezTo>
                  <a:cubicBezTo>
                    <a:pt x="92361" y="22772"/>
                    <a:pt x="78603" y="66164"/>
                    <a:pt x="76486" y="73043"/>
                  </a:cubicBezTo>
                  <a:cubicBezTo>
                    <a:pt x="74369" y="79922"/>
                    <a:pt x="36269" y="83097"/>
                    <a:pt x="66961" y="73043"/>
                  </a:cubicBezTo>
                  <a:cubicBezTo>
                    <a:pt x="97653" y="62989"/>
                    <a:pt x="252699" y="14835"/>
                    <a:pt x="260636" y="12718"/>
                  </a:cubicBezTo>
                  <a:cubicBezTo>
                    <a:pt x="268573" y="10601"/>
                    <a:pt x="143690" y="52406"/>
                    <a:pt x="114586" y="60343"/>
                  </a:cubicBezTo>
                  <a:cubicBezTo>
                    <a:pt x="85482" y="68280"/>
                    <a:pt x="82836" y="70397"/>
                    <a:pt x="86011" y="60343"/>
                  </a:cubicBezTo>
                  <a:cubicBezTo>
                    <a:pt x="89186" y="50289"/>
                    <a:pt x="135753" y="1076"/>
                    <a:pt x="133636" y="18"/>
                  </a:cubicBezTo>
                  <a:cubicBezTo>
                    <a:pt x="131519" y="-1040"/>
                    <a:pt x="86540" y="43410"/>
                    <a:pt x="73311" y="53993"/>
                  </a:cubicBezTo>
                  <a:cubicBezTo>
                    <a:pt x="60082" y="64576"/>
                    <a:pt x="65903" y="60343"/>
                    <a:pt x="54261" y="63518"/>
                  </a:cubicBezTo>
                  <a:cubicBezTo>
                    <a:pt x="42619" y="66693"/>
                    <a:pt x="3990" y="72514"/>
                    <a:pt x="3461" y="73043"/>
                  </a:cubicBezTo>
                  <a:cubicBezTo>
                    <a:pt x="2932" y="73572"/>
                    <a:pt x="50557" y="60343"/>
                    <a:pt x="51086" y="66693"/>
                  </a:cubicBezTo>
                  <a:cubicBezTo>
                    <a:pt x="51615" y="73043"/>
                    <a:pt x="-4476" y="132839"/>
                    <a:pt x="286" y="1270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C1F19DA4-1179-22AF-A232-E4229FB21575}"/>
                </a:ext>
              </a:extLst>
            </p:cNvPr>
            <p:cNvSpPr/>
            <p:nvPr/>
          </p:nvSpPr>
          <p:spPr>
            <a:xfrm>
              <a:off x="3466808" y="2844641"/>
              <a:ext cx="313374" cy="149394"/>
            </a:xfrm>
            <a:custGeom>
              <a:avLst/>
              <a:gdLst>
                <a:gd name="connsiteX0" fmla="*/ 54267 w 313374"/>
                <a:gd name="connsiteY0" fmla="*/ 149384 h 149394"/>
                <a:gd name="connsiteX1" fmla="*/ 209842 w 313374"/>
                <a:gd name="connsiteY1" fmla="*/ 54134 h 149394"/>
                <a:gd name="connsiteX2" fmla="*/ 292392 w 313374"/>
                <a:gd name="connsiteY2" fmla="*/ 60484 h 149394"/>
                <a:gd name="connsiteX3" fmla="*/ 247942 w 313374"/>
                <a:gd name="connsiteY3" fmla="*/ 41434 h 149394"/>
                <a:gd name="connsiteX4" fmla="*/ 311442 w 313374"/>
                <a:gd name="connsiteY4" fmla="*/ 44609 h 149394"/>
                <a:gd name="connsiteX5" fmla="*/ 159042 w 313374"/>
                <a:gd name="connsiteY5" fmla="*/ 159 h 149394"/>
                <a:gd name="connsiteX6" fmla="*/ 276517 w 313374"/>
                <a:gd name="connsiteY6" fmla="*/ 28734 h 149394"/>
                <a:gd name="connsiteX7" fmla="*/ 273342 w 313374"/>
                <a:gd name="connsiteY7" fmla="*/ 38259 h 149394"/>
                <a:gd name="connsiteX8" fmla="*/ 111417 w 313374"/>
                <a:gd name="connsiteY8" fmla="*/ 28734 h 149394"/>
                <a:gd name="connsiteX9" fmla="*/ 187617 w 313374"/>
                <a:gd name="connsiteY9" fmla="*/ 47784 h 149394"/>
                <a:gd name="connsiteX10" fmla="*/ 200317 w 313374"/>
                <a:gd name="connsiteY10" fmla="*/ 50959 h 149394"/>
                <a:gd name="connsiteX11" fmla="*/ 143167 w 313374"/>
                <a:gd name="connsiteY11" fmla="*/ 60484 h 149394"/>
                <a:gd name="connsiteX12" fmla="*/ 292 w 313374"/>
                <a:gd name="connsiteY12" fmla="*/ 133509 h 149394"/>
                <a:gd name="connsiteX13" fmla="*/ 184442 w 313374"/>
                <a:gd name="connsiteY13" fmla="*/ 47784 h 149394"/>
                <a:gd name="connsiteX14" fmla="*/ 54267 w 313374"/>
                <a:gd name="connsiteY14" fmla="*/ 149384 h 14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374" h="149394">
                  <a:moveTo>
                    <a:pt x="54267" y="149384"/>
                  </a:moveTo>
                  <a:cubicBezTo>
                    <a:pt x="58500" y="150442"/>
                    <a:pt x="170155" y="68951"/>
                    <a:pt x="209842" y="54134"/>
                  </a:cubicBezTo>
                  <a:cubicBezTo>
                    <a:pt x="249529" y="39317"/>
                    <a:pt x="286042" y="62601"/>
                    <a:pt x="292392" y="60484"/>
                  </a:cubicBezTo>
                  <a:cubicBezTo>
                    <a:pt x="298742" y="58367"/>
                    <a:pt x="244767" y="44080"/>
                    <a:pt x="247942" y="41434"/>
                  </a:cubicBezTo>
                  <a:cubicBezTo>
                    <a:pt x="251117" y="38788"/>
                    <a:pt x="326259" y="51488"/>
                    <a:pt x="311442" y="44609"/>
                  </a:cubicBezTo>
                  <a:cubicBezTo>
                    <a:pt x="296625" y="37730"/>
                    <a:pt x="164863" y="2805"/>
                    <a:pt x="159042" y="159"/>
                  </a:cubicBezTo>
                  <a:cubicBezTo>
                    <a:pt x="153221" y="-2487"/>
                    <a:pt x="276517" y="28734"/>
                    <a:pt x="276517" y="28734"/>
                  </a:cubicBezTo>
                  <a:cubicBezTo>
                    <a:pt x="295567" y="35084"/>
                    <a:pt x="300859" y="38259"/>
                    <a:pt x="273342" y="38259"/>
                  </a:cubicBezTo>
                  <a:cubicBezTo>
                    <a:pt x="245825" y="38259"/>
                    <a:pt x="125704" y="27147"/>
                    <a:pt x="111417" y="28734"/>
                  </a:cubicBezTo>
                  <a:cubicBezTo>
                    <a:pt x="97130" y="30321"/>
                    <a:pt x="187617" y="47784"/>
                    <a:pt x="187617" y="47784"/>
                  </a:cubicBezTo>
                  <a:cubicBezTo>
                    <a:pt x="202434" y="51488"/>
                    <a:pt x="207725" y="48842"/>
                    <a:pt x="200317" y="50959"/>
                  </a:cubicBezTo>
                  <a:cubicBezTo>
                    <a:pt x="192909" y="53076"/>
                    <a:pt x="176504" y="46726"/>
                    <a:pt x="143167" y="60484"/>
                  </a:cubicBezTo>
                  <a:cubicBezTo>
                    <a:pt x="109830" y="74242"/>
                    <a:pt x="-6587" y="135626"/>
                    <a:pt x="292" y="133509"/>
                  </a:cubicBezTo>
                  <a:cubicBezTo>
                    <a:pt x="7171" y="131392"/>
                    <a:pt x="171213" y="50430"/>
                    <a:pt x="184442" y="47784"/>
                  </a:cubicBezTo>
                  <a:cubicBezTo>
                    <a:pt x="197671" y="45138"/>
                    <a:pt x="50034" y="148326"/>
                    <a:pt x="54267" y="1493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E2ACE897-6FBE-DDB8-0884-337C0455FAB7}"/>
                </a:ext>
              </a:extLst>
            </p:cNvPr>
            <p:cNvSpPr/>
            <p:nvPr/>
          </p:nvSpPr>
          <p:spPr>
            <a:xfrm>
              <a:off x="3596785" y="2825750"/>
              <a:ext cx="324340" cy="32819"/>
            </a:xfrm>
            <a:custGeom>
              <a:avLst/>
              <a:gdLst>
                <a:gd name="connsiteX0" fmla="*/ 490 w 324340"/>
                <a:gd name="connsiteY0" fmla="*/ 31750 h 32819"/>
                <a:gd name="connsiteX1" fmla="*/ 235440 w 324340"/>
                <a:gd name="connsiteY1" fmla="*/ 31750 h 32819"/>
                <a:gd name="connsiteX2" fmla="*/ 168765 w 324340"/>
                <a:gd name="connsiteY2" fmla="*/ 19050 h 32819"/>
                <a:gd name="connsiteX3" fmla="*/ 241790 w 324340"/>
                <a:gd name="connsiteY3" fmla="*/ 3175 h 32819"/>
                <a:gd name="connsiteX4" fmla="*/ 213215 w 324340"/>
                <a:gd name="connsiteY4" fmla="*/ 0 h 32819"/>
                <a:gd name="connsiteX5" fmla="*/ 324340 w 324340"/>
                <a:gd name="connsiteY5" fmla="*/ 12700 h 32819"/>
                <a:gd name="connsiteX6" fmla="*/ 140190 w 324340"/>
                <a:gd name="connsiteY6" fmla="*/ 3175 h 32819"/>
                <a:gd name="connsiteX7" fmla="*/ 171940 w 324340"/>
                <a:gd name="connsiteY7" fmla="*/ 28575 h 32819"/>
                <a:gd name="connsiteX8" fmla="*/ 490 w 324340"/>
                <a:gd name="connsiteY8" fmla="*/ 31750 h 3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340" h="32819">
                  <a:moveTo>
                    <a:pt x="490" y="31750"/>
                  </a:moveTo>
                  <a:cubicBezTo>
                    <a:pt x="11073" y="32279"/>
                    <a:pt x="207394" y="33867"/>
                    <a:pt x="235440" y="31750"/>
                  </a:cubicBezTo>
                  <a:cubicBezTo>
                    <a:pt x="263486" y="29633"/>
                    <a:pt x="167707" y="23812"/>
                    <a:pt x="168765" y="19050"/>
                  </a:cubicBezTo>
                  <a:cubicBezTo>
                    <a:pt x="169823" y="14288"/>
                    <a:pt x="234382" y="6350"/>
                    <a:pt x="241790" y="3175"/>
                  </a:cubicBezTo>
                  <a:cubicBezTo>
                    <a:pt x="249198" y="0"/>
                    <a:pt x="213215" y="0"/>
                    <a:pt x="213215" y="0"/>
                  </a:cubicBezTo>
                  <a:lnTo>
                    <a:pt x="324340" y="12700"/>
                  </a:lnTo>
                  <a:cubicBezTo>
                    <a:pt x="312169" y="13229"/>
                    <a:pt x="165590" y="529"/>
                    <a:pt x="140190" y="3175"/>
                  </a:cubicBezTo>
                  <a:cubicBezTo>
                    <a:pt x="114790" y="5821"/>
                    <a:pt x="189932" y="24871"/>
                    <a:pt x="171940" y="28575"/>
                  </a:cubicBezTo>
                  <a:cubicBezTo>
                    <a:pt x="153948" y="32279"/>
                    <a:pt x="-10093" y="31221"/>
                    <a:pt x="490" y="317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7942374D-6526-5058-C3F6-2AEE5CD32131}"/>
                </a:ext>
              </a:extLst>
            </p:cNvPr>
            <p:cNvSpPr/>
            <p:nvPr/>
          </p:nvSpPr>
          <p:spPr>
            <a:xfrm>
              <a:off x="3562350" y="2825564"/>
              <a:ext cx="198874" cy="19236"/>
            </a:xfrm>
            <a:custGeom>
              <a:avLst/>
              <a:gdLst>
                <a:gd name="connsiteX0" fmla="*/ 0 w 198874"/>
                <a:gd name="connsiteY0" fmla="*/ 19236 h 19236"/>
                <a:gd name="connsiteX1" fmla="*/ 193675 w 198874"/>
                <a:gd name="connsiteY1" fmla="*/ 186 h 19236"/>
                <a:gd name="connsiteX2" fmla="*/ 133350 w 198874"/>
                <a:gd name="connsiteY2" fmla="*/ 9711 h 19236"/>
                <a:gd name="connsiteX3" fmla="*/ 0 w 198874"/>
                <a:gd name="connsiteY3" fmla="*/ 19236 h 1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874" h="19236">
                  <a:moveTo>
                    <a:pt x="0" y="19236"/>
                  </a:moveTo>
                  <a:cubicBezTo>
                    <a:pt x="10054" y="17649"/>
                    <a:pt x="171450" y="1773"/>
                    <a:pt x="193675" y="186"/>
                  </a:cubicBezTo>
                  <a:cubicBezTo>
                    <a:pt x="215900" y="-1401"/>
                    <a:pt x="161396" y="7594"/>
                    <a:pt x="133350" y="9711"/>
                  </a:cubicBezTo>
                  <a:lnTo>
                    <a:pt x="0" y="19236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126622F7-383A-793B-04C8-32DE696987CB}"/>
                </a:ext>
              </a:extLst>
            </p:cNvPr>
            <p:cNvSpPr/>
            <p:nvPr/>
          </p:nvSpPr>
          <p:spPr>
            <a:xfrm>
              <a:off x="3485682" y="2854281"/>
              <a:ext cx="455349" cy="76328"/>
            </a:xfrm>
            <a:custGeom>
              <a:avLst/>
              <a:gdLst>
                <a:gd name="connsiteX0" fmla="*/ 468 w 455349"/>
                <a:gd name="connsiteY0" fmla="*/ 76244 h 76328"/>
                <a:gd name="connsiteX1" fmla="*/ 143343 w 455349"/>
                <a:gd name="connsiteY1" fmla="*/ 15919 h 76328"/>
                <a:gd name="connsiteX2" fmla="*/ 432268 w 455349"/>
                <a:gd name="connsiteY2" fmla="*/ 31794 h 76328"/>
                <a:gd name="connsiteX3" fmla="*/ 416393 w 455349"/>
                <a:gd name="connsiteY3" fmla="*/ 25444 h 76328"/>
                <a:gd name="connsiteX4" fmla="*/ 248118 w 455349"/>
                <a:gd name="connsiteY4" fmla="*/ 44494 h 76328"/>
                <a:gd name="connsiteX5" fmla="*/ 298918 w 455349"/>
                <a:gd name="connsiteY5" fmla="*/ 31794 h 76328"/>
                <a:gd name="connsiteX6" fmla="*/ 187793 w 455349"/>
                <a:gd name="connsiteY6" fmla="*/ 15919 h 76328"/>
                <a:gd name="connsiteX7" fmla="*/ 111593 w 455349"/>
                <a:gd name="connsiteY7" fmla="*/ 34969 h 76328"/>
                <a:gd name="connsiteX8" fmla="*/ 127468 w 455349"/>
                <a:gd name="connsiteY8" fmla="*/ 44 h 76328"/>
                <a:gd name="connsiteX9" fmla="*/ 98893 w 455349"/>
                <a:gd name="connsiteY9" fmla="*/ 28619 h 76328"/>
                <a:gd name="connsiteX10" fmla="*/ 468 w 455349"/>
                <a:gd name="connsiteY10" fmla="*/ 76244 h 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5349" h="76328">
                  <a:moveTo>
                    <a:pt x="468" y="76244"/>
                  </a:moveTo>
                  <a:cubicBezTo>
                    <a:pt x="7876" y="74127"/>
                    <a:pt x="71376" y="23327"/>
                    <a:pt x="143343" y="15919"/>
                  </a:cubicBezTo>
                  <a:cubicBezTo>
                    <a:pt x="215310" y="8511"/>
                    <a:pt x="432268" y="31794"/>
                    <a:pt x="432268" y="31794"/>
                  </a:cubicBezTo>
                  <a:cubicBezTo>
                    <a:pt x="477776" y="33381"/>
                    <a:pt x="447085" y="23327"/>
                    <a:pt x="416393" y="25444"/>
                  </a:cubicBezTo>
                  <a:cubicBezTo>
                    <a:pt x="385701" y="27561"/>
                    <a:pt x="267697" y="43436"/>
                    <a:pt x="248118" y="44494"/>
                  </a:cubicBezTo>
                  <a:cubicBezTo>
                    <a:pt x="228539" y="45552"/>
                    <a:pt x="308972" y="36556"/>
                    <a:pt x="298918" y="31794"/>
                  </a:cubicBezTo>
                  <a:cubicBezTo>
                    <a:pt x="288864" y="27031"/>
                    <a:pt x="219014" y="15390"/>
                    <a:pt x="187793" y="15919"/>
                  </a:cubicBezTo>
                  <a:cubicBezTo>
                    <a:pt x="156572" y="16448"/>
                    <a:pt x="121647" y="37615"/>
                    <a:pt x="111593" y="34969"/>
                  </a:cubicBezTo>
                  <a:cubicBezTo>
                    <a:pt x="101539" y="32323"/>
                    <a:pt x="129585" y="1102"/>
                    <a:pt x="127468" y="44"/>
                  </a:cubicBezTo>
                  <a:cubicBezTo>
                    <a:pt x="125351" y="-1014"/>
                    <a:pt x="122176" y="16977"/>
                    <a:pt x="98893" y="28619"/>
                  </a:cubicBezTo>
                  <a:cubicBezTo>
                    <a:pt x="75610" y="40261"/>
                    <a:pt x="-6940" y="78361"/>
                    <a:pt x="468" y="7624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23A9C8FA-42C6-A517-AC05-A9CABBBF9C88}"/>
                </a:ext>
              </a:extLst>
            </p:cNvPr>
            <p:cNvSpPr/>
            <p:nvPr/>
          </p:nvSpPr>
          <p:spPr>
            <a:xfrm>
              <a:off x="3368554" y="2847628"/>
              <a:ext cx="155839" cy="185981"/>
            </a:xfrm>
            <a:custGeom>
              <a:avLst/>
              <a:gdLst>
                <a:gd name="connsiteX0" fmla="*/ 155696 w 155839"/>
                <a:gd name="connsiteY0" fmla="*/ 347 h 185981"/>
                <a:gd name="connsiteX1" fmla="*/ 31871 w 155839"/>
                <a:gd name="connsiteY1" fmla="*/ 140047 h 185981"/>
                <a:gd name="connsiteX2" fmla="*/ 35046 w 155839"/>
                <a:gd name="connsiteY2" fmla="*/ 184497 h 185981"/>
                <a:gd name="connsiteX3" fmla="*/ 121 w 155839"/>
                <a:gd name="connsiteY3" fmla="*/ 95597 h 185981"/>
                <a:gd name="connsiteX4" fmla="*/ 25521 w 155839"/>
                <a:gd name="connsiteY4" fmla="*/ 136872 h 185981"/>
                <a:gd name="connsiteX5" fmla="*/ 76321 w 155839"/>
                <a:gd name="connsiteY5" fmla="*/ 76547 h 185981"/>
                <a:gd name="connsiteX6" fmla="*/ 57271 w 155839"/>
                <a:gd name="connsiteY6" fmla="*/ 98772 h 185981"/>
                <a:gd name="connsiteX7" fmla="*/ 155696 w 155839"/>
                <a:gd name="connsiteY7" fmla="*/ 347 h 18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839" h="185981">
                  <a:moveTo>
                    <a:pt x="155696" y="347"/>
                  </a:moveTo>
                  <a:cubicBezTo>
                    <a:pt x="151463" y="7226"/>
                    <a:pt x="51979" y="109355"/>
                    <a:pt x="31871" y="140047"/>
                  </a:cubicBezTo>
                  <a:cubicBezTo>
                    <a:pt x="11763" y="170739"/>
                    <a:pt x="40338" y="191905"/>
                    <a:pt x="35046" y="184497"/>
                  </a:cubicBezTo>
                  <a:cubicBezTo>
                    <a:pt x="29754" y="177089"/>
                    <a:pt x="1709" y="103535"/>
                    <a:pt x="121" y="95597"/>
                  </a:cubicBezTo>
                  <a:cubicBezTo>
                    <a:pt x="-1467" y="87659"/>
                    <a:pt x="12821" y="140047"/>
                    <a:pt x="25521" y="136872"/>
                  </a:cubicBezTo>
                  <a:cubicBezTo>
                    <a:pt x="38221" y="133697"/>
                    <a:pt x="71029" y="82897"/>
                    <a:pt x="76321" y="76547"/>
                  </a:cubicBezTo>
                  <a:cubicBezTo>
                    <a:pt x="81613" y="70197"/>
                    <a:pt x="45100" y="106709"/>
                    <a:pt x="57271" y="98772"/>
                  </a:cubicBezTo>
                  <a:cubicBezTo>
                    <a:pt x="69442" y="90835"/>
                    <a:pt x="159929" y="-6532"/>
                    <a:pt x="155696" y="3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AF5C2F7B-EBAA-1C69-5BC0-6C64FBD8AE4F}"/>
                </a:ext>
              </a:extLst>
            </p:cNvPr>
            <p:cNvSpPr/>
            <p:nvPr/>
          </p:nvSpPr>
          <p:spPr>
            <a:xfrm>
              <a:off x="2778110" y="3028897"/>
              <a:ext cx="247378" cy="183733"/>
            </a:xfrm>
            <a:custGeom>
              <a:avLst/>
              <a:gdLst>
                <a:gd name="connsiteX0" fmla="*/ 15 w 247378"/>
                <a:gd name="connsiteY0" fmla="*/ 53 h 183733"/>
                <a:gd name="connsiteX1" fmla="*/ 149240 w 247378"/>
                <a:gd name="connsiteY1" fmla="*/ 76253 h 183733"/>
                <a:gd name="connsiteX2" fmla="*/ 139715 w 247378"/>
                <a:gd name="connsiteY2" fmla="*/ 69903 h 183733"/>
                <a:gd name="connsiteX3" fmla="*/ 193690 w 247378"/>
                <a:gd name="connsiteY3" fmla="*/ 123878 h 183733"/>
                <a:gd name="connsiteX4" fmla="*/ 219090 w 247378"/>
                <a:gd name="connsiteY4" fmla="*/ 139753 h 183733"/>
                <a:gd name="connsiteX5" fmla="*/ 215915 w 247378"/>
                <a:gd name="connsiteY5" fmla="*/ 123878 h 183733"/>
                <a:gd name="connsiteX6" fmla="*/ 244490 w 247378"/>
                <a:gd name="connsiteY6" fmla="*/ 181028 h 183733"/>
                <a:gd name="connsiteX7" fmla="*/ 238140 w 247378"/>
                <a:gd name="connsiteY7" fmla="*/ 161978 h 183733"/>
                <a:gd name="connsiteX8" fmla="*/ 171465 w 247378"/>
                <a:gd name="connsiteY8" fmla="*/ 54028 h 183733"/>
                <a:gd name="connsiteX9" fmla="*/ 180990 w 247378"/>
                <a:gd name="connsiteY9" fmla="*/ 85778 h 183733"/>
                <a:gd name="connsiteX10" fmla="*/ 130190 w 247378"/>
                <a:gd name="connsiteY10" fmla="*/ 47678 h 183733"/>
                <a:gd name="connsiteX11" fmla="*/ 139715 w 247378"/>
                <a:gd name="connsiteY11" fmla="*/ 63553 h 183733"/>
                <a:gd name="connsiteX12" fmla="*/ 15 w 247378"/>
                <a:gd name="connsiteY12" fmla="*/ 53 h 1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7378" h="183733">
                  <a:moveTo>
                    <a:pt x="15" y="53"/>
                  </a:moveTo>
                  <a:cubicBezTo>
                    <a:pt x="1603" y="2170"/>
                    <a:pt x="149240" y="76253"/>
                    <a:pt x="149240" y="76253"/>
                  </a:cubicBezTo>
                  <a:cubicBezTo>
                    <a:pt x="172523" y="87895"/>
                    <a:pt x="132307" y="61966"/>
                    <a:pt x="139715" y="69903"/>
                  </a:cubicBezTo>
                  <a:cubicBezTo>
                    <a:pt x="147123" y="77841"/>
                    <a:pt x="180461" y="112236"/>
                    <a:pt x="193690" y="123878"/>
                  </a:cubicBezTo>
                  <a:cubicBezTo>
                    <a:pt x="206919" y="135520"/>
                    <a:pt x="219090" y="139753"/>
                    <a:pt x="219090" y="139753"/>
                  </a:cubicBezTo>
                  <a:cubicBezTo>
                    <a:pt x="222794" y="139753"/>
                    <a:pt x="211682" y="116999"/>
                    <a:pt x="215915" y="123878"/>
                  </a:cubicBezTo>
                  <a:cubicBezTo>
                    <a:pt x="220148" y="130757"/>
                    <a:pt x="244490" y="181028"/>
                    <a:pt x="244490" y="181028"/>
                  </a:cubicBezTo>
                  <a:cubicBezTo>
                    <a:pt x="248194" y="187378"/>
                    <a:pt x="250311" y="183145"/>
                    <a:pt x="238140" y="161978"/>
                  </a:cubicBezTo>
                  <a:cubicBezTo>
                    <a:pt x="225969" y="140811"/>
                    <a:pt x="180990" y="66728"/>
                    <a:pt x="171465" y="54028"/>
                  </a:cubicBezTo>
                  <a:cubicBezTo>
                    <a:pt x="161940" y="41328"/>
                    <a:pt x="187869" y="86836"/>
                    <a:pt x="180990" y="85778"/>
                  </a:cubicBezTo>
                  <a:cubicBezTo>
                    <a:pt x="174111" y="84720"/>
                    <a:pt x="130190" y="47678"/>
                    <a:pt x="130190" y="47678"/>
                  </a:cubicBezTo>
                  <a:cubicBezTo>
                    <a:pt x="123311" y="43974"/>
                    <a:pt x="156648" y="67786"/>
                    <a:pt x="139715" y="63553"/>
                  </a:cubicBezTo>
                  <a:cubicBezTo>
                    <a:pt x="122782" y="59320"/>
                    <a:pt x="-1573" y="-2064"/>
                    <a:pt x="15" y="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AF92CB8F-2F18-1257-FD2E-93E83EC3B4EC}"/>
                </a:ext>
              </a:extLst>
            </p:cNvPr>
            <p:cNvSpPr/>
            <p:nvPr/>
          </p:nvSpPr>
          <p:spPr>
            <a:xfrm>
              <a:off x="2774943" y="3019367"/>
              <a:ext cx="187781" cy="86520"/>
            </a:xfrm>
            <a:custGeom>
              <a:avLst/>
              <a:gdLst>
                <a:gd name="connsiteX0" fmla="*/ 7 w 187781"/>
                <a:gd name="connsiteY0" fmla="*/ 58 h 86520"/>
                <a:gd name="connsiteX1" fmla="*/ 107957 w 187781"/>
                <a:gd name="connsiteY1" fmla="*/ 54033 h 86520"/>
                <a:gd name="connsiteX2" fmla="*/ 101607 w 187781"/>
                <a:gd name="connsiteY2" fmla="*/ 34983 h 86520"/>
                <a:gd name="connsiteX3" fmla="*/ 187332 w 187781"/>
                <a:gd name="connsiteY3" fmla="*/ 85783 h 86520"/>
                <a:gd name="connsiteX4" fmla="*/ 133357 w 187781"/>
                <a:gd name="connsiteY4" fmla="*/ 63558 h 86520"/>
                <a:gd name="connsiteX5" fmla="*/ 88907 w 187781"/>
                <a:gd name="connsiteY5" fmla="*/ 41333 h 86520"/>
                <a:gd name="connsiteX6" fmla="*/ 114307 w 187781"/>
                <a:gd name="connsiteY6" fmla="*/ 66733 h 86520"/>
                <a:gd name="connsiteX7" fmla="*/ 7 w 187781"/>
                <a:gd name="connsiteY7" fmla="*/ 58 h 8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781" h="86520">
                  <a:moveTo>
                    <a:pt x="7" y="58"/>
                  </a:moveTo>
                  <a:cubicBezTo>
                    <a:pt x="-1051" y="-2059"/>
                    <a:pt x="107957" y="54033"/>
                    <a:pt x="107957" y="54033"/>
                  </a:cubicBezTo>
                  <a:cubicBezTo>
                    <a:pt x="124890" y="59854"/>
                    <a:pt x="88378" y="29691"/>
                    <a:pt x="101607" y="34983"/>
                  </a:cubicBezTo>
                  <a:cubicBezTo>
                    <a:pt x="114836" y="40275"/>
                    <a:pt x="182040" y="81021"/>
                    <a:pt x="187332" y="85783"/>
                  </a:cubicBezTo>
                  <a:cubicBezTo>
                    <a:pt x="192624" y="90546"/>
                    <a:pt x="149761" y="70966"/>
                    <a:pt x="133357" y="63558"/>
                  </a:cubicBezTo>
                  <a:cubicBezTo>
                    <a:pt x="116953" y="56150"/>
                    <a:pt x="92082" y="40804"/>
                    <a:pt x="88907" y="41333"/>
                  </a:cubicBezTo>
                  <a:cubicBezTo>
                    <a:pt x="85732" y="41862"/>
                    <a:pt x="123303" y="70437"/>
                    <a:pt x="114307" y="66733"/>
                  </a:cubicBezTo>
                  <a:cubicBezTo>
                    <a:pt x="105311" y="63029"/>
                    <a:pt x="1065" y="2175"/>
                    <a:pt x="7" y="5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101F4835-9A84-25BE-6891-C6914DB24F0A}"/>
                </a:ext>
              </a:extLst>
            </p:cNvPr>
            <p:cNvSpPr/>
            <p:nvPr/>
          </p:nvSpPr>
          <p:spPr>
            <a:xfrm>
              <a:off x="2828565" y="3147508"/>
              <a:ext cx="184853" cy="62680"/>
            </a:xfrm>
            <a:custGeom>
              <a:avLst/>
              <a:gdLst>
                <a:gd name="connsiteX0" fmla="*/ 360 w 184853"/>
                <a:gd name="connsiteY0" fmla="*/ 62417 h 62680"/>
                <a:gd name="connsiteX1" fmla="*/ 159110 w 184853"/>
                <a:gd name="connsiteY1" fmla="*/ 2092 h 62680"/>
                <a:gd name="connsiteX2" fmla="*/ 149585 w 184853"/>
                <a:gd name="connsiteY2" fmla="*/ 14792 h 62680"/>
                <a:gd name="connsiteX3" fmla="*/ 184510 w 184853"/>
                <a:gd name="connsiteY3" fmla="*/ 24317 h 62680"/>
                <a:gd name="connsiteX4" fmla="*/ 165460 w 184853"/>
                <a:gd name="connsiteY4" fmla="*/ 27492 h 62680"/>
                <a:gd name="connsiteX5" fmla="*/ 133710 w 184853"/>
                <a:gd name="connsiteY5" fmla="*/ 37017 h 62680"/>
                <a:gd name="connsiteX6" fmla="*/ 159110 w 184853"/>
                <a:gd name="connsiteY6" fmla="*/ 14792 h 62680"/>
                <a:gd name="connsiteX7" fmla="*/ 105135 w 184853"/>
                <a:gd name="connsiteY7" fmla="*/ 33842 h 62680"/>
                <a:gd name="connsiteX8" fmla="*/ 114660 w 184853"/>
                <a:gd name="connsiteY8" fmla="*/ 24317 h 62680"/>
                <a:gd name="connsiteX9" fmla="*/ 360 w 184853"/>
                <a:gd name="connsiteY9" fmla="*/ 62417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853" h="62680">
                  <a:moveTo>
                    <a:pt x="360" y="62417"/>
                  </a:moveTo>
                  <a:cubicBezTo>
                    <a:pt x="7768" y="58713"/>
                    <a:pt x="159110" y="2092"/>
                    <a:pt x="159110" y="2092"/>
                  </a:cubicBezTo>
                  <a:cubicBezTo>
                    <a:pt x="183981" y="-5845"/>
                    <a:pt x="145352" y="11088"/>
                    <a:pt x="149585" y="14792"/>
                  </a:cubicBezTo>
                  <a:cubicBezTo>
                    <a:pt x="153818" y="18496"/>
                    <a:pt x="184510" y="24317"/>
                    <a:pt x="184510" y="24317"/>
                  </a:cubicBezTo>
                  <a:cubicBezTo>
                    <a:pt x="187156" y="26434"/>
                    <a:pt x="173927" y="25375"/>
                    <a:pt x="165460" y="27492"/>
                  </a:cubicBezTo>
                  <a:cubicBezTo>
                    <a:pt x="156993" y="29609"/>
                    <a:pt x="134768" y="39134"/>
                    <a:pt x="133710" y="37017"/>
                  </a:cubicBezTo>
                  <a:cubicBezTo>
                    <a:pt x="132652" y="34900"/>
                    <a:pt x="163873" y="15321"/>
                    <a:pt x="159110" y="14792"/>
                  </a:cubicBezTo>
                  <a:cubicBezTo>
                    <a:pt x="154348" y="14263"/>
                    <a:pt x="105135" y="33842"/>
                    <a:pt x="105135" y="33842"/>
                  </a:cubicBezTo>
                  <a:cubicBezTo>
                    <a:pt x="97727" y="35429"/>
                    <a:pt x="127360" y="19025"/>
                    <a:pt x="114660" y="24317"/>
                  </a:cubicBezTo>
                  <a:cubicBezTo>
                    <a:pt x="101960" y="29609"/>
                    <a:pt x="-7048" y="66121"/>
                    <a:pt x="360" y="624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7F20B17D-7D2C-67E1-5865-11DE69D9125B}"/>
                </a:ext>
              </a:extLst>
            </p:cNvPr>
            <p:cNvSpPr/>
            <p:nvPr/>
          </p:nvSpPr>
          <p:spPr>
            <a:xfrm>
              <a:off x="2765042" y="3171825"/>
              <a:ext cx="262390" cy="47678"/>
            </a:xfrm>
            <a:custGeom>
              <a:avLst/>
              <a:gdLst>
                <a:gd name="connsiteX0" fmla="*/ 383 w 262390"/>
                <a:gd name="connsiteY0" fmla="*/ 0 h 47678"/>
                <a:gd name="connsiteX1" fmla="*/ 67058 w 262390"/>
                <a:gd name="connsiteY1" fmla="*/ 34925 h 47678"/>
                <a:gd name="connsiteX2" fmla="*/ 127383 w 262390"/>
                <a:gd name="connsiteY2" fmla="*/ 34925 h 47678"/>
                <a:gd name="connsiteX3" fmla="*/ 108333 w 262390"/>
                <a:gd name="connsiteY3" fmla="*/ 38100 h 47678"/>
                <a:gd name="connsiteX4" fmla="*/ 190883 w 262390"/>
                <a:gd name="connsiteY4" fmla="*/ 22225 h 47678"/>
                <a:gd name="connsiteX5" fmla="*/ 260733 w 262390"/>
                <a:gd name="connsiteY5" fmla="*/ 47625 h 47678"/>
                <a:gd name="connsiteX6" fmla="*/ 238508 w 262390"/>
                <a:gd name="connsiteY6" fmla="*/ 28575 h 47678"/>
                <a:gd name="connsiteX7" fmla="*/ 216283 w 262390"/>
                <a:gd name="connsiteY7" fmla="*/ 15875 h 47678"/>
                <a:gd name="connsiteX8" fmla="*/ 124208 w 262390"/>
                <a:gd name="connsiteY8" fmla="*/ 22225 h 47678"/>
                <a:gd name="connsiteX9" fmla="*/ 136908 w 262390"/>
                <a:gd name="connsiteY9" fmla="*/ 19050 h 47678"/>
                <a:gd name="connsiteX10" fmla="*/ 98808 w 262390"/>
                <a:gd name="connsiteY10" fmla="*/ 34925 h 47678"/>
                <a:gd name="connsiteX11" fmla="*/ 383 w 262390"/>
                <a:gd name="connsiteY11" fmla="*/ 0 h 4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390" h="47678">
                  <a:moveTo>
                    <a:pt x="383" y="0"/>
                  </a:moveTo>
                  <a:cubicBezTo>
                    <a:pt x="-4909" y="0"/>
                    <a:pt x="45891" y="29104"/>
                    <a:pt x="67058" y="34925"/>
                  </a:cubicBezTo>
                  <a:cubicBezTo>
                    <a:pt x="88225" y="40746"/>
                    <a:pt x="127383" y="34925"/>
                    <a:pt x="127383" y="34925"/>
                  </a:cubicBezTo>
                  <a:cubicBezTo>
                    <a:pt x="134262" y="35454"/>
                    <a:pt x="108333" y="38100"/>
                    <a:pt x="108333" y="38100"/>
                  </a:cubicBezTo>
                  <a:cubicBezTo>
                    <a:pt x="118916" y="35983"/>
                    <a:pt x="165483" y="20638"/>
                    <a:pt x="190883" y="22225"/>
                  </a:cubicBezTo>
                  <a:cubicBezTo>
                    <a:pt x="216283" y="23813"/>
                    <a:pt x="260733" y="47625"/>
                    <a:pt x="260733" y="47625"/>
                  </a:cubicBezTo>
                  <a:cubicBezTo>
                    <a:pt x="268670" y="48683"/>
                    <a:pt x="245916" y="33867"/>
                    <a:pt x="238508" y="28575"/>
                  </a:cubicBezTo>
                  <a:cubicBezTo>
                    <a:pt x="231100" y="23283"/>
                    <a:pt x="235333" y="16933"/>
                    <a:pt x="216283" y="15875"/>
                  </a:cubicBezTo>
                  <a:cubicBezTo>
                    <a:pt x="197233" y="14817"/>
                    <a:pt x="124208" y="22225"/>
                    <a:pt x="124208" y="22225"/>
                  </a:cubicBezTo>
                  <a:cubicBezTo>
                    <a:pt x="110979" y="22754"/>
                    <a:pt x="141141" y="16933"/>
                    <a:pt x="136908" y="19050"/>
                  </a:cubicBezTo>
                  <a:cubicBezTo>
                    <a:pt x="132675" y="21167"/>
                    <a:pt x="116270" y="35454"/>
                    <a:pt x="98808" y="34925"/>
                  </a:cubicBezTo>
                  <a:cubicBezTo>
                    <a:pt x="81346" y="34396"/>
                    <a:pt x="5675" y="0"/>
                    <a:pt x="383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75078739-ED1A-D392-6477-66C387BB7F7D}"/>
                </a:ext>
              </a:extLst>
            </p:cNvPr>
            <p:cNvSpPr/>
            <p:nvPr/>
          </p:nvSpPr>
          <p:spPr>
            <a:xfrm>
              <a:off x="2772642" y="3019031"/>
              <a:ext cx="119587" cy="166316"/>
            </a:xfrm>
            <a:custGeom>
              <a:avLst/>
              <a:gdLst>
                <a:gd name="connsiteX0" fmla="*/ 5483 w 119587"/>
                <a:gd name="connsiteY0" fmla="*/ 394 h 166316"/>
                <a:gd name="connsiteX1" fmla="*/ 91208 w 119587"/>
                <a:gd name="connsiteY1" fmla="*/ 48019 h 166316"/>
                <a:gd name="connsiteX2" fmla="*/ 116608 w 119587"/>
                <a:gd name="connsiteY2" fmla="*/ 76594 h 166316"/>
                <a:gd name="connsiteX3" fmla="*/ 116608 w 119587"/>
                <a:gd name="connsiteY3" fmla="*/ 105169 h 166316"/>
                <a:gd name="connsiteX4" fmla="*/ 94383 w 119587"/>
                <a:gd name="connsiteY4" fmla="*/ 140094 h 166316"/>
                <a:gd name="connsiteX5" fmla="*/ 56283 w 119587"/>
                <a:gd name="connsiteY5" fmla="*/ 162319 h 166316"/>
                <a:gd name="connsiteX6" fmla="*/ 27708 w 119587"/>
                <a:gd name="connsiteY6" fmla="*/ 165494 h 166316"/>
                <a:gd name="connsiteX7" fmla="*/ 5483 w 119587"/>
                <a:gd name="connsiteY7" fmla="*/ 152794 h 166316"/>
                <a:gd name="connsiteX8" fmla="*/ 5483 w 119587"/>
                <a:gd name="connsiteY8" fmla="*/ 117869 h 166316"/>
                <a:gd name="connsiteX9" fmla="*/ 8658 w 119587"/>
                <a:gd name="connsiteY9" fmla="*/ 76594 h 166316"/>
                <a:gd name="connsiteX10" fmla="*/ 5483 w 119587"/>
                <a:gd name="connsiteY10" fmla="*/ 394 h 16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587" h="166316">
                  <a:moveTo>
                    <a:pt x="5483" y="394"/>
                  </a:moveTo>
                  <a:cubicBezTo>
                    <a:pt x="19241" y="-4368"/>
                    <a:pt x="72687" y="35319"/>
                    <a:pt x="91208" y="48019"/>
                  </a:cubicBezTo>
                  <a:cubicBezTo>
                    <a:pt x="109729" y="60719"/>
                    <a:pt x="112375" y="67069"/>
                    <a:pt x="116608" y="76594"/>
                  </a:cubicBezTo>
                  <a:cubicBezTo>
                    <a:pt x="120841" y="86119"/>
                    <a:pt x="120312" y="94586"/>
                    <a:pt x="116608" y="105169"/>
                  </a:cubicBezTo>
                  <a:cubicBezTo>
                    <a:pt x="112904" y="115752"/>
                    <a:pt x="104437" y="130569"/>
                    <a:pt x="94383" y="140094"/>
                  </a:cubicBezTo>
                  <a:cubicBezTo>
                    <a:pt x="84329" y="149619"/>
                    <a:pt x="67396" y="158086"/>
                    <a:pt x="56283" y="162319"/>
                  </a:cubicBezTo>
                  <a:cubicBezTo>
                    <a:pt x="45171" y="166552"/>
                    <a:pt x="36175" y="167081"/>
                    <a:pt x="27708" y="165494"/>
                  </a:cubicBezTo>
                  <a:cubicBezTo>
                    <a:pt x="19241" y="163907"/>
                    <a:pt x="9187" y="160731"/>
                    <a:pt x="5483" y="152794"/>
                  </a:cubicBezTo>
                  <a:cubicBezTo>
                    <a:pt x="1779" y="144857"/>
                    <a:pt x="4954" y="130569"/>
                    <a:pt x="5483" y="117869"/>
                  </a:cubicBezTo>
                  <a:cubicBezTo>
                    <a:pt x="6012" y="105169"/>
                    <a:pt x="9187" y="91411"/>
                    <a:pt x="8658" y="76594"/>
                  </a:cubicBezTo>
                  <a:cubicBezTo>
                    <a:pt x="8129" y="61777"/>
                    <a:pt x="-8275" y="5156"/>
                    <a:pt x="5483" y="39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5910D762-E8FE-93B7-0555-C4FFE2D5DE2F}"/>
                </a:ext>
              </a:extLst>
            </p:cNvPr>
            <p:cNvSpPr/>
            <p:nvPr/>
          </p:nvSpPr>
          <p:spPr>
            <a:xfrm>
              <a:off x="2835186" y="3082693"/>
              <a:ext cx="139590" cy="79709"/>
            </a:xfrm>
            <a:custGeom>
              <a:avLst/>
              <a:gdLst>
                <a:gd name="connsiteX0" fmla="*/ 89 w 139590"/>
                <a:gd name="connsiteY0" fmla="*/ 232 h 79709"/>
                <a:gd name="connsiteX1" fmla="*/ 79464 w 139590"/>
                <a:gd name="connsiteY1" fmla="*/ 41507 h 79709"/>
                <a:gd name="connsiteX2" fmla="*/ 76289 w 139590"/>
                <a:gd name="connsiteY2" fmla="*/ 28807 h 79709"/>
                <a:gd name="connsiteX3" fmla="*/ 136614 w 139590"/>
                <a:gd name="connsiteY3" fmla="*/ 79607 h 79709"/>
                <a:gd name="connsiteX4" fmla="*/ 127089 w 139590"/>
                <a:gd name="connsiteY4" fmla="*/ 41507 h 79709"/>
                <a:gd name="connsiteX5" fmla="*/ 98514 w 139590"/>
                <a:gd name="connsiteY5" fmla="*/ 25632 h 79709"/>
                <a:gd name="connsiteX6" fmla="*/ 89 w 139590"/>
                <a:gd name="connsiteY6" fmla="*/ 232 h 7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590" h="79709">
                  <a:moveTo>
                    <a:pt x="89" y="232"/>
                  </a:moveTo>
                  <a:cubicBezTo>
                    <a:pt x="-3086" y="2878"/>
                    <a:pt x="79464" y="41507"/>
                    <a:pt x="79464" y="41507"/>
                  </a:cubicBezTo>
                  <a:cubicBezTo>
                    <a:pt x="92164" y="46270"/>
                    <a:pt x="66764" y="22457"/>
                    <a:pt x="76289" y="28807"/>
                  </a:cubicBezTo>
                  <a:cubicBezTo>
                    <a:pt x="85814" y="35157"/>
                    <a:pt x="128147" y="77490"/>
                    <a:pt x="136614" y="79607"/>
                  </a:cubicBezTo>
                  <a:cubicBezTo>
                    <a:pt x="145081" y="81724"/>
                    <a:pt x="133439" y="50503"/>
                    <a:pt x="127089" y="41507"/>
                  </a:cubicBezTo>
                  <a:cubicBezTo>
                    <a:pt x="120739" y="32511"/>
                    <a:pt x="119681" y="33040"/>
                    <a:pt x="98514" y="25632"/>
                  </a:cubicBezTo>
                  <a:cubicBezTo>
                    <a:pt x="77347" y="18224"/>
                    <a:pt x="3264" y="-2414"/>
                    <a:pt x="89" y="2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11230340-6E64-06CD-4A28-1FA6CD1780EF}"/>
                </a:ext>
              </a:extLst>
            </p:cNvPr>
            <p:cNvSpPr/>
            <p:nvPr/>
          </p:nvSpPr>
          <p:spPr>
            <a:xfrm>
              <a:off x="2758666" y="3000360"/>
              <a:ext cx="131448" cy="79892"/>
            </a:xfrm>
            <a:custGeom>
              <a:avLst/>
              <a:gdLst>
                <a:gd name="connsiteX0" fmla="*/ 409 w 131448"/>
                <a:gd name="connsiteY0" fmla="*/ 15 h 79892"/>
                <a:gd name="connsiteX1" fmla="*/ 124234 w 131448"/>
                <a:gd name="connsiteY1" fmla="*/ 57165 h 79892"/>
                <a:gd name="connsiteX2" fmla="*/ 105184 w 131448"/>
                <a:gd name="connsiteY2" fmla="*/ 31765 h 79892"/>
                <a:gd name="connsiteX3" fmla="*/ 130584 w 131448"/>
                <a:gd name="connsiteY3" fmla="*/ 79390 h 79892"/>
                <a:gd name="connsiteX4" fmla="*/ 67084 w 131448"/>
                <a:gd name="connsiteY4" fmla="*/ 57165 h 79892"/>
                <a:gd name="connsiteX5" fmla="*/ 82959 w 131448"/>
                <a:gd name="connsiteY5" fmla="*/ 63515 h 79892"/>
                <a:gd name="connsiteX6" fmla="*/ 409 w 131448"/>
                <a:gd name="connsiteY6" fmla="*/ 15 h 7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8" h="79892">
                  <a:moveTo>
                    <a:pt x="409" y="15"/>
                  </a:moveTo>
                  <a:cubicBezTo>
                    <a:pt x="7288" y="-1043"/>
                    <a:pt x="106772" y="51873"/>
                    <a:pt x="124234" y="57165"/>
                  </a:cubicBezTo>
                  <a:cubicBezTo>
                    <a:pt x="141696" y="62457"/>
                    <a:pt x="104126" y="28061"/>
                    <a:pt x="105184" y="31765"/>
                  </a:cubicBezTo>
                  <a:cubicBezTo>
                    <a:pt x="106242" y="35469"/>
                    <a:pt x="136934" y="75157"/>
                    <a:pt x="130584" y="79390"/>
                  </a:cubicBezTo>
                  <a:cubicBezTo>
                    <a:pt x="124234" y="83623"/>
                    <a:pt x="75021" y="59811"/>
                    <a:pt x="67084" y="57165"/>
                  </a:cubicBezTo>
                  <a:cubicBezTo>
                    <a:pt x="59147" y="54519"/>
                    <a:pt x="90367" y="70923"/>
                    <a:pt x="82959" y="63515"/>
                  </a:cubicBezTo>
                  <a:cubicBezTo>
                    <a:pt x="75551" y="56107"/>
                    <a:pt x="-6470" y="1073"/>
                    <a:pt x="409" y="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02CDB067-6F00-26DD-DD15-5033B4E06B0D}"/>
                </a:ext>
              </a:extLst>
            </p:cNvPr>
            <p:cNvSpPr/>
            <p:nvPr/>
          </p:nvSpPr>
          <p:spPr>
            <a:xfrm>
              <a:off x="2974799" y="2930377"/>
              <a:ext cx="158926" cy="111273"/>
            </a:xfrm>
            <a:custGeom>
              <a:avLst/>
              <a:gdLst>
                <a:gd name="connsiteX0" fmla="*/ 158926 w 158926"/>
                <a:gd name="connsiteY0" fmla="*/ 111273 h 111273"/>
                <a:gd name="connsiteX1" fmla="*/ 82726 w 158926"/>
                <a:gd name="connsiteY1" fmla="*/ 16023 h 111273"/>
                <a:gd name="connsiteX2" fmla="*/ 114476 w 158926"/>
                <a:gd name="connsiteY2" fmla="*/ 41423 h 111273"/>
                <a:gd name="connsiteX3" fmla="*/ 101776 w 158926"/>
                <a:gd name="connsiteY3" fmla="*/ 31898 h 111273"/>
                <a:gd name="connsiteX4" fmla="*/ 3351 w 158926"/>
                <a:gd name="connsiteY4" fmla="*/ 41423 h 111273"/>
                <a:gd name="connsiteX5" fmla="*/ 38276 w 158926"/>
                <a:gd name="connsiteY5" fmla="*/ 31898 h 111273"/>
                <a:gd name="connsiteX6" fmla="*/ 176 w 158926"/>
                <a:gd name="connsiteY6" fmla="*/ 148 h 111273"/>
                <a:gd name="connsiteX7" fmla="*/ 57326 w 158926"/>
                <a:gd name="connsiteY7" fmla="*/ 19198 h 111273"/>
                <a:gd name="connsiteX8" fmla="*/ 50976 w 158926"/>
                <a:gd name="connsiteY8" fmla="*/ 12848 h 111273"/>
                <a:gd name="connsiteX9" fmla="*/ 158926 w 158926"/>
                <a:gd name="connsiteY9" fmla="*/ 111273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926" h="111273">
                  <a:moveTo>
                    <a:pt x="158926" y="111273"/>
                  </a:moveTo>
                  <a:cubicBezTo>
                    <a:pt x="124530" y="69469"/>
                    <a:pt x="90134" y="27665"/>
                    <a:pt x="82726" y="16023"/>
                  </a:cubicBezTo>
                  <a:cubicBezTo>
                    <a:pt x="75318" y="4381"/>
                    <a:pt x="114476" y="41423"/>
                    <a:pt x="114476" y="41423"/>
                  </a:cubicBezTo>
                  <a:cubicBezTo>
                    <a:pt x="117651" y="44069"/>
                    <a:pt x="120297" y="31898"/>
                    <a:pt x="101776" y="31898"/>
                  </a:cubicBezTo>
                  <a:cubicBezTo>
                    <a:pt x="83255" y="31898"/>
                    <a:pt x="13934" y="41423"/>
                    <a:pt x="3351" y="41423"/>
                  </a:cubicBezTo>
                  <a:cubicBezTo>
                    <a:pt x="-7232" y="41423"/>
                    <a:pt x="38805" y="38777"/>
                    <a:pt x="38276" y="31898"/>
                  </a:cubicBezTo>
                  <a:cubicBezTo>
                    <a:pt x="37747" y="25019"/>
                    <a:pt x="-2999" y="2265"/>
                    <a:pt x="176" y="148"/>
                  </a:cubicBezTo>
                  <a:cubicBezTo>
                    <a:pt x="3351" y="-1969"/>
                    <a:pt x="57326" y="19198"/>
                    <a:pt x="57326" y="19198"/>
                  </a:cubicBezTo>
                  <a:cubicBezTo>
                    <a:pt x="65793" y="21315"/>
                    <a:pt x="50976" y="12848"/>
                    <a:pt x="50976" y="12848"/>
                  </a:cubicBezTo>
                  <a:lnTo>
                    <a:pt x="158926" y="111273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F2FFBD16-FAA1-BA6A-A1D1-F57ECC4D4064}"/>
                </a:ext>
              </a:extLst>
            </p:cNvPr>
            <p:cNvSpPr/>
            <p:nvPr/>
          </p:nvSpPr>
          <p:spPr>
            <a:xfrm>
              <a:off x="2882898" y="2920909"/>
              <a:ext cx="212727" cy="108041"/>
            </a:xfrm>
            <a:custGeom>
              <a:avLst/>
              <a:gdLst>
                <a:gd name="connsiteX0" fmla="*/ 212727 w 212727"/>
                <a:gd name="connsiteY0" fmla="*/ 108041 h 108041"/>
                <a:gd name="connsiteX1" fmla="*/ 31752 w 212727"/>
                <a:gd name="connsiteY1" fmla="*/ 28666 h 108041"/>
                <a:gd name="connsiteX2" fmla="*/ 98427 w 212727"/>
                <a:gd name="connsiteY2" fmla="*/ 38191 h 108041"/>
                <a:gd name="connsiteX3" fmla="*/ 2 w 212727"/>
                <a:gd name="connsiteY3" fmla="*/ 91 h 108041"/>
                <a:gd name="connsiteX4" fmla="*/ 95252 w 212727"/>
                <a:gd name="connsiteY4" fmla="*/ 50891 h 108041"/>
                <a:gd name="connsiteX5" fmla="*/ 212727 w 212727"/>
                <a:gd name="connsiteY5" fmla="*/ 108041 h 10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727" h="108041">
                  <a:moveTo>
                    <a:pt x="212727" y="108041"/>
                  </a:moveTo>
                  <a:cubicBezTo>
                    <a:pt x="131764" y="74174"/>
                    <a:pt x="50802" y="40308"/>
                    <a:pt x="31752" y="28666"/>
                  </a:cubicBezTo>
                  <a:cubicBezTo>
                    <a:pt x="12702" y="17024"/>
                    <a:pt x="103719" y="42953"/>
                    <a:pt x="98427" y="38191"/>
                  </a:cubicBezTo>
                  <a:cubicBezTo>
                    <a:pt x="93135" y="33428"/>
                    <a:pt x="531" y="-2026"/>
                    <a:pt x="2" y="91"/>
                  </a:cubicBezTo>
                  <a:cubicBezTo>
                    <a:pt x="-527" y="2208"/>
                    <a:pt x="95252" y="50891"/>
                    <a:pt x="95252" y="50891"/>
                  </a:cubicBezTo>
                  <a:lnTo>
                    <a:pt x="212727" y="108041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1D4FB299-C6A7-3B78-1C31-3D45FDDDAA9A}"/>
                </a:ext>
              </a:extLst>
            </p:cNvPr>
            <p:cNvSpPr/>
            <p:nvPr/>
          </p:nvSpPr>
          <p:spPr>
            <a:xfrm>
              <a:off x="2742967" y="2822575"/>
              <a:ext cx="261011" cy="139742"/>
            </a:xfrm>
            <a:custGeom>
              <a:avLst/>
              <a:gdLst>
                <a:gd name="connsiteX0" fmla="*/ 233 w 261011"/>
                <a:gd name="connsiteY0" fmla="*/ 22225 h 139742"/>
                <a:gd name="connsiteX1" fmla="*/ 127233 w 261011"/>
                <a:gd name="connsiteY1" fmla="*/ 0 h 139742"/>
                <a:gd name="connsiteX2" fmla="*/ 105008 w 261011"/>
                <a:gd name="connsiteY2" fmla="*/ 22225 h 139742"/>
                <a:gd name="connsiteX3" fmla="*/ 136758 w 261011"/>
                <a:gd name="connsiteY3" fmla="*/ 73025 h 139742"/>
                <a:gd name="connsiteX4" fmla="*/ 124058 w 261011"/>
                <a:gd name="connsiteY4" fmla="*/ 50800 h 139742"/>
                <a:gd name="connsiteX5" fmla="*/ 190733 w 261011"/>
                <a:gd name="connsiteY5" fmla="*/ 92075 h 139742"/>
                <a:gd name="connsiteX6" fmla="*/ 165333 w 261011"/>
                <a:gd name="connsiteY6" fmla="*/ 57150 h 139742"/>
                <a:gd name="connsiteX7" fmla="*/ 260583 w 261011"/>
                <a:gd name="connsiteY7" fmla="*/ 139700 h 139742"/>
                <a:gd name="connsiteX8" fmla="*/ 120883 w 261011"/>
                <a:gd name="connsiteY8" fmla="*/ 44450 h 139742"/>
                <a:gd name="connsiteX9" fmla="*/ 149458 w 261011"/>
                <a:gd name="connsiteY9" fmla="*/ 85725 h 139742"/>
                <a:gd name="connsiteX10" fmla="*/ 76433 w 261011"/>
                <a:gd name="connsiteY10" fmla="*/ 104775 h 139742"/>
                <a:gd name="connsiteX11" fmla="*/ 149458 w 261011"/>
                <a:gd name="connsiteY11" fmla="*/ 92075 h 139742"/>
                <a:gd name="connsiteX12" fmla="*/ 127233 w 261011"/>
                <a:gd name="connsiteY12" fmla="*/ 63500 h 139742"/>
                <a:gd name="connsiteX13" fmla="*/ 85958 w 261011"/>
                <a:gd name="connsiteY13" fmla="*/ 76200 h 139742"/>
                <a:gd name="connsiteX14" fmla="*/ 117708 w 261011"/>
                <a:gd name="connsiteY14" fmla="*/ 63500 h 139742"/>
                <a:gd name="connsiteX15" fmla="*/ 95483 w 261011"/>
                <a:gd name="connsiteY15" fmla="*/ 19050 h 139742"/>
                <a:gd name="connsiteX16" fmla="*/ 233 w 261011"/>
                <a:gd name="connsiteY16" fmla="*/ 22225 h 13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1011" h="139742">
                  <a:moveTo>
                    <a:pt x="233" y="22225"/>
                  </a:moveTo>
                  <a:cubicBezTo>
                    <a:pt x="5525" y="19050"/>
                    <a:pt x="109771" y="0"/>
                    <a:pt x="127233" y="0"/>
                  </a:cubicBezTo>
                  <a:cubicBezTo>
                    <a:pt x="144695" y="0"/>
                    <a:pt x="103421" y="10054"/>
                    <a:pt x="105008" y="22225"/>
                  </a:cubicBezTo>
                  <a:cubicBezTo>
                    <a:pt x="106595" y="34396"/>
                    <a:pt x="133583" y="68263"/>
                    <a:pt x="136758" y="73025"/>
                  </a:cubicBezTo>
                  <a:cubicBezTo>
                    <a:pt x="139933" y="77787"/>
                    <a:pt x="115062" y="47625"/>
                    <a:pt x="124058" y="50800"/>
                  </a:cubicBezTo>
                  <a:cubicBezTo>
                    <a:pt x="133054" y="53975"/>
                    <a:pt x="183854" y="91017"/>
                    <a:pt x="190733" y="92075"/>
                  </a:cubicBezTo>
                  <a:cubicBezTo>
                    <a:pt x="197612" y="93133"/>
                    <a:pt x="153691" y="49213"/>
                    <a:pt x="165333" y="57150"/>
                  </a:cubicBezTo>
                  <a:cubicBezTo>
                    <a:pt x="176975" y="65088"/>
                    <a:pt x="267991" y="141817"/>
                    <a:pt x="260583" y="139700"/>
                  </a:cubicBezTo>
                  <a:cubicBezTo>
                    <a:pt x="253175" y="137583"/>
                    <a:pt x="139404" y="53446"/>
                    <a:pt x="120883" y="44450"/>
                  </a:cubicBezTo>
                  <a:cubicBezTo>
                    <a:pt x="102362" y="35454"/>
                    <a:pt x="156866" y="75671"/>
                    <a:pt x="149458" y="85725"/>
                  </a:cubicBezTo>
                  <a:cubicBezTo>
                    <a:pt x="142050" y="95779"/>
                    <a:pt x="76433" y="103717"/>
                    <a:pt x="76433" y="104775"/>
                  </a:cubicBezTo>
                  <a:cubicBezTo>
                    <a:pt x="76433" y="105833"/>
                    <a:pt x="140991" y="98954"/>
                    <a:pt x="149458" y="92075"/>
                  </a:cubicBezTo>
                  <a:cubicBezTo>
                    <a:pt x="157925" y="85196"/>
                    <a:pt x="137816" y="66146"/>
                    <a:pt x="127233" y="63500"/>
                  </a:cubicBezTo>
                  <a:cubicBezTo>
                    <a:pt x="116650" y="60854"/>
                    <a:pt x="87545" y="76200"/>
                    <a:pt x="85958" y="76200"/>
                  </a:cubicBezTo>
                  <a:cubicBezTo>
                    <a:pt x="84371" y="76200"/>
                    <a:pt x="116121" y="73025"/>
                    <a:pt x="117708" y="63500"/>
                  </a:cubicBezTo>
                  <a:cubicBezTo>
                    <a:pt x="119296" y="53975"/>
                    <a:pt x="109770" y="26458"/>
                    <a:pt x="95483" y="19050"/>
                  </a:cubicBezTo>
                  <a:cubicBezTo>
                    <a:pt x="81196" y="11642"/>
                    <a:pt x="-5059" y="25400"/>
                    <a:pt x="233" y="222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8930544F-44B0-161B-A17A-73E91F7F2154}"/>
                </a:ext>
              </a:extLst>
            </p:cNvPr>
            <p:cNvSpPr/>
            <p:nvPr/>
          </p:nvSpPr>
          <p:spPr>
            <a:xfrm>
              <a:off x="2765422" y="2875835"/>
              <a:ext cx="262856" cy="123728"/>
            </a:xfrm>
            <a:custGeom>
              <a:avLst/>
              <a:gdLst>
                <a:gd name="connsiteX0" fmla="*/ 3 w 262856"/>
                <a:gd name="connsiteY0" fmla="*/ 13415 h 123728"/>
                <a:gd name="connsiteX1" fmla="*/ 76203 w 262856"/>
                <a:gd name="connsiteY1" fmla="*/ 715 h 123728"/>
                <a:gd name="connsiteX2" fmla="*/ 76203 w 262856"/>
                <a:gd name="connsiteY2" fmla="*/ 38815 h 123728"/>
                <a:gd name="connsiteX3" fmla="*/ 130178 w 262856"/>
                <a:gd name="connsiteY3" fmla="*/ 73740 h 123728"/>
                <a:gd name="connsiteX4" fmla="*/ 101603 w 262856"/>
                <a:gd name="connsiteY4" fmla="*/ 54690 h 123728"/>
                <a:gd name="connsiteX5" fmla="*/ 254003 w 262856"/>
                <a:gd name="connsiteY5" fmla="*/ 121365 h 123728"/>
                <a:gd name="connsiteX6" fmla="*/ 228603 w 262856"/>
                <a:gd name="connsiteY6" fmla="*/ 105490 h 123728"/>
                <a:gd name="connsiteX7" fmla="*/ 95253 w 262856"/>
                <a:gd name="connsiteY7" fmla="*/ 73740 h 123728"/>
                <a:gd name="connsiteX8" fmla="*/ 139703 w 262856"/>
                <a:gd name="connsiteY8" fmla="*/ 89615 h 123728"/>
                <a:gd name="connsiteX9" fmla="*/ 85728 w 262856"/>
                <a:gd name="connsiteY9" fmla="*/ 54690 h 123728"/>
                <a:gd name="connsiteX10" fmla="*/ 76203 w 262856"/>
                <a:gd name="connsiteY10" fmla="*/ 16590 h 123728"/>
                <a:gd name="connsiteX11" fmla="*/ 79378 w 262856"/>
                <a:gd name="connsiteY11" fmla="*/ 7065 h 123728"/>
                <a:gd name="connsiteX12" fmla="*/ 3 w 262856"/>
                <a:gd name="connsiteY12" fmla="*/ 13415 h 12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2856" h="123728">
                  <a:moveTo>
                    <a:pt x="3" y="13415"/>
                  </a:moveTo>
                  <a:cubicBezTo>
                    <a:pt x="-526" y="12357"/>
                    <a:pt x="63503" y="-3518"/>
                    <a:pt x="76203" y="715"/>
                  </a:cubicBezTo>
                  <a:cubicBezTo>
                    <a:pt x="88903" y="4948"/>
                    <a:pt x="67207" y="26644"/>
                    <a:pt x="76203" y="38815"/>
                  </a:cubicBezTo>
                  <a:cubicBezTo>
                    <a:pt x="85199" y="50986"/>
                    <a:pt x="125945" y="71094"/>
                    <a:pt x="130178" y="73740"/>
                  </a:cubicBezTo>
                  <a:cubicBezTo>
                    <a:pt x="134411" y="76386"/>
                    <a:pt x="80966" y="46753"/>
                    <a:pt x="101603" y="54690"/>
                  </a:cubicBezTo>
                  <a:cubicBezTo>
                    <a:pt x="122241" y="62628"/>
                    <a:pt x="254003" y="121365"/>
                    <a:pt x="254003" y="121365"/>
                  </a:cubicBezTo>
                  <a:cubicBezTo>
                    <a:pt x="275170" y="129832"/>
                    <a:pt x="255061" y="113428"/>
                    <a:pt x="228603" y="105490"/>
                  </a:cubicBezTo>
                  <a:cubicBezTo>
                    <a:pt x="202145" y="97552"/>
                    <a:pt x="110070" y="76386"/>
                    <a:pt x="95253" y="73740"/>
                  </a:cubicBezTo>
                  <a:cubicBezTo>
                    <a:pt x="80436" y="71094"/>
                    <a:pt x="141290" y="92790"/>
                    <a:pt x="139703" y="89615"/>
                  </a:cubicBezTo>
                  <a:cubicBezTo>
                    <a:pt x="138116" y="86440"/>
                    <a:pt x="96311" y="66861"/>
                    <a:pt x="85728" y="54690"/>
                  </a:cubicBezTo>
                  <a:cubicBezTo>
                    <a:pt x="75145" y="42519"/>
                    <a:pt x="76203" y="16590"/>
                    <a:pt x="76203" y="16590"/>
                  </a:cubicBezTo>
                  <a:cubicBezTo>
                    <a:pt x="75145" y="8653"/>
                    <a:pt x="89432" y="7594"/>
                    <a:pt x="79378" y="7065"/>
                  </a:cubicBezTo>
                  <a:cubicBezTo>
                    <a:pt x="69324" y="6536"/>
                    <a:pt x="532" y="14473"/>
                    <a:pt x="3" y="134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D8885D3A-54C2-B4D1-EA7D-BEA8BAA83497}"/>
                </a:ext>
              </a:extLst>
            </p:cNvPr>
            <p:cNvSpPr/>
            <p:nvPr/>
          </p:nvSpPr>
          <p:spPr>
            <a:xfrm>
              <a:off x="2749548" y="2892294"/>
              <a:ext cx="214438" cy="99297"/>
            </a:xfrm>
            <a:custGeom>
              <a:avLst/>
              <a:gdLst>
                <a:gd name="connsiteX0" fmla="*/ 2 w 214438"/>
                <a:gd name="connsiteY0" fmla="*/ 131 h 99297"/>
                <a:gd name="connsiteX1" fmla="*/ 92077 w 214438"/>
                <a:gd name="connsiteY1" fmla="*/ 54106 h 99297"/>
                <a:gd name="connsiteX2" fmla="*/ 82552 w 214438"/>
                <a:gd name="connsiteY2" fmla="*/ 35056 h 99297"/>
                <a:gd name="connsiteX3" fmla="*/ 212727 w 214438"/>
                <a:gd name="connsiteY3" fmla="*/ 98556 h 99297"/>
                <a:gd name="connsiteX4" fmla="*/ 152402 w 214438"/>
                <a:gd name="connsiteY4" fmla="*/ 66806 h 99297"/>
                <a:gd name="connsiteX5" fmla="*/ 85727 w 214438"/>
                <a:gd name="connsiteY5" fmla="*/ 22356 h 99297"/>
                <a:gd name="connsiteX6" fmla="*/ 95252 w 214438"/>
                <a:gd name="connsiteY6" fmla="*/ 38231 h 99297"/>
                <a:gd name="connsiteX7" fmla="*/ 2 w 214438"/>
                <a:gd name="connsiteY7" fmla="*/ 131 h 99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438" h="99297">
                  <a:moveTo>
                    <a:pt x="2" y="131"/>
                  </a:moveTo>
                  <a:cubicBezTo>
                    <a:pt x="-527" y="2777"/>
                    <a:pt x="78319" y="48285"/>
                    <a:pt x="92077" y="54106"/>
                  </a:cubicBezTo>
                  <a:cubicBezTo>
                    <a:pt x="105835" y="59927"/>
                    <a:pt x="62444" y="27648"/>
                    <a:pt x="82552" y="35056"/>
                  </a:cubicBezTo>
                  <a:cubicBezTo>
                    <a:pt x="102660" y="42464"/>
                    <a:pt x="201085" y="93264"/>
                    <a:pt x="212727" y="98556"/>
                  </a:cubicBezTo>
                  <a:cubicBezTo>
                    <a:pt x="224369" y="103848"/>
                    <a:pt x="173569" y="79506"/>
                    <a:pt x="152402" y="66806"/>
                  </a:cubicBezTo>
                  <a:cubicBezTo>
                    <a:pt x="131235" y="54106"/>
                    <a:pt x="85727" y="22356"/>
                    <a:pt x="85727" y="22356"/>
                  </a:cubicBezTo>
                  <a:cubicBezTo>
                    <a:pt x="76202" y="17593"/>
                    <a:pt x="104248" y="40877"/>
                    <a:pt x="95252" y="38231"/>
                  </a:cubicBezTo>
                  <a:cubicBezTo>
                    <a:pt x="86256" y="35585"/>
                    <a:pt x="531" y="-2515"/>
                    <a:pt x="2" y="1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CC034538-0D0A-20CA-917B-ECF97D04721F}"/>
                </a:ext>
              </a:extLst>
            </p:cNvPr>
            <p:cNvSpPr/>
            <p:nvPr/>
          </p:nvSpPr>
          <p:spPr>
            <a:xfrm>
              <a:off x="2762248" y="2856801"/>
              <a:ext cx="195172" cy="32990"/>
            </a:xfrm>
            <a:custGeom>
              <a:avLst/>
              <a:gdLst>
                <a:gd name="connsiteX0" fmla="*/ 2 w 195172"/>
                <a:gd name="connsiteY0" fmla="*/ 10224 h 32990"/>
                <a:gd name="connsiteX1" fmla="*/ 107952 w 195172"/>
                <a:gd name="connsiteY1" fmla="*/ 699 h 32990"/>
                <a:gd name="connsiteX2" fmla="*/ 193677 w 195172"/>
                <a:gd name="connsiteY2" fmla="*/ 32449 h 32990"/>
                <a:gd name="connsiteX3" fmla="*/ 158752 w 195172"/>
                <a:gd name="connsiteY3" fmla="*/ 19749 h 32990"/>
                <a:gd name="connsiteX4" fmla="*/ 111127 w 195172"/>
                <a:gd name="connsiteY4" fmla="*/ 7049 h 32990"/>
                <a:gd name="connsiteX5" fmla="*/ 2 w 195172"/>
                <a:gd name="connsiteY5" fmla="*/ 10224 h 3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172" h="32990">
                  <a:moveTo>
                    <a:pt x="2" y="10224"/>
                  </a:moveTo>
                  <a:cubicBezTo>
                    <a:pt x="-527" y="9166"/>
                    <a:pt x="75673" y="-3005"/>
                    <a:pt x="107952" y="699"/>
                  </a:cubicBezTo>
                  <a:cubicBezTo>
                    <a:pt x="140231" y="4403"/>
                    <a:pt x="185210" y="29274"/>
                    <a:pt x="193677" y="32449"/>
                  </a:cubicBezTo>
                  <a:cubicBezTo>
                    <a:pt x="202144" y="35624"/>
                    <a:pt x="172510" y="23982"/>
                    <a:pt x="158752" y="19749"/>
                  </a:cubicBezTo>
                  <a:cubicBezTo>
                    <a:pt x="144994" y="15516"/>
                    <a:pt x="134939" y="8107"/>
                    <a:pt x="111127" y="7049"/>
                  </a:cubicBezTo>
                  <a:cubicBezTo>
                    <a:pt x="87315" y="5991"/>
                    <a:pt x="531" y="11282"/>
                    <a:pt x="2" y="1022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688982F9-DBEF-0132-0AE4-029029A8BCBB}"/>
                </a:ext>
              </a:extLst>
            </p:cNvPr>
            <p:cNvSpPr/>
            <p:nvPr/>
          </p:nvSpPr>
          <p:spPr>
            <a:xfrm>
              <a:off x="3174896" y="3123314"/>
              <a:ext cx="32946" cy="499680"/>
            </a:xfrm>
            <a:custGeom>
              <a:avLst/>
              <a:gdLst>
                <a:gd name="connsiteX0" fmla="*/ 31854 w 32946"/>
                <a:gd name="connsiteY0" fmla="*/ 4061 h 499680"/>
                <a:gd name="connsiteX1" fmla="*/ 104 w 32946"/>
                <a:gd name="connsiteY1" fmla="*/ 493011 h 499680"/>
                <a:gd name="connsiteX2" fmla="*/ 22329 w 32946"/>
                <a:gd name="connsiteY2" fmla="*/ 270761 h 499680"/>
                <a:gd name="connsiteX3" fmla="*/ 31854 w 32946"/>
                <a:gd name="connsiteY3" fmla="*/ 4061 h 49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6" h="499680">
                  <a:moveTo>
                    <a:pt x="31854" y="4061"/>
                  </a:moveTo>
                  <a:cubicBezTo>
                    <a:pt x="28150" y="41103"/>
                    <a:pt x="1691" y="448561"/>
                    <a:pt x="104" y="493011"/>
                  </a:cubicBezTo>
                  <a:cubicBezTo>
                    <a:pt x="-1484" y="537461"/>
                    <a:pt x="15450" y="348019"/>
                    <a:pt x="22329" y="270761"/>
                  </a:cubicBezTo>
                  <a:cubicBezTo>
                    <a:pt x="29208" y="193503"/>
                    <a:pt x="35558" y="-32981"/>
                    <a:pt x="31854" y="40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7F24271E-3547-3B42-1064-3C2A0D9227E4}"/>
                </a:ext>
              </a:extLst>
            </p:cNvPr>
            <p:cNvSpPr/>
            <p:nvPr/>
          </p:nvSpPr>
          <p:spPr>
            <a:xfrm>
              <a:off x="3132846" y="3015053"/>
              <a:ext cx="70735" cy="571940"/>
            </a:xfrm>
            <a:custGeom>
              <a:avLst/>
              <a:gdLst>
                <a:gd name="connsiteX0" fmla="*/ 70729 w 70735"/>
                <a:gd name="connsiteY0" fmla="*/ 1197 h 571940"/>
                <a:gd name="connsiteX1" fmla="*/ 19929 w 70735"/>
                <a:gd name="connsiteY1" fmla="*/ 194872 h 571940"/>
                <a:gd name="connsiteX2" fmla="*/ 54854 w 70735"/>
                <a:gd name="connsiteY2" fmla="*/ 163122 h 571940"/>
                <a:gd name="connsiteX3" fmla="*/ 42154 w 70735"/>
                <a:gd name="connsiteY3" fmla="*/ 236147 h 571940"/>
                <a:gd name="connsiteX4" fmla="*/ 26279 w 70735"/>
                <a:gd name="connsiteY4" fmla="*/ 439347 h 571940"/>
                <a:gd name="connsiteX5" fmla="*/ 38979 w 70735"/>
                <a:gd name="connsiteY5" fmla="*/ 398072 h 571940"/>
                <a:gd name="connsiteX6" fmla="*/ 32629 w 70735"/>
                <a:gd name="connsiteY6" fmla="*/ 566347 h 571940"/>
                <a:gd name="connsiteX7" fmla="*/ 35804 w 70735"/>
                <a:gd name="connsiteY7" fmla="*/ 509197 h 571940"/>
                <a:gd name="connsiteX8" fmla="*/ 23104 w 70735"/>
                <a:gd name="connsiteY8" fmla="*/ 290122 h 571940"/>
                <a:gd name="connsiteX9" fmla="*/ 26279 w 70735"/>
                <a:gd name="connsiteY9" fmla="*/ 331397 h 571940"/>
                <a:gd name="connsiteX10" fmla="*/ 35804 w 70735"/>
                <a:gd name="connsiteY10" fmla="*/ 220272 h 571940"/>
                <a:gd name="connsiteX11" fmla="*/ 48504 w 70735"/>
                <a:gd name="connsiteY11" fmla="*/ 163122 h 571940"/>
                <a:gd name="connsiteX12" fmla="*/ 879 w 70735"/>
                <a:gd name="connsiteY12" fmla="*/ 77397 h 571940"/>
                <a:gd name="connsiteX13" fmla="*/ 23104 w 70735"/>
                <a:gd name="connsiteY13" fmla="*/ 112322 h 571940"/>
                <a:gd name="connsiteX14" fmla="*/ 70729 w 70735"/>
                <a:gd name="connsiteY14" fmla="*/ 1197 h 57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735" h="571940">
                  <a:moveTo>
                    <a:pt x="70729" y="1197"/>
                  </a:moveTo>
                  <a:cubicBezTo>
                    <a:pt x="70200" y="14955"/>
                    <a:pt x="22575" y="167885"/>
                    <a:pt x="19929" y="194872"/>
                  </a:cubicBezTo>
                  <a:cubicBezTo>
                    <a:pt x="17283" y="221860"/>
                    <a:pt x="51150" y="156243"/>
                    <a:pt x="54854" y="163122"/>
                  </a:cubicBezTo>
                  <a:cubicBezTo>
                    <a:pt x="58558" y="170001"/>
                    <a:pt x="46916" y="190110"/>
                    <a:pt x="42154" y="236147"/>
                  </a:cubicBezTo>
                  <a:cubicBezTo>
                    <a:pt x="37391" y="282185"/>
                    <a:pt x="26808" y="412360"/>
                    <a:pt x="26279" y="439347"/>
                  </a:cubicBezTo>
                  <a:cubicBezTo>
                    <a:pt x="25750" y="466334"/>
                    <a:pt x="37921" y="376905"/>
                    <a:pt x="38979" y="398072"/>
                  </a:cubicBezTo>
                  <a:cubicBezTo>
                    <a:pt x="40037" y="419239"/>
                    <a:pt x="33158" y="547826"/>
                    <a:pt x="32629" y="566347"/>
                  </a:cubicBezTo>
                  <a:cubicBezTo>
                    <a:pt x="32100" y="584868"/>
                    <a:pt x="37391" y="555234"/>
                    <a:pt x="35804" y="509197"/>
                  </a:cubicBezTo>
                  <a:cubicBezTo>
                    <a:pt x="34217" y="463160"/>
                    <a:pt x="24691" y="319755"/>
                    <a:pt x="23104" y="290122"/>
                  </a:cubicBezTo>
                  <a:cubicBezTo>
                    <a:pt x="21517" y="260489"/>
                    <a:pt x="24162" y="343039"/>
                    <a:pt x="26279" y="331397"/>
                  </a:cubicBezTo>
                  <a:cubicBezTo>
                    <a:pt x="28396" y="319755"/>
                    <a:pt x="32100" y="248318"/>
                    <a:pt x="35804" y="220272"/>
                  </a:cubicBezTo>
                  <a:cubicBezTo>
                    <a:pt x="39508" y="192226"/>
                    <a:pt x="54325" y="186935"/>
                    <a:pt x="48504" y="163122"/>
                  </a:cubicBezTo>
                  <a:cubicBezTo>
                    <a:pt x="42683" y="139309"/>
                    <a:pt x="5112" y="85864"/>
                    <a:pt x="879" y="77397"/>
                  </a:cubicBezTo>
                  <a:cubicBezTo>
                    <a:pt x="-3354" y="68930"/>
                    <a:pt x="8287" y="128197"/>
                    <a:pt x="23104" y="112322"/>
                  </a:cubicBezTo>
                  <a:cubicBezTo>
                    <a:pt x="37921" y="96447"/>
                    <a:pt x="71258" y="-12561"/>
                    <a:pt x="70729" y="11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07E59885-CEA7-E147-CDE8-DF47DE1C119B}"/>
                </a:ext>
              </a:extLst>
            </p:cNvPr>
            <p:cNvSpPr/>
            <p:nvPr/>
          </p:nvSpPr>
          <p:spPr>
            <a:xfrm>
              <a:off x="3200394" y="2962273"/>
              <a:ext cx="73093" cy="269907"/>
            </a:xfrm>
            <a:custGeom>
              <a:avLst/>
              <a:gdLst>
                <a:gd name="connsiteX0" fmla="*/ 6 w 73093"/>
                <a:gd name="connsiteY0" fmla="*/ 2 h 269907"/>
                <a:gd name="connsiteX1" fmla="*/ 31756 w 73093"/>
                <a:gd name="connsiteY1" fmla="*/ 104777 h 269907"/>
                <a:gd name="connsiteX2" fmla="*/ 15881 w 73093"/>
                <a:gd name="connsiteY2" fmla="*/ 187327 h 269907"/>
                <a:gd name="connsiteX3" fmla="*/ 28581 w 73093"/>
                <a:gd name="connsiteY3" fmla="*/ 155577 h 269907"/>
                <a:gd name="connsiteX4" fmla="*/ 57156 w 73093"/>
                <a:gd name="connsiteY4" fmla="*/ 146052 h 269907"/>
                <a:gd name="connsiteX5" fmla="*/ 41281 w 73093"/>
                <a:gd name="connsiteY5" fmla="*/ 190502 h 269907"/>
                <a:gd name="connsiteX6" fmla="*/ 47631 w 73093"/>
                <a:gd name="connsiteY6" fmla="*/ 269877 h 269907"/>
                <a:gd name="connsiteX7" fmla="*/ 41281 w 73093"/>
                <a:gd name="connsiteY7" fmla="*/ 180977 h 269907"/>
                <a:gd name="connsiteX8" fmla="*/ 66681 w 73093"/>
                <a:gd name="connsiteY8" fmla="*/ 111127 h 269907"/>
                <a:gd name="connsiteX9" fmla="*/ 44456 w 73093"/>
                <a:gd name="connsiteY9" fmla="*/ 133352 h 269907"/>
                <a:gd name="connsiteX10" fmla="*/ 73031 w 73093"/>
                <a:gd name="connsiteY10" fmla="*/ 73027 h 269907"/>
                <a:gd name="connsiteX11" fmla="*/ 34931 w 73093"/>
                <a:gd name="connsiteY11" fmla="*/ 107952 h 269907"/>
                <a:gd name="connsiteX12" fmla="*/ 6 w 73093"/>
                <a:gd name="connsiteY12" fmla="*/ 2 h 26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093" h="269907">
                  <a:moveTo>
                    <a:pt x="6" y="2"/>
                  </a:moveTo>
                  <a:cubicBezTo>
                    <a:pt x="-523" y="-527"/>
                    <a:pt x="29110" y="73556"/>
                    <a:pt x="31756" y="104777"/>
                  </a:cubicBezTo>
                  <a:cubicBezTo>
                    <a:pt x="34402" y="135998"/>
                    <a:pt x="16410" y="178860"/>
                    <a:pt x="15881" y="187327"/>
                  </a:cubicBezTo>
                  <a:cubicBezTo>
                    <a:pt x="15352" y="195794"/>
                    <a:pt x="21702" y="162456"/>
                    <a:pt x="28581" y="155577"/>
                  </a:cubicBezTo>
                  <a:cubicBezTo>
                    <a:pt x="35460" y="148698"/>
                    <a:pt x="55039" y="140231"/>
                    <a:pt x="57156" y="146052"/>
                  </a:cubicBezTo>
                  <a:cubicBezTo>
                    <a:pt x="59273" y="151873"/>
                    <a:pt x="42868" y="169865"/>
                    <a:pt x="41281" y="190502"/>
                  </a:cubicBezTo>
                  <a:cubicBezTo>
                    <a:pt x="39694" y="211139"/>
                    <a:pt x="47631" y="271464"/>
                    <a:pt x="47631" y="269877"/>
                  </a:cubicBezTo>
                  <a:cubicBezTo>
                    <a:pt x="47631" y="268290"/>
                    <a:pt x="38106" y="207435"/>
                    <a:pt x="41281" y="180977"/>
                  </a:cubicBezTo>
                  <a:cubicBezTo>
                    <a:pt x="44456" y="154519"/>
                    <a:pt x="66152" y="119065"/>
                    <a:pt x="66681" y="111127"/>
                  </a:cubicBezTo>
                  <a:cubicBezTo>
                    <a:pt x="67210" y="103190"/>
                    <a:pt x="43398" y="139702"/>
                    <a:pt x="44456" y="133352"/>
                  </a:cubicBezTo>
                  <a:cubicBezTo>
                    <a:pt x="45514" y="127002"/>
                    <a:pt x="74618" y="77260"/>
                    <a:pt x="73031" y="73027"/>
                  </a:cubicBezTo>
                  <a:cubicBezTo>
                    <a:pt x="71444" y="68794"/>
                    <a:pt x="47631" y="118006"/>
                    <a:pt x="34931" y="107952"/>
                  </a:cubicBezTo>
                  <a:cubicBezTo>
                    <a:pt x="22231" y="97898"/>
                    <a:pt x="535" y="531"/>
                    <a:pt x="6" y="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EFCF476F-CED0-2C7A-B646-62FF72D04715}"/>
                </a:ext>
              </a:extLst>
            </p:cNvPr>
            <p:cNvSpPr/>
            <p:nvPr/>
          </p:nvSpPr>
          <p:spPr>
            <a:xfrm>
              <a:off x="3200352" y="3084950"/>
              <a:ext cx="98489" cy="550463"/>
            </a:xfrm>
            <a:custGeom>
              <a:avLst/>
              <a:gdLst>
                <a:gd name="connsiteX0" fmla="*/ 98473 w 98489"/>
                <a:gd name="connsiteY0" fmla="*/ 1150 h 550463"/>
                <a:gd name="connsiteX1" fmla="*/ 31798 w 98489"/>
                <a:gd name="connsiteY1" fmla="*/ 391675 h 550463"/>
                <a:gd name="connsiteX2" fmla="*/ 48 w 98489"/>
                <a:gd name="connsiteY2" fmla="*/ 550425 h 550463"/>
                <a:gd name="connsiteX3" fmla="*/ 38148 w 98489"/>
                <a:gd name="connsiteY3" fmla="*/ 404375 h 550463"/>
                <a:gd name="connsiteX4" fmla="*/ 22273 w 98489"/>
                <a:gd name="connsiteY4" fmla="*/ 169425 h 550463"/>
                <a:gd name="connsiteX5" fmla="*/ 38148 w 98489"/>
                <a:gd name="connsiteY5" fmla="*/ 267850 h 550463"/>
                <a:gd name="connsiteX6" fmla="*/ 98473 w 98489"/>
                <a:gd name="connsiteY6" fmla="*/ 1150 h 5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489" h="550463">
                  <a:moveTo>
                    <a:pt x="98473" y="1150"/>
                  </a:moveTo>
                  <a:cubicBezTo>
                    <a:pt x="97415" y="21787"/>
                    <a:pt x="48202" y="300129"/>
                    <a:pt x="31798" y="391675"/>
                  </a:cubicBezTo>
                  <a:cubicBezTo>
                    <a:pt x="15394" y="483221"/>
                    <a:pt x="-1010" y="548308"/>
                    <a:pt x="48" y="550425"/>
                  </a:cubicBezTo>
                  <a:cubicBezTo>
                    <a:pt x="1106" y="552542"/>
                    <a:pt x="34444" y="467875"/>
                    <a:pt x="38148" y="404375"/>
                  </a:cubicBezTo>
                  <a:cubicBezTo>
                    <a:pt x="41852" y="340875"/>
                    <a:pt x="22273" y="192179"/>
                    <a:pt x="22273" y="169425"/>
                  </a:cubicBezTo>
                  <a:cubicBezTo>
                    <a:pt x="22273" y="146671"/>
                    <a:pt x="25977" y="291663"/>
                    <a:pt x="38148" y="267850"/>
                  </a:cubicBezTo>
                  <a:cubicBezTo>
                    <a:pt x="50319" y="244038"/>
                    <a:pt x="99531" y="-19487"/>
                    <a:pt x="98473" y="11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11F38EEC-7CD8-1411-0C69-E91CB6A4F604}"/>
                </a:ext>
              </a:extLst>
            </p:cNvPr>
            <p:cNvSpPr/>
            <p:nvPr/>
          </p:nvSpPr>
          <p:spPr>
            <a:xfrm>
              <a:off x="3076504" y="2955326"/>
              <a:ext cx="120745" cy="267415"/>
            </a:xfrm>
            <a:custGeom>
              <a:avLst/>
              <a:gdLst>
                <a:gd name="connsiteX0" fmla="*/ 120721 w 120745"/>
                <a:gd name="connsiteY0" fmla="*/ 599 h 267415"/>
                <a:gd name="connsiteX1" fmla="*/ 60396 w 120745"/>
                <a:gd name="connsiteY1" fmla="*/ 168874 h 267415"/>
                <a:gd name="connsiteX2" fmla="*/ 76271 w 120745"/>
                <a:gd name="connsiteY2" fmla="*/ 267299 h 267415"/>
                <a:gd name="connsiteX3" fmla="*/ 63571 w 120745"/>
                <a:gd name="connsiteY3" fmla="*/ 187924 h 267415"/>
                <a:gd name="connsiteX4" fmla="*/ 54046 w 120745"/>
                <a:gd name="connsiteY4" fmla="*/ 146649 h 267415"/>
                <a:gd name="connsiteX5" fmla="*/ 71 w 120745"/>
                <a:gd name="connsiteY5" fmla="*/ 102199 h 267415"/>
                <a:gd name="connsiteX6" fmla="*/ 66746 w 120745"/>
                <a:gd name="connsiteY6" fmla="*/ 111724 h 267415"/>
                <a:gd name="connsiteX7" fmla="*/ 120721 w 120745"/>
                <a:gd name="connsiteY7" fmla="*/ 599 h 26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745" h="267415">
                  <a:moveTo>
                    <a:pt x="120721" y="599"/>
                  </a:moveTo>
                  <a:cubicBezTo>
                    <a:pt x="119663" y="10124"/>
                    <a:pt x="67804" y="124424"/>
                    <a:pt x="60396" y="168874"/>
                  </a:cubicBezTo>
                  <a:cubicBezTo>
                    <a:pt x="52988" y="213324"/>
                    <a:pt x="75742" y="264124"/>
                    <a:pt x="76271" y="267299"/>
                  </a:cubicBezTo>
                  <a:cubicBezTo>
                    <a:pt x="76800" y="270474"/>
                    <a:pt x="67275" y="208032"/>
                    <a:pt x="63571" y="187924"/>
                  </a:cubicBezTo>
                  <a:cubicBezTo>
                    <a:pt x="59867" y="167816"/>
                    <a:pt x="64629" y="160937"/>
                    <a:pt x="54046" y="146649"/>
                  </a:cubicBezTo>
                  <a:cubicBezTo>
                    <a:pt x="43463" y="132362"/>
                    <a:pt x="-2046" y="108020"/>
                    <a:pt x="71" y="102199"/>
                  </a:cubicBezTo>
                  <a:cubicBezTo>
                    <a:pt x="2188" y="96378"/>
                    <a:pt x="44521" y="125482"/>
                    <a:pt x="66746" y="111724"/>
                  </a:cubicBezTo>
                  <a:cubicBezTo>
                    <a:pt x="88971" y="97966"/>
                    <a:pt x="121779" y="-8926"/>
                    <a:pt x="120721" y="59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863D452D-5471-35D5-C955-4C1F5E1304C9}"/>
                </a:ext>
              </a:extLst>
            </p:cNvPr>
            <p:cNvSpPr/>
            <p:nvPr/>
          </p:nvSpPr>
          <p:spPr>
            <a:xfrm>
              <a:off x="3240509" y="2933690"/>
              <a:ext cx="103164" cy="492193"/>
            </a:xfrm>
            <a:custGeom>
              <a:avLst/>
              <a:gdLst>
                <a:gd name="connsiteX0" fmla="*/ 58316 w 103164"/>
                <a:gd name="connsiteY0" fmla="*/ 10 h 492193"/>
                <a:gd name="connsiteX1" fmla="*/ 36091 w 103164"/>
                <a:gd name="connsiteY1" fmla="*/ 98435 h 492193"/>
                <a:gd name="connsiteX2" fmla="*/ 61491 w 103164"/>
                <a:gd name="connsiteY2" fmla="*/ 209560 h 492193"/>
                <a:gd name="connsiteX3" fmla="*/ 58316 w 103164"/>
                <a:gd name="connsiteY3" fmla="*/ 168285 h 492193"/>
                <a:gd name="connsiteX4" fmla="*/ 86891 w 103164"/>
                <a:gd name="connsiteY4" fmla="*/ 241310 h 492193"/>
                <a:gd name="connsiteX5" fmla="*/ 102766 w 103164"/>
                <a:gd name="connsiteY5" fmla="*/ 174635 h 492193"/>
                <a:gd name="connsiteX6" fmla="*/ 71016 w 103164"/>
                <a:gd name="connsiteY6" fmla="*/ 304810 h 492193"/>
                <a:gd name="connsiteX7" fmla="*/ 71016 w 103164"/>
                <a:gd name="connsiteY7" fmla="*/ 361960 h 492193"/>
                <a:gd name="connsiteX8" fmla="*/ 71016 w 103164"/>
                <a:gd name="connsiteY8" fmla="*/ 355610 h 492193"/>
                <a:gd name="connsiteX9" fmla="*/ 23391 w 103164"/>
                <a:gd name="connsiteY9" fmla="*/ 492135 h 492193"/>
                <a:gd name="connsiteX10" fmla="*/ 61491 w 103164"/>
                <a:gd name="connsiteY10" fmla="*/ 371485 h 492193"/>
                <a:gd name="connsiteX11" fmla="*/ 55141 w 103164"/>
                <a:gd name="connsiteY11" fmla="*/ 276235 h 492193"/>
                <a:gd name="connsiteX12" fmla="*/ 61491 w 103164"/>
                <a:gd name="connsiteY12" fmla="*/ 339735 h 492193"/>
                <a:gd name="connsiteX13" fmla="*/ 99591 w 103164"/>
                <a:gd name="connsiteY13" fmla="*/ 158760 h 492193"/>
                <a:gd name="connsiteX14" fmla="*/ 90066 w 103164"/>
                <a:gd name="connsiteY14" fmla="*/ 187335 h 492193"/>
                <a:gd name="connsiteX15" fmla="*/ 4341 w 103164"/>
                <a:gd name="connsiteY15" fmla="*/ 73035 h 492193"/>
                <a:gd name="connsiteX16" fmla="*/ 17041 w 103164"/>
                <a:gd name="connsiteY16" fmla="*/ 92085 h 492193"/>
                <a:gd name="connsiteX17" fmla="*/ 58316 w 103164"/>
                <a:gd name="connsiteY17" fmla="*/ 10 h 4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164" h="492193">
                  <a:moveTo>
                    <a:pt x="58316" y="10"/>
                  </a:moveTo>
                  <a:cubicBezTo>
                    <a:pt x="61491" y="1068"/>
                    <a:pt x="35562" y="63510"/>
                    <a:pt x="36091" y="98435"/>
                  </a:cubicBezTo>
                  <a:cubicBezTo>
                    <a:pt x="36620" y="133360"/>
                    <a:pt x="57787" y="197918"/>
                    <a:pt x="61491" y="209560"/>
                  </a:cubicBezTo>
                  <a:cubicBezTo>
                    <a:pt x="65195" y="221202"/>
                    <a:pt x="54083" y="162993"/>
                    <a:pt x="58316" y="168285"/>
                  </a:cubicBezTo>
                  <a:cubicBezTo>
                    <a:pt x="62549" y="173577"/>
                    <a:pt x="79483" y="240252"/>
                    <a:pt x="86891" y="241310"/>
                  </a:cubicBezTo>
                  <a:cubicBezTo>
                    <a:pt x="94299" y="242368"/>
                    <a:pt x="105412" y="164052"/>
                    <a:pt x="102766" y="174635"/>
                  </a:cubicBezTo>
                  <a:cubicBezTo>
                    <a:pt x="100120" y="185218"/>
                    <a:pt x="76308" y="273589"/>
                    <a:pt x="71016" y="304810"/>
                  </a:cubicBezTo>
                  <a:cubicBezTo>
                    <a:pt x="65724" y="336031"/>
                    <a:pt x="71016" y="361960"/>
                    <a:pt x="71016" y="361960"/>
                  </a:cubicBezTo>
                  <a:cubicBezTo>
                    <a:pt x="71016" y="370427"/>
                    <a:pt x="78953" y="333914"/>
                    <a:pt x="71016" y="355610"/>
                  </a:cubicBezTo>
                  <a:cubicBezTo>
                    <a:pt x="63079" y="377306"/>
                    <a:pt x="24978" y="489489"/>
                    <a:pt x="23391" y="492135"/>
                  </a:cubicBezTo>
                  <a:cubicBezTo>
                    <a:pt x="21803" y="494781"/>
                    <a:pt x="56199" y="407468"/>
                    <a:pt x="61491" y="371485"/>
                  </a:cubicBezTo>
                  <a:cubicBezTo>
                    <a:pt x="66783" y="335502"/>
                    <a:pt x="55141" y="281527"/>
                    <a:pt x="55141" y="276235"/>
                  </a:cubicBezTo>
                  <a:cubicBezTo>
                    <a:pt x="55141" y="270943"/>
                    <a:pt x="54083" y="359314"/>
                    <a:pt x="61491" y="339735"/>
                  </a:cubicBezTo>
                  <a:cubicBezTo>
                    <a:pt x="68899" y="320156"/>
                    <a:pt x="94829" y="184160"/>
                    <a:pt x="99591" y="158760"/>
                  </a:cubicBezTo>
                  <a:cubicBezTo>
                    <a:pt x="104353" y="133360"/>
                    <a:pt x="105941" y="201623"/>
                    <a:pt x="90066" y="187335"/>
                  </a:cubicBezTo>
                  <a:cubicBezTo>
                    <a:pt x="74191" y="173048"/>
                    <a:pt x="16512" y="88910"/>
                    <a:pt x="4341" y="73035"/>
                  </a:cubicBezTo>
                  <a:cubicBezTo>
                    <a:pt x="-7830" y="57160"/>
                    <a:pt x="8574" y="103197"/>
                    <a:pt x="17041" y="92085"/>
                  </a:cubicBezTo>
                  <a:cubicBezTo>
                    <a:pt x="25508" y="80973"/>
                    <a:pt x="55141" y="-1048"/>
                    <a:pt x="58316" y="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A55B5A6C-7189-C093-707C-CEAAB909F864}"/>
                </a:ext>
              </a:extLst>
            </p:cNvPr>
            <p:cNvSpPr/>
            <p:nvPr/>
          </p:nvSpPr>
          <p:spPr>
            <a:xfrm>
              <a:off x="3257886" y="3054315"/>
              <a:ext cx="88952" cy="599178"/>
            </a:xfrm>
            <a:custGeom>
              <a:avLst/>
              <a:gdLst>
                <a:gd name="connsiteX0" fmla="*/ 59989 w 88952"/>
                <a:gd name="connsiteY0" fmla="*/ 35 h 599178"/>
                <a:gd name="connsiteX1" fmla="*/ 88564 w 88952"/>
                <a:gd name="connsiteY1" fmla="*/ 149260 h 599178"/>
                <a:gd name="connsiteX2" fmla="*/ 34589 w 88952"/>
                <a:gd name="connsiteY2" fmla="*/ 352460 h 599178"/>
                <a:gd name="connsiteX3" fmla="*/ 40939 w 88952"/>
                <a:gd name="connsiteY3" fmla="*/ 320710 h 599178"/>
                <a:gd name="connsiteX4" fmla="*/ 6014 w 88952"/>
                <a:gd name="connsiteY4" fmla="*/ 447710 h 599178"/>
                <a:gd name="connsiteX5" fmla="*/ 40939 w 88952"/>
                <a:gd name="connsiteY5" fmla="*/ 596935 h 599178"/>
                <a:gd name="connsiteX6" fmla="*/ 9189 w 88952"/>
                <a:gd name="connsiteY6" fmla="*/ 539785 h 599178"/>
                <a:gd name="connsiteX7" fmla="*/ 28239 w 88952"/>
                <a:gd name="connsiteY7" fmla="*/ 571535 h 599178"/>
                <a:gd name="connsiteX8" fmla="*/ 2839 w 88952"/>
                <a:gd name="connsiteY8" fmla="*/ 473110 h 599178"/>
                <a:gd name="connsiteX9" fmla="*/ 9189 w 88952"/>
                <a:gd name="connsiteY9" fmla="*/ 428660 h 599178"/>
                <a:gd name="connsiteX10" fmla="*/ 79039 w 88952"/>
                <a:gd name="connsiteY10" fmla="*/ 298485 h 599178"/>
                <a:gd name="connsiteX11" fmla="*/ 37764 w 88952"/>
                <a:gd name="connsiteY11" fmla="*/ 346110 h 599178"/>
                <a:gd name="connsiteX12" fmla="*/ 47289 w 88952"/>
                <a:gd name="connsiteY12" fmla="*/ 266735 h 599178"/>
                <a:gd name="connsiteX13" fmla="*/ 53639 w 88952"/>
                <a:gd name="connsiteY13" fmla="*/ 165135 h 599178"/>
                <a:gd name="connsiteX14" fmla="*/ 59989 w 88952"/>
                <a:gd name="connsiteY14" fmla="*/ 215935 h 599178"/>
                <a:gd name="connsiteX15" fmla="*/ 82214 w 88952"/>
                <a:gd name="connsiteY15" fmla="*/ 161960 h 599178"/>
                <a:gd name="connsiteX16" fmla="*/ 59989 w 88952"/>
                <a:gd name="connsiteY16" fmla="*/ 35 h 59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952" h="599178">
                  <a:moveTo>
                    <a:pt x="59989" y="35"/>
                  </a:moveTo>
                  <a:cubicBezTo>
                    <a:pt x="61047" y="-2082"/>
                    <a:pt x="92797" y="90523"/>
                    <a:pt x="88564" y="149260"/>
                  </a:cubicBezTo>
                  <a:cubicBezTo>
                    <a:pt x="84331" y="207997"/>
                    <a:pt x="42527" y="323885"/>
                    <a:pt x="34589" y="352460"/>
                  </a:cubicBezTo>
                  <a:cubicBezTo>
                    <a:pt x="26651" y="381035"/>
                    <a:pt x="45701" y="304835"/>
                    <a:pt x="40939" y="320710"/>
                  </a:cubicBezTo>
                  <a:cubicBezTo>
                    <a:pt x="36177" y="336585"/>
                    <a:pt x="6014" y="401673"/>
                    <a:pt x="6014" y="447710"/>
                  </a:cubicBezTo>
                  <a:cubicBezTo>
                    <a:pt x="6014" y="493747"/>
                    <a:pt x="40410" y="581589"/>
                    <a:pt x="40939" y="596935"/>
                  </a:cubicBezTo>
                  <a:cubicBezTo>
                    <a:pt x="41468" y="612281"/>
                    <a:pt x="11306" y="544018"/>
                    <a:pt x="9189" y="539785"/>
                  </a:cubicBezTo>
                  <a:cubicBezTo>
                    <a:pt x="7072" y="535552"/>
                    <a:pt x="29297" y="582647"/>
                    <a:pt x="28239" y="571535"/>
                  </a:cubicBezTo>
                  <a:cubicBezTo>
                    <a:pt x="27181" y="560423"/>
                    <a:pt x="6014" y="496923"/>
                    <a:pt x="2839" y="473110"/>
                  </a:cubicBezTo>
                  <a:cubicBezTo>
                    <a:pt x="-336" y="449298"/>
                    <a:pt x="-3511" y="457764"/>
                    <a:pt x="9189" y="428660"/>
                  </a:cubicBezTo>
                  <a:cubicBezTo>
                    <a:pt x="21889" y="399556"/>
                    <a:pt x="74277" y="312243"/>
                    <a:pt x="79039" y="298485"/>
                  </a:cubicBezTo>
                  <a:cubicBezTo>
                    <a:pt x="83801" y="284727"/>
                    <a:pt x="43056" y="351402"/>
                    <a:pt x="37764" y="346110"/>
                  </a:cubicBezTo>
                  <a:cubicBezTo>
                    <a:pt x="32472" y="340818"/>
                    <a:pt x="44643" y="296897"/>
                    <a:pt x="47289" y="266735"/>
                  </a:cubicBezTo>
                  <a:cubicBezTo>
                    <a:pt x="49935" y="236573"/>
                    <a:pt x="51522" y="173602"/>
                    <a:pt x="53639" y="165135"/>
                  </a:cubicBezTo>
                  <a:cubicBezTo>
                    <a:pt x="55756" y="156668"/>
                    <a:pt x="55226" y="216464"/>
                    <a:pt x="59989" y="215935"/>
                  </a:cubicBezTo>
                  <a:cubicBezTo>
                    <a:pt x="64752" y="215406"/>
                    <a:pt x="80097" y="191593"/>
                    <a:pt x="82214" y="161960"/>
                  </a:cubicBezTo>
                  <a:cubicBezTo>
                    <a:pt x="84331" y="132327"/>
                    <a:pt x="58931" y="2152"/>
                    <a:pt x="59989" y="3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41E3F436-A2F0-7781-835F-12395278C2F9}"/>
                </a:ext>
              </a:extLst>
            </p:cNvPr>
            <p:cNvSpPr/>
            <p:nvPr/>
          </p:nvSpPr>
          <p:spPr>
            <a:xfrm>
              <a:off x="3123183" y="3038358"/>
              <a:ext cx="56383" cy="670891"/>
            </a:xfrm>
            <a:custGeom>
              <a:avLst/>
              <a:gdLst>
                <a:gd name="connsiteX0" fmla="*/ 1017 w 56383"/>
                <a:gd name="connsiteY0" fmla="*/ 117 h 670891"/>
                <a:gd name="connsiteX1" fmla="*/ 7367 w 56383"/>
                <a:gd name="connsiteY1" fmla="*/ 196967 h 670891"/>
                <a:gd name="connsiteX2" fmla="*/ 16892 w 56383"/>
                <a:gd name="connsiteY2" fmla="*/ 165217 h 670891"/>
                <a:gd name="connsiteX3" fmla="*/ 29592 w 56383"/>
                <a:gd name="connsiteY3" fmla="*/ 317617 h 670891"/>
                <a:gd name="connsiteX4" fmla="*/ 29592 w 56383"/>
                <a:gd name="connsiteY4" fmla="*/ 289042 h 670891"/>
                <a:gd name="connsiteX5" fmla="*/ 26417 w 56383"/>
                <a:gd name="connsiteY5" fmla="*/ 476367 h 670891"/>
                <a:gd name="connsiteX6" fmla="*/ 29592 w 56383"/>
                <a:gd name="connsiteY6" fmla="*/ 593842 h 670891"/>
                <a:gd name="connsiteX7" fmla="*/ 26417 w 56383"/>
                <a:gd name="connsiteY7" fmla="*/ 568442 h 670891"/>
                <a:gd name="connsiteX8" fmla="*/ 54992 w 56383"/>
                <a:gd name="connsiteY8" fmla="*/ 670042 h 670891"/>
                <a:gd name="connsiteX9" fmla="*/ 48642 w 56383"/>
                <a:gd name="connsiteY9" fmla="*/ 612892 h 670891"/>
                <a:gd name="connsiteX10" fmla="*/ 20067 w 56383"/>
                <a:gd name="connsiteY10" fmla="*/ 539867 h 670891"/>
                <a:gd name="connsiteX11" fmla="*/ 23242 w 56383"/>
                <a:gd name="connsiteY11" fmla="*/ 390642 h 670891"/>
                <a:gd name="connsiteX12" fmla="*/ 26417 w 56383"/>
                <a:gd name="connsiteY12" fmla="*/ 396992 h 670891"/>
                <a:gd name="connsiteX13" fmla="*/ 10542 w 56383"/>
                <a:gd name="connsiteY13" fmla="*/ 225542 h 670891"/>
                <a:gd name="connsiteX14" fmla="*/ 32767 w 56383"/>
                <a:gd name="connsiteY14" fmla="*/ 358892 h 670891"/>
                <a:gd name="connsiteX15" fmla="*/ 48642 w 56383"/>
                <a:gd name="connsiteY15" fmla="*/ 200142 h 670891"/>
                <a:gd name="connsiteX16" fmla="*/ 29592 w 56383"/>
                <a:gd name="connsiteY16" fmla="*/ 228717 h 670891"/>
                <a:gd name="connsiteX17" fmla="*/ 1017 w 56383"/>
                <a:gd name="connsiteY17" fmla="*/ 117 h 670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383" h="670891">
                  <a:moveTo>
                    <a:pt x="1017" y="117"/>
                  </a:moveTo>
                  <a:cubicBezTo>
                    <a:pt x="-2687" y="-5175"/>
                    <a:pt x="4721" y="169450"/>
                    <a:pt x="7367" y="196967"/>
                  </a:cubicBezTo>
                  <a:cubicBezTo>
                    <a:pt x="10013" y="224484"/>
                    <a:pt x="13188" y="145109"/>
                    <a:pt x="16892" y="165217"/>
                  </a:cubicBezTo>
                  <a:cubicBezTo>
                    <a:pt x="20596" y="185325"/>
                    <a:pt x="27475" y="296980"/>
                    <a:pt x="29592" y="317617"/>
                  </a:cubicBezTo>
                  <a:cubicBezTo>
                    <a:pt x="31709" y="338254"/>
                    <a:pt x="30121" y="262584"/>
                    <a:pt x="29592" y="289042"/>
                  </a:cubicBezTo>
                  <a:cubicBezTo>
                    <a:pt x="29063" y="315500"/>
                    <a:pt x="26417" y="425567"/>
                    <a:pt x="26417" y="476367"/>
                  </a:cubicBezTo>
                  <a:cubicBezTo>
                    <a:pt x="26417" y="527167"/>
                    <a:pt x="29592" y="578496"/>
                    <a:pt x="29592" y="593842"/>
                  </a:cubicBezTo>
                  <a:cubicBezTo>
                    <a:pt x="29592" y="609188"/>
                    <a:pt x="22184" y="555742"/>
                    <a:pt x="26417" y="568442"/>
                  </a:cubicBezTo>
                  <a:cubicBezTo>
                    <a:pt x="30650" y="581142"/>
                    <a:pt x="51288" y="662634"/>
                    <a:pt x="54992" y="670042"/>
                  </a:cubicBezTo>
                  <a:cubicBezTo>
                    <a:pt x="58696" y="677450"/>
                    <a:pt x="54463" y="634588"/>
                    <a:pt x="48642" y="612892"/>
                  </a:cubicBezTo>
                  <a:cubicBezTo>
                    <a:pt x="42821" y="591196"/>
                    <a:pt x="24300" y="576909"/>
                    <a:pt x="20067" y="539867"/>
                  </a:cubicBezTo>
                  <a:cubicBezTo>
                    <a:pt x="15834" y="502825"/>
                    <a:pt x="22184" y="414454"/>
                    <a:pt x="23242" y="390642"/>
                  </a:cubicBezTo>
                  <a:cubicBezTo>
                    <a:pt x="24300" y="366830"/>
                    <a:pt x="28534" y="424509"/>
                    <a:pt x="26417" y="396992"/>
                  </a:cubicBezTo>
                  <a:cubicBezTo>
                    <a:pt x="24300" y="369475"/>
                    <a:pt x="9484" y="231892"/>
                    <a:pt x="10542" y="225542"/>
                  </a:cubicBezTo>
                  <a:cubicBezTo>
                    <a:pt x="11600" y="219192"/>
                    <a:pt x="26417" y="363125"/>
                    <a:pt x="32767" y="358892"/>
                  </a:cubicBezTo>
                  <a:cubicBezTo>
                    <a:pt x="39117" y="354659"/>
                    <a:pt x="49171" y="221838"/>
                    <a:pt x="48642" y="200142"/>
                  </a:cubicBezTo>
                  <a:cubicBezTo>
                    <a:pt x="48113" y="178446"/>
                    <a:pt x="34354" y="255704"/>
                    <a:pt x="29592" y="228717"/>
                  </a:cubicBezTo>
                  <a:cubicBezTo>
                    <a:pt x="24830" y="201730"/>
                    <a:pt x="4721" y="5409"/>
                    <a:pt x="1017" y="1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EF15CA6E-0139-25F8-0980-FEB17E5CA125}"/>
                </a:ext>
              </a:extLst>
            </p:cNvPr>
            <p:cNvSpPr/>
            <p:nvPr/>
          </p:nvSpPr>
          <p:spPr>
            <a:xfrm>
              <a:off x="3098721" y="3492495"/>
              <a:ext cx="84892" cy="287584"/>
            </a:xfrm>
            <a:custGeom>
              <a:avLst/>
              <a:gdLst>
                <a:gd name="connsiteX0" fmla="*/ 47704 w 84892"/>
                <a:gd name="connsiteY0" fmla="*/ 5 h 287584"/>
                <a:gd name="connsiteX1" fmla="*/ 28654 w 84892"/>
                <a:gd name="connsiteY1" fmla="*/ 187330 h 287584"/>
                <a:gd name="connsiteX2" fmla="*/ 54054 w 84892"/>
                <a:gd name="connsiteY2" fmla="*/ 247655 h 287584"/>
                <a:gd name="connsiteX3" fmla="*/ 35004 w 84892"/>
                <a:gd name="connsiteY3" fmla="*/ 228605 h 287584"/>
                <a:gd name="connsiteX4" fmla="*/ 82629 w 84892"/>
                <a:gd name="connsiteY4" fmla="*/ 285755 h 287584"/>
                <a:gd name="connsiteX5" fmla="*/ 69929 w 84892"/>
                <a:gd name="connsiteY5" fmla="*/ 266705 h 287584"/>
                <a:gd name="connsiteX6" fmla="*/ 6429 w 84892"/>
                <a:gd name="connsiteY6" fmla="*/ 200030 h 287584"/>
                <a:gd name="connsiteX7" fmla="*/ 9604 w 84892"/>
                <a:gd name="connsiteY7" fmla="*/ 215905 h 287584"/>
                <a:gd name="connsiteX8" fmla="*/ 79 w 84892"/>
                <a:gd name="connsiteY8" fmla="*/ 149230 h 287584"/>
                <a:gd name="connsiteX9" fmla="*/ 6429 w 84892"/>
                <a:gd name="connsiteY9" fmla="*/ 168280 h 287584"/>
                <a:gd name="connsiteX10" fmla="*/ 28654 w 84892"/>
                <a:gd name="connsiteY10" fmla="*/ 117480 h 287584"/>
                <a:gd name="connsiteX11" fmla="*/ 19129 w 84892"/>
                <a:gd name="connsiteY11" fmla="*/ 193680 h 287584"/>
                <a:gd name="connsiteX12" fmla="*/ 47704 w 84892"/>
                <a:gd name="connsiteY12" fmla="*/ 5 h 28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892" h="287584">
                  <a:moveTo>
                    <a:pt x="47704" y="5"/>
                  </a:moveTo>
                  <a:cubicBezTo>
                    <a:pt x="49292" y="-1053"/>
                    <a:pt x="27596" y="146055"/>
                    <a:pt x="28654" y="187330"/>
                  </a:cubicBezTo>
                  <a:cubicBezTo>
                    <a:pt x="29712" y="228605"/>
                    <a:pt x="52996" y="240776"/>
                    <a:pt x="54054" y="247655"/>
                  </a:cubicBezTo>
                  <a:cubicBezTo>
                    <a:pt x="55112" y="254534"/>
                    <a:pt x="30242" y="222255"/>
                    <a:pt x="35004" y="228605"/>
                  </a:cubicBezTo>
                  <a:cubicBezTo>
                    <a:pt x="39766" y="234955"/>
                    <a:pt x="82629" y="285755"/>
                    <a:pt x="82629" y="285755"/>
                  </a:cubicBezTo>
                  <a:cubicBezTo>
                    <a:pt x="88450" y="292105"/>
                    <a:pt x="82629" y="280993"/>
                    <a:pt x="69929" y="266705"/>
                  </a:cubicBezTo>
                  <a:cubicBezTo>
                    <a:pt x="57229" y="252418"/>
                    <a:pt x="6429" y="200030"/>
                    <a:pt x="6429" y="200030"/>
                  </a:cubicBezTo>
                  <a:cubicBezTo>
                    <a:pt x="-3625" y="191563"/>
                    <a:pt x="10662" y="224372"/>
                    <a:pt x="9604" y="215905"/>
                  </a:cubicBezTo>
                  <a:cubicBezTo>
                    <a:pt x="8546" y="207438"/>
                    <a:pt x="79" y="149230"/>
                    <a:pt x="79" y="149230"/>
                  </a:cubicBezTo>
                  <a:cubicBezTo>
                    <a:pt x="-450" y="141293"/>
                    <a:pt x="1666" y="173572"/>
                    <a:pt x="6429" y="168280"/>
                  </a:cubicBezTo>
                  <a:cubicBezTo>
                    <a:pt x="11191" y="162988"/>
                    <a:pt x="26537" y="113247"/>
                    <a:pt x="28654" y="117480"/>
                  </a:cubicBezTo>
                  <a:cubicBezTo>
                    <a:pt x="30771" y="121713"/>
                    <a:pt x="11191" y="214847"/>
                    <a:pt x="19129" y="193680"/>
                  </a:cubicBezTo>
                  <a:cubicBezTo>
                    <a:pt x="27066" y="172513"/>
                    <a:pt x="46116" y="1063"/>
                    <a:pt x="47704" y="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CF4D707A-F326-5B80-A2AF-6D9E935074B4}"/>
                </a:ext>
              </a:extLst>
            </p:cNvPr>
            <p:cNvSpPr/>
            <p:nvPr/>
          </p:nvSpPr>
          <p:spPr>
            <a:xfrm>
              <a:off x="3187621" y="3555883"/>
              <a:ext cx="119930" cy="217968"/>
            </a:xfrm>
            <a:custGeom>
              <a:avLst/>
              <a:gdLst>
                <a:gd name="connsiteX0" fmla="*/ 79 w 119930"/>
                <a:gd name="connsiteY0" fmla="*/ 117 h 217968"/>
                <a:gd name="connsiteX1" fmla="*/ 44529 w 119930"/>
                <a:gd name="connsiteY1" fmla="*/ 117592 h 217968"/>
                <a:gd name="connsiteX2" fmla="*/ 35004 w 119930"/>
                <a:gd name="connsiteY2" fmla="*/ 216017 h 217968"/>
                <a:gd name="connsiteX3" fmla="*/ 79454 w 119930"/>
                <a:gd name="connsiteY3" fmla="*/ 177917 h 217968"/>
                <a:gd name="connsiteX4" fmla="*/ 108029 w 119930"/>
                <a:gd name="connsiteY4" fmla="*/ 114417 h 217968"/>
                <a:gd name="connsiteX5" fmla="*/ 76279 w 119930"/>
                <a:gd name="connsiteY5" fmla="*/ 31867 h 217968"/>
                <a:gd name="connsiteX6" fmla="*/ 117554 w 119930"/>
                <a:gd name="connsiteY6" fmla="*/ 123942 h 217968"/>
                <a:gd name="connsiteX7" fmla="*/ 108029 w 119930"/>
                <a:gd name="connsiteY7" fmla="*/ 158867 h 217968"/>
                <a:gd name="connsiteX8" fmla="*/ 50879 w 119930"/>
                <a:gd name="connsiteY8" fmla="*/ 212842 h 217968"/>
                <a:gd name="connsiteX9" fmla="*/ 88979 w 119930"/>
                <a:gd name="connsiteY9" fmla="*/ 162042 h 217968"/>
                <a:gd name="connsiteX10" fmla="*/ 31829 w 119930"/>
                <a:gd name="connsiteY10" fmla="*/ 203317 h 217968"/>
                <a:gd name="connsiteX11" fmla="*/ 57229 w 119930"/>
                <a:gd name="connsiteY11" fmla="*/ 139817 h 217968"/>
                <a:gd name="connsiteX12" fmla="*/ 79 w 119930"/>
                <a:gd name="connsiteY12" fmla="*/ 117 h 21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930" h="217968">
                  <a:moveTo>
                    <a:pt x="79" y="117"/>
                  </a:moveTo>
                  <a:cubicBezTo>
                    <a:pt x="-2038" y="-3587"/>
                    <a:pt x="38708" y="81609"/>
                    <a:pt x="44529" y="117592"/>
                  </a:cubicBezTo>
                  <a:cubicBezTo>
                    <a:pt x="50350" y="153575"/>
                    <a:pt x="29183" y="205963"/>
                    <a:pt x="35004" y="216017"/>
                  </a:cubicBezTo>
                  <a:cubicBezTo>
                    <a:pt x="40825" y="226071"/>
                    <a:pt x="67283" y="194850"/>
                    <a:pt x="79454" y="177917"/>
                  </a:cubicBezTo>
                  <a:cubicBezTo>
                    <a:pt x="91625" y="160984"/>
                    <a:pt x="108558" y="138759"/>
                    <a:pt x="108029" y="114417"/>
                  </a:cubicBezTo>
                  <a:cubicBezTo>
                    <a:pt x="107500" y="90075"/>
                    <a:pt x="74692" y="30280"/>
                    <a:pt x="76279" y="31867"/>
                  </a:cubicBezTo>
                  <a:cubicBezTo>
                    <a:pt x="77866" y="33454"/>
                    <a:pt x="112262" y="102776"/>
                    <a:pt x="117554" y="123942"/>
                  </a:cubicBezTo>
                  <a:cubicBezTo>
                    <a:pt x="122846" y="145108"/>
                    <a:pt x="119141" y="144051"/>
                    <a:pt x="108029" y="158867"/>
                  </a:cubicBezTo>
                  <a:cubicBezTo>
                    <a:pt x="96917" y="173683"/>
                    <a:pt x="54054" y="212313"/>
                    <a:pt x="50879" y="212842"/>
                  </a:cubicBezTo>
                  <a:cubicBezTo>
                    <a:pt x="47704" y="213371"/>
                    <a:pt x="92154" y="163629"/>
                    <a:pt x="88979" y="162042"/>
                  </a:cubicBezTo>
                  <a:cubicBezTo>
                    <a:pt x="85804" y="160455"/>
                    <a:pt x="37121" y="207021"/>
                    <a:pt x="31829" y="203317"/>
                  </a:cubicBezTo>
                  <a:cubicBezTo>
                    <a:pt x="26537" y="199613"/>
                    <a:pt x="59875" y="172096"/>
                    <a:pt x="57229" y="139817"/>
                  </a:cubicBezTo>
                  <a:cubicBezTo>
                    <a:pt x="54583" y="107538"/>
                    <a:pt x="2196" y="3821"/>
                    <a:pt x="79" y="1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08BDA86A-86E4-BFEE-B783-2A80A8C5B7CE}"/>
                </a:ext>
              </a:extLst>
            </p:cNvPr>
            <p:cNvSpPr/>
            <p:nvPr/>
          </p:nvSpPr>
          <p:spPr>
            <a:xfrm>
              <a:off x="3123466" y="3727336"/>
              <a:ext cx="209622" cy="47745"/>
            </a:xfrm>
            <a:custGeom>
              <a:avLst/>
              <a:gdLst>
                <a:gd name="connsiteX0" fmla="*/ 734 w 209622"/>
                <a:gd name="connsiteY0" fmla="*/ 15989 h 47745"/>
                <a:gd name="connsiteX1" fmla="*/ 64234 w 209622"/>
                <a:gd name="connsiteY1" fmla="*/ 114 h 47745"/>
                <a:gd name="connsiteX2" fmla="*/ 203934 w 209622"/>
                <a:gd name="connsiteY2" fmla="*/ 25514 h 47745"/>
                <a:gd name="connsiteX3" fmla="*/ 172184 w 209622"/>
                <a:gd name="connsiteY3" fmla="*/ 9639 h 47745"/>
                <a:gd name="connsiteX4" fmla="*/ 76934 w 209622"/>
                <a:gd name="connsiteY4" fmla="*/ 47739 h 47745"/>
                <a:gd name="connsiteX5" fmla="*/ 102334 w 209622"/>
                <a:gd name="connsiteY5" fmla="*/ 12814 h 47745"/>
                <a:gd name="connsiteX6" fmla="*/ 734 w 209622"/>
                <a:gd name="connsiteY6" fmla="*/ 15989 h 4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22" h="47745">
                  <a:moveTo>
                    <a:pt x="734" y="15989"/>
                  </a:moveTo>
                  <a:cubicBezTo>
                    <a:pt x="-5616" y="13872"/>
                    <a:pt x="30367" y="-1473"/>
                    <a:pt x="64234" y="114"/>
                  </a:cubicBezTo>
                  <a:cubicBezTo>
                    <a:pt x="98101" y="1701"/>
                    <a:pt x="185942" y="23927"/>
                    <a:pt x="203934" y="25514"/>
                  </a:cubicBezTo>
                  <a:cubicBezTo>
                    <a:pt x="221926" y="27102"/>
                    <a:pt x="193351" y="5935"/>
                    <a:pt x="172184" y="9639"/>
                  </a:cubicBezTo>
                  <a:cubicBezTo>
                    <a:pt x="151017" y="13343"/>
                    <a:pt x="88576" y="47210"/>
                    <a:pt x="76934" y="47739"/>
                  </a:cubicBezTo>
                  <a:cubicBezTo>
                    <a:pt x="65292" y="48268"/>
                    <a:pt x="112388" y="18106"/>
                    <a:pt x="102334" y="12814"/>
                  </a:cubicBezTo>
                  <a:cubicBezTo>
                    <a:pt x="92280" y="7522"/>
                    <a:pt x="7084" y="18106"/>
                    <a:pt x="734" y="1598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06A5DAA1-6474-F79C-4BC9-B44DAB2CB9B0}"/>
                </a:ext>
              </a:extLst>
            </p:cNvPr>
            <p:cNvSpPr/>
            <p:nvPr/>
          </p:nvSpPr>
          <p:spPr>
            <a:xfrm>
              <a:off x="3086095" y="3079572"/>
              <a:ext cx="45204" cy="573103"/>
            </a:xfrm>
            <a:custGeom>
              <a:avLst/>
              <a:gdLst>
                <a:gd name="connsiteX0" fmla="*/ 5 w 45204"/>
                <a:gd name="connsiteY0" fmla="*/ 178 h 573103"/>
                <a:gd name="connsiteX1" fmla="*/ 41280 w 45204"/>
                <a:gd name="connsiteY1" fmla="*/ 158928 h 573103"/>
                <a:gd name="connsiteX2" fmla="*/ 41280 w 45204"/>
                <a:gd name="connsiteY2" fmla="*/ 146228 h 573103"/>
                <a:gd name="connsiteX3" fmla="*/ 25405 w 45204"/>
                <a:gd name="connsiteY3" fmla="*/ 282753 h 573103"/>
                <a:gd name="connsiteX4" fmla="*/ 34930 w 45204"/>
                <a:gd name="connsiteY4" fmla="*/ 365303 h 573103"/>
                <a:gd name="connsiteX5" fmla="*/ 38105 w 45204"/>
                <a:gd name="connsiteY5" fmla="*/ 317678 h 573103"/>
                <a:gd name="connsiteX6" fmla="*/ 38105 w 45204"/>
                <a:gd name="connsiteY6" fmla="*/ 431978 h 573103"/>
                <a:gd name="connsiteX7" fmla="*/ 12705 w 45204"/>
                <a:gd name="connsiteY7" fmla="*/ 571678 h 573103"/>
                <a:gd name="connsiteX8" fmla="*/ 44455 w 45204"/>
                <a:gd name="connsiteY8" fmla="*/ 339903 h 573103"/>
                <a:gd name="connsiteX9" fmla="*/ 34930 w 45204"/>
                <a:gd name="connsiteY9" fmla="*/ 320853 h 573103"/>
                <a:gd name="connsiteX10" fmla="*/ 31755 w 45204"/>
                <a:gd name="connsiteY10" fmla="*/ 222428 h 573103"/>
                <a:gd name="connsiteX11" fmla="*/ 22230 w 45204"/>
                <a:gd name="connsiteY11" fmla="*/ 174803 h 573103"/>
                <a:gd name="connsiteX12" fmla="*/ 38105 w 45204"/>
                <a:gd name="connsiteY12" fmla="*/ 197028 h 573103"/>
                <a:gd name="connsiteX13" fmla="*/ 5 w 45204"/>
                <a:gd name="connsiteY13" fmla="*/ 178 h 57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4" h="573103">
                  <a:moveTo>
                    <a:pt x="5" y="178"/>
                  </a:moveTo>
                  <a:cubicBezTo>
                    <a:pt x="534" y="-6172"/>
                    <a:pt x="41280" y="158928"/>
                    <a:pt x="41280" y="158928"/>
                  </a:cubicBezTo>
                  <a:cubicBezTo>
                    <a:pt x="48159" y="183270"/>
                    <a:pt x="43926" y="125591"/>
                    <a:pt x="41280" y="146228"/>
                  </a:cubicBezTo>
                  <a:cubicBezTo>
                    <a:pt x="38634" y="166865"/>
                    <a:pt x="26463" y="246241"/>
                    <a:pt x="25405" y="282753"/>
                  </a:cubicBezTo>
                  <a:cubicBezTo>
                    <a:pt x="24347" y="319265"/>
                    <a:pt x="32813" y="359482"/>
                    <a:pt x="34930" y="365303"/>
                  </a:cubicBezTo>
                  <a:cubicBezTo>
                    <a:pt x="37047" y="371124"/>
                    <a:pt x="37576" y="306566"/>
                    <a:pt x="38105" y="317678"/>
                  </a:cubicBezTo>
                  <a:cubicBezTo>
                    <a:pt x="38634" y="328790"/>
                    <a:pt x="42338" y="389645"/>
                    <a:pt x="38105" y="431978"/>
                  </a:cubicBezTo>
                  <a:cubicBezTo>
                    <a:pt x="33872" y="474311"/>
                    <a:pt x="11647" y="587024"/>
                    <a:pt x="12705" y="571678"/>
                  </a:cubicBezTo>
                  <a:cubicBezTo>
                    <a:pt x="13763" y="556332"/>
                    <a:pt x="44455" y="339903"/>
                    <a:pt x="44455" y="339903"/>
                  </a:cubicBezTo>
                  <a:cubicBezTo>
                    <a:pt x="48159" y="298099"/>
                    <a:pt x="37047" y="340432"/>
                    <a:pt x="34930" y="320853"/>
                  </a:cubicBezTo>
                  <a:cubicBezTo>
                    <a:pt x="32813" y="301274"/>
                    <a:pt x="33872" y="246770"/>
                    <a:pt x="31755" y="222428"/>
                  </a:cubicBezTo>
                  <a:cubicBezTo>
                    <a:pt x="29638" y="198086"/>
                    <a:pt x="21172" y="179036"/>
                    <a:pt x="22230" y="174803"/>
                  </a:cubicBezTo>
                  <a:cubicBezTo>
                    <a:pt x="23288" y="170570"/>
                    <a:pt x="40222" y="220311"/>
                    <a:pt x="38105" y="197028"/>
                  </a:cubicBezTo>
                  <a:cubicBezTo>
                    <a:pt x="35988" y="173745"/>
                    <a:pt x="-524" y="6528"/>
                    <a:pt x="5" y="1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10630058-4C2A-8145-F2A4-D703BCDC24F8}"/>
                </a:ext>
              </a:extLst>
            </p:cNvPr>
            <p:cNvSpPr/>
            <p:nvPr/>
          </p:nvSpPr>
          <p:spPr>
            <a:xfrm>
              <a:off x="3043914" y="3578207"/>
              <a:ext cx="96636" cy="204284"/>
            </a:xfrm>
            <a:custGeom>
              <a:avLst/>
              <a:gdLst>
                <a:gd name="connsiteX0" fmla="*/ 13611 w 96636"/>
                <a:gd name="connsiteY0" fmla="*/ 18 h 204284"/>
                <a:gd name="connsiteX1" fmla="*/ 911 w 96636"/>
                <a:gd name="connsiteY1" fmla="*/ 130193 h 204284"/>
                <a:gd name="connsiteX2" fmla="*/ 42186 w 96636"/>
                <a:gd name="connsiteY2" fmla="*/ 177818 h 204284"/>
                <a:gd name="connsiteX3" fmla="*/ 23136 w 96636"/>
                <a:gd name="connsiteY3" fmla="*/ 161943 h 204284"/>
                <a:gd name="connsiteX4" fmla="*/ 92986 w 96636"/>
                <a:gd name="connsiteY4" fmla="*/ 203218 h 204284"/>
                <a:gd name="connsiteX5" fmla="*/ 83461 w 96636"/>
                <a:gd name="connsiteY5" fmla="*/ 187343 h 204284"/>
                <a:gd name="connsiteX6" fmla="*/ 54886 w 96636"/>
                <a:gd name="connsiteY6" fmla="*/ 136543 h 204284"/>
                <a:gd name="connsiteX7" fmla="*/ 64411 w 96636"/>
                <a:gd name="connsiteY7" fmla="*/ 95268 h 204284"/>
                <a:gd name="connsiteX8" fmla="*/ 64411 w 96636"/>
                <a:gd name="connsiteY8" fmla="*/ 149243 h 204284"/>
                <a:gd name="connsiteX9" fmla="*/ 67586 w 96636"/>
                <a:gd name="connsiteY9" fmla="*/ 180993 h 204284"/>
                <a:gd name="connsiteX10" fmla="*/ 42186 w 96636"/>
                <a:gd name="connsiteY10" fmla="*/ 155593 h 204284"/>
                <a:gd name="connsiteX11" fmla="*/ 35836 w 96636"/>
                <a:gd name="connsiteY11" fmla="*/ 50818 h 204284"/>
                <a:gd name="connsiteX12" fmla="*/ 32661 w 96636"/>
                <a:gd name="connsiteY12" fmla="*/ 155593 h 204284"/>
                <a:gd name="connsiteX13" fmla="*/ 13611 w 96636"/>
                <a:gd name="connsiteY13" fmla="*/ 139718 h 204284"/>
                <a:gd name="connsiteX14" fmla="*/ 13611 w 96636"/>
                <a:gd name="connsiteY14" fmla="*/ 18 h 20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636" h="204284">
                  <a:moveTo>
                    <a:pt x="13611" y="18"/>
                  </a:moveTo>
                  <a:cubicBezTo>
                    <a:pt x="11494" y="-1570"/>
                    <a:pt x="-3851" y="100560"/>
                    <a:pt x="911" y="130193"/>
                  </a:cubicBezTo>
                  <a:cubicBezTo>
                    <a:pt x="5673" y="159826"/>
                    <a:pt x="38482" y="172526"/>
                    <a:pt x="42186" y="177818"/>
                  </a:cubicBezTo>
                  <a:cubicBezTo>
                    <a:pt x="45890" y="183110"/>
                    <a:pt x="14669" y="157710"/>
                    <a:pt x="23136" y="161943"/>
                  </a:cubicBezTo>
                  <a:cubicBezTo>
                    <a:pt x="31603" y="166176"/>
                    <a:pt x="92986" y="203218"/>
                    <a:pt x="92986" y="203218"/>
                  </a:cubicBezTo>
                  <a:cubicBezTo>
                    <a:pt x="103040" y="207451"/>
                    <a:pt x="89811" y="198455"/>
                    <a:pt x="83461" y="187343"/>
                  </a:cubicBezTo>
                  <a:cubicBezTo>
                    <a:pt x="77111" y="176231"/>
                    <a:pt x="58061" y="151889"/>
                    <a:pt x="54886" y="136543"/>
                  </a:cubicBezTo>
                  <a:cubicBezTo>
                    <a:pt x="51711" y="121197"/>
                    <a:pt x="62823" y="93151"/>
                    <a:pt x="64411" y="95268"/>
                  </a:cubicBezTo>
                  <a:cubicBezTo>
                    <a:pt x="65999" y="97385"/>
                    <a:pt x="63882" y="134956"/>
                    <a:pt x="64411" y="149243"/>
                  </a:cubicBezTo>
                  <a:cubicBezTo>
                    <a:pt x="64940" y="163531"/>
                    <a:pt x="71290" y="179935"/>
                    <a:pt x="67586" y="180993"/>
                  </a:cubicBezTo>
                  <a:cubicBezTo>
                    <a:pt x="63882" y="182051"/>
                    <a:pt x="47478" y="177289"/>
                    <a:pt x="42186" y="155593"/>
                  </a:cubicBezTo>
                  <a:cubicBezTo>
                    <a:pt x="36894" y="133897"/>
                    <a:pt x="37423" y="50818"/>
                    <a:pt x="35836" y="50818"/>
                  </a:cubicBezTo>
                  <a:cubicBezTo>
                    <a:pt x="34249" y="50818"/>
                    <a:pt x="32661" y="155593"/>
                    <a:pt x="32661" y="155593"/>
                  </a:cubicBezTo>
                  <a:cubicBezTo>
                    <a:pt x="28957" y="170410"/>
                    <a:pt x="15728" y="161943"/>
                    <a:pt x="13611" y="139718"/>
                  </a:cubicBezTo>
                  <a:cubicBezTo>
                    <a:pt x="11494" y="117493"/>
                    <a:pt x="15728" y="1606"/>
                    <a:pt x="13611" y="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>
              <a:extLst>
                <a:ext uri="{FF2B5EF4-FFF2-40B4-BE49-F238E27FC236}">
                  <a16:creationId xmlns:a16="http://schemas.microsoft.com/office/drawing/2014/main" id="{731D59D7-B8EE-4F4D-606F-81F4C2B9020B}"/>
                </a:ext>
              </a:extLst>
            </p:cNvPr>
            <p:cNvSpPr/>
            <p:nvPr/>
          </p:nvSpPr>
          <p:spPr>
            <a:xfrm>
              <a:off x="3263282" y="3450694"/>
              <a:ext cx="124449" cy="311753"/>
            </a:xfrm>
            <a:custGeom>
              <a:avLst/>
              <a:gdLst>
                <a:gd name="connsiteX0" fmla="*/ 35543 w 124449"/>
                <a:gd name="connsiteY0" fmla="*/ 531 h 311753"/>
                <a:gd name="connsiteX1" fmla="*/ 26018 w 124449"/>
                <a:gd name="connsiteY1" fmla="*/ 98956 h 311753"/>
                <a:gd name="connsiteX2" fmla="*/ 54593 w 124449"/>
                <a:gd name="connsiteY2" fmla="*/ 203731 h 311753"/>
                <a:gd name="connsiteX3" fmla="*/ 48243 w 124449"/>
                <a:gd name="connsiteY3" fmla="*/ 254531 h 311753"/>
                <a:gd name="connsiteX4" fmla="*/ 89518 w 124449"/>
                <a:gd name="connsiteY4" fmla="*/ 222781 h 311753"/>
                <a:gd name="connsiteX5" fmla="*/ 76818 w 124449"/>
                <a:gd name="connsiteY5" fmla="*/ 311681 h 311753"/>
                <a:gd name="connsiteX6" fmla="*/ 86343 w 124449"/>
                <a:gd name="connsiteY6" fmla="*/ 235481 h 311753"/>
                <a:gd name="connsiteX7" fmla="*/ 124443 w 124449"/>
                <a:gd name="connsiteY7" fmla="*/ 111656 h 311753"/>
                <a:gd name="connsiteX8" fmla="*/ 83168 w 124449"/>
                <a:gd name="connsiteY8" fmla="*/ 219606 h 311753"/>
                <a:gd name="connsiteX9" fmla="*/ 70468 w 124449"/>
                <a:gd name="connsiteY9" fmla="*/ 194206 h 311753"/>
                <a:gd name="connsiteX10" fmla="*/ 67293 w 124449"/>
                <a:gd name="connsiteY10" fmla="*/ 114831 h 311753"/>
                <a:gd name="connsiteX11" fmla="*/ 64118 w 124449"/>
                <a:gd name="connsiteY11" fmla="*/ 194206 h 311753"/>
                <a:gd name="connsiteX12" fmla="*/ 38718 w 124449"/>
                <a:gd name="connsiteY12" fmla="*/ 149756 h 311753"/>
                <a:gd name="connsiteX13" fmla="*/ 3793 w 124449"/>
                <a:gd name="connsiteY13" fmla="*/ 114831 h 311753"/>
                <a:gd name="connsiteX14" fmla="*/ 3793 w 124449"/>
                <a:gd name="connsiteY14" fmla="*/ 143406 h 311753"/>
                <a:gd name="connsiteX15" fmla="*/ 35543 w 124449"/>
                <a:gd name="connsiteY15" fmla="*/ 531 h 31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449" h="311753">
                  <a:moveTo>
                    <a:pt x="35543" y="531"/>
                  </a:moveTo>
                  <a:cubicBezTo>
                    <a:pt x="39247" y="-6877"/>
                    <a:pt x="22843" y="65089"/>
                    <a:pt x="26018" y="98956"/>
                  </a:cubicBezTo>
                  <a:cubicBezTo>
                    <a:pt x="29193" y="132823"/>
                    <a:pt x="50889" y="177802"/>
                    <a:pt x="54593" y="203731"/>
                  </a:cubicBezTo>
                  <a:cubicBezTo>
                    <a:pt x="58297" y="229660"/>
                    <a:pt x="42422" y="251356"/>
                    <a:pt x="48243" y="254531"/>
                  </a:cubicBezTo>
                  <a:cubicBezTo>
                    <a:pt x="54064" y="257706"/>
                    <a:pt x="84755" y="213256"/>
                    <a:pt x="89518" y="222781"/>
                  </a:cubicBezTo>
                  <a:cubicBezTo>
                    <a:pt x="94281" y="232306"/>
                    <a:pt x="77347" y="309564"/>
                    <a:pt x="76818" y="311681"/>
                  </a:cubicBezTo>
                  <a:cubicBezTo>
                    <a:pt x="76289" y="313798"/>
                    <a:pt x="78406" y="268818"/>
                    <a:pt x="86343" y="235481"/>
                  </a:cubicBezTo>
                  <a:cubicBezTo>
                    <a:pt x="94280" y="202144"/>
                    <a:pt x="124972" y="114302"/>
                    <a:pt x="124443" y="111656"/>
                  </a:cubicBezTo>
                  <a:cubicBezTo>
                    <a:pt x="123914" y="109010"/>
                    <a:pt x="92164" y="205848"/>
                    <a:pt x="83168" y="219606"/>
                  </a:cubicBezTo>
                  <a:cubicBezTo>
                    <a:pt x="74172" y="233364"/>
                    <a:pt x="73114" y="211669"/>
                    <a:pt x="70468" y="194206"/>
                  </a:cubicBezTo>
                  <a:cubicBezTo>
                    <a:pt x="67822" y="176743"/>
                    <a:pt x="68351" y="114831"/>
                    <a:pt x="67293" y="114831"/>
                  </a:cubicBezTo>
                  <a:cubicBezTo>
                    <a:pt x="66235" y="114831"/>
                    <a:pt x="68880" y="188385"/>
                    <a:pt x="64118" y="194206"/>
                  </a:cubicBezTo>
                  <a:cubicBezTo>
                    <a:pt x="59356" y="200027"/>
                    <a:pt x="48772" y="162985"/>
                    <a:pt x="38718" y="149756"/>
                  </a:cubicBezTo>
                  <a:cubicBezTo>
                    <a:pt x="28664" y="136527"/>
                    <a:pt x="9614" y="115889"/>
                    <a:pt x="3793" y="114831"/>
                  </a:cubicBezTo>
                  <a:cubicBezTo>
                    <a:pt x="-2028" y="113773"/>
                    <a:pt x="-440" y="158223"/>
                    <a:pt x="3793" y="143406"/>
                  </a:cubicBezTo>
                  <a:cubicBezTo>
                    <a:pt x="8026" y="128589"/>
                    <a:pt x="31839" y="7939"/>
                    <a:pt x="35543" y="5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88402E9E-9015-E733-E799-E1269C49C70C}"/>
                </a:ext>
              </a:extLst>
            </p:cNvPr>
            <p:cNvSpPr/>
            <p:nvPr/>
          </p:nvSpPr>
          <p:spPr>
            <a:xfrm>
              <a:off x="3342399" y="3500578"/>
              <a:ext cx="156364" cy="290380"/>
            </a:xfrm>
            <a:custGeom>
              <a:avLst/>
              <a:gdLst>
                <a:gd name="connsiteX0" fmla="*/ 876 w 156364"/>
                <a:gd name="connsiteY0" fmla="*/ 1447 h 290380"/>
                <a:gd name="connsiteX1" fmla="*/ 58026 w 156364"/>
                <a:gd name="connsiteY1" fmla="*/ 68122 h 290380"/>
                <a:gd name="connsiteX2" fmla="*/ 102476 w 156364"/>
                <a:gd name="connsiteY2" fmla="*/ 99872 h 290380"/>
                <a:gd name="connsiteX3" fmla="*/ 61201 w 156364"/>
                <a:gd name="connsiteY3" fmla="*/ 99872 h 290380"/>
                <a:gd name="connsiteX4" fmla="*/ 108826 w 156364"/>
                <a:gd name="connsiteY4" fmla="*/ 128447 h 290380"/>
                <a:gd name="connsiteX5" fmla="*/ 131051 w 156364"/>
                <a:gd name="connsiteY5" fmla="*/ 198297 h 290380"/>
                <a:gd name="connsiteX6" fmla="*/ 137401 w 156364"/>
                <a:gd name="connsiteY6" fmla="*/ 172897 h 290380"/>
                <a:gd name="connsiteX7" fmla="*/ 115176 w 156364"/>
                <a:gd name="connsiteY7" fmla="*/ 290372 h 290380"/>
                <a:gd name="connsiteX8" fmla="*/ 153276 w 156364"/>
                <a:gd name="connsiteY8" fmla="*/ 166547 h 290380"/>
                <a:gd name="connsiteX9" fmla="*/ 150101 w 156364"/>
                <a:gd name="connsiteY9" fmla="*/ 176072 h 290380"/>
                <a:gd name="connsiteX10" fmla="*/ 118351 w 156364"/>
                <a:gd name="connsiteY10" fmla="*/ 90347 h 290380"/>
                <a:gd name="connsiteX11" fmla="*/ 131051 w 156364"/>
                <a:gd name="connsiteY11" fmla="*/ 150672 h 290380"/>
                <a:gd name="connsiteX12" fmla="*/ 83426 w 156364"/>
                <a:gd name="connsiteY12" fmla="*/ 90347 h 290380"/>
                <a:gd name="connsiteX13" fmla="*/ 105651 w 156364"/>
                <a:gd name="connsiteY13" fmla="*/ 137972 h 290380"/>
                <a:gd name="connsiteX14" fmla="*/ 876 w 156364"/>
                <a:gd name="connsiteY14" fmla="*/ 1447 h 29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6364" h="290380">
                  <a:moveTo>
                    <a:pt x="876" y="1447"/>
                  </a:moveTo>
                  <a:cubicBezTo>
                    <a:pt x="-7062" y="-10195"/>
                    <a:pt x="41093" y="51718"/>
                    <a:pt x="58026" y="68122"/>
                  </a:cubicBezTo>
                  <a:cubicBezTo>
                    <a:pt x="74959" y="84526"/>
                    <a:pt x="101947" y="94580"/>
                    <a:pt x="102476" y="99872"/>
                  </a:cubicBezTo>
                  <a:cubicBezTo>
                    <a:pt x="103005" y="105164"/>
                    <a:pt x="60143" y="95110"/>
                    <a:pt x="61201" y="99872"/>
                  </a:cubicBezTo>
                  <a:cubicBezTo>
                    <a:pt x="62259" y="104634"/>
                    <a:pt x="97184" y="112043"/>
                    <a:pt x="108826" y="128447"/>
                  </a:cubicBezTo>
                  <a:cubicBezTo>
                    <a:pt x="120468" y="144851"/>
                    <a:pt x="126289" y="190889"/>
                    <a:pt x="131051" y="198297"/>
                  </a:cubicBezTo>
                  <a:cubicBezTo>
                    <a:pt x="135814" y="205705"/>
                    <a:pt x="140047" y="157551"/>
                    <a:pt x="137401" y="172897"/>
                  </a:cubicBezTo>
                  <a:cubicBezTo>
                    <a:pt x="134755" y="188243"/>
                    <a:pt x="112530" y="291430"/>
                    <a:pt x="115176" y="290372"/>
                  </a:cubicBezTo>
                  <a:cubicBezTo>
                    <a:pt x="117822" y="289314"/>
                    <a:pt x="153276" y="166547"/>
                    <a:pt x="153276" y="166547"/>
                  </a:cubicBezTo>
                  <a:cubicBezTo>
                    <a:pt x="159097" y="147497"/>
                    <a:pt x="155922" y="188772"/>
                    <a:pt x="150101" y="176072"/>
                  </a:cubicBezTo>
                  <a:cubicBezTo>
                    <a:pt x="144280" y="163372"/>
                    <a:pt x="121526" y="94580"/>
                    <a:pt x="118351" y="90347"/>
                  </a:cubicBezTo>
                  <a:cubicBezTo>
                    <a:pt x="115176" y="86114"/>
                    <a:pt x="136872" y="150672"/>
                    <a:pt x="131051" y="150672"/>
                  </a:cubicBezTo>
                  <a:cubicBezTo>
                    <a:pt x="125230" y="150672"/>
                    <a:pt x="87659" y="92464"/>
                    <a:pt x="83426" y="90347"/>
                  </a:cubicBezTo>
                  <a:cubicBezTo>
                    <a:pt x="79193" y="88230"/>
                    <a:pt x="120468" y="150143"/>
                    <a:pt x="105651" y="137972"/>
                  </a:cubicBezTo>
                  <a:cubicBezTo>
                    <a:pt x="90834" y="125801"/>
                    <a:pt x="8814" y="13089"/>
                    <a:pt x="876" y="14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C0F9E279-FE2D-865B-A827-C99F1F479AC3}"/>
                </a:ext>
              </a:extLst>
            </p:cNvPr>
            <p:cNvSpPr/>
            <p:nvPr/>
          </p:nvSpPr>
          <p:spPr>
            <a:xfrm>
              <a:off x="3238474" y="3676434"/>
              <a:ext cx="221182" cy="133586"/>
            </a:xfrm>
            <a:custGeom>
              <a:avLst/>
              <a:gdLst>
                <a:gd name="connsiteX0" fmla="*/ 26 w 221182"/>
                <a:gd name="connsiteY0" fmla="*/ 133566 h 133586"/>
                <a:gd name="connsiteX1" fmla="*/ 95276 w 221182"/>
                <a:gd name="connsiteY1" fmla="*/ 89116 h 133586"/>
                <a:gd name="connsiteX2" fmla="*/ 158776 w 221182"/>
                <a:gd name="connsiteY2" fmla="*/ 104991 h 133586"/>
                <a:gd name="connsiteX3" fmla="*/ 149251 w 221182"/>
                <a:gd name="connsiteY3" fmla="*/ 79591 h 133586"/>
                <a:gd name="connsiteX4" fmla="*/ 219101 w 221182"/>
                <a:gd name="connsiteY4" fmla="*/ 98641 h 133586"/>
                <a:gd name="connsiteX5" fmla="*/ 200051 w 221182"/>
                <a:gd name="connsiteY5" fmla="*/ 73241 h 133586"/>
                <a:gd name="connsiteX6" fmla="*/ 171476 w 221182"/>
                <a:gd name="connsiteY6" fmla="*/ 31966 h 133586"/>
                <a:gd name="connsiteX7" fmla="*/ 177826 w 221182"/>
                <a:gd name="connsiteY7" fmla="*/ 216 h 133586"/>
                <a:gd name="connsiteX8" fmla="*/ 171476 w 221182"/>
                <a:gd name="connsiteY8" fmla="*/ 47841 h 133586"/>
                <a:gd name="connsiteX9" fmla="*/ 190526 w 221182"/>
                <a:gd name="connsiteY9" fmla="*/ 79591 h 133586"/>
                <a:gd name="connsiteX10" fmla="*/ 114326 w 221182"/>
                <a:gd name="connsiteY10" fmla="*/ 60541 h 133586"/>
                <a:gd name="connsiteX11" fmla="*/ 152426 w 221182"/>
                <a:gd name="connsiteY11" fmla="*/ 85941 h 133586"/>
                <a:gd name="connsiteX12" fmla="*/ 104801 w 221182"/>
                <a:gd name="connsiteY12" fmla="*/ 82766 h 133586"/>
                <a:gd name="connsiteX13" fmla="*/ 26 w 221182"/>
                <a:gd name="connsiteY13" fmla="*/ 133566 h 13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182" h="133586">
                  <a:moveTo>
                    <a:pt x="26" y="133566"/>
                  </a:moveTo>
                  <a:cubicBezTo>
                    <a:pt x="-1562" y="134624"/>
                    <a:pt x="68818" y="93878"/>
                    <a:pt x="95276" y="89116"/>
                  </a:cubicBezTo>
                  <a:cubicBezTo>
                    <a:pt x="121734" y="84354"/>
                    <a:pt x="149780" y="106578"/>
                    <a:pt x="158776" y="104991"/>
                  </a:cubicBezTo>
                  <a:cubicBezTo>
                    <a:pt x="167772" y="103404"/>
                    <a:pt x="139197" y="80649"/>
                    <a:pt x="149251" y="79591"/>
                  </a:cubicBezTo>
                  <a:cubicBezTo>
                    <a:pt x="159305" y="78533"/>
                    <a:pt x="219101" y="98641"/>
                    <a:pt x="219101" y="98641"/>
                  </a:cubicBezTo>
                  <a:cubicBezTo>
                    <a:pt x="227568" y="97583"/>
                    <a:pt x="207989" y="84353"/>
                    <a:pt x="200051" y="73241"/>
                  </a:cubicBezTo>
                  <a:cubicBezTo>
                    <a:pt x="192114" y="62128"/>
                    <a:pt x="175180" y="44137"/>
                    <a:pt x="171476" y="31966"/>
                  </a:cubicBezTo>
                  <a:cubicBezTo>
                    <a:pt x="167772" y="19795"/>
                    <a:pt x="177826" y="-2430"/>
                    <a:pt x="177826" y="216"/>
                  </a:cubicBezTo>
                  <a:cubicBezTo>
                    <a:pt x="177826" y="2862"/>
                    <a:pt x="169359" y="34612"/>
                    <a:pt x="171476" y="47841"/>
                  </a:cubicBezTo>
                  <a:cubicBezTo>
                    <a:pt x="173593" y="61070"/>
                    <a:pt x="200051" y="77474"/>
                    <a:pt x="190526" y="79591"/>
                  </a:cubicBezTo>
                  <a:cubicBezTo>
                    <a:pt x="181001" y="81708"/>
                    <a:pt x="120676" y="59483"/>
                    <a:pt x="114326" y="60541"/>
                  </a:cubicBezTo>
                  <a:cubicBezTo>
                    <a:pt x="107976" y="61599"/>
                    <a:pt x="154013" y="82237"/>
                    <a:pt x="152426" y="85941"/>
                  </a:cubicBezTo>
                  <a:cubicBezTo>
                    <a:pt x="150839" y="89645"/>
                    <a:pt x="124380" y="74299"/>
                    <a:pt x="104801" y="82766"/>
                  </a:cubicBezTo>
                  <a:cubicBezTo>
                    <a:pt x="85222" y="91233"/>
                    <a:pt x="1614" y="132508"/>
                    <a:pt x="26" y="13356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F56D069B-2434-F779-AEF8-F428F54FEE0C}"/>
                </a:ext>
              </a:extLst>
            </p:cNvPr>
            <p:cNvSpPr/>
            <p:nvPr/>
          </p:nvSpPr>
          <p:spPr>
            <a:xfrm>
              <a:off x="3092206" y="3749637"/>
              <a:ext cx="241618" cy="69323"/>
            </a:xfrm>
            <a:custGeom>
              <a:avLst/>
              <a:gdLst>
                <a:gd name="connsiteX0" fmla="*/ 244 w 241618"/>
                <a:gd name="connsiteY0" fmla="*/ 38 h 69323"/>
                <a:gd name="connsiteX1" fmla="*/ 171694 w 241618"/>
                <a:gd name="connsiteY1" fmla="*/ 57188 h 69323"/>
                <a:gd name="connsiteX2" fmla="*/ 127244 w 241618"/>
                <a:gd name="connsiteY2" fmla="*/ 66713 h 69323"/>
                <a:gd name="connsiteX3" fmla="*/ 181219 w 241618"/>
                <a:gd name="connsiteY3" fmla="*/ 22263 h 69323"/>
                <a:gd name="connsiteX4" fmla="*/ 241544 w 241618"/>
                <a:gd name="connsiteY4" fmla="*/ 3213 h 69323"/>
                <a:gd name="connsiteX5" fmla="*/ 168519 w 241618"/>
                <a:gd name="connsiteY5" fmla="*/ 34963 h 69323"/>
                <a:gd name="connsiteX6" fmla="*/ 133594 w 241618"/>
                <a:gd name="connsiteY6" fmla="*/ 66713 h 69323"/>
                <a:gd name="connsiteX7" fmla="*/ 244 w 241618"/>
                <a:gd name="connsiteY7" fmla="*/ 38 h 6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618" h="69323">
                  <a:moveTo>
                    <a:pt x="244" y="38"/>
                  </a:moveTo>
                  <a:cubicBezTo>
                    <a:pt x="6594" y="-1550"/>
                    <a:pt x="150527" y="46076"/>
                    <a:pt x="171694" y="57188"/>
                  </a:cubicBezTo>
                  <a:cubicBezTo>
                    <a:pt x="192861" y="68301"/>
                    <a:pt x="125657" y="72534"/>
                    <a:pt x="127244" y="66713"/>
                  </a:cubicBezTo>
                  <a:cubicBezTo>
                    <a:pt x="128832" y="60892"/>
                    <a:pt x="162169" y="32846"/>
                    <a:pt x="181219" y="22263"/>
                  </a:cubicBezTo>
                  <a:cubicBezTo>
                    <a:pt x="200269" y="11680"/>
                    <a:pt x="243661" y="1096"/>
                    <a:pt x="241544" y="3213"/>
                  </a:cubicBezTo>
                  <a:cubicBezTo>
                    <a:pt x="239427" y="5330"/>
                    <a:pt x="186511" y="24380"/>
                    <a:pt x="168519" y="34963"/>
                  </a:cubicBezTo>
                  <a:cubicBezTo>
                    <a:pt x="150527" y="45546"/>
                    <a:pt x="154232" y="70417"/>
                    <a:pt x="133594" y="66713"/>
                  </a:cubicBezTo>
                  <a:cubicBezTo>
                    <a:pt x="112956" y="63009"/>
                    <a:pt x="-6106" y="1626"/>
                    <a:pt x="244" y="3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EA919549-F03B-040E-7082-3037E2F6C58B}"/>
                </a:ext>
              </a:extLst>
            </p:cNvPr>
            <p:cNvSpPr/>
            <p:nvPr/>
          </p:nvSpPr>
          <p:spPr>
            <a:xfrm>
              <a:off x="3298418" y="3437188"/>
              <a:ext cx="150337" cy="280836"/>
            </a:xfrm>
            <a:custGeom>
              <a:avLst/>
              <a:gdLst>
                <a:gd name="connsiteX0" fmla="*/ 41682 w 150337"/>
                <a:gd name="connsiteY0" fmla="*/ 1337 h 280836"/>
                <a:gd name="connsiteX1" fmla="*/ 22632 w 150337"/>
                <a:gd name="connsiteY1" fmla="*/ 118812 h 280836"/>
                <a:gd name="connsiteX2" fmla="*/ 48032 w 150337"/>
                <a:gd name="connsiteY2" fmla="*/ 166437 h 280836"/>
                <a:gd name="connsiteX3" fmla="*/ 13107 w 150337"/>
                <a:gd name="connsiteY3" fmla="*/ 223587 h 280836"/>
                <a:gd name="connsiteX4" fmla="*/ 146457 w 150337"/>
                <a:gd name="connsiteY4" fmla="*/ 188662 h 280836"/>
                <a:gd name="connsiteX5" fmla="*/ 111532 w 150337"/>
                <a:gd name="connsiteY5" fmla="*/ 217237 h 280836"/>
                <a:gd name="connsiteX6" fmla="*/ 79782 w 150337"/>
                <a:gd name="connsiteY6" fmla="*/ 280737 h 280836"/>
                <a:gd name="connsiteX7" fmla="*/ 102007 w 150337"/>
                <a:gd name="connsiteY7" fmla="*/ 201362 h 280836"/>
                <a:gd name="connsiteX8" fmla="*/ 48032 w 150337"/>
                <a:gd name="connsiteY8" fmla="*/ 220412 h 280836"/>
                <a:gd name="connsiteX9" fmla="*/ 35332 w 150337"/>
                <a:gd name="connsiteY9" fmla="*/ 163262 h 280836"/>
                <a:gd name="connsiteX10" fmla="*/ 3582 w 150337"/>
                <a:gd name="connsiteY10" fmla="*/ 160087 h 280836"/>
                <a:gd name="connsiteX11" fmla="*/ 3582 w 150337"/>
                <a:gd name="connsiteY11" fmla="*/ 204537 h 280836"/>
                <a:gd name="connsiteX12" fmla="*/ 41682 w 150337"/>
                <a:gd name="connsiteY12" fmla="*/ 1337 h 2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337" h="280836">
                  <a:moveTo>
                    <a:pt x="41682" y="1337"/>
                  </a:moveTo>
                  <a:cubicBezTo>
                    <a:pt x="44857" y="-12950"/>
                    <a:pt x="21574" y="91295"/>
                    <a:pt x="22632" y="118812"/>
                  </a:cubicBezTo>
                  <a:cubicBezTo>
                    <a:pt x="23690" y="146329"/>
                    <a:pt x="49619" y="148975"/>
                    <a:pt x="48032" y="166437"/>
                  </a:cubicBezTo>
                  <a:cubicBezTo>
                    <a:pt x="46445" y="183899"/>
                    <a:pt x="-3297" y="219883"/>
                    <a:pt x="13107" y="223587"/>
                  </a:cubicBezTo>
                  <a:cubicBezTo>
                    <a:pt x="29511" y="227291"/>
                    <a:pt x="130053" y="189720"/>
                    <a:pt x="146457" y="188662"/>
                  </a:cubicBezTo>
                  <a:cubicBezTo>
                    <a:pt x="162861" y="187604"/>
                    <a:pt x="122644" y="201891"/>
                    <a:pt x="111532" y="217237"/>
                  </a:cubicBezTo>
                  <a:cubicBezTo>
                    <a:pt x="100420" y="232583"/>
                    <a:pt x="81370" y="283383"/>
                    <a:pt x="79782" y="280737"/>
                  </a:cubicBezTo>
                  <a:cubicBezTo>
                    <a:pt x="78195" y="278091"/>
                    <a:pt x="107299" y="211416"/>
                    <a:pt x="102007" y="201362"/>
                  </a:cubicBezTo>
                  <a:cubicBezTo>
                    <a:pt x="96715" y="191308"/>
                    <a:pt x="59144" y="226762"/>
                    <a:pt x="48032" y="220412"/>
                  </a:cubicBezTo>
                  <a:cubicBezTo>
                    <a:pt x="36920" y="214062"/>
                    <a:pt x="42740" y="173316"/>
                    <a:pt x="35332" y="163262"/>
                  </a:cubicBezTo>
                  <a:cubicBezTo>
                    <a:pt x="27924" y="153208"/>
                    <a:pt x="8874" y="153208"/>
                    <a:pt x="3582" y="160087"/>
                  </a:cubicBezTo>
                  <a:cubicBezTo>
                    <a:pt x="-1710" y="166966"/>
                    <a:pt x="-651" y="230466"/>
                    <a:pt x="3582" y="204537"/>
                  </a:cubicBezTo>
                  <a:cubicBezTo>
                    <a:pt x="7815" y="178608"/>
                    <a:pt x="38507" y="15624"/>
                    <a:pt x="41682" y="133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4758CD79-1B47-3E79-184E-5B11CE5D49CC}"/>
                </a:ext>
              </a:extLst>
            </p:cNvPr>
            <p:cNvSpPr/>
            <p:nvPr/>
          </p:nvSpPr>
          <p:spPr>
            <a:xfrm>
              <a:off x="3251166" y="3757410"/>
              <a:ext cx="174690" cy="93939"/>
            </a:xfrm>
            <a:custGeom>
              <a:avLst/>
              <a:gdLst>
                <a:gd name="connsiteX0" fmla="*/ 34 w 174690"/>
                <a:gd name="connsiteY0" fmla="*/ 93865 h 93939"/>
                <a:gd name="connsiteX1" fmla="*/ 88934 w 174690"/>
                <a:gd name="connsiteY1" fmla="*/ 17665 h 93939"/>
                <a:gd name="connsiteX2" fmla="*/ 174659 w 174690"/>
                <a:gd name="connsiteY2" fmla="*/ 33540 h 93939"/>
                <a:gd name="connsiteX3" fmla="*/ 79409 w 174690"/>
                <a:gd name="connsiteY3" fmla="*/ 1790 h 93939"/>
                <a:gd name="connsiteX4" fmla="*/ 34 w 174690"/>
                <a:gd name="connsiteY4" fmla="*/ 93865 h 9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90" h="93939">
                  <a:moveTo>
                    <a:pt x="34" y="93865"/>
                  </a:moveTo>
                  <a:cubicBezTo>
                    <a:pt x="1622" y="96511"/>
                    <a:pt x="59830" y="27719"/>
                    <a:pt x="88934" y="17665"/>
                  </a:cubicBezTo>
                  <a:cubicBezTo>
                    <a:pt x="118038" y="7611"/>
                    <a:pt x="176247" y="36186"/>
                    <a:pt x="174659" y="33540"/>
                  </a:cubicBezTo>
                  <a:cubicBezTo>
                    <a:pt x="173072" y="30894"/>
                    <a:pt x="107455" y="-8793"/>
                    <a:pt x="79409" y="1790"/>
                  </a:cubicBezTo>
                  <a:cubicBezTo>
                    <a:pt x="51363" y="12373"/>
                    <a:pt x="-1554" y="91219"/>
                    <a:pt x="34" y="938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FE1FFD28-DC3B-65CB-6E69-C48364AD5515}"/>
                </a:ext>
              </a:extLst>
            </p:cNvPr>
            <p:cNvSpPr/>
            <p:nvPr/>
          </p:nvSpPr>
          <p:spPr>
            <a:xfrm>
              <a:off x="3296475" y="2850910"/>
              <a:ext cx="123001" cy="198172"/>
            </a:xfrm>
            <a:custGeom>
              <a:avLst/>
              <a:gdLst>
                <a:gd name="connsiteX0" fmla="*/ 123000 w 123001"/>
                <a:gd name="connsiteY0" fmla="*/ 240 h 198172"/>
                <a:gd name="connsiteX1" fmla="*/ 2350 w 123001"/>
                <a:gd name="connsiteY1" fmla="*/ 165340 h 198172"/>
                <a:gd name="connsiteX2" fmla="*/ 43625 w 123001"/>
                <a:gd name="connsiteY2" fmla="*/ 124065 h 198172"/>
                <a:gd name="connsiteX3" fmla="*/ 49975 w 123001"/>
                <a:gd name="connsiteY3" fmla="*/ 92315 h 198172"/>
                <a:gd name="connsiteX4" fmla="*/ 78550 w 123001"/>
                <a:gd name="connsiteY4" fmla="*/ 197090 h 198172"/>
                <a:gd name="connsiteX5" fmla="*/ 69025 w 123001"/>
                <a:gd name="connsiteY5" fmla="*/ 143115 h 198172"/>
                <a:gd name="connsiteX6" fmla="*/ 49975 w 123001"/>
                <a:gd name="connsiteY6" fmla="*/ 82790 h 198172"/>
                <a:gd name="connsiteX7" fmla="*/ 5525 w 123001"/>
                <a:gd name="connsiteY7" fmla="*/ 127240 h 198172"/>
                <a:gd name="connsiteX8" fmla="*/ 123000 w 123001"/>
                <a:gd name="connsiteY8" fmla="*/ 240 h 19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01" h="198172">
                  <a:moveTo>
                    <a:pt x="123000" y="240"/>
                  </a:moveTo>
                  <a:cubicBezTo>
                    <a:pt x="122471" y="6590"/>
                    <a:pt x="15579" y="144702"/>
                    <a:pt x="2350" y="165340"/>
                  </a:cubicBezTo>
                  <a:cubicBezTo>
                    <a:pt x="-10879" y="185978"/>
                    <a:pt x="35688" y="136236"/>
                    <a:pt x="43625" y="124065"/>
                  </a:cubicBezTo>
                  <a:cubicBezTo>
                    <a:pt x="51562" y="111894"/>
                    <a:pt x="44154" y="80144"/>
                    <a:pt x="49975" y="92315"/>
                  </a:cubicBezTo>
                  <a:cubicBezTo>
                    <a:pt x="55796" y="104486"/>
                    <a:pt x="75375" y="188623"/>
                    <a:pt x="78550" y="197090"/>
                  </a:cubicBezTo>
                  <a:cubicBezTo>
                    <a:pt x="81725" y="205557"/>
                    <a:pt x="73787" y="162165"/>
                    <a:pt x="69025" y="143115"/>
                  </a:cubicBezTo>
                  <a:cubicBezTo>
                    <a:pt x="64263" y="124065"/>
                    <a:pt x="60558" y="85436"/>
                    <a:pt x="49975" y="82790"/>
                  </a:cubicBezTo>
                  <a:cubicBezTo>
                    <a:pt x="39392" y="80144"/>
                    <a:pt x="-6117" y="139411"/>
                    <a:pt x="5525" y="127240"/>
                  </a:cubicBezTo>
                  <a:cubicBezTo>
                    <a:pt x="17167" y="115069"/>
                    <a:pt x="123529" y="-6110"/>
                    <a:pt x="123000" y="2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1C5BB71F-632A-61A6-4B62-3068A41F00EB}"/>
                </a:ext>
              </a:extLst>
            </p:cNvPr>
            <p:cNvSpPr/>
            <p:nvPr/>
          </p:nvSpPr>
          <p:spPr>
            <a:xfrm>
              <a:off x="3165151" y="3660348"/>
              <a:ext cx="179261" cy="64444"/>
            </a:xfrm>
            <a:custGeom>
              <a:avLst/>
              <a:gdLst>
                <a:gd name="connsiteX0" fmla="*/ 324 w 179261"/>
                <a:gd name="connsiteY0" fmla="*/ 63927 h 64444"/>
                <a:gd name="connsiteX1" fmla="*/ 63824 w 179261"/>
                <a:gd name="connsiteY1" fmla="*/ 19477 h 64444"/>
                <a:gd name="connsiteX2" fmla="*/ 178124 w 179261"/>
                <a:gd name="connsiteY2" fmla="*/ 35352 h 64444"/>
                <a:gd name="connsiteX3" fmla="*/ 124149 w 179261"/>
                <a:gd name="connsiteY3" fmla="*/ 427 h 64444"/>
                <a:gd name="connsiteX4" fmla="*/ 152724 w 179261"/>
                <a:gd name="connsiteY4" fmla="*/ 63927 h 64444"/>
                <a:gd name="connsiteX5" fmla="*/ 124149 w 179261"/>
                <a:gd name="connsiteY5" fmla="*/ 32177 h 64444"/>
                <a:gd name="connsiteX6" fmla="*/ 66999 w 179261"/>
                <a:gd name="connsiteY6" fmla="*/ 63927 h 64444"/>
                <a:gd name="connsiteX7" fmla="*/ 89224 w 179261"/>
                <a:gd name="connsiteY7" fmla="*/ 9952 h 64444"/>
                <a:gd name="connsiteX8" fmla="*/ 324 w 179261"/>
                <a:gd name="connsiteY8" fmla="*/ 63927 h 6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261" h="64444">
                  <a:moveTo>
                    <a:pt x="324" y="63927"/>
                  </a:moveTo>
                  <a:cubicBezTo>
                    <a:pt x="-3909" y="65514"/>
                    <a:pt x="34191" y="24239"/>
                    <a:pt x="63824" y="19477"/>
                  </a:cubicBezTo>
                  <a:cubicBezTo>
                    <a:pt x="93457" y="14715"/>
                    <a:pt x="168070" y="38527"/>
                    <a:pt x="178124" y="35352"/>
                  </a:cubicBezTo>
                  <a:cubicBezTo>
                    <a:pt x="188178" y="32177"/>
                    <a:pt x="128382" y="-4335"/>
                    <a:pt x="124149" y="427"/>
                  </a:cubicBezTo>
                  <a:cubicBezTo>
                    <a:pt x="119916" y="5189"/>
                    <a:pt x="152724" y="58635"/>
                    <a:pt x="152724" y="63927"/>
                  </a:cubicBezTo>
                  <a:cubicBezTo>
                    <a:pt x="152724" y="69219"/>
                    <a:pt x="138436" y="32177"/>
                    <a:pt x="124149" y="32177"/>
                  </a:cubicBezTo>
                  <a:cubicBezTo>
                    <a:pt x="109862" y="32177"/>
                    <a:pt x="72820" y="67631"/>
                    <a:pt x="66999" y="63927"/>
                  </a:cubicBezTo>
                  <a:cubicBezTo>
                    <a:pt x="61178" y="60223"/>
                    <a:pt x="102982" y="11010"/>
                    <a:pt x="89224" y="9952"/>
                  </a:cubicBezTo>
                  <a:cubicBezTo>
                    <a:pt x="75466" y="8894"/>
                    <a:pt x="4557" y="62340"/>
                    <a:pt x="324" y="639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84176394-39D2-3CF9-4109-52C5AB8283A7}"/>
                </a:ext>
              </a:extLst>
            </p:cNvPr>
            <p:cNvSpPr/>
            <p:nvPr/>
          </p:nvSpPr>
          <p:spPr>
            <a:xfrm>
              <a:off x="3314700" y="3000317"/>
              <a:ext cx="82610" cy="233151"/>
            </a:xfrm>
            <a:custGeom>
              <a:avLst/>
              <a:gdLst>
                <a:gd name="connsiteX0" fmla="*/ 82550 w 82610"/>
                <a:gd name="connsiteY0" fmla="*/ 58 h 233151"/>
                <a:gd name="connsiteX1" fmla="*/ 47625 w 82610"/>
                <a:gd name="connsiteY1" fmla="*/ 123883 h 233151"/>
                <a:gd name="connsiteX2" fmla="*/ 44450 w 82610"/>
                <a:gd name="connsiteY2" fmla="*/ 231833 h 233151"/>
                <a:gd name="connsiteX3" fmla="*/ 38100 w 82610"/>
                <a:gd name="connsiteY3" fmla="*/ 174683 h 233151"/>
                <a:gd name="connsiteX4" fmla="*/ 0 w 82610"/>
                <a:gd name="connsiteY4" fmla="*/ 41333 h 233151"/>
                <a:gd name="connsiteX5" fmla="*/ 38100 w 82610"/>
                <a:gd name="connsiteY5" fmla="*/ 139758 h 233151"/>
                <a:gd name="connsiteX6" fmla="*/ 82550 w 82610"/>
                <a:gd name="connsiteY6" fmla="*/ 58 h 23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10" h="233151">
                  <a:moveTo>
                    <a:pt x="82550" y="58"/>
                  </a:moveTo>
                  <a:cubicBezTo>
                    <a:pt x="84138" y="-2588"/>
                    <a:pt x="53975" y="85254"/>
                    <a:pt x="47625" y="123883"/>
                  </a:cubicBezTo>
                  <a:cubicBezTo>
                    <a:pt x="41275" y="162512"/>
                    <a:pt x="46037" y="223366"/>
                    <a:pt x="44450" y="231833"/>
                  </a:cubicBezTo>
                  <a:cubicBezTo>
                    <a:pt x="42863" y="240300"/>
                    <a:pt x="45508" y="206433"/>
                    <a:pt x="38100" y="174683"/>
                  </a:cubicBezTo>
                  <a:cubicBezTo>
                    <a:pt x="30692" y="142933"/>
                    <a:pt x="0" y="47154"/>
                    <a:pt x="0" y="41333"/>
                  </a:cubicBezTo>
                  <a:cubicBezTo>
                    <a:pt x="0" y="35512"/>
                    <a:pt x="24871" y="141345"/>
                    <a:pt x="38100" y="139758"/>
                  </a:cubicBezTo>
                  <a:cubicBezTo>
                    <a:pt x="51329" y="138171"/>
                    <a:pt x="80962" y="2704"/>
                    <a:pt x="82550" y="5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15E15206-A65B-CDE9-DBE0-21AFB00040D7}"/>
                </a:ext>
              </a:extLst>
            </p:cNvPr>
            <p:cNvSpPr/>
            <p:nvPr/>
          </p:nvSpPr>
          <p:spPr>
            <a:xfrm>
              <a:off x="3184505" y="3844755"/>
              <a:ext cx="58648" cy="158926"/>
            </a:xfrm>
            <a:custGeom>
              <a:avLst/>
              <a:gdLst>
                <a:gd name="connsiteX0" fmla="*/ 47645 w 58648"/>
                <a:gd name="connsiteY0" fmla="*/ 170 h 158926"/>
                <a:gd name="connsiteX1" fmla="*/ 47645 w 58648"/>
                <a:gd name="connsiteY1" fmla="*/ 133520 h 158926"/>
                <a:gd name="connsiteX2" fmla="*/ 20 w 58648"/>
                <a:gd name="connsiteY2" fmla="*/ 114470 h 158926"/>
                <a:gd name="connsiteX3" fmla="*/ 53995 w 58648"/>
                <a:gd name="connsiteY3" fmla="*/ 158920 h 158926"/>
                <a:gd name="connsiteX4" fmla="*/ 53995 w 58648"/>
                <a:gd name="connsiteY4" fmla="*/ 117645 h 158926"/>
                <a:gd name="connsiteX5" fmla="*/ 38120 w 58648"/>
                <a:gd name="connsiteY5" fmla="*/ 104945 h 158926"/>
                <a:gd name="connsiteX6" fmla="*/ 47645 w 58648"/>
                <a:gd name="connsiteY6" fmla="*/ 170 h 158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48" h="158926">
                  <a:moveTo>
                    <a:pt x="47645" y="170"/>
                  </a:moveTo>
                  <a:cubicBezTo>
                    <a:pt x="49232" y="4932"/>
                    <a:pt x="55582" y="114470"/>
                    <a:pt x="47645" y="133520"/>
                  </a:cubicBezTo>
                  <a:cubicBezTo>
                    <a:pt x="39708" y="152570"/>
                    <a:pt x="-1038" y="110237"/>
                    <a:pt x="20" y="114470"/>
                  </a:cubicBezTo>
                  <a:cubicBezTo>
                    <a:pt x="1078" y="118703"/>
                    <a:pt x="44999" y="158391"/>
                    <a:pt x="53995" y="158920"/>
                  </a:cubicBezTo>
                  <a:cubicBezTo>
                    <a:pt x="62991" y="159449"/>
                    <a:pt x="56641" y="126641"/>
                    <a:pt x="53995" y="117645"/>
                  </a:cubicBezTo>
                  <a:cubicBezTo>
                    <a:pt x="51349" y="108649"/>
                    <a:pt x="40766" y="118174"/>
                    <a:pt x="38120" y="104945"/>
                  </a:cubicBezTo>
                  <a:cubicBezTo>
                    <a:pt x="35474" y="91716"/>
                    <a:pt x="46058" y="-4592"/>
                    <a:pt x="47645" y="1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>
              <a:extLst>
                <a:ext uri="{FF2B5EF4-FFF2-40B4-BE49-F238E27FC236}">
                  <a16:creationId xmlns:a16="http://schemas.microsoft.com/office/drawing/2014/main" id="{FC409F94-D927-5DDA-CCDB-59DE41B982B5}"/>
                </a:ext>
              </a:extLst>
            </p:cNvPr>
            <p:cNvSpPr/>
            <p:nvPr/>
          </p:nvSpPr>
          <p:spPr>
            <a:xfrm>
              <a:off x="3279113" y="3857491"/>
              <a:ext cx="60425" cy="133581"/>
            </a:xfrm>
            <a:custGeom>
              <a:avLst/>
              <a:gdLst>
                <a:gd name="connsiteX0" fmla="*/ 16537 w 60425"/>
                <a:gd name="connsiteY0" fmla="*/ 134 h 133581"/>
                <a:gd name="connsiteX1" fmla="*/ 26062 w 60425"/>
                <a:gd name="connsiteY1" fmla="*/ 104909 h 133581"/>
                <a:gd name="connsiteX2" fmla="*/ 662 w 60425"/>
                <a:gd name="connsiteY2" fmla="*/ 133484 h 133581"/>
                <a:gd name="connsiteX3" fmla="*/ 57812 w 60425"/>
                <a:gd name="connsiteY3" fmla="*/ 98559 h 133581"/>
                <a:gd name="connsiteX4" fmla="*/ 51462 w 60425"/>
                <a:gd name="connsiteY4" fmla="*/ 89034 h 133581"/>
                <a:gd name="connsiteX5" fmla="*/ 57812 w 60425"/>
                <a:gd name="connsiteY5" fmla="*/ 54109 h 133581"/>
                <a:gd name="connsiteX6" fmla="*/ 41937 w 60425"/>
                <a:gd name="connsiteY6" fmla="*/ 89034 h 133581"/>
                <a:gd name="connsiteX7" fmla="*/ 26062 w 60425"/>
                <a:gd name="connsiteY7" fmla="*/ 101734 h 133581"/>
                <a:gd name="connsiteX8" fmla="*/ 35587 w 60425"/>
                <a:gd name="connsiteY8" fmla="*/ 82684 h 133581"/>
                <a:gd name="connsiteX9" fmla="*/ 16537 w 60425"/>
                <a:gd name="connsiteY9" fmla="*/ 134 h 13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25" h="133581">
                  <a:moveTo>
                    <a:pt x="16537" y="134"/>
                  </a:moveTo>
                  <a:cubicBezTo>
                    <a:pt x="14950" y="3838"/>
                    <a:pt x="28708" y="82684"/>
                    <a:pt x="26062" y="104909"/>
                  </a:cubicBezTo>
                  <a:cubicBezTo>
                    <a:pt x="23416" y="127134"/>
                    <a:pt x="-4629" y="134542"/>
                    <a:pt x="662" y="133484"/>
                  </a:cubicBezTo>
                  <a:cubicBezTo>
                    <a:pt x="5953" y="132426"/>
                    <a:pt x="57812" y="98559"/>
                    <a:pt x="57812" y="98559"/>
                  </a:cubicBezTo>
                  <a:cubicBezTo>
                    <a:pt x="66279" y="91151"/>
                    <a:pt x="51462" y="96442"/>
                    <a:pt x="51462" y="89034"/>
                  </a:cubicBezTo>
                  <a:cubicBezTo>
                    <a:pt x="51462" y="81626"/>
                    <a:pt x="59399" y="54109"/>
                    <a:pt x="57812" y="54109"/>
                  </a:cubicBezTo>
                  <a:cubicBezTo>
                    <a:pt x="56225" y="54109"/>
                    <a:pt x="47229" y="81097"/>
                    <a:pt x="41937" y="89034"/>
                  </a:cubicBezTo>
                  <a:cubicBezTo>
                    <a:pt x="36645" y="96971"/>
                    <a:pt x="27120" y="102792"/>
                    <a:pt x="26062" y="101734"/>
                  </a:cubicBezTo>
                  <a:cubicBezTo>
                    <a:pt x="25004" y="100676"/>
                    <a:pt x="35058" y="94855"/>
                    <a:pt x="35587" y="82684"/>
                  </a:cubicBezTo>
                  <a:cubicBezTo>
                    <a:pt x="36116" y="70513"/>
                    <a:pt x="18124" y="-3570"/>
                    <a:pt x="16537" y="1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 64">
              <a:extLst>
                <a:ext uri="{FF2B5EF4-FFF2-40B4-BE49-F238E27FC236}">
                  <a16:creationId xmlns:a16="http://schemas.microsoft.com/office/drawing/2014/main" id="{DE4BE324-18CC-F3BD-4F3E-C1D52579B9FB}"/>
                </a:ext>
              </a:extLst>
            </p:cNvPr>
            <p:cNvSpPr/>
            <p:nvPr/>
          </p:nvSpPr>
          <p:spPr>
            <a:xfrm>
              <a:off x="3178142" y="3841075"/>
              <a:ext cx="7176" cy="97317"/>
            </a:xfrm>
            <a:custGeom>
              <a:avLst/>
              <a:gdLst>
                <a:gd name="connsiteX0" fmla="*/ 6383 w 7176"/>
                <a:gd name="connsiteY0" fmla="*/ 675 h 97317"/>
                <a:gd name="connsiteX1" fmla="*/ 6383 w 7176"/>
                <a:gd name="connsiteY1" fmla="*/ 95925 h 97317"/>
                <a:gd name="connsiteX2" fmla="*/ 33 w 7176"/>
                <a:gd name="connsiteY2" fmla="*/ 54650 h 97317"/>
                <a:gd name="connsiteX3" fmla="*/ 6383 w 7176"/>
                <a:gd name="connsiteY3" fmla="*/ 675 h 9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6" h="97317">
                  <a:moveTo>
                    <a:pt x="6383" y="675"/>
                  </a:moveTo>
                  <a:cubicBezTo>
                    <a:pt x="7441" y="7554"/>
                    <a:pt x="7441" y="86929"/>
                    <a:pt x="6383" y="95925"/>
                  </a:cubicBezTo>
                  <a:cubicBezTo>
                    <a:pt x="5325" y="104921"/>
                    <a:pt x="-496" y="67879"/>
                    <a:pt x="33" y="54650"/>
                  </a:cubicBezTo>
                  <a:cubicBezTo>
                    <a:pt x="562" y="41421"/>
                    <a:pt x="5325" y="-6204"/>
                    <a:pt x="6383" y="6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リーフォーム 65">
              <a:extLst>
                <a:ext uri="{FF2B5EF4-FFF2-40B4-BE49-F238E27FC236}">
                  <a16:creationId xmlns:a16="http://schemas.microsoft.com/office/drawing/2014/main" id="{6365C7DE-EC23-0828-6467-751D0EF6CE67}"/>
                </a:ext>
              </a:extLst>
            </p:cNvPr>
            <p:cNvSpPr/>
            <p:nvPr/>
          </p:nvSpPr>
          <p:spPr>
            <a:xfrm>
              <a:off x="3402346" y="3876675"/>
              <a:ext cx="85245" cy="69850"/>
            </a:xfrm>
            <a:custGeom>
              <a:avLst/>
              <a:gdLst>
                <a:gd name="connsiteX0" fmla="*/ 20304 w 85245"/>
                <a:gd name="connsiteY0" fmla="*/ 0 h 69850"/>
                <a:gd name="connsiteX1" fmla="*/ 33004 w 85245"/>
                <a:gd name="connsiteY1" fmla="*/ 50800 h 69850"/>
                <a:gd name="connsiteX2" fmla="*/ 1254 w 85245"/>
                <a:gd name="connsiteY2" fmla="*/ 69850 h 69850"/>
                <a:gd name="connsiteX3" fmla="*/ 83804 w 85245"/>
                <a:gd name="connsiteY3" fmla="*/ 50800 h 69850"/>
                <a:gd name="connsiteX4" fmla="*/ 52054 w 85245"/>
                <a:gd name="connsiteY4" fmla="*/ 50800 h 69850"/>
                <a:gd name="connsiteX5" fmla="*/ 20304 w 85245"/>
                <a:gd name="connsiteY5" fmla="*/ 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45" h="69850">
                  <a:moveTo>
                    <a:pt x="20304" y="0"/>
                  </a:moveTo>
                  <a:cubicBezTo>
                    <a:pt x="17129" y="0"/>
                    <a:pt x="36179" y="39158"/>
                    <a:pt x="33004" y="50800"/>
                  </a:cubicBezTo>
                  <a:cubicBezTo>
                    <a:pt x="29829" y="62442"/>
                    <a:pt x="-7213" y="69850"/>
                    <a:pt x="1254" y="69850"/>
                  </a:cubicBezTo>
                  <a:cubicBezTo>
                    <a:pt x="9721" y="69850"/>
                    <a:pt x="75337" y="53975"/>
                    <a:pt x="83804" y="50800"/>
                  </a:cubicBezTo>
                  <a:cubicBezTo>
                    <a:pt x="92271" y="47625"/>
                    <a:pt x="61050" y="53446"/>
                    <a:pt x="52054" y="50800"/>
                  </a:cubicBezTo>
                  <a:cubicBezTo>
                    <a:pt x="43058" y="48154"/>
                    <a:pt x="23479" y="0"/>
                    <a:pt x="20304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>
              <a:extLst>
                <a:ext uri="{FF2B5EF4-FFF2-40B4-BE49-F238E27FC236}">
                  <a16:creationId xmlns:a16="http://schemas.microsoft.com/office/drawing/2014/main" id="{763B157F-AB23-9AB5-6FD7-562185CFCF24}"/>
                </a:ext>
              </a:extLst>
            </p:cNvPr>
            <p:cNvSpPr/>
            <p:nvPr/>
          </p:nvSpPr>
          <p:spPr>
            <a:xfrm>
              <a:off x="3022600" y="3999889"/>
              <a:ext cx="242139" cy="86772"/>
            </a:xfrm>
            <a:custGeom>
              <a:avLst/>
              <a:gdLst>
                <a:gd name="connsiteX0" fmla="*/ 0 w 242139"/>
                <a:gd name="connsiteY0" fmla="*/ 57761 h 86772"/>
                <a:gd name="connsiteX1" fmla="*/ 146050 w 242139"/>
                <a:gd name="connsiteY1" fmla="*/ 19661 h 86772"/>
                <a:gd name="connsiteX2" fmla="*/ 234950 w 242139"/>
                <a:gd name="connsiteY2" fmla="*/ 51411 h 86772"/>
                <a:gd name="connsiteX3" fmla="*/ 174625 w 242139"/>
                <a:gd name="connsiteY3" fmla="*/ 10136 h 86772"/>
                <a:gd name="connsiteX4" fmla="*/ 241300 w 242139"/>
                <a:gd name="connsiteY4" fmla="*/ 86336 h 86772"/>
                <a:gd name="connsiteX5" fmla="*/ 209550 w 242139"/>
                <a:gd name="connsiteY5" fmla="*/ 41886 h 86772"/>
                <a:gd name="connsiteX6" fmla="*/ 171450 w 242139"/>
                <a:gd name="connsiteY6" fmla="*/ 54586 h 86772"/>
                <a:gd name="connsiteX7" fmla="*/ 171450 w 242139"/>
                <a:gd name="connsiteY7" fmla="*/ 19661 h 86772"/>
                <a:gd name="connsiteX8" fmla="*/ 142875 w 242139"/>
                <a:gd name="connsiteY8" fmla="*/ 29186 h 86772"/>
                <a:gd name="connsiteX9" fmla="*/ 146050 w 242139"/>
                <a:gd name="connsiteY9" fmla="*/ 611 h 86772"/>
                <a:gd name="connsiteX10" fmla="*/ 0 w 242139"/>
                <a:gd name="connsiteY10" fmla="*/ 57761 h 8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139" h="86772">
                  <a:moveTo>
                    <a:pt x="0" y="57761"/>
                  </a:moveTo>
                  <a:cubicBezTo>
                    <a:pt x="0" y="60936"/>
                    <a:pt x="106892" y="20719"/>
                    <a:pt x="146050" y="19661"/>
                  </a:cubicBezTo>
                  <a:cubicBezTo>
                    <a:pt x="185208" y="18603"/>
                    <a:pt x="230188" y="52998"/>
                    <a:pt x="234950" y="51411"/>
                  </a:cubicBezTo>
                  <a:cubicBezTo>
                    <a:pt x="239712" y="49824"/>
                    <a:pt x="173567" y="4315"/>
                    <a:pt x="174625" y="10136"/>
                  </a:cubicBezTo>
                  <a:cubicBezTo>
                    <a:pt x="175683" y="15957"/>
                    <a:pt x="235479" y="81044"/>
                    <a:pt x="241300" y="86336"/>
                  </a:cubicBezTo>
                  <a:cubicBezTo>
                    <a:pt x="247121" y="91628"/>
                    <a:pt x="221192" y="47178"/>
                    <a:pt x="209550" y="41886"/>
                  </a:cubicBezTo>
                  <a:cubicBezTo>
                    <a:pt x="197908" y="36594"/>
                    <a:pt x="177800" y="58290"/>
                    <a:pt x="171450" y="54586"/>
                  </a:cubicBezTo>
                  <a:cubicBezTo>
                    <a:pt x="165100" y="50882"/>
                    <a:pt x="176212" y="23894"/>
                    <a:pt x="171450" y="19661"/>
                  </a:cubicBezTo>
                  <a:cubicBezTo>
                    <a:pt x="166688" y="15428"/>
                    <a:pt x="147108" y="32361"/>
                    <a:pt x="142875" y="29186"/>
                  </a:cubicBezTo>
                  <a:cubicBezTo>
                    <a:pt x="138642" y="26011"/>
                    <a:pt x="164571" y="-4681"/>
                    <a:pt x="146050" y="611"/>
                  </a:cubicBezTo>
                  <a:cubicBezTo>
                    <a:pt x="127529" y="5903"/>
                    <a:pt x="0" y="54586"/>
                    <a:pt x="0" y="577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リーフォーム 67">
              <a:extLst>
                <a:ext uri="{FF2B5EF4-FFF2-40B4-BE49-F238E27FC236}">
                  <a16:creationId xmlns:a16="http://schemas.microsoft.com/office/drawing/2014/main" id="{F18CE61C-B2D9-DE59-0F78-81A54704AB6B}"/>
                </a:ext>
              </a:extLst>
            </p:cNvPr>
            <p:cNvSpPr/>
            <p:nvPr/>
          </p:nvSpPr>
          <p:spPr>
            <a:xfrm>
              <a:off x="3235289" y="4012639"/>
              <a:ext cx="352587" cy="54616"/>
            </a:xfrm>
            <a:custGeom>
              <a:avLst/>
              <a:gdLst>
                <a:gd name="connsiteX0" fmla="*/ 36 w 352587"/>
                <a:gd name="connsiteY0" fmla="*/ 54536 h 54616"/>
                <a:gd name="connsiteX1" fmla="*/ 114336 w 352587"/>
                <a:gd name="connsiteY1" fmla="*/ 561 h 54616"/>
                <a:gd name="connsiteX2" fmla="*/ 98461 w 352587"/>
                <a:gd name="connsiteY2" fmla="*/ 25961 h 54616"/>
                <a:gd name="connsiteX3" fmla="*/ 152436 w 352587"/>
                <a:gd name="connsiteY3" fmla="*/ 19611 h 54616"/>
                <a:gd name="connsiteX4" fmla="*/ 222286 w 352587"/>
                <a:gd name="connsiteY4" fmla="*/ 22786 h 54616"/>
                <a:gd name="connsiteX5" fmla="*/ 174661 w 352587"/>
                <a:gd name="connsiteY5" fmla="*/ 10086 h 54616"/>
                <a:gd name="connsiteX6" fmla="*/ 247686 w 352587"/>
                <a:gd name="connsiteY6" fmla="*/ 22786 h 54616"/>
                <a:gd name="connsiteX7" fmla="*/ 352461 w 352587"/>
                <a:gd name="connsiteY7" fmla="*/ 22786 h 54616"/>
                <a:gd name="connsiteX8" fmla="*/ 225461 w 352587"/>
                <a:gd name="connsiteY8" fmla="*/ 25961 h 54616"/>
                <a:gd name="connsiteX9" fmla="*/ 158786 w 352587"/>
                <a:gd name="connsiteY9" fmla="*/ 29136 h 54616"/>
                <a:gd name="connsiteX10" fmla="*/ 107986 w 352587"/>
                <a:gd name="connsiteY10" fmla="*/ 51361 h 54616"/>
                <a:gd name="connsiteX11" fmla="*/ 127036 w 352587"/>
                <a:gd name="connsiteY11" fmla="*/ 16436 h 54616"/>
                <a:gd name="connsiteX12" fmla="*/ 95286 w 352587"/>
                <a:gd name="connsiteY12" fmla="*/ 29136 h 54616"/>
                <a:gd name="connsiteX13" fmla="*/ 101636 w 352587"/>
                <a:gd name="connsiteY13" fmla="*/ 13261 h 54616"/>
                <a:gd name="connsiteX14" fmla="*/ 36 w 352587"/>
                <a:gd name="connsiteY14" fmla="*/ 54536 h 5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2587" h="54616">
                  <a:moveTo>
                    <a:pt x="36" y="54536"/>
                  </a:moveTo>
                  <a:cubicBezTo>
                    <a:pt x="2153" y="52419"/>
                    <a:pt x="97932" y="5324"/>
                    <a:pt x="114336" y="561"/>
                  </a:cubicBezTo>
                  <a:cubicBezTo>
                    <a:pt x="130740" y="-4202"/>
                    <a:pt x="92111" y="22786"/>
                    <a:pt x="98461" y="25961"/>
                  </a:cubicBezTo>
                  <a:cubicBezTo>
                    <a:pt x="104811" y="29136"/>
                    <a:pt x="131799" y="20140"/>
                    <a:pt x="152436" y="19611"/>
                  </a:cubicBezTo>
                  <a:cubicBezTo>
                    <a:pt x="173073" y="19082"/>
                    <a:pt x="218582" y="24373"/>
                    <a:pt x="222286" y="22786"/>
                  </a:cubicBezTo>
                  <a:cubicBezTo>
                    <a:pt x="225990" y="21199"/>
                    <a:pt x="170428" y="10086"/>
                    <a:pt x="174661" y="10086"/>
                  </a:cubicBezTo>
                  <a:cubicBezTo>
                    <a:pt x="178894" y="10086"/>
                    <a:pt x="218053" y="20669"/>
                    <a:pt x="247686" y="22786"/>
                  </a:cubicBezTo>
                  <a:cubicBezTo>
                    <a:pt x="277319" y="24903"/>
                    <a:pt x="356165" y="22257"/>
                    <a:pt x="352461" y="22786"/>
                  </a:cubicBezTo>
                  <a:cubicBezTo>
                    <a:pt x="348757" y="23315"/>
                    <a:pt x="257740" y="24903"/>
                    <a:pt x="225461" y="25961"/>
                  </a:cubicBezTo>
                  <a:cubicBezTo>
                    <a:pt x="193182" y="27019"/>
                    <a:pt x="178365" y="24903"/>
                    <a:pt x="158786" y="29136"/>
                  </a:cubicBezTo>
                  <a:cubicBezTo>
                    <a:pt x="139207" y="33369"/>
                    <a:pt x="113278" y="53478"/>
                    <a:pt x="107986" y="51361"/>
                  </a:cubicBezTo>
                  <a:cubicBezTo>
                    <a:pt x="102694" y="49244"/>
                    <a:pt x="129153" y="20140"/>
                    <a:pt x="127036" y="16436"/>
                  </a:cubicBezTo>
                  <a:cubicBezTo>
                    <a:pt x="124919" y="12732"/>
                    <a:pt x="95286" y="29136"/>
                    <a:pt x="95286" y="29136"/>
                  </a:cubicBezTo>
                  <a:cubicBezTo>
                    <a:pt x="91053" y="28607"/>
                    <a:pt x="113807" y="10086"/>
                    <a:pt x="101636" y="13261"/>
                  </a:cubicBezTo>
                  <a:cubicBezTo>
                    <a:pt x="89465" y="16436"/>
                    <a:pt x="-2081" y="56653"/>
                    <a:pt x="36" y="545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>
              <a:extLst>
                <a:ext uri="{FF2B5EF4-FFF2-40B4-BE49-F238E27FC236}">
                  <a16:creationId xmlns:a16="http://schemas.microsoft.com/office/drawing/2014/main" id="{204041A6-6577-3383-4EF3-EBED4F2180C3}"/>
                </a:ext>
              </a:extLst>
            </p:cNvPr>
            <p:cNvSpPr/>
            <p:nvPr/>
          </p:nvSpPr>
          <p:spPr>
            <a:xfrm>
              <a:off x="3092382" y="4017983"/>
              <a:ext cx="274772" cy="76481"/>
            </a:xfrm>
            <a:custGeom>
              <a:avLst/>
              <a:gdLst>
                <a:gd name="connsiteX0" fmla="*/ 68 w 274772"/>
                <a:gd name="connsiteY0" fmla="*/ 17442 h 76481"/>
                <a:gd name="connsiteX1" fmla="*/ 177868 w 274772"/>
                <a:gd name="connsiteY1" fmla="*/ 68242 h 76481"/>
                <a:gd name="connsiteX2" fmla="*/ 149293 w 274772"/>
                <a:gd name="connsiteY2" fmla="*/ 61892 h 76481"/>
                <a:gd name="connsiteX3" fmla="*/ 200093 w 274772"/>
                <a:gd name="connsiteY3" fmla="*/ 55542 h 76481"/>
                <a:gd name="connsiteX4" fmla="*/ 187393 w 274772"/>
                <a:gd name="connsiteY4" fmla="*/ 74592 h 76481"/>
                <a:gd name="connsiteX5" fmla="*/ 273118 w 274772"/>
                <a:gd name="connsiteY5" fmla="*/ 1567 h 76481"/>
                <a:gd name="connsiteX6" fmla="*/ 238193 w 274772"/>
                <a:gd name="connsiteY6" fmla="*/ 26967 h 76481"/>
                <a:gd name="connsiteX7" fmla="*/ 168343 w 274772"/>
                <a:gd name="connsiteY7" fmla="*/ 55542 h 76481"/>
                <a:gd name="connsiteX8" fmla="*/ 92143 w 274772"/>
                <a:gd name="connsiteY8" fmla="*/ 33317 h 76481"/>
                <a:gd name="connsiteX9" fmla="*/ 155643 w 274772"/>
                <a:gd name="connsiteY9" fmla="*/ 36492 h 76481"/>
                <a:gd name="connsiteX10" fmla="*/ 68 w 274772"/>
                <a:gd name="connsiteY10" fmla="*/ 17442 h 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772" h="76481">
                  <a:moveTo>
                    <a:pt x="68" y="17442"/>
                  </a:moveTo>
                  <a:cubicBezTo>
                    <a:pt x="3772" y="22734"/>
                    <a:pt x="152997" y="60834"/>
                    <a:pt x="177868" y="68242"/>
                  </a:cubicBezTo>
                  <a:cubicBezTo>
                    <a:pt x="202739" y="75650"/>
                    <a:pt x="145589" y="64009"/>
                    <a:pt x="149293" y="61892"/>
                  </a:cubicBezTo>
                  <a:cubicBezTo>
                    <a:pt x="152997" y="59775"/>
                    <a:pt x="200093" y="55542"/>
                    <a:pt x="200093" y="55542"/>
                  </a:cubicBezTo>
                  <a:cubicBezTo>
                    <a:pt x="206443" y="57659"/>
                    <a:pt x="175222" y="83588"/>
                    <a:pt x="187393" y="74592"/>
                  </a:cubicBezTo>
                  <a:cubicBezTo>
                    <a:pt x="199564" y="65596"/>
                    <a:pt x="264651" y="9504"/>
                    <a:pt x="273118" y="1567"/>
                  </a:cubicBezTo>
                  <a:cubicBezTo>
                    <a:pt x="281585" y="-6371"/>
                    <a:pt x="255656" y="17971"/>
                    <a:pt x="238193" y="26967"/>
                  </a:cubicBezTo>
                  <a:cubicBezTo>
                    <a:pt x="220731" y="35963"/>
                    <a:pt x="192685" y="54484"/>
                    <a:pt x="168343" y="55542"/>
                  </a:cubicBezTo>
                  <a:cubicBezTo>
                    <a:pt x="144001" y="56600"/>
                    <a:pt x="94260" y="36492"/>
                    <a:pt x="92143" y="33317"/>
                  </a:cubicBezTo>
                  <a:cubicBezTo>
                    <a:pt x="90026" y="30142"/>
                    <a:pt x="167285" y="37550"/>
                    <a:pt x="155643" y="36492"/>
                  </a:cubicBezTo>
                  <a:cubicBezTo>
                    <a:pt x="144001" y="35434"/>
                    <a:pt x="-3636" y="12150"/>
                    <a:pt x="68" y="1744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>
              <a:extLst>
                <a:ext uri="{FF2B5EF4-FFF2-40B4-BE49-F238E27FC236}">
                  <a16:creationId xmlns:a16="http://schemas.microsoft.com/office/drawing/2014/main" id="{0874449A-C46E-A377-8554-C0FFA2599787}"/>
                </a:ext>
              </a:extLst>
            </p:cNvPr>
            <p:cNvSpPr/>
            <p:nvPr/>
          </p:nvSpPr>
          <p:spPr>
            <a:xfrm>
              <a:off x="3273214" y="4063996"/>
              <a:ext cx="225673" cy="143725"/>
            </a:xfrm>
            <a:custGeom>
              <a:avLst/>
              <a:gdLst>
                <a:gd name="connsiteX0" fmla="*/ 174836 w 225673"/>
                <a:gd name="connsiteY0" fmla="*/ 4 h 143725"/>
                <a:gd name="connsiteX1" fmla="*/ 225636 w 225673"/>
                <a:gd name="connsiteY1" fmla="*/ 60329 h 143725"/>
                <a:gd name="connsiteX2" fmla="*/ 165311 w 225673"/>
                <a:gd name="connsiteY2" fmla="*/ 66679 h 143725"/>
                <a:gd name="connsiteX3" fmla="*/ 184361 w 225673"/>
                <a:gd name="connsiteY3" fmla="*/ 92079 h 143725"/>
                <a:gd name="connsiteX4" fmla="*/ 92286 w 225673"/>
                <a:gd name="connsiteY4" fmla="*/ 73029 h 143725"/>
                <a:gd name="connsiteX5" fmla="*/ 130386 w 225673"/>
                <a:gd name="connsiteY5" fmla="*/ 98429 h 143725"/>
                <a:gd name="connsiteX6" fmla="*/ 76411 w 225673"/>
                <a:gd name="connsiteY6" fmla="*/ 82554 h 143725"/>
                <a:gd name="connsiteX7" fmla="*/ 3386 w 225673"/>
                <a:gd name="connsiteY7" fmla="*/ 142879 h 143725"/>
                <a:gd name="connsiteX8" fmla="*/ 25611 w 225673"/>
                <a:gd name="connsiteY8" fmla="*/ 117479 h 143725"/>
                <a:gd name="connsiteX9" fmla="*/ 143086 w 225673"/>
                <a:gd name="connsiteY9" fmla="*/ 111129 h 143725"/>
                <a:gd name="connsiteX10" fmla="*/ 95461 w 225673"/>
                <a:gd name="connsiteY10" fmla="*/ 92079 h 143725"/>
                <a:gd name="connsiteX11" fmla="*/ 209761 w 225673"/>
                <a:gd name="connsiteY11" fmla="*/ 57154 h 143725"/>
                <a:gd name="connsiteX12" fmla="*/ 174836 w 225673"/>
                <a:gd name="connsiteY12" fmla="*/ 4 h 14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673" h="143725">
                  <a:moveTo>
                    <a:pt x="174836" y="4"/>
                  </a:moveTo>
                  <a:cubicBezTo>
                    <a:pt x="177482" y="533"/>
                    <a:pt x="227223" y="49217"/>
                    <a:pt x="225636" y="60329"/>
                  </a:cubicBezTo>
                  <a:cubicBezTo>
                    <a:pt x="224049" y="71441"/>
                    <a:pt x="172190" y="61387"/>
                    <a:pt x="165311" y="66679"/>
                  </a:cubicBezTo>
                  <a:cubicBezTo>
                    <a:pt x="158432" y="71971"/>
                    <a:pt x="196532" y="91021"/>
                    <a:pt x="184361" y="92079"/>
                  </a:cubicBezTo>
                  <a:cubicBezTo>
                    <a:pt x="172190" y="93137"/>
                    <a:pt x="101282" y="71971"/>
                    <a:pt x="92286" y="73029"/>
                  </a:cubicBezTo>
                  <a:cubicBezTo>
                    <a:pt x="83290" y="74087"/>
                    <a:pt x="133032" y="96842"/>
                    <a:pt x="130386" y="98429"/>
                  </a:cubicBezTo>
                  <a:cubicBezTo>
                    <a:pt x="127740" y="100017"/>
                    <a:pt x="97578" y="75146"/>
                    <a:pt x="76411" y="82554"/>
                  </a:cubicBezTo>
                  <a:cubicBezTo>
                    <a:pt x="55244" y="89962"/>
                    <a:pt x="11853" y="137058"/>
                    <a:pt x="3386" y="142879"/>
                  </a:cubicBezTo>
                  <a:cubicBezTo>
                    <a:pt x="-5081" y="148700"/>
                    <a:pt x="2328" y="122771"/>
                    <a:pt x="25611" y="117479"/>
                  </a:cubicBezTo>
                  <a:cubicBezTo>
                    <a:pt x="48894" y="112187"/>
                    <a:pt x="131444" y="115362"/>
                    <a:pt x="143086" y="111129"/>
                  </a:cubicBezTo>
                  <a:cubicBezTo>
                    <a:pt x="154728" y="106896"/>
                    <a:pt x="84349" y="101075"/>
                    <a:pt x="95461" y="92079"/>
                  </a:cubicBezTo>
                  <a:cubicBezTo>
                    <a:pt x="106573" y="83083"/>
                    <a:pt x="192299" y="70912"/>
                    <a:pt x="209761" y="57154"/>
                  </a:cubicBezTo>
                  <a:cubicBezTo>
                    <a:pt x="227223" y="43396"/>
                    <a:pt x="172190" y="-525"/>
                    <a:pt x="174836" y="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フリーフォーム 70">
              <a:extLst>
                <a:ext uri="{FF2B5EF4-FFF2-40B4-BE49-F238E27FC236}">
                  <a16:creationId xmlns:a16="http://schemas.microsoft.com/office/drawing/2014/main" id="{CD50FA77-CD0E-9A94-3C71-AE9EE783D1F2}"/>
                </a:ext>
              </a:extLst>
            </p:cNvPr>
            <p:cNvSpPr/>
            <p:nvPr/>
          </p:nvSpPr>
          <p:spPr>
            <a:xfrm>
              <a:off x="3047962" y="4079677"/>
              <a:ext cx="250902" cy="162183"/>
            </a:xfrm>
            <a:custGeom>
              <a:avLst/>
              <a:gdLst>
                <a:gd name="connsiteX0" fmla="*/ 38 w 250902"/>
                <a:gd name="connsiteY0" fmla="*/ 198 h 162183"/>
                <a:gd name="connsiteX1" fmla="*/ 165138 w 250902"/>
                <a:gd name="connsiteY1" fmla="*/ 117673 h 162183"/>
                <a:gd name="connsiteX2" fmla="*/ 142913 w 250902"/>
                <a:gd name="connsiteY2" fmla="*/ 85923 h 162183"/>
                <a:gd name="connsiteX3" fmla="*/ 215938 w 250902"/>
                <a:gd name="connsiteY3" fmla="*/ 120848 h 162183"/>
                <a:gd name="connsiteX4" fmla="*/ 250863 w 250902"/>
                <a:gd name="connsiteY4" fmla="*/ 162123 h 162183"/>
                <a:gd name="connsiteX5" fmla="*/ 222288 w 250902"/>
                <a:gd name="connsiteY5" fmla="*/ 111323 h 162183"/>
                <a:gd name="connsiteX6" fmla="*/ 196888 w 250902"/>
                <a:gd name="connsiteY6" fmla="*/ 89098 h 162183"/>
                <a:gd name="connsiteX7" fmla="*/ 238163 w 250902"/>
                <a:gd name="connsiteY7" fmla="*/ 41473 h 162183"/>
                <a:gd name="connsiteX8" fmla="*/ 184188 w 250902"/>
                <a:gd name="connsiteY8" fmla="*/ 54173 h 162183"/>
                <a:gd name="connsiteX9" fmla="*/ 142913 w 250902"/>
                <a:gd name="connsiteY9" fmla="*/ 35123 h 162183"/>
                <a:gd name="connsiteX10" fmla="*/ 193713 w 250902"/>
                <a:gd name="connsiteY10" fmla="*/ 89098 h 162183"/>
                <a:gd name="connsiteX11" fmla="*/ 120688 w 250902"/>
                <a:gd name="connsiteY11" fmla="*/ 60523 h 162183"/>
                <a:gd name="connsiteX12" fmla="*/ 149263 w 250902"/>
                <a:gd name="connsiteY12" fmla="*/ 89098 h 162183"/>
                <a:gd name="connsiteX13" fmla="*/ 38 w 250902"/>
                <a:gd name="connsiteY13" fmla="*/ 198 h 16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902" h="162183">
                  <a:moveTo>
                    <a:pt x="38" y="198"/>
                  </a:moveTo>
                  <a:cubicBezTo>
                    <a:pt x="2684" y="4960"/>
                    <a:pt x="141326" y="103386"/>
                    <a:pt x="165138" y="117673"/>
                  </a:cubicBezTo>
                  <a:cubicBezTo>
                    <a:pt x="188950" y="131960"/>
                    <a:pt x="134446" y="85394"/>
                    <a:pt x="142913" y="85923"/>
                  </a:cubicBezTo>
                  <a:cubicBezTo>
                    <a:pt x="151380" y="86452"/>
                    <a:pt x="197946" y="108148"/>
                    <a:pt x="215938" y="120848"/>
                  </a:cubicBezTo>
                  <a:cubicBezTo>
                    <a:pt x="233930" y="133548"/>
                    <a:pt x="249805" y="163711"/>
                    <a:pt x="250863" y="162123"/>
                  </a:cubicBezTo>
                  <a:cubicBezTo>
                    <a:pt x="251921" y="160535"/>
                    <a:pt x="231284" y="123494"/>
                    <a:pt x="222288" y="111323"/>
                  </a:cubicBezTo>
                  <a:cubicBezTo>
                    <a:pt x="213292" y="99152"/>
                    <a:pt x="194242" y="100740"/>
                    <a:pt x="196888" y="89098"/>
                  </a:cubicBezTo>
                  <a:cubicBezTo>
                    <a:pt x="199534" y="77456"/>
                    <a:pt x="240280" y="47294"/>
                    <a:pt x="238163" y="41473"/>
                  </a:cubicBezTo>
                  <a:cubicBezTo>
                    <a:pt x="236046" y="35652"/>
                    <a:pt x="200063" y="55231"/>
                    <a:pt x="184188" y="54173"/>
                  </a:cubicBezTo>
                  <a:cubicBezTo>
                    <a:pt x="168313" y="53115"/>
                    <a:pt x="141326" y="29302"/>
                    <a:pt x="142913" y="35123"/>
                  </a:cubicBezTo>
                  <a:cubicBezTo>
                    <a:pt x="144501" y="40944"/>
                    <a:pt x="197417" y="84865"/>
                    <a:pt x="193713" y="89098"/>
                  </a:cubicBezTo>
                  <a:cubicBezTo>
                    <a:pt x="190009" y="93331"/>
                    <a:pt x="128096" y="60523"/>
                    <a:pt x="120688" y="60523"/>
                  </a:cubicBezTo>
                  <a:cubicBezTo>
                    <a:pt x="113280" y="60523"/>
                    <a:pt x="168313" y="100210"/>
                    <a:pt x="149263" y="89098"/>
                  </a:cubicBezTo>
                  <a:cubicBezTo>
                    <a:pt x="130213" y="77986"/>
                    <a:pt x="-2608" y="-4564"/>
                    <a:pt x="38" y="1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 72">
              <a:extLst>
                <a:ext uri="{FF2B5EF4-FFF2-40B4-BE49-F238E27FC236}">
                  <a16:creationId xmlns:a16="http://schemas.microsoft.com/office/drawing/2014/main" id="{7B3E91C4-1FA2-090C-DE8F-7AED431F2529}"/>
                </a:ext>
              </a:extLst>
            </p:cNvPr>
            <p:cNvSpPr/>
            <p:nvPr/>
          </p:nvSpPr>
          <p:spPr>
            <a:xfrm>
              <a:off x="3298437" y="4086156"/>
              <a:ext cx="222650" cy="149243"/>
            </a:xfrm>
            <a:custGeom>
              <a:avLst/>
              <a:gdLst>
                <a:gd name="connsiteX0" fmla="*/ 155963 w 222650"/>
                <a:gd name="connsiteY0" fmla="*/ 69 h 149243"/>
                <a:gd name="connsiteX1" fmla="*/ 222638 w 222650"/>
                <a:gd name="connsiteY1" fmla="*/ 41344 h 149243"/>
                <a:gd name="connsiteX2" fmla="*/ 149613 w 222650"/>
                <a:gd name="connsiteY2" fmla="*/ 101669 h 149243"/>
                <a:gd name="connsiteX3" fmla="*/ 168663 w 222650"/>
                <a:gd name="connsiteY3" fmla="*/ 82619 h 149243"/>
                <a:gd name="connsiteX4" fmla="*/ 63888 w 222650"/>
                <a:gd name="connsiteY4" fmla="*/ 130244 h 149243"/>
                <a:gd name="connsiteX5" fmla="*/ 89288 w 222650"/>
                <a:gd name="connsiteY5" fmla="*/ 101669 h 149243"/>
                <a:gd name="connsiteX6" fmla="*/ 51188 w 222650"/>
                <a:gd name="connsiteY6" fmla="*/ 136594 h 149243"/>
                <a:gd name="connsiteX7" fmla="*/ 28963 w 222650"/>
                <a:gd name="connsiteY7" fmla="*/ 111194 h 149243"/>
                <a:gd name="connsiteX8" fmla="*/ 388 w 222650"/>
                <a:gd name="connsiteY8" fmla="*/ 73094 h 149243"/>
                <a:gd name="connsiteX9" fmla="*/ 51188 w 222650"/>
                <a:gd name="connsiteY9" fmla="*/ 133419 h 149243"/>
                <a:gd name="connsiteX10" fmla="*/ 44838 w 222650"/>
                <a:gd name="connsiteY10" fmla="*/ 146119 h 149243"/>
                <a:gd name="connsiteX11" fmla="*/ 28963 w 222650"/>
                <a:gd name="connsiteY11" fmla="*/ 146119 h 149243"/>
                <a:gd name="connsiteX12" fmla="*/ 152788 w 222650"/>
                <a:gd name="connsiteY12" fmla="*/ 111194 h 149243"/>
                <a:gd name="connsiteX13" fmla="*/ 136913 w 222650"/>
                <a:gd name="connsiteY13" fmla="*/ 104844 h 149243"/>
                <a:gd name="connsiteX14" fmla="*/ 216288 w 222650"/>
                <a:gd name="connsiteY14" fmla="*/ 73094 h 149243"/>
                <a:gd name="connsiteX15" fmla="*/ 190888 w 222650"/>
                <a:gd name="connsiteY15" fmla="*/ 63569 h 149243"/>
                <a:gd name="connsiteX16" fmla="*/ 209938 w 222650"/>
                <a:gd name="connsiteY16" fmla="*/ 50869 h 149243"/>
                <a:gd name="connsiteX17" fmla="*/ 155963 w 222650"/>
                <a:gd name="connsiteY17" fmla="*/ 69 h 14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2650" h="149243">
                  <a:moveTo>
                    <a:pt x="155963" y="69"/>
                  </a:moveTo>
                  <a:cubicBezTo>
                    <a:pt x="158080" y="-1519"/>
                    <a:pt x="223696" y="24411"/>
                    <a:pt x="222638" y="41344"/>
                  </a:cubicBezTo>
                  <a:cubicBezTo>
                    <a:pt x="221580" y="58277"/>
                    <a:pt x="158609" y="94790"/>
                    <a:pt x="149613" y="101669"/>
                  </a:cubicBezTo>
                  <a:cubicBezTo>
                    <a:pt x="140617" y="108548"/>
                    <a:pt x="182951" y="77856"/>
                    <a:pt x="168663" y="82619"/>
                  </a:cubicBezTo>
                  <a:cubicBezTo>
                    <a:pt x="154375" y="87382"/>
                    <a:pt x="77117" y="127069"/>
                    <a:pt x="63888" y="130244"/>
                  </a:cubicBezTo>
                  <a:cubicBezTo>
                    <a:pt x="50659" y="133419"/>
                    <a:pt x="91405" y="100611"/>
                    <a:pt x="89288" y="101669"/>
                  </a:cubicBezTo>
                  <a:cubicBezTo>
                    <a:pt x="87171" y="102727"/>
                    <a:pt x="61242" y="135007"/>
                    <a:pt x="51188" y="136594"/>
                  </a:cubicBezTo>
                  <a:cubicBezTo>
                    <a:pt x="41134" y="138181"/>
                    <a:pt x="37430" y="121777"/>
                    <a:pt x="28963" y="111194"/>
                  </a:cubicBezTo>
                  <a:cubicBezTo>
                    <a:pt x="20496" y="100611"/>
                    <a:pt x="-3316" y="69390"/>
                    <a:pt x="388" y="73094"/>
                  </a:cubicBezTo>
                  <a:cubicBezTo>
                    <a:pt x="4092" y="76798"/>
                    <a:pt x="51188" y="133419"/>
                    <a:pt x="51188" y="133419"/>
                  </a:cubicBezTo>
                  <a:cubicBezTo>
                    <a:pt x="58596" y="145590"/>
                    <a:pt x="44838" y="146119"/>
                    <a:pt x="44838" y="146119"/>
                  </a:cubicBezTo>
                  <a:cubicBezTo>
                    <a:pt x="41134" y="148236"/>
                    <a:pt x="10971" y="151940"/>
                    <a:pt x="28963" y="146119"/>
                  </a:cubicBezTo>
                  <a:cubicBezTo>
                    <a:pt x="46955" y="140298"/>
                    <a:pt x="134796" y="118073"/>
                    <a:pt x="152788" y="111194"/>
                  </a:cubicBezTo>
                  <a:cubicBezTo>
                    <a:pt x="170780" y="104315"/>
                    <a:pt x="126330" y="111194"/>
                    <a:pt x="136913" y="104844"/>
                  </a:cubicBezTo>
                  <a:cubicBezTo>
                    <a:pt x="147496" y="98494"/>
                    <a:pt x="207292" y="79973"/>
                    <a:pt x="216288" y="73094"/>
                  </a:cubicBezTo>
                  <a:cubicBezTo>
                    <a:pt x="225284" y="66215"/>
                    <a:pt x="190888" y="63569"/>
                    <a:pt x="190888" y="63569"/>
                  </a:cubicBezTo>
                  <a:cubicBezTo>
                    <a:pt x="189830" y="59865"/>
                    <a:pt x="212055" y="57219"/>
                    <a:pt x="209938" y="50869"/>
                  </a:cubicBezTo>
                  <a:cubicBezTo>
                    <a:pt x="207821" y="44519"/>
                    <a:pt x="153846" y="1657"/>
                    <a:pt x="155963" y="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7632E7DA-66CF-20DC-AB83-A25E20668177}"/>
                </a:ext>
              </a:extLst>
            </p:cNvPr>
            <p:cNvSpPr/>
            <p:nvPr/>
          </p:nvSpPr>
          <p:spPr>
            <a:xfrm>
              <a:off x="3088679" y="4073385"/>
              <a:ext cx="186530" cy="176111"/>
            </a:xfrm>
            <a:custGeom>
              <a:avLst/>
              <a:gdLst>
                <a:gd name="connsiteX0" fmla="*/ 596 w 186530"/>
                <a:gd name="connsiteY0" fmla="*/ 140 h 176111"/>
                <a:gd name="connsiteX1" fmla="*/ 102196 w 186530"/>
                <a:gd name="connsiteY1" fmla="*/ 130315 h 176111"/>
                <a:gd name="connsiteX2" fmla="*/ 70446 w 186530"/>
                <a:gd name="connsiteY2" fmla="*/ 108090 h 176111"/>
                <a:gd name="connsiteX3" fmla="*/ 184746 w 186530"/>
                <a:gd name="connsiteY3" fmla="*/ 174765 h 176111"/>
                <a:gd name="connsiteX4" fmla="*/ 130771 w 186530"/>
                <a:gd name="connsiteY4" fmla="*/ 149365 h 176111"/>
                <a:gd name="connsiteX5" fmla="*/ 6946 w 186530"/>
                <a:gd name="connsiteY5" fmla="*/ 108090 h 176111"/>
                <a:gd name="connsiteX6" fmla="*/ 57746 w 186530"/>
                <a:gd name="connsiteY6" fmla="*/ 104915 h 176111"/>
                <a:gd name="connsiteX7" fmla="*/ 596 w 186530"/>
                <a:gd name="connsiteY7" fmla="*/ 140 h 17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530" h="176111">
                  <a:moveTo>
                    <a:pt x="596" y="140"/>
                  </a:moveTo>
                  <a:cubicBezTo>
                    <a:pt x="8004" y="4373"/>
                    <a:pt x="90554" y="112323"/>
                    <a:pt x="102196" y="130315"/>
                  </a:cubicBezTo>
                  <a:cubicBezTo>
                    <a:pt x="113838" y="148307"/>
                    <a:pt x="56688" y="100682"/>
                    <a:pt x="70446" y="108090"/>
                  </a:cubicBezTo>
                  <a:cubicBezTo>
                    <a:pt x="84204" y="115498"/>
                    <a:pt x="174692" y="167886"/>
                    <a:pt x="184746" y="174765"/>
                  </a:cubicBezTo>
                  <a:cubicBezTo>
                    <a:pt x="194800" y="181644"/>
                    <a:pt x="160404" y="160477"/>
                    <a:pt x="130771" y="149365"/>
                  </a:cubicBezTo>
                  <a:cubicBezTo>
                    <a:pt x="101138" y="138253"/>
                    <a:pt x="19117" y="115498"/>
                    <a:pt x="6946" y="108090"/>
                  </a:cubicBezTo>
                  <a:cubicBezTo>
                    <a:pt x="-5225" y="100682"/>
                    <a:pt x="58275" y="121319"/>
                    <a:pt x="57746" y="104915"/>
                  </a:cubicBezTo>
                  <a:cubicBezTo>
                    <a:pt x="57217" y="88511"/>
                    <a:pt x="-6812" y="-4093"/>
                    <a:pt x="596" y="1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73447711-8529-ECA1-D8B5-A27D629F0D64}"/>
                </a:ext>
              </a:extLst>
            </p:cNvPr>
            <p:cNvSpPr/>
            <p:nvPr/>
          </p:nvSpPr>
          <p:spPr>
            <a:xfrm>
              <a:off x="3584575" y="2965371"/>
              <a:ext cx="265372" cy="50879"/>
            </a:xfrm>
            <a:custGeom>
              <a:avLst/>
              <a:gdLst>
                <a:gd name="connsiteX0" fmla="*/ 0 w 265372"/>
                <a:gd name="connsiteY0" fmla="*/ 50879 h 50879"/>
                <a:gd name="connsiteX1" fmla="*/ 120650 w 265372"/>
                <a:gd name="connsiteY1" fmla="*/ 19129 h 50879"/>
                <a:gd name="connsiteX2" fmla="*/ 263525 w 265372"/>
                <a:gd name="connsiteY2" fmla="*/ 25479 h 50879"/>
                <a:gd name="connsiteX3" fmla="*/ 196850 w 265372"/>
                <a:gd name="connsiteY3" fmla="*/ 9604 h 50879"/>
                <a:gd name="connsiteX4" fmla="*/ 123825 w 265372"/>
                <a:gd name="connsiteY4" fmla="*/ 79 h 50879"/>
                <a:gd name="connsiteX5" fmla="*/ 139700 w 265372"/>
                <a:gd name="connsiteY5" fmla="*/ 6429 h 50879"/>
                <a:gd name="connsiteX6" fmla="*/ 79375 w 265372"/>
                <a:gd name="connsiteY6" fmla="*/ 28654 h 50879"/>
                <a:gd name="connsiteX7" fmla="*/ 0 w 265372"/>
                <a:gd name="connsiteY7" fmla="*/ 50879 h 50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372" h="50879">
                  <a:moveTo>
                    <a:pt x="0" y="50879"/>
                  </a:moveTo>
                  <a:cubicBezTo>
                    <a:pt x="38364" y="37120"/>
                    <a:pt x="76729" y="23362"/>
                    <a:pt x="120650" y="19129"/>
                  </a:cubicBezTo>
                  <a:cubicBezTo>
                    <a:pt x="164571" y="14896"/>
                    <a:pt x="250825" y="27066"/>
                    <a:pt x="263525" y="25479"/>
                  </a:cubicBezTo>
                  <a:cubicBezTo>
                    <a:pt x="276225" y="23892"/>
                    <a:pt x="220133" y="13837"/>
                    <a:pt x="196850" y="9604"/>
                  </a:cubicBezTo>
                  <a:cubicBezTo>
                    <a:pt x="173567" y="5371"/>
                    <a:pt x="123825" y="79"/>
                    <a:pt x="123825" y="79"/>
                  </a:cubicBezTo>
                  <a:cubicBezTo>
                    <a:pt x="114300" y="-450"/>
                    <a:pt x="147108" y="1666"/>
                    <a:pt x="139700" y="6429"/>
                  </a:cubicBezTo>
                  <a:cubicBezTo>
                    <a:pt x="132292" y="11191"/>
                    <a:pt x="79375" y="28654"/>
                    <a:pt x="79375" y="28654"/>
                  </a:cubicBezTo>
                  <a:lnTo>
                    <a:pt x="0" y="50879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2DE578DF-2C04-5A6E-2F91-C96052B0C61A}"/>
                </a:ext>
              </a:extLst>
            </p:cNvPr>
            <p:cNvSpPr/>
            <p:nvPr/>
          </p:nvSpPr>
          <p:spPr>
            <a:xfrm>
              <a:off x="2854323" y="3003516"/>
              <a:ext cx="165798" cy="152463"/>
            </a:xfrm>
            <a:custGeom>
              <a:avLst/>
              <a:gdLst>
                <a:gd name="connsiteX0" fmla="*/ 2 w 165798"/>
                <a:gd name="connsiteY0" fmla="*/ 34 h 152463"/>
                <a:gd name="connsiteX1" fmla="*/ 98427 w 165798"/>
                <a:gd name="connsiteY1" fmla="*/ 66709 h 152463"/>
                <a:gd name="connsiteX2" fmla="*/ 133352 w 165798"/>
                <a:gd name="connsiteY2" fmla="*/ 120684 h 152463"/>
                <a:gd name="connsiteX3" fmla="*/ 139702 w 165798"/>
                <a:gd name="connsiteY3" fmla="*/ 85759 h 152463"/>
                <a:gd name="connsiteX4" fmla="*/ 155577 w 165798"/>
                <a:gd name="connsiteY4" fmla="*/ 152434 h 152463"/>
                <a:gd name="connsiteX5" fmla="*/ 165102 w 165798"/>
                <a:gd name="connsiteY5" fmla="*/ 76234 h 152463"/>
                <a:gd name="connsiteX6" fmla="*/ 136527 w 165798"/>
                <a:gd name="connsiteY6" fmla="*/ 104809 h 152463"/>
                <a:gd name="connsiteX7" fmla="*/ 82552 w 165798"/>
                <a:gd name="connsiteY7" fmla="*/ 44484 h 152463"/>
                <a:gd name="connsiteX8" fmla="*/ 95252 w 165798"/>
                <a:gd name="connsiteY8" fmla="*/ 57184 h 152463"/>
                <a:gd name="connsiteX9" fmla="*/ 2 w 165798"/>
                <a:gd name="connsiteY9" fmla="*/ 34 h 15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798" h="152463">
                  <a:moveTo>
                    <a:pt x="2" y="34"/>
                  </a:moveTo>
                  <a:cubicBezTo>
                    <a:pt x="531" y="1621"/>
                    <a:pt x="76202" y="46601"/>
                    <a:pt x="98427" y="66709"/>
                  </a:cubicBezTo>
                  <a:cubicBezTo>
                    <a:pt x="120652" y="86817"/>
                    <a:pt x="126473" y="117509"/>
                    <a:pt x="133352" y="120684"/>
                  </a:cubicBezTo>
                  <a:cubicBezTo>
                    <a:pt x="140231" y="123859"/>
                    <a:pt x="135998" y="80467"/>
                    <a:pt x="139702" y="85759"/>
                  </a:cubicBezTo>
                  <a:cubicBezTo>
                    <a:pt x="143406" y="91051"/>
                    <a:pt x="151344" y="154021"/>
                    <a:pt x="155577" y="152434"/>
                  </a:cubicBezTo>
                  <a:cubicBezTo>
                    <a:pt x="159810" y="150847"/>
                    <a:pt x="168277" y="84172"/>
                    <a:pt x="165102" y="76234"/>
                  </a:cubicBezTo>
                  <a:cubicBezTo>
                    <a:pt x="161927" y="68296"/>
                    <a:pt x="150285" y="110101"/>
                    <a:pt x="136527" y="104809"/>
                  </a:cubicBezTo>
                  <a:cubicBezTo>
                    <a:pt x="122769" y="99517"/>
                    <a:pt x="82552" y="44484"/>
                    <a:pt x="82552" y="44484"/>
                  </a:cubicBezTo>
                  <a:cubicBezTo>
                    <a:pt x="75673" y="36546"/>
                    <a:pt x="103719" y="63005"/>
                    <a:pt x="95252" y="57184"/>
                  </a:cubicBezTo>
                  <a:cubicBezTo>
                    <a:pt x="86785" y="51363"/>
                    <a:pt x="-527" y="-1553"/>
                    <a:pt x="2" y="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BB3B817B-AEB7-ACA2-7B4D-D19023EB1784}"/>
                </a:ext>
              </a:extLst>
            </p:cNvPr>
            <p:cNvSpPr/>
            <p:nvPr/>
          </p:nvSpPr>
          <p:spPr>
            <a:xfrm>
              <a:off x="3711539" y="3393449"/>
              <a:ext cx="117584" cy="508828"/>
            </a:xfrm>
            <a:custGeom>
              <a:avLst/>
              <a:gdLst>
                <a:gd name="connsiteX0" fmla="*/ 117511 w 117584"/>
                <a:gd name="connsiteY0" fmla="*/ 626 h 508828"/>
                <a:gd name="connsiteX1" fmla="*/ 66711 w 117584"/>
                <a:gd name="connsiteY1" fmla="*/ 359401 h 508828"/>
                <a:gd name="connsiteX2" fmla="*/ 66711 w 117584"/>
                <a:gd name="connsiteY2" fmla="*/ 289551 h 508828"/>
                <a:gd name="connsiteX3" fmla="*/ 12736 w 117584"/>
                <a:gd name="connsiteY3" fmla="*/ 508626 h 508828"/>
                <a:gd name="connsiteX4" fmla="*/ 50836 w 117584"/>
                <a:gd name="connsiteY4" fmla="*/ 327651 h 508828"/>
                <a:gd name="connsiteX5" fmla="*/ 36 w 117584"/>
                <a:gd name="connsiteY5" fmla="*/ 254626 h 508828"/>
                <a:gd name="connsiteX6" fmla="*/ 60361 w 117584"/>
                <a:gd name="connsiteY6" fmla="*/ 346701 h 508828"/>
                <a:gd name="connsiteX7" fmla="*/ 60361 w 117584"/>
                <a:gd name="connsiteY7" fmla="*/ 280026 h 508828"/>
                <a:gd name="connsiteX8" fmla="*/ 66711 w 117584"/>
                <a:gd name="connsiteY8" fmla="*/ 213351 h 508828"/>
                <a:gd name="connsiteX9" fmla="*/ 54011 w 117584"/>
                <a:gd name="connsiteY9" fmla="*/ 270501 h 508828"/>
                <a:gd name="connsiteX10" fmla="*/ 117511 w 117584"/>
                <a:gd name="connsiteY10" fmla="*/ 626 h 5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584" h="508828">
                  <a:moveTo>
                    <a:pt x="117511" y="626"/>
                  </a:moveTo>
                  <a:cubicBezTo>
                    <a:pt x="119628" y="15443"/>
                    <a:pt x="75178" y="311247"/>
                    <a:pt x="66711" y="359401"/>
                  </a:cubicBezTo>
                  <a:cubicBezTo>
                    <a:pt x="58244" y="407555"/>
                    <a:pt x="75707" y="264680"/>
                    <a:pt x="66711" y="289551"/>
                  </a:cubicBezTo>
                  <a:cubicBezTo>
                    <a:pt x="57715" y="314422"/>
                    <a:pt x="15382" y="502276"/>
                    <a:pt x="12736" y="508626"/>
                  </a:cubicBezTo>
                  <a:cubicBezTo>
                    <a:pt x="10090" y="514976"/>
                    <a:pt x="52953" y="369984"/>
                    <a:pt x="50836" y="327651"/>
                  </a:cubicBezTo>
                  <a:cubicBezTo>
                    <a:pt x="48719" y="285318"/>
                    <a:pt x="-1551" y="251451"/>
                    <a:pt x="36" y="254626"/>
                  </a:cubicBezTo>
                  <a:cubicBezTo>
                    <a:pt x="1623" y="257801"/>
                    <a:pt x="50307" y="342468"/>
                    <a:pt x="60361" y="346701"/>
                  </a:cubicBezTo>
                  <a:cubicBezTo>
                    <a:pt x="70415" y="350934"/>
                    <a:pt x="59303" y="302251"/>
                    <a:pt x="60361" y="280026"/>
                  </a:cubicBezTo>
                  <a:cubicBezTo>
                    <a:pt x="61419" y="257801"/>
                    <a:pt x="67769" y="214939"/>
                    <a:pt x="66711" y="213351"/>
                  </a:cubicBezTo>
                  <a:cubicBezTo>
                    <a:pt x="65653" y="211763"/>
                    <a:pt x="46074" y="302780"/>
                    <a:pt x="54011" y="270501"/>
                  </a:cubicBezTo>
                  <a:cubicBezTo>
                    <a:pt x="61948" y="238222"/>
                    <a:pt x="115394" y="-14191"/>
                    <a:pt x="117511" y="62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E1689CBC-D427-E7D6-02E4-A053A87D33D3}"/>
                </a:ext>
              </a:extLst>
            </p:cNvPr>
            <p:cNvSpPr/>
            <p:nvPr/>
          </p:nvSpPr>
          <p:spPr>
            <a:xfrm>
              <a:off x="3254014" y="4232089"/>
              <a:ext cx="330566" cy="194129"/>
            </a:xfrm>
            <a:custGeom>
              <a:avLst/>
              <a:gdLst>
                <a:gd name="connsiteX0" fmla="*/ 330561 w 330566"/>
                <a:gd name="connsiteY0" fmla="*/ 186 h 194129"/>
                <a:gd name="connsiteX1" fmla="*/ 152761 w 330566"/>
                <a:gd name="connsiteY1" fmla="*/ 152586 h 194129"/>
                <a:gd name="connsiteX2" fmla="*/ 178161 w 330566"/>
                <a:gd name="connsiteY2" fmla="*/ 127186 h 194129"/>
                <a:gd name="connsiteX3" fmla="*/ 41636 w 330566"/>
                <a:gd name="connsiteY3" fmla="*/ 181161 h 194129"/>
                <a:gd name="connsiteX4" fmla="*/ 79736 w 330566"/>
                <a:gd name="connsiteY4" fmla="*/ 190686 h 194129"/>
                <a:gd name="connsiteX5" fmla="*/ 361 w 330566"/>
                <a:gd name="connsiteY5" fmla="*/ 133536 h 194129"/>
                <a:gd name="connsiteX6" fmla="*/ 54336 w 330566"/>
                <a:gd name="connsiteY6" fmla="*/ 162111 h 194129"/>
                <a:gd name="connsiteX7" fmla="*/ 146411 w 330566"/>
                <a:gd name="connsiteY7" fmla="*/ 136711 h 194129"/>
                <a:gd name="connsiteX8" fmla="*/ 95611 w 330566"/>
                <a:gd name="connsiteY8" fmla="*/ 111311 h 194129"/>
                <a:gd name="connsiteX9" fmla="*/ 146411 w 330566"/>
                <a:gd name="connsiteY9" fmla="*/ 120836 h 194129"/>
                <a:gd name="connsiteX10" fmla="*/ 330561 w 330566"/>
                <a:gd name="connsiteY10" fmla="*/ 186 h 19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566" h="194129">
                  <a:moveTo>
                    <a:pt x="330561" y="186"/>
                  </a:moveTo>
                  <a:cubicBezTo>
                    <a:pt x="331619" y="5477"/>
                    <a:pt x="178161" y="131419"/>
                    <a:pt x="152761" y="152586"/>
                  </a:cubicBezTo>
                  <a:cubicBezTo>
                    <a:pt x="127361" y="173753"/>
                    <a:pt x="196682" y="122423"/>
                    <a:pt x="178161" y="127186"/>
                  </a:cubicBezTo>
                  <a:cubicBezTo>
                    <a:pt x="159640" y="131949"/>
                    <a:pt x="58040" y="170578"/>
                    <a:pt x="41636" y="181161"/>
                  </a:cubicBezTo>
                  <a:cubicBezTo>
                    <a:pt x="25232" y="191744"/>
                    <a:pt x="86615" y="198624"/>
                    <a:pt x="79736" y="190686"/>
                  </a:cubicBezTo>
                  <a:cubicBezTo>
                    <a:pt x="72857" y="182748"/>
                    <a:pt x="4594" y="138298"/>
                    <a:pt x="361" y="133536"/>
                  </a:cubicBezTo>
                  <a:cubicBezTo>
                    <a:pt x="-3872" y="128774"/>
                    <a:pt x="29994" y="161582"/>
                    <a:pt x="54336" y="162111"/>
                  </a:cubicBezTo>
                  <a:cubicBezTo>
                    <a:pt x="78678" y="162640"/>
                    <a:pt x="139532" y="145178"/>
                    <a:pt x="146411" y="136711"/>
                  </a:cubicBezTo>
                  <a:cubicBezTo>
                    <a:pt x="153290" y="128244"/>
                    <a:pt x="95611" y="113957"/>
                    <a:pt x="95611" y="111311"/>
                  </a:cubicBezTo>
                  <a:cubicBezTo>
                    <a:pt x="95611" y="108665"/>
                    <a:pt x="106194" y="137769"/>
                    <a:pt x="146411" y="120836"/>
                  </a:cubicBezTo>
                  <a:cubicBezTo>
                    <a:pt x="186628" y="103903"/>
                    <a:pt x="329503" y="-5105"/>
                    <a:pt x="330561" y="18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1E7D3BDD-9EE4-57CB-77EB-415238453C70}"/>
                </a:ext>
              </a:extLst>
            </p:cNvPr>
            <p:cNvSpPr/>
            <p:nvPr/>
          </p:nvSpPr>
          <p:spPr>
            <a:xfrm>
              <a:off x="3079721" y="4222750"/>
              <a:ext cx="197577" cy="214985"/>
            </a:xfrm>
            <a:custGeom>
              <a:avLst/>
              <a:gdLst>
                <a:gd name="connsiteX0" fmla="*/ 29 w 197577"/>
                <a:gd name="connsiteY0" fmla="*/ 0 h 214985"/>
                <a:gd name="connsiteX1" fmla="*/ 139729 w 197577"/>
                <a:gd name="connsiteY1" fmla="*/ 146050 h 214985"/>
                <a:gd name="connsiteX2" fmla="*/ 133379 w 197577"/>
                <a:gd name="connsiteY2" fmla="*/ 114300 h 214985"/>
                <a:gd name="connsiteX3" fmla="*/ 190529 w 197577"/>
                <a:gd name="connsiteY3" fmla="*/ 212725 h 214985"/>
                <a:gd name="connsiteX4" fmla="*/ 184179 w 197577"/>
                <a:gd name="connsiteY4" fmla="*/ 177800 h 214985"/>
                <a:gd name="connsiteX5" fmla="*/ 193704 w 197577"/>
                <a:gd name="connsiteY5" fmla="*/ 114300 h 214985"/>
                <a:gd name="connsiteX6" fmla="*/ 196879 w 197577"/>
                <a:gd name="connsiteY6" fmla="*/ 98425 h 214985"/>
                <a:gd name="connsiteX7" fmla="*/ 181004 w 197577"/>
                <a:gd name="connsiteY7" fmla="*/ 152400 h 214985"/>
                <a:gd name="connsiteX8" fmla="*/ 101629 w 197577"/>
                <a:gd name="connsiteY8" fmla="*/ 123825 h 214985"/>
                <a:gd name="connsiteX9" fmla="*/ 152429 w 197577"/>
                <a:gd name="connsiteY9" fmla="*/ 171450 h 214985"/>
                <a:gd name="connsiteX10" fmla="*/ 98454 w 197577"/>
                <a:gd name="connsiteY10" fmla="*/ 136525 h 214985"/>
                <a:gd name="connsiteX11" fmla="*/ 127029 w 197577"/>
                <a:gd name="connsiteY11" fmla="*/ 146050 h 214985"/>
                <a:gd name="connsiteX12" fmla="*/ 29 w 197577"/>
                <a:gd name="connsiteY12" fmla="*/ 0 h 21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7577" h="214985">
                  <a:moveTo>
                    <a:pt x="29" y="0"/>
                  </a:moveTo>
                  <a:cubicBezTo>
                    <a:pt x="2146" y="0"/>
                    <a:pt x="117504" y="127000"/>
                    <a:pt x="139729" y="146050"/>
                  </a:cubicBezTo>
                  <a:cubicBezTo>
                    <a:pt x="161954" y="165100"/>
                    <a:pt x="124912" y="103188"/>
                    <a:pt x="133379" y="114300"/>
                  </a:cubicBezTo>
                  <a:cubicBezTo>
                    <a:pt x="141846" y="125412"/>
                    <a:pt x="182062" y="202142"/>
                    <a:pt x="190529" y="212725"/>
                  </a:cubicBezTo>
                  <a:cubicBezTo>
                    <a:pt x="198996" y="223308"/>
                    <a:pt x="183650" y="194204"/>
                    <a:pt x="184179" y="177800"/>
                  </a:cubicBezTo>
                  <a:cubicBezTo>
                    <a:pt x="184708" y="161396"/>
                    <a:pt x="191587" y="127529"/>
                    <a:pt x="193704" y="114300"/>
                  </a:cubicBezTo>
                  <a:cubicBezTo>
                    <a:pt x="195821" y="101071"/>
                    <a:pt x="198996" y="92075"/>
                    <a:pt x="196879" y="98425"/>
                  </a:cubicBezTo>
                  <a:cubicBezTo>
                    <a:pt x="194762" y="104775"/>
                    <a:pt x="196879" y="148167"/>
                    <a:pt x="181004" y="152400"/>
                  </a:cubicBezTo>
                  <a:cubicBezTo>
                    <a:pt x="165129" y="156633"/>
                    <a:pt x="106391" y="120650"/>
                    <a:pt x="101629" y="123825"/>
                  </a:cubicBezTo>
                  <a:cubicBezTo>
                    <a:pt x="96867" y="127000"/>
                    <a:pt x="152958" y="169333"/>
                    <a:pt x="152429" y="171450"/>
                  </a:cubicBezTo>
                  <a:cubicBezTo>
                    <a:pt x="151900" y="173567"/>
                    <a:pt x="102687" y="140758"/>
                    <a:pt x="98454" y="136525"/>
                  </a:cubicBezTo>
                  <a:cubicBezTo>
                    <a:pt x="94221" y="132292"/>
                    <a:pt x="142904" y="165100"/>
                    <a:pt x="127029" y="146050"/>
                  </a:cubicBezTo>
                  <a:cubicBezTo>
                    <a:pt x="111154" y="127000"/>
                    <a:pt x="-2088" y="0"/>
                    <a:pt x="29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D8A369AD-AD1C-7D44-E2F2-D8310CC3254A}"/>
                </a:ext>
              </a:extLst>
            </p:cNvPr>
            <p:cNvSpPr/>
            <p:nvPr/>
          </p:nvSpPr>
          <p:spPr>
            <a:xfrm>
              <a:off x="3520994" y="2520950"/>
              <a:ext cx="50920" cy="168275"/>
            </a:xfrm>
            <a:custGeom>
              <a:avLst/>
              <a:gdLst>
                <a:gd name="connsiteX0" fmla="*/ 3256 w 50920"/>
                <a:gd name="connsiteY0" fmla="*/ 0 h 168275"/>
                <a:gd name="connsiteX1" fmla="*/ 38181 w 50920"/>
                <a:gd name="connsiteY1" fmla="*/ 60325 h 168275"/>
                <a:gd name="connsiteX2" fmla="*/ 81 w 50920"/>
                <a:gd name="connsiteY2" fmla="*/ 168275 h 168275"/>
                <a:gd name="connsiteX3" fmla="*/ 50881 w 50920"/>
                <a:gd name="connsiteY3" fmla="*/ 60325 h 168275"/>
                <a:gd name="connsiteX4" fmla="*/ 3256 w 50920"/>
                <a:gd name="connsiteY4" fmla="*/ 0 h 1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20" h="168275">
                  <a:moveTo>
                    <a:pt x="3256" y="0"/>
                  </a:moveTo>
                  <a:cubicBezTo>
                    <a:pt x="1139" y="0"/>
                    <a:pt x="38710" y="32279"/>
                    <a:pt x="38181" y="60325"/>
                  </a:cubicBezTo>
                  <a:cubicBezTo>
                    <a:pt x="37652" y="88371"/>
                    <a:pt x="-2036" y="168275"/>
                    <a:pt x="81" y="168275"/>
                  </a:cubicBezTo>
                  <a:cubicBezTo>
                    <a:pt x="2198" y="168275"/>
                    <a:pt x="49294" y="86254"/>
                    <a:pt x="50881" y="60325"/>
                  </a:cubicBezTo>
                  <a:cubicBezTo>
                    <a:pt x="52469" y="34396"/>
                    <a:pt x="5373" y="0"/>
                    <a:pt x="3256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B15E76EE-A352-F315-5C8B-32496CFC7985}"/>
                </a:ext>
              </a:extLst>
            </p:cNvPr>
            <p:cNvSpPr/>
            <p:nvPr/>
          </p:nvSpPr>
          <p:spPr>
            <a:xfrm>
              <a:off x="3179953" y="2405576"/>
              <a:ext cx="39571" cy="175494"/>
            </a:xfrm>
            <a:custGeom>
              <a:avLst/>
              <a:gdLst>
                <a:gd name="connsiteX0" fmla="*/ 39497 w 39571"/>
                <a:gd name="connsiteY0" fmla="*/ 1074 h 175494"/>
                <a:gd name="connsiteX1" fmla="*/ 1397 w 39571"/>
                <a:gd name="connsiteY1" fmla="*/ 172524 h 175494"/>
                <a:gd name="connsiteX2" fmla="*/ 10922 w 39571"/>
                <a:gd name="connsiteY2" fmla="*/ 102674 h 175494"/>
                <a:gd name="connsiteX3" fmla="*/ 39497 w 39571"/>
                <a:gd name="connsiteY3" fmla="*/ 1074 h 17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71" h="175494">
                  <a:moveTo>
                    <a:pt x="39497" y="1074"/>
                  </a:moveTo>
                  <a:cubicBezTo>
                    <a:pt x="37910" y="12716"/>
                    <a:pt x="6159" y="155591"/>
                    <a:pt x="1397" y="172524"/>
                  </a:cubicBezTo>
                  <a:cubicBezTo>
                    <a:pt x="-3365" y="189457"/>
                    <a:pt x="5101" y="129662"/>
                    <a:pt x="10922" y="102674"/>
                  </a:cubicBezTo>
                  <a:cubicBezTo>
                    <a:pt x="16743" y="75686"/>
                    <a:pt x="41084" y="-10568"/>
                    <a:pt x="39497" y="10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4031757F-984D-8632-A721-7486DA30C558}"/>
                </a:ext>
              </a:extLst>
            </p:cNvPr>
            <p:cNvSpPr/>
            <p:nvPr/>
          </p:nvSpPr>
          <p:spPr>
            <a:xfrm>
              <a:off x="2893754" y="2384139"/>
              <a:ext cx="36805" cy="94770"/>
            </a:xfrm>
            <a:custGeom>
              <a:avLst/>
              <a:gdLst>
                <a:gd name="connsiteX0" fmla="*/ 36771 w 36805"/>
                <a:gd name="connsiteY0" fmla="*/ 286 h 94770"/>
                <a:gd name="connsiteX1" fmla="*/ 1846 w 36805"/>
                <a:gd name="connsiteY1" fmla="*/ 92361 h 94770"/>
                <a:gd name="connsiteX2" fmla="*/ 8196 w 36805"/>
                <a:gd name="connsiteY2" fmla="*/ 63786 h 94770"/>
                <a:gd name="connsiteX3" fmla="*/ 36771 w 36805"/>
                <a:gd name="connsiteY3" fmla="*/ 286 h 9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05" h="94770">
                  <a:moveTo>
                    <a:pt x="36771" y="286"/>
                  </a:moveTo>
                  <a:cubicBezTo>
                    <a:pt x="35713" y="5048"/>
                    <a:pt x="6608" y="81778"/>
                    <a:pt x="1846" y="92361"/>
                  </a:cubicBezTo>
                  <a:cubicBezTo>
                    <a:pt x="-2917" y="102944"/>
                    <a:pt x="2375" y="75957"/>
                    <a:pt x="8196" y="63786"/>
                  </a:cubicBezTo>
                  <a:cubicBezTo>
                    <a:pt x="14017" y="51615"/>
                    <a:pt x="37829" y="-4476"/>
                    <a:pt x="36771" y="28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>
              <a:extLst>
                <a:ext uri="{FF2B5EF4-FFF2-40B4-BE49-F238E27FC236}">
                  <a16:creationId xmlns:a16="http://schemas.microsoft.com/office/drawing/2014/main" id="{7689027B-13CA-7FF8-B6B8-7E5E0B2CBB2E}"/>
                </a:ext>
              </a:extLst>
            </p:cNvPr>
            <p:cNvSpPr/>
            <p:nvPr/>
          </p:nvSpPr>
          <p:spPr>
            <a:xfrm>
              <a:off x="3670274" y="2416162"/>
              <a:ext cx="42000" cy="117530"/>
            </a:xfrm>
            <a:custGeom>
              <a:avLst/>
              <a:gdLst>
                <a:gd name="connsiteX0" fmla="*/ 26 w 42000"/>
                <a:gd name="connsiteY0" fmla="*/ 13 h 117530"/>
                <a:gd name="connsiteX1" fmla="*/ 34951 w 42000"/>
                <a:gd name="connsiteY1" fmla="*/ 79388 h 117530"/>
                <a:gd name="connsiteX2" fmla="*/ 31776 w 42000"/>
                <a:gd name="connsiteY2" fmla="*/ 117488 h 117530"/>
                <a:gd name="connsiteX3" fmla="*/ 41301 w 42000"/>
                <a:gd name="connsiteY3" fmla="*/ 85738 h 117530"/>
                <a:gd name="connsiteX4" fmla="*/ 26 w 42000"/>
                <a:gd name="connsiteY4" fmla="*/ 13 h 11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00" h="117530">
                  <a:moveTo>
                    <a:pt x="26" y="13"/>
                  </a:moveTo>
                  <a:cubicBezTo>
                    <a:pt x="-1032" y="-1045"/>
                    <a:pt x="29659" y="59809"/>
                    <a:pt x="34951" y="79388"/>
                  </a:cubicBezTo>
                  <a:cubicBezTo>
                    <a:pt x="40243" y="98967"/>
                    <a:pt x="30718" y="116430"/>
                    <a:pt x="31776" y="117488"/>
                  </a:cubicBezTo>
                  <a:cubicBezTo>
                    <a:pt x="32834" y="118546"/>
                    <a:pt x="45005" y="99496"/>
                    <a:pt x="41301" y="85738"/>
                  </a:cubicBezTo>
                  <a:cubicBezTo>
                    <a:pt x="37597" y="71980"/>
                    <a:pt x="1084" y="1071"/>
                    <a:pt x="26" y="1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リーフォーム 83">
              <a:extLst>
                <a:ext uri="{FF2B5EF4-FFF2-40B4-BE49-F238E27FC236}">
                  <a16:creationId xmlns:a16="http://schemas.microsoft.com/office/drawing/2014/main" id="{999F8E16-4BAF-9E58-D217-662BF6154EF3}"/>
                </a:ext>
              </a:extLst>
            </p:cNvPr>
            <p:cNvSpPr/>
            <p:nvPr/>
          </p:nvSpPr>
          <p:spPr>
            <a:xfrm>
              <a:off x="3228583" y="942646"/>
              <a:ext cx="659105" cy="330556"/>
            </a:xfrm>
            <a:custGeom>
              <a:avLst/>
              <a:gdLst>
                <a:gd name="connsiteX0" fmla="*/ 392 w 659105"/>
                <a:gd name="connsiteY0" fmla="*/ 330529 h 330556"/>
                <a:gd name="connsiteX1" fmla="*/ 194067 w 659105"/>
                <a:gd name="connsiteY1" fmla="*/ 105104 h 330556"/>
                <a:gd name="connsiteX2" fmla="*/ 117867 w 659105"/>
                <a:gd name="connsiteY2" fmla="*/ 181304 h 330556"/>
                <a:gd name="connsiteX3" fmla="*/ 295667 w 659105"/>
                <a:gd name="connsiteY3" fmla="*/ 54304 h 330556"/>
                <a:gd name="connsiteX4" fmla="*/ 251217 w 659105"/>
                <a:gd name="connsiteY4" fmla="*/ 79704 h 330556"/>
                <a:gd name="connsiteX5" fmla="*/ 438542 w 659105"/>
                <a:gd name="connsiteY5" fmla="*/ 329 h 330556"/>
                <a:gd name="connsiteX6" fmla="*/ 292492 w 659105"/>
                <a:gd name="connsiteY6" fmla="*/ 54304 h 330556"/>
                <a:gd name="connsiteX7" fmla="*/ 514742 w 659105"/>
                <a:gd name="connsiteY7" fmla="*/ 124154 h 330556"/>
                <a:gd name="connsiteX8" fmla="*/ 378217 w 659105"/>
                <a:gd name="connsiteY8" fmla="*/ 105104 h 330556"/>
                <a:gd name="connsiteX9" fmla="*/ 654442 w 659105"/>
                <a:gd name="connsiteY9" fmla="*/ 225754 h 330556"/>
                <a:gd name="connsiteX10" fmla="*/ 530617 w 659105"/>
                <a:gd name="connsiteY10" fmla="*/ 174954 h 330556"/>
                <a:gd name="connsiteX11" fmla="*/ 260742 w 659105"/>
                <a:gd name="connsiteY11" fmla="*/ 54304 h 330556"/>
                <a:gd name="connsiteX12" fmla="*/ 349642 w 659105"/>
                <a:gd name="connsiteY12" fmla="*/ 95579 h 330556"/>
                <a:gd name="connsiteX13" fmla="*/ 298842 w 659105"/>
                <a:gd name="connsiteY13" fmla="*/ 57479 h 330556"/>
                <a:gd name="connsiteX14" fmla="*/ 101992 w 659105"/>
                <a:gd name="connsiteY14" fmla="*/ 190829 h 330556"/>
                <a:gd name="connsiteX15" fmla="*/ 143267 w 659105"/>
                <a:gd name="connsiteY15" fmla="*/ 120979 h 330556"/>
                <a:gd name="connsiteX16" fmla="*/ 392 w 659105"/>
                <a:gd name="connsiteY16" fmla="*/ 330529 h 33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9105" h="330556">
                  <a:moveTo>
                    <a:pt x="392" y="330529"/>
                  </a:moveTo>
                  <a:cubicBezTo>
                    <a:pt x="8859" y="327883"/>
                    <a:pt x="174488" y="129975"/>
                    <a:pt x="194067" y="105104"/>
                  </a:cubicBezTo>
                  <a:cubicBezTo>
                    <a:pt x="213646" y="80233"/>
                    <a:pt x="100934" y="189771"/>
                    <a:pt x="117867" y="181304"/>
                  </a:cubicBezTo>
                  <a:cubicBezTo>
                    <a:pt x="134800" y="172837"/>
                    <a:pt x="273442" y="71237"/>
                    <a:pt x="295667" y="54304"/>
                  </a:cubicBezTo>
                  <a:cubicBezTo>
                    <a:pt x="317892" y="37371"/>
                    <a:pt x="227405" y="88700"/>
                    <a:pt x="251217" y="79704"/>
                  </a:cubicBezTo>
                  <a:cubicBezTo>
                    <a:pt x="275029" y="70708"/>
                    <a:pt x="431663" y="4562"/>
                    <a:pt x="438542" y="329"/>
                  </a:cubicBezTo>
                  <a:cubicBezTo>
                    <a:pt x="445421" y="-3904"/>
                    <a:pt x="279792" y="33667"/>
                    <a:pt x="292492" y="54304"/>
                  </a:cubicBezTo>
                  <a:cubicBezTo>
                    <a:pt x="305192" y="74941"/>
                    <a:pt x="500454" y="115687"/>
                    <a:pt x="514742" y="124154"/>
                  </a:cubicBezTo>
                  <a:cubicBezTo>
                    <a:pt x="529030" y="132621"/>
                    <a:pt x="354934" y="88171"/>
                    <a:pt x="378217" y="105104"/>
                  </a:cubicBezTo>
                  <a:cubicBezTo>
                    <a:pt x="401500" y="122037"/>
                    <a:pt x="629042" y="214112"/>
                    <a:pt x="654442" y="225754"/>
                  </a:cubicBezTo>
                  <a:cubicBezTo>
                    <a:pt x="679842" y="237396"/>
                    <a:pt x="596234" y="203529"/>
                    <a:pt x="530617" y="174954"/>
                  </a:cubicBezTo>
                  <a:cubicBezTo>
                    <a:pt x="465000" y="146379"/>
                    <a:pt x="290904" y="67533"/>
                    <a:pt x="260742" y="54304"/>
                  </a:cubicBezTo>
                  <a:cubicBezTo>
                    <a:pt x="230580" y="41075"/>
                    <a:pt x="343292" y="95050"/>
                    <a:pt x="349642" y="95579"/>
                  </a:cubicBezTo>
                  <a:cubicBezTo>
                    <a:pt x="355992" y="96108"/>
                    <a:pt x="340117" y="41604"/>
                    <a:pt x="298842" y="57479"/>
                  </a:cubicBezTo>
                  <a:cubicBezTo>
                    <a:pt x="257567" y="73354"/>
                    <a:pt x="127921" y="180246"/>
                    <a:pt x="101992" y="190829"/>
                  </a:cubicBezTo>
                  <a:cubicBezTo>
                    <a:pt x="76063" y="201412"/>
                    <a:pt x="163375" y="94521"/>
                    <a:pt x="143267" y="120979"/>
                  </a:cubicBezTo>
                  <a:cubicBezTo>
                    <a:pt x="123159" y="147437"/>
                    <a:pt x="-8075" y="333175"/>
                    <a:pt x="392" y="33052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0DDE20C4-9269-A57C-5B65-DE6EC7438923}"/>
                </a:ext>
              </a:extLst>
            </p:cNvPr>
            <p:cNvSpPr/>
            <p:nvPr/>
          </p:nvSpPr>
          <p:spPr>
            <a:xfrm>
              <a:off x="2568630" y="1005034"/>
              <a:ext cx="674377" cy="290444"/>
            </a:xfrm>
            <a:custGeom>
              <a:avLst/>
              <a:gdLst>
                <a:gd name="connsiteX0" fmla="*/ 673045 w 674377"/>
                <a:gd name="connsiteY0" fmla="*/ 160191 h 290444"/>
                <a:gd name="connsiteX1" fmla="*/ 396820 w 674377"/>
                <a:gd name="connsiteY1" fmla="*/ 36366 h 290444"/>
                <a:gd name="connsiteX2" fmla="*/ 495245 w 674377"/>
                <a:gd name="connsiteY2" fmla="*/ 87166 h 290444"/>
                <a:gd name="connsiteX3" fmla="*/ 377770 w 674377"/>
                <a:gd name="connsiteY3" fmla="*/ 52241 h 290444"/>
                <a:gd name="connsiteX4" fmla="*/ 253945 w 674377"/>
                <a:gd name="connsiteY4" fmla="*/ 118916 h 290444"/>
                <a:gd name="connsiteX5" fmla="*/ 317445 w 674377"/>
                <a:gd name="connsiteY5" fmla="*/ 61766 h 290444"/>
                <a:gd name="connsiteX6" fmla="*/ 6295 w 674377"/>
                <a:gd name="connsiteY6" fmla="*/ 287191 h 290444"/>
                <a:gd name="connsiteX7" fmla="*/ 133295 w 674377"/>
                <a:gd name="connsiteY7" fmla="*/ 182416 h 290444"/>
                <a:gd name="connsiteX8" fmla="*/ 425395 w 674377"/>
                <a:gd name="connsiteY8" fmla="*/ 4616 h 290444"/>
                <a:gd name="connsiteX9" fmla="*/ 441270 w 674377"/>
                <a:gd name="connsiteY9" fmla="*/ 55416 h 290444"/>
                <a:gd name="connsiteX10" fmla="*/ 498420 w 674377"/>
                <a:gd name="connsiteY10" fmla="*/ 90341 h 290444"/>
                <a:gd name="connsiteX11" fmla="*/ 673045 w 674377"/>
                <a:gd name="connsiteY11" fmla="*/ 160191 h 29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4377" h="290444">
                  <a:moveTo>
                    <a:pt x="673045" y="160191"/>
                  </a:moveTo>
                  <a:cubicBezTo>
                    <a:pt x="656112" y="151195"/>
                    <a:pt x="426453" y="48537"/>
                    <a:pt x="396820" y="36366"/>
                  </a:cubicBezTo>
                  <a:cubicBezTo>
                    <a:pt x="367187" y="24195"/>
                    <a:pt x="498420" y="84520"/>
                    <a:pt x="495245" y="87166"/>
                  </a:cubicBezTo>
                  <a:cubicBezTo>
                    <a:pt x="492070" y="89812"/>
                    <a:pt x="417987" y="46949"/>
                    <a:pt x="377770" y="52241"/>
                  </a:cubicBezTo>
                  <a:cubicBezTo>
                    <a:pt x="337553" y="57533"/>
                    <a:pt x="263999" y="117329"/>
                    <a:pt x="253945" y="118916"/>
                  </a:cubicBezTo>
                  <a:cubicBezTo>
                    <a:pt x="243891" y="120503"/>
                    <a:pt x="358720" y="33720"/>
                    <a:pt x="317445" y="61766"/>
                  </a:cubicBezTo>
                  <a:cubicBezTo>
                    <a:pt x="276170" y="89812"/>
                    <a:pt x="36987" y="267083"/>
                    <a:pt x="6295" y="287191"/>
                  </a:cubicBezTo>
                  <a:cubicBezTo>
                    <a:pt x="-24397" y="307299"/>
                    <a:pt x="63445" y="229512"/>
                    <a:pt x="133295" y="182416"/>
                  </a:cubicBezTo>
                  <a:cubicBezTo>
                    <a:pt x="203145" y="135320"/>
                    <a:pt x="374066" y="25783"/>
                    <a:pt x="425395" y="4616"/>
                  </a:cubicBezTo>
                  <a:cubicBezTo>
                    <a:pt x="476724" y="-16551"/>
                    <a:pt x="429099" y="41129"/>
                    <a:pt x="441270" y="55416"/>
                  </a:cubicBezTo>
                  <a:cubicBezTo>
                    <a:pt x="453441" y="69703"/>
                    <a:pt x="456087" y="69703"/>
                    <a:pt x="498420" y="90341"/>
                  </a:cubicBezTo>
                  <a:cubicBezTo>
                    <a:pt x="540753" y="110979"/>
                    <a:pt x="689978" y="169187"/>
                    <a:pt x="673045" y="1601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>
              <a:extLst>
                <a:ext uri="{FF2B5EF4-FFF2-40B4-BE49-F238E27FC236}">
                  <a16:creationId xmlns:a16="http://schemas.microsoft.com/office/drawing/2014/main" id="{8936318D-7C5A-84AA-787F-F4F7952D7999}"/>
                </a:ext>
              </a:extLst>
            </p:cNvPr>
            <p:cNvSpPr/>
            <p:nvPr/>
          </p:nvSpPr>
          <p:spPr>
            <a:xfrm>
              <a:off x="2728628" y="1404128"/>
              <a:ext cx="793813" cy="744350"/>
            </a:xfrm>
            <a:custGeom>
              <a:avLst/>
              <a:gdLst>
                <a:gd name="connsiteX0" fmla="*/ 554322 w 793813"/>
                <a:gd name="connsiteY0" fmla="*/ 742172 h 744350"/>
                <a:gd name="connsiteX1" fmla="*/ 694022 w 793813"/>
                <a:gd name="connsiteY1" fmla="*/ 621522 h 744350"/>
                <a:gd name="connsiteX2" fmla="*/ 694022 w 793813"/>
                <a:gd name="connsiteY2" fmla="*/ 431022 h 744350"/>
                <a:gd name="connsiteX3" fmla="*/ 668622 w 793813"/>
                <a:gd name="connsiteY3" fmla="*/ 345297 h 744350"/>
                <a:gd name="connsiteX4" fmla="*/ 703547 w 793813"/>
                <a:gd name="connsiteY4" fmla="*/ 456422 h 744350"/>
                <a:gd name="connsiteX5" fmla="*/ 579722 w 793813"/>
                <a:gd name="connsiteY5" fmla="*/ 170672 h 744350"/>
                <a:gd name="connsiteX6" fmla="*/ 643222 w 793813"/>
                <a:gd name="connsiteY6" fmla="*/ 243697 h 744350"/>
                <a:gd name="connsiteX7" fmla="*/ 468597 w 793813"/>
                <a:gd name="connsiteY7" fmla="*/ 34147 h 744350"/>
                <a:gd name="connsiteX8" fmla="*/ 274922 w 793813"/>
                <a:gd name="connsiteY8" fmla="*/ 11922 h 744350"/>
                <a:gd name="connsiteX9" fmla="*/ 420972 w 793813"/>
                <a:gd name="connsiteY9" fmla="*/ 2397 h 744350"/>
                <a:gd name="connsiteX10" fmla="*/ 5047 w 793813"/>
                <a:gd name="connsiteY10" fmla="*/ 56372 h 744350"/>
                <a:gd name="connsiteX11" fmla="*/ 201897 w 793813"/>
                <a:gd name="connsiteY11" fmla="*/ 40497 h 744350"/>
                <a:gd name="connsiteX12" fmla="*/ 376522 w 793813"/>
                <a:gd name="connsiteY12" fmla="*/ 11922 h 744350"/>
                <a:gd name="connsiteX13" fmla="*/ 601947 w 793813"/>
                <a:gd name="connsiteY13" fmla="*/ 135747 h 744350"/>
                <a:gd name="connsiteX14" fmla="*/ 509872 w 793813"/>
                <a:gd name="connsiteY14" fmla="*/ 91297 h 744350"/>
                <a:gd name="connsiteX15" fmla="*/ 684497 w 793813"/>
                <a:gd name="connsiteY15" fmla="*/ 351647 h 744350"/>
                <a:gd name="connsiteX16" fmla="*/ 665447 w 793813"/>
                <a:gd name="connsiteY16" fmla="*/ 488172 h 744350"/>
                <a:gd name="connsiteX17" fmla="*/ 709897 w 793813"/>
                <a:gd name="connsiteY17" fmla="*/ 386572 h 744350"/>
                <a:gd name="connsiteX18" fmla="*/ 744822 w 793813"/>
                <a:gd name="connsiteY18" fmla="*/ 484997 h 744350"/>
                <a:gd name="connsiteX19" fmla="*/ 646397 w 793813"/>
                <a:gd name="connsiteY19" fmla="*/ 580247 h 744350"/>
                <a:gd name="connsiteX20" fmla="*/ 792447 w 793813"/>
                <a:gd name="connsiteY20" fmla="*/ 519922 h 744350"/>
                <a:gd name="connsiteX21" fmla="*/ 554322 w 793813"/>
                <a:gd name="connsiteY21" fmla="*/ 742172 h 74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3813" h="744350">
                  <a:moveTo>
                    <a:pt x="554322" y="742172"/>
                  </a:moveTo>
                  <a:cubicBezTo>
                    <a:pt x="537918" y="759105"/>
                    <a:pt x="670739" y="673380"/>
                    <a:pt x="694022" y="621522"/>
                  </a:cubicBezTo>
                  <a:cubicBezTo>
                    <a:pt x="717305" y="569664"/>
                    <a:pt x="698255" y="477059"/>
                    <a:pt x="694022" y="431022"/>
                  </a:cubicBezTo>
                  <a:cubicBezTo>
                    <a:pt x="689789" y="384984"/>
                    <a:pt x="667035" y="341064"/>
                    <a:pt x="668622" y="345297"/>
                  </a:cubicBezTo>
                  <a:cubicBezTo>
                    <a:pt x="670209" y="349530"/>
                    <a:pt x="718364" y="485526"/>
                    <a:pt x="703547" y="456422"/>
                  </a:cubicBezTo>
                  <a:cubicBezTo>
                    <a:pt x="688730" y="427318"/>
                    <a:pt x="589776" y="206126"/>
                    <a:pt x="579722" y="170672"/>
                  </a:cubicBezTo>
                  <a:cubicBezTo>
                    <a:pt x="569668" y="135218"/>
                    <a:pt x="661743" y="266451"/>
                    <a:pt x="643222" y="243697"/>
                  </a:cubicBezTo>
                  <a:cubicBezTo>
                    <a:pt x="624701" y="220943"/>
                    <a:pt x="529980" y="72776"/>
                    <a:pt x="468597" y="34147"/>
                  </a:cubicBezTo>
                  <a:cubicBezTo>
                    <a:pt x="407214" y="-4482"/>
                    <a:pt x="282859" y="17214"/>
                    <a:pt x="274922" y="11922"/>
                  </a:cubicBezTo>
                  <a:cubicBezTo>
                    <a:pt x="266985" y="6630"/>
                    <a:pt x="465951" y="-5011"/>
                    <a:pt x="420972" y="2397"/>
                  </a:cubicBezTo>
                  <a:cubicBezTo>
                    <a:pt x="375993" y="9805"/>
                    <a:pt x="41559" y="50022"/>
                    <a:pt x="5047" y="56372"/>
                  </a:cubicBezTo>
                  <a:cubicBezTo>
                    <a:pt x="-31465" y="62722"/>
                    <a:pt x="139985" y="47905"/>
                    <a:pt x="201897" y="40497"/>
                  </a:cubicBezTo>
                  <a:cubicBezTo>
                    <a:pt x="263809" y="33089"/>
                    <a:pt x="309847" y="-3953"/>
                    <a:pt x="376522" y="11922"/>
                  </a:cubicBezTo>
                  <a:cubicBezTo>
                    <a:pt x="443197" y="27797"/>
                    <a:pt x="579722" y="122518"/>
                    <a:pt x="601947" y="135747"/>
                  </a:cubicBezTo>
                  <a:cubicBezTo>
                    <a:pt x="624172" y="148976"/>
                    <a:pt x="496114" y="55314"/>
                    <a:pt x="509872" y="91297"/>
                  </a:cubicBezTo>
                  <a:cubicBezTo>
                    <a:pt x="523630" y="127280"/>
                    <a:pt x="658568" y="285501"/>
                    <a:pt x="684497" y="351647"/>
                  </a:cubicBezTo>
                  <a:cubicBezTo>
                    <a:pt x="710426" y="417793"/>
                    <a:pt x="661214" y="482351"/>
                    <a:pt x="665447" y="488172"/>
                  </a:cubicBezTo>
                  <a:cubicBezTo>
                    <a:pt x="669680" y="493993"/>
                    <a:pt x="696668" y="387101"/>
                    <a:pt x="709897" y="386572"/>
                  </a:cubicBezTo>
                  <a:cubicBezTo>
                    <a:pt x="723126" y="386043"/>
                    <a:pt x="755405" y="452718"/>
                    <a:pt x="744822" y="484997"/>
                  </a:cubicBezTo>
                  <a:cubicBezTo>
                    <a:pt x="734239" y="517276"/>
                    <a:pt x="638460" y="574426"/>
                    <a:pt x="646397" y="580247"/>
                  </a:cubicBezTo>
                  <a:cubicBezTo>
                    <a:pt x="654334" y="586068"/>
                    <a:pt x="809910" y="491876"/>
                    <a:pt x="792447" y="519922"/>
                  </a:cubicBezTo>
                  <a:cubicBezTo>
                    <a:pt x="774985" y="547968"/>
                    <a:pt x="570726" y="725239"/>
                    <a:pt x="554322" y="7421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リーフォーム 86">
              <a:extLst>
                <a:ext uri="{FF2B5EF4-FFF2-40B4-BE49-F238E27FC236}">
                  <a16:creationId xmlns:a16="http://schemas.microsoft.com/office/drawing/2014/main" id="{8DD8B697-EC1F-7027-4F29-98687C57BE0D}"/>
                </a:ext>
              </a:extLst>
            </p:cNvPr>
            <p:cNvSpPr/>
            <p:nvPr/>
          </p:nvSpPr>
          <p:spPr>
            <a:xfrm>
              <a:off x="2364001" y="1453841"/>
              <a:ext cx="1004674" cy="692459"/>
            </a:xfrm>
            <a:custGeom>
              <a:avLst/>
              <a:gdLst>
                <a:gd name="connsiteX0" fmla="*/ 1004674 w 1004674"/>
                <a:gd name="connsiteY0" fmla="*/ 692459 h 692459"/>
                <a:gd name="connsiteX1" fmla="*/ 782424 w 1004674"/>
                <a:gd name="connsiteY1" fmla="*/ 95559 h 692459"/>
                <a:gd name="connsiteX2" fmla="*/ 826874 w 1004674"/>
                <a:gd name="connsiteY2" fmla="*/ 190809 h 692459"/>
                <a:gd name="connsiteX3" fmla="*/ 683999 w 1004674"/>
                <a:gd name="connsiteY3" fmla="*/ 63809 h 692459"/>
                <a:gd name="connsiteX4" fmla="*/ 312524 w 1004674"/>
                <a:gd name="connsiteY4" fmla="*/ 92384 h 692459"/>
                <a:gd name="connsiteX5" fmla="*/ 407774 w 1004674"/>
                <a:gd name="connsiteY5" fmla="*/ 38409 h 692459"/>
                <a:gd name="connsiteX6" fmla="*/ 7724 w 1004674"/>
                <a:gd name="connsiteY6" fmla="*/ 422584 h 692459"/>
                <a:gd name="connsiteX7" fmla="*/ 169649 w 1004674"/>
                <a:gd name="connsiteY7" fmla="*/ 257484 h 692459"/>
                <a:gd name="connsiteX8" fmla="*/ 483974 w 1004674"/>
                <a:gd name="connsiteY8" fmla="*/ 9834 h 692459"/>
                <a:gd name="connsiteX9" fmla="*/ 645899 w 1004674"/>
                <a:gd name="connsiteY9" fmla="*/ 105084 h 692459"/>
                <a:gd name="connsiteX10" fmla="*/ 452224 w 1004674"/>
                <a:gd name="connsiteY10" fmla="*/ 309 h 692459"/>
                <a:gd name="connsiteX11" fmla="*/ 706224 w 1004674"/>
                <a:gd name="connsiteY11" fmla="*/ 146359 h 692459"/>
                <a:gd name="connsiteX12" fmla="*/ 690349 w 1004674"/>
                <a:gd name="connsiteY12" fmla="*/ 54284 h 692459"/>
                <a:gd name="connsiteX13" fmla="*/ 855449 w 1004674"/>
                <a:gd name="connsiteY13" fmla="*/ 279709 h 692459"/>
                <a:gd name="connsiteX14" fmla="*/ 861799 w 1004674"/>
                <a:gd name="connsiteY14" fmla="*/ 213034 h 692459"/>
                <a:gd name="connsiteX15" fmla="*/ 884024 w 1004674"/>
                <a:gd name="connsiteY15" fmla="*/ 441634 h 692459"/>
                <a:gd name="connsiteX16" fmla="*/ 772899 w 1004674"/>
                <a:gd name="connsiteY16" fmla="*/ 200334 h 692459"/>
                <a:gd name="connsiteX17" fmla="*/ 1004674 w 1004674"/>
                <a:gd name="connsiteY17" fmla="*/ 692459 h 69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4674" h="692459">
                  <a:moveTo>
                    <a:pt x="1004674" y="692459"/>
                  </a:moveTo>
                  <a:cubicBezTo>
                    <a:pt x="908365" y="435813"/>
                    <a:pt x="812057" y="179167"/>
                    <a:pt x="782424" y="95559"/>
                  </a:cubicBezTo>
                  <a:cubicBezTo>
                    <a:pt x="752791" y="11951"/>
                    <a:pt x="843278" y="196101"/>
                    <a:pt x="826874" y="190809"/>
                  </a:cubicBezTo>
                  <a:cubicBezTo>
                    <a:pt x="810470" y="185517"/>
                    <a:pt x="769724" y="80213"/>
                    <a:pt x="683999" y="63809"/>
                  </a:cubicBezTo>
                  <a:cubicBezTo>
                    <a:pt x="598274" y="47405"/>
                    <a:pt x="358561" y="96617"/>
                    <a:pt x="312524" y="92384"/>
                  </a:cubicBezTo>
                  <a:cubicBezTo>
                    <a:pt x="266486" y="88151"/>
                    <a:pt x="458574" y="-16624"/>
                    <a:pt x="407774" y="38409"/>
                  </a:cubicBezTo>
                  <a:cubicBezTo>
                    <a:pt x="356974" y="93442"/>
                    <a:pt x="47411" y="386072"/>
                    <a:pt x="7724" y="422584"/>
                  </a:cubicBezTo>
                  <a:cubicBezTo>
                    <a:pt x="-31963" y="459096"/>
                    <a:pt x="90274" y="326276"/>
                    <a:pt x="169649" y="257484"/>
                  </a:cubicBezTo>
                  <a:cubicBezTo>
                    <a:pt x="249024" y="188692"/>
                    <a:pt x="404599" y="35234"/>
                    <a:pt x="483974" y="9834"/>
                  </a:cubicBezTo>
                  <a:cubicBezTo>
                    <a:pt x="563349" y="-15566"/>
                    <a:pt x="651191" y="106671"/>
                    <a:pt x="645899" y="105084"/>
                  </a:cubicBezTo>
                  <a:cubicBezTo>
                    <a:pt x="640607" y="103497"/>
                    <a:pt x="442170" y="-6570"/>
                    <a:pt x="452224" y="309"/>
                  </a:cubicBezTo>
                  <a:cubicBezTo>
                    <a:pt x="462278" y="7188"/>
                    <a:pt x="666537" y="137363"/>
                    <a:pt x="706224" y="146359"/>
                  </a:cubicBezTo>
                  <a:cubicBezTo>
                    <a:pt x="745911" y="155355"/>
                    <a:pt x="665478" y="32059"/>
                    <a:pt x="690349" y="54284"/>
                  </a:cubicBezTo>
                  <a:cubicBezTo>
                    <a:pt x="715220" y="76509"/>
                    <a:pt x="826874" y="253251"/>
                    <a:pt x="855449" y="279709"/>
                  </a:cubicBezTo>
                  <a:cubicBezTo>
                    <a:pt x="884024" y="306167"/>
                    <a:pt x="857037" y="186047"/>
                    <a:pt x="861799" y="213034"/>
                  </a:cubicBezTo>
                  <a:cubicBezTo>
                    <a:pt x="866561" y="240021"/>
                    <a:pt x="898841" y="443751"/>
                    <a:pt x="884024" y="441634"/>
                  </a:cubicBezTo>
                  <a:cubicBezTo>
                    <a:pt x="869207" y="439517"/>
                    <a:pt x="772899" y="200334"/>
                    <a:pt x="772899" y="200334"/>
                  </a:cubicBezTo>
                  <a:lnTo>
                    <a:pt x="1004674" y="692459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 87">
              <a:extLst>
                <a:ext uri="{FF2B5EF4-FFF2-40B4-BE49-F238E27FC236}">
                  <a16:creationId xmlns:a16="http://schemas.microsoft.com/office/drawing/2014/main" id="{22E26AF7-B2A2-14C6-0D8B-464C79C452C4}"/>
                </a:ext>
              </a:extLst>
            </p:cNvPr>
            <p:cNvSpPr/>
            <p:nvPr/>
          </p:nvSpPr>
          <p:spPr>
            <a:xfrm>
              <a:off x="2301813" y="1602169"/>
              <a:ext cx="968738" cy="601475"/>
            </a:xfrm>
            <a:custGeom>
              <a:avLst/>
              <a:gdLst>
                <a:gd name="connsiteX0" fmla="*/ 968437 w 968738"/>
                <a:gd name="connsiteY0" fmla="*/ 601281 h 601475"/>
                <a:gd name="connsiteX1" fmla="*/ 768412 w 968738"/>
                <a:gd name="connsiteY1" fmla="*/ 131381 h 601475"/>
                <a:gd name="connsiteX2" fmla="*/ 885887 w 968738"/>
                <a:gd name="connsiteY2" fmla="*/ 271081 h 601475"/>
                <a:gd name="connsiteX3" fmla="*/ 676337 w 968738"/>
                <a:gd name="connsiteY3" fmla="*/ 99631 h 601475"/>
                <a:gd name="connsiteX4" fmla="*/ 301687 w 968738"/>
                <a:gd name="connsiteY4" fmla="*/ 99631 h 601475"/>
                <a:gd name="connsiteX5" fmla="*/ 447737 w 968738"/>
                <a:gd name="connsiteY5" fmla="*/ 74231 h 601475"/>
                <a:gd name="connsiteX6" fmla="*/ 62 w 968738"/>
                <a:gd name="connsiteY6" fmla="*/ 499681 h 601475"/>
                <a:gd name="connsiteX7" fmla="*/ 482662 w 968738"/>
                <a:gd name="connsiteY7" fmla="*/ 13906 h 601475"/>
                <a:gd name="connsiteX8" fmla="*/ 384237 w 968738"/>
                <a:gd name="connsiteY8" fmla="*/ 125031 h 601475"/>
                <a:gd name="connsiteX9" fmla="*/ 542987 w 968738"/>
                <a:gd name="connsiteY9" fmla="*/ 48831 h 601475"/>
                <a:gd name="connsiteX10" fmla="*/ 743012 w 968738"/>
                <a:gd name="connsiteY10" fmla="*/ 185356 h 601475"/>
                <a:gd name="connsiteX11" fmla="*/ 714437 w 968738"/>
                <a:gd name="connsiteY11" fmla="*/ 67881 h 601475"/>
                <a:gd name="connsiteX12" fmla="*/ 968437 w 968738"/>
                <a:gd name="connsiteY12" fmla="*/ 601281 h 60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8738" h="601475">
                  <a:moveTo>
                    <a:pt x="968437" y="601281"/>
                  </a:moveTo>
                  <a:cubicBezTo>
                    <a:pt x="977433" y="611864"/>
                    <a:pt x="782170" y="186414"/>
                    <a:pt x="768412" y="131381"/>
                  </a:cubicBezTo>
                  <a:cubicBezTo>
                    <a:pt x="754654" y="76348"/>
                    <a:pt x="901233" y="276373"/>
                    <a:pt x="885887" y="271081"/>
                  </a:cubicBezTo>
                  <a:cubicBezTo>
                    <a:pt x="870541" y="265789"/>
                    <a:pt x="773704" y="128206"/>
                    <a:pt x="676337" y="99631"/>
                  </a:cubicBezTo>
                  <a:cubicBezTo>
                    <a:pt x="578970" y="71056"/>
                    <a:pt x="339787" y="103864"/>
                    <a:pt x="301687" y="99631"/>
                  </a:cubicBezTo>
                  <a:cubicBezTo>
                    <a:pt x="263587" y="95398"/>
                    <a:pt x="498008" y="7556"/>
                    <a:pt x="447737" y="74231"/>
                  </a:cubicBezTo>
                  <a:cubicBezTo>
                    <a:pt x="397466" y="140906"/>
                    <a:pt x="-5759" y="509735"/>
                    <a:pt x="62" y="499681"/>
                  </a:cubicBezTo>
                  <a:cubicBezTo>
                    <a:pt x="5883" y="489627"/>
                    <a:pt x="418633" y="76348"/>
                    <a:pt x="482662" y="13906"/>
                  </a:cubicBezTo>
                  <a:cubicBezTo>
                    <a:pt x="546691" y="-48536"/>
                    <a:pt x="374183" y="119210"/>
                    <a:pt x="384237" y="125031"/>
                  </a:cubicBezTo>
                  <a:cubicBezTo>
                    <a:pt x="394291" y="130852"/>
                    <a:pt x="483191" y="38777"/>
                    <a:pt x="542987" y="48831"/>
                  </a:cubicBezTo>
                  <a:cubicBezTo>
                    <a:pt x="602783" y="58885"/>
                    <a:pt x="714437" y="182181"/>
                    <a:pt x="743012" y="185356"/>
                  </a:cubicBezTo>
                  <a:cubicBezTo>
                    <a:pt x="771587" y="188531"/>
                    <a:pt x="678454" y="1206"/>
                    <a:pt x="714437" y="67881"/>
                  </a:cubicBezTo>
                  <a:cubicBezTo>
                    <a:pt x="750420" y="134556"/>
                    <a:pt x="959441" y="590698"/>
                    <a:pt x="968437" y="6012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>
              <a:extLst>
                <a:ext uri="{FF2B5EF4-FFF2-40B4-BE49-F238E27FC236}">
                  <a16:creationId xmlns:a16="http://schemas.microsoft.com/office/drawing/2014/main" id="{B4E25D0D-3D37-54D8-8532-082390B33CD8}"/>
                </a:ext>
              </a:extLst>
            </p:cNvPr>
            <p:cNvSpPr/>
            <p:nvPr/>
          </p:nvSpPr>
          <p:spPr>
            <a:xfrm>
              <a:off x="2666986" y="1651832"/>
              <a:ext cx="518611" cy="650087"/>
            </a:xfrm>
            <a:custGeom>
              <a:avLst/>
              <a:gdLst>
                <a:gd name="connsiteX0" fmla="*/ 517539 w 518611"/>
                <a:gd name="connsiteY0" fmla="*/ 567493 h 650087"/>
                <a:gd name="connsiteX1" fmla="*/ 361964 w 518611"/>
                <a:gd name="connsiteY1" fmla="*/ 351593 h 650087"/>
                <a:gd name="connsiteX2" fmla="*/ 234964 w 518611"/>
                <a:gd name="connsiteY2" fmla="*/ 453193 h 650087"/>
                <a:gd name="connsiteX3" fmla="*/ 295289 w 518611"/>
                <a:gd name="connsiteY3" fmla="*/ 348418 h 650087"/>
                <a:gd name="connsiteX4" fmla="*/ 14 w 518611"/>
                <a:gd name="connsiteY4" fmla="*/ 650043 h 650087"/>
                <a:gd name="connsiteX5" fmla="*/ 282589 w 518611"/>
                <a:gd name="connsiteY5" fmla="*/ 370643 h 650087"/>
                <a:gd name="connsiteX6" fmla="*/ 298464 w 518611"/>
                <a:gd name="connsiteY6" fmla="*/ 310318 h 650087"/>
                <a:gd name="connsiteX7" fmla="*/ 120664 w 518611"/>
                <a:gd name="connsiteY7" fmla="*/ 2343 h 650087"/>
                <a:gd name="connsiteX8" fmla="*/ 225439 w 518611"/>
                <a:gd name="connsiteY8" fmla="*/ 176968 h 650087"/>
                <a:gd name="connsiteX9" fmla="*/ 361964 w 518611"/>
                <a:gd name="connsiteY9" fmla="*/ 332543 h 650087"/>
                <a:gd name="connsiteX10" fmla="*/ 279414 w 518611"/>
                <a:gd name="connsiteY10" fmla="*/ 218243 h 650087"/>
                <a:gd name="connsiteX11" fmla="*/ 517539 w 518611"/>
                <a:gd name="connsiteY11" fmla="*/ 567493 h 65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611" h="650087">
                  <a:moveTo>
                    <a:pt x="517539" y="567493"/>
                  </a:moveTo>
                  <a:cubicBezTo>
                    <a:pt x="531297" y="589718"/>
                    <a:pt x="409060" y="370643"/>
                    <a:pt x="361964" y="351593"/>
                  </a:cubicBezTo>
                  <a:cubicBezTo>
                    <a:pt x="314868" y="332543"/>
                    <a:pt x="246076" y="453722"/>
                    <a:pt x="234964" y="453193"/>
                  </a:cubicBezTo>
                  <a:cubicBezTo>
                    <a:pt x="223852" y="452664"/>
                    <a:pt x="334447" y="315610"/>
                    <a:pt x="295289" y="348418"/>
                  </a:cubicBezTo>
                  <a:cubicBezTo>
                    <a:pt x="256131" y="381226"/>
                    <a:pt x="2131" y="646339"/>
                    <a:pt x="14" y="650043"/>
                  </a:cubicBezTo>
                  <a:cubicBezTo>
                    <a:pt x="-2103" y="653747"/>
                    <a:pt x="232847" y="427264"/>
                    <a:pt x="282589" y="370643"/>
                  </a:cubicBezTo>
                  <a:cubicBezTo>
                    <a:pt x="332331" y="314022"/>
                    <a:pt x="325451" y="371701"/>
                    <a:pt x="298464" y="310318"/>
                  </a:cubicBezTo>
                  <a:cubicBezTo>
                    <a:pt x="271477" y="248935"/>
                    <a:pt x="132835" y="24568"/>
                    <a:pt x="120664" y="2343"/>
                  </a:cubicBezTo>
                  <a:cubicBezTo>
                    <a:pt x="108493" y="-19882"/>
                    <a:pt x="185222" y="121935"/>
                    <a:pt x="225439" y="176968"/>
                  </a:cubicBezTo>
                  <a:cubicBezTo>
                    <a:pt x="265656" y="232001"/>
                    <a:pt x="352968" y="325664"/>
                    <a:pt x="361964" y="332543"/>
                  </a:cubicBezTo>
                  <a:cubicBezTo>
                    <a:pt x="370960" y="339422"/>
                    <a:pt x="257189" y="182789"/>
                    <a:pt x="279414" y="218243"/>
                  </a:cubicBezTo>
                  <a:cubicBezTo>
                    <a:pt x="301639" y="253697"/>
                    <a:pt x="503781" y="545268"/>
                    <a:pt x="517539" y="56749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 89">
              <a:extLst>
                <a:ext uri="{FF2B5EF4-FFF2-40B4-BE49-F238E27FC236}">
                  <a16:creationId xmlns:a16="http://schemas.microsoft.com/office/drawing/2014/main" id="{6D2E6203-D01C-CD51-B005-CDFEDDA5591F}"/>
                </a:ext>
              </a:extLst>
            </p:cNvPr>
            <p:cNvSpPr/>
            <p:nvPr/>
          </p:nvSpPr>
          <p:spPr>
            <a:xfrm>
              <a:off x="2560346" y="1870887"/>
              <a:ext cx="525827" cy="263029"/>
            </a:xfrm>
            <a:custGeom>
              <a:avLst/>
              <a:gdLst>
                <a:gd name="connsiteX0" fmla="*/ 525754 w 525827"/>
                <a:gd name="connsiteY0" fmla="*/ 234138 h 263029"/>
                <a:gd name="connsiteX1" fmla="*/ 351129 w 525827"/>
                <a:gd name="connsiteY1" fmla="*/ 173813 h 263029"/>
                <a:gd name="connsiteX2" fmla="*/ 1879 w 525827"/>
                <a:gd name="connsiteY2" fmla="*/ 262713 h 263029"/>
                <a:gd name="connsiteX3" fmla="*/ 214604 w 525827"/>
                <a:gd name="connsiteY3" fmla="*/ 202388 h 263029"/>
                <a:gd name="connsiteX4" fmla="*/ 271754 w 525827"/>
                <a:gd name="connsiteY4" fmla="*/ 173813 h 263029"/>
                <a:gd name="connsiteX5" fmla="*/ 265404 w 525827"/>
                <a:gd name="connsiteY5" fmla="*/ 59513 h 263029"/>
                <a:gd name="connsiteX6" fmla="*/ 198729 w 525827"/>
                <a:gd name="connsiteY6" fmla="*/ 2363 h 263029"/>
                <a:gd name="connsiteX7" fmla="*/ 325729 w 525827"/>
                <a:gd name="connsiteY7" fmla="*/ 135713 h 263029"/>
                <a:gd name="connsiteX8" fmla="*/ 166979 w 525827"/>
                <a:gd name="connsiteY8" fmla="*/ 173813 h 263029"/>
                <a:gd name="connsiteX9" fmla="*/ 370179 w 525827"/>
                <a:gd name="connsiteY9" fmla="*/ 170638 h 263029"/>
                <a:gd name="connsiteX10" fmla="*/ 525754 w 525827"/>
                <a:gd name="connsiteY10" fmla="*/ 234138 h 26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5827" h="263029">
                  <a:moveTo>
                    <a:pt x="525754" y="234138"/>
                  </a:moveTo>
                  <a:cubicBezTo>
                    <a:pt x="522579" y="234667"/>
                    <a:pt x="438441" y="169051"/>
                    <a:pt x="351129" y="173813"/>
                  </a:cubicBezTo>
                  <a:cubicBezTo>
                    <a:pt x="263817" y="178575"/>
                    <a:pt x="24633" y="257950"/>
                    <a:pt x="1879" y="262713"/>
                  </a:cubicBezTo>
                  <a:cubicBezTo>
                    <a:pt x="-20875" y="267476"/>
                    <a:pt x="169625" y="217205"/>
                    <a:pt x="214604" y="202388"/>
                  </a:cubicBezTo>
                  <a:cubicBezTo>
                    <a:pt x="259583" y="187571"/>
                    <a:pt x="263287" y="197625"/>
                    <a:pt x="271754" y="173813"/>
                  </a:cubicBezTo>
                  <a:cubicBezTo>
                    <a:pt x="280221" y="150001"/>
                    <a:pt x="277575" y="88088"/>
                    <a:pt x="265404" y="59513"/>
                  </a:cubicBezTo>
                  <a:cubicBezTo>
                    <a:pt x="253233" y="30938"/>
                    <a:pt x="188675" y="-10337"/>
                    <a:pt x="198729" y="2363"/>
                  </a:cubicBezTo>
                  <a:cubicBezTo>
                    <a:pt x="208783" y="15063"/>
                    <a:pt x="331021" y="107138"/>
                    <a:pt x="325729" y="135713"/>
                  </a:cubicBezTo>
                  <a:cubicBezTo>
                    <a:pt x="320437" y="164288"/>
                    <a:pt x="159571" y="167992"/>
                    <a:pt x="166979" y="173813"/>
                  </a:cubicBezTo>
                  <a:cubicBezTo>
                    <a:pt x="174387" y="179634"/>
                    <a:pt x="312500" y="161642"/>
                    <a:pt x="370179" y="170638"/>
                  </a:cubicBezTo>
                  <a:cubicBezTo>
                    <a:pt x="427858" y="179634"/>
                    <a:pt x="528929" y="233609"/>
                    <a:pt x="525754" y="23413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 90">
              <a:extLst>
                <a:ext uri="{FF2B5EF4-FFF2-40B4-BE49-F238E27FC236}">
                  <a16:creationId xmlns:a16="http://schemas.microsoft.com/office/drawing/2014/main" id="{8EFB537E-1D96-649C-D492-EA85E9B27712}"/>
                </a:ext>
              </a:extLst>
            </p:cNvPr>
            <p:cNvSpPr/>
            <p:nvPr/>
          </p:nvSpPr>
          <p:spPr>
            <a:xfrm>
              <a:off x="3418859" y="1766212"/>
              <a:ext cx="585987" cy="798998"/>
            </a:xfrm>
            <a:custGeom>
              <a:avLst/>
              <a:gdLst>
                <a:gd name="connsiteX0" fmla="*/ 616 w 585987"/>
                <a:gd name="connsiteY0" fmla="*/ 361038 h 798998"/>
                <a:gd name="connsiteX1" fmla="*/ 162541 w 585987"/>
                <a:gd name="connsiteY1" fmla="*/ 208638 h 798998"/>
                <a:gd name="connsiteX2" fmla="*/ 324466 w 585987"/>
                <a:gd name="connsiteY2" fmla="*/ 411838 h 798998"/>
                <a:gd name="connsiteX3" fmla="*/ 257791 w 585987"/>
                <a:gd name="connsiteY3" fmla="*/ 234038 h 798998"/>
                <a:gd name="connsiteX4" fmla="*/ 568941 w 585987"/>
                <a:gd name="connsiteY4" fmla="*/ 767438 h 798998"/>
                <a:gd name="connsiteX5" fmla="*/ 495916 w 585987"/>
                <a:gd name="connsiteY5" fmla="*/ 659488 h 798998"/>
                <a:gd name="connsiteX6" fmla="*/ 83166 w 585987"/>
                <a:gd name="connsiteY6" fmla="*/ 18138 h 798998"/>
                <a:gd name="connsiteX7" fmla="*/ 162541 w 585987"/>
                <a:gd name="connsiteY7" fmla="*/ 180063 h 798998"/>
                <a:gd name="connsiteX8" fmla="*/ 108566 w 585987"/>
                <a:gd name="connsiteY8" fmla="*/ 221338 h 798998"/>
                <a:gd name="connsiteX9" fmla="*/ 616 w 585987"/>
                <a:gd name="connsiteY9" fmla="*/ 361038 h 79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5987" h="798998">
                  <a:moveTo>
                    <a:pt x="616" y="361038"/>
                  </a:moveTo>
                  <a:cubicBezTo>
                    <a:pt x="9612" y="358921"/>
                    <a:pt x="108566" y="200171"/>
                    <a:pt x="162541" y="208638"/>
                  </a:cubicBezTo>
                  <a:cubicBezTo>
                    <a:pt x="216516" y="217105"/>
                    <a:pt x="308591" y="407605"/>
                    <a:pt x="324466" y="411838"/>
                  </a:cubicBezTo>
                  <a:cubicBezTo>
                    <a:pt x="340341" y="416071"/>
                    <a:pt x="217045" y="174771"/>
                    <a:pt x="257791" y="234038"/>
                  </a:cubicBezTo>
                  <a:cubicBezTo>
                    <a:pt x="298537" y="293305"/>
                    <a:pt x="529254" y="696530"/>
                    <a:pt x="568941" y="767438"/>
                  </a:cubicBezTo>
                  <a:cubicBezTo>
                    <a:pt x="608628" y="838346"/>
                    <a:pt x="576878" y="784371"/>
                    <a:pt x="495916" y="659488"/>
                  </a:cubicBezTo>
                  <a:cubicBezTo>
                    <a:pt x="414954" y="534605"/>
                    <a:pt x="138729" y="98042"/>
                    <a:pt x="83166" y="18138"/>
                  </a:cubicBezTo>
                  <a:cubicBezTo>
                    <a:pt x="27603" y="-61766"/>
                    <a:pt x="158308" y="146196"/>
                    <a:pt x="162541" y="180063"/>
                  </a:cubicBezTo>
                  <a:cubicBezTo>
                    <a:pt x="166774" y="213930"/>
                    <a:pt x="133437" y="191175"/>
                    <a:pt x="108566" y="221338"/>
                  </a:cubicBezTo>
                  <a:cubicBezTo>
                    <a:pt x="83695" y="251500"/>
                    <a:pt x="-8380" y="363155"/>
                    <a:pt x="616" y="36103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リーフォーム 91">
              <a:extLst>
                <a:ext uri="{FF2B5EF4-FFF2-40B4-BE49-F238E27FC236}">
                  <a16:creationId xmlns:a16="http://schemas.microsoft.com/office/drawing/2014/main" id="{FCA3C35D-C9AD-DD14-E13F-6706A3FC679F}"/>
                </a:ext>
              </a:extLst>
            </p:cNvPr>
            <p:cNvSpPr/>
            <p:nvPr/>
          </p:nvSpPr>
          <p:spPr>
            <a:xfrm>
              <a:off x="2478276" y="2055546"/>
              <a:ext cx="374136" cy="1136113"/>
            </a:xfrm>
            <a:custGeom>
              <a:avLst/>
              <a:gdLst>
                <a:gd name="connsiteX0" fmla="*/ 369699 w 374136"/>
                <a:gd name="connsiteY0" fmla="*/ 5029 h 1136113"/>
                <a:gd name="connsiteX1" fmla="*/ 207774 w 374136"/>
                <a:gd name="connsiteY1" fmla="*/ 151079 h 1136113"/>
                <a:gd name="connsiteX2" fmla="*/ 249049 w 374136"/>
                <a:gd name="connsiteY2" fmla="*/ 386029 h 1136113"/>
                <a:gd name="connsiteX3" fmla="*/ 172849 w 374136"/>
                <a:gd name="connsiteY3" fmla="*/ 284429 h 1136113"/>
                <a:gd name="connsiteX4" fmla="*/ 245874 w 374136"/>
                <a:gd name="connsiteY4" fmla="*/ 503504 h 1136113"/>
                <a:gd name="connsiteX5" fmla="*/ 252224 w 374136"/>
                <a:gd name="connsiteY5" fmla="*/ 754329 h 1136113"/>
                <a:gd name="connsiteX6" fmla="*/ 229999 w 374136"/>
                <a:gd name="connsiteY6" fmla="*/ 617804 h 1136113"/>
                <a:gd name="connsiteX7" fmla="*/ 312549 w 374136"/>
                <a:gd name="connsiteY7" fmla="*/ 1040079 h 1136113"/>
                <a:gd name="connsiteX8" fmla="*/ 309374 w 374136"/>
                <a:gd name="connsiteY8" fmla="*/ 1128979 h 1136113"/>
                <a:gd name="connsiteX9" fmla="*/ 290324 w 374136"/>
                <a:gd name="connsiteY9" fmla="*/ 913079 h 1136113"/>
                <a:gd name="connsiteX10" fmla="*/ 150624 w 374136"/>
                <a:gd name="connsiteY10" fmla="*/ 249504 h 1136113"/>
                <a:gd name="connsiteX11" fmla="*/ 233174 w 374136"/>
                <a:gd name="connsiteY11" fmla="*/ 522554 h 1136113"/>
                <a:gd name="connsiteX12" fmla="*/ 182374 w 374136"/>
                <a:gd name="connsiteY12" fmla="*/ 265379 h 1136113"/>
                <a:gd name="connsiteX13" fmla="*/ 214124 w 374136"/>
                <a:gd name="connsiteY13" fmla="*/ 103454 h 1136113"/>
                <a:gd name="connsiteX14" fmla="*/ 1399 w 374136"/>
                <a:gd name="connsiteY14" fmla="*/ 332054 h 1136113"/>
                <a:gd name="connsiteX15" fmla="*/ 369699 w 374136"/>
                <a:gd name="connsiteY15" fmla="*/ 5029 h 113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4136" h="1136113">
                  <a:moveTo>
                    <a:pt x="369699" y="5029"/>
                  </a:moveTo>
                  <a:cubicBezTo>
                    <a:pt x="404095" y="-25134"/>
                    <a:pt x="227882" y="87579"/>
                    <a:pt x="207774" y="151079"/>
                  </a:cubicBezTo>
                  <a:cubicBezTo>
                    <a:pt x="187666" y="214579"/>
                    <a:pt x="254870" y="363804"/>
                    <a:pt x="249049" y="386029"/>
                  </a:cubicBezTo>
                  <a:cubicBezTo>
                    <a:pt x="243228" y="408254"/>
                    <a:pt x="173378" y="264850"/>
                    <a:pt x="172849" y="284429"/>
                  </a:cubicBezTo>
                  <a:cubicBezTo>
                    <a:pt x="172320" y="304008"/>
                    <a:pt x="232645" y="425187"/>
                    <a:pt x="245874" y="503504"/>
                  </a:cubicBezTo>
                  <a:cubicBezTo>
                    <a:pt x="259103" y="581821"/>
                    <a:pt x="254870" y="735279"/>
                    <a:pt x="252224" y="754329"/>
                  </a:cubicBezTo>
                  <a:cubicBezTo>
                    <a:pt x="249578" y="773379"/>
                    <a:pt x="219945" y="570179"/>
                    <a:pt x="229999" y="617804"/>
                  </a:cubicBezTo>
                  <a:cubicBezTo>
                    <a:pt x="240053" y="665429"/>
                    <a:pt x="299320" y="954883"/>
                    <a:pt x="312549" y="1040079"/>
                  </a:cubicBezTo>
                  <a:cubicBezTo>
                    <a:pt x="325778" y="1125275"/>
                    <a:pt x="313078" y="1150146"/>
                    <a:pt x="309374" y="1128979"/>
                  </a:cubicBezTo>
                  <a:cubicBezTo>
                    <a:pt x="305670" y="1107812"/>
                    <a:pt x="316782" y="1059658"/>
                    <a:pt x="290324" y="913079"/>
                  </a:cubicBezTo>
                  <a:cubicBezTo>
                    <a:pt x="263866" y="766500"/>
                    <a:pt x="160149" y="314591"/>
                    <a:pt x="150624" y="249504"/>
                  </a:cubicBezTo>
                  <a:cubicBezTo>
                    <a:pt x="141099" y="184417"/>
                    <a:pt x="227882" y="519908"/>
                    <a:pt x="233174" y="522554"/>
                  </a:cubicBezTo>
                  <a:cubicBezTo>
                    <a:pt x="238466" y="525200"/>
                    <a:pt x="185549" y="335229"/>
                    <a:pt x="182374" y="265379"/>
                  </a:cubicBezTo>
                  <a:cubicBezTo>
                    <a:pt x="179199" y="195529"/>
                    <a:pt x="244286" y="92342"/>
                    <a:pt x="214124" y="103454"/>
                  </a:cubicBezTo>
                  <a:cubicBezTo>
                    <a:pt x="183962" y="114566"/>
                    <a:pt x="-18709" y="347929"/>
                    <a:pt x="1399" y="332054"/>
                  </a:cubicBezTo>
                  <a:cubicBezTo>
                    <a:pt x="21507" y="316179"/>
                    <a:pt x="335303" y="35192"/>
                    <a:pt x="369699" y="502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 92">
              <a:extLst>
                <a:ext uri="{FF2B5EF4-FFF2-40B4-BE49-F238E27FC236}">
                  <a16:creationId xmlns:a16="http://schemas.microsoft.com/office/drawing/2014/main" id="{0BBFC749-7651-A900-B1B0-B495927446E8}"/>
                </a:ext>
              </a:extLst>
            </p:cNvPr>
            <p:cNvSpPr/>
            <p:nvPr/>
          </p:nvSpPr>
          <p:spPr>
            <a:xfrm>
              <a:off x="3260142" y="1879371"/>
              <a:ext cx="713919" cy="1000427"/>
            </a:xfrm>
            <a:custGeom>
              <a:avLst/>
              <a:gdLst>
                <a:gd name="connsiteX0" fmla="*/ 238708 w 713919"/>
                <a:gd name="connsiteY0" fmla="*/ 247879 h 1000427"/>
                <a:gd name="connsiteX1" fmla="*/ 359358 w 713919"/>
                <a:gd name="connsiteY1" fmla="*/ 228829 h 1000427"/>
                <a:gd name="connsiteX2" fmla="*/ 473658 w 713919"/>
                <a:gd name="connsiteY2" fmla="*/ 336779 h 1000427"/>
                <a:gd name="connsiteX3" fmla="*/ 413333 w 713919"/>
                <a:gd name="connsiteY3" fmla="*/ 206604 h 1000427"/>
                <a:gd name="connsiteX4" fmla="*/ 667333 w 713919"/>
                <a:gd name="connsiteY4" fmla="*/ 539979 h 1000427"/>
                <a:gd name="connsiteX5" fmla="*/ 533983 w 713919"/>
                <a:gd name="connsiteY5" fmla="*/ 381229 h 1000427"/>
                <a:gd name="connsiteX6" fmla="*/ 702258 w 713919"/>
                <a:gd name="connsiteY6" fmla="*/ 689204 h 1000427"/>
                <a:gd name="connsiteX7" fmla="*/ 695908 w 713919"/>
                <a:gd name="connsiteY7" fmla="*/ 590779 h 1000427"/>
                <a:gd name="connsiteX8" fmla="*/ 667333 w 713919"/>
                <a:gd name="connsiteY8" fmla="*/ 997179 h 1000427"/>
                <a:gd name="connsiteX9" fmla="*/ 664158 w 713919"/>
                <a:gd name="connsiteY9" fmla="*/ 759054 h 1000427"/>
                <a:gd name="connsiteX10" fmla="*/ 641933 w 713919"/>
                <a:gd name="connsiteY10" fmla="*/ 359004 h 1000427"/>
                <a:gd name="connsiteX11" fmla="*/ 559383 w 713919"/>
                <a:gd name="connsiteY11" fmla="*/ 400279 h 1000427"/>
                <a:gd name="connsiteX12" fmla="*/ 238708 w 713919"/>
                <a:gd name="connsiteY12" fmla="*/ 9754 h 1000427"/>
                <a:gd name="connsiteX13" fmla="*/ 327608 w 713919"/>
                <a:gd name="connsiteY13" fmla="*/ 127229 h 1000427"/>
                <a:gd name="connsiteX14" fmla="*/ 632408 w 713919"/>
                <a:gd name="connsiteY14" fmla="*/ 228829 h 1000427"/>
                <a:gd name="connsiteX15" fmla="*/ 445083 w 713919"/>
                <a:gd name="connsiteY15" fmla="*/ 216129 h 1000427"/>
                <a:gd name="connsiteX16" fmla="*/ 583 w 713919"/>
                <a:gd name="connsiteY16" fmla="*/ 117704 h 1000427"/>
                <a:gd name="connsiteX17" fmla="*/ 546683 w 713919"/>
                <a:gd name="connsiteY17" fmla="*/ 232004 h 1000427"/>
                <a:gd name="connsiteX18" fmla="*/ 238708 w 713919"/>
                <a:gd name="connsiteY18" fmla="*/ 247879 h 100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3919" h="1000427">
                  <a:moveTo>
                    <a:pt x="238708" y="247879"/>
                  </a:moveTo>
                  <a:cubicBezTo>
                    <a:pt x="207487" y="247350"/>
                    <a:pt x="320200" y="214012"/>
                    <a:pt x="359358" y="228829"/>
                  </a:cubicBezTo>
                  <a:cubicBezTo>
                    <a:pt x="398516" y="243646"/>
                    <a:pt x="464662" y="340483"/>
                    <a:pt x="473658" y="336779"/>
                  </a:cubicBezTo>
                  <a:cubicBezTo>
                    <a:pt x="482654" y="333075"/>
                    <a:pt x="381054" y="172737"/>
                    <a:pt x="413333" y="206604"/>
                  </a:cubicBezTo>
                  <a:cubicBezTo>
                    <a:pt x="445612" y="240471"/>
                    <a:pt x="647225" y="510875"/>
                    <a:pt x="667333" y="539979"/>
                  </a:cubicBezTo>
                  <a:cubicBezTo>
                    <a:pt x="687441" y="569083"/>
                    <a:pt x="528162" y="356358"/>
                    <a:pt x="533983" y="381229"/>
                  </a:cubicBezTo>
                  <a:cubicBezTo>
                    <a:pt x="539804" y="406100"/>
                    <a:pt x="675271" y="654279"/>
                    <a:pt x="702258" y="689204"/>
                  </a:cubicBezTo>
                  <a:cubicBezTo>
                    <a:pt x="729246" y="724129"/>
                    <a:pt x="701729" y="539450"/>
                    <a:pt x="695908" y="590779"/>
                  </a:cubicBezTo>
                  <a:cubicBezTo>
                    <a:pt x="690087" y="642108"/>
                    <a:pt x="672625" y="969133"/>
                    <a:pt x="667333" y="997179"/>
                  </a:cubicBezTo>
                  <a:cubicBezTo>
                    <a:pt x="662041" y="1025225"/>
                    <a:pt x="668391" y="865416"/>
                    <a:pt x="664158" y="759054"/>
                  </a:cubicBezTo>
                  <a:cubicBezTo>
                    <a:pt x="659925" y="652692"/>
                    <a:pt x="659395" y="418800"/>
                    <a:pt x="641933" y="359004"/>
                  </a:cubicBezTo>
                  <a:cubicBezTo>
                    <a:pt x="624471" y="299208"/>
                    <a:pt x="626587" y="458487"/>
                    <a:pt x="559383" y="400279"/>
                  </a:cubicBezTo>
                  <a:cubicBezTo>
                    <a:pt x="492179" y="342071"/>
                    <a:pt x="277337" y="55262"/>
                    <a:pt x="238708" y="9754"/>
                  </a:cubicBezTo>
                  <a:cubicBezTo>
                    <a:pt x="200079" y="-35754"/>
                    <a:pt x="261991" y="90716"/>
                    <a:pt x="327608" y="127229"/>
                  </a:cubicBezTo>
                  <a:cubicBezTo>
                    <a:pt x="393225" y="163741"/>
                    <a:pt x="612829" y="214012"/>
                    <a:pt x="632408" y="228829"/>
                  </a:cubicBezTo>
                  <a:cubicBezTo>
                    <a:pt x="651987" y="243646"/>
                    <a:pt x="550387" y="234650"/>
                    <a:pt x="445083" y="216129"/>
                  </a:cubicBezTo>
                  <a:cubicBezTo>
                    <a:pt x="339779" y="197608"/>
                    <a:pt x="-16350" y="115058"/>
                    <a:pt x="583" y="117704"/>
                  </a:cubicBezTo>
                  <a:cubicBezTo>
                    <a:pt x="17516" y="120350"/>
                    <a:pt x="504879" y="214012"/>
                    <a:pt x="546683" y="232004"/>
                  </a:cubicBezTo>
                  <a:cubicBezTo>
                    <a:pt x="588487" y="249996"/>
                    <a:pt x="269929" y="248408"/>
                    <a:pt x="238708" y="24787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>
              <a:extLst>
                <a:ext uri="{FF2B5EF4-FFF2-40B4-BE49-F238E27FC236}">
                  <a16:creationId xmlns:a16="http://schemas.microsoft.com/office/drawing/2014/main" id="{E03F8D79-E463-1265-6FCB-2EE166253229}"/>
                </a:ext>
              </a:extLst>
            </p:cNvPr>
            <p:cNvSpPr/>
            <p:nvPr/>
          </p:nvSpPr>
          <p:spPr>
            <a:xfrm>
              <a:off x="2647931" y="2672641"/>
              <a:ext cx="168387" cy="871295"/>
            </a:xfrm>
            <a:custGeom>
              <a:avLst/>
              <a:gdLst>
                <a:gd name="connsiteX0" fmla="*/ 25419 w 168387"/>
                <a:gd name="connsiteY0" fmla="*/ 709 h 871295"/>
                <a:gd name="connsiteX1" fmla="*/ 111144 w 168387"/>
                <a:gd name="connsiteY1" fmla="*/ 194384 h 871295"/>
                <a:gd name="connsiteX2" fmla="*/ 120669 w 168387"/>
                <a:gd name="connsiteY2" fmla="*/ 349959 h 871295"/>
                <a:gd name="connsiteX3" fmla="*/ 139719 w 168387"/>
                <a:gd name="connsiteY3" fmla="*/ 292809 h 871295"/>
                <a:gd name="connsiteX4" fmla="*/ 146069 w 168387"/>
                <a:gd name="connsiteY4" fmla="*/ 511884 h 871295"/>
                <a:gd name="connsiteX5" fmla="*/ 168294 w 168387"/>
                <a:gd name="connsiteY5" fmla="*/ 422984 h 871295"/>
                <a:gd name="connsiteX6" fmla="*/ 136544 w 168387"/>
                <a:gd name="connsiteY6" fmla="*/ 603959 h 871295"/>
                <a:gd name="connsiteX7" fmla="*/ 127019 w 168387"/>
                <a:gd name="connsiteY7" fmla="*/ 861134 h 871295"/>
                <a:gd name="connsiteX8" fmla="*/ 133369 w 168387"/>
                <a:gd name="connsiteY8" fmla="*/ 807159 h 871295"/>
                <a:gd name="connsiteX9" fmla="*/ 136544 w 168387"/>
                <a:gd name="connsiteY9" fmla="*/ 689684 h 871295"/>
                <a:gd name="connsiteX10" fmla="*/ 111144 w 168387"/>
                <a:gd name="connsiteY10" fmla="*/ 302334 h 871295"/>
                <a:gd name="connsiteX11" fmla="*/ 120669 w 168387"/>
                <a:gd name="connsiteY11" fmla="*/ 454734 h 871295"/>
                <a:gd name="connsiteX12" fmla="*/ 19 w 168387"/>
                <a:gd name="connsiteY12" fmla="*/ 92784 h 871295"/>
                <a:gd name="connsiteX13" fmla="*/ 111144 w 168387"/>
                <a:gd name="connsiteY13" fmla="*/ 372184 h 871295"/>
                <a:gd name="connsiteX14" fmla="*/ 107969 w 168387"/>
                <a:gd name="connsiteY14" fmla="*/ 267409 h 871295"/>
                <a:gd name="connsiteX15" fmla="*/ 25419 w 168387"/>
                <a:gd name="connsiteY15" fmla="*/ 709 h 87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8387" h="871295">
                  <a:moveTo>
                    <a:pt x="25419" y="709"/>
                  </a:moveTo>
                  <a:cubicBezTo>
                    <a:pt x="25948" y="-11462"/>
                    <a:pt x="95269" y="136176"/>
                    <a:pt x="111144" y="194384"/>
                  </a:cubicBezTo>
                  <a:cubicBezTo>
                    <a:pt x="127019" y="252592"/>
                    <a:pt x="115906" y="333555"/>
                    <a:pt x="120669" y="349959"/>
                  </a:cubicBezTo>
                  <a:cubicBezTo>
                    <a:pt x="125432" y="366363"/>
                    <a:pt x="135486" y="265822"/>
                    <a:pt x="139719" y="292809"/>
                  </a:cubicBezTo>
                  <a:cubicBezTo>
                    <a:pt x="143952" y="319797"/>
                    <a:pt x="141307" y="490188"/>
                    <a:pt x="146069" y="511884"/>
                  </a:cubicBezTo>
                  <a:cubicBezTo>
                    <a:pt x="150831" y="533580"/>
                    <a:pt x="169882" y="407638"/>
                    <a:pt x="168294" y="422984"/>
                  </a:cubicBezTo>
                  <a:cubicBezTo>
                    <a:pt x="166707" y="438330"/>
                    <a:pt x="143423" y="530934"/>
                    <a:pt x="136544" y="603959"/>
                  </a:cubicBezTo>
                  <a:cubicBezTo>
                    <a:pt x="129665" y="676984"/>
                    <a:pt x="127548" y="827267"/>
                    <a:pt x="127019" y="861134"/>
                  </a:cubicBezTo>
                  <a:cubicBezTo>
                    <a:pt x="126490" y="895001"/>
                    <a:pt x="131782" y="835734"/>
                    <a:pt x="133369" y="807159"/>
                  </a:cubicBezTo>
                  <a:cubicBezTo>
                    <a:pt x="134957" y="778584"/>
                    <a:pt x="140248" y="773821"/>
                    <a:pt x="136544" y="689684"/>
                  </a:cubicBezTo>
                  <a:cubicBezTo>
                    <a:pt x="132840" y="605547"/>
                    <a:pt x="113790" y="341492"/>
                    <a:pt x="111144" y="302334"/>
                  </a:cubicBezTo>
                  <a:cubicBezTo>
                    <a:pt x="108498" y="263176"/>
                    <a:pt x="139190" y="489659"/>
                    <a:pt x="120669" y="454734"/>
                  </a:cubicBezTo>
                  <a:cubicBezTo>
                    <a:pt x="102148" y="419809"/>
                    <a:pt x="1606" y="106542"/>
                    <a:pt x="19" y="92784"/>
                  </a:cubicBezTo>
                  <a:cubicBezTo>
                    <a:pt x="-1568" y="79026"/>
                    <a:pt x="93152" y="343080"/>
                    <a:pt x="111144" y="372184"/>
                  </a:cubicBezTo>
                  <a:cubicBezTo>
                    <a:pt x="129136" y="401288"/>
                    <a:pt x="122256" y="333026"/>
                    <a:pt x="107969" y="267409"/>
                  </a:cubicBezTo>
                  <a:cubicBezTo>
                    <a:pt x="93682" y="201792"/>
                    <a:pt x="24890" y="12880"/>
                    <a:pt x="25419" y="7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リーフォーム 94">
              <a:extLst>
                <a:ext uri="{FF2B5EF4-FFF2-40B4-BE49-F238E27FC236}">
                  <a16:creationId xmlns:a16="http://schemas.microsoft.com/office/drawing/2014/main" id="{B4976D17-8522-44A7-0EB2-24D3BCF30707}"/>
                </a:ext>
              </a:extLst>
            </p:cNvPr>
            <p:cNvSpPr/>
            <p:nvPr/>
          </p:nvSpPr>
          <p:spPr>
            <a:xfrm>
              <a:off x="2724150" y="3231680"/>
              <a:ext cx="454678" cy="1220083"/>
            </a:xfrm>
            <a:custGeom>
              <a:avLst/>
              <a:gdLst>
                <a:gd name="connsiteX0" fmla="*/ 0 w 454678"/>
                <a:gd name="connsiteY0" fmla="*/ 470 h 1220083"/>
                <a:gd name="connsiteX1" fmla="*/ 92075 w 454678"/>
                <a:gd name="connsiteY1" fmla="*/ 168745 h 1220083"/>
                <a:gd name="connsiteX2" fmla="*/ 98425 w 454678"/>
                <a:gd name="connsiteY2" fmla="*/ 330670 h 1220083"/>
                <a:gd name="connsiteX3" fmla="*/ 104775 w 454678"/>
                <a:gd name="connsiteY3" fmla="*/ 295745 h 1220083"/>
                <a:gd name="connsiteX4" fmla="*/ 190500 w 454678"/>
                <a:gd name="connsiteY4" fmla="*/ 629120 h 1220083"/>
                <a:gd name="connsiteX5" fmla="*/ 180975 w 454678"/>
                <a:gd name="connsiteY5" fmla="*/ 619595 h 1220083"/>
                <a:gd name="connsiteX6" fmla="*/ 266700 w 454678"/>
                <a:gd name="connsiteY6" fmla="*/ 902170 h 1220083"/>
                <a:gd name="connsiteX7" fmla="*/ 257175 w 454678"/>
                <a:gd name="connsiteY7" fmla="*/ 870420 h 1220083"/>
                <a:gd name="connsiteX8" fmla="*/ 434975 w 454678"/>
                <a:gd name="connsiteY8" fmla="*/ 1194270 h 1220083"/>
                <a:gd name="connsiteX9" fmla="*/ 412750 w 454678"/>
                <a:gd name="connsiteY9" fmla="*/ 1146645 h 1220083"/>
                <a:gd name="connsiteX10" fmla="*/ 101600 w 454678"/>
                <a:gd name="connsiteY10" fmla="*/ 724370 h 1220083"/>
                <a:gd name="connsiteX11" fmla="*/ 238125 w 454678"/>
                <a:gd name="connsiteY11" fmla="*/ 886295 h 1220083"/>
                <a:gd name="connsiteX12" fmla="*/ 177800 w 454678"/>
                <a:gd name="connsiteY12" fmla="*/ 727545 h 1220083"/>
                <a:gd name="connsiteX13" fmla="*/ 41275 w 454678"/>
                <a:gd name="connsiteY13" fmla="*/ 406870 h 1220083"/>
                <a:gd name="connsiteX14" fmla="*/ 149225 w 454678"/>
                <a:gd name="connsiteY14" fmla="*/ 686270 h 1220083"/>
                <a:gd name="connsiteX15" fmla="*/ 139700 w 454678"/>
                <a:gd name="connsiteY15" fmla="*/ 552920 h 1220083"/>
                <a:gd name="connsiteX16" fmla="*/ 25400 w 454678"/>
                <a:gd name="connsiteY16" fmla="*/ 222720 h 1220083"/>
                <a:gd name="connsiteX17" fmla="*/ 120650 w 454678"/>
                <a:gd name="connsiteY17" fmla="*/ 403695 h 1220083"/>
                <a:gd name="connsiteX18" fmla="*/ 92075 w 454678"/>
                <a:gd name="connsiteY18" fmla="*/ 222720 h 1220083"/>
                <a:gd name="connsiteX19" fmla="*/ 0 w 454678"/>
                <a:gd name="connsiteY19" fmla="*/ 470 h 122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4678" h="1220083">
                  <a:moveTo>
                    <a:pt x="0" y="470"/>
                  </a:moveTo>
                  <a:cubicBezTo>
                    <a:pt x="0" y="-8526"/>
                    <a:pt x="75671" y="113712"/>
                    <a:pt x="92075" y="168745"/>
                  </a:cubicBezTo>
                  <a:cubicBezTo>
                    <a:pt x="108479" y="223778"/>
                    <a:pt x="96308" y="309503"/>
                    <a:pt x="98425" y="330670"/>
                  </a:cubicBezTo>
                  <a:cubicBezTo>
                    <a:pt x="100542" y="351837"/>
                    <a:pt x="89429" y="246003"/>
                    <a:pt x="104775" y="295745"/>
                  </a:cubicBezTo>
                  <a:cubicBezTo>
                    <a:pt x="120121" y="345487"/>
                    <a:pt x="177800" y="575145"/>
                    <a:pt x="190500" y="629120"/>
                  </a:cubicBezTo>
                  <a:cubicBezTo>
                    <a:pt x="203200" y="683095"/>
                    <a:pt x="168275" y="574087"/>
                    <a:pt x="180975" y="619595"/>
                  </a:cubicBezTo>
                  <a:cubicBezTo>
                    <a:pt x="193675" y="665103"/>
                    <a:pt x="254000" y="860366"/>
                    <a:pt x="266700" y="902170"/>
                  </a:cubicBezTo>
                  <a:cubicBezTo>
                    <a:pt x="279400" y="943974"/>
                    <a:pt x="229129" y="821737"/>
                    <a:pt x="257175" y="870420"/>
                  </a:cubicBezTo>
                  <a:cubicBezTo>
                    <a:pt x="285221" y="919103"/>
                    <a:pt x="409046" y="1148233"/>
                    <a:pt x="434975" y="1194270"/>
                  </a:cubicBezTo>
                  <a:cubicBezTo>
                    <a:pt x="460904" y="1240308"/>
                    <a:pt x="468313" y="1224962"/>
                    <a:pt x="412750" y="1146645"/>
                  </a:cubicBezTo>
                  <a:cubicBezTo>
                    <a:pt x="357188" y="1068328"/>
                    <a:pt x="130704" y="767762"/>
                    <a:pt x="101600" y="724370"/>
                  </a:cubicBezTo>
                  <a:cubicBezTo>
                    <a:pt x="72496" y="680978"/>
                    <a:pt x="225425" y="885766"/>
                    <a:pt x="238125" y="886295"/>
                  </a:cubicBezTo>
                  <a:cubicBezTo>
                    <a:pt x="250825" y="886824"/>
                    <a:pt x="210608" y="807449"/>
                    <a:pt x="177800" y="727545"/>
                  </a:cubicBezTo>
                  <a:cubicBezTo>
                    <a:pt x="144992" y="647641"/>
                    <a:pt x="46037" y="413749"/>
                    <a:pt x="41275" y="406870"/>
                  </a:cubicBezTo>
                  <a:cubicBezTo>
                    <a:pt x="36513" y="399991"/>
                    <a:pt x="132821" y="661928"/>
                    <a:pt x="149225" y="686270"/>
                  </a:cubicBezTo>
                  <a:cubicBezTo>
                    <a:pt x="165629" y="710612"/>
                    <a:pt x="160338" y="630178"/>
                    <a:pt x="139700" y="552920"/>
                  </a:cubicBezTo>
                  <a:cubicBezTo>
                    <a:pt x="119063" y="475662"/>
                    <a:pt x="28575" y="247591"/>
                    <a:pt x="25400" y="222720"/>
                  </a:cubicBezTo>
                  <a:cubicBezTo>
                    <a:pt x="22225" y="197849"/>
                    <a:pt x="109538" y="403695"/>
                    <a:pt x="120650" y="403695"/>
                  </a:cubicBezTo>
                  <a:cubicBezTo>
                    <a:pt x="131762" y="403695"/>
                    <a:pt x="111654" y="288866"/>
                    <a:pt x="92075" y="222720"/>
                  </a:cubicBezTo>
                  <a:cubicBezTo>
                    <a:pt x="72496" y="156574"/>
                    <a:pt x="0" y="9466"/>
                    <a:pt x="0" y="4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>
              <a:extLst>
                <a:ext uri="{FF2B5EF4-FFF2-40B4-BE49-F238E27FC236}">
                  <a16:creationId xmlns:a16="http://schemas.microsoft.com/office/drawing/2014/main" id="{F458B10F-8A28-042E-80F9-DBC6ED37D584}"/>
                </a:ext>
              </a:extLst>
            </p:cNvPr>
            <p:cNvSpPr/>
            <p:nvPr/>
          </p:nvSpPr>
          <p:spPr>
            <a:xfrm>
              <a:off x="2501511" y="1069734"/>
              <a:ext cx="857650" cy="458461"/>
            </a:xfrm>
            <a:custGeom>
              <a:avLst/>
              <a:gdLst>
                <a:gd name="connsiteX0" fmla="*/ 857639 w 857650"/>
                <a:gd name="connsiteY0" fmla="*/ 457441 h 458461"/>
                <a:gd name="connsiteX1" fmla="*/ 635389 w 857650"/>
                <a:gd name="connsiteY1" fmla="*/ 146291 h 458461"/>
                <a:gd name="connsiteX2" fmla="*/ 286139 w 857650"/>
                <a:gd name="connsiteY2" fmla="*/ 152641 h 458461"/>
                <a:gd name="connsiteX3" fmla="*/ 362339 w 857650"/>
                <a:gd name="connsiteY3" fmla="*/ 89141 h 458461"/>
                <a:gd name="connsiteX4" fmla="*/ 389 w 857650"/>
                <a:gd name="connsiteY4" fmla="*/ 317741 h 458461"/>
                <a:gd name="connsiteX5" fmla="*/ 441714 w 857650"/>
                <a:gd name="connsiteY5" fmla="*/ 9766 h 458461"/>
                <a:gd name="connsiteX6" fmla="*/ 371864 w 857650"/>
                <a:gd name="connsiteY6" fmla="*/ 76441 h 458461"/>
                <a:gd name="connsiteX7" fmla="*/ 648089 w 857650"/>
                <a:gd name="connsiteY7" fmla="*/ 73266 h 458461"/>
                <a:gd name="connsiteX8" fmla="*/ 730639 w 857650"/>
                <a:gd name="connsiteY8" fmla="*/ 146291 h 458461"/>
                <a:gd name="connsiteX9" fmla="*/ 362339 w 857650"/>
                <a:gd name="connsiteY9" fmla="*/ 54216 h 458461"/>
                <a:gd name="connsiteX10" fmla="*/ 562364 w 857650"/>
                <a:gd name="connsiteY10" fmla="*/ 101841 h 458461"/>
                <a:gd name="connsiteX11" fmla="*/ 759214 w 857650"/>
                <a:gd name="connsiteY11" fmla="*/ 241541 h 458461"/>
                <a:gd name="connsiteX12" fmla="*/ 740164 w 857650"/>
                <a:gd name="connsiteY12" fmla="*/ 232016 h 458461"/>
                <a:gd name="connsiteX13" fmla="*/ 568714 w 857650"/>
                <a:gd name="connsiteY13" fmla="*/ 273291 h 458461"/>
                <a:gd name="connsiteX14" fmla="*/ 644914 w 857650"/>
                <a:gd name="connsiteY14" fmla="*/ 247891 h 458461"/>
                <a:gd name="connsiteX15" fmla="*/ 857639 w 857650"/>
                <a:gd name="connsiteY15" fmla="*/ 457441 h 45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7650" h="458461">
                  <a:moveTo>
                    <a:pt x="857639" y="457441"/>
                  </a:moveTo>
                  <a:cubicBezTo>
                    <a:pt x="856051" y="440508"/>
                    <a:pt x="730639" y="197091"/>
                    <a:pt x="635389" y="146291"/>
                  </a:cubicBezTo>
                  <a:cubicBezTo>
                    <a:pt x="540139" y="95491"/>
                    <a:pt x="331647" y="162166"/>
                    <a:pt x="286139" y="152641"/>
                  </a:cubicBezTo>
                  <a:cubicBezTo>
                    <a:pt x="240631" y="143116"/>
                    <a:pt x="409964" y="61624"/>
                    <a:pt x="362339" y="89141"/>
                  </a:cubicBezTo>
                  <a:cubicBezTo>
                    <a:pt x="314714" y="116658"/>
                    <a:pt x="-12840" y="330970"/>
                    <a:pt x="389" y="317741"/>
                  </a:cubicBezTo>
                  <a:cubicBezTo>
                    <a:pt x="13618" y="304512"/>
                    <a:pt x="379802" y="49983"/>
                    <a:pt x="441714" y="9766"/>
                  </a:cubicBezTo>
                  <a:cubicBezTo>
                    <a:pt x="503626" y="-30451"/>
                    <a:pt x="337468" y="65858"/>
                    <a:pt x="371864" y="76441"/>
                  </a:cubicBezTo>
                  <a:cubicBezTo>
                    <a:pt x="406260" y="87024"/>
                    <a:pt x="588293" y="61624"/>
                    <a:pt x="648089" y="73266"/>
                  </a:cubicBezTo>
                  <a:cubicBezTo>
                    <a:pt x="707885" y="84908"/>
                    <a:pt x="778264" y="149466"/>
                    <a:pt x="730639" y="146291"/>
                  </a:cubicBezTo>
                  <a:cubicBezTo>
                    <a:pt x="683014" y="143116"/>
                    <a:pt x="390385" y="61624"/>
                    <a:pt x="362339" y="54216"/>
                  </a:cubicBezTo>
                  <a:cubicBezTo>
                    <a:pt x="334293" y="46808"/>
                    <a:pt x="496218" y="70620"/>
                    <a:pt x="562364" y="101841"/>
                  </a:cubicBezTo>
                  <a:cubicBezTo>
                    <a:pt x="628510" y="133062"/>
                    <a:pt x="759214" y="241541"/>
                    <a:pt x="759214" y="241541"/>
                  </a:cubicBezTo>
                  <a:cubicBezTo>
                    <a:pt x="788847" y="263237"/>
                    <a:pt x="771914" y="226724"/>
                    <a:pt x="740164" y="232016"/>
                  </a:cubicBezTo>
                  <a:cubicBezTo>
                    <a:pt x="708414" y="237308"/>
                    <a:pt x="584589" y="270645"/>
                    <a:pt x="568714" y="273291"/>
                  </a:cubicBezTo>
                  <a:cubicBezTo>
                    <a:pt x="552839" y="275937"/>
                    <a:pt x="594643" y="220374"/>
                    <a:pt x="644914" y="247891"/>
                  </a:cubicBezTo>
                  <a:cubicBezTo>
                    <a:pt x="695185" y="275408"/>
                    <a:pt x="859227" y="474374"/>
                    <a:pt x="857639" y="4574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>
              <a:extLst>
                <a:ext uri="{FF2B5EF4-FFF2-40B4-BE49-F238E27FC236}">
                  <a16:creationId xmlns:a16="http://schemas.microsoft.com/office/drawing/2014/main" id="{A512E181-28C4-2660-C98E-003610C9F020}"/>
                </a:ext>
              </a:extLst>
            </p:cNvPr>
            <p:cNvSpPr/>
            <p:nvPr/>
          </p:nvSpPr>
          <p:spPr>
            <a:xfrm>
              <a:off x="2361368" y="1259228"/>
              <a:ext cx="745320" cy="1301519"/>
            </a:xfrm>
            <a:custGeom>
              <a:avLst/>
              <a:gdLst>
                <a:gd name="connsiteX0" fmla="*/ 734257 w 745320"/>
                <a:gd name="connsiteY0" fmla="*/ 17122 h 1301519"/>
                <a:gd name="connsiteX1" fmla="*/ 381832 w 745320"/>
                <a:gd name="connsiteY1" fmla="*/ 137772 h 1301519"/>
                <a:gd name="connsiteX2" fmla="*/ 143707 w 745320"/>
                <a:gd name="connsiteY2" fmla="*/ 528297 h 1301519"/>
                <a:gd name="connsiteX3" fmla="*/ 194507 w 745320"/>
                <a:gd name="connsiteY3" fmla="*/ 461622 h 1301519"/>
                <a:gd name="connsiteX4" fmla="*/ 10357 w 745320"/>
                <a:gd name="connsiteY4" fmla="*/ 1255372 h 1301519"/>
                <a:gd name="connsiteX5" fmla="*/ 26232 w 745320"/>
                <a:gd name="connsiteY5" fmla="*/ 1191872 h 1301519"/>
                <a:gd name="connsiteX6" fmla="*/ 51632 w 745320"/>
                <a:gd name="connsiteY6" fmla="*/ 1068047 h 1301519"/>
                <a:gd name="connsiteX7" fmla="*/ 372307 w 745320"/>
                <a:gd name="connsiteY7" fmla="*/ 566397 h 1301519"/>
                <a:gd name="connsiteX8" fmla="*/ 70682 w 745320"/>
                <a:gd name="connsiteY8" fmla="*/ 1001372 h 1301519"/>
                <a:gd name="connsiteX9" fmla="*/ 197682 w 745320"/>
                <a:gd name="connsiteY9" fmla="*/ 309222 h 1301519"/>
                <a:gd name="connsiteX10" fmla="*/ 162757 w 745320"/>
                <a:gd name="connsiteY10" fmla="*/ 464797 h 1301519"/>
                <a:gd name="connsiteX11" fmla="*/ 385007 w 745320"/>
                <a:gd name="connsiteY11" fmla="*/ 45697 h 1301519"/>
                <a:gd name="connsiteX12" fmla="*/ 321507 w 745320"/>
                <a:gd name="connsiteY12" fmla="*/ 163172 h 1301519"/>
                <a:gd name="connsiteX13" fmla="*/ 626307 w 745320"/>
                <a:gd name="connsiteY13" fmla="*/ 17122 h 1301519"/>
                <a:gd name="connsiteX14" fmla="*/ 734257 w 745320"/>
                <a:gd name="connsiteY14" fmla="*/ 17122 h 130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5320" h="1301519">
                  <a:moveTo>
                    <a:pt x="734257" y="17122"/>
                  </a:moveTo>
                  <a:cubicBezTo>
                    <a:pt x="693511" y="37230"/>
                    <a:pt x="480257" y="52576"/>
                    <a:pt x="381832" y="137772"/>
                  </a:cubicBezTo>
                  <a:cubicBezTo>
                    <a:pt x="283407" y="222968"/>
                    <a:pt x="174928" y="474322"/>
                    <a:pt x="143707" y="528297"/>
                  </a:cubicBezTo>
                  <a:cubicBezTo>
                    <a:pt x="112486" y="582272"/>
                    <a:pt x="216732" y="340443"/>
                    <a:pt x="194507" y="461622"/>
                  </a:cubicBezTo>
                  <a:cubicBezTo>
                    <a:pt x="172282" y="582801"/>
                    <a:pt x="38403" y="1133664"/>
                    <a:pt x="10357" y="1255372"/>
                  </a:cubicBezTo>
                  <a:cubicBezTo>
                    <a:pt x="-17689" y="1377080"/>
                    <a:pt x="19353" y="1223093"/>
                    <a:pt x="26232" y="1191872"/>
                  </a:cubicBezTo>
                  <a:cubicBezTo>
                    <a:pt x="33111" y="1160651"/>
                    <a:pt x="-6047" y="1172293"/>
                    <a:pt x="51632" y="1068047"/>
                  </a:cubicBezTo>
                  <a:cubicBezTo>
                    <a:pt x="109311" y="963801"/>
                    <a:pt x="369132" y="577510"/>
                    <a:pt x="372307" y="566397"/>
                  </a:cubicBezTo>
                  <a:cubicBezTo>
                    <a:pt x="375482" y="555284"/>
                    <a:pt x="99786" y="1044234"/>
                    <a:pt x="70682" y="1001372"/>
                  </a:cubicBezTo>
                  <a:cubicBezTo>
                    <a:pt x="41578" y="958510"/>
                    <a:pt x="182336" y="398651"/>
                    <a:pt x="197682" y="309222"/>
                  </a:cubicBezTo>
                  <a:cubicBezTo>
                    <a:pt x="213028" y="219793"/>
                    <a:pt x="131536" y="508718"/>
                    <a:pt x="162757" y="464797"/>
                  </a:cubicBezTo>
                  <a:cubicBezTo>
                    <a:pt x="193978" y="420876"/>
                    <a:pt x="358549" y="95968"/>
                    <a:pt x="385007" y="45697"/>
                  </a:cubicBezTo>
                  <a:cubicBezTo>
                    <a:pt x="411465" y="-4574"/>
                    <a:pt x="281290" y="167935"/>
                    <a:pt x="321507" y="163172"/>
                  </a:cubicBezTo>
                  <a:cubicBezTo>
                    <a:pt x="361724" y="158410"/>
                    <a:pt x="557515" y="42522"/>
                    <a:pt x="626307" y="17122"/>
                  </a:cubicBezTo>
                  <a:cubicBezTo>
                    <a:pt x="695099" y="-8278"/>
                    <a:pt x="775003" y="-2986"/>
                    <a:pt x="734257" y="171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>
              <a:extLst>
                <a:ext uri="{FF2B5EF4-FFF2-40B4-BE49-F238E27FC236}">
                  <a16:creationId xmlns:a16="http://schemas.microsoft.com/office/drawing/2014/main" id="{44037CB3-7478-E056-5D33-0583F0908412}"/>
                </a:ext>
              </a:extLst>
            </p:cNvPr>
            <p:cNvSpPr/>
            <p:nvPr/>
          </p:nvSpPr>
          <p:spPr>
            <a:xfrm>
              <a:off x="2131792" y="1383853"/>
              <a:ext cx="368195" cy="1193030"/>
            </a:xfrm>
            <a:custGeom>
              <a:avLst/>
              <a:gdLst>
                <a:gd name="connsiteX0" fmla="*/ 363758 w 368195"/>
                <a:gd name="connsiteY0" fmla="*/ 9972 h 1193030"/>
                <a:gd name="connsiteX1" fmla="*/ 62133 w 368195"/>
                <a:gd name="connsiteY1" fmla="*/ 632272 h 1193030"/>
                <a:gd name="connsiteX2" fmla="*/ 144683 w 368195"/>
                <a:gd name="connsiteY2" fmla="*/ 476697 h 1193030"/>
                <a:gd name="connsiteX3" fmla="*/ 68483 w 368195"/>
                <a:gd name="connsiteY3" fmla="*/ 737047 h 1193030"/>
                <a:gd name="connsiteX4" fmla="*/ 1808 w 368195"/>
                <a:gd name="connsiteY4" fmla="*/ 1181547 h 1193030"/>
                <a:gd name="connsiteX5" fmla="*/ 39908 w 368195"/>
                <a:gd name="connsiteY5" fmla="*/ 987872 h 1193030"/>
                <a:gd name="connsiteX6" fmla="*/ 246283 w 368195"/>
                <a:gd name="connsiteY6" fmla="*/ 213172 h 1193030"/>
                <a:gd name="connsiteX7" fmla="*/ 243108 w 368195"/>
                <a:gd name="connsiteY7" fmla="*/ 244922 h 1193030"/>
                <a:gd name="connsiteX8" fmla="*/ 363758 w 368195"/>
                <a:gd name="connsiteY8" fmla="*/ 9972 h 119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195" h="1193030">
                  <a:moveTo>
                    <a:pt x="363758" y="9972"/>
                  </a:moveTo>
                  <a:cubicBezTo>
                    <a:pt x="333596" y="74530"/>
                    <a:pt x="98645" y="554485"/>
                    <a:pt x="62133" y="632272"/>
                  </a:cubicBezTo>
                  <a:cubicBezTo>
                    <a:pt x="25621" y="710059"/>
                    <a:pt x="143625" y="459235"/>
                    <a:pt x="144683" y="476697"/>
                  </a:cubicBezTo>
                  <a:cubicBezTo>
                    <a:pt x="145741" y="494159"/>
                    <a:pt x="92295" y="619572"/>
                    <a:pt x="68483" y="737047"/>
                  </a:cubicBezTo>
                  <a:cubicBezTo>
                    <a:pt x="44671" y="854522"/>
                    <a:pt x="6570" y="1139743"/>
                    <a:pt x="1808" y="1181547"/>
                  </a:cubicBezTo>
                  <a:cubicBezTo>
                    <a:pt x="-2954" y="1223351"/>
                    <a:pt x="-838" y="1149268"/>
                    <a:pt x="39908" y="987872"/>
                  </a:cubicBezTo>
                  <a:cubicBezTo>
                    <a:pt x="80654" y="826476"/>
                    <a:pt x="212416" y="336997"/>
                    <a:pt x="246283" y="213172"/>
                  </a:cubicBezTo>
                  <a:cubicBezTo>
                    <a:pt x="280150" y="89347"/>
                    <a:pt x="225116" y="275614"/>
                    <a:pt x="243108" y="244922"/>
                  </a:cubicBezTo>
                  <a:cubicBezTo>
                    <a:pt x="261100" y="214230"/>
                    <a:pt x="393920" y="-54586"/>
                    <a:pt x="363758" y="99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 98">
              <a:extLst>
                <a:ext uri="{FF2B5EF4-FFF2-40B4-BE49-F238E27FC236}">
                  <a16:creationId xmlns:a16="http://schemas.microsoft.com/office/drawing/2014/main" id="{3C590A77-89A1-11B3-FB3E-A85BF5B2F715}"/>
                </a:ext>
              </a:extLst>
            </p:cNvPr>
            <p:cNvSpPr/>
            <p:nvPr/>
          </p:nvSpPr>
          <p:spPr>
            <a:xfrm>
              <a:off x="2568000" y="2301451"/>
              <a:ext cx="182486" cy="1215473"/>
            </a:xfrm>
            <a:custGeom>
              <a:avLst/>
              <a:gdLst>
                <a:gd name="connsiteX0" fmla="*/ 32325 w 182486"/>
                <a:gd name="connsiteY0" fmla="*/ 424 h 1215473"/>
                <a:gd name="connsiteX1" fmla="*/ 149800 w 182486"/>
                <a:gd name="connsiteY1" fmla="*/ 952924 h 1215473"/>
                <a:gd name="connsiteX2" fmla="*/ 127575 w 182486"/>
                <a:gd name="connsiteY2" fmla="*/ 797349 h 1215473"/>
                <a:gd name="connsiteX3" fmla="*/ 178375 w 182486"/>
                <a:gd name="connsiteY3" fmla="*/ 1200574 h 1215473"/>
                <a:gd name="connsiteX4" fmla="*/ 575 w 182486"/>
                <a:gd name="connsiteY4" fmla="*/ 178224 h 1215473"/>
                <a:gd name="connsiteX5" fmla="*/ 118050 w 182486"/>
                <a:gd name="connsiteY5" fmla="*/ 822749 h 1215473"/>
                <a:gd name="connsiteX6" fmla="*/ 32325 w 182486"/>
                <a:gd name="connsiteY6" fmla="*/ 424 h 121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486" h="1215473">
                  <a:moveTo>
                    <a:pt x="32325" y="424"/>
                  </a:moveTo>
                  <a:cubicBezTo>
                    <a:pt x="37617" y="22120"/>
                    <a:pt x="133925" y="820103"/>
                    <a:pt x="149800" y="952924"/>
                  </a:cubicBezTo>
                  <a:cubicBezTo>
                    <a:pt x="165675" y="1085745"/>
                    <a:pt x="122813" y="756074"/>
                    <a:pt x="127575" y="797349"/>
                  </a:cubicBezTo>
                  <a:cubicBezTo>
                    <a:pt x="132337" y="838624"/>
                    <a:pt x="199542" y="1303761"/>
                    <a:pt x="178375" y="1200574"/>
                  </a:cubicBezTo>
                  <a:cubicBezTo>
                    <a:pt x="157208" y="1097387"/>
                    <a:pt x="10629" y="241195"/>
                    <a:pt x="575" y="178224"/>
                  </a:cubicBezTo>
                  <a:cubicBezTo>
                    <a:pt x="-9479" y="115253"/>
                    <a:pt x="115404" y="850266"/>
                    <a:pt x="118050" y="822749"/>
                  </a:cubicBezTo>
                  <a:cubicBezTo>
                    <a:pt x="120696" y="795232"/>
                    <a:pt x="27033" y="-21272"/>
                    <a:pt x="32325" y="42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 99">
              <a:extLst>
                <a:ext uri="{FF2B5EF4-FFF2-40B4-BE49-F238E27FC236}">
                  <a16:creationId xmlns:a16="http://schemas.microsoft.com/office/drawing/2014/main" id="{5BB5449E-553D-19C1-19D7-703A06A8ABA2}"/>
                </a:ext>
              </a:extLst>
            </p:cNvPr>
            <p:cNvSpPr/>
            <p:nvPr/>
          </p:nvSpPr>
          <p:spPr>
            <a:xfrm>
              <a:off x="2073732" y="2385083"/>
              <a:ext cx="69396" cy="731013"/>
            </a:xfrm>
            <a:custGeom>
              <a:avLst/>
              <a:gdLst>
                <a:gd name="connsiteX0" fmla="*/ 69393 w 69396"/>
                <a:gd name="connsiteY0" fmla="*/ 2517 h 731013"/>
                <a:gd name="connsiteX1" fmla="*/ 2718 w 69396"/>
                <a:gd name="connsiteY1" fmla="*/ 723242 h 731013"/>
                <a:gd name="connsiteX2" fmla="*/ 12243 w 69396"/>
                <a:gd name="connsiteY2" fmla="*/ 389867 h 731013"/>
                <a:gd name="connsiteX3" fmla="*/ 5893 w 69396"/>
                <a:gd name="connsiteY3" fmla="*/ 481942 h 731013"/>
                <a:gd name="connsiteX4" fmla="*/ 69393 w 69396"/>
                <a:gd name="connsiteY4" fmla="*/ 2517 h 7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96" h="731013">
                  <a:moveTo>
                    <a:pt x="69393" y="2517"/>
                  </a:moveTo>
                  <a:cubicBezTo>
                    <a:pt x="68864" y="42734"/>
                    <a:pt x="12243" y="658684"/>
                    <a:pt x="2718" y="723242"/>
                  </a:cubicBezTo>
                  <a:cubicBezTo>
                    <a:pt x="-6807" y="787800"/>
                    <a:pt x="11714" y="430084"/>
                    <a:pt x="12243" y="389867"/>
                  </a:cubicBezTo>
                  <a:cubicBezTo>
                    <a:pt x="12772" y="349650"/>
                    <a:pt x="-2044" y="547559"/>
                    <a:pt x="5893" y="481942"/>
                  </a:cubicBezTo>
                  <a:cubicBezTo>
                    <a:pt x="13830" y="416325"/>
                    <a:pt x="69922" y="-37700"/>
                    <a:pt x="69393" y="25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>
              <a:extLst>
                <a:ext uri="{FF2B5EF4-FFF2-40B4-BE49-F238E27FC236}">
                  <a16:creationId xmlns:a16="http://schemas.microsoft.com/office/drawing/2014/main" id="{591CCE33-72BD-E5DD-37E1-3FBC5B181310}"/>
                </a:ext>
              </a:extLst>
            </p:cNvPr>
            <p:cNvSpPr/>
            <p:nvPr/>
          </p:nvSpPr>
          <p:spPr>
            <a:xfrm>
              <a:off x="2069155" y="2412999"/>
              <a:ext cx="356912" cy="1342852"/>
            </a:xfrm>
            <a:custGeom>
              <a:avLst/>
              <a:gdLst>
                <a:gd name="connsiteX0" fmla="*/ 124770 w 356912"/>
                <a:gd name="connsiteY0" fmla="*/ 1 h 1342852"/>
                <a:gd name="connsiteX1" fmla="*/ 77145 w 356912"/>
                <a:gd name="connsiteY1" fmla="*/ 523876 h 1342852"/>
                <a:gd name="connsiteX2" fmla="*/ 207320 w 356912"/>
                <a:gd name="connsiteY2" fmla="*/ 936626 h 1342852"/>
                <a:gd name="connsiteX3" fmla="*/ 169220 w 356912"/>
                <a:gd name="connsiteY3" fmla="*/ 885826 h 1342852"/>
                <a:gd name="connsiteX4" fmla="*/ 350195 w 356912"/>
                <a:gd name="connsiteY4" fmla="*/ 1327151 h 1342852"/>
                <a:gd name="connsiteX5" fmla="*/ 289870 w 356912"/>
                <a:gd name="connsiteY5" fmla="*/ 1184276 h 1342852"/>
                <a:gd name="connsiteX6" fmla="*/ 26345 w 356912"/>
                <a:gd name="connsiteY6" fmla="*/ 615951 h 1342852"/>
                <a:gd name="connsiteX7" fmla="*/ 108895 w 356912"/>
                <a:gd name="connsiteY7" fmla="*/ 781051 h 1342852"/>
                <a:gd name="connsiteX8" fmla="*/ 7295 w 356912"/>
                <a:gd name="connsiteY8" fmla="*/ 234951 h 1342852"/>
                <a:gd name="connsiteX9" fmla="*/ 19995 w 356912"/>
                <a:gd name="connsiteY9" fmla="*/ 517526 h 1342852"/>
                <a:gd name="connsiteX10" fmla="*/ 124770 w 356912"/>
                <a:gd name="connsiteY10" fmla="*/ 1 h 134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912" h="1342852">
                  <a:moveTo>
                    <a:pt x="124770" y="1"/>
                  </a:moveTo>
                  <a:cubicBezTo>
                    <a:pt x="134295" y="1059"/>
                    <a:pt x="63387" y="367772"/>
                    <a:pt x="77145" y="523876"/>
                  </a:cubicBezTo>
                  <a:cubicBezTo>
                    <a:pt x="90903" y="679980"/>
                    <a:pt x="191974" y="876301"/>
                    <a:pt x="207320" y="936626"/>
                  </a:cubicBezTo>
                  <a:cubicBezTo>
                    <a:pt x="222666" y="996951"/>
                    <a:pt x="145408" y="820739"/>
                    <a:pt x="169220" y="885826"/>
                  </a:cubicBezTo>
                  <a:cubicBezTo>
                    <a:pt x="193032" y="950913"/>
                    <a:pt x="330087" y="1277409"/>
                    <a:pt x="350195" y="1327151"/>
                  </a:cubicBezTo>
                  <a:cubicBezTo>
                    <a:pt x="370303" y="1376893"/>
                    <a:pt x="343845" y="1302809"/>
                    <a:pt x="289870" y="1184276"/>
                  </a:cubicBezTo>
                  <a:cubicBezTo>
                    <a:pt x="235895" y="1065743"/>
                    <a:pt x="56508" y="683155"/>
                    <a:pt x="26345" y="615951"/>
                  </a:cubicBezTo>
                  <a:cubicBezTo>
                    <a:pt x="-3818" y="548747"/>
                    <a:pt x="112070" y="844551"/>
                    <a:pt x="108895" y="781051"/>
                  </a:cubicBezTo>
                  <a:cubicBezTo>
                    <a:pt x="105720" y="717551"/>
                    <a:pt x="22112" y="278872"/>
                    <a:pt x="7295" y="234951"/>
                  </a:cubicBezTo>
                  <a:cubicBezTo>
                    <a:pt x="-7522" y="191030"/>
                    <a:pt x="2003" y="558801"/>
                    <a:pt x="19995" y="517526"/>
                  </a:cubicBezTo>
                  <a:cubicBezTo>
                    <a:pt x="37987" y="476251"/>
                    <a:pt x="115245" y="-1057"/>
                    <a:pt x="124770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リーフォーム 101">
              <a:extLst>
                <a:ext uri="{FF2B5EF4-FFF2-40B4-BE49-F238E27FC236}">
                  <a16:creationId xmlns:a16="http://schemas.microsoft.com/office/drawing/2014/main" id="{485135AB-F263-744A-E5C1-F7341535DFC9}"/>
                </a:ext>
              </a:extLst>
            </p:cNvPr>
            <p:cNvSpPr/>
            <p:nvPr/>
          </p:nvSpPr>
          <p:spPr>
            <a:xfrm>
              <a:off x="2615703" y="2957032"/>
              <a:ext cx="509226" cy="1524519"/>
            </a:xfrm>
            <a:custGeom>
              <a:avLst/>
              <a:gdLst>
                <a:gd name="connsiteX0" fmla="*/ 19547 w 509226"/>
                <a:gd name="connsiteY0" fmla="*/ 59218 h 1524519"/>
                <a:gd name="connsiteX1" fmla="*/ 22722 w 509226"/>
                <a:gd name="connsiteY1" fmla="*/ 110018 h 1524519"/>
                <a:gd name="connsiteX2" fmla="*/ 165597 w 509226"/>
                <a:gd name="connsiteY2" fmla="*/ 897418 h 1524519"/>
                <a:gd name="connsiteX3" fmla="*/ 159247 w 509226"/>
                <a:gd name="connsiteY3" fmla="*/ 827568 h 1524519"/>
                <a:gd name="connsiteX4" fmla="*/ 216397 w 509226"/>
                <a:gd name="connsiteY4" fmla="*/ 1094268 h 1524519"/>
                <a:gd name="connsiteX5" fmla="*/ 311647 w 509226"/>
                <a:gd name="connsiteY5" fmla="*/ 1297468 h 1524519"/>
                <a:gd name="connsiteX6" fmla="*/ 295772 w 509226"/>
                <a:gd name="connsiteY6" fmla="*/ 1253018 h 1524519"/>
                <a:gd name="connsiteX7" fmla="*/ 498972 w 509226"/>
                <a:gd name="connsiteY7" fmla="*/ 1513368 h 1524519"/>
                <a:gd name="connsiteX8" fmla="*/ 464047 w 509226"/>
                <a:gd name="connsiteY8" fmla="*/ 1462568 h 1524519"/>
                <a:gd name="connsiteX9" fmla="*/ 333872 w 509226"/>
                <a:gd name="connsiteY9" fmla="*/ 1332393 h 1524519"/>
                <a:gd name="connsiteX10" fmla="*/ 79872 w 509226"/>
                <a:gd name="connsiteY10" fmla="*/ 887893 h 1524519"/>
                <a:gd name="connsiteX11" fmla="*/ 197347 w 509226"/>
                <a:gd name="connsiteY11" fmla="*/ 1065693 h 1524519"/>
                <a:gd name="connsiteX12" fmla="*/ 497 w 509226"/>
                <a:gd name="connsiteY12" fmla="*/ 398943 h 1524519"/>
                <a:gd name="connsiteX13" fmla="*/ 137022 w 509226"/>
                <a:gd name="connsiteY13" fmla="*/ 840268 h 1524519"/>
                <a:gd name="connsiteX14" fmla="*/ 6847 w 509226"/>
                <a:gd name="connsiteY14" fmla="*/ 179868 h 1524519"/>
                <a:gd name="connsiteX15" fmla="*/ 70347 w 509226"/>
                <a:gd name="connsiteY15" fmla="*/ 611668 h 1524519"/>
                <a:gd name="connsiteX16" fmla="*/ 19547 w 509226"/>
                <a:gd name="connsiteY16" fmla="*/ 59218 h 1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9226" h="1524519">
                  <a:moveTo>
                    <a:pt x="19547" y="59218"/>
                  </a:moveTo>
                  <a:cubicBezTo>
                    <a:pt x="11609" y="-24390"/>
                    <a:pt x="-1620" y="-29682"/>
                    <a:pt x="22722" y="110018"/>
                  </a:cubicBezTo>
                  <a:cubicBezTo>
                    <a:pt x="47064" y="249718"/>
                    <a:pt x="142843" y="777826"/>
                    <a:pt x="165597" y="897418"/>
                  </a:cubicBezTo>
                  <a:cubicBezTo>
                    <a:pt x="188351" y="1017010"/>
                    <a:pt x="150780" y="794760"/>
                    <a:pt x="159247" y="827568"/>
                  </a:cubicBezTo>
                  <a:cubicBezTo>
                    <a:pt x="167714" y="860376"/>
                    <a:pt x="190997" y="1015951"/>
                    <a:pt x="216397" y="1094268"/>
                  </a:cubicBezTo>
                  <a:cubicBezTo>
                    <a:pt x="241797" y="1172585"/>
                    <a:pt x="298418" y="1271010"/>
                    <a:pt x="311647" y="1297468"/>
                  </a:cubicBezTo>
                  <a:cubicBezTo>
                    <a:pt x="324876" y="1323926"/>
                    <a:pt x="264551" y="1217035"/>
                    <a:pt x="295772" y="1253018"/>
                  </a:cubicBezTo>
                  <a:cubicBezTo>
                    <a:pt x="326993" y="1289001"/>
                    <a:pt x="470926" y="1478443"/>
                    <a:pt x="498972" y="1513368"/>
                  </a:cubicBezTo>
                  <a:cubicBezTo>
                    <a:pt x="527018" y="1548293"/>
                    <a:pt x="491564" y="1492730"/>
                    <a:pt x="464047" y="1462568"/>
                  </a:cubicBezTo>
                  <a:cubicBezTo>
                    <a:pt x="436530" y="1432406"/>
                    <a:pt x="397901" y="1428172"/>
                    <a:pt x="333872" y="1332393"/>
                  </a:cubicBezTo>
                  <a:cubicBezTo>
                    <a:pt x="269843" y="1236614"/>
                    <a:pt x="102626" y="932343"/>
                    <a:pt x="79872" y="887893"/>
                  </a:cubicBezTo>
                  <a:cubicBezTo>
                    <a:pt x="57118" y="843443"/>
                    <a:pt x="210576" y="1147185"/>
                    <a:pt x="197347" y="1065693"/>
                  </a:cubicBezTo>
                  <a:cubicBezTo>
                    <a:pt x="184118" y="984201"/>
                    <a:pt x="10551" y="436514"/>
                    <a:pt x="497" y="398943"/>
                  </a:cubicBezTo>
                  <a:cubicBezTo>
                    <a:pt x="-9557" y="361372"/>
                    <a:pt x="135964" y="876780"/>
                    <a:pt x="137022" y="840268"/>
                  </a:cubicBezTo>
                  <a:cubicBezTo>
                    <a:pt x="138080" y="803756"/>
                    <a:pt x="17959" y="217968"/>
                    <a:pt x="6847" y="179868"/>
                  </a:cubicBezTo>
                  <a:cubicBezTo>
                    <a:pt x="-4265" y="141768"/>
                    <a:pt x="67172" y="633364"/>
                    <a:pt x="70347" y="611668"/>
                  </a:cubicBezTo>
                  <a:cubicBezTo>
                    <a:pt x="73522" y="589972"/>
                    <a:pt x="27485" y="142826"/>
                    <a:pt x="19547" y="592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リーフォーム 102">
              <a:extLst>
                <a:ext uri="{FF2B5EF4-FFF2-40B4-BE49-F238E27FC236}">
                  <a16:creationId xmlns:a16="http://schemas.microsoft.com/office/drawing/2014/main" id="{2B53705C-409E-FCBF-BD5B-00CE56BB5A0B}"/>
                </a:ext>
              </a:extLst>
            </p:cNvPr>
            <p:cNvSpPr/>
            <p:nvPr/>
          </p:nvSpPr>
          <p:spPr>
            <a:xfrm>
              <a:off x="2993911" y="1035586"/>
              <a:ext cx="1625836" cy="1203067"/>
            </a:xfrm>
            <a:custGeom>
              <a:avLst/>
              <a:gdLst>
                <a:gd name="connsiteX0" fmla="*/ 114 w 1625836"/>
                <a:gd name="connsiteY0" fmla="*/ 380464 h 1203067"/>
                <a:gd name="connsiteX1" fmla="*/ 457314 w 1625836"/>
                <a:gd name="connsiteY1" fmla="*/ 123289 h 1203067"/>
                <a:gd name="connsiteX2" fmla="*/ 654164 w 1625836"/>
                <a:gd name="connsiteY2" fmla="*/ 177264 h 1203067"/>
                <a:gd name="connsiteX3" fmla="*/ 616064 w 1625836"/>
                <a:gd name="connsiteY3" fmla="*/ 40739 h 1203067"/>
                <a:gd name="connsiteX4" fmla="*/ 911339 w 1625836"/>
                <a:gd name="connsiteY4" fmla="*/ 205839 h 1203067"/>
                <a:gd name="connsiteX5" fmla="*/ 866889 w 1625836"/>
                <a:gd name="connsiteY5" fmla="*/ 120114 h 1203067"/>
                <a:gd name="connsiteX6" fmla="*/ 1120889 w 1625836"/>
                <a:gd name="connsiteY6" fmla="*/ 329664 h 1203067"/>
                <a:gd name="connsiteX7" fmla="*/ 1101839 w 1625836"/>
                <a:gd name="connsiteY7" fmla="*/ 253464 h 1203067"/>
                <a:gd name="connsiteX8" fmla="*/ 1444739 w 1625836"/>
                <a:gd name="connsiteY8" fmla="*/ 669389 h 1203067"/>
                <a:gd name="connsiteX9" fmla="*/ 1428864 w 1625836"/>
                <a:gd name="connsiteY9" fmla="*/ 590014 h 1203067"/>
                <a:gd name="connsiteX10" fmla="*/ 1524114 w 1625836"/>
                <a:gd name="connsiteY10" fmla="*/ 882114 h 1203067"/>
                <a:gd name="connsiteX11" fmla="*/ 1619364 w 1625836"/>
                <a:gd name="connsiteY11" fmla="*/ 1174214 h 1203067"/>
                <a:gd name="connsiteX12" fmla="*/ 1609839 w 1625836"/>
                <a:gd name="connsiteY12" fmla="*/ 1145639 h 1203067"/>
                <a:gd name="connsiteX13" fmla="*/ 1549514 w 1625836"/>
                <a:gd name="connsiteY13" fmla="*/ 761464 h 1203067"/>
                <a:gd name="connsiteX14" fmla="*/ 1543164 w 1625836"/>
                <a:gd name="connsiteY14" fmla="*/ 853539 h 1203067"/>
                <a:gd name="connsiteX15" fmla="*/ 1022464 w 1625836"/>
                <a:gd name="connsiteY15" fmla="*/ 170914 h 1203067"/>
                <a:gd name="connsiteX16" fmla="*/ 1028814 w 1625836"/>
                <a:gd name="connsiteY16" fmla="*/ 234414 h 1203067"/>
                <a:gd name="connsiteX17" fmla="*/ 562089 w 1625836"/>
                <a:gd name="connsiteY17" fmla="*/ 2639 h 1203067"/>
                <a:gd name="connsiteX18" fmla="*/ 622414 w 1625836"/>
                <a:gd name="connsiteY18" fmla="*/ 107414 h 1203067"/>
                <a:gd name="connsiteX19" fmla="*/ 546214 w 1625836"/>
                <a:gd name="connsiteY19" fmla="*/ 82014 h 1203067"/>
                <a:gd name="connsiteX20" fmla="*/ 527164 w 1625836"/>
                <a:gd name="connsiteY20" fmla="*/ 91539 h 1203067"/>
                <a:gd name="connsiteX21" fmla="*/ 422389 w 1625836"/>
                <a:gd name="connsiteY21" fmla="*/ 145514 h 1203067"/>
                <a:gd name="connsiteX22" fmla="*/ 501764 w 1625836"/>
                <a:gd name="connsiteY22" fmla="*/ 43914 h 1203067"/>
                <a:gd name="connsiteX23" fmla="*/ 114 w 1625836"/>
                <a:gd name="connsiteY23" fmla="*/ 380464 h 120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25836" h="1203067">
                  <a:moveTo>
                    <a:pt x="114" y="380464"/>
                  </a:moveTo>
                  <a:cubicBezTo>
                    <a:pt x="-7294" y="393693"/>
                    <a:pt x="348306" y="157156"/>
                    <a:pt x="457314" y="123289"/>
                  </a:cubicBezTo>
                  <a:cubicBezTo>
                    <a:pt x="566322" y="89422"/>
                    <a:pt x="627706" y="191022"/>
                    <a:pt x="654164" y="177264"/>
                  </a:cubicBezTo>
                  <a:cubicBezTo>
                    <a:pt x="680622" y="163506"/>
                    <a:pt x="573202" y="35976"/>
                    <a:pt x="616064" y="40739"/>
                  </a:cubicBezTo>
                  <a:cubicBezTo>
                    <a:pt x="658927" y="45501"/>
                    <a:pt x="869535" y="192610"/>
                    <a:pt x="911339" y="205839"/>
                  </a:cubicBezTo>
                  <a:cubicBezTo>
                    <a:pt x="953143" y="219068"/>
                    <a:pt x="831964" y="99476"/>
                    <a:pt x="866889" y="120114"/>
                  </a:cubicBezTo>
                  <a:cubicBezTo>
                    <a:pt x="901814" y="140752"/>
                    <a:pt x="1081731" y="307439"/>
                    <a:pt x="1120889" y="329664"/>
                  </a:cubicBezTo>
                  <a:cubicBezTo>
                    <a:pt x="1160047" y="351889"/>
                    <a:pt x="1047864" y="196843"/>
                    <a:pt x="1101839" y="253464"/>
                  </a:cubicBezTo>
                  <a:cubicBezTo>
                    <a:pt x="1155814" y="310085"/>
                    <a:pt x="1390235" y="613297"/>
                    <a:pt x="1444739" y="669389"/>
                  </a:cubicBezTo>
                  <a:cubicBezTo>
                    <a:pt x="1499243" y="725481"/>
                    <a:pt x="1415635" y="554560"/>
                    <a:pt x="1428864" y="590014"/>
                  </a:cubicBezTo>
                  <a:cubicBezTo>
                    <a:pt x="1442093" y="625468"/>
                    <a:pt x="1524114" y="882114"/>
                    <a:pt x="1524114" y="882114"/>
                  </a:cubicBezTo>
                  <a:lnTo>
                    <a:pt x="1619364" y="1174214"/>
                  </a:lnTo>
                  <a:cubicBezTo>
                    <a:pt x="1633651" y="1218135"/>
                    <a:pt x="1621481" y="1214431"/>
                    <a:pt x="1609839" y="1145639"/>
                  </a:cubicBezTo>
                  <a:cubicBezTo>
                    <a:pt x="1598197" y="1076847"/>
                    <a:pt x="1560626" y="810147"/>
                    <a:pt x="1549514" y="761464"/>
                  </a:cubicBezTo>
                  <a:cubicBezTo>
                    <a:pt x="1538402" y="712781"/>
                    <a:pt x="1631006" y="951964"/>
                    <a:pt x="1543164" y="853539"/>
                  </a:cubicBezTo>
                  <a:cubicBezTo>
                    <a:pt x="1455322" y="755114"/>
                    <a:pt x="1108189" y="274101"/>
                    <a:pt x="1022464" y="170914"/>
                  </a:cubicBezTo>
                  <a:cubicBezTo>
                    <a:pt x="936739" y="67727"/>
                    <a:pt x="1105543" y="262460"/>
                    <a:pt x="1028814" y="234414"/>
                  </a:cubicBezTo>
                  <a:cubicBezTo>
                    <a:pt x="952085" y="206368"/>
                    <a:pt x="629822" y="23806"/>
                    <a:pt x="562089" y="2639"/>
                  </a:cubicBezTo>
                  <a:cubicBezTo>
                    <a:pt x="494356" y="-18528"/>
                    <a:pt x="625060" y="94185"/>
                    <a:pt x="622414" y="107414"/>
                  </a:cubicBezTo>
                  <a:cubicBezTo>
                    <a:pt x="619768" y="120643"/>
                    <a:pt x="562089" y="84660"/>
                    <a:pt x="546214" y="82014"/>
                  </a:cubicBezTo>
                  <a:cubicBezTo>
                    <a:pt x="530339" y="79368"/>
                    <a:pt x="527164" y="91539"/>
                    <a:pt x="527164" y="91539"/>
                  </a:cubicBezTo>
                  <a:cubicBezTo>
                    <a:pt x="506527" y="102122"/>
                    <a:pt x="426622" y="153451"/>
                    <a:pt x="422389" y="145514"/>
                  </a:cubicBezTo>
                  <a:cubicBezTo>
                    <a:pt x="418156" y="137577"/>
                    <a:pt x="568968" y="7401"/>
                    <a:pt x="501764" y="43914"/>
                  </a:cubicBezTo>
                  <a:cubicBezTo>
                    <a:pt x="434560" y="80427"/>
                    <a:pt x="7522" y="367235"/>
                    <a:pt x="114" y="38046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リーフォーム 103">
              <a:extLst>
                <a:ext uri="{FF2B5EF4-FFF2-40B4-BE49-F238E27FC236}">
                  <a16:creationId xmlns:a16="http://schemas.microsoft.com/office/drawing/2014/main" id="{56DC77E8-84F2-0053-B844-AF0C6729B0A8}"/>
                </a:ext>
              </a:extLst>
            </p:cNvPr>
            <p:cNvSpPr/>
            <p:nvPr/>
          </p:nvSpPr>
          <p:spPr>
            <a:xfrm>
              <a:off x="3140968" y="1073125"/>
              <a:ext cx="1232169" cy="644890"/>
            </a:xfrm>
            <a:custGeom>
              <a:avLst/>
              <a:gdLst>
                <a:gd name="connsiteX0" fmla="*/ 2282 w 1232169"/>
                <a:gd name="connsiteY0" fmla="*/ 387375 h 644890"/>
                <a:gd name="connsiteX1" fmla="*/ 253107 w 1232169"/>
                <a:gd name="connsiteY1" fmla="*/ 168300 h 644890"/>
                <a:gd name="connsiteX2" fmla="*/ 596007 w 1232169"/>
                <a:gd name="connsiteY2" fmla="*/ 279425 h 644890"/>
                <a:gd name="connsiteX3" fmla="*/ 564257 w 1232169"/>
                <a:gd name="connsiteY3" fmla="*/ 219100 h 644890"/>
                <a:gd name="connsiteX4" fmla="*/ 1215132 w 1232169"/>
                <a:gd name="connsiteY4" fmla="*/ 635025 h 644890"/>
                <a:gd name="connsiteX5" fmla="*/ 1056382 w 1232169"/>
                <a:gd name="connsiteY5" fmla="*/ 523900 h 644890"/>
                <a:gd name="connsiteX6" fmla="*/ 475357 w 1232169"/>
                <a:gd name="connsiteY6" fmla="*/ 136550 h 644890"/>
                <a:gd name="connsiteX7" fmla="*/ 513457 w 1232169"/>
                <a:gd name="connsiteY7" fmla="*/ 231800 h 644890"/>
                <a:gd name="connsiteX8" fmla="*/ 218182 w 1232169"/>
                <a:gd name="connsiteY8" fmla="*/ 155600 h 644890"/>
                <a:gd name="connsiteX9" fmla="*/ 173732 w 1232169"/>
                <a:gd name="connsiteY9" fmla="*/ 184175 h 644890"/>
                <a:gd name="connsiteX10" fmla="*/ 399157 w 1232169"/>
                <a:gd name="connsiteY10" fmla="*/ 3200 h 644890"/>
                <a:gd name="connsiteX11" fmla="*/ 2282 w 1232169"/>
                <a:gd name="connsiteY11" fmla="*/ 387375 h 64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2169" h="644890">
                  <a:moveTo>
                    <a:pt x="2282" y="387375"/>
                  </a:moveTo>
                  <a:cubicBezTo>
                    <a:pt x="-22060" y="414892"/>
                    <a:pt x="154153" y="186292"/>
                    <a:pt x="253107" y="168300"/>
                  </a:cubicBezTo>
                  <a:cubicBezTo>
                    <a:pt x="352061" y="150308"/>
                    <a:pt x="544149" y="270958"/>
                    <a:pt x="596007" y="279425"/>
                  </a:cubicBezTo>
                  <a:cubicBezTo>
                    <a:pt x="647865" y="287892"/>
                    <a:pt x="461070" y="159833"/>
                    <a:pt x="564257" y="219100"/>
                  </a:cubicBezTo>
                  <a:cubicBezTo>
                    <a:pt x="667445" y="278367"/>
                    <a:pt x="1133111" y="584225"/>
                    <a:pt x="1215132" y="635025"/>
                  </a:cubicBezTo>
                  <a:cubicBezTo>
                    <a:pt x="1297153" y="685825"/>
                    <a:pt x="1056382" y="523900"/>
                    <a:pt x="1056382" y="523900"/>
                  </a:cubicBezTo>
                  <a:cubicBezTo>
                    <a:pt x="933086" y="440821"/>
                    <a:pt x="565845" y="185233"/>
                    <a:pt x="475357" y="136550"/>
                  </a:cubicBezTo>
                  <a:cubicBezTo>
                    <a:pt x="384870" y="87867"/>
                    <a:pt x="556319" y="228625"/>
                    <a:pt x="513457" y="231800"/>
                  </a:cubicBezTo>
                  <a:cubicBezTo>
                    <a:pt x="470595" y="234975"/>
                    <a:pt x="274803" y="163537"/>
                    <a:pt x="218182" y="155600"/>
                  </a:cubicBezTo>
                  <a:cubicBezTo>
                    <a:pt x="161561" y="147663"/>
                    <a:pt x="143569" y="209575"/>
                    <a:pt x="173732" y="184175"/>
                  </a:cubicBezTo>
                  <a:cubicBezTo>
                    <a:pt x="203895" y="158775"/>
                    <a:pt x="429320" y="-26433"/>
                    <a:pt x="399157" y="3200"/>
                  </a:cubicBezTo>
                  <a:cubicBezTo>
                    <a:pt x="368995" y="32833"/>
                    <a:pt x="26624" y="359858"/>
                    <a:pt x="2282" y="3873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104">
              <a:extLst>
                <a:ext uri="{FF2B5EF4-FFF2-40B4-BE49-F238E27FC236}">
                  <a16:creationId xmlns:a16="http://schemas.microsoft.com/office/drawing/2014/main" id="{3A47B8E6-423D-90B8-0947-C401FF61415E}"/>
                </a:ext>
              </a:extLst>
            </p:cNvPr>
            <p:cNvSpPr/>
            <p:nvPr/>
          </p:nvSpPr>
          <p:spPr>
            <a:xfrm>
              <a:off x="3194023" y="1322645"/>
              <a:ext cx="812352" cy="726528"/>
            </a:xfrm>
            <a:custGeom>
              <a:avLst/>
              <a:gdLst>
                <a:gd name="connsiteX0" fmla="*/ 27 w 812352"/>
                <a:gd name="connsiteY0" fmla="*/ 156905 h 726528"/>
                <a:gd name="connsiteX1" fmla="*/ 228627 w 812352"/>
                <a:gd name="connsiteY1" fmla="*/ 1330 h 726528"/>
                <a:gd name="connsiteX2" fmla="*/ 542952 w 812352"/>
                <a:gd name="connsiteY2" fmla="*/ 264855 h 726528"/>
                <a:gd name="connsiteX3" fmla="*/ 523902 w 812352"/>
                <a:gd name="connsiteY3" fmla="*/ 239455 h 726528"/>
                <a:gd name="connsiteX4" fmla="*/ 803302 w 812352"/>
                <a:gd name="connsiteY4" fmla="*/ 712530 h 726528"/>
                <a:gd name="connsiteX5" fmla="*/ 749327 w 812352"/>
                <a:gd name="connsiteY5" fmla="*/ 610930 h 726528"/>
                <a:gd name="connsiteX6" fmla="*/ 466752 w 812352"/>
                <a:gd name="connsiteY6" fmla="*/ 77530 h 726528"/>
                <a:gd name="connsiteX7" fmla="*/ 514377 w 812352"/>
                <a:gd name="connsiteY7" fmla="*/ 210880 h 726528"/>
                <a:gd name="connsiteX8" fmla="*/ 241327 w 812352"/>
                <a:gd name="connsiteY8" fmla="*/ 4505 h 726528"/>
                <a:gd name="connsiteX9" fmla="*/ 158777 w 812352"/>
                <a:gd name="connsiteY9" fmla="*/ 121980 h 726528"/>
                <a:gd name="connsiteX10" fmla="*/ 212752 w 812352"/>
                <a:gd name="connsiteY10" fmla="*/ 20380 h 726528"/>
                <a:gd name="connsiteX11" fmla="*/ 27 w 812352"/>
                <a:gd name="connsiteY11" fmla="*/ 156905 h 7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352" h="726528">
                  <a:moveTo>
                    <a:pt x="27" y="156905"/>
                  </a:moveTo>
                  <a:cubicBezTo>
                    <a:pt x="2673" y="153730"/>
                    <a:pt x="138139" y="-16662"/>
                    <a:pt x="228627" y="1330"/>
                  </a:cubicBezTo>
                  <a:cubicBezTo>
                    <a:pt x="319115" y="19322"/>
                    <a:pt x="493740" y="225168"/>
                    <a:pt x="542952" y="264855"/>
                  </a:cubicBezTo>
                  <a:cubicBezTo>
                    <a:pt x="592165" y="304543"/>
                    <a:pt x="480510" y="164843"/>
                    <a:pt x="523902" y="239455"/>
                  </a:cubicBezTo>
                  <a:cubicBezTo>
                    <a:pt x="567294" y="314068"/>
                    <a:pt x="765731" y="650618"/>
                    <a:pt x="803302" y="712530"/>
                  </a:cubicBezTo>
                  <a:cubicBezTo>
                    <a:pt x="840873" y="774442"/>
                    <a:pt x="749327" y="610930"/>
                    <a:pt x="749327" y="610930"/>
                  </a:cubicBezTo>
                  <a:cubicBezTo>
                    <a:pt x="693235" y="505097"/>
                    <a:pt x="505910" y="144205"/>
                    <a:pt x="466752" y="77530"/>
                  </a:cubicBezTo>
                  <a:cubicBezTo>
                    <a:pt x="427594" y="10855"/>
                    <a:pt x="551948" y="223051"/>
                    <a:pt x="514377" y="210880"/>
                  </a:cubicBezTo>
                  <a:cubicBezTo>
                    <a:pt x="476806" y="198709"/>
                    <a:pt x="300594" y="19322"/>
                    <a:pt x="241327" y="4505"/>
                  </a:cubicBezTo>
                  <a:cubicBezTo>
                    <a:pt x="182060" y="-10312"/>
                    <a:pt x="163539" y="119334"/>
                    <a:pt x="158777" y="121980"/>
                  </a:cubicBezTo>
                  <a:cubicBezTo>
                    <a:pt x="154015" y="124626"/>
                    <a:pt x="238681" y="16147"/>
                    <a:pt x="212752" y="20380"/>
                  </a:cubicBezTo>
                  <a:cubicBezTo>
                    <a:pt x="186823" y="24613"/>
                    <a:pt x="-2619" y="160080"/>
                    <a:pt x="27" y="1569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リーフォーム 105">
              <a:extLst>
                <a:ext uri="{FF2B5EF4-FFF2-40B4-BE49-F238E27FC236}">
                  <a16:creationId xmlns:a16="http://schemas.microsoft.com/office/drawing/2014/main" id="{5E70D04B-E100-1A77-FBF4-A925AE2829B4}"/>
                </a:ext>
              </a:extLst>
            </p:cNvPr>
            <p:cNvSpPr/>
            <p:nvPr/>
          </p:nvSpPr>
          <p:spPr>
            <a:xfrm>
              <a:off x="3857535" y="2209557"/>
              <a:ext cx="189540" cy="1238674"/>
            </a:xfrm>
            <a:custGeom>
              <a:avLst/>
              <a:gdLst>
                <a:gd name="connsiteX0" fmla="*/ 38190 w 189540"/>
                <a:gd name="connsiteY0" fmla="*/ 243 h 1238674"/>
                <a:gd name="connsiteX1" fmla="*/ 158840 w 189540"/>
                <a:gd name="connsiteY1" fmla="*/ 279643 h 1238674"/>
                <a:gd name="connsiteX2" fmla="*/ 9615 w 189540"/>
                <a:gd name="connsiteY2" fmla="*/ 689218 h 1238674"/>
                <a:gd name="connsiteX3" fmla="*/ 60415 w 189540"/>
                <a:gd name="connsiteY3" fmla="*/ 581268 h 1238674"/>
                <a:gd name="connsiteX4" fmla="*/ 130265 w 189540"/>
                <a:gd name="connsiteY4" fmla="*/ 463793 h 1238674"/>
                <a:gd name="connsiteX5" fmla="*/ 98515 w 189540"/>
                <a:gd name="connsiteY5" fmla="*/ 619368 h 1238674"/>
                <a:gd name="connsiteX6" fmla="*/ 82640 w 189540"/>
                <a:gd name="connsiteY6" fmla="*/ 968618 h 1238674"/>
                <a:gd name="connsiteX7" fmla="*/ 63590 w 189540"/>
                <a:gd name="connsiteY7" fmla="*/ 803518 h 1238674"/>
                <a:gd name="connsiteX8" fmla="*/ 76290 w 189540"/>
                <a:gd name="connsiteY8" fmla="*/ 1028943 h 1238674"/>
                <a:gd name="connsiteX9" fmla="*/ 114390 w 189540"/>
                <a:gd name="connsiteY9" fmla="*/ 1197218 h 1238674"/>
                <a:gd name="connsiteX10" fmla="*/ 90 w 189540"/>
                <a:gd name="connsiteY10" fmla="*/ 835268 h 1238674"/>
                <a:gd name="connsiteX11" fmla="*/ 95340 w 189540"/>
                <a:gd name="connsiteY11" fmla="*/ 1105143 h 1238674"/>
                <a:gd name="connsiteX12" fmla="*/ 104865 w 189540"/>
                <a:gd name="connsiteY12" fmla="*/ 1238493 h 1238674"/>
                <a:gd name="connsiteX13" fmla="*/ 88990 w 189540"/>
                <a:gd name="connsiteY13" fmla="*/ 1079743 h 1238674"/>
                <a:gd name="connsiteX14" fmla="*/ 168365 w 189540"/>
                <a:gd name="connsiteY14" fmla="*/ 444743 h 1238674"/>
                <a:gd name="connsiteX15" fmla="*/ 111215 w 189540"/>
                <a:gd name="connsiteY15" fmla="*/ 774943 h 1238674"/>
                <a:gd name="connsiteX16" fmla="*/ 98515 w 189540"/>
                <a:gd name="connsiteY16" fmla="*/ 438393 h 1238674"/>
                <a:gd name="connsiteX17" fmla="*/ 111215 w 189540"/>
                <a:gd name="connsiteY17" fmla="*/ 324093 h 1238674"/>
                <a:gd name="connsiteX18" fmla="*/ 187415 w 189540"/>
                <a:gd name="connsiteY18" fmla="*/ 133593 h 1238674"/>
                <a:gd name="connsiteX19" fmla="*/ 158840 w 189540"/>
                <a:gd name="connsiteY19" fmla="*/ 228843 h 1238674"/>
                <a:gd name="connsiteX20" fmla="*/ 38190 w 189540"/>
                <a:gd name="connsiteY20" fmla="*/ 243 h 123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540" h="1238674">
                  <a:moveTo>
                    <a:pt x="38190" y="243"/>
                  </a:moveTo>
                  <a:cubicBezTo>
                    <a:pt x="38190" y="8710"/>
                    <a:pt x="163603" y="164814"/>
                    <a:pt x="158840" y="279643"/>
                  </a:cubicBezTo>
                  <a:cubicBezTo>
                    <a:pt x="154078" y="394472"/>
                    <a:pt x="26019" y="638947"/>
                    <a:pt x="9615" y="689218"/>
                  </a:cubicBezTo>
                  <a:cubicBezTo>
                    <a:pt x="-6789" y="739489"/>
                    <a:pt x="40307" y="618839"/>
                    <a:pt x="60415" y="581268"/>
                  </a:cubicBezTo>
                  <a:cubicBezTo>
                    <a:pt x="80523" y="543697"/>
                    <a:pt x="123915" y="457443"/>
                    <a:pt x="130265" y="463793"/>
                  </a:cubicBezTo>
                  <a:cubicBezTo>
                    <a:pt x="136615" y="470143"/>
                    <a:pt x="106453" y="535231"/>
                    <a:pt x="98515" y="619368"/>
                  </a:cubicBezTo>
                  <a:cubicBezTo>
                    <a:pt x="90578" y="703506"/>
                    <a:pt x="88461" y="937926"/>
                    <a:pt x="82640" y="968618"/>
                  </a:cubicBezTo>
                  <a:cubicBezTo>
                    <a:pt x="76819" y="999310"/>
                    <a:pt x="64648" y="793464"/>
                    <a:pt x="63590" y="803518"/>
                  </a:cubicBezTo>
                  <a:cubicBezTo>
                    <a:pt x="62532" y="813572"/>
                    <a:pt x="67823" y="963326"/>
                    <a:pt x="76290" y="1028943"/>
                  </a:cubicBezTo>
                  <a:cubicBezTo>
                    <a:pt x="84757" y="1094560"/>
                    <a:pt x="127090" y="1229497"/>
                    <a:pt x="114390" y="1197218"/>
                  </a:cubicBezTo>
                  <a:cubicBezTo>
                    <a:pt x="101690" y="1164939"/>
                    <a:pt x="3265" y="850614"/>
                    <a:pt x="90" y="835268"/>
                  </a:cubicBezTo>
                  <a:cubicBezTo>
                    <a:pt x="-3085" y="819922"/>
                    <a:pt x="77878" y="1037939"/>
                    <a:pt x="95340" y="1105143"/>
                  </a:cubicBezTo>
                  <a:cubicBezTo>
                    <a:pt x="112803" y="1172347"/>
                    <a:pt x="105923" y="1242726"/>
                    <a:pt x="104865" y="1238493"/>
                  </a:cubicBezTo>
                  <a:cubicBezTo>
                    <a:pt x="103807" y="1234260"/>
                    <a:pt x="78407" y="1212035"/>
                    <a:pt x="88990" y="1079743"/>
                  </a:cubicBezTo>
                  <a:cubicBezTo>
                    <a:pt x="99573" y="947451"/>
                    <a:pt x="164661" y="495543"/>
                    <a:pt x="168365" y="444743"/>
                  </a:cubicBezTo>
                  <a:cubicBezTo>
                    <a:pt x="172069" y="393943"/>
                    <a:pt x="122857" y="776001"/>
                    <a:pt x="111215" y="774943"/>
                  </a:cubicBezTo>
                  <a:cubicBezTo>
                    <a:pt x="99573" y="773885"/>
                    <a:pt x="98515" y="513535"/>
                    <a:pt x="98515" y="438393"/>
                  </a:cubicBezTo>
                  <a:cubicBezTo>
                    <a:pt x="98515" y="363251"/>
                    <a:pt x="96398" y="374893"/>
                    <a:pt x="111215" y="324093"/>
                  </a:cubicBezTo>
                  <a:cubicBezTo>
                    <a:pt x="126032" y="273293"/>
                    <a:pt x="179478" y="149468"/>
                    <a:pt x="187415" y="133593"/>
                  </a:cubicBezTo>
                  <a:cubicBezTo>
                    <a:pt x="195352" y="117718"/>
                    <a:pt x="180007" y="251068"/>
                    <a:pt x="158840" y="228843"/>
                  </a:cubicBezTo>
                  <a:cubicBezTo>
                    <a:pt x="137673" y="206618"/>
                    <a:pt x="38190" y="-8224"/>
                    <a:pt x="38190" y="24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フリーフォーム 106">
              <a:extLst>
                <a:ext uri="{FF2B5EF4-FFF2-40B4-BE49-F238E27FC236}">
                  <a16:creationId xmlns:a16="http://schemas.microsoft.com/office/drawing/2014/main" id="{81C91A75-AF8F-34B7-B90C-C6E4E5AA0232}"/>
                </a:ext>
              </a:extLst>
            </p:cNvPr>
            <p:cNvSpPr/>
            <p:nvPr/>
          </p:nvSpPr>
          <p:spPr>
            <a:xfrm>
              <a:off x="4605900" y="2121758"/>
              <a:ext cx="185175" cy="1076851"/>
            </a:xfrm>
            <a:custGeom>
              <a:avLst/>
              <a:gdLst>
                <a:gd name="connsiteX0" fmla="*/ 1025 w 185175"/>
                <a:gd name="connsiteY0" fmla="*/ 2317 h 1076851"/>
                <a:gd name="connsiteX1" fmla="*/ 172475 w 185175"/>
                <a:gd name="connsiteY1" fmla="*/ 570642 h 1076851"/>
                <a:gd name="connsiteX2" fmla="*/ 172475 w 185175"/>
                <a:gd name="connsiteY2" fmla="*/ 523017 h 1076851"/>
                <a:gd name="connsiteX3" fmla="*/ 172475 w 185175"/>
                <a:gd name="connsiteY3" fmla="*/ 1053242 h 1076851"/>
                <a:gd name="connsiteX4" fmla="*/ 175650 w 185175"/>
                <a:gd name="connsiteY4" fmla="*/ 929417 h 1076851"/>
                <a:gd name="connsiteX5" fmla="*/ 159775 w 185175"/>
                <a:gd name="connsiteY5" fmla="*/ 440467 h 1076851"/>
                <a:gd name="connsiteX6" fmla="*/ 162950 w 185175"/>
                <a:gd name="connsiteY6" fmla="*/ 573817 h 1076851"/>
                <a:gd name="connsiteX7" fmla="*/ 48650 w 185175"/>
                <a:gd name="connsiteY7" fmla="*/ 224567 h 1076851"/>
                <a:gd name="connsiteX8" fmla="*/ 99450 w 185175"/>
                <a:gd name="connsiteY8" fmla="*/ 364267 h 1076851"/>
                <a:gd name="connsiteX9" fmla="*/ 1025 w 185175"/>
                <a:gd name="connsiteY9" fmla="*/ 2317 h 107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175" h="1076851">
                  <a:moveTo>
                    <a:pt x="1025" y="2317"/>
                  </a:moveTo>
                  <a:cubicBezTo>
                    <a:pt x="13196" y="36713"/>
                    <a:pt x="143900" y="483859"/>
                    <a:pt x="172475" y="570642"/>
                  </a:cubicBezTo>
                  <a:cubicBezTo>
                    <a:pt x="201050" y="657425"/>
                    <a:pt x="172475" y="523017"/>
                    <a:pt x="172475" y="523017"/>
                  </a:cubicBezTo>
                  <a:cubicBezTo>
                    <a:pt x="172475" y="603450"/>
                    <a:pt x="171946" y="985509"/>
                    <a:pt x="172475" y="1053242"/>
                  </a:cubicBezTo>
                  <a:cubicBezTo>
                    <a:pt x="173004" y="1120975"/>
                    <a:pt x="177767" y="1031546"/>
                    <a:pt x="175650" y="929417"/>
                  </a:cubicBezTo>
                  <a:cubicBezTo>
                    <a:pt x="173533" y="827288"/>
                    <a:pt x="161892" y="499734"/>
                    <a:pt x="159775" y="440467"/>
                  </a:cubicBezTo>
                  <a:cubicBezTo>
                    <a:pt x="157658" y="381200"/>
                    <a:pt x="181471" y="609800"/>
                    <a:pt x="162950" y="573817"/>
                  </a:cubicBezTo>
                  <a:cubicBezTo>
                    <a:pt x="144429" y="537834"/>
                    <a:pt x="59233" y="259492"/>
                    <a:pt x="48650" y="224567"/>
                  </a:cubicBezTo>
                  <a:cubicBezTo>
                    <a:pt x="38067" y="189642"/>
                    <a:pt x="110033" y="401309"/>
                    <a:pt x="99450" y="364267"/>
                  </a:cubicBezTo>
                  <a:cubicBezTo>
                    <a:pt x="88867" y="327225"/>
                    <a:pt x="-11146" y="-32079"/>
                    <a:pt x="1025" y="23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フリーフォーム 107">
              <a:extLst>
                <a:ext uri="{FF2B5EF4-FFF2-40B4-BE49-F238E27FC236}">
                  <a16:creationId xmlns:a16="http://schemas.microsoft.com/office/drawing/2014/main" id="{09597A79-5447-F4ED-F070-FF0E4788511A}"/>
                </a:ext>
              </a:extLst>
            </p:cNvPr>
            <p:cNvSpPr/>
            <p:nvPr/>
          </p:nvSpPr>
          <p:spPr>
            <a:xfrm>
              <a:off x="4326780" y="2844672"/>
              <a:ext cx="458287" cy="1483860"/>
            </a:xfrm>
            <a:custGeom>
              <a:avLst/>
              <a:gdLst>
                <a:gd name="connsiteX0" fmla="*/ 423020 w 458287"/>
                <a:gd name="connsiteY0" fmla="*/ 128 h 1483860"/>
                <a:gd name="connsiteX1" fmla="*/ 442070 w 458287"/>
                <a:gd name="connsiteY1" fmla="*/ 241428 h 1483860"/>
                <a:gd name="connsiteX2" fmla="*/ 375395 w 458287"/>
                <a:gd name="connsiteY2" fmla="*/ 520828 h 1483860"/>
                <a:gd name="connsiteX3" fmla="*/ 429370 w 458287"/>
                <a:gd name="connsiteY3" fmla="*/ 412878 h 1483860"/>
                <a:gd name="connsiteX4" fmla="*/ 340470 w 458287"/>
                <a:gd name="connsiteY4" fmla="*/ 724028 h 1483860"/>
                <a:gd name="connsiteX5" fmla="*/ 384920 w 458287"/>
                <a:gd name="connsiteY5" fmla="*/ 651003 h 1483860"/>
                <a:gd name="connsiteX6" fmla="*/ 99170 w 458287"/>
                <a:gd name="connsiteY6" fmla="*/ 1197103 h 1483860"/>
                <a:gd name="connsiteX7" fmla="*/ 3920 w 458287"/>
                <a:gd name="connsiteY7" fmla="*/ 1470153 h 1483860"/>
                <a:gd name="connsiteX8" fmla="*/ 38845 w 458287"/>
                <a:gd name="connsiteY8" fmla="*/ 1374903 h 1483860"/>
                <a:gd name="connsiteX9" fmla="*/ 222995 w 458287"/>
                <a:gd name="connsiteY9" fmla="*/ 797053 h 1483860"/>
                <a:gd name="connsiteX10" fmla="*/ 165845 w 458287"/>
                <a:gd name="connsiteY10" fmla="*/ 955803 h 1483860"/>
                <a:gd name="connsiteX11" fmla="*/ 349995 w 458287"/>
                <a:gd name="connsiteY11" fmla="*/ 581153 h 1483860"/>
                <a:gd name="connsiteX12" fmla="*/ 261095 w 458287"/>
                <a:gd name="connsiteY12" fmla="*/ 771653 h 1483860"/>
                <a:gd name="connsiteX13" fmla="*/ 438895 w 458287"/>
                <a:gd name="connsiteY13" fmla="*/ 247778 h 1483860"/>
                <a:gd name="connsiteX14" fmla="*/ 302370 w 458287"/>
                <a:gd name="connsiteY14" fmla="*/ 638303 h 1483860"/>
                <a:gd name="connsiteX15" fmla="*/ 242045 w 458287"/>
                <a:gd name="connsiteY15" fmla="*/ 898653 h 1483860"/>
                <a:gd name="connsiteX16" fmla="*/ 372220 w 458287"/>
                <a:gd name="connsiteY16" fmla="*/ 631953 h 1483860"/>
                <a:gd name="connsiteX17" fmla="*/ 457945 w 458287"/>
                <a:gd name="connsiteY17" fmla="*/ 352553 h 1483860"/>
                <a:gd name="connsiteX18" fmla="*/ 403970 w 458287"/>
                <a:gd name="connsiteY18" fmla="*/ 454153 h 1483860"/>
                <a:gd name="connsiteX19" fmla="*/ 448420 w 458287"/>
                <a:gd name="connsiteY19" fmla="*/ 273178 h 1483860"/>
                <a:gd name="connsiteX20" fmla="*/ 423020 w 458287"/>
                <a:gd name="connsiteY20" fmla="*/ 128 h 14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8287" h="1483860">
                  <a:moveTo>
                    <a:pt x="423020" y="128"/>
                  </a:moveTo>
                  <a:cubicBezTo>
                    <a:pt x="421962" y="-5163"/>
                    <a:pt x="450007" y="154645"/>
                    <a:pt x="442070" y="241428"/>
                  </a:cubicBezTo>
                  <a:cubicBezTo>
                    <a:pt x="434133" y="328211"/>
                    <a:pt x="377512" y="492253"/>
                    <a:pt x="375395" y="520828"/>
                  </a:cubicBezTo>
                  <a:cubicBezTo>
                    <a:pt x="373278" y="549403"/>
                    <a:pt x="435191" y="379011"/>
                    <a:pt x="429370" y="412878"/>
                  </a:cubicBezTo>
                  <a:cubicBezTo>
                    <a:pt x="423549" y="446745"/>
                    <a:pt x="347878" y="684341"/>
                    <a:pt x="340470" y="724028"/>
                  </a:cubicBezTo>
                  <a:cubicBezTo>
                    <a:pt x="333062" y="763715"/>
                    <a:pt x="425137" y="572157"/>
                    <a:pt x="384920" y="651003"/>
                  </a:cubicBezTo>
                  <a:cubicBezTo>
                    <a:pt x="344703" y="729849"/>
                    <a:pt x="162670" y="1060578"/>
                    <a:pt x="99170" y="1197103"/>
                  </a:cubicBezTo>
                  <a:cubicBezTo>
                    <a:pt x="35670" y="1333628"/>
                    <a:pt x="13974" y="1440520"/>
                    <a:pt x="3920" y="1470153"/>
                  </a:cubicBezTo>
                  <a:cubicBezTo>
                    <a:pt x="-6134" y="1499786"/>
                    <a:pt x="2333" y="1487086"/>
                    <a:pt x="38845" y="1374903"/>
                  </a:cubicBezTo>
                  <a:cubicBezTo>
                    <a:pt x="75357" y="1262720"/>
                    <a:pt x="201828" y="866903"/>
                    <a:pt x="222995" y="797053"/>
                  </a:cubicBezTo>
                  <a:cubicBezTo>
                    <a:pt x="244162" y="727203"/>
                    <a:pt x="144678" y="991786"/>
                    <a:pt x="165845" y="955803"/>
                  </a:cubicBezTo>
                  <a:cubicBezTo>
                    <a:pt x="187012" y="919820"/>
                    <a:pt x="334120" y="611845"/>
                    <a:pt x="349995" y="581153"/>
                  </a:cubicBezTo>
                  <a:cubicBezTo>
                    <a:pt x="365870" y="550461"/>
                    <a:pt x="246278" y="827215"/>
                    <a:pt x="261095" y="771653"/>
                  </a:cubicBezTo>
                  <a:cubicBezTo>
                    <a:pt x="275912" y="716091"/>
                    <a:pt x="432016" y="270003"/>
                    <a:pt x="438895" y="247778"/>
                  </a:cubicBezTo>
                  <a:cubicBezTo>
                    <a:pt x="445774" y="225553"/>
                    <a:pt x="335178" y="529824"/>
                    <a:pt x="302370" y="638303"/>
                  </a:cubicBezTo>
                  <a:cubicBezTo>
                    <a:pt x="269562" y="746782"/>
                    <a:pt x="230403" y="899711"/>
                    <a:pt x="242045" y="898653"/>
                  </a:cubicBezTo>
                  <a:cubicBezTo>
                    <a:pt x="253687" y="897595"/>
                    <a:pt x="336237" y="722970"/>
                    <a:pt x="372220" y="631953"/>
                  </a:cubicBezTo>
                  <a:cubicBezTo>
                    <a:pt x="408203" y="540936"/>
                    <a:pt x="452653" y="382186"/>
                    <a:pt x="457945" y="352553"/>
                  </a:cubicBezTo>
                  <a:cubicBezTo>
                    <a:pt x="463237" y="322920"/>
                    <a:pt x="405557" y="467382"/>
                    <a:pt x="403970" y="454153"/>
                  </a:cubicBezTo>
                  <a:cubicBezTo>
                    <a:pt x="402383" y="440924"/>
                    <a:pt x="441541" y="344086"/>
                    <a:pt x="448420" y="273178"/>
                  </a:cubicBezTo>
                  <a:cubicBezTo>
                    <a:pt x="455299" y="202270"/>
                    <a:pt x="424078" y="5419"/>
                    <a:pt x="423020" y="12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フリーフォーム 108">
              <a:extLst>
                <a:ext uri="{FF2B5EF4-FFF2-40B4-BE49-F238E27FC236}">
                  <a16:creationId xmlns:a16="http://schemas.microsoft.com/office/drawing/2014/main" id="{72CFE723-8A3A-FC72-B5EE-4DD945E8A944}"/>
                </a:ext>
              </a:extLst>
            </p:cNvPr>
            <p:cNvSpPr/>
            <p:nvPr/>
          </p:nvSpPr>
          <p:spPr>
            <a:xfrm>
              <a:off x="3447346" y="2783959"/>
              <a:ext cx="607314" cy="1632477"/>
            </a:xfrm>
            <a:custGeom>
              <a:avLst/>
              <a:gdLst>
                <a:gd name="connsiteX0" fmla="*/ 607129 w 607314"/>
                <a:gd name="connsiteY0" fmla="*/ 3691 h 1632477"/>
                <a:gd name="connsiteX1" fmla="*/ 489654 w 607314"/>
                <a:gd name="connsiteY1" fmla="*/ 632341 h 1632477"/>
                <a:gd name="connsiteX2" fmla="*/ 511879 w 607314"/>
                <a:gd name="connsiteY2" fmla="*/ 530741 h 1632477"/>
                <a:gd name="connsiteX3" fmla="*/ 584904 w 607314"/>
                <a:gd name="connsiteY3" fmla="*/ 406916 h 1632477"/>
                <a:gd name="connsiteX4" fmla="*/ 527754 w 607314"/>
                <a:gd name="connsiteY4" fmla="*/ 676791 h 1632477"/>
                <a:gd name="connsiteX5" fmla="*/ 483304 w 607314"/>
                <a:gd name="connsiteY5" fmla="*/ 924441 h 1632477"/>
                <a:gd name="connsiteX6" fmla="*/ 346779 w 607314"/>
                <a:gd name="connsiteY6" fmla="*/ 1153041 h 1632477"/>
                <a:gd name="connsiteX7" fmla="*/ 384879 w 607314"/>
                <a:gd name="connsiteY7" fmla="*/ 1102241 h 1632477"/>
                <a:gd name="connsiteX8" fmla="*/ 254704 w 607314"/>
                <a:gd name="connsiteY8" fmla="*/ 1299091 h 1632477"/>
                <a:gd name="connsiteX9" fmla="*/ 375354 w 607314"/>
                <a:gd name="connsiteY9" fmla="*/ 1187966 h 1632477"/>
                <a:gd name="connsiteX10" fmla="*/ 29279 w 607314"/>
                <a:gd name="connsiteY10" fmla="*/ 1603891 h 1632477"/>
                <a:gd name="connsiteX11" fmla="*/ 54679 w 607314"/>
                <a:gd name="connsiteY11" fmla="*/ 1562616 h 1632477"/>
                <a:gd name="connsiteX12" fmla="*/ 343604 w 607314"/>
                <a:gd name="connsiteY12" fmla="*/ 1292741 h 1632477"/>
                <a:gd name="connsiteX13" fmla="*/ 178504 w 607314"/>
                <a:gd name="connsiteY13" fmla="*/ 1375291 h 1632477"/>
                <a:gd name="connsiteX14" fmla="*/ 429329 w 607314"/>
                <a:gd name="connsiteY14" fmla="*/ 1080016 h 1632477"/>
                <a:gd name="connsiteX15" fmla="*/ 549979 w 607314"/>
                <a:gd name="connsiteY15" fmla="*/ 486291 h 1632477"/>
                <a:gd name="connsiteX16" fmla="*/ 524579 w 607314"/>
                <a:gd name="connsiteY16" fmla="*/ 537091 h 1632477"/>
                <a:gd name="connsiteX17" fmla="*/ 543629 w 607314"/>
                <a:gd name="connsiteY17" fmla="*/ 403741 h 1632477"/>
                <a:gd name="connsiteX18" fmla="*/ 553154 w 607314"/>
                <a:gd name="connsiteY18" fmla="*/ 324366 h 1632477"/>
                <a:gd name="connsiteX19" fmla="*/ 559504 w 607314"/>
                <a:gd name="connsiteY19" fmla="*/ 244991 h 1632477"/>
                <a:gd name="connsiteX20" fmla="*/ 518229 w 607314"/>
                <a:gd name="connsiteY20" fmla="*/ 365641 h 1632477"/>
                <a:gd name="connsiteX21" fmla="*/ 607129 w 607314"/>
                <a:gd name="connsiteY21" fmla="*/ 3691 h 163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7314" h="1632477">
                  <a:moveTo>
                    <a:pt x="607129" y="3691"/>
                  </a:moveTo>
                  <a:cubicBezTo>
                    <a:pt x="602366" y="48141"/>
                    <a:pt x="505529" y="544500"/>
                    <a:pt x="489654" y="632341"/>
                  </a:cubicBezTo>
                  <a:cubicBezTo>
                    <a:pt x="473779" y="720182"/>
                    <a:pt x="496004" y="568312"/>
                    <a:pt x="511879" y="530741"/>
                  </a:cubicBezTo>
                  <a:cubicBezTo>
                    <a:pt x="527754" y="493170"/>
                    <a:pt x="582258" y="382574"/>
                    <a:pt x="584904" y="406916"/>
                  </a:cubicBezTo>
                  <a:cubicBezTo>
                    <a:pt x="587550" y="431258"/>
                    <a:pt x="544687" y="590537"/>
                    <a:pt x="527754" y="676791"/>
                  </a:cubicBezTo>
                  <a:cubicBezTo>
                    <a:pt x="510821" y="763045"/>
                    <a:pt x="513466" y="845066"/>
                    <a:pt x="483304" y="924441"/>
                  </a:cubicBezTo>
                  <a:cubicBezTo>
                    <a:pt x="453141" y="1003816"/>
                    <a:pt x="363183" y="1123408"/>
                    <a:pt x="346779" y="1153041"/>
                  </a:cubicBezTo>
                  <a:cubicBezTo>
                    <a:pt x="330375" y="1182674"/>
                    <a:pt x="400225" y="1077899"/>
                    <a:pt x="384879" y="1102241"/>
                  </a:cubicBezTo>
                  <a:cubicBezTo>
                    <a:pt x="369533" y="1126583"/>
                    <a:pt x="256291" y="1284804"/>
                    <a:pt x="254704" y="1299091"/>
                  </a:cubicBezTo>
                  <a:cubicBezTo>
                    <a:pt x="253117" y="1313378"/>
                    <a:pt x="412925" y="1137166"/>
                    <a:pt x="375354" y="1187966"/>
                  </a:cubicBezTo>
                  <a:cubicBezTo>
                    <a:pt x="337783" y="1238766"/>
                    <a:pt x="82725" y="1541449"/>
                    <a:pt x="29279" y="1603891"/>
                  </a:cubicBezTo>
                  <a:cubicBezTo>
                    <a:pt x="-24167" y="1666333"/>
                    <a:pt x="2291" y="1614474"/>
                    <a:pt x="54679" y="1562616"/>
                  </a:cubicBezTo>
                  <a:cubicBezTo>
                    <a:pt x="107066" y="1510758"/>
                    <a:pt x="322967" y="1323962"/>
                    <a:pt x="343604" y="1292741"/>
                  </a:cubicBezTo>
                  <a:cubicBezTo>
                    <a:pt x="364241" y="1261520"/>
                    <a:pt x="164216" y="1410745"/>
                    <a:pt x="178504" y="1375291"/>
                  </a:cubicBezTo>
                  <a:cubicBezTo>
                    <a:pt x="192791" y="1339837"/>
                    <a:pt x="367417" y="1228183"/>
                    <a:pt x="429329" y="1080016"/>
                  </a:cubicBezTo>
                  <a:cubicBezTo>
                    <a:pt x="491241" y="931849"/>
                    <a:pt x="534104" y="576778"/>
                    <a:pt x="549979" y="486291"/>
                  </a:cubicBezTo>
                  <a:cubicBezTo>
                    <a:pt x="565854" y="395804"/>
                    <a:pt x="525637" y="550849"/>
                    <a:pt x="524579" y="537091"/>
                  </a:cubicBezTo>
                  <a:cubicBezTo>
                    <a:pt x="523521" y="523333"/>
                    <a:pt x="538867" y="439195"/>
                    <a:pt x="543629" y="403741"/>
                  </a:cubicBezTo>
                  <a:cubicBezTo>
                    <a:pt x="548391" y="368287"/>
                    <a:pt x="550508" y="350824"/>
                    <a:pt x="553154" y="324366"/>
                  </a:cubicBezTo>
                  <a:cubicBezTo>
                    <a:pt x="555800" y="297908"/>
                    <a:pt x="565325" y="238112"/>
                    <a:pt x="559504" y="244991"/>
                  </a:cubicBezTo>
                  <a:cubicBezTo>
                    <a:pt x="553683" y="251870"/>
                    <a:pt x="512937" y="401095"/>
                    <a:pt x="518229" y="365641"/>
                  </a:cubicBezTo>
                  <a:cubicBezTo>
                    <a:pt x="523521" y="330187"/>
                    <a:pt x="611892" y="-40759"/>
                    <a:pt x="607129" y="36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フリーフォーム 110">
              <a:extLst>
                <a:ext uri="{FF2B5EF4-FFF2-40B4-BE49-F238E27FC236}">
                  <a16:creationId xmlns:a16="http://schemas.microsoft.com/office/drawing/2014/main" id="{AFE5E173-A610-DB22-0790-3249C929DE30}"/>
                </a:ext>
              </a:extLst>
            </p:cNvPr>
            <p:cNvSpPr/>
            <p:nvPr/>
          </p:nvSpPr>
          <p:spPr>
            <a:xfrm>
              <a:off x="3740228" y="3219123"/>
              <a:ext cx="426282" cy="1291742"/>
            </a:xfrm>
            <a:custGeom>
              <a:avLst/>
              <a:gdLst>
                <a:gd name="connsiteX0" fmla="*/ 403147 w 426282"/>
                <a:gd name="connsiteY0" fmla="*/ 327 h 1291742"/>
                <a:gd name="connsiteX1" fmla="*/ 320597 w 426282"/>
                <a:gd name="connsiteY1" fmla="*/ 536902 h 1291742"/>
                <a:gd name="connsiteX2" fmla="*/ 215822 w 426282"/>
                <a:gd name="connsiteY2" fmla="*/ 778202 h 1291742"/>
                <a:gd name="connsiteX3" fmla="*/ 288847 w 426282"/>
                <a:gd name="connsiteY3" fmla="*/ 670252 h 1291742"/>
                <a:gd name="connsiteX4" fmla="*/ 184072 w 426282"/>
                <a:gd name="connsiteY4" fmla="*/ 905202 h 1291742"/>
                <a:gd name="connsiteX5" fmla="*/ 253922 w 426282"/>
                <a:gd name="connsiteY5" fmla="*/ 794077 h 1291742"/>
                <a:gd name="connsiteX6" fmla="*/ 9447 w 426282"/>
                <a:gd name="connsiteY6" fmla="*/ 1276677 h 1291742"/>
                <a:gd name="connsiteX7" fmla="*/ 85647 w 426282"/>
                <a:gd name="connsiteY7" fmla="*/ 1095702 h 1291742"/>
                <a:gd name="connsiteX8" fmla="*/ 412672 w 426282"/>
                <a:gd name="connsiteY8" fmla="*/ 365452 h 1291742"/>
                <a:gd name="connsiteX9" fmla="*/ 365047 w 426282"/>
                <a:gd name="connsiteY9" fmla="*/ 457527 h 1291742"/>
                <a:gd name="connsiteX10" fmla="*/ 371397 w 426282"/>
                <a:gd name="connsiteY10" fmla="*/ 292427 h 1291742"/>
                <a:gd name="connsiteX11" fmla="*/ 352347 w 426282"/>
                <a:gd name="connsiteY11" fmla="*/ 454352 h 1291742"/>
                <a:gd name="connsiteX12" fmla="*/ 403147 w 426282"/>
                <a:gd name="connsiteY12" fmla="*/ 327 h 129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6282" h="1291742">
                  <a:moveTo>
                    <a:pt x="403147" y="327"/>
                  </a:moveTo>
                  <a:cubicBezTo>
                    <a:pt x="397855" y="14085"/>
                    <a:pt x="351818" y="407256"/>
                    <a:pt x="320597" y="536902"/>
                  </a:cubicBezTo>
                  <a:cubicBezTo>
                    <a:pt x="289376" y="666548"/>
                    <a:pt x="221114" y="755977"/>
                    <a:pt x="215822" y="778202"/>
                  </a:cubicBezTo>
                  <a:cubicBezTo>
                    <a:pt x="210530" y="800427"/>
                    <a:pt x="294139" y="649086"/>
                    <a:pt x="288847" y="670252"/>
                  </a:cubicBezTo>
                  <a:cubicBezTo>
                    <a:pt x="283555" y="691418"/>
                    <a:pt x="189893" y="884565"/>
                    <a:pt x="184072" y="905202"/>
                  </a:cubicBezTo>
                  <a:cubicBezTo>
                    <a:pt x="178251" y="925839"/>
                    <a:pt x="283026" y="732165"/>
                    <a:pt x="253922" y="794077"/>
                  </a:cubicBezTo>
                  <a:cubicBezTo>
                    <a:pt x="224818" y="855990"/>
                    <a:pt x="37493" y="1226406"/>
                    <a:pt x="9447" y="1276677"/>
                  </a:cubicBezTo>
                  <a:cubicBezTo>
                    <a:pt x="-18599" y="1326948"/>
                    <a:pt x="18443" y="1247573"/>
                    <a:pt x="85647" y="1095702"/>
                  </a:cubicBezTo>
                  <a:cubicBezTo>
                    <a:pt x="152851" y="943831"/>
                    <a:pt x="366105" y="471814"/>
                    <a:pt x="412672" y="365452"/>
                  </a:cubicBezTo>
                  <a:cubicBezTo>
                    <a:pt x="459239" y="259090"/>
                    <a:pt x="371926" y="469698"/>
                    <a:pt x="365047" y="457527"/>
                  </a:cubicBezTo>
                  <a:cubicBezTo>
                    <a:pt x="358168" y="445356"/>
                    <a:pt x="373514" y="292956"/>
                    <a:pt x="371397" y="292427"/>
                  </a:cubicBezTo>
                  <a:cubicBezTo>
                    <a:pt x="369280" y="291898"/>
                    <a:pt x="345997" y="498273"/>
                    <a:pt x="352347" y="454352"/>
                  </a:cubicBezTo>
                  <a:cubicBezTo>
                    <a:pt x="358697" y="410431"/>
                    <a:pt x="408439" y="-13431"/>
                    <a:pt x="403147" y="3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フリーフォーム 111">
              <a:extLst>
                <a:ext uri="{FF2B5EF4-FFF2-40B4-BE49-F238E27FC236}">
                  <a16:creationId xmlns:a16="http://schemas.microsoft.com/office/drawing/2014/main" id="{FCA6BC1F-8021-7276-E385-0CD187C63A5A}"/>
                </a:ext>
              </a:extLst>
            </p:cNvPr>
            <p:cNvSpPr/>
            <p:nvPr/>
          </p:nvSpPr>
          <p:spPr>
            <a:xfrm>
              <a:off x="3419850" y="3231460"/>
              <a:ext cx="672769" cy="1319447"/>
            </a:xfrm>
            <a:custGeom>
              <a:avLst/>
              <a:gdLst>
                <a:gd name="connsiteX0" fmla="*/ 663200 w 672769"/>
                <a:gd name="connsiteY0" fmla="*/ 690 h 1319447"/>
                <a:gd name="connsiteX1" fmla="*/ 482225 w 672769"/>
                <a:gd name="connsiteY1" fmla="*/ 784915 h 1319447"/>
                <a:gd name="connsiteX2" fmla="*/ 526675 w 672769"/>
                <a:gd name="connsiteY2" fmla="*/ 708715 h 1319447"/>
                <a:gd name="connsiteX3" fmla="*/ 298075 w 672769"/>
                <a:gd name="connsiteY3" fmla="*/ 1099240 h 1319447"/>
                <a:gd name="connsiteX4" fmla="*/ 345700 w 672769"/>
                <a:gd name="connsiteY4" fmla="*/ 1026215 h 1319447"/>
                <a:gd name="connsiteX5" fmla="*/ 5975 w 672769"/>
                <a:gd name="connsiteY5" fmla="*/ 1315140 h 1319447"/>
                <a:gd name="connsiteX6" fmla="*/ 120275 w 672769"/>
                <a:gd name="connsiteY6" fmla="*/ 1207190 h 1319447"/>
                <a:gd name="connsiteX7" fmla="*/ 580650 w 672769"/>
                <a:gd name="connsiteY7" fmla="*/ 794440 h 1319447"/>
                <a:gd name="connsiteX8" fmla="*/ 555250 w 672769"/>
                <a:gd name="connsiteY8" fmla="*/ 829365 h 1319447"/>
                <a:gd name="connsiteX9" fmla="*/ 279025 w 672769"/>
                <a:gd name="connsiteY9" fmla="*/ 1143690 h 1319447"/>
                <a:gd name="connsiteX10" fmla="*/ 533025 w 672769"/>
                <a:gd name="connsiteY10" fmla="*/ 803965 h 1319447"/>
                <a:gd name="connsiteX11" fmla="*/ 491750 w 672769"/>
                <a:gd name="connsiteY11" fmla="*/ 791265 h 1319447"/>
                <a:gd name="connsiteX12" fmla="*/ 672725 w 672769"/>
                <a:gd name="connsiteY12" fmla="*/ 222940 h 1319447"/>
                <a:gd name="connsiteX13" fmla="*/ 510800 w 672769"/>
                <a:gd name="connsiteY13" fmla="*/ 638865 h 1319447"/>
                <a:gd name="connsiteX14" fmla="*/ 663200 w 672769"/>
                <a:gd name="connsiteY14" fmla="*/ 690 h 131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2769" h="1319447">
                  <a:moveTo>
                    <a:pt x="663200" y="690"/>
                  </a:moveTo>
                  <a:cubicBezTo>
                    <a:pt x="658438" y="25032"/>
                    <a:pt x="504979" y="666911"/>
                    <a:pt x="482225" y="784915"/>
                  </a:cubicBezTo>
                  <a:cubicBezTo>
                    <a:pt x="459471" y="902919"/>
                    <a:pt x="526675" y="708715"/>
                    <a:pt x="526675" y="708715"/>
                  </a:cubicBezTo>
                  <a:lnTo>
                    <a:pt x="298075" y="1099240"/>
                  </a:lnTo>
                  <a:cubicBezTo>
                    <a:pt x="267912" y="1152157"/>
                    <a:pt x="394383" y="990232"/>
                    <a:pt x="345700" y="1026215"/>
                  </a:cubicBezTo>
                  <a:cubicBezTo>
                    <a:pt x="297017" y="1062198"/>
                    <a:pt x="43546" y="1284978"/>
                    <a:pt x="5975" y="1315140"/>
                  </a:cubicBezTo>
                  <a:cubicBezTo>
                    <a:pt x="-31596" y="1345302"/>
                    <a:pt x="120275" y="1207190"/>
                    <a:pt x="120275" y="1207190"/>
                  </a:cubicBezTo>
                  <a:lnTo>
                    <a:pt x="580650" y="794440"/>
                  </a:lnTo>
                  <a:cubicBezTo>
                    <a:pt x="653146" y="731469"/>
                    <a:pt x="605521" y="771157"/>
                    <a:pt x="555250" y="829365"/>
                  </a:cubicBezTo>
                  <a:cubicBezTo>
                    <a:pt x="504979" y="887573"/>
                    <a:pt x="282729" y="1147923"/>
                    <a:pt x="279025" y="1143690"/>
                  </a:cubicBezTo>
                  <a:cubicBezTo>
                    <a:pt x="275321" y="1139457"/>
                    <a:pt x="497571" y="862702"/>
                    <a:pt x="533025" y="803965"/>
                  </a:cubicBezTo>
                  <a:cubicBezTo>
                    <a:pt x="568479" y="745228"/>
                    <a:pt x="468467" y="888103"/>
                    <a:pt x="491750" y="791265"/>
                  </a:cubicBezTo>
                  <a:cubicBezTo>
                    <a:pt x="515033" y="694427"/>
                    <a:pt x="669550" y="248340"/>
                    <a:pt x="672725" y="222940"/>
                  </a:cubicBezTo>
                  <a:cubicBezTo>
                    <a:pt x="675900" y="197540"/>
                    <a:pt x="508154" y="674319"/>
                    <a:pt x="510800" y="638865"/>
                  </a:cubicBezTo>
                  <a:cubicBezTo>
                    <a:pt x="513446" y="603411"/>
                    <a:pt x="667962" y="-23652"/>
                    <a:pt x="663200" y="69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フリーフォーム 112">
              <a:extLst>
                <a:ext uri="{FF2B5EF4-FFF2-40B4-BE49-F238E27FC236}">
                  <a16:creationId xmlns:a16="http://schemas.microsoft.com/office/drawing/2014/main" id="{989F0784-0EC2-3127-6351-75AD0AF293BF}"/>
                </a:ext>
              </a:extLst>
            </p:cNvPr>
            <p:cNvSpPr/>
            <p:nvPr/>
          </p:nvSpPr>
          <p:spPr>
            <a:xfrm>
              <a:off x="3948752" y="3196758"/>
              <a:ext cx="512754" cy="1256282"/>
            </a:xfrm>
            <a:custGeom>
              <a:avLst/>
              <a:gdLst>
                <a:gd name="connsiteX0" fmla="*/ 493073 w 512754"/>
                <a:gd name="connsiteY0" fmla="*/ 54442 h 1256282"/>
                <a:gd name="connsiteX1" fmla="*/ 948 w 512754"/>
                <a:gd name="connsiteY1" fmla="*/ 1254592 h 1256282"/>
                <a:gd name="connsiteX2" fmla="*/ 372423 w 512754"/>
                <a:gd name="connsiteY2" fmla="*/ 311617 h 1256282"/>
                <a:gd name="connsiteX3" fmla="*/ 493073 w 512754"/>
                <a:gd name="connsiteY3" fmla="*/ 54442 h 125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754" h="1256282">
                  <a:moveTo>
                    <a:pt x="493073" y="54442"/>
                  </a:moveTo>
                  <a:cubicBezTo>
                    <a:pt x="431161" y="211604"/>
                    <a:pt x="21056" y="1211730"/>
                    <a:pt x="948" y="1254592"/>
                  </a:cubicBezTo>
                  <a:cubicBezTo>
                    <a:pt x="-19160" y="1297454"/>
                    <a:pt x="286169" y="512700"/>
                    <a:pt x="372423" y="311617"/>
                  </a:cubicBezTo>
                  <a:cubicBezTo>
                    <a:pt x="458677" y="110534"/>
                    <a:pt x="554985" y="-102720"/>
                    <a:pt x="493073" y="5444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フリーフォーム 113">
              <a:extLst>
                <a:ext uri="{FF2B5EF4-FFF2-40B4-BE49-F238E27FC236}">
                  <a16:creationId xmlns:a16="http://schemas.microsoft.com/office/drawing/2014/main" id="{8B9AE331-C7BD-417F-350B-0F0FB2AF318D}"/>
                </a:ext>
              </a:extLst>
            </p:cNvPr>
            <p:cNvSpPr/>
            <p:nvPr/>
          </p:nvSpPr>
          <p:spPr>
            <a:xfrm>
              <a:off x="3994132" y="3170142"/>
              <a:ext cx="677321" cy="1288444"/>
            </a:xfrm>
            <a:custGeom>
              <a:avLst/>
              <a:gdLst>
                <a:gd name="connsiteX0" fmla="*/ 676293 w 677321"/>
                <a:gd name="connsiteY0" fmla="*/ 1683 h 1288444"/>
                <a:gd name="connsiteX1" fmla="*/ 57168 w 677321"/>
                <a:gd name="connsiteY1" fmla="*/ 1287558 h 1288444"/>
                <a:gd name="connsiteX2" fmla="*/ 549293 w 677321"/>
                <a:gd name="connsiteY2" fmla="*/ 220758 h 1288444"/>
                <a:gd name="connsiteX3" fmla="*/ 18 w 677321"/>
                <a:gd name="connsiteY3" fmla="*/ 1287558 h 1288444"/>
                <a:gd name="connsiteX4" fmla="*/ 571518 w 677321"/>
                <a:gd name="connsiteY4" fmla="*/ 150908 h 1288444"/>
                <a:gd name="connsiteX5" fmla="*/ 212743 w 677321"/>
                <a:gd name="connsiteY5" fmla="*/ 995458 h 1288444"/>
                <a:gd name="connsiteX6" fmla="*/ 676293 w 677321"/>
                <a:gd name="connsiteY6" fmla="*/ 1683 h 128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321" h="1288444">
                  <a:moveTo>
                    <a:pt x="676293" y="1683"/>
                  </a:moveTo>
                  <a:cubicBezTo>
                    <a:pt x="650364" y="50366"/>
                    <a:pt x="78335" y="1251046"/>
                    <a:pt x="57168" y="1287558"/>
                  </a:cubicBezTo>
                  <a:cubicBezTo>
                    <a:pt x="36001" y="1324070"/>
                    <a:pt x="558818" y="220758"/>
                    <a:pt x="549293" y="220758"/>
                  </a:cubicBezTo>
                  <a:cubicBezTo>
                    <a:pt x="539768" y="220758"/>
                    <a:pt x="-3686" y="1299200"/>
                    <a:pt x="18" y="1287558"/>
                  </a:cubicBezTo>
                  <a:cubicBezTo>
                    <a:pt x="3722" y="1275916"/>
                    <a:pt x="536064" y="199591"/>
                    <a:pt x="571518" y="150908"/>
                  </a:cubicBezTo>
                  <a:cubicBezTo>
                    <a:pt x="606972" y="102225"/>
                    <a:pt x="195810" y="1014508"/>
                    <a:pt x="212743" y="995458"/>
                  </a:cubicBezTo>
                  <a:cubicBezTo>
                    <a:pt x="229676" y="976408"/>
                    <a:pt x="702222" y="-47000"/>
                    <a:pt x="676293" y="16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フリーフォーム 114">
              <a:extLst>
                <a:ext uri="{FF2B5EF4-FFF2-40B4-BE49-F238E27FC236}">
                  <a16:creationId xmlns:a16="http://schemas.microsoft.com/office/drawing/2014/main" id="{48FB4513-5E7F-8C6A-8717-D6DBE218DAFE}"/>
                </a:ext>
              </a:extLst>
            </p:cNvPr>
            <p:cNvSpPr/>
            <p:nvPr/>
          </p:nvSpPr>
          <p:spPr>
            <a:xfrm>
              <a:off x="3952596" y="1913209"/>
              <a:ext cx="181097" cy="1494427"/>
            </a:xfrm>
            <a:custGeom>
              <a:avLst/>
              <a:gdLst>
                <a:gd name="connsiteX0" fmla="*/ 279 w 181097"/>
                <a:gd name="connsiteY0" fmla="*/ 1316 h 1494427"/>
                <a:gd name="connsiteX1" fmla="*/ 174904 w 181097"/>
                <a:gd name="connsiteY1" fmla="*/ 1030016 h 1494427"/>
                <a:gd name="connsiteX2" fmla="*/ 139979 w 181097"/>
                <a:gd name="connsiteY2" fmla="*/ 220391 h 1494427"/>
                <a:gd name="connsiteX3" fmla="*/ 120929 w 181097"/>
                <a:gd name="connsiteY3" fmla="*/ 1490391 h 1494427"/>
                <a:gd name="connsiteX4" fmla="*/ 146329 w 181097"/>
                <a:gd name="connsiteY4" fmla="*/ 629966 h 1494427"/>
                <a:gd name="connsiteX5" fmla="*/ 146329 w 181097"/>
                <a:gd name="connsiteY5" fmla="*/ 829991 h 1494427"/>
                <a:gd name="connsiteX6" fmla="*/ 114579 w 181097"/>
                <a:gd name="connsiteY6" fmla="*/ 245791 h 1494427"/>
                <a:gd name="connsiteX7" fmla="*/ 133629 w 181097"/>
                <a:gd name="connsiteY7" fmla="*/ 801416 h 1494427"/>
                <a:gd name="connsiteX8" fmla="*/ 279 w 181097"/>
                <a:gd name="connsiteY8" fmla="*/ 1316 h 149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097" h="1494427">
                  <a:moveTo>
                    <a:pt x="279" y="1316"/>
                  </a:moveTo>
                  <a:cubicBezTo>
                    <a:pt x="7158" y="39416"/>
                    <a:pt x="151621" y="993504"/>
                    <a:pt x="174904" y="1030016"/>
                  </a:cubicBezTo>
                  <a:cubicBezTo>
                    <a:pt x="198187" y="1066529"/>
                    <a:pt x="148975" y="143662"/>
                    <a:pt x="139979" y="220391"/>
                  </a:cubicBezTo>
                  <a:cubicBezTo>
                    <a:pt x="130983" y="297120"/>
                    <a:pt x="119871" y="1422129"/>
                    <a:pt x="120929" y="1490391"/>
                  </a:cubicBezTo>
                  <a:cubicBezTo>
                    <a:pt x="121987" y="1558653"/>
                    <a:pt x="142096" y="740033"/>
                    <a:pt x="146329" y="629966"/>
                  </a:cubicBezTo>
                  <a:cubicBezTo>
                    <a:pt x="150562" y="519899"/>
                    <a:pt x="151621" y="894020"/>
                    <a:pt x="146329" y="829991"/>
                  </a:cubicBezTo>
                  <a:cubicBezTo>
                    <a:pt x="141037" y="765962"/>
                    <a:pt x="116696" y="250553"/>
                    <a:pt x="114579" y="245791"/>
                  </a:cubicBezTo>
                  <a:cubicBezTo>
                    <a:pt x="112462" y="241029"/>
                    <a:pt x="151621" y="838458"/>
                    <a:pt x="133629" y="801416"/>
                  </a:cubicBezTo>
                  <a:cubicBezTo>
                    <a:pt x="115637" y="764374"/>
                    <a:pt x="-6600" y="-36784"/>
                    <a:pt x="279" y="13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フリーフォーム 115">
              <a:extLst>
                <a:ext uri="{FF2B5EF4-FFF2-40B4-BE49-F238E27FC236}">
                  <a16:creationId xmlns:a16="http://schemas.microsoft.com/office/drawing/2014/main" id="{291F657B-E490-F798-37DC-1760794DB59E}"/>
                </a:ext>
              </a:extLst>
            </p:cNvPr>
            <p:cNvSpPr/>
            <p:nvPr/>
          </p:nvSpPr>
          <p:spPr>
            <a:xfrm>
              <a:off x="2231723" y="3335310"/>
              <a:ext cx="247033" cy="530354"/>
            </a:xfrm>
            <a:custGeom>
              <a:avLst/>
              <a:gdLst>
                <a:gd name="connsiteX0" fmla="*/ 3477 w 247033"/>
                <a:gd name="connsiteY0" fmla="*/ 4790 h 530354"/>
                <a:gd name="connsiteX1" fmla="*/ 225727 w 247033"/>
                <a:gd name="connsiteY1" fmla="*/ 500090 h 530354"/>
                <a:gd name="connsiteX2" fmla="*/ 216202 w 247033"/>
                <a:gd name="connsiteY2" fmla="*/ 442940 h 530354"/>
                <a:gd name="connsiteX3" fmla="*/ 32052 w 247033"/>
                <a:gd name="connsiteY3" fmla="*/ 169890 h 530354"/>
                <a:gd name="connsiteX4" fmla="*/ 86027 w 247033"/>
                <a:gd name="connsiteY4" fmla="*/ 242915 h 530354"/>
                <a:gd name="connsiteX5" fmla="*/ 3477 w 247033"/>
                <a:gd name="connsiteY5" fmla="*/ 4790 h 53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033" h="530354">
                  <a:moveTo>
                    <a:pt x="3477" y="4790"/>
                  </a:moveTo>
                  <a:cubicBezTo>
                    <a:pt x="26760" y="47652"/>
                    <a:pt x="190273" y="427065"/>
                    <a:pt x="225727" y="500090"/>
                  </a:cubicBezTo>
                  <a:cubicBezTo>
                    <a:pt x="261181" y="573115"/>
                    <a:pt x="248481" y="497973"/>
                    <a:pt x="216202" y="442940"/>
                  </a:cubicBezTo>
                  <a:cubicBezTo>
                    <a:pt x="183923" y="387907"/>
                    <a:pt x="53748" y="203228"/>
                    <a:pt x="32052" y="169890"/>
                  </a:cubicBezTo>
                  <a:cubicBezTo>
                    <a:pt x="10356" y="136553"/>
                    <a:pt x="90790" y="265669"/>
                    <a:pt x="86027" y="242915"/>
                  </a:cubicBezTo>
                  <a:cubicBezTo>
                    <a:pt x="81264" y="220161"/>
                    <a:pt x="-19806" y="-38072"/>
                    <a:pt x="3477" y="479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リーフォーム 116">
              <a:extLst>
                <a:ext uri="{FF2B5EF4-FFF2-40B4-BE49-F238E27FC236}">
                  <a16:creationId xmlns:a16="http://schemas.microsoft.com/office/drawing/2014/main" id="{BC828517-D2FD-6470-8DFF-946132F928D1}"/>
                </a:ext>
              </a:extLst>
            </p:cNvPr>
            <p:cNvSpPr/>
            <p:nvPr/>
          </p:nvSpPr>
          <p:spPr>
            <a:xfrm>
              <a:off x="2393359" y="3710099"/>
              <a:ext cx="541661" cy="704514"/>
            </a:xfrm>
            <a:custGeom>
              <a:avLst/>
              <a:gdLst>
                <a:gd name="connsiteX0" fmla="*/ 591 w 541661"/>
                <a:gd name="connsiteY0" fmla="*/ 1476 h 704514"/>
                <a:gd name="connsiteX1" fmla="*/ 289516 w 541661"/>
                <a:gd name="connsiteY1" fmla="*/ 480901 h 704514"/>
                <a:gd name="connsiteX2" fmla="*/ 267291 w 541661"/>
                <a:gd name="connsiteY2" fmla="*/ 442801 h 704514"/>
                <a:gd name="connsiteX3" fmla="*/ 403816 w 541661"/>
                <a:gd name="connsiteY3" fmla="*/ 598376 h 704514"/>
                <a:gd name="connsiteX4" fmla="*/ 365716 w 541661"/>
                <a:gd name="connsiteY4" fmla="*/ 519001 h 704514"/>
                <a:gd name="connsiteX5" fmla="*/ 448266 w 541661"/>
                <a:gd name="connsiteY5" fmla="*/ 582501 h 704514"/>
                <a:gd name="connsiteX6" fmla="*/ 378416 w 541661"/>
                <a:gd name="connsiteY6" fmla="*/ 461851 h 704514"/>
                <a:gd name="connsiteX7" fmla="*/ 540341 w 541661"/>
                <a:gd name="connsiteY7" fmla="*/ 703151 h 704514"/>
                <a:gd name="connsiteX8" fmla="*/ 445091 w 541661"/>
                <a:gd name="connsiteY8" fmla="*/ 534876 h 704514"/>
                <a:gd name="connsiteX9" fmla="*/ 270466 w 541661"/>
                <a:gd name="connsiteY9" fmla="*/ 42751 h 704514"/>
                <a:gd name="connsiteX10" fmla="*/ 460966 w 541661"/>
                <a:gd name="connsiteY10" fmla="*/ 617426 h 704514"/>
                <a:gd name="connsiteX11" fmla="*/ 340316 w 541661"/>
                <a:gd name="connsiteY11" fmla="*/ 480901 h 704514"/>
                <a:gd name="connsiteX12" fmla="*/ 238716 w 541661"/>
                <a:gd name="connsiteY12" fmla="*/ 395176 h 704514"/>
                <a:gd name="connsiteX13" fmla="*/ 248241 w 541661"/>
                <a:gd name="connsiteY13" fmla="*/ 601551 h 704514"/>
                <a:gd name="connsiteX14" fmla="*/ 248241 w 541661"/>
                <a:gd name="connsiteY14" fmla="*/ 426926 h 704514"/>
                <a:gd name="connsiteX15" fmla="*/ 181566 w 541661"/>
                <a:gd name="connsiteY15" fmla="*/ 303101 h 704514"/>
                <a:gd name="connsiteX16" fmla="*/ 200616 w 541661"/>
                <a:gd name="connsiteY16" fmla="*/ 512651 h 704514"/>
                <a:gd name="connsiteX17" fmla="*/ 194266 w 541661"/>
                <a:gd name="connsiteY17" fmla="*/ 344376 h 704514"/>
                <a:gd name="connsiteX18" fmla="*/ 194266 w 541661"/>
                <a:gd name="connsiteY18" fmla="*/ 274526 h 704514"/>
                <a:gd name="connsiteX19" fmla="*/ 213316 w 541661"/>
                <a:gd name="connsiteY19" fmla="*/ 328501 h 704514"/>
                <a:gd name="connsiteX20" fmla="*/ 591 w 541661"/>
                <a:gd name="connsiteY20" fmla="*/ 1476 h 70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1661" h="704514">
                  <a:moveTo>
                    <a:pt x="591" y="1476"/>
                  </a:moveTo>
                  <a:cubicBezTo>
                    <a:pt x="13291" y="26876"/>
                    <a:pt x="245066" y="407347"/>
                    <a:pt x="289516" y="480901"/>
                  </a:cubicBezTo>
                  <a:cubicBezTo>
                    <a:pt x="333966" y="554455"/>
                    <a:pt x="248241" y="423222"/>
                    <a:pt x="267291" y="442801"/>
                  </a:cubicBezTo>
                  <a:cubicBezTo>
                    <a:pt x="286341" y="462380"/>
                    <a:pt x="387412" y="585676"/>
                    <a:pt x="403816" y="598376"/>
                  </a:cubicBezTo>
                  <a:cubicBezTo>
                    <a:pt x="420220" y="611076"/>
                    <a:pt x="358308" y="521647"/>
                    <a:pt x="365716" y="519001"/>
                  </a:cubicBezTo>
                  <a:cubicBezTo>
                    <a:pt x="373124" y="516355"/>
                    <a:pt x="446149" y="592026"/>
                    <a:pt x="448266" y="582501"/>
                  </a:cubicBezTo>
                  <a:cubicBezTo>
                    <a:pt x="450383" y="572976"/>
                    <a:pt x="363070" y="441743"/>
                    <a:pt x="378416" y="461851"/>
                  </a:cubicBezTo>
                  <a:cubicBezTo>
                    <a:pt x="393762" y="481959"/>
                    <a:pt x="529228" y="690980"/>
                    <a:pt x="540341" y="703151"/>
                  </a:cubicBezTo>
                  <a:cubicBezTo>
                    <a:pt x="551454" y="715322"/>
                    <a:pt x="490070" y="644943"/>
                    <a:pt x="445091" y="534876"/>
                  </a:cubicBezTo>
                  <a:cubicBezTo>
                    <a:pt x="400112" y="424809"/>
                    <a:pt x="267820" y="28993"/>
                    <a:pt x="270466" y="42751"/>
                  </a:cubicBezTo>
                  <a:cubicBezTo>
                    <a:pt x="273112" y="56509"/>
                    <a:pt x="449324" y="544401"/>
                    <a:pt x="460966" y="617426"/>
                  </a:cubicBezTo>
                  <a:cubicBezTo>
                    <a:pt x="472608" y="690451"/>
                    <a:pt x="377358" y="517943"/>
                    <a:pt x="340316" y="480901"/>
                  </a:cubicBezTo>
                  <a:cubicBezTo>
                    <a:pt x="303274" y="443859"/>
                    <a:pt x="254062" y="375068"/>
                    <a:pt x="238716" y="395176"/>
                  </a:cubicBezTo>
                  <a:cubicBezTo>
                    <a:pt x="223370" y="415284"/>
                    <a:pt x="246654" y="596259"/>
                    <a:pt x="248241" y="601551"/>
                  </a:cubicBezTo>
                  <a:cubicBezTo>
                    <a:pt x="249828" y="606843"/>
                    <a:pt x="259353" y="476668"/>
                    <a:pt x="248241" y="426926"/>
                  </a:cubicBezTo>
                  <a:cubicBezTo>
                    <a:pt x="237129" y="377184"/>
                    <a:pt x="189503" y="288814"/>
                    <a:pt x="181566" y="303101"/>
                  </a:cubicBezTo>
                  <a:cubicBezTo>
                    <a:pt x="173629" y="317388"/>
                    <a:pt x="198499" y="505772"/>
                    <a:pt x="200616" y="512651"/>
                  </a:cubicBezTo>
                  <a:cubicBezTo>
                    <a:pt x="202733" y="519530"/>
                    <a:pt x="195324" y="384063"/>
                    <a:pt x="194266" y="344376"/>
                  </a:cubicBezTo>
                  <a:cubicBezTo>
                    <a:pt x="193208" y="304689"/>
                    <a:pt x="191091" y="277172"/>
                    <a:pt x="194266" y="274526"/>
                  </a:cubicBezTo>
                  <a:cubicBezTo>
                    <a:pt x="197441" y="271880"/>
                    <a:pt x="242949" y="370834"/>
                    <a:pt x="213316" y="328501"/>
                  </a:cubicBezTo>
                  <a:cubicBezTo>
                    <a:pt x="183683" y="286168"/>
                    <a:pt x="-12109" y="-23924"/>
                    <a:pt x="591" y="147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フリーフォーム 117">
              <a:extLst>
                <a:ext uri="{FF2B5EF4-FFF2-40B4-BE49-F238E27FC236}">
                  <a16:creationId xmlns:a16="http://schemas.microsoft.com/office/drawing/2014/main" id="{B96550E7-8276-3B3E-5926-6263937E9299}"/>
                </a:ext>
              </a:extLst>
            </p:cNvPr>
            <p:cNvSpPr/>
            <p:nvPr/>
          </p:nvSpPr>
          <p:spPr>
            <a:xfrm>
              <a:off x="3013072" y="3025760"/>
              <a:ext cx="63356" cy="192468"/>
            </a:xfrm>
            <a:custGeom>
              <a:avLst/>
              <a:gdLst>
                <a:gd name="connsiteX0" fmla="*/ 3 w 63356"/>
                <a:gd name="connsiteY0" fmla="*/ 15 h 192468"/>
                <a:gd name="connsiteX1" fmla="*/ 57153 w 63356"/>
                <a:gd name="connsiteY1" fmla="*/ 82565 h 192468"/>
                <a:gd name="connsiteX2" fmla="*/ 57153 w 63356"/>
                <a:gd name="connsiteY2" fmla="*/ 69865 h 192468"/>
                <a:gd name="connsiteX3" fmla="*/ 50803 w 63356"/>
                <a:gd name="connsiteY3" fmla="*/ 190515 h 192468"/>
                <a:gd name="connsiteX4" fmla="*/ 53978 w 63356"/>
                <a:gd name="connsiteY4" fmla="*/ 139715 h 192468"/>
                <a:gd name="connsiteX5" fmla="*/ 60328 w 63356"/>
                <a:gd name="connsiteY5" fmla="*/ 76215 h 192468"/>
                <a:gd name="connsiteX6" fmla="*/ 3 w 63356"/>
                <a:gd name="connsiteY6" fmla="*/ 15 h 19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56" h="192468">
                  <a:moveTo>
                    <a:pt x="3" y="15"/>
                  </a:moveTo>
                  <a:cubicBezTo>
                    <a:pt x="-526" y="1073"/>
                    <a:pt x="57153" y="82565"/>
                    <a:pt x="57153" y="82565"/>
                  </a:cubicBezTo>
                  <a:cubicBezTo>
                    <a:pt x="66678" y="94207"/>
                    <a:pt x="58211" y="51874"/>
                    <a:pt x="57153" y="69865"/>
                  </a:cubicBezTo>
                  <a:cubicBezTo>
                    <a:pt x="56095" y="87856"/>
                    <a:pt x="51332" y="178873"/>
                    <a:pt x="50803" y="190515"/>
                  </a:cubicBezTo>
                  <a:cubicBezTo>
                    <a:pt x="50274" y="202157"/>
                    <a:pt x="52391" y="158765"/>
                    <a:pt x="53978" y="139715"/>
                  </a:cubicBezTo>
                  <a:cubicBezTo>
                    <a:pt x="55565" y="120665"/>
                    <a:pt x="69324" y="98440"/>
                    <a:pt x="60328" y="76215"/>
                  </a:cubicBezTo>
                  <a:cubicBezTo>
                    <a:pt x="51332" y="53990"/>
                    <a:pt x="532" y="-1043"/>
                    <a:pt x="3" y="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フリーフォーム 118">
              <a:extLst>
                <a:ext uri="{FF2B5EF4-FFF2-40B4-BE49-F238E27FC236}">
                  <a16:creationId xmlns:a16="http://schemas.microsoft.com/office/drawing/2014/main" id="{65049FDB-D680-05A4-BFCD-BCB9B008B130}"/>
                </a:ext>
              </a:extLst>
            </p:cNvPr>
            <p:cNvSpPr/>
            <p:nvPr/>
          </p:nvSpPr>
          <p:spPr>
            <a:xfrm>
              <a:off x="3352731" y="2989638"/>
              <a:ext cx="68779" cy="309181"/>
            </a:xfrm>
            <a:custGeom>
              <a:avLst/>
              <a:gdLst>
                <a:gd name="connsiteX0" fmla="*/ 69 w 68779"/>
                <a:gd name="connsiteY0" fmla="*/ 1212 h 309181"/>
                <a:gd name="connsiteX1" fmla="*/ 63569 w 68779"/>
                <a:gd name="connsiteY1" fmla="*/ 201237 h 309181"/>
                <a:gd name="connsiteX2" fmla="*/ 63569 w 68779"/>
                <a:gd name="connsiteY2" fmla="*/ 182187 h 309181"/>
                <a:gd name="connsiteX3" fmla="*/ 50869 w 68779"/>
                <a:gd name="connsiteY3" fmla="*/ 302837 h 309181"/>
                <a:gd name="connsiteX4" fmla="*/ 50869 w 68779"/>
                <a:gd name="connsiteY4" fmla="*/ 283787 h 309181"/>
                <a:gd name="connsiteX5" fmla="*/ 15944 w 68779"/>
                <a:gd name="connsiteY5" fmla="*/ 210762 h 309181"/>
                <a:gd name="connsiteX6" fmla="*/ 44519 w 68779"/>
                <a:gd name="connsiteY6" fmla="*/ 267912 h 309181"/>
                <a:gd name="connsiteX7" fmla="*/ 60394 w 68779"/>
                <a:gd name="connsiteY7" fmla="*/ 207587 h 309181"/>
                <a:gd name="connsiteX8" fmla="*/ 57219 w 68779"/>
                <a:gd name="connsiteY8" fmla="*/ 175837 h 309181"/>
                <a:gd name="connsiteX9" fmla="*/ 63569 w 68779"/>
                <a:gd name="connsiteY9" fmla="*/ 204412 h 309181"/>
                <a:gd name="connsiteX10" fmla="*/ 50869 w 68779"/>
                <a:gd name="connsiteY10" fmla="*/ 156787 h 309181"/>
                <a:gd name="connsiteX11" fmla="*/ 50869 w 68779"/>
                <a:gd name="connsiteY11" fmla="*/ 83762 h 309181"/>
                <a:gd name="connsiteX12" fmla="*/ 50869 w 68779"/>
                <a:gd name="connsiteY12" fmla="*/ 115512 h 309181"/>
                <a:gd name="connsiteX13" fmla="*/ 69 w 68779"/>
                <a:gd name="connsiteY13" fmla="*/ 1212 h 30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79" h="309181">
                  <a:moveTo>
                    <a:pt x="69" y="1212"/>
                  </a:moveTo>
                  <a:cubicBezTo>
                    <a:pt x="2186" y="15500"/>
                    <a:pt x="63569" y="201237"/>
                    <a:pt x="63569" y="201237"/>
                  </a:cubicBezTo>
                  <a:cubicBezTo>
                    <a:pt x="74152" y="231400"/>
                    <a:pt x="65686" y="165254"/>
                    <a:pt x="63569" y="182187"/>
                  </a:cubicBezTo>
                  <a:cubicBezTo>
                    <a:pt x="61452" y="199120"/>
                    <a:pt x="52986" y="285904"/>
                    <a:pt x="50869" y="302837"/>
                  </a:cubicBezTo>
                  <a:cubicBezTo>
                    <a:pt x="48752" y="319770"/>
                    <a:pt x="56690" y="299133"/>
                    <a:pt x="50869" y="283787"/>
                  </a:cubicBezTo>
                  <a:cubicBezTo>
                    <a:pt x="45048" y="268441"/>
                    <a:pt x="17002" y="213408"/>
                    <a:pt x="15944" y="210762"/>
                  </a:cubicBezTo>
                  <a:cubicBezTo>
                    <a:pt x="14886" y="208116"/>
                    <a:pt x="37111" y="268441"/>
                    <a:pt x="44519" y="267912"/>
                  </a:cubicBezTo>
                  <a:cubicBezTo>
                    <a:pt x="51927" y="267383"/>
                    <a:pt x="58277" y="222933"/>
                    <a:pt x="60394" y="207587"/>
                  </a:cubicBezTo>
                  <a:cubicBezTo>
                    <a:pt x="62511" y="192241"/>
                    <a:pt x="56690" y="176366"/>
                    <a:pt x="57219" y="175837"/>
                  </a:cubicBezTo>
                  <a:cubicBezTo>
                    <a:pt x="57748" y="175308"/>
                    <a:pt x="64627" y="207587"/>
                    <a:pt x="63569" y="204412"/>
                  </a:cubicBezTo>
                  <a:cubicBezTo>
                    <a:pt x="62511" y="201237"/>
                    <a:pt x="52986" y="176895"/>
                    <a:pt x="50869" y="156787"/>
                  </a:cubicBezTo>
                  <a:cubicBezTo>
                    <a:pt x="48752" y="136679"/>
                    <a:pt x="50869" y="83762"/>
                    <a:pt x="50869" y="83762"/>
                  </a:cubicBezTo>
                  <a:cubicBezTo>
                    <a:pt x="50869" y="76883"/>
                    <a:pt x="57219" y="127683"/>
                    <a:pt x="50869" y="115512"/>
                  </a:cubicBezTo>
                  <a:cubicBezTo>
                    <a:pt x="44519" y="103341"/>
                    <a:pt x="-2048" y="-13076"/>
                    <a:pt x="69" y="12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フリーフォーム 119">
              <a:extLst>
                <a:ext uri="{FF2B5EF4-FFF2-40B4-BE49-F238E27FC236}">
                  <a16:creationId xmlns:a16="http://schemas.microsoft.com/office/drawing/2014/main" id="{144AD7EC-0E58-F2A0-DE1B-3AB2F3D5B5DD}"/>
                </a:ext>
              </a:extLst>
            </p:cNvPr>
            <p:cNvSpPr/>
            <p:nvPr/>
          </p:nvSpPr>
          <p:spPr>
            <a:xfrm>
              <a:off x="3456184" y="3035281"/>
              <a:ext cx="74419" cy="134208"/>
            </a:xfrm>
            <a:custGeom>
              <a:avLst/>
              <a:gdLst>
                <a:gd name="connsiteX0" fmla="*/ 74416 w 74419"/>
                <a:gd name="connsiteY0" fmla="*/ 19 h 134208"/>
                <a:gd name="connsiteX1" fmla="*/ 7741 w 74419"/>
                <a:gd name="connsiteY1" fmla="*/ 117494 h 134208"/>
                <a:gd name="connsiteX2" fmla="*/ 1391 w 74419"/>
                <a:gd name="connsiteY2" fmla="*/ 133369 h 134208"/>
                <a:gd name="connsiteX3" fmla="*/ 7741 w 74419"/>
                <a:gd name="connsiteY3" fmla="*/ 120669 h 134208"/>
                <a:gd name="connsiteX4" fmla="*/ 61716 w 74419"/>
                <a:gd name="connsiteY4" fmla="*/ 98444 h 134208"/>
                <a:gd name="connsiteX5" fmla="*/ 26791 w 74419"/>
                <a:gd name="connsiteY5" fmla="*/ 104794 h 134208"/>
                <a:gd name="connsiteX6" fmla="*/ 23616 w 74419"/>
                <a:gd name="connsiteY6" fmla="*/ 79394 h 134208"/>
                <a:gd name="connsiteX7" fmla="*/ 10916 w 74419"/>
                <a:gd name="connsiteY7" fmla="*/ 107969 h 134208"/>
                <a:gd name="connsiteX8" fmla="*/ 74416 w 74419"/>
                <a:gd name="connsiteY8" fmla="*/ 19 h 13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19" h="134208">
                  <a:moveTo>
                    <a:pt x="74416" y="19"/>
                  </a:moveTo>
                  <a:cubicBezTo>
                    <a:pt x="73887" y="1606"/>
                    <a:pt x="7741" y="117494"/>
                    <a:pt x="7741" y="117494"/>
                  </a:cubicBezTo>
                  <a:cubicBezTo>
                    <a:pt x="-4430" y="139719"/>
                    <a:pt x="1391" y="133369"/>
                    <a:pt x="1391" y="133369"/>
                  </a:cubicBezTo>
                  <a:cubicBezTo>
                    <a:pt x="1391" y="133898"/>
                    <a:pt x="-2313" y="126490"/>
                    <a:pt x="7741" y="120669"/>
                  </a:cubicBezTo>
                  <a:cubicBezTo>
                    <a:pt x="17795" y="114848"/>
                    <a:pt x="58541" y="101090"/>
                    <a:pt x="61716" y="98444"/>
                  </a:cubicBezTo>
                  <a:cubicBezTo>
                    <a:pt x="64891" y="95798"/>
                    <a:pt x="33141" y="107969"/>
                    <a:pt x="26791" y="104794"/>
                  </a:cubicBezTo>
                  <a:cubicBezTo>
                    <a:pt x="20441" y="101619"/>
                    <a:pt x="26262" y="78865"/>
                    <a:pt x="23616" y="79394"/>
                  </a:cubicBezTo>
                  <a:cubicBezTo>
                    <a:pt x="20970" y="79923"/>
                    <a:pt x="4037" y="120669"/>
                    <a:pt x="10916" y="107969"/>
                  </a:cubicBezTo>
                  <a:cubicBezTo>
                    <a:pt x="17795" y="95269"/>
                    <a:pt x="74945" y="-1568"/>
                    <a:pt x="74416" y="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リーフォーム 120">
              <a:extLst>
                <a:ext uri="{FF2B5EF4-FFF2-40B4-BE49-F238E27FC236}">
                  <a16:creationId xmlns:a16="http://schemas.microsoft.com/office/drawing/2014/main" id="{973E357F-AC44-E6C2-F940-8B44918D9244}"/>
                </a:ext>
              </a:extLst>
            </p:cNvPr>
            <p:cNvSpPr/>
            <p:nvPr/>
          </p:nvSpPr>
          <p:spPr>
            <a:xfrm>
              <a:off x="3440893" y="3046554"/>
              <a:ext cx="32643" cy="266633"/>
            </a:xfrm>
            <a:custGeom>
              <a:avLst/>
              <a:gdLst>
                <a:gd name="connsiteX0" fmla="*/ 32557 w 32643"/>
                <a:gd name="connsiteY0" fmla="*/ 1446 h 266633"/>
                <a:gd name="connsiteX1" fmla="*/ 807 w 32643"/>
                <a:gd name="connsiteY1" fmla="*/ 261796 h 266633"/>
                <a:gd name="connsiteX2" fmla="*/ 10332 w 32643"/>
                <a:gd name="connsiteY2" fmla="*/ 160196 h 266633"/>
                <a:gd name="connsiteX3" fmla="*/ 32557 w 32643"/>
                <a:gd name="connsiteY3" fmla="*/ 1446 h 2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3" h="266633">
                  <a:moveTo>
                    <a:pt x="32557" y="1446"/>
                  </a:moveTo>
                  <a:cubicBezTo>
                    <a:pt x="30969" y="18379"/>
                    <a:pt x="4511" y="235338"/>
                    <a:pt x="807" y="261796"/>
                  </a:cubicBezTo>
                  <a:cubicBezTo>
                    <a:pt x="-2897" y="288254"/>
                    <a:pt x="7157" y="199354"/>
                    <a:pt x="10332" y="160196"/>
                  </a:cubicBezTo>
                  <a:cubicBezTo>
                    <a:pt x="13507" y="121038"/>
                    <a:pt x="34145" y="-15487"/>
                    <a:pt x="32557" y="14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 121">
              <a:extLst>
                <a:ext uri="{FF2B5EF4-FFF2-40B4-BE49-F238E27FC236}">
                  <a16:creationId xmlns:a16="http://schemas.microsoft.com/office/drawing/2014/main" id="{4B40687E-26AD-A060-0358-EE8C18B7FBE2}"/>
                </a:ext>
              </a:extLst>
            </p:cNvPr>
            <p:cNvSpPr/>
            <p:nvPr/>
          </p:nvSpPr>
          <p:spPr>
            <a:xfrm>
              <a:off x="3085079" y="3076566"/>
              <a:ext cx="36321" cy="463703"/>
            </a:xfrm>
            <a:custGeom>
              <a:avLst/>
              <a:gdLst>
                <a:gd name="connsiteX0" fmla="*/ 32771 w 36321"/>
                <a:gd name="connsiteY0" fmla="*/ 9 h 463703"/>
                <a:gd name="connsiteX1" fmla="*/ 13721 w 36321"/>
                <a:gd name="connsiteY1" fmla="*/ 269884 h 463703"/>
                <a:gd name="connsiteX2" fmla="*/ 29596 w 36321"/>
                <a:gd name="connsiteY2" fmla="*/ 396884 h 463703"/>
                <a:gd name="connsiteX3" fmla="*/ 29596 w 36321"/>
                <a:gd name="connsiteY3" fmla="*/ 361959 h 463703"/>
                <a:gd name="connsiteX4" fmla="*/ 20071 w 36321"/>
                <a:gd name="connsiteY4" fmla="*/ 463559 h 463703"/>
                <a:gd name="connsiteX5" fmla="*/ 35946 w 36321"/>
                <a:gd name="connsiteY5" fmla="*/ 381009 h 463703"/>
                <a:gd name="connsiteX6" fmla="*/ 1021 w 36321"/>
                <a:gd name="connsiteY6" fmla="*/ 247659 h 463703"/>
                <a:gd name="connsiteX7" fmla="*/ 10546 w 36321"/>
                <a:gd name="connsiteY7" fmla="*/ 279409 h 463703"/>
                <a:gd name="connsiteX8" fmla="*/ 32771 w 36321"/>
                <a:gd name="connsiteY8" fmla="*/ 9 h 4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21" h="463703">
                  <a:moveTo>
                    <a:pt x="32771" y="9"/>
                  </a:moveTo>
                  <a:cubicBezTo>
                    <a:pt x="33300" y="-1578"/>
                    <a:pt x="14250" y="203738"/>
                    <a:pt x="13721" y="269884"/>
                  </a:cubicBezTo>
                  <a:cubicBezTo>
                    <a:pt x="13192" y="336030"/>
                    <a:pt x="26950" y="381538"/>
                    <a:pt x="29596" y="396884"/>
                  </a:cubicBezTo>
                  <a:cubicBezTo>
                    <a:pt x="32242" y="412230"/>
                    <a:pt x="31183" y="350847"/>
                    <a:pt x="29596" y="361959"/>
                  </a:cubicBezTo>
                  <a:cubicBezTo>
                    <a:pt x="28009" y="373071"/>
                    <a:pt x="19013" y="460384"/>
                    <a:pt x="20071" y="463559"/>
                  </a:cubicBezTo>
                  <a:cubicBezTo>
                    <a:pt x="21129" y="466734"/>
                    <a:pt x="39121" y="416992"/>
                    <a:pt x="35946" y="381009"/>
                  </a:cubicBezTo>
                  <a:cubicBezTo>
                    <a:pt x="32771" y="345026"/>
                    <a:pt x="5254" y="264592"/>
                    <a:pt x="1021" y="247659"/>
                  </a:cubicBezTo>
                  <a:cubicBezTo>
                    <a:pt x="-3212" y="230726"/>
                    <a:pt x="6842" y="316451"/>
                    <a:pt x="10546" y="279409"/>
                  </a:cubicBezTo>
                  <a:cubicBezTo>
                    <a:pt x="14250" y="242367"/>
                    <a:pt x="32242" y="1596"/>
                    <a:pt x="32771" y="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フリーフォーム 122">
              <a:extLst>
                <a:ext uri="{FF2B5EF4-FFF2-40B4-BE49-F238E27FC236}">
                  <a16:creationId xmlns:a16="http://schemas.microsoft.com/office/drawing/2014/main" id="{047B023F-013B-0BBA-454D-3BDEFFBCD47E}"/>
                </a:ext>
              </a:extLst>
            </p:cNvPr>
            <p:cNvSpPr/>
            <p:nvPr/>
          </p:nvSpPr>
          <p:spPr>
            <a:xfrm>
              <a:off x="3673475" y="3467063"/>
              <a:ext cx="25400" cy="89168"/>
            </a:xfrm>
            <a:custGeom>
              <a:avLst/>
              <a:gdLst>
                <a:gd name="connsiteX0" fmla="*/ 25400 w 25400"/>
                <a:gd name="connsiteY0" fmla="*/ 37 h 89168"/>
                <a:gd name="connsiteX1" fmla="*/ 6350 w 25400"/>
                <a:gd name="connsiteY1" fmla="*/ 63537 h 89168"/>
                <a:gd name="connsiteX2" fmla="*/ 6350 w 25400"/>
                <a:gd name="connsiteY2" fmla="*/ 88937 h 89168"/>
                <a:gd name="connsiteX3" fmla="*/ 0 w 25400"/>
                <a:gd name="connsiteY3" fmla="*/ 50837 h 89168"/>
                <a:gd name="connsiteX4" fmla="*/ 6350 w 25400"/>
                <a:gd name="connsiteY4" fmla="*/ 54012 h 89168"/>
                <a:gd name="connsiteX5" fmla="*/ 25400 w 25400"/>
                <a:gd name="connsiteY5" fmla="*/ 37 h 8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0" h="89168">
                  <a:moveTo>
                    <a:pt x="25400" y="37"/>
                  </a:moveTo>
                  <a:cubicBezTo>
                    <a:pt x="25400" y="1624"/>
                    <a:pt x="9525" y="48720"/>
                    <a:pt x="6350" y="63537"/>
                  </a:cubicBezTo>
                  <a:cubicBezTo>
                    <a:pt x="3175" y="78354"/>
                    <a:pt x="7408" y="91054"/>
                    <a:pt x="6350" y="88937"/>
                  </a:cubicBezTo>
                  <a:cubicBezTo>
                    <a:pt x="5292" y="86820"/>
                    <a:pt x="0" y="50837"/>
                    <a:pt x="0" y="50837"/>
                  </a:cubicBezTo>
                  <a:cubicBezTo>
                    <a:pt x="0" y="45016"/>
                    <a:pt x="1058" y="59833"/>
                    <a:pt x="6350" y="54012"/>
                  </a:cubicBezTo>
                  <a:cubicBezTo>
                    <a:pt x="11642" y="48191"/>
                    <a:pt x="25400" y="-1550"/>
                    <a:pt x="25400" y="3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123">
              <a:extLst>
                <a:ext uri="{FF2B5EF4-FFF2-40B4-BE49-F238E27FC236}">
                  <a16:creationId xmlns:a16="http://schemas.microsoft.com/office/drawing/2014/main" id="{CA981764-3389-CF7E-B166-C079429FEC16}"/>
                </a:ext>
              </a:extLst>
            </p:cNvPr>
            <p:cNvSpPr/>
            <p:nvPr/>
          </p:nvSpPr>
          <p:spPr>
            <a:xfrm>
              <a:off x="2917472" y="3498755"/>
              <a:ext cx="25834" cy="127161"/>
            </a:xfrm>
            <a:custGeom>
              <a:avLst/>
              <a:gdLst>
                <a:gd name="connsiteX0" fmla="*/ 353 w 25834"/>
                <a:gd name="connsiteY0" fmla="*/ 95 h 127161"/>
                <a:gd name="connsiteX1" fmla="*/ 13053 w 25834"/>
                <a:gd name="connsiteY1" fmla="*/ 95345 h 127161"/>
                <a:gd name="connsiteX2" fmla="*/ 25753 w 25834"/>
                <a:gd name="connsiteY2" fmla="*/ 127095 h 127161"/>
                <a:gd name="connsiteX3" fmla="*/ 6703 w 25834"/>
                <a:gd name="connsiteY3" fmla="*/ 88995 h 127161"/>
                <a:gd name="connsiteX4" fmla="*/ 3528 w 25834"/>
                <a:gd name="connsiteY4" fmla="*/ 114395 h 127161"/>
                <a:gd name="connsiteX5" fmla="*/ 353 w 25834"/>
                <a:gd name="connsiteY5" fmla="*/ 95 h 12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4" h="127161">
                  <a:moveTo>
                    <a:pt x="353" y="95"/>
                  </a:moveTo>
                  <a:cubicBezTo>
                    <a:pt x="1940" y="-3080"/>
                    <a:pt x="8820" y="74178"/>
                    <a:pt x="13053" y="95345"/>
                  </a:cubicBezTo>
                  <a:cubicBezTo>
                    <a:pt x="17286" y="116512"/>
                    <a:pt x="26811" y="128153"/>
                    <a:pt x="25753" y="127095"/>
                  </a:cubicBezTo>
                  <a:cubicBezTo>
                    <a:pt x="24695" y="126037"/>
                    <a:pt x="10407" y="91112"/>
                    <a:pt x="6703" y="88995"/>
                  </a:cubicBezTo>
                  <a:cubicBezTo>
                    <a:pt x="2999" y="86878"/>
                    <a:pt x="4057" y="126037"/>
                    <a:pt x="3528" y="114395"/>
                  </a:cubicBezTo>
                  <a:cubicBezTo>
                    <a:pt x="2999" y="102753"/>
                    <a:pt x="-1234" y="3270"/>
                    <a:pt x="353" y="9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リーフォーム 124">
              <a:extLst>
                <a:ext uri="{FF2B5EF4-FFF2-40B4-BE49-F238E27FC236}">
                  <a16:creationId xmlns:a16="http://schemas.microsoft.com/office/drawing/2014/main" id="{06A5AA56-2B81-6EE9-6604-4C8410E74CBB}"/>
                </a:ext>
              </a:extLst>
            </p:cNvPr>
            <p:cNvSpPr/>
            <p:nvPr/>
          </p:nvSpPr>
          <p:spPr>
            <a:xfrm>
              <a:off x="3051164" y="3847438"/>
              <a:ext cx="23237" cy="97272"/>
            </a:xfrm>
            <a:custGeom>
              <a:avLst/>
              <a:gdLst>
                <a:gd name="connsiteX0" fmla="*/ 11 w 23237"/>
                <a:gd name="connsiteY0" fmla="*/ 662 h 97272"/>
                <a:gd name="connsiteX1" fmla="*/ 22236 w 23237"/>
                <a:gd name="connsiteY1" fmla="*/ 95912 h 97272"/>
                <a:gd name="connsiteX2" fmla="*/ 19061 w 23237"/>
                <a:gd name="connsiteY2" fmla="*/ 54637 h 97272"/>
                <a:gd name="connsiteX3" fmla="*/ 11 w 23237"/>
                <a:gd name="connsiteY3" fmla="*/ 662 h 9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37" h="97272">
                  <a:moveTo>
                    <a:pt x="11" y="662"/>
                  </a:moveTo>
                  <a:cubicBezTo>
                    <a:pt x="540" y="7541"/>
                    <a:pt x="19061" y="86916"/>
                    <a:pt x="22236" y="95912"/>
                  </a:cubicBezTo>
                  <a:cubicBezTo>
                    <a:pt x="25411" y="104908"/>
                    <a:pt x="20119" y="66808"/>
                    <a:pt x="19061" y="54637"/>
                  </a:cubicBezTo>
                  <a:cubicBezTo>
                    <a:pt x="18003" y="42466"/>
                    <a:pt x="-518" y="-6217"/>
                    <a:pt x="11" y="6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フリーフォーム 125">
              <a:extLst>
                <a:ext uri="{FF2B5EF4-FFF2-40B4-BE49-F238E27FC236}">
                  <a16:creationId xmlns:a16="http://schemas.microsoft.com/office/drawing/2014/main" id="{3EF2D87A-0842-C195-3E4D-1B9202CAA16E}"/>
                </a:ext>
              </a:extLst>
            </p:cNvPr>
            <p:cNvSpPr/>
            <p:nvPr/>
          </p:nvSpPr>
          <p:spPr>
            <a:xfrm>
              <a:off x="3543281" y="3883021"/>
              <a:ext cx="47661" cy="74084"/>
            </a:xfrm>
            <a:custGeom>
              <a:avLst/>
              <a:gdLst>
                <a:gd name="connsiteX0" fmla="*/ 3194 w 47661"/>
                <a:gd name="connsiteY0" fmla="*/ 4 h 74084"/>
                <a:gd name="connsiteX1" fmla="*/ 41294 w 47661"/>
                <a:gd name="connsiteY1" fmla="*/ 63504 h 74084"/>
                <a:gd name="connsiteX2" fmla="*/ 19 w 47661"/>
                <a:gd name="connsiteY2" fmla="*/ 73029 h 74084"/>
                <a:gd name="connsiteX3" fmla="*/ 47644 w 47661"/>
                <a:gd name="connsiteY3" fmla="*/ 66679 h 74084"/>
                <a:gd name="connsiteX4" fmla="*/ 3194 w 47661"/>
                <a:gd name="connsiteY4" fmla="*/ 4 h 7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1" h="74084">
                  <a:moveTo>
                    <a:pt x="3194" y="4"/>
                  </a:moveTo>
                  <a:cubicBezTo>
                    <a:pt x="2136" y="-525"/>
                    <a:pt x="41823" y="51333"/>
                    <a:pt x="41294" y="63504"/>
                  </a:cubicBezTo>
                  <a:cubicBezTo>
                    <a:pt x="40765" y="75675"/>
                    <a:pt x="-1039" y="72500"/>
                    <a:pt x="19" y="73029"/>
                  </a:cubicBezTo>
                  <a:cubicBezTo>
                    <a:pt x="1077" y="73558"/>
                    <a:pt x="48702" y="77262"/>
                    <a:pt x="47644" y="66679"/>
                  </a:cubicBezTo>
                  <a:cubicBezTo>
                    <a:pt x="46586" y="56096"/>
                    <a:pt x="4252" y="533"/>
                    <a:pt x="3194" y="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フリーフォーム 126">
              <a:extLst>
                <a:ext uri="{FF2B5EF4-FFF2-40B4-BE49-F238E27FC236}">
                  <a16:creationId xmlns:a16="http://schemas.microsoft.com/office/drawing/2014/main" id="{8A862B07-2075-EB23-891E-BA0938F8A33D}"/>
                </a:ext>
              </a:extLst>
            </p:cNvPr>
            <p:cNvSpPr/>
            <p:nvPr/>
          </p:nvSpPr>
          <p:spPr>
            <a:xfrm>
              <a:off x="3517843" y="3959063"/>
              <a:ext cx="112808" cy="190679"/>
            </a:xfrm>
            <a:custGeom>
              <a:avLst/>
              <a:gdLst>
                <a:gd name="connsiteX0" fmla="*/ 95307 w 112808"/>
                <a:gd name="connsiteY0" fmla="*/ 162 h 190679"/>
                <a:gd name="connsiteX1" fmla="*/ 108007 w 112808"/>
                <a:gd name="connsiteY1" fmla="*/ 73187 h 190679"/>
                <a:gd name="connsiteX2" fmla="*/ 73082 w 112808"/>
                <a:gd name="connsiteY2" fmla="*/ 95412 h 190679"/>
                <a:gd name="connsiteX3" fmla="*/ 57 w 112808"/>
                <a:gd name="connsiteY3" fmla="*/ 130337 h 190679"/>
                <a:gd name="connsiteX4" fmla="*/ 85782 w 112808"/>
                <a:gd name="connsiteY4" fmla="*/ 133512 h 190679"/>
                <a:gd name="connsiteX5" fmla="*/ 3232 w 112808"/>
                <a:gd name="connsiteY5" fmla="*/ 190662 h 190679"/>
                <a:gd name="connsiteX6" fmla="*/ 54032 w 112808"/>
                <a:gd name="connsiteY6" fmla="*/ 127162 h 190679"/>
                <a:gd name="connsiteX7" fmla="*/ 6407 w 112808"/>
                <a:gd name="connsiteY7" fmla="*/ 120812 h 190679"/>
                <a:gd name="connsiteX8" fmla="*/ 108007 w 112808"/>
                <a:gd name="connsiteY8" fmla="*/ 95412 h 190679"/>
                <a:gd name="connsiteX9" fmla="*/ 95307 w 112808"/>
                <a:gd name="connsiteY9" fmla="*/ 162 h 19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808" h="190679">
                  <a:moveTo>
                    <a:pt x="95307" y="162"/>
                  </a:moveTo>
                  <a:cubicBezTo>
                    <a:pt x="95307" y="-3542"/>
                    <a:pt x="111711" y="57312"/>
                    <a:pt x="108007" y="73187"/>
                  </a:cubicBezTo>
                  <a:cubicBezTo>
                    <a:pt x="104303" y="89062"/>
                    <a:pt x="91074" y="85887"/>
                    <a:pt x="73082" y="95412"/>
                  </a:cubicBezTo>
                  <a:cubicBezTo>
                    <a:pt x="55090" y="104937"/>
                    <a:pt x="-2060" y="123987"/>
                    <a:pt x="57" y="130337"/>
                  </a:cubicBezTo>
                  <a:cubicBezTo>
                    <a:pt x="2174" y="136687"/>
                    <a:pt x="85253" y="123458"/>
                    <a:pt x="85782" y="133512"/>
                  </a:cubicBezTo>
                  <a:cubicBezTo>
                    <a:pt x="86311" y="143566"/>
                    <a:pt x="8523" y="191720"/>
                    <a:pt x="3232" y="190662"/>
                  </a:cubicBezTo>
                  <a:cubicBezTo>
                    <a:pt x="-2059" y="189604"/>
                    <a:pt x="53503" y="138804"/>
                    <a:pt x="54032" y="127162"/>
                  </a:cubicBezTo>
                  <a:cubicBezTo>
                    <a:pt x="54561" y="115520"/>
                    <a:pt x="-2589" y="126104"/>
                    <a:pt x="6407" y="120812"/>
                  </a:cubicBezTo>
                  <a:cubicBezTo>
                    <a:pt x="15403" y="115520"/>
                    <a:pt x="92132" y="108641"/>
                    <a:pt x="108007" y="95412"/>
                  </a:cubicBezTo>
                  <a:cubicBezTo>
                    <a:pt x="123882" y="82183"/>
                    <a:pt x="95307" y="3866"/>
                    <a:pt x="95307" y="1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フリーフォーム 127">
              <a:extLst>
                <a:ext uri="{FF2B5EF4-FFF2-40B4-BE49-F238E27FC236}">
                  <a16:creationId xmlns:a16="http://schemas.microsoft.com/office/drawing/2014/main" id="{40C56BA3-B1EB-C5A3-1B67-925D0A8F91F9}"/>
                </a:ext>
              </a:extLst>
            </p:cNvPr>
            <p:cNvSpPr/>
            <p:nvPr/>
          </p:nvSpPr>
          <p:spPr>
            <a:xfrm>
              <a:off x="3068339" y="4070220"/>
              <a:ext cx="36843" cy="106011"/>
            </a:xfrm>
            <a:custGeom>
              <a:avLst/>
              <a:gdLst>
                <a:gd name="connsiteX0" fmla="*/ 5061 w 36843"/>
                <a:gd name="connsiteY0" fmla="*/ 130 h 106011"/>
                <a:gd name="connsiteX1" fmla="*/ 1886 w 36843"/>
                <a:gd name="connsiteY1" fmla="*/ 69980 h 106011"/>
                <a:gd name="connsiteX2" fmla="*/ 36811 w 36843"/>
                <a:gd name="connsiteY2" fmla="*/ 104905 h 106011"/>
                <a:gd name="connsiteX3" fmla="*/ 8236 w 36843"/>
                <a:gd name="connsiteY3" fmla="*/ 89030 h 106011"/>
                <a:gd name="connsiteX4" fmla="*/ 5061 w 36843"/>
                <a:gd name="connsiteY4" fmla="*/ 130 h 10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3" h="106011">
                  <a:moveTo>
                    <a:pt x="5061" y="130"/>
                  </a:moveTo>
                  <a:cubicBezTo>
                    <a:pt x="4003" y="-3045"/>
                    <a:pt x="-3406" y="52518"/>
                    <a:pt x="1886" y="69980"/>
                  </a:cubicBezTo>
                  <a:cubicBezTo>
                    <a:pt x="7178" y="87442"/>
                    <a:pt x="35753" y="101730"/>
                    <a:pt x="36811" y="104905"/>
                  </a:cubicBezTo>
                  <a:cubicBezTo>
                    <a:pt x="37869" y="108080"/>
                    <a:pt x="12469" y="104905"/>
                    <a:pt x="8236" y="89030"/>
                  </a:cubicBezTo>
                  <a:cubicBezTo>
                    <a:pt x="4003" y="73155"/>
                    <a:pt x="6119" y="3305"/>
                    <a:pt x="5061" y="1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フリーフォーム 128">
              <a:extLst>
                <a:ext uri="{FF2B5EF4-FFF2-40B4-BE49-F238E27FC236}">
                  <a16:creationId xmlns:a16="http://schemas.microsoft.com/office/drawing/2014/main" id="{F8746A85-5024-205D-A5F4-D67AACD8A53A}"/>
                </a:ext>
              </a:extLst>
            </p:cNvPr>
            <p:cNvSpPr/>
            <p:nvPr/>
          </p:nvSpPr>
          <p:spPr>
            <a:xfrm>
              <a:off x="3552813" y="3917946"/>
              <a:ext cx="98487" cy="101640"/>
            </a:xfrm>
            <a:custGeom>
              <a:avLst/>
              <a:gdLst>
                <a:gd name="connsiteX0" fmla="*/ 98437 w 98487"/>
                <a:gd name="connsiteY0" fmla="*/ 4 h 101640"/>
                <a:gd name="connsiteX1" fmla="*/ 19062 w 98487"/>
                <a:gd name="connsiteY1" fmla="*/ 63504 h 101640"/>
                <a:gd name="connsiteX2" fmla="*/ 12 w 98487"/>
                <a:gd name="connsiteY2" fmla="*/ 101604 h 101640"/>
                <a:gd name="connsiteX3" fmla="*/ 15887 w 98487"/>
                <a:gd name="connsiteY3" fmla="*/ 57154 h 101640"/>
                <a:gd name="connsiteX4" fmla="*/ 6362 w 98487"/>
                <a:gd name="connsiteY4" fmla="*/ 66679 h 101640"/>
                <a:gd name="connsiteX5" fmla="*/ 98437 w 98487"/>
                <a:gd name="connsiteY5" fmla="*/ 4 h 10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87" h="101640">
                  <a:moveTo>
                    <a:pt x="98437" y="4"/>
                  </a:moveTo>
                  <a:cubicBezTo>
                    <a:pt x="100554" y="-525"/>
                    <a:pt x="35466" y="46571"/>
                    <a:pt x="19062" y="63504"/>
                  </a:cubicBezTo>
                  <a:cubicBezTo>
                    <a:pt x="2658" y="80437"/>
                    <a:pt x="541" y="102662"/>
                    <a:pt x="12" y="101604"/>
                  </a:cubicBezTo>
                  <a:cubicBezTo>
                    <a:pt x="-517" y="100546"/>
                    <a:pt x="15887" y="57154"/>
                    <a:pt x="15887" y="57154"/>
                  </a:cubicBezTo>
                  <a:cubicBezTo>
                    <a:pt x="16945" y="51333"/>
                    <a:pt x="-3692" y="69854"/>
                    <a:pt x="6362" y="66679"/>
                  </a:cubicBezTo>
                  <a:cubicBezTo>
                    <a:pt x="16416" y="63504"/>
                    <a:pt x="96320" y="533"/>
                    <a:pt x="98437" y="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フリーフォーム 129">
              <a:extLst>
                <a:ext uri="{FF2B5EF4-FFF2-40B4-BE49-F238E27FC236}">
                  <a16:creationId xmlns:a16="http://schemas.microsoft.com/office/drawing/2014/main" id="{1949B2C4-B143-589E-953F-B26B448CBA5A}"/>
                </a:ext>
              </a:extLst>
            </p:cNvPr>
            <p:cNvSpPr/>
            <p:nvPr/>
          </p:nvSpPr>
          <p:spPr>
            <a:xfrm>
              <a:off x="3764750" y="3509021"/>
              <a:ext cx="100582" cy="354196"/>
            </a:xfrm>
            <a:custGeom>
              <a:avLst/>
              <a:gdLst>
                <a:gd name="connsiteX0" fmla="*/ 99225 w 100582"/>
                <a:gd name="connsiteY0" fmla="*/ 5704 h 354196"/>
                <a:gd name="connsiteX1" fmla="*/ 800 w 100582"/>
                <a:gd name="connsiteY1" fmla="*/ 351779 h 354196"/>
                <a:gd name="connsiteX2" fmla="*/ 54775 w 100582"/>
                <a:gd name="connsiteY2" fmla="*/ 151754 h 354196"/>
                <a:gd name="connsiteX3" fmla="*/ 99225 w 100582"/>
                <a:gd name="connsiteY3" fmla="*/ 5704 h 35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82" h="354196">
                  <a:moveTo>
                    <a:pt x="99225" y="5704"/>
                  </a:moveTo>
                  <a:cubicBezTo>
                    <a:pt x="90229" y="39041"/>
                    <a:pt x="8208" y="327437"/>
                    <a:pt x="800" y="351779"/>
                  </a:cubicBezTo>
                  <a:cubicBezTo>
                    <a:pt x="-6608" y="376121"/>
                    <a:pt x="39429" y="209962"/>
                    <a:pt x="54775" y="151754"/>
                  </a:cubicBezTo>
                  <a:cubicBezTo>
                    <a:pt x="70121" y="93546"/>
                    <a:pt x="108221" y="-27633"/>
                    <a:pt x="99225" y="57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フリーフォーム 130">
              <a:extLst>
                <a:ext uri="{FF2B5EF4-FFF2-40B4-BE49-F238E27FC236}">
                  <a16:creationId xmlns:a16="http://schemas.microsoft.com/office/drawing/2014/main" id="{8C127983-BA68-0F7D-BAC4-541D49192A48}"/>
                </a:ext>
              </a:extLst>
            </p:cNvPr>
            <p:cNvSpPr/>
            <p:nvPr/>
          </p:nvSpPr>
          <p:spPr>
            <a:xfrm>
              <a:off x="3127273" y="2701924"/>
              <a:ext cx="25514" cy="206589"/>
            </a:xfrm>
            <a:custGeom>
              <a:avLst/>
              <a:gdLst>
                <a:gd name="connsiteX0" fmla="*/ 25502 w 25514"/>
                <a:gd name="connsiteY0" fmla="*/ 1 h 206589"/>
                <a:gd name="connsiteX1" fmla="*/ 6452 w 25514"/>
                <a:gd name="connsiteY1" fmla="*/ 152401 h 206589"/>
                <a:gd name="connsiteX2" fmla="*/ 6452 w 25514"/>
                <a:gd name="connsiteY2" fmla="*/ 206376 h 206589"/>
                <a:gd name="connsiteX3" fmla="*/ 102 w 25514"/>
                <a:gd name="connsiteY3" fmla="*/ 136526 h 206589"/>
                <a:gd name="connsiteX4" fmla="*/ 3277 w 25514"/>
                <a:gd name="connsiteY4" fmla="*/ 155576 h 206589"/>
                <a:gd name="connsiteX5" fmla="*/ 25502 w 25514"/>
                <a:gd name="connsiteY5" fmla="*/ 1 h 20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14" h="206589">
                  <a:moveTo>
                    <a:pt x="25502" y="1"/>
                  </a:moveTo>
                  <a:cubicBezTo>
                    <a:pt x="26031" y="-528"/>
                    <a:pt x="9627" y="118005"/>
                    <a:pt x="6452" y="152401"/>
                  </a:cubicBezTo>
                  <a:cubicBezTo>
                    <a:pt x="3277" y="186797"/>
                    <a:pt x="7510" y="209022"/>
                    <a:pt x="6452" y="206376"/>
                  </a:cubicBezTo>
                  <a:cubicBezTo>
                    <a:pt x="5394" y="203730"/>
                    <a:pt x="631" y="144993"/>
                    <a:pt x="102" y="136526"/>
                  </a:cubicBezTo>
                  <a:cubicBezTo>
                    <a:pt x="-427" y="128059"/>
                    <a:pt x="1160" y="177272"/>
                    <a:pt x="3277" y="155576"/>
                  </a:cubicBezTo>
                  <a:cubicBezTo>
                    <a:pt x="5394" y="133880"/>
                    <a:pt x="24973" y="530"/>
                    <a:pt x="25502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フリーフォーム 131">
              <a:extLst>
                <a:ext uri="{FF2B5EF4-FFF2-40B4-BE49-F238E27FC236}">
                  <a16:creationId xmlns:a16="http://schemas.microsoft.com/office/drawing/2014/main" id="{F954E400-243E-151F-DD49-D536B7B2EC18}"/>
                </a:ext>
              </a:extLst>
            </p:cNvPr>
            <p:cNvSpPr/>
            <p:nvPr/>
          </p:nvSpPr>
          <p:spPr>
            <a:xfrm>
              <a:off x="3328765" y="2476382"/>
              <a:ext cx="36742" cy="136998"/>
            </a:xfrm>
            <a:custGeom>
              <a:avLst/>
              <a:gdLst>
                <a:gd name="connsiteX0" fmla="*/ 36735 w 36742"/>
                <a:gd name="connsiteY0" fmla="*/ 118 h 136998"/>
                <a:gd name="connsiteX1" fmla="*/ 1810 w 36742"/>
                <a:gd name="connsiteY1" fmla="*/ 98543 h 136998"/>
                <a:gd name="connsiteX2" fmla="*/ 4985 w 36742"/>
                <a:gd name="connsiteY2" fmla="*/ 136643 h 136998"/>
                <a:gd name="connsiteX3" fmla="*/ 4985 w 36742"/>
                <a:gd name="connsiteY3" fmla="*/ 79493 h 136998"/>
                <a:gd name="connsiteX4" fmla="*/ 36735 w 36742"/>
                <a:gd name="connsiteY4" fmla="*/ 118 h 13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2" h="136998">
                  <a:moveTo>
                    <a:pt x="36735" y="118"/>
                  </a:moveTo>
                  <a:cubicBezTo>
                    <a:pt x="36206" y="3293"/>
                    <a:pt x="7102" y="75789"/>
                    <a:pt x="1810" y="98543"/>
                  </a:cubicBezTo>
                  <a:cubicBezTo>
                    <a:pt x="-3482" y="121297"/>
                    <a:pt x="4456" y="139818"/>
                    <a:pt x="4985" y="136643"/>
                  </a:cubicBezTo>
                  <a:cubicBezTo>
                    <a:pt x="5514" y="133468"/>
                    <a:pt x="1281" y="100660"/>
                    <a:pt x="4985" y="79493"/>
                  </a:cubicBezTo>
                  <a:cubicBezTo>
                    <a:pt x="8689" y="58326"/>
                    <a:pt x="37264" y="-3057"/>
                    <a:pt x="36735" y="1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フリーフォーム 132">
              <a:extLst>
                <a:ext uri="{FF2B5EF4-FFF2-40B4-BE49-F238E27FC236}">
                  <a16:creationId xmlns:a16="http://schemas.microsoft.com/office/drawing/2014/main" id="{AD0ED37E-D5F7-0585-07ED-E964FCDF8436}"/>
                </a:ext>
              </a:extLst>
            </p:cNvPr>
            <p:cNvSpPr/>
            <p:nvPr/>
          </p:nvSpPr>
          <p:spPr>
            <a:xfrm>
              <a:off x="2926993" y="2612770"/>
              <a:ext cx="32464" cy="128499"/>
            </a:xfrm>
            <a:custGeom>
              <a:avLst/>
              <a:gdLst>
                <a:gd name="connsiteX0" fmla="*/ 357 w 32464"/>
                <a:gd name="connsiteY0" fmla="*/ 255 h 128499"/>
                <a:gd name="connsiteX1" fmla="*/ 32107 w 32464"/>
                <a:gd name="connsiteY1" fmla="*/ 124080 h 128499"/>
                <a:gd name="connsiteX2" fmla="*/ 16232 w 32464"/>
                <a:gd name="connsiteY2" fmla="*/ 92330 h 128499"/>
                <a:gd name="connsiteX3" fmla="*/ 357 w 32464"/>
                <a:gd name="connsiteY3" fmla="*/ 255 h 12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64" h="128499">
                  <a:moveTo>
                    <a:pt x="357" y="255"/>
                  </a:moveTo>
                  <a:cubicBezTo>
                    <a:pt x="3003" y="5547"/>
                    <a:pt x="29461" y="108734"/>
                    <a:pt x="32107" y="124080"/>
                  </a:cubicBezTo>
                  <a:cubicBezTo>
                    <a:pt x="34753" y="139426"/>
                    <a:pt x="22053" y="111380"/>
                    <a:pt x="16232" y="92330"/>
                  </a:cubicBezTo>
                  <a:cubicBezTo>
                    <a:pt x="10411" y="73280"/>
                    <a:pt x="-2289" y="-5037"/>
                    <a:pt x="357" y="25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フリーフォーム 133">
              <a:extLst>
                <a:ext uri="{FF2B5EF4-FFF2-40B4-BE49-F238E27FC236}">
                  <a16:creationId xmlns:a16="http://schemas.microsoft.com/office/drawing/2014/main" id="{F67B1A66-6C5A-31D0-54A0-8786D9431CC6}"/>
                </a:ext>
              </a:extLst>
            </p:cNvPr>
            <p:cNvSpPr/>
            <p:nvPr/>
          </p:nvSpPr>
          <p:spPr>
            <a:xfrm>
              <a:off x="3046905" y="2349475"/>
              <a:ext cx="26495" cy="124082"/>
            </a:xfrm>
            <a:custGeom>
              <a:avLst/>
              <a:gdLst>
                <a:gd name="connsiteX0" fmla="*/ 26495 w 26495"/>
                <a:gd name="connsiteY0" fmla="*/ 25 h 124082"/>
                <a:gd name="connsiteX1" fmla="*/ 1095 w 26495"/>
                <a:gd name="connsiteY1" fmla="*/ 98450 h 124082"/>
                <a:gd name="connsiteX2" fmla="*/ 4270 w 26495"/>
                <a:gd name="connsiteY2" fmla="*/ 123850 h 124082"/>
                <a:gd name="connsiteX3" fmla="*/ 1095 w 26495"/>
                <a:gd name="connsiteY3" fmla="*/ 88925 h 124082"/>
                <a:gd name="connsiteX4" fmla="*/ 26495 w 26495"/>
                <a:gd name="connsiteY4" fmla="*/ 25 h 1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95" h="124082">
                  <a:moveTo>
                    <a:pt x="26495" y="25"/>
                  </a:moveTo>
                  <a:cubicBezTo>
                    <a:pt x="26495" y="1612"/>
                    <a:pt x="4799" y="77812"/>
                    <a:pt x="1095" y="98450"/>
                  </a:cubicBezTo>
                  <a:cubicBezTo>
                    <a:pt x="-2609" y="119088"/>
                    <a:pt x="4270" y="125437"/>
                    <a:pt x="4270" y="123850"/>
                  </a:cubicBezTo>
                  <a:cubicBezTo>
                    <a:pt x="4270" y="122263"/>
                    <a:pt x="-1551" y="105329"/>
                    <a:pt x="1095" y="88925"/>
                  </a:cubicBezTo>
                  <a:cubicBezTo>
                    <a:pt x="3741" y="72521"/>
                    <a:pt x="26495" y="-1562"/>
                    <a:pt x="26495" y="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フリーフォーム 134">
              <a:extLst>
                <a:ext uri="{FF2B5EF4-FFF2-40B4-BE49-F238E27FC236}">
                  <a16:creationId xmlns:a16="http://schemas.microsoft.com/office/drawing/2014/main" id="{4AF6BCE2-B5B2-B167-4FF4-DD6ADD3F5CA0}"/>
                </a:ext>
              </a:extLst>
            </p:cNvPr>
            <p:cNvSpPr/>
            <p:nvPr/>
          </p:nvSpPr>
          <p:spPr>
            <a:xfrm>
              <a:off x="3051094" y="3206458"/>
              <a:ext cx="9848" cy="185171"/>
            </a:xfrm>
            <a:custGeom>
              <a:avLst/>
              <a:gdLst>
                <a:gd name="connsiteX0" fmla="*/ 9606 w 9848"/>
                <a:gd name="connsiteY0" fmla="*/ 292 h 185171"/>
                <a:gd name="connsiteX1" fmla="*/ 6431 w 9848"/>
                <a:gd name="connsiteY1" fmla="*/ 178092 h 185171"/>
                <a:gd name="connsiteX2" fmla="*/ 81 w 9848"/>
                <a:gd name="connsiteY2" fmla="*/ 136817 h 185171"/>
                <a:gd name="connsiteX3" fmla="*/ 9606 w 9848"/>
                <a:gd name="connsiteY3" fmla="*/ 292 h 18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" h="185171">
                  <a:moveTo>
                    <a:pt x="9606" y="292"/>
                  </a:moveTo>
                  <a:cubicBezTo>
                    <a:pt x="10664" y="7171"/>
                    <a:pt x="8018" y="155338"/>
                    <a:pt x="6431" y="178092"/>
                  </a:cubicBezTo>
                  <a:cubicBezTo>
                    <a:pt x="4844" y="200846"/>
                    <a:pt x="1139" y="163804"/>
                    <a:pt x="81" y="136817"/>
                  </a:cubicBezTo>
                  <a:cubicBezTo>
                    <a:pt x="-977" y="109830"/>
                    <a:pt x="8548" y="-6587"/>
                    <a:pt x="9606" y="2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フリーフォーム 135">
              <a:extLst>
                <a:ext uri="{FF2B5EF4-FFF2-40B4-BE49-F238E27FC236}">
                  <a16:creationId xmlns:a16="http://schemas.microsoft.com/office/drawing/2014/main" id="{E535C4C9-3F51-55C8-9DFB-131AD3E5A3E8}"/>
                </a:ext>
              </a:extLst>
            </p:cNvPr>
            <p:cNvSpPr/>
            <p:nvPr/>
          </p:nvSpPr>
          <p:spPr>
            <a:xfrm>
              <a:off x="2981142" y="3190563"/>
              <a:ext cx="67951" cy="274803"/>
            </a:xfrm>
            <a:custGeom>
              <a:avLst/>
              <a:gdLst>
                <a:gd name="connsiteX0" fmla="*/ 57333 w 67951"/>
                <a:gd name="connsiteY0" fmla="*/ 312 h 274803"/>
                <a:gd name="connsiteX1" fmla="*/ 3358 w 67951"/>
                <a:gd name="connsiteY1" fmla="*/ 174937 h 274803"/>
                <a:gd name="connsiteX2" fmla="*/ 16058 w 67951"/>
                <a:gd name="connsiteY2" fmla="*/ 140012 h 274803"/>
                <a:gd name="connsiteX3" fmla="*/ 35108 w 67951"/>
                <a:gd name="connsiteY3" fmla="*/ 101912 h 274803"/>
                <a:gd name="connsiteX4" fmla="*/ 35108 w 67951"/>
                <a:gd name="connsiteY4" fmla="*/ 155887 h 274803"/>
                <a:gd name="connsiteX5" fmla="*/ 41458 w 67951"/>
                <a:gd name="connsiteY5" fmla="*/ 197162 h 274803"/>
                <a:gd name="connsiteX6" fmla="*/ 41458 w 67951"/>
                <a:gd name="connsiteY6" fmla="*/ 178112 h 274803"/>
                <a:gd name="connsiteX7" fmla="*/ 66858 w 67951"/>
                <a:gd name="connsiteY7" fmla="*/ 273362 h 274803"/>
                <a:gd name="connsiteX8" fmla="*/ 60508 w 67951"/>
                <a:gd name="connsiteY8" fmla="*/ 232087 h 274803"/>
                <a:gd name="connsiteX9" fmla="*/ 35108 w 67951"/>
                <a:gd name="connsiteY9" fmla="*/ 184462 h 274803"/>
                <a:gd name="connsiteX10" fmla="*/ 47808 w 67951"/>
                <a:gd name="connsiteY10" fmla="*/ 114612 h 274803"/>
                <a:gd name="connsiteX11" fmla="*/ 25583 w 67951"/>
                <a:gd name="connsiteY11" fmla="*/ 136837 h 274803"/>
                <a:gd name="connsiteX12" fmla="*/ 183 w 67951"/>
                <a:gd name="connsiteY12" fmla="*/ 89212 h 274803"/>
                <a:gd name="connsiteX13" fmla="*/ 16058 w 67951"/>
                <a:gd name="connsiteY13" fmla="*/ 130487 h 274803"/>
                <a:gd name="connsiteX14" fmla="*/ 57333 w 67951"/>
                <a:gd name="connsiteY14" fmla="*/ 312 h 27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951" h="274803">
                  <a:moveTo>
                    <a:pt x="57333" y="312"/>
                  </a:moveTo>
                  <a:cubicBezTo>
                    <a:pt x="55216" y="7720"/>
                    <a:pt x="10237" y="151654"/>
                    <a:pt x="3358" y="174937"/>
                  </a:cubicBezTo>
                  <a:cubicBezTo>
                    <a:pt x="-3521" y="198220"/>
                    <a:pt x="10766" y="152183"/>
                    <a:pt x="16058" y="140012"/>
                  </a:cubicBezTo>
                  <a:cubicBezTo>
                    <a:pt x="21350" y="127841"/>
                    <a:pt x="31933" y="99266"/>
                    <a:pt x="35108" y="101912"/>
                  </a:cubicBezTo>
                  <a:cubicBezTo>
                    <a:pt x="38283" y="104558"/>
                    <a:pt x="34050" y="140012"/>
                    <a:pt x="35108" y="155887"/>
                  </a:cubicBezTo>
                  <a:cubicBezTo>
                    <a:pt x="36166" y="171762"/>
                    <a:pt x="41458" y="197162"/>
                    <a:pt x="41458" y="197162"/>
                  </a:cubicBezTo>
                  <a:cubicBezTo>
                    <a:pt x="42516" y="200866"/>
                    <a:pt x="37225" y="165412"/>
                    <a:pt x="41458" y="178112"/>
                  </a:cubicBezTo>
                  <a:cubicBezTo>
                    <a:pt x="45691" y="190812"/>
                    <a:pt x="63683" y="264366"/>
                    <a:pt x="66858" y="273362"/>
                  </a:cubicBezTo>
                  <a:cubicBezTo>
                    <a:pt x="70033" y="282358"/>
                    <a:pt x="65800" y="246904"/>
                    <a:pt x="60508" y="232087"/>
                  </a:cubicBezTo>
                  <a:cubicBezTo>
                    <a:pt x="55216" y="217270"/>
                    <a:pt x="37225" y="204041"/>
                    <a:pt x="35108" y="184462"/>
                  </a:cubicBezTo>
                  <a:cubicBezTo>
                    <a:pt x="32991" y="164883"/>
                    <a:pt x="49396" y="122550"/>
                    <a:pt x="47808" y="114612"/>
                  </a:cubicBezTo>
                  <a:cubicBezTo>
                    <a:pt x="46220" y="106674"/>
                    <a:pt x="33520" y="141070"/>
                    <a:pt x="25583" y="136837"/>
                  </a:cubicBezTo>
                  <a:cubicBezTo>
                    <a:pt x="17646" y="132604"/>
                    <a:pt x="1771" y="90270"/>
                    <a:pt x="183" y="89212"/>
                  </a:cubicBezTo>
                  <a:cubicBezTo>
                    <a:pt x="-1405" y="88154"/>
                    <a:pt x="7591" y="141599"/>
                    <a:pt x="16058" y="130487"/>
                  </a:cubicBezTo>
                  <a:cubicBezTo>
                    <a:pt x="24525" y="119375"/>
                    <a:pt x="59450" y="-7096"/>
                    <a:pt x="57333" y="3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フリーフォーム 136">
              <a:extLst>
                <a:ext uri="{FF2B5EF4-FFF2-40B4-BE49-F238E27FC236}">
                  <a16:creationId xmlns:a16="http://schemas.microsoft.com/office/drawing/2014/main" id="{EA303E5A-4370-4D1C-83A8-1399C128C901}"/>
                </a:ext>
              </a:extLst>
            </p:cNvPr>
            <p:cNvSpPr/>
            <p:nvPr/>
          </p:nvSpPr>
          <p:spPr>
            <a:xfrm>
              <a:off x="3311312" y="3125648"/>
              <a:ext cx="118061" cy="427557"/>
            </a:xfrm>
            <a:custGeom>
              <a:avLst/>
              <a:gdLst>
                <a:gd name="connsiteX0" fmla="*/ 31963 w 118061"/>
                <a:gd name="connsiteY0" fmla="*/ 1727 h 427557"/>
                <a:gd name="connsiteX1" fmla="*/ 25613 w 118061"/>
                <a:gd name="connsiteY1" fmla="*/ 268427 h 427557"/>
                <a:gd name="connsiteX2" fmla="*/ 38313 w 118061"/>
                <a:gd name="connsiteY2" fmla="*/ 227152 h 427557"/>
                <a:gd name="connsiteX3" fmla="*/ 31963 w 118061"/>
                <a:gd name="connsiteY3" fmla="*/ 366852 h 427557"/>
                <a:gd name="connsiteX4" fmla="*/ 19263 w 118061"/>
                <a:gd name="connsiteY4" fmla="*/ 309702 h 427557"/>
                <a:gd name="connsiteX5" fmla="*/ 117688 w 118061"/>
                <a:gd name="connsiteY5" fmla="*/ 427177 h 427557"/>
                <a:gd name="connsiteX6" fmla="*/ 51013 w 118061"/>
                <a:gd name="connsiteY6" fmla="*/ 344627 h 427557"/>
                <a:gd name="connsiteX7" fmla="*/ 213 w 118061"/>
                <a:gd name="connsiteY7" fmla="*/ 271602 h 427557"/>
                <a:gd name="connsiteX8" fmla="*/ 31963 w 118061"/>
                <a:gd name="connsiteY8" fmla="*/ 303352 h 427557"/>
                <a:gd name="connsiteX9" fmla="*/ 9738 w 118061"/>
                <a:gd name="connsiteY9" fmla="*/ 217627 h 427557"/>
                <a:gd name="connsiteX10" fmla="*/ 51013 w 118061"/>
                <a:gd name="connsiteY10" fmla="*/ 166827 h 427557"/>
                <a:gd name="connsiteX11" fmla="*/ 25613 w 118061"/>
                <a:gd name="connsiteY11" fmla="*/ 192227 h 427557"/>
                <a:gd name="connsiteX12" fmla="*/ 66888 w 118061"/>
                <a:gd name="connsiteY12" fmla="*/ 122377 h 427557"/>
                <a:gd name="connsiteX13" fmla="*/ 31963 w 118061"/>
                <a:gd name="connsiteY13" fmla="*/ 150952 h 427557"/>
                <a:gd name="connsiteX14" fmla="*/ 31963 w 118061"/>
                <a:gd name="connsiteY14" fmla="*/ 1727 h 4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61" h="427557">
                  <a:moveTo>
                    <a:pt x="31963" y="1727"/>
                  </a:moveTo>
                  <a:cubicBezTo>
                    <a:pt x="30905" y="21306"/>
                    <a:pt x="24555" y="230856"/>
                    <a:pt x="25613" y="268427"/>
                  </a:cubicBezTo>
                  <a:cubicBezTo>
                    <a:pt x="26671" y="305998"/>
                    <a:pt x="37255" y="210748"/>
                    <a:pt x="38313" y="227152"/>
                  </a:cubicBezTo>
                  <a:cubicBezTo>
                    <a:pt x="39371" y="243556"/>
                    <a:pt x="35138" y="353094"/>
                    <a:pt x="31963" y="366852"/>
                  </a:cubicBezTo>
                  <a:cubicBezTo>
                    <a:pt x="28788" y="380610"/>
                    <a:pt x="4976" y="299648"/>
                    <a:pt x="19263" y="309702"/>
                  </a:cubicBezTo>
                  <a:cubicBezTo>
                    <a:pt x="33550" y="319756"/>
                    <a:pt x="112396" y="421356"/>
                    <a:pt x="117688" y="427177"/>
                  </a:cubicBezTo>
                  <a:cubicBezTo>
                    <a:pt x="122980" y="432998"/>
                    <a:pt x="70592" y="370556"/>
                    <a:pt x="51013" y="344627"/>
                  </a:cubicBezTo>
                  <a:cubicBezTo>
                    <a:pt x="31434" y="318698"/>
                    <a:pt x="3388" y="278481"/>
                    <a:pt x="213" y="271602"/>
                  </a:cubicBezTo>
                  <a:cubicBezTo>
                    <a:pt x="-2962" y="264723"/>
                    <a:pt x="30376" y="312348"/>
                    <a:pt x="31963" y="303352"/>
                  </a:cubicBezTo>
                  <a:cubicBezTo>
                    <a:pt x="33550" y="294356"/>
                    <a:pt x="6563" y="240381"/>
                    <a:pt x="9738" y="217627"/>
                  </a:cubicBezTo>
                  <a:cubicBezTo>
                    <a:pt x="12913" y="194873"/>
                    <a:pt x="48367" y="171060"/>
                    <a:pt x="51013" y="166827"/>
                  </a:cubicBezTo>
                  <a:cubicBezTo>
                    <a:pt x="53659" y="162594"/>
                    <a:pt x="22967" y="199635"/>
                    <a:pt x="25613" y="192227"/>
                  </a:cubicBezTo>
                  <a:cubicBezTo>
                    <a:pt x="28259" y="184819"/>
                    <a:pt x="65830" y="129256"/>
                    <a:pt x="66888" y="122377"/>
                  </a:cubicBezTo>
                  <a:cubicBezTo>
                    <a:pt x="67946" y="115498"/>
                    <a:pt x="37255" y="166827"/>
                    <a:pt x="31963" y="150952"/>
                  </a:cubicBezTo>
                  <a:cubicBezTo>
                    <a:pt x="26671" y="135077"/>
                    <a:pt x="33021" y="-17852"/>
                    <a:pt x="31963" y="17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フリーフォーム 137">
              <a:extLst>
                <a:ext uri="{FF2B5EF4-FFF2-40B4-BE49-F238E27FC236}">
                  <a16:creationId xmlns:a16="http://schemas.microsoft.com/office/drawing/2014/main" id="{71B6BAEE-A131-083E-D942-751FE1F36B4B}"/>
                </a:ext>
              </a:extLst>
            </p:cNvPr>
            <p:cNvSpPr/>
            <p:nvPr/>
          </p:nvSpPr>
          <p:spPr>
            <a:xfrm>
              <a:off x="2840277" y="3384535"/>
              <a:ext cx="91520" cy="245490"/>
            </a:xfrm>
            <a:custGeom>
              <a:avLst/>
              <a:gdLst>
                <a:gd name="connsiteX0" fmla="*/ 71198 w 91520"/>
                <a:gd name="connsiteY0" fmla="*/ 15 h 245490"/>
                <a:gd name="connsiteX1" fmla="*/ 42623 w 91520"/>
                <a:gd name="connsiteY1" fmla="*/ 139715 h 245490"/>
                <a:gd name="connsiteX2" fmla="*/ 48973 w 91520"/>
                <a:gd name="connsiteY2" fmla="*/ 127015 h 245490"/>
                <a:gd name="connsiteX3" fmla="*/ 83898 w 91520"/>
                <a:gd name="connsiteY3" fmla="*/ 241315 h 245490"/>
                <a:gd name="connsiteX4" fmla="*/ 83898 w 91520"/>
                <a:gd name="connsiteY4" fmla="*/ 209565 h 245490"/>
                <a:gd name="connsiteX5" fmla="*/ 1348 w 91520"/>
                <a:gd name="connsiteY5" fmla="*/ 104790 h 245490"/>
                <a:gd name="connsiteX6" fmla="*/ 36273 w 91520"/>
                <a:gd name="connsiteY6" fmla="*/ 149240 h 245490"/>
                <a:gd name="connsiteX7" fmla="*/ 71198 w 91520"/>
                <a:gd name="connsiteY7" fmla="*/ 15 h 24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520" h="245490">
                  <a:moveTo>
                    <a:pt x="71198" y="15"/>
                  </a:moveTo>
                  <a:cubicBezTo>
                    <a:pt x="72256" y="-1573"/>
                    <a:pt x="46327" y="118548"/>
                    <a:pt x="42623" y="139715"/>
                  </a:cubicBezTo>
                  <a:cubicBezTo>
                    <a:pt x="38919" y="160882"/>
                    <a:pt x="42094" y="110082"/>
                    <a:pt x="48973" y="127015"/>
                  </a:cubicBezTo>
                  <a:cubicBezTo>
                    <a:pt x="55852" y="143948"/>
                    <a:pt x="78077" y="227557"/>
                    <a:pt x="83898" y="241315"/>
                  </a:cubicBezTo>
                  <a:cubicBezTo>
                    <a:pt x="89719" y="255073"/>
                    <a:pt x="97656" y="232319"/>
                    <a:pt x="83898" y="209565"/>
                  </a:cubicBezTo>
                  <a:cubicBezTo>
                    <a:pt x="70140" y="186811"/>
                    <a:pt x="1348" y="104790"/>
                    <a:pt x="1348" y="104790"/>
                  </a:cubicBezTo>
                  <a:cubicBezTo>
                    <a:pt x="-6589" y="94736"/>
                    <a:pt x="22515" y="161940"/>
                    <a:pt x="36273" y="149240"/>
                  </a:cubicBezTo>
                  <a:cubicBezTo>
                    <a:pt x="50031" y="136540"/>
                    <a:pt x="70140" y="1603"/>
                    <a:pt x="71198" y="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フリーフォーム 138">
              <a:extLst>
                <a:ext uri="{FF2B5EF4-FFF2-40B4-BE49-F238E27FC236}">
                  <a16:creationId xmlns:a16="http://schemas.microsoft.com/office/drawing/2014/main" id="{75B6C525-542E-9933-598F-2ACFC7C9C687}"/>
                </a:ext>
              </a:extLst>
            </p:cNvPr>
            <p:cNvSpPr/>
            <p:nvPr/>
          </p:nvSpPr>
          <p:spPr>
            <a:xfrm>
              <a:off x="2974939" y="3771859"/>
              <a:ext cx="41320" cy="149460"/>
            </a:xfrm>
            <a:custGeom>
              <a:avLst/>
              <a:gdLst>
                <a:gd name="connsiteX0" fmla="*/ 36 w 41320"/>
                <a:gd name="connsiteY0" fmla="*/ 41 h 149460"/>
                <a:gd name="connsiteX1" fmla="*/ 12736 w 41320"/>
                <a:gd name="connsiteY1" fmla="*/ 111166 h 149460"/>
                <a:gd name="connsiteX2" fmla="*/ 41311 w 41320"/>
                <a:gd name="connsiteY2" fmla="*/ 149266 h 149460"/>
                <a:gd name="connsiteX3" fmla="*/ 9561 w 41320"/>
                <a:gd name="connsiteY3" fmla="*/ 98466 h 149460"/>
                <a:gd name="connsiteX4" fmla="*/ 36 w 41320"/>
                <a:gd name="connsiteY4" fmla="*/ 41 h 14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20" h="149460">
                  <a:moveTo>
                    <a:pt x="36" y="41"/>
                  </a:moveTo>
                  <a:cubicBezTo>
                    <a:pt x="565" y="2158"/>
                    <a:pt x="5857" y="86295"/>
                    <a:pt x="12736" y="111166"/>
                  </a:cubicBezTo>
                  <a:cubicBezTo>
                    <a:pt x="19615" y="136037"/>
                    <a:pt x="41840" y="151383"/>
                    <a:pt x="41311" y="149266"/>
                  </a:cubicBezTo>
                  <a:cubicBezTo>
                    <a:pt x="40782" y="147149"/>
                    <a:pt x="14323" y="118574"/>
                    <a:pt x="9561" y="98466"/>
                  </a:cubicBezTo>
                  <a:cubicBezTo>
                    <a:pt x="4799" y="78358"/>
                    <a:pt x="-493" y="-2076"/>
                    <a:pt x="36" y="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フリーフォーム 139">
              <a:extLst>
                <a:ext uri="{FF2B5EF4-FFF2-40B4-BE49-F238E27FC236}">
                  <a16:creationId xmlns:a16="http://schemas.microsoft.com/office/drawing/2014/main" id="{1BA99F27-5F39-DFE7-095D-DCBD32F46125}"/>
                </a:ext>
              </a:extLst>
            </p:cNvPr>
            <p:cNvSpPr/>
            <p:nvPr/>
          </p:nvSpPr>
          <p:spPr>
            <a:xfrm>
              <a:off x="3619853" y="3428967"/>
              <a:ext cx="40922" cy="111158"/>
            </a:xfrm>
            <a:custGeom>
              <a:avLst/>
              <a:gdLst>
                <a:gd name="connsiteX0" fmla="*/ 40922 w 40922"/>
                <a:gd name="connsiteY0" fmla="*/ 33 h 111158"/>
                <a:gd name="connsiteX1" fmla="*/ 2822 w 40922"/>
                <a:gd name="connsiteY1" fmla="*/ 79408 h 111158"/>
                <a:gd name="connsiteX2" fmla="*/ 2822 w 40922"/>
                <a:gd name="connsiteY2" fmla="*/ 111158 h 111158"/>
                <a:gd name="connsiteX3" fmla="*/ 2822 w 40922"/>
                <a:gd name="connsiteY3" fmla="*/ 69883 h 111158"/>
                <a:gd name="connsiteX4" fmla="*/ 40922 w 40922"/>
                <a:gd name="connsiteY4" fmla="*/ 33 h 11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22" h="111158">
                  <a:moveTo>
                    <a:pt x="40922" y="33"/>
                  </a:moveTo>
                  <a:cubicBezTo>
                    <a:pt x="40922" y="1620"/>
                    <a:pt x="9172" y="60887"/>
                    <a:pt x="2822" y="79408"/>
                  </a:cubicBezTo>
                  <a:cubicBezTo>
                    <a:pt x="-3528" y="97929"/>
                    <a:pt x="2822" y="111158"/>
                    <a:pt x="2822" y="111158"/>
                  </a:cubicBezTo>
                  <a:cubicBezTo>
                    <a:pt x="2822" y="109571"/>
                    <a:pt x="-1411" y="86287"/>
                    <a:pt x="2822" y="69883"/>
                  </a:cubicBezTo>
                  <a:cubicBezTo>
                    <a:pt x="7055" y="53479"/>
                    <a:pt x="40922" y="-1554"/>
                    <a:pt x="40922" y="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フリーフォーム 140">
              <a:extLst>
                <a:ext uri="{FF2B5EF4-FFF2-40B4-BE49-F238E27FC236}">
                  <a16:creationId xmlns:a16="http://schemas.microsoft.com/office/drawing/2014/main" id="{D3EADA1E-BC3A-2D07-8D38-157DB5BF8A08}"/>
                </a:ext>
              </a:extLst>
            </p:cNvPr>
            <p:cNvSpPr/>
            <p:nvPr/>
          </p:nvSpPr>
          <p:spPr>
            <a:xfrm>
              <a:off x="3734880" y="3362307"/>
              <a:ext cx="43397" cy="95323"/>
            </a:xfrm>
            <a:custGeom>
              <a:avLst/>
              <a:gdLst>
                <a:gd name="connsiteX0" fmla="*/ 43370 w 43397"/>
                <a:gd name="connsiteY0" fmla="*/ 18 h 95323"/>
                <a:gd name="connsiteX1" fmla="*/ 8445 w 43397"/>
                <a:gd name="connsiteY1" fmla="*/ 60343 h 95323"/>
                <a:gd name="connsiteX2" fmla="*/ 8445 w 43397"/>
                <a:gd name="connsiteY2" fmla="*/ 95268 h 95323"/>
                <a:gd name="connsiteX3" fmla="*/ 2095 w 43397"/>
                <a:gd name="connsiteY3" fmla="*/ 66693 h 95323"/>
                <a:gd name="connsiteX4" fmla="*/ 43370 w 43397"/>
                <a:gd name="connsiteY4" fmla="*/ 18 h 9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97" h="95323">
                  <a:moveTo>
                    <a:pt x="43370" y="18"/>
                  </a:moveTo>
                  <a:cubicBezTo>
                    <a:pt x="44428" y="-1040"/>
                    <a:pt x="14266" y="44468"/>
                    <a:pt x="8445" y="60343"/>
                  </a:cubicBezTo>
                  <a:cubicBezTo>
                    <a:pt x="2624" y="76218"/>
                    <a:pt x="9503" y="94210"/>
                    <a:pt x="8445" y="95268"/>
                  </a:cubicBezTo>
                  <a:cubicBezTo>
                    <a:pt x="7387" y="96326"/>
                    <a:pt x="-4784" y="82039"/>
                    <a:pt x="2095" y="66693"/>
                  </a:cubicBezTo>
                  <a:cubicBezTo>
                    <a:pt x="8974" y="51347"/>
                    <a:pt x="42312" y="1076"/>
                    <a:pt x="43370" y="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フリーフォーム 141">
              <a:extLst>
                <a:ext uri="{FF2B5EF4-FFF2-40B4-BE49-F238E27FC236}">
                  <a16:creationId xmlns:a16="http://schemas.microsoft.com/office/drawing/2014/main" id="{CADC8414-3F8C-0470-4096-710890937B5A}"/>
                </a:ext>
              </a:extLst>
            </p:cNvPr>
            <p:cNvSpPr/>
            <p:nvPr/>
          </p:nvSpPr>
          <p:spPr>
            <a:xfrm>
              <a:off x="3475089" y="3257488"/>
              <a:ext cx="58690" cy="117694"/>
            </a:xfrm>
            <a:custGeom>
              <a:avLst/>
              <a:gdLst>
                <a:gd name="connsiteX0" fmla="*/ 58686 w 58690"/>
                <a:gd name="connsiteY0" fmla="*/ 62 h 117694"/>
                <a:gd name="connsiteX1" fmla="*/ 4711 w 58690"/>
                <a:gd name="connsiteY1" fmla="*/ 69912 h 117694"/>
                <a:gd name="connsiteX2" fmla="*/ 11061 w 58690"/>
                <a:gd name="connsiteY2" fmla="*/ 117537 h 117694"/>
                <a:gd name="connsiteX3" fmla="*/ 1536 w 58690"/>
                <a:gd name="connsiteY3" fmla="*/ 82612 h 117694"/>
                <a:gd name="connsiteX4" fmla="*/ 58686 w 58690"/>
                <a:gd name="connsiteY4" fmla="*/ 62 h 11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90" h="117694">
                  <a:moveTo>
                    <a:pt x="58686" y="62"/>
                  </a:moveTo>
                  <a:cubicBezTo>
                    <a:pt x="59215" y="-2055"/>
                    <a:pt x="12649" y="50333"/>
                    <a:pt x="4711" y="69912"/>
                  </a:cubicBezTo>
                  <a:cubicBezTo>
                    <a:pt x="-3227" y="89491"/>
                    <a:pt x="11590" y="115420"/>
                    <a:pt x="11061" y="117537"/>
                  </a:cubicBezTo>
                  <a:cubicBezTo>
                    <a:pt x="10532" y="119654"/>
                    <a:pt x="-4814" y="100074"/>
                    <a:pt x="1536" y="82612"/>
                  </a:cubicBezTo>
                  <a:cubicBezTo>
                    <a:pt x="7886" y="65150"/>
                    <a:pt x="58157" y="2179"/>
                    <a:pt x="58686" y="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フリーフォーム 142">
              <a:extLst>
                <a:ext uri="{FF2B5EF4-FFF2-40B4-BE49-F238E27FC236}">
                  <a16:creationId xmlns:a16="http://schemas.microsoft.com/office/drawing/2014/main" id="{50914A7F-881A-F8A0-6A49-93AF86082C55}"/>
                </a:ext>
              </a:extLst>
            </p:cNvPr>
            <p:cNvSpPr/>
            <p:nvPr/>
          </p:nvSpPr>
          <p:spPr>
            <a:xfrm>
              <a:off x="3517634" y="3222625"/>
              <a:ext cx="346341" cy="66724"/>
            </a:xfrm>
            <a:custGeom>
              <a:avLst/>
              <a:gdLst>
                <a:gd name="connsiteX0" fmla="*/ 266 w 346341"/>
                <a:gd name="connsiteY0" fmla="*/ 0 h 66724"/>
                <a:gd name="connsiteX1" fmla="*/ 209816 w 346341"/>
                <a:gd name="connsiteY1" fmla="*/ 53975 h 66724"/>
                <a:gd name="connsiteX2" fmla="*/ 187591 w 346341"/>
                <a:gd name="connsiteY2" fmla="*/ 60325 h 66724"/>
                <a:gd name="connsiteX3" fmla="*/ 346341 w 346341"/>
                <a:gd name="connsiteY3" fmla="*/ 38100 h 66724"/>
                <a:gd name="connsiteX4" fmla="*/ 254266 w 346341"/>
                <a:gd name="connsiteY4" fmla="*/ 50800 h 66724"/>
                <a:gd name="connsiteX5" fmla="*/ 152666 w 346341"/>
                <a:gd name="connsiteY5" fmla="*/ 66675 h 66724"/>
                <a:gd name="connsiteX6" fmla="*/ 165366 w 346341"/>
                <a:gd name="connsiteY6" fmla="*/ 53975 h 66724"/>
                <a:gd name="connsiteX7" fmla="*/ 266 w 346341"/>
                <a:gd name="connsiteY7" fmla="*/ 0 h 6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341" h="66724">
                  <a:moveTo>
                    <a:pt x="266" y="0"/>
                  </a:moveTo>
                  <a:cubicBezTo>
                    <a:pt x="7674" y="0"/>
                    <a:pt x="178595" y="43921"/>
                    <a:pt x="209816" y="53975"/>
                  </a:cubicBezTo>
                  <a:cubicBezTo>
                    <a:pt x="241037" y="64029"/>
                    <a:pt x="164837" y="62971"/>
                    <a:pt x="187591" y="60325"/>
                  </a:cubicBezTo>
                  <a:cubicBezTo>
                    <a:pt x="210345" y="57679"/>
                    <a:pt x="346341" y="38100"/>
                    <a:pt x="346341" y="38100"/>
                  </a:cubicBezTo>
                  <a:lnTo>
                    <a:pt x="254266" y="50800"/>
                  </a:lnTo>
                  <a:lnTo>
                    <a:pt x="152666" y="66675"/>
                  </a:lnTo>
                  <a:cubicBezTo>
                    <a:pt x="137849" y="67204"/>
                    <a:pt x="188649" y="63500"/>
                    <a:pt x="165366" y="53975"/>
                  </a:cubicBezTo>
                  <a:cubicBezTo>
                    <a:pt x="142083" y="44450"/>
                    <a:pt x="-7142" y="0"/>
                    <a:pt x="266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フリーフォーム 143">
              <a:extLst>
                <a:ext uri="{FF2B5EF4-FFF2-40B4-BE49-F238E27FC236}">
                  <a16:creationId xmlns:a16="http://schemas.microsoft.com/office/drawing/2014/main" id="{07BC8365-B999-27C8-1B17-AB155CD12B1B}"/>
                </a:ext>
              </a:extLst>
            </p:cNvPr>
            <p:cNvSpPr/>
            <p:nvPr/>
          </p:nvSpPr>
          <p:spPr>
            <a:xfrm>
              <a:off x="2695256" y="3225790"/>
              <a:ext cx="336752" cy="89011"/>
            </a:xfrm>
            <a:custGeom>
              <a:avLst/>
              <a:gdLst>
                <a:gd name="connsiteX0" fmla="*/ 333694 w 336752"/>
                <a:gd name="connsiteY0" fmla="*/ 3185 h 89011"/>
                <a:gd name="connsiteX1" fmla="*/ 168594 w 336752"/>
                <a:gd name="connsiteY1" fmla="*/ 60335 h 89011"/>
                <a:gd name="connsiteX2" fmla="*/ 216219 w 336752"/>
                <a:gd name="connsiteY2" fmla="*/ 41285 h 89011"/>
                <a:gd name="connsiteX3" fmla="*/ 209869 w 336752"/>
                <a:gd name="connsiteY3" fmla="*/ 88910 h 89011"/>
                <a:gd name="connsiteX4" fmla="*/ 219394 w 336752"/>
                <a:gd name="connsiteY4" fmla="*/ 53985 h 89011"/>
                <a:gd name="connsiteX5" fmla="*/ 98744 w 336752"/>
                <a:gd name="connsiteY5" fmla="*/ 57160 h 89011"/>
                <a:gd name="connsiteX6" fmla="*/ 146369 w 336752"/>
                <a:gd name="connsiteY6" fmla="*/ 34935 h 89011"/>
                <a:gd name="connsiteX7" fmla="*/ 127319 w 336752"/>
                <a:gd name="connsiteY7" fmla="*/ 25410 h 89011"/>
                <a:gd name="connsiteX8" fmla="*/ 241619 w 336752"/>
                <a:gd name="connsiteY8" fmla="*/ 10 h 89011"/>
                <a:gd name="connsiteX9" fmla="*/ 319 w 336752"/>
                <a:gd name="connsiteY9" fmla="*/ 22235 h 89011"/>
                <a:gd name="connsiteX10" fmla="*/ 333694 w 336752"/>
                <a:gd name="connsiteY10" fmla="*/ 3185 h 8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752" h="89011">
                  <a:moveTo>
                    <a:pt x="333694" y="3185"/>
                  </a:moveTo>
                  <a:cubicBezTo>
                    <a:pt x="361740" y="9535"/>
                    <a:pt x="188173" y="53985"/>
                    <a:pt x="168594" y="60335"/>
                  </a:cubicBezTo>
                  <a:cubicBezTo>
                    <a:pt x="149015" y="66685"/>
                    <a:pt x="209340" y="36523"/>
                    <a:pt x="216219" y="41285"/>
                  </a:cubicBezTo>
                  <a:cubicBezTo>
                    <a:pt x="223098" y="46047"/>
                    <a:pt x="209340" y="86793"/>
                    <a:pt x="209869" y="88910"/>
                  </a:cubicBezTo>
                  <a:cubicBezTo>
                    <a:pt x="210398" y="91027"/>
                    <a:pt x="237915" y="59277"/>
                    <a:pt x="219394" y="53985"/>
                  </a:cubicBezTo>
                  <a:cubicBezTo>
                    <a:pt x="200873" y="48693"/>
                    <a:pt x="110915" y="60335"/>
                    <a:pt x="98744" y="57160"/>
                  </a:cubicBezTo>
                  <a:cubicBezTo>
                    <a:pt x="86573" y="53985"/>
                    <a:pt x="141606" y="40227"/>
                    <a:pt x="146369" y="34935"/>
                  </a:cubicBezTo>
                  <a:cubicBezTo>
                    <a:pt x="151131" y="29643"/>
                    <a:pt x="111444" y="31231"/>
                    <a:pt x="127319" y="25410"/>
                  </a:cubicBezTo>
                  <a:cubicBezTo>
                    <a:pt x="143194" y="19589"/>
                    <a:pt x="262786" y="539"/>
                    <a:pt x="241619" y="10"/>
                  </a:cubicBezTo>
                  <a:cubicBezTo>
                    <a:pt x="220452" y="-519"/>
                    <a:pt x="-9735" y="19589"/>
                    <a:pt x="319" y="22235"/>
                  </a:cubicBezTo>
                  <a:cubicBezTo>
                    <a:pt x="10373" y="24881"/>
                    <a:pt x="305648" y="-3165"/>
                    <a:pt x="333694" y="31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フリーフォーム 144">
              <a:extLst>
                <a:ext uri="{FF2B5EF4-FFF2-40B4-BE49-F238E27FC236}">
                  <a16:creationId xmlns:a16="http://schemas.microsoft.com/office/drawing/2014/main" id="{6837ADAC-8AD9-50EF-E43E-60B20D215760}"/>
                </a:ext>
              </a:extLst>
            </p:cNvPr>
            <p:cNvSpPr/>
            <p:nvPr/>
          </p:nvSpPr>
          <p:spPr>
            <a:xfrm>
              <a:off x="3778233" y="3238500"/>
              <a:ext cx="127062" cy="289627"/>
            </a:xfrm>
            <a:custGeom>
              <a:avLst/>
              <a:gdLst>
                <a:gd name="connsiteX0" fmla="*/ 17 w 127062"/>
                <a:gd name="connsiteY0" fmla="*/ 88900 h 289627"/>
                <a:gd name="connsiteX1" fmla="*/ 73042 w 127062"/>
                <a:gd name="connsiteY1" fmla="*/ 139700 h 289627"/>
                <a:gd name="connsiteX2" fmla="*/ 60342 w 127062"/>
                <a:gd name="connsiteY2" fmla="*/ 193675 h 289627"/>
                <a:gd name="connsiteX3" fmla="*/ 82567 w 127062"/>
                <a:gd name="connsiteY3" fmla="*/ 171450 h 289627"/>
                <a:gd name="connsiteX4" fmla="*/ 53992 w 127062"/>
                <a:gd name="connsiteY4" fmla="*/ 288925 h 289627"/>
                <a:gd name="connsiteX5" fmla="*/ 76217 w 127062"/>
                <a:gd name="connsiteY5" fmla="*/ 107950 h 289627"/>
                <a:gd name="connsiteX6" fmla="*/ 127017 w 127062"/>
                <a:gd name="connsiteY6" fmla="*/ 0 h 289627"/>
                <a:gd name="connsiteX7" fmla="*/ 66692 w 127062"/>
                <a:gd name="connsiteY7" fmla="*/ 107950 h 289627"/>
                <a:gd name="connsiteX8" fmla="*/ 17 w 127062"/>
                <a:gd name="connsiteY8" fmla="*/ 88900 h 28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62" h="289627">
                  <a:moveTo>
                    <a:pt x="17" y="88900"/>
                  </a:moveTo>
                  <a:cubicBezTo>
                    <a:pt x="1075" y="94191"/>
                    <a:pt x="62988" y="122238"/>
                    <a:pt x="73042" y="139700"/>
                  </a:cubicBezTo>
                  <a:cubicBezTo>
                    <a:pt x="83096" y="157162"/>
                    <a:pt x="58755" y="188383"/>
                    <a:pt x="60342" y="193675"/>
                  </a:cubicBezTo>
                  <a:cubicBezTo>
                    <a:pt x="61929" y="198967"/>
                    <a:pt x="83625" y="155575"/>
                    <a:pt x="82567" y="171450"/>
                  </a:cubicBezTo>
                  <a:cubicBezTo>
                    <a:pt x="81509" y="187325"/>
                    <a:pt x="55050" y="299508"/>
                    <a:pt x="53992" y="288925"/>
                  </a:cubicBezTo>
                  <a:cubicBezTo>
                    <a:pt x="52934" y="278342"/>
                    <a:pt x="64046" y="156104"/>
                    <a:pt x="76217" y="107950"/>
                  </a:cubicBezTo>
                  <a:cubicBezTo>
                    <a:pt x="88388" y="59796"/>
                    <a:pt x="128604" y="0"/>
                    <a:pt x="127017" y="0"/>
                  </a:cubicBezTo>
                  <a:cubicBezTo>
                    <a:pt x="125430" y="0"/>
                    <a:pt x="87329" y="91546"/>
                    <a:pt x="66692" y="107950"/>
                  </a:cubicBezTo>
                  <a:cubicBezTo>
                    <a:pt x="46055" y="124354"/>
                    <a:pt x="-1041" y="83609"/>
                    <a:pt x="17" y="8890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フリーフォーム 145">
              <a:extLst>
                <a:ext uri="{FF2B5EF4-FFF2-40B4-BE49-F238E27FC236}">
                  <a16:creationId xmlns:a16="http://schemas.microsoft.com/office/drawing/2014/main" id="{838F7E4B-E200-801B-6BF2-E42A8252362A}"/>
                </a:ext>
              </a:extLst>
            </p:cNvPr>
            <p:cNvSpPr/>
            <p:nvPr/>
          </p:nvSpPr>
          <p:spPr>
            <a:xfrm>
              <a:off x="3664148" y="3679825"/>
              <a:ext cx="37986" cy="101600"/>
            </a:xfrm>
            <a:custGeom>
              <a:avLst/>
              <a:gdLst>
                <a:gd name="connsiteX0" fmla="*/ 2977 w 37986"/>
                <a:gd name="connsiteY0" fmla="*/ 0 h 101600"/>
                <a:gd name="connsiteX1" fmla="*/ 12502 w 37986"/>
                <a:gd name="connsiteY1" fmla="*/ 66675 h 101600"/>
                <a:gd name="connsiteX2" fmla="*/ 37902 w 37986"/>
                <a:gd name="connsiteY2" fmla="*/ 101600 h 101600"/>
                <a:gd name="connsiteX3" fmla="*/ 2977 w 37986"/>
                <a:gd name="connsiteY3" fmla="*/ 66675 h 101600"/>
                <a:gd name="connsiteX4" fmla="*/ 2977 w 37986"/>
                <a:gd name="connsiteY4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86" h="101600">
                  <a:moveTo>
                    <a:pt x="2977" y="0"/>
                  </a:moveTo>
                  <a:cubicBezTo>
                    <a:pt x="4564" y="0"/>
                    <a:pt x="6681" y="49742"/>
                    <a:pt x="12502" y="66675"/>
                  </a:cubicBezTo>
                  <a:cubicBezTo>
                    <a:pt x="18323" y="83608"/>
                    <a:pt x="39489" y="101600"/>
                    <a:pt x="37902" y="101600"/>
                  </a:cubicBezTo>
                  <a:cubicBezTo>
                    <a:pt x="36315" y="101600"/>
                    <a:pt x="8798" y="87842"/>
                    <a:pt x="2977" y="66675"/>
                  </a:cubicBezTo>
                  <a:cubicBezTo>
                    <a:pt x="-2844" y="45508"/>
                    <a:pt x="1390" y="0"/>
                    <a:pt x="2977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フリーフォーム 146">
              <a:extLst>
                <a:ext uri="{FF2B5EF4-FFF2-40B4-BE49-F238E27FC236}">
                  <a16:creationId xmlns:a16="http://schemas.microsoft.com/office/drawing/2014/main" id="{6DCEAED0-819E-EEAB-FC87-19C2656104A4}"/>
                </a:ext>
              </a:extLst>
            </p:cNvPr>
            <p:cNvSpPr/>
            <p:nvPr/>
          </p:nvSpPr>
          <p:spPr>
            <a:xfrm>
              <a:off x="3551763" y="3457544"/>
              <a:ext cx="36066" cy="111319"/>
            </a:xfrm>
            <a:custGeom>
              <a:avLst/>
              <a:gdLst>
                <a:gd name="connsiteX0" fmla="*/ 35987 w 36066"/>
                <a:gd name="connsiteY0" fmla="*/ 31 h 111319"/>
                <a:gd name="connsiteX1" fmla="*/ 10587 w 36066"/>
                <a:gd name="connsiteY1" fmla="*/ 76231 h 111319"/>
                <a:gd name="connsiteX2" fmla="*/ 10587 w 36066"/>
                <a:gd name="connsiteY2" fmla="*/ 111156 h 111319"/>
                <a:gd name="connsiteX3" fmla="*/ 1062 w 36066"/>
                <a:gd name="connsiteY3" fmla="*/ 85756 h 111319"/>
                <a:gd name="connsiteX4" fmla="*/ 35987 w 36066"/>
                <a:gd name="connsiteY4" fmla="*/ 31 h 11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66" h="111319">
                  <a:moveTo>
                    <a:pt x="35987" y="31"/>
                  </a:moveTo>
                  <a:cubicBezTo>
                    <a:pt x="37574" y="-1556"/>
                    <a:pt x="14820" y="57710"/>
                    <a:pt x="10587" y="76231"/>
                  </a:cubicBezTo>
                  <a:cubicBezTo>
                    <a:pt x="6354" y="94752"/>
                    <a:pt x="12174" y="109569"/>
                    <a:pt x="10587" y="111156"/>
                  </a:cubicBezTo>
                  <a:cubicBezTo>
                    <a:pt x="9000" y="112743"/>
                    <a:pt x="-3700" y="102689"/>
                    <a:pt x="1062" y="85756"/>
                  </a:cubicBezTo>
                  <a:cubicBezTo>
                    <a:pt x="5824" y="68823"/>
                    <a:pt x="34400" y="1618"/>
                    <a:pt x="35987" y="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フリーフォーム 147">
              <a:extLst>
                <a:ext uri="{FF2B5EF4-FFF2-40B4-BE49-F238E27FC236}">
                  <a16:creationId xmlns:a16="http://schemas.microsoft.com/office/drawing/2014/main" id="{EB9A6683-0039-77A9-07A4-145EA85FC7D5}"/>
                </a:ext>
              </a:extLst>
            </p:cNvPr>
            <p:cNvSpPr/>
            <p:nvPr/>
          </p:nvSpPr>
          <p:spPr>
            <a:xfrm>
              <a:off x="2981312" y="3365241"/>
              <a:ext cx="85936" cy="202142"/>
            </a:xfrm>
            <a:custGeom>
              <a:avLst/>
              <a:gdLst>
                <a:gd name="connsiteX0" fmla="*/ 13 w 85936"/>
                <a:gd name="connsiteY0" fmla="*/ 259 h 202142"/>
                <a:gd name="connsiteX1" fmla="*/ 79388 w 85936"/>
                <a:gd name="connsiteY1" fmla="*/ 193934 h 202142"/>
                <a:gd name="connsiteX2" fmla="*/ 73038 w 85936"/>
                <a:gd name="connsiteY2" fmla="*/ 152659 h 202142"/>
                <a:gd name="connsiteX3" fmla="*/ 13 w 85936"/>
                <a:gd name="connsiteY3" fmla="*/ 259 h 20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6" h="202142">
                  <a:moveTo>
                    <a:pt x="13" y="259"/>
                  </a:moveTo>
                  <a:cubicBezTo>
                    <a:pt x="1071" y="7138"/>
                    <a:pt x="67217" y="168534"/>
                    <a:pt x="79388" y="193934"/>
                  </a:cubicBezTo>
                  <a:cubicBezTo>
                    <a:pt x="91559" y="219334"/>
                    <a:pt x="85209" y="180176"/>
                    <a:pt x="73038" y="152659"/>
                  </a:cubicBezTo>
                  <a:cubicBezTo>
                    <a:pt x="60867" y="125142"/>
                    <a:pt x="-1045" y="-6620"/>
                    <a:pt x="13" y="25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フリーフォーム 148">
              <a:extLst>
                <a:ext uri="{FF2B5EF4-FFF2-40B4-BE49-F238E27FC236}">
                  <a16:creationId xmlns:a16="http://schemas.microsoft.com/office/drawing/2014/main" id="{47D68CA2-F1A5-BB62-82AE-BBBB6C807E05}"/>
                </a:ext>
              </a:extLst>
            </p:cNvPr>
            <p:cNvSpPr/>
            <p:nvPr/>
          </p:nvSpPr>
          <p:spPr>
            <a:xfrm>
              <a:off x="3028894" y="2886002"/>
              <a:ext cx="127979" cy="100218"/>
            </a:xfrm>
            <a:custGeom>
              <a:avLst/>
              <a:gdLst>
                <a:gd name="connsiteX0" fmla="*/ 56 w 127979"/>
                <a:gd name="connsiteY0" fmla="*/ 73 h 100218"/>
                <a:gd name="connsiteX1" fmla="*/ 120706 w 127979"/>
                <a:gd name="connsiteY1" fmla="*/ 95323 h 100218"/>
                <a:gd name="connsiteX2" fmla="*/ 104831 w 127979"/>
                <a:gd name="connsiteY2" fmla="*/ 79448 h 100218"/>
                <a:gd name="connsiteX3" fmla="*/ 56 w 127979"/>
                <a:gd name="connsiteY3" fmla="*/ 73 h 10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79" h="100218">
                  <a:moveTo>
                    <a:pt x="56" y="73"/>
                  </a:moveTo>
                  <a:cubicBezTo>
                    <a:pt x="2702" y="2719"/>
                    <a:pt x="120706" y="95323"/>
                    <a:pt x="120706" y="95323"/>
                  </a:cubicBezTo>
                  <a:cubicBezTo>
                    <a:pt x="138169" y="108552"/>
                    <a:pt x="120706" y="92148"/>
                    <a:pt x="104831" y="79448"/>
                  </a:cubicBezTo>
                  <a:cubicBezTo>
                    <a:pt x="88956" y="66748"/>
                    <a:pt x="-2590" y="-2573"/>
                    <a:pt x="56" y="7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フリーフォーム 149">
              <a:extLst>
                <a:ext uri="{FF2B5EF4-FFF2-40B4-BE49-F238E27FC236}">
                  <a16:creationId xmlns:a16="http://schemas.microsoft.com/office/drawing/2014/main" id="{2826F605-5D2A-E57F-FF9B-03493CBC5FE8}"/>
                </a:ext>
              </a:extLst>
            </p:cNvPr>
            <p:cNvSpPr/>
            <p:nvPr/>
          </p:nvSpPr>
          <p:spPr>
            <a:xfrm>
              <a:off x="3402800" y="2789648"/>
              <a:ext cx="100582" cy="120016"/>
            </a:xfrm>
            <a:custGeom>
              <a:avLst/>
              <a:gdLst>
                <a:gd name="connsiteX0" fmla="*/ 99225 w 100582"/>
                <a:gd name="connsiteY0" fmla="*/ 1177 h 120016"/>
                <a:gd name="connsiteX1" fmla="*/ 800 w 100582"/>
                <a:gd name="connsiteY1" fmla="*/ 118652 h 120016"/>
                <a:gd name="connsiteX2" fmla="*/ 54775 w 100582"/>
                <a:gd name="connsiteY2" fmla="*/ 61502 h 120016"/>
                <a:gd name="connsiteX3" fmla="*/ 99225 w 100582"/>
                <a:gd name="connsiteY3" fmla="*/ 1177 h 12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582" h="120016">
                  <a:moveTo>
                    <a:pt x="99225" y="1177"/>
                  </a:moveTo>
                  <a:cubicBezTo>
                    <a:pt x="90229" y="10702"/>
                    <a:pt x="8208" y="108598"/>
                    <a:pt x="800" y="118652"/>
                  </a:cubicBezTo>
                  <a:cubicBezTo>
                    <a:pt x="-6608" y="128706"/>
                    <a:pt x="39429" y="80552"/>
                    <a:pt x="54775" y="61502"/>
                  </a:cubicBezTo>
                  <a:cubicBezTo>
                    <a:pt x="70121" y="42452"/>
                    <a:pt x="108221" y="-8348"/>
                    <a:pt x="99225" y="117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フリーフォーム 150">
              <a:extLst>
                <a:ext uri="{FF2B5EF4-FFF2-40B4-BE49-F238E27FC236}">
                  <a16:creationId xmlns:a16="http://schemas.microsoft.com/office/drawing/2014/main" id="{55A05C57-6999-FAF4-9FB0-561B9AECD2A2}"/>
                </a:ext>
              </a:extLst>
            </p:cNvPr>
            <p:cNvSpPr/>
            <p:nvPr/>
          </p:nvSpPr>
          <p:spPr>
            <a:xfrm>
              <a:off x="3613149" y="2781300"/>
              <a:ext cx="227028" cy="32940"/>
            </a:xfrm>
            <a:custGeom>
              <a:avLst/>
              <a:gdLst>
                <a:gd name="connsiteX0" fmla="*/ 1 w 227028"/>
                <a:gd name="connsiteY0" fmla="*/ 31750 h 32940"/>
                <a:gd name="connsiteX1" fmla="*/ 184151 w 227028"/>
                <a:gd name="connsiteY1" fmla="*/ 22225 h 32940"/>
                <a:gd name="connsiteX2" fmla="*/ 139701 w 227028"/>
                <a:gd name="connsiteY2" fmla="*/ 0 h 32940"/>
                <a:gd name="connsiteX3" fmla="*/ 225426 w 227028"/>
                <a:gd name="connsiteY3" fmla="*/ 22225 h 32940"/>
                <a:gd name="connsiteX4" fmla="*/ 180976 w 227028"/>
                <a:gd name="connsiteY4" fmla="*/ 31750 h 32940"/>
                <a:gd name="connsiteX5" fmla="*/ 1 w 227028"/>
                <a:gd name="connsiteY5" fmla="*/ 31750 h 3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028" h="32940">
                  <a:moveTo>
                    <a:pt x="1" y="31750"/>
                  </a:moveTo>
                  <a:cubicBezTo>
                    <a:pt x="530" y="30163"/>
                    <a:pt x="160868" y="27517"/>
                    <a:pt x="184151" y="22225"/>
                  </a:cubicBezTo>
                  <a:cubicBezTo>
                    <a:pt x="207434" y="16933"/>
                    <a:pt x="132822" y="0"/>
                    <a:pt x="139701" y="0"/>
                  </a:cubicBezTo>
                  <a:cubicBezTo>
                    <a:pt x="146580" y="0"/>
                    <a:pt x="218547" y="16933"/>
                    <a:pt x="225426" y="22225"/>
                  </a:cubicBezTo>
                  <a:cubicBezTo>
                    <a:pt x="232305" y="27517"/>
                    <a:pt x="216959" y="30162"/>
                    <a:pt x="180976" y="31750"/>
                  </a:cubicBezTo>
                  <a:cubicBezTo>
                    <a:pt x="144993" y="33338"/>
                    <a:pt x="-528" y="33337"/>
                    <a:pt x="1" y="317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フリーフォーム 151">
              <a:extLst>
                <a:ext uri="{FF2B5EF4-FFF2-40B4-BE49-F238E27FC236}">
                  <a16:creationId xmlns:a16="http://schemas.microsoft.com/office/drawing/2014/main" id="{5A925A43-C191-121D-F7A3-42936A040806}"/>
                </a:ext>
              </a:extLst>
            </p:cNvPr>
            <p:cNvSpPr/>
            <p:nvPr/>
          </p:nvSpPr>
          <p:spPr>
            <a:xfrm>
              <a:off x="3793916" y="3362333"/>
              <a:ext cx="172529" cy="490430"/>
            </a:xfrm>
            <a:custGeom>
              <a:avLst/>
              <a:gdLst>
                <a:gd name="connsiteX0" fmla="*/ 171659 w 172529"/>
                <a:gd name="connsiteY0" fmla="*/ 3167 h 490430"/>
                <a:gd name="connsiteX1" fmla="*/ 3384 w 172529"/>
                <a:gd name="connsiteY1" fmla="*/ 482592 h 490430"/>
                <a:gd name="connsiteX2" fmla="*/ 66884 w 172529"/>
                <a:gd name="connsiteY2" fmla="*/ 282567 h 490430"/>
                <a:gd name="connsiteX3" fmla="*/ 171659 w 172529"/>
                <a:gd name="connsiteY3" fmla="*/ 3167 h 49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529" h="490430">
                  <a:moveTo>
                    <a:pt x="171659" y="3167"/>
                  </a:moveTo>
                  <a:cubicBezTo>
                    <a:pt x="161076" y="36505"/>
                    <a:pt x="20847" y="436025"/>
                    <a:pt x="3384" y="482592"/>
                  </a:cubicBezTo>
                  <a:cubicBezTo>
                    <a:pt x="-14079" y="529159"/>
                    <a:pt x="40426" y="356121"/>
                    <a:pt x="66884" y="282567"/>
                  </a:cubicBezTo>
                  <a:cubicBezTo>
                    <a:pt x="93342" y="209013"/>
                    <a:pt x="182242" y="-30171"/>
                    <a:pt x="171659" y="316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フリーフォーム 152">
              <a:extLst>
                <a:ext uri="{FF2B5EF4-FFF2-40B4-BE49-F238E27FC236}">
                  <a16:creationId xmlns:a16="http://schemas.microsoft.com/office/drawing/2014/main" id="{890533A5-E7A5-75CC-4004-F954B3F0EDFA}"/>
                </a:ext>
              </a:extLst>
            </p:cNvPr>
            <p:cNvSpPr/>
            <p:nvPr/>
          </p:nvSpPr>
          <p:spPr>
            <a:xfrm>
              <a:off x="3590508" y="3844442"/>
              <a:ext cx="240320" cy="255145"/>
            </a:xfrm>
            <a:custGeom>
              <a:avLst/>
              <a:gdLst>
                <a:gd name="connsiteX0" fmla="*/ 235367 w 240320"/>
                <a:gd name="connsiteY0" fmla="*/ 25883 h 255145"/>
                <a:gd name="connsiteX1" fmla="*/ 6767 w 240320"/>
                <a:gd name="connsiteY1" fmla="*/ 248133 h 255145"/>
                <a:gd name="connsiteX2" fmla="*/ 70267 w 240320"/>
                <a:gd name="connsiteY2" fmla="*/ 181458 h 255145"/>
                <a:gd name="connsiteX3" fmla="*/ 171867 w 240320"/>
                <a:gd name="connsiteY3" fmla="*/ 483 h 255145"/>
                <a:gd name="connsiteX4" fmla="*/ 25817 w 240320"/>
                <a:gd name="connsiteY4" fmla="*/ 241783 h 255145"/>
                <a:gd name="connsiteX5" fmla="*/ 152817 w 240320"/>
                <a:gd name="connsiteY5" fmla="*/ 95733 h 255145"/>
                <a:gd name="connsiteX6" fmla="*/ 235367 w 240320"/>
                <a:gd name="connsiteY6" fmla="*/ 25883 h 25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20" h="255145">
                  <a:moveTo>
                    <a:pt x="235367" y="25883"/>
                  </a:moveTo>
                  <a:cubicBezTo>
                    <a:pt x="211025" y="51283"/>
                    <a:pt x="34284" y="222204"/>
                    <a:pt x="6767" y="248133"/>
                  </a:cubicBezTo>
                  <a:cubicBezTo>
                    <a:pt x="-20750" y="274062"/>
                    <a:pt x="42750" y="222733"/>
                    <a:pt x="70267" y="181458"/>
                  </a:cubicBezTo>
                  <a:cubicBezTo>
                    <a:pt x="97784" y="140183"/>
                    <a:pt x="179275" y="-9571"/>
                    <a:pt x="171867" y="483"/>
                  </a:cubicBezTo>
                  <a:cubicBezTo>
                    <a:pt x="164459" y="10537"/>
                    <a:pt x="28992" y="225908"/>
                    <a:pt x="25817" y="241783"/>
                  </a:cubicBezTo>
                  <a:cubicBezTo>
                    <a:pt x="22642" y="257658"/>
                    <a:pt x="117363" y="132775"/>
                    <a:pt x="152817" y="95733"/>
                  </a:cubicBezTo>
                  <a:cubicBezTo>
                    <a:pt x="188271" y="58691"/>
                    <a:pt x="259709" y="483"/>
                    <a:pt x="235367" y="258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フリーフォーム 153">
              <a:extLst>
                <a:ext uri="{FF2B5EF4-FFF2-40B4-BE49-F238E27FC236}">
                  <a16:creationId xmlns:a16="http://schemas.microsoft.com/office/drawing/2014/main" id="{85085BA6-B82C-A387-D016-6A30712FDDAF}"/>
                </a:ext>
              </a:extLst>
            </p:cNvPr>
            <p:cNvSpPr/>
            <p:nvPr/>
          </p:nvSpPr>
          <p:spPr>
            <a:xfrm>
              <a:off x="2911460" y="3657597"/>
              <a:ext cx="63584" cy="165106"/>
            </a:xfrm>
            <a:custGeom>
              <a:avLst/>
              <a:gdLst>
                <a:gd name="connsiteX0" fmla="*/ 15 w 63584"/>
                <a:gd name="connsiteY0" fmla="*/ 3 h 165106"/>
                <a:gd name="connsiteX1" fmla="*/ 57165 w 63584"/>
                <a:gd name="connsiteY1" fmla="*/ 82553 h 165106"/>
                <a:gd name="connsiteX2" fmla="*/ 38115 w 63584"/>
                <a:gd name="connsiteY2" fmla="*/ 165103 h 165106"/>
                <a:gd name="connsiteX3" fmla="*/ 63515 w 63584"/>
                <a:gd name="connsiteY3" fmla="*/ 85728 h 165106"/>
                <a:gd name="connsiteX4" fmla="*/ 15 w 63584"/>
                <a:gd name="connsiteY4" fmla="*/ 3 h 16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4" h="165106">
                  <a:moveTo>
                    <a:pt x="15" y="3"/>
                  </a:moveTo>
                  <a:cubicBezTo>
                    <a:pt x="-1043" y="-526"/>
                    <a:pt x="50815" y="55036"/>
                    <a:pt x="57165" y="82553"/>
                  </a:cubicBezTo>
                  <a:cubicBezTo>
                    <a:pt x="63515" y="110070"/>
                    <a:pt x="37057" y="164574"/>
                    <a:pt x="38115" y="165103"/>
                  </a:cubicBezTo>
                  <a:cubicBezTo>
                    <a:pt x="39173" y="165632"/>
                    <a:pt x="65102" y="108482"/>
                    <a:pt x="63515" y="85728"/>
                  </a:cubicBezTo>
                  <a:cubicBezTo>
                    <a:pt x="61928" y="62974"/>
                    <a:pt x="1073" y="532"/>
                    <a:pt x="15" y="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フリーフォーム 154">
              <a:extLst>
                <a:ext uri="{FF2B5EF4-FFF2-40B4-BE49-F238E27FC236}">
                  <a16:creationId xmlns:a16="http://schemas.microsoft.com/office/drawing/2014/main" id="{6DE368D3-7712-7C41-344F-B17BDC11BA62}"/>
                </a:ext>
              </a:extLst>
            </p:cNvPr>
            <p:cNvSpPr/>
            <p:nvPr/>
          </p:nvSpPr>
          <p:spPr>
            <a:xfrm>
              <a:off x="2943114" y="3876522"/>
              <a:ext cx="121592" cy="130974"/>
            </a:xfrm>
            <a:custGeom>
              <a:avLst/>
              <a:gdLst>
                <a:gd name="connsiteX0" fmla="*/ 111 w 121592"/>
                <a:gd name="connsiteY0" fmla="*/ 153 h 130974"/>
                <a:gd name="connsiteX1" fmla="*/ 82661 w 121592"/>
                <a:gd name="connsiteY1" fmla="*/ 82703 h 130974"/>
                <a:gd name="connsiteX2" fmla="*/ 120761 w 121592"/>
                <a:gd name="connsiteY2" fmla="*/ 130328 h 130974"/>
                <a:gd name="connsiteX3" fmla="*/ 101711 w 121592"/>
                <a:gd name="connsiteY3" fmla="*/ 104928 h 130974"/>
                <a:gd name="connsiteX4" fmla="*/ 111 w 121592"/>
                <a:gd name="connsiteY4" fmla="*/ 153 h 13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92" h="130974">
                  <a:moveTo>
                    <a:pt x="111" y="153"/>
                  </a:moveTo>
                  <a:cubicBezTo>
                    <a:pt x="-3064" y="-3551"/>
                    <a:pt x="62553" y="61007"/>
                    <a:pt x="82661" y="82703"/>
                  </a:cubicBezTo>
                  <a:cubicBezTo>
                    <a:pt x="102769" y="104399"/>
                    <a:pt x="117586" y="126624"/>
                    <a:pt x="120761" y="130328"/>
                  </a:cubicBezTo>
                  <a:cubicBezTo>
                    <a:pt x="123936" y="134032"/>
                    <a:pt x="118115" y="121332"/>
                    <a:pt x="101711" y="104928"/>
                  </a:cubicBezTo>
                  <a:cubicBezTo>
                    <a:pt x="85307" y="88524"/>
                    <a:pt x="3286" y="3857"/>
                    <a:pt x="111" y="1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フリーフォーム 155">
              <a:extLst>
                <a:ext uri="{FF2B5EF4-FFF2-40B4-BE49-F238E27FC236}">
                  <a16:creationId xmlns:a16="http://schemas.microsoft.com/office/drawing/2014/main" id="{D2973E66-CD92-4D1A-F69A-E07D0DE97231}"/>
                </a:ext>
              </a:extLst>
            </p:cNvPr>
            <p:cNvSpPr/>
            <p:nvPr/>
          </p:nvSpPr>
          <p:spPr>
            <a:xfrm>
              <a:off x="3521075" y="3844925"/>
              <a:ext cx="137023" cy="60401"/>
            </a:xfrm>
            <a:custGeom>
              <a:avLst/>
              <a:gdLst>
                <a:gd name="connsiteX0" fmla="*/ 0 w 137023"/>
                <a:gd name="connsiteY0" fmla="*/ 0 h 60401"/>
                <a:gd name="connsiteX1" fmla="*/ 60325 w 137023"/>
                <a:gd name="connsiteY1" fmla="*/ 28575 h 60401"/>
                <a:gd name="connsiteX2" fmla="*/ 136525 w 137023"/>
                <a:gd name="connsiteY2" fmla="*/ 60325 h 60401"/>
                <a:gd name="connsiteX3" fmla="*/ 95250 w 137023"/>
                <a:gd name="connsiteY3" fmla="*/ 38100 h 60401"/>
                <a:gd name="connsiteX4" fmla="*/ 0 w 137023"/>
                <a:gd name="connsiteY4" fmla="*/ 0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23" h="60401">
                  <a:moveTo>
                    <a:pt x="0" y="0"/>
                  </a:moveTo>
                  <a:cubicBezTo>
                    <a:pt x="18785" y="9260"/>
                    <a:pt x="37571" y="18521"/>
                    <a:pt x="60325" y="28575"/>
                  </a:cubicBezTo>
                  <a:cubicBezTo>
                    <a:pt x="83079" y="38629"/>
                    <a:pt x="130704" y="58738"/>
                    <a:pt x="136525" y="60325"/>
                  </a:cubicBezTo>
                  <a:cubicBezTo>
                    <a:pt x="142346" y="61913"/>
                    <a:pt x="95250" y="38100"/>
                    <a:pt x="95250" y="381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フリーフォーム 156">
              <a:extLst>
                <a:ext uri="{FF2B5EF4-FFF2-40B4-BE49-F238E27FC236}">
                  <a16:creationId xmlns:a16="http://schemas.microsoft.com/office/drawing/2014/main" id="{398A31FE-0452-551B-5178-191D38B92C7B}"/>
                </a:ext>
              </a:extLst>
            </p:cNvPr>
            <p:cNvSpPr/>
            <p:nvPr/>
          </p:nvSpPr>
          <p:spPr>
            <a:xfrm>
              <a:off x="3247918" y="2682528"/>
              <a:ext cx="80336" cy="137721"/>
            </a:xfrm>
            <a:custGeom>
              <a:avLst/>
              <a:gdLst>
                <a:gd name="connsiteX0" fmla="*/ 107 w 80336"/>
                <a:gd name="connsiteY0" fmla="*/ 347 h 137721"/>
                <a:gd name="connsiteX1" fmla="*/ 76307 w 80336"/>
                <a:gd name="connsiteY1" fmla="*/ 133697 h 137721"/>
                <a:gd name="connsiteX2" fmla="*/ 60432 w 80336"/>
                <a:gd name="connsiteY2" fmla="*/ 95597 h 137721"/>
                <a:gd name="connsiteX3" fmla="*/ 107 w 80336"/>
                <a:gd name="connsiteY3" fmla="*/ 347 h 13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36" h="137721">
                  <a:moveTo>
                    <a:pt x="107" y="347"/>
                  </a:moveTo>
                  <a:cubicBezTo>
                    <a:pt x="2753" y="6697"/>
                    <a:pt x="66253" y="117822"/>
                    <a:pt x="76307" y="133697"/>
                  </a:cubicBezTo>
                  <a:cubicBezTo>
                    <a:pt x="86361" y="149572"/>
                    <a:pt x="76307" y="114647"/>
                    <a:pt x="60432" y="95597"/>
                  </a:cubicBezTo>
                  <a:cubicBezTo>
                    <a:pt x="44557" y="76547"/>
                    <a:pt x="-2539" y="-6003"/>
                    <a:pt x="107" y="3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フリーフォーム 157">
              <a:extLst>
                <a:ext uri="{FF2B5EF4-FFF2-40B4-BE49-F238E27FC236}">
                  <a16:creationId xmlns:a16="http://schemas.microsoft.com/office/drawing/2014/main" id="{1E9D2FCD-6FA8-B810-8F4E-CBD27AA58391}"/>
                </a:ext>
              </a:extLst>
            </p:cNvPr>
            <p:cNvSpPr/>
            <p:nvPr/>
          </p:nvSpPr>
          <p:spPr>
            <a:xfrm>
              <a:off x="3197188" y="4249717"/>
              <a:ext cx="176801" cy="163533"/>
            </a:xfrm>
            <a:custGeom>
              <a:avLst/>
              <a:gdLst>
                <a:gd name="connsiteX0" fmla="*/ 37 w 176801"/>
                <a:gd name="connsiteY0" fmla="*/ 4783 h 163533"/>
                <a:gd name="connsiteX1" fmla="*/ 101637 w 176801"/>
                <a:gd name="connsiteY1" fmla="*/ 65108 h 163533"/>
                <a:gd name="connsiteX2" fmla="*/ 98462 w 176801"/>
                <a:gd name="connsiteY2" fmla="*/ 46058 h 163533"/>
                <a:gd name="connsiteX3" fmla="*/ 44487 w 176801"/>
                <a:gd name="connsiteY3" fmla="*/ 103208 h 163533"/>
                <a:gd name="connsiteX4" fmla="*/ 6387 w 176801"/>
                <a:gd name="connsiteY4" fmla="*/ 163533 h 163533"/>
                <a:gd name="connsiteX5" fmla="*/ 44487 w 176801"/>
                <a:gd name="connsiteY5" fmla="*/ 103208 h 163533"/>
                <a:gd name="connsiteX6" fmla="*/ 174662 w 176801"/>
                <a:gd name="connsiteY6" fmla="*/ 1608 h 163533"/>
                <a:gd name="connsiteX7" fmla="*/ 114337 w 176801"/>
                <a:gd name="connsiteY7" fmla="*/ 39708 h 163533"/>
                <a:gd name="connsiteX8" fmla="*/ 37 w 176801"/>
                <a:gd name="connsiteY8" fmla="*/ 4783 h 16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01" h="163533">
                  <a:moveTo>
                    <a:pt x="37" y="4783"/>
                  </a:moveTo>
                  <a:cubicBezTo>
                    <a:pt x="-2080" y="9016"/>
                    <a:pt x="85233" y="58229"/>
                    <a:pt x="101637" y="65108"/>
                  </a:cubicBezTo>
                  <a:cubicBezTo>
                    <a:pt x="118041" y="71987"/>
                    <a:pt x="107987" y="39708"/>
                    <a:pt x="98462" y="46058"/>
                  </a:cubicBezTo>
                  <a:cubicBezTo>
                    <a:pt x="88937" y="52408"/>
                    <a:pt x="59833" y="83629"/>
                    <a:pt x="44487" y="103208"/>
                  </a:cubicBezTo>
                  <a:cubicBezTo>
                    <a:pt x="29141" y="122787"/>
                    <a:pt x="6387" y="163533"/>
                    <a:pt x="6387" y="163533"/>
                  </a:cubicBezTo>
                  <a:cubicBezTo>
                    <a:pt x="6387" y="163533"/>
                    <a:pt x="16441" y="130195"/>
                    <a:pt x="44487" y="103208"/>
                  </a:cubicBezTo>
                  <a:cubicBezTo>
                    <a:pt x="72533" y="76221"/>
                    <a:pt x="163020" y="12191"/>
                    <a:pt x="174662" y="1608"/>
                  </a:cubicBezTo>
                  <a:cubicBezTo>
                    <a:pt x="186304" y="-8975"/>
                    <a:pt x="148204" y="36004"/>
                    <a:pt x="114337" y="39708"/>
                  </a:cubicBezTo>
                  <a:cubicBezTo>
                    <a:pt x="80470" y="43412"/>
                    <a:pt x="2154" y="550"/>
                    <a:pt x="37" y="47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フリーフォーム 158">
              <a:extLst>
                <a:ext uri="{FF2B5EF4-FFF2-40B4-BE49-F238E27FC236}">
                  <a16:creationId xmlns:a16="http://schemas.microsoft.com/office/drawing/2014/main" id="{E5DF0EC0-AA28-E880-2CAD-48B34ABF172A}"/>
                </a:ext>
              </a:extLst>
            </p:cNvPr>
            <p:cNvSpPr/>
            <p:nvPr/>
          </p:nvSpPr>
          <p:spPr>
            <a:xfrm>
              <a:off x="3306159" y="4217691"/>
              <a:ext cx="295188" cy="146854"/>
            </a:xfrm>
            <a:custGeom>
              <a:avLst/>
              <a:gdLst>
                <a:gd name="connsiteX0" fmla="*/ 2191 w 295188"/>
                <a:gd name="connsiteY0" fmla="*/ 144759 h 146854"/>
                <a:gd name="connsiteX1" fmla="*/ 160941 w 295188"/>
                <a:gd name="connsiteY1" fmla="*/ 17759 h 146854"/>
                <a:gd name="connsiteX2" fmla="*/ 97441 w 295188"/>
                <a:gd name="connsiteY2" fmla="*/ 39984 h 146854"/>
                <a:gd name="connsiteX3" fmla="*/ 167291 w 295188"/>
                <a:gd name="connsiteY3" fmla="*/ 8234 h 146854"/>
                <a:gd name="connsiteX4" fmla="*/ 294291 w 295188"/>
                <a:gd name="connsiteY4" fmla="*/ 8234 h 146854"/>
                <a:gd name="connsiteX5" fmla="*/ 218091 w 295188"/>
                <a:gd name="connsiteY5" fmla="*/ 1884 h 146854"/>
                <a:gd name="connsiteX6" fmla="*/ 106966 w 295188"/>
                <a:gd name="connsiteY6" fmla="*/ 46334 h 146854"/>
                <a:gd name="connsiteX7" fmla="*/ 59341 w 295188"/>
                <a:gd name="connsiteY7" fmla="*/ 116184 h 146854"/>
                <a:gd name="connsiteX8" fmla="*/ 68866 w 295188"/>
                <a:gd name="connsiteY8" fmla="*/ 128884 h 146854"/>
                <a:gd name="connsiteX9" fmla="*/ 68866 w 295188"/>
                <a:gd name="connsiteY9" fmla="*/ 97134 h 146854"/>
                <a:gd name="connsiteX10" fmla="*/ 2191 w 295188"/>
                <a:gd name="connsiteY10" fmla="*/ 144759 h 14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188" h="146854">
                  <a:moveTo>
                    <a:pt x="2191" y="144759"/>
                  </a:moveTo>
                  <a:cubicBezTo>
                    <a:pt x="17537" y="131530"/>
                    <a:pt x="145066" y="35221"/>
                    <a:pt x="160941" y="17759"/>
                  </a:cubicBezTo>
                  <a:cubicBezTo>
                    <a:pt x="176816" y="297"/>
                    <a:pt x="96383" y="41572"/>
                    <a:pt x="97441" y="39984"/>
                  </a:cubicBezTo>
                  <a:cubicBezTo>
                    <a:pt x="98499" y="38396"/>
                    <a:pt x="134483" y="13526"/>
                    <a:pt x="167291" y="8234"/>
                  </a:cubicBezTo>
                  <a:cubicBezTo>
                    <a:pt x="200099" y="2942"/>
                    <a:pt x="285824" y="9292"/>
                    <a:pt x="294291" y="8234"/>
                  </a:cubicBezTo>
                  <a:cubicBezTo>
                    <a:pt x="302758" y="7176"/>
                    <a:pt x="249312" y="-4466"/>
                    <a:pt x="218091" y="1884"/>
                  </a:cubicBezTo>
                  <a:cubicBezTo>
                    <a:pt x="186870" y="8234"/>
                    <a:pt x="133424" y="27284"/>
                    <a:pt x="106966" y="46334"/>
                  </a:cubicBezTo>
                  <a:cubicBezTo>
                    <a:pt x="80508" y="65384"/>
                    <a:pt x="59341" y="116184"/>
                    <a:pt x="59341" y="116184"/>
                  </a:cubicBezTo>
                  <a:cubicBezTo>
                    <a:pt x="52991" y="129942"/>
                    <a:pt x="67279" y="132059"/>
                    <a:pt x="68866" y="128884"/>
                  </a:cubicBezTo>
                  <a:cubicBezTo>
                    <a:pt x="70453" y="125709"/>
                    <a:pt x="81037" y="89726"/>
                    <a:pt x="68866" y="97134"/>
                  </a:cubicBezTo>
                  <a:cubicBezTo>
                    <a:pt x="56695" y="104542"/>
                    <a:pt x="-13155" y="157988"/>
                    <a:pt x="2191" y="14475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フリーフォーム 159">
              <a:extLst>
                <a:ext uri="{FF2B5EF4-FFF2-40B4-BE49-F238E27FC236}">
                  <a16:creationId xmlns:a16="http://schemas.microsoft.com/office/drawing/2014/main" id="{13CA6636-DB76-E09D-1053-F66D583FC6E9}"/>
                </a:ext>
              </a:extLst>
            </p:cNvPr>
            <p:cNvSpPr/>
            <p:nvPr/>
          </p:nvSpPr>
          <p:spPr>
            <a:xfrm>
              <a:off x="3518222" y="3403515"/>
              <a:ext cx="66371" cy="127420"/>
            </a:xfrm>
            <a:custGeom>
              <a:avLst/>
              <a:gdLst>
                <a:gd name="connsiteX0" fmla="*/ 66353 w 66371"/>
                <a:gd name="connsiteY0" fmla="*/ 85 h 127420"/>
                <a:gd name="connsiteX1" fmla="*/ 6028 w 66371"/>
                <a:gd name="connsiteY1" fmla="*/ 95335 h 127420"/>
                <a:gd name="connsiteX2" fmla="*/ 2853 w 66371"/>
                <a:gd name="connsiteY2" fmla="*/ 127085 h 127420"/>
                <a:gd name="connsiteX3" fmla="*/ 12378 w 66371"/>
                <a:gd name="connsiteY3" fmla="*/ 79460 h 127420"/>
                <a:gd name="connsiteX4" fmla="*/ 66353 w 66371"/>
                <a:gd name="connsiteY4" fmla="*/ 85 h 12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71" h="127420">
                  <a:moveTo>
                    <a:pt x="66353" y="85"/>
                  </a:moveTo>
                  <a:cubicBezTo>
                    <a:pt x="65295" y="2731"/>
                    <a:pt x="16611" y="74168"/>
                    <a:pt x="6028" y="95335"/>
                  </a:cubicBezTo>
                  <a:cubicBezTo>
                    <a:pt x="-4555" y="116502"/>
                    <a:pt x="1795" y="129731"/>
                    <a:pt x="2853" y="127085"/>
                  </a:cubicBezTo>
                  <a:cubicBezTo>
                    <a:pt x="3911" y="124439"/>
                    <a:pt x="1795" y="101685"/>
                    <a:pt x="12378" y="79460"/>
                  </a:cubicBezTo>
                  <a:cubicBezTo>
                    <a:pt x="22961" y="57235"/>
                    <a:pt x="67411" y="-2561"/>
                    <a:pt x="66353" y="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1" name="フリーフォーム 160">
              <a:extLst>
                <a:ext uri="{FF2B5EF4-FFF2-40B4-BE49-F238E27FC236}">
                  <a16:creationId xmlns:a16="http://schemas.microsoft.com/office/drawing/2014/main" id="{933B47F8-A41F-8EB5-BC74-70BE939B1931}"/>
                </a:ext>
              </a:extLst>
            </p:cNvPr>
            <p:cNvSpPr/>
            <p:nvPr/>
          </p:nvSpPr>
          <p:spPr>
            <a:xfrm>
              <a:off x="3041637" y="2599941"/>
              <a:ext cx="19225" cy="170716"/>
            </a:xfrm>
            <a:custGeom>
              <a:avLst/>
              <a:gdLst>
                <a:gd name="connsiteX0" fmla="*/ 19063 w 19225"/>
                <a:gd name="connsiteY0" fmla="*/ 384 h 170716"/>
                <a:gd name="connsiteX1" fmla="*/ 13 w 19225"/>
                <a:gd name="connsiteY1" fmla="*/ 168659 h 170716"/>
                <a:gd name="connsiteX2" fmla="*/ 15888 w 19225"/>
                <a:gd name="connsiteY2" fmla="*/ 95634 h 170716"/>
                <a:gd name="connsiteX3" fmla="*/ 9538 w 19225"/>
                <a:gd name="connsiteY3" fmla="*/ 121034 h 170716"/>
                <a:gd name="connsiteX4" fmla="*/ 19063 w 19225"/>
                <a:gd name="connsiteY4" fmla="*/ 384 h 17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25" h="170716">
                  <a:moveTo>
                    <a:pt x="19063" y="384"/>
                  </a:moveTo>
                  <a:cubicBezTo>
                    <a:pt x="17475" y="8322"/>
                    <a:pt x="542" y="152784"/>
                    <a:pt x="13" y="168659"/>
                  </a:cubicBezTo>
                  <a:cubicBezTo>
                    <a:pt x="-516" y="184534"/>
                    <a:pt x="14300" y="103572"/>
                    <a:pt x="15888" y="95634"/>
                  </a:cubicBezTo>
                  <a:cubicBezTo>
                    <a:pt x="17476" y="87696"/>
                    <a:pt x="9009" y="132146"/>
                    <a:pt x="9538" y="121034"/>
                  </a:cubicBezTo>
                  <a:cubicBezTo>
                    <a:pt x="10067" y="109922"/>
                    <a:pt x="20651" y="-7554"/>
                    <a:pt x="19063" y="3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2" name="フリーフォーム 161">
              <a:extLst>
                <a:ext uri="{FF2B5EF4-FFF2-40B4-BE49-F238E27FC236}">
                  <a16:creationId xmlns:a16="http://schemas.microsoft.com/office/drawing/2014/main" id="{E14F87AA-8816-3609-D678-F2315CD54CD7}"/>
                </a:ext>
              </a:extLst>
            </p:cNvPr>
            <p:cNvSpPr/>
            <p:nvPr/>
          </p:nvSpPr>
          <p:spPr>
            <a:xfrm>
              <a:off x="3809995" y="2482667"/>
              <a:ext cx="51698" cy="237574"/>
            </a:xfrm>
            <a:custGeom>
              <a:avLst/>
              <a:gdLst>
                <a:gd name="connsiteX0" fmla="*/ 5 w 51698"/>
                <a:gd name="connsiteY0" fmla="*/ 183 h 237574"/>
                <a:gd name="connsiteX1" fmla="*/ 47630 w 51698"/>
                <a:gd name="connsiteY1" fmla="*/ 225608 h 237574"/>
                <a:gd name="connsiteX2" fmla="*/ 44455 w 51698"/>
                <a:gd name="connsiteY2" fmla="*/ 187508 h 237574"/>
                <a:gd name="connsiteX3" fmla="*/ 5 w 51698"/>
                <a:gd name="connsiteY3" fmla="*/ 183 h 23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8" h="237574">
                  <a:moveTo>
                    <a:pt x="5" y="183"/>
                  </a:moveTo>
                  <a:cubicBezTo>
                    <a:pt x="534" y="6533"/>
                    <a:pt x="40222" y="194387"/>
                    <a:pt x="47630" y="225608"/>
                  </a:cubicBezTo>
                  <a:cubicBezTo>
                    <a:pt x="55038" y="256829"/>
                    <a:pt x="51334" y="220846"/>
                    <a:pt x="44455" y="187508"/>
                  </a:cubicBezTo>
                  <a:cubicBezTo>
                    <a:pt x="37576" y="154170"/>
                    <a:pt x="-524" y="-6167"/>
                    <a:pt x="5" y="1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フリーフォーム 162">
              <a:extLst>
                <a:ext uri="{FF2B5EF4-FFF2-40B4-BE49-F238E27FC236}">
                  <a16:creationId xmlns:a16="http://schemas.microsoft.com/office/drawing/2014/main" id="{3C44187F-910C-45BE-C654-BF72BB8EF53B}"/>
                </a:ext>
              </a:extLst>
            </p:cNvPr>
            <p:cNvSpPr/>
            <p:nvPr/>
          </p:nvSpPr>
          <p:spPr>
            <a:xfrm>
              <a:off x="3495548" y="2222487"/>
              <a:ext cx="96368" cy="147254"/>
            </a:xfrm>
            <a:custGeom>
              <a:avLst/>
              <a:gdLst>
                <a:gd name="connsiteX0" fmla="*/ 127 w 96368"/>
                <a:gd name="connsiteY0" fmla="*/ 13 h 147254"/>
                <a:gd name="connsiteX1" fmla="*/ 66802 w 96368"/>
                <a:gd name="connsiteY1" fmla="*/ 73038 h 147254"/>
                <a:gd name="connsiteX2" fmla="*/ 76327 w 96368"/>
                <a:gd name="connsiteY2" fmla="*/ 146063 h 147254"/>
                <a:gd name="connsiteX3" fmla="*/ 82677 w 96368"/>
                <a:gd name="connsiteY3" fmla="*/ 111138 h 147254"/>
                <a:gd name="connsiteX4" fmla="*/ 95377 w 96368"/>
                <a:gd name="connsiteY4" fmla="*/ 19063 h 147254"/>
                <a:gd name="connsiteX5" fmla="*/ 85852 w 96368"/>
                <a:gd name="connsiteY5" fmla="*/ 66688 h 147254"/>
                <a:gd name="connsiteX6" fmla="*/ 127 w 96368"/>
                <a:gd name="connsiteY6" fmla="*/ 13 h 14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68" h="147254">
                  <a:moveTo>
                    <a:pt x="127" y="13"/>
                  </a:moveTo>
                  <a:cubicBezTo>
                    <a:pt x="-3048" y="1071"/>
                    <a:pt x="54102" y="48696"/>
                    <a:pt x="66802" y="73038"/>
                  </a:cubicBezTo>
                  <a:cubicBezTo>
                    <a:pt x="79502" y="97380"/>
                    <a:pt x="73681" y="139713"/>
                    <a:pt x="76327" y="146063"/>
                  </a:cubicBezTo>
                  <a:cubicBezTo>
                    <a:pt x="78973" y="152413"/>
                    <a:pt x="79502" y="132305"/>
                    <a:pt x="82677" y="111138"/>
                  </a:cubicBezTo>
                  <a:cubicBezTo>
                    <a:pt x="85852" y="89971"/>
                    <a:pt x="94848" y="26471"/>
                    <a:pt x="95377" y="19063"/>
                  </a:cubicBezTo>
                  <a:cubicBezTo>
                    <a:pt x="95906" y="11655"/>
                    <a:pt x="100140" y="71451"/>
                    <a:pt x="85852" y="66688"/>
                  </a:cubicBezTo>
                  <a:cubicBezTo>
                    <a:pt x="71564" y="61925"/>
                    <a:pt x="3302" y="-1045"/>
                    <a:pt x="127" y="1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フリーフォーム 163">
              <a:extLst>
                <a:ext uri="{FF2B5EF4-FFF2-40B4-BE49-F238E27FC236}">
                  <a16:creationId xmlns:a16="http://schemas.microsoft.com/office/drawing/2014/main" id="{D420708D-6E0B-5455-B773-DDD30E31D004}"/>
                </a:ext>
              </a:extLst>
            </p:cNvPr>
            <p:cNvSpPr/>
            <p:nvPr/>
          </p:nvSpPr>
          <p:spPr>
            <a:xfrm>
              <a:off x="2821984" y="2231894"/>
              <a:ext cx="130804" cy="195382"/>
            </a:xfrm>
            <a:custGeom>
              <a:avLst/>
              <a:gdLst>
                <a:gd name="connsiteX0" fmla="*/ 130766 w 130804"/>
                <a:gd name="connsiteY0" fmla="*/ 131 h 195382"/>
                <a:gd name="connsiteX1" fmla="*/ 29166 w 130804"/>
                <a:gd name="connsiteY1" fmla="*/ 127131 h 195382"/>
                <a:gd name="connsiteX2" fmla="*/ 29166 w 130804"/>
                <a:gd name="connsiteY2" fmla="*/ 193806 h 195382"/>
                <a:gd name="connsiteX3" fmla="*/ 591 w 130804"/>
                <a:gd name="connsiteY3" fmla="*/ 63631 h 195382"/>
                <a:gd name="connsiteX4" fmla="*/ 16466 w 130804"/>
                <a:gd name="connsiteY4" fmla="*/ 152531 h 195382"/>
                <a:gd name="connsiteX5" fmla="*/ 130766 w 130804"/>
                <a:gd name="connsiteY5" fmla="*/ 131 h 1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04" h="195382">
                  <a:moveTo>
                    <a:pt x="130766" y="131"/>
                  </a:moveTo>
                  <a:cubicBezTo>
                    <a:pt x="132883" y="-4102"/>
                    <a:pt x="46099" y="94852"/>
                    <a:pt x="29166" y="127131"/>
                  </a:cubicBezTo>
                  <a:cubicBezTo>
                    <a:pt x="12233" y="159410"/>
                    <a:pt x="33928" y="204389"/>
                    <a:pt x="29166" y="193806"/>
                  </a:cubicBezTo>
                  <a:cubicBezTo>
                    <a:pt x="24403" y="183223"/>
                    <a:pt x="2708" y="70510"/>
                    <a:pt x="591" y="63631"/>
                  </a:cubicBezTo>
                  <a:cubicBezTo>
                    <a:pt x="-1526" y="56752"/>
                    <a:pt x="1649" y="158881"/>
                    <a:pt x="16466" y="152531"/>
                  </a:cubicBezTo>
                  <a:cubicBezTo>
                    <a:pt x="31283" y="146181"/>
                    <a:pt x="128649" y="4364"/>
                    <a:pt x="130766" y="1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フリーフォーム 164">
              <a:extLst>
                <a:ext uri="{FF2B5EF4-FFF2-40B4-BE49-F238E27FC236}">
                  <a16:creationId xmlns:a16="http://schemas.microsoft.com/office/drawing/2014/main" id="{23917617-7118-0D64-FB61-DDFD1D0A7E39}"/>
                </a:ext>
              </a:extLst>
            </p:cNvPr>
            <p:cNvSpPr/>
            <p:nvPr/>
          </p:nvSpPr>
          <p:spPr>
            <a:xfrm>
              <a:off x="3374071" y="4461950"/>
              <a:ext cx="311437" cy="529283"/>
            </a:xfrm>
            <a:custGeom>
              <a:avLst/>
              <a:gdLst>
                <a:gd name="connsiteX0" fmla="*/ 954 w 311437"/>
                <a:gd name="connsiteY0" fmla="*/ 2100 h 529283"/>
                <a:gd name="connsiteX1" fmla="*/ 302579 w 311437"/>
                <a:gd name="connsiteY1" fmla="*/ 516450 h 529283"/>
                <a:gd name="connsiteX2" fmla="*/ 210504 w 311437"/>
                <a:gd name="connsiteY2" fmla="*/ 341825 h 529283"/>
                <a:gd name="connsiteX3" fmla="*/ 954 w 311437"/>
                <a:gd name="connsiteY3" fmla="*/ 2100 h 52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437" h="529283">
                  <a:moveTo>
                    <a:pt x="954" y="2100"/>
                  </a:moveTo>
                  <a:cubicBezTo>
                    <a:pt x="16300" y="31204"/>
                    <a:pt x="267654" y="459829"/>
                    <a:pt x="302579" y="516450"/>
                  </a:cubicBezTo>
                  <a:cubicBezTo>
                    <a:pt x="337504" y="573071"/>
                    <a:pt x="261304" y="429138"/>
                    <a:pt x="210504" y="341825"/>
                  </a:cubicBezTo>
                  <a:cubicBezTo>
                    <a:pt x="159704" y="254513"/>
                    <a:pt x="-14392" y="-27004"/>
                    <a:pt x="954" y="210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フリーフォーム 165">
              <a:extLst>
                <a:ext uri="{FF2B5EF4-FFF2-40B4-BE49-F238E27FC236}">
                  <a16:creationId xmlns:a16="http://schemas.microsoft.com/office/drawing/2014/main" id="{EBF4CFFA-F316-C4AC-9E65-05AD562DDB9A}"/>
                </a:ext>
              </a:extLst>
            </p:cNvPr>
            <p:cNvSpPr/>
            <p:nvPr/>
          </p:nvSpPr>
          <p:spPr>
            <a:xfrm>
              <a:off x="2478975" y="4392996"/>
              <a:ext cx="693876" cy="463490"/>
            </a:xfrm>
            <a:custGeom>
              <a:avLst/>
              <a:gdLst>
                <a:gd name="connsiteX0" fmla="*/ 692850 w 693876"/>
                <a:gd name="connsiteY0" fmla="*/ 1204 h 463490"/>
                <a:gd name="connsiteX1" fmla="*/ 245175 w 693876"/>
                <a:gd name="connsiteY1" fmla="*/ 286954 h 463490"/>
                <a:gd name="connsiteX2" fmla="*/ 267400 w 693876"/>
                <a:gd name="connsiteY2" fmla="*/ 267904 h 463490"/>
                <a:gd name="connsiteX3" fmla="*/ 3875 w 693876"/>
                <a:gd name="connsiteY3" fmla="*/ 461579 h 463490"/>
                <a:gd name="connsiteX4" fmla="*/ 499175 w 693876"/>
                <a:gd name="connsiteY4" fmla="*/ 131379 h 463490"/>
                <a:gd name="connsiteX5" fmla="*/ 372175 w 693876"/>
                <a:gd name="connsiteY5" fmla="*/ 182179 h 463490"/>
                <a:gd name="connsiteX6" fmla="*/ 692850 w 693876"/>
                <a:gd name="connsiteY6" fmla="*/ 1204 h 46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3876" h="463490">
                  <a:moveTo>
                    <a:pt x="692850" y="1204"/>
                  </a:moveTo>
                  <a:cubicBezTo>
                    <a:pt x="671683" y="18666"/>
                    <a:pt x="316083" y="242504"/>
                    <a:pt x="245175" y="286954"/>
                  </a:cubicBezTo>
                  <a:cubicBezTo>
                    <a:pt x="174267" y="331404"/>
                    <a:pt x="307617" y="238800"/>
                    <a:pt x="267400" y="267904"/>
                  </a:cubicBezTo>
                  <a:cubicBezTo>
                    <a:pt x="227183" y="297008"/>
                    <a:pt x="-34754" y="484333"/>
                    <a:pt x="3875" y="461579"/>
                  </a:cubicBezTo>
                  <a:cubicBezTo>
                    <a:pt x="42504" y="438825"/>
                    <a:pt x="437792" y="177946"/>
                    <a:pt x="499175" y="131379"/>
                  </a:cubicBezTo>
                  <a:cubicBezTo>
                    <a:pt x="560558" y="84812"/>
                    <a:pt x="343071" y="202817"/>
                    <a:pt x="372175" y="182179"/>
                  </a:cubicBezTo>
                  <a:cubicBezTo>
                    <a:pt x="401279" y="161542"/>
                    <a:pt x="714017" y="-16258"/>
                    <a:pt x="692850" y="12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フリーフォーム 166">
              <a:extLst>
                <a:ext uri="{FF2B5EF4-FFF2-40B4-BE49-F238E27FC236}">
                  <a16:creationId xmlns:a16="http://schemas.microsoft.com/office/drawing/2014/main" id="{53BA3D05-F043-E4D0-3BC3-1B6BB8F05F93}"/>
                </a:ext>
              </a:extLst>
            </p:cNvPr>
            <p:cNvSpPr/>
            <p:nvPr/>
          </p:nvSpPr>
          <p:spPr>
            <a:xfrm>
              <a:off x="4571103" y="3752842"/>
              <a:ext cx="1339312" cy="245860"/>
            </a:xfrm>
            <a:custGeom>
              <a:avLst/>
              <a:gdLst>
                <a:gd name="connsiteX0" fmla="*/ 7247 w 1339312"/>
                <a:gd name="connsiteY0" fmla="*/ 8 h 245860"/>
                <a:gd name="connsiteX1" fmla="*/ 886722 w 1339312"/>
                <a:gd name="connsiteY1" fmla="*/ 104783 h 245860"/>
                <a:gd name="connsiteX2" fmla="*/ 781947 w 1339312"/>
                <a:gd name="connsiteY2" fmla="*/ 104783 h 245860"/>
                <a:gd name="connsiteX3" fmla="*/ 1023247 w 1339312"/>
                <a:gd name="connsiteY3" fmla="*/ 107958 h 245860"/>
                <a:gd name="connsiteX4" fmla="*/ 1185172 w 1339312"/>
                <a:gd name="connsiteY4" fmla="*/ 146058 h 245860"/>
                <a:gd name="connsiteX5" fmla="*/ 1166122 w 1339312"/>
                <a:gd name="connsiteY5" fmla="*/ 136533 h 245860"/>
                <a:gd name="connsiteX6" fmla="*/ 1324872 w 1339312"/>
                <a:gd name="connsiteY6" fmla="*/ 244483 h 245860"/>
                <a:gd name="connsiteX7" fmla="*/ 1255022 w 1339312"/>
                <a:gd name="connsiteY7" fmla="*/ 190508 h 245860"/>
                <a:gd name="connsiteX8" fmla="*/ 645422 w 1339312"/>
                <a:gd name="connsiteY8" fmla="*/ 88908 h 245860"/>
                <a:gd name="connsiteX9" fmla="*/ 1134372 w 1339312"/>
                <a:gd name="connsiteY9" fmla="*/ 142883 h 245860"/>
                <a:gd name="connsiteX10" fmla="*/ 654947 w 1339312"/>
                <a:gd name="connsiteY10" fmla="*/ 92083 h 245860"/>
                <a:gd name="connsiteX11" fmla="*/ 315222 w 1339312"/>
                <a:gd name="connsiteY11" fmla="*/ 38108 h 245860"/>
                <a:gd name="connsiteX12" fmla="*/ 461272 w 1339312"/>
                <a:gd name="connsiteY12" fmla="*/ 98433 h 245860"/>
                <a:gd name="connsiteX13" fmla="*/ 7247 w 1339312"/>
                <a:gd name="connsiteY13" fmla="*/ 8 h 24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9312" h="245860">
                  <a:moveTo>
                    <a:pt x="7247" y="8"/>
                  </a:moveTo>
                  <a:cubicBezTo>
                    <a:pt x="78155" y="1066"/>
                    <a:pt x="757605" y="87321"/>
                    <a:pt x="886722" y="104783"/>
                  </a:cubicBezTo>
                  <a:cubicBezTo>
                    <a:pt x="1015839" y="122245"/>
                    <a:pt x="759193" y="104254"/>
                    <a:pt x="781947" y="104783"/>
                  </a:cubicBezTo>
                  <a:cubicBezTo>
                    <a:pt x="804701" y="105312"/>
                    <a:pt x="956043" y="101079"/>
                    <a:pt x="1023247" y="107958"/>
                  </a:cubicBezTo>
                  <a:cubicBezTo>
                    <a:pt x="1090451" y="114837"/>
                    <a:pt x="1185172" y="146058"/>
                    <a:pt x="1185172" y="146058"/>
                  </a:cubicBezTo>
                  <a:cubicBezTo>
                    <a:pt x="1208984" y="150820"/>
                    <a:pt x="1142839" y="120129"/>
                    <a:pt x="1166122" y="136533"/>
                  </a:cubicBezTo>
                  <a:cubicBezTo>
                    <a:pt x="1189405" y="152937"/>
                    <a:pt x="1310055" y="235487"/>
                    <a:pt x="1324872" y="244483"/>
                  </a:cubicBezTo>
                  <a:cubicBezTo>
                    <a:pt x="1339689" y="253479"/>
                    <a:pt x="1368264" y="216437"/>
                    <a:pt x="1255022" y="190508"/>
                  </a:cubicBezTo>
                  <a:cubicBezTo>
                    <a:pt x="1141780" y="164579"/>
                    <a:pt x="665530" y="96845"/>
                    <a:pt x="645422" y="88908"/>
                  </a:cubicBezTo>
                  <a:cubicBezTo>
                    <a:pt x="625314" y="80971"/>
                    <a:pt x="1132785" y="142354"/>
                    <a:pt x="1134372" y="142883"/>
                  </a:cubicBezTo>
                  <a:cubicBezTo>
                    <a:pt x="1135959" y="143412"/>
                    <a:pt x="791472" y="109546"/>
                    <a:pt x="654947" y="92083"/>
                  </a:cubicBezTo>
                  <a:cubicBezTo>
                    <a:pt x="518422" y="74621"/>
                    <a:pt x="347501" y="37050"/>
                    <a:pt x="315222" y="38108"/>
                  </a:cubicBezTo>
                  <a:cubicBezTo>
                    <a:pt x="282943" y="39166"/>
                    <a:pt x="514718" y="104783"/>
                    <a:pt x="461272" y="98433"/>
                  </a:cubicBezTo>
                  <a:cubicBezTo>
                    <a:pt x="407826" y="92083"/>
                    <a:pt x="-63661" y="-1050"/>
                    <a:pt x="7247" y="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フリーフォーム 168">
              <a:extLst>
                <a:ext uri="{FF2B5EF4-FFF2-40B4-BE49-F238E27FC236}">
                  <a16:creationId xmlns:a16="http://schemas.microsoft.com/office/drawing/2014/main" id="{C67D062E-CD66-636B-FCDC-127CECC25DFB}"/>
                </a:ext>
              </a:extLst>
            </p:cNvPr>
            <p:cNvSpPr/>
            <p:nvPr/>
          </p:nvSpPr>
          <p:spPr>
            <a:xfrm>
              <a:off x="3213022" y="4441494"/>
              <a:ext cx="166829" cy="1065649"/>
            </a:xfrm>
            <a:custGeom>
              <a:avLst/>
              <a:gdLst>
                <a:gd name="connsiteX0" fmla="*/ 78 w 166829"/>
                <a:gd name="connsiteY0" fmla="*/ 331 h 1065649"/>
                <a:gd name="connsiteX1" fmla="*/ 123903 w 166829"/>
                <a:gd name="connsiteY1" fmla="*/ 575006 h 1065649"/>
                <a:gd name="connsiteX2" fmla="*/ 123903 w 166829"/>
                <a:gd name="connsiteY2" fmla="*/ 546431 h 1065649"/>
                <a:gd name="connsiteX3" fmla="*/ 114378 w 166829"/>
                <a:gd name="connsiteY3" fmla="*/ 794081 h 1065649"/>
                <a:gd name="connsiteX4" fmla="*/ 114378 w 166829"/>
                <a:gd name="connsiteY4" fmla="*/ 794081 h 1065649"/>
                <a:gd name="connsiteX5" fmla="*/ 165178 w 166829"/>
                <a:gd name="connsiteY5" fmla="*/ 1060781 h 1065649"/>
                <a:gd name="connsiteX6" fmla="*/ 149303 w 166829"/>
                <a:gd name="connsiteY6" fmla="*/ 952831 h 1065649"/>
                <a:gd name="connsiteX7" fmla="*/ 98503 w 166829"/>
                <a:gd name="connsiteY7" fmla="*/ 781381 h 1065649"/>
                <a:gd name="connsiteX8" fmla="*/ 101678 w 166829"/>
                <a:gd name="connsiteY8" fmla="*/ 841706 h 1065649"/>
                <a:gd name="connsiteX9" fmla="*/ 142953 w 166829"/>
                <a:gd name="connsiteY9" fmla="*/ 521031 h 1065649"/>
                <a:gd name="connsiteX10" fmla="*/ 133428 w 166829"/>
                <a:gd name="connsiteY10" fmla="*/ 552781 h 1065649"/>
                <a:gd name="connsiteX11" fmla="*/ 95328 w 166829"/>
                <a:gd name="connsiteY11" fmla="*/ 86056 h 1065649"/>
                <a:gd name="connsiteX12" fmla="*/ 104853 w 166829"/>
                <a:gd name="connsiteY12" fmla="*/ 486106 h 1065649"/>
                <a:gd name="connsiteX13" fmla="*/ 78 w 166829"/>
                <a:gd name="connsiteY13" fmla="*/ 331 h 106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829" h="1065649">
                  <a:moveTo>
                    <a:pt x="78" y="331"/>
                  </a:moveTo>
                  <a:cubicBezTo>
                    <a:pt x="3253" y="15148"/>
                    <a:pt x="103266" y="483989"/>
                    <a:pt x="123903" y="575006"/>
                  </a:cubicBezTo>
                  <a:cubicBezTo>
                    <a:pt x="144540" y="666023"/>
                    <a:pt x="125490" y="509919"/>
                    <a:pt x="123903" y="546431"/>
                  </a:cubicBezTo>
                  <a:cubicBezTo>
                    <a:pt x="122316" y="582943"/>
                    <a:pt x="114378" y="794081"/>
                    <a:pt x="114378" y="794081"/>
                  </a:cubicBezTo>
                  <a:lnTo>
                    <a:pt x="114378" y="794081"/>
                  </a:lnTo>
                  <a:cubicBezTo>
                    <a:pt x="122845" y="838531"/>
                    <a:pt x="159357" y="1034323"/>
                    <a:pt x="165178" y="1060781"/>
                  </a:cubicBezTo>
                  <a:cubicBezTo>
                    <a:pt x="170999" y="1087239"/>
                    <a:pt x="160415" y="999398"/>
                    <a:pt x="149303" y="952831"/>
                  </a:cubicBezTo>
                  <a:cubicBezTo>
                    <a:pt x="138191" y="906264"/>
                    <a:pt x="106440" y="799902"/>
                    <a:pt x="98503" y="781381"/>
                  </a:cubicBezTo>
                  <a:cubicBezTo>
                    <a:pt x="90566" y="762860"/>
                    <a:pt x="94270" y="885098"/>
                    <a:pt x="101678" y="841706"/>
                  </a:cubicBezTo>
                  <a:cubicBezTo>
                    <a:pt x="109086" y="798314"/>
                    <a:pt x="137661" y="569185"/>
                    <a:pt x="142953" y="521031"/>
                  </a:cubicBezTo>
                  <a:cubicBezTo>
                    <a:pt x="148245" y="472877"/>
                    <a:pt x="141365" y="625277"/>
                    <a:pt x="133428" y="552781"/>
                  </a:cubicBezTo>
                  <a:cubicBezTo>
                    <a:pt x="125491" y="480285"/>
                    <a:pt x="100090" y="97168"/>
                    <a:pt x="95328" y="86056"/>
                  </a:cubicBezTo>
                  <a:cubicBezTo>
                    <a:pt x="90566" y="74944"/>
                    <a:pt x="118611" y="500394"/>
                    <a:pt x="104853" y="486106"/>
                  </a:cubicBezTo>
                  <a:cubicBezTo>
                    <a:pt x="91095" y="471818"/>
                    <a:pt x="-3097" y="-14486"/>
                    <a:pt x="78" y="3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フリーフォーム 169">
              <a:extLst>
                <a:ext uri="{FF2B5EF4-FFF2-40B4-BE49-F238E27FC236}">
                  <a16:creationId xmlns:a16="http://schemas.microsoft.com/office/drawing/2014/main" id="{D9D13BA8-C562-F0F4-DBBA-3BB1C2611EED}"/>
                </a:ext>
              </a:extLst>
            </p:cNvPr>
            <p:cNvSpPr/>
            <p:nvPr/>
          </p:nvSpPr>
          <p:spPr>
            <a:xfrm>
              <a:off x="3022255" y="4426602"/>
              <a:ext cx="134138" cy="471764"/>
            </a:xfrm>
            <a:custGeom>
              <a:avLst/>
              <a:gdLst>
                <a:gd name="connsiteX0" fmla="*/ 133695 w 134138"/>
                <a:gd name="connsiteY0" fmla="*/ 2523 h 471764"/>
                <a:gd name="connsiteX1" fmla="*/ 3520 w 134138"/>
                <a:gd name="connsiteY1" fmla="*/ 462898 h 471764"/>
                <a:gd name="connsiteX2" fmla="*/ 44795 w 134138"/>
                <a:gd name="connsiteY2" fmla="*/ 285098 h 471764"/>
                <a:gd name="connsiteX3" fmla="*/ 133695 w 134138"/>
                <a:gd name="connsiteY3" fmla="*/ 2523 h 47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38" h="471764">
                  <a:moveTo>
                    <a:pt x="133695" y="2523"/>
                  </a:moveTo>
                  <a:cubicBezTo>
                    <a:pt x="126816" y="32156"/>
                    <a:pt x="18337" y="415802"/>
                    <a:pt x="3520" y="462898"/>
                  </a:cubicBezTo>
                  <a:cubicBezTo>
                    <a:pt x="-11297" y="509994"/>
                    <a:pt x="24158" y="357594"/>
                    <a:pt x="44795" y="285098"/>
                  </a:cubicBezTo>
                  <a:cubicBezTo>
                    <a:pt x="65432" y="212602"/>
                    <a:pt x="140574" y="-27110"/>
                    <a:pt x="133695" y="252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フリーフォーム 170">
              <a:extLst>
                <a:ext uri="{FF2B5EF4-FFF2-40B4-BE49-F238E27FC236}">
                  <a16:creationId xmlns:a16="http://schemas.microsoft.com/office/drawing/2014/main" id="{1708A22A-05FA-9868-78A2-CFC5368D7ABD}"/>
                </a:ext>
              </a:extLst>
            </p:cNvPr>
            <p:cNvSpPr/>
            <p:nvPr/>
          </p:nvSpPr>
          <p:spPr>
            <a:xfrm>
              <a:off x="2936751" y="4825986"/>
              <a:ext cx="157256" cy="476331"/>
            </a:xfrm>
            <a:custGeom>
              <a:avLst/>
              <a:gdLst>
                <a:gd name="connsiteX0" fmla="*/ 25524 w 157256"/>
                <a:gd name="connsiteY0" fmla="*/ 14 h 476331"/>
                <a:gd name="connsiteX1" fmla="*/ 155699 w 157256"/>
                <a:gd name="connsiteY1" fmla="*/ 95264 h 476331"/>
                <a:gd name="connsiteX2" fmla="*/ 98549 w 157256"/>
                <a:gd name="connsiteY2" fmla="*/ 241314 h 476331"/>
                <a:gd name="connsiteX3" fmla="*/ 117599 w 157256"/>
                <a:gd name="connsiteY3" fmla="*/ 193689 h 476331"/>
                <a:gd name="connsiteX4" fmla="*/ 124 w 157256"/>
                <a:gd name="connsiteY4" fmla="*/ 476264 h 476331"/>
                <a:gd name="connsiteX5" fmla="*/ 142999 w 157256"/>
                <a:gd name="connsiteY5" fmla="*/ 165114 h 476331"/>
                <a:gd name="connsiteX6" fmla="*/ 111249 w 157256"/>
                <a:gd name="connsiteY6" fmla="*/ 76214 h 476331"/>
                <a:gd name="connsiteX7" fmla="*/ 142999 w 157256"/>
                <a:gd name="connsiteY7" fmla="*/ 101614 h 476331"/>
                <a:gd name="connsiteX8" fmla="*/ 25524 w 157256"/>
                <a:gd name="connsiteY8" fmla="*/ 14 h 47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56" h="476331">
                  <a:moveTo>
                    <a:pt x="25524" y="14"/>
                  </a:moveTo>
                  <a:cubicBezTo>
                    <a:pt x="27641" y="-1044"/>
                    <a:pt x="143528" y="55047"/>
                    <a:pt x="155699" y="95264"/>
                  </a:cubicBezTo>
                  <a:cubicBezTo>
                    <a:pt x="167870" y="135481"/>
                    <a:pt x="104899" y="224910"/>
                    <a:pt x="98549" y="241314"/>
                  </a:cubicBezTo>
                  <a:cubicBezTo>
                    <a:pt x="92199" y="257718"/>
                    <a:pt x="134003" y="154531"/>
                    <a:pt x="117599" y="193689"/>
                  </a:cubicBezTo>
                  <a:cubicBezTo>
                    <a:pt x="101195" y="232847"/>
                    <a:pt x="-4109" y="481026"/>
                    <a:pt x="124" y="476264"/>
                  </a:cubicBezTo>
                  <a:cubicBezTo>
                    <a:pt x="4357" y="471502"/>
                    <a:pt x="124478" y="231789"/>
                    <a:pt x="142999" y="165114"/>
                  </a:cubicBezTo>
                  <a:cubicBezTo>
                    <a:pt x="161520" y="98439"/>
                    <a:pt x="111249" y="86797"/>
                    <a:pt x="111249" y="76214"/>
                  </a:cubicBezTo>
                  <a:cubicBezTo>
                    <a:pt x="111249" y="65631"/>
                    <a:pt x="156228" y="114843"/>
                    <a:pt x="142999" y="101614"/>
                  </a:cubicBezTo>
                  <a:cubicBezTo>
                    <a:pt x="129770" y="88385"/>
                    <a:pt x="23407" y="1072"/>
                    <a:pt x="25524" y="1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フリーフォーム 171">
              <a:extLst>
                <a:ext uri="{FF2B5EF4-FFF2-40B4-BE49-F238E27FC236}">
                  <a16:creationId xmlns:a16="http://schemas.microsoft.com/office/drawing/2014/main" id="{B6A0FF80-9054-1D90-F750-1D5B93DD0038}"/>
                </a:ext>
              </a:extLst>
            </p:cNvPr>
            <p:cNvSpPr/>
            <p:nvPr/>
          </p:nvSpPr>
          <p:spPr>
            <a:xfrm>
              <a:off x="2393034" y="4783999"/>
              <a:ext cx="115797" cy="492605"/>
            </a:xfrm>
            <a:custGeom>
              <a:avLst/>
              <a:gdLst>
                <a:gd name="connsiteX0" fmla="*/ 115216 w 115797"/>
                <a:gd name="connsiteY0" fmla="*/ 3901 h 492605"/>
                <a:gd name="connsiteX1" fmla="*/ 4091 w 115797"/>
                <a:gd name="connsiteY1" fmla="*/ 476976 h 492605"/>
                <a:gd name="connsiteX2" fmla="*/ 26316 w 115797"/>
                <a:gd name="connsiteY2" fmla="*/ 353151 h 492605"/>
                <a:gd name="connsiteX3" fmla="*/ 48541 w 115797"/>
                <a:gd name="connsiteY3" fmla="*/ 95976 h 492605"/>
                <a:gd name="connsiteX4" fmla="*/ 48541 w 115797"/>
                <a:gd name="connsiteY4" fmla="*/ 242026 h 492605"/>
                <a:gd name="connsiteX5" fmla="*/ 115216 w 115797"/>
                <a:gd name="connsiteY5" fmla="*/ 3901 h 49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97" h="492605">
                  <a:moveTo>
                    <a:pt x="115216" y="3901"/>
                  </a:moveTo>
                  <a:cubicBezTo>
                    <a:pt x="107808" y="43059"/>
                    <a:pt x="18908" y="418768"/>
                    <a:pt x="4091" y="476976"/>
                  </a:cubicBezTo>
                  <a:cubicBezTo>
                    <a:pt x="-10726" y="535184"/>
                    <a:pt x="18908" y="416651"/>
                    <a:pt x="26316" y="353151"/>
                  </a:cubicBezTo>
                  <a:cubicBezTo>
                    <a:pt x="33724" y="289651"/>
                    <a:pt x="44837" y="114497"/>
                    <a:pt x="48541" y="95976"/>
                  </a:cubicBezTo>
                  <a:cubicBezTo>
                    <a:pt x="52245" y="77455"/>
                    <a:pt x="40074" y="251022"/>
                    <a:pt x="48541" y="242026"/>
                  </a:cubicBezTo>
                  <a:cubicBezTo>
                    <a:pt x="57008" y="233030"/>
                    <a:pt x="122624" y="-35257"/>
                    <a:pt x="115216" y="390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フリーフォーム 172">
              <a:extLst>
                <a:ext uri="{FF2B5EF4-FFF2-40B4-BE49-F238E27FC236}">
                  <a16:creationId xmlns:a16="http://schemas.microsoft.com/office/drawing/2014/main" id="{BFFB94B6-C382-EC81-A45E-6189331778A7}"/>
                </a:ext>
              </a:extLst>
            </p:cNvPr>
            <p:cNvSpPr/>
            <p:nvPr/>
          </p:nvSpPr>
          <p:spPr>
            <a:xfrm>
              <a:off x="2327482" y="4762093"/>
              <a:ext cx="238889" cy="433225"/>
            </a:xfrm>
            <a:custGeom>
              <a:avLst/>
              <a:gdLst>
                <a:gd name="connsiteX0" fmla="*/ 237918 w 238889"/>
                <a:gd name="connsiteY0" fmla="*/ 407 h 433225"/>
                <a:gd name="connsiteX1" fmla="*/ 6143 w 238889"/>
                <a:gd name="connsiteY1" fmla="*/ 152807 h 433225"/>
                <a:gd name="connsiteX2" fmla="*/ 63293 w 238889"/>
                <a:gd name="connsiteY2" fmla="*/ 133757 h 433225"/>
                <a:gd name="connsiteX3" fmla="*/ 22018 w 238889"/>
                <a:gd name="connsiteY3" fmla="*/ 241707 h 433225"/>
                <a:gd name="connsiteX4" fmla="*/ 44243 w 238889"/>
                <a:gd name="connsiteY4" fmla="*/ 429032 h 433225"/>
                <a:gd name="connsiteX5" fmla="*/ 44243 w 238889"/>
                <a:gd name="connsiteY5" fmla="*/ 362357 h 433225"/>
                <a:gd name="connsiteX6" fmla="*/ 18843 w 238889"/>
                <a:gd name="connsiteY6" fmla="*/ 251232 h 433225"/>
                <a:gd name="connsiteX7" fmla="*/ 107743 w 238889"/>
                <a:gd name="connsiteY7" fmla="*/ 108357 h 433225"/>
                <a:gd name="connsiteX8" fmla="*/ 88693 w 238889"/>
                <a:gd name="connsiteY8" fmla="*/ 108357 h 433225"/>
                <a:gd name="connsiteX9" fmla="*/ 237918 w 238889"/>
                <a:gd name="connsiteY9" fmla="*/ 407 h 43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889" h="433225">
                  <a:moveTo>
                    <a:pt x="237918" y="407"/>
                  </a:moveTo>
                  <a:cubicBezTo>
                    <a:pt x="224160" y="7815"/>
                    <a:pt x="35247" y="130582"/>
                    <a:pt x="6143" y="152807"/>
                  </a:cubicBezTo>
                  <a:cubicBezTo>
                    <a:pt x="-22961" y="175032"/>
                    <a:pt x="60647" y="118940"/>
                    <a:pt x="63293" y="133757"/>
                  </a:cubicBezTo>
                  <a:cubicBezTo>
                    <a:pt x="65939" y="148574"/>
                    <a:pt x="25193" y="192495"/>
                    <a:pt x="22018" y="241707"/>
                  </a:cubicBezTo>
                  <a:cubicBezTo>
                    <a:pt x="18843" y="290919"/>
                    <a:pt x="40539" y="408924"/>
                    <a:pt x="44243" y="429032"/>
                  </a:cubicBezTo>
                  <a:cubicBezTo>
                    <a:pt x="47947" y="449140"/>
                    <a:pt x="48476" y="391990"/>
                    <a:pt x="44243" y="362357"/>
                  </a:cubicBezTo>
                  <a:cubicBezTo>
                    <a:pt x="40010" y="332724"/>
                    <a:pt x="8260" y="293565"/>
                    <a:pt x="18843" y="251232"/>
                  </a:cubicBezTo>
                  <a:cubicBezTo>
                    <a:pt x="29426" y="208899"/>
                    <a:pt x="96101" y="132170"/>
                    <a:pt x="107743" y="108357"/>
                  </a:cubicBezTo>
                  <a:cubicBezTo>
                    <a:pt x="119385" y="84544"/>
                    <a:pt x="62235" y="127936"/>
                    <a:pt x="88693" y="108357"/>
                  </a:cubicBezTo>
                  <a:cubicBezTo>
                    <a:pt x="115151" y="88778"/>
                    <a:pt x="251676" y="-7001"/>
                    <a:pt x="237918" y="40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フリーフォーム 173">
              <a:extLst>
                <a:ext uri="{FF2B5EF4-FFF2-40B4-BE49-F238E27FC236}">
                  <a16:creationId xmlns:a16="http://schemas.microsoft.com/office/drawing/2014/main" id="{7655E697-E8FB-1526-9B05-5D6802CAA52D}"/>
                </a:ext>
              </a:extLst>
            </p:cNvPr>
            <p:cNvSpPr/>
            <p:nvPr/>
          </p:nvSpPr>
          <p:spPr>
            <a:xfrm>
              <a:off x="4562736" y="3698560"/>
              <a:ext cx="295714" cy="1028740"/>
            </a:xfrm>
            <a:custGeom>
              <a:avLst/>
              <a:gdLst>
                <a:gd name="connsiteX0" fmla="*/ 103607 w 295714"/>
                <a:gd name="connsiteY0" fmla="*/ 2583 h 1028740"/>
                <a:gd name="connsiteX1" fmla="*/ 139893 w 295714"/>
                <a:gd name="connsiteY1" fmla="*/ 619440 h 1028740"/>
                <a:gd name="connsiteX2" fmla="*/ 147150 w 295714"/>
                <a:gd name="connsiteY2" fmla="*/ 503326 h 1028740"/>
                <a:gd name="connsiteX3" fmla="*/ 154407 w 295714"/>
                <a:gd name="connsiteY3" fmla="*/ 692011 h 1028740"/>
                <a:gd name="connsiteX4" fmla="*/ 118121 w 295714"/>
                <a:gd name="connsiteY4" fmla="*/ 851669 h 1028740"/>
                <a:gd name="connsiteX5" fmla="*/ 161664 w 295714"/>
                <a:gd name="connsiteY5" fmla="*/ 757326 h 1028740"/>
                <a:gd name="connsiteX6" fmla="*/ 2007 w 295714"/>
                <a:gd name="connsiteY6" fmla="*/ 1025840 h 1028740"/>
                <a:gd name="connsiteX7" fmla="*/ 292293 w 295714"/>
                <a:gd name="connsiteY7" fmla="*/ 554126 h 1028740"/>
                <a:gd name="connsiteX8" fmla="*/ 161664 w 295714"/>
                <a:gd name="connsiteY8" fmla="*/ 757326 h 1028740"/>
                <a:gd name="connsiteX9" fmla="*/ 168921 w 295714"/>
                <a:gd name="connsiteY9" fmla="*/ 256583 h 1028740"/>
                <a:gd name="connsiteX10" fmla="*/ 139893 w 295714"/>
                <a:gd name="connsiteY10" fmla="*/ 394469 h 1028740"/>
                <a:gd name="connsiteX11" fmla="*/ 103607 w 295714"/>
                <a:gd name="connsiteY11" fmla="*/ 2583 h 102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714" h="1028740">
                  <a:moveTo>
                    <a:pt x="103607" y="2583"/>
                  </a:moveTo>
                  <a:cubicBezTo>
                    <a:pt x="103607" y="40078"/>
                    <a:pt x="132636" y="535983"/>
                    <a:pt x="139893" y="619440"/>
                  </a:cubicBezTo>
                  <a:cubicBezTo>
                    <a:pt x="147150" y="702897"/>
                    <a:pt x="144731" y="491231"/>
                    <a:pt x="147150" y="503326"/>
                  </a:cubicBezTo>
                  <a:cubicBezTo>
                    <a:pt x="149569" y="515421"/>
                    <a:pt x="159245" y="633954"/>
                    <a:pt x="154407" y="692011"/>
                  </a:cubicBezTo>
                  <a:cubicBezTo>
                    <a:pt x="149569" y="750068"/>
                    <a:pt x="116912" y="840783"/>
                    <a:pt x="118121" y="851669"/>
                  </a:cubicBezTo>
                  <a:cubicBezTo>
                    <a:pt x="119330" y="862555"/>
                    <a:pt x="181016" y="728298"/>
                    <a:pt x="161664" y="757326"/>
                  </a:cubicBezTo>
                  <a:cubicBezTo>
                    <a:pt x="142312" y="786354"/>
                    <a:pt x="-19764" y="1059707"/>
                    <a:pt x="2007" y="1025840"/>
                  </a:cubicBezTo>
                  <a:cubicBezTo>
                    <a:pt x="23778" y="991973"/>
                    <a:pt x="265684" y="598878"/>
                    <a:pt x="292293" y="554126"/>
                  </a:cubicBezTo>
                  <a:cubicBezTo>
                    <a:pt x="318902" y="509374"/>
                    <a:pt x="182226" y="806916"/>
                    <a:pt x="161664" y="757326"/>
                  </a:cubicBezTo>
                  <a:cubicBezTo>
                    <a:pt x="141102" y="707736"/>
                    <a:pt x="172549" y="317059"/>
                    <a:pt x="168921" y="256583"/>
                  </a:cubicBezTo>
                  <a:cubicBezTo>
                    <a:pt x="165293" y="196107"/>
                    <a:pt x="153198" y="441641"/>
                    <a:pt x="139893" y="394469"/>
                  </a:cubicBezTo>
                  <a:cubicBezTo>
                    <a:pt x="126588" y="347298"/>
                    <a:pt x="103607" y="-34912"/>
                    <a:pt x="103607" y="25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フリーフォーム 174">
              <a:extLst>
                <a:ext uri="{FF2B5EF4-FFF2-40B4-BE49-F238E27FC236}">
                  <a16:creationId xmlns:a16="http://schemas.microsoft.com/office/drawing/2014/main" id="{EB5AA6D8-D581-E340-66A7-6E5A0B9F5767}"/>
                </a:ext>
              </a:extLst>
            </p:cNvPr>
            <p:cNvSpPr/>
            <p:nvPr/>
          </p:nvSpPr>
          <p:spPr>
            <a:xfrm>
              <a:off x="4194498" y="4107690"/>
              <a:ext cx="115589" cy="1479560"/>
            </a:xfrm>
            <a:custGeom>
              <a:avLst/>
              <a:gdLst>
                <a:gd name="connsiteX0" fmla="*/ 131 w 115589"/>
                <a:gd name="connsiteY0" fmla="*/ 7110 h 1479560"/>
                <a:gd name="connsiteX1" fmla="*/ 108988 w 115589"/>
                <a:gd name="connsiteY1" fmla="*/ 1473053 h 1479560"/>
                <a:gd name="connsiteX2" fmla="*/ 101731 w 115589"/>
                <a:gd name="connsiteY2" fmla="*/ 558653 h 1479560"/>
                <a:gd name="connsiteX3" fmla="*/ 87216 w 115589"/>
                <a:gd name="connsiteY3" fmla="*/ 899739 h 1479560"/>
                <a:gd name="connsiteX4" fmla="*/ 131 w 115589"/>
                <a:gd name="connsiteY4" fmla="*/ 7110 h 147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89" h="1479560">
                  <a:moveTo>
                    <a:pt x="131" y="7110"/>
                  </a:moveTo>
                  <a:cubicBezTo>
                    <a:pt x="3760" y="102662"/>
                    <a:pt x="92055" y="1381129"/>
                    <a:pt x="108988" y="1473053"/>
                  </a:cubicBezTo>
                  <a:cubicBezTo>
                    <a:pt x="125921" y="1564977"/>
                    <a:pt x="105360" y="654205"/>
                    <a:pt x="101731" y="558653"/>
                  </a:cubicBezTo>
                  <a:cubicBezTo>
                    <a:pt x="98102" y="463101"/>
                    <a:pt x="105359" y="990453"/>
                    <a:pt x="87216" y="899739"/>
                  </a:cubicBezTo>
                  <a:cubicBezTo>
                    <a:pt x="69073" y="809025"/>
                    <a:pt x="-3498" y="-88442"/>
                    <a:pt x="131" y="71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フリーフォーム 175">
              <a:extLst>
                <a:ext uri="{FF2B5EF4-FFF2-40B4-BE49-F238E27FC236}">
                  <a16:creationId xmlns:a16="http://schemas.microsoft.com/office/drawing/2014/main" id="{5BD3F3FA-10DC-9DF1-87FD-F7BA6AD8E03D}"/>
                </a:ext>
              </a:extLst>
            </p:cNvPr>
            <p:cNvSpPr/>
            <p:nvPr/>
          </p:nvSpPr>
          <p:spPr>
            <a:xfrm>
              <a:off x="3098668" y="4292446"/>
              <a:ext cx="268486" cy="152655"/>
            </a:xfrm>
            <a:custGeom>
              <a:avLst/>
              <a:gdLst>
                <a:gd name="connsiteX0" fmla="*/ 98557 w 268486"/>
                <a:gd name="connsiteY0" fmla="*/ 3329 h 152655"/>
                <a:gd name="connsiteX1" fmla="*/ 41407 w 268486"/>
                <a:gd name="connsiteY1" fmla="*/ 60479 h 152655"/>
                <a:gd name="connsiteX2" fmla="*/ 101732 w 268486"/>
                <a:gd name="connsiteY2" fmla="*/ 98579 h 152655"/>
                <a:gd name="connsiteX3" fmla="*/ 76332 w 268486"/>
                <a:gd name="connsiteY3" fmla="*/ 92229 h 152655"/>
                <a:gd name="connsiteX4" fmla="*/ 260482 w 268486"/>
                <a:gd name="connsiteY4" fmla="*/ 149379 h 152655"/>
                <a:gd name="connsiteX5" fmla="*/ 225557 w 268486"/>
                <a:gd name="connsiteY5" fmla="*/ 133504 h 152655"/>
                <a:gd name="connsiteX6" fmla="*/ 136657 w 268486"/>
                <a:gd name="connsiteY6" fmla="*/ 117629 h 152655"/>
                <a:gd name="connsiteX7" fmla="*/ 165232 w 268486"/>
                <a:gd name="connsiteY7" fmla="*/ 152554 h 152655"/>
                <a:gd name="connsiteX8" fmla="*/ 127132 w 268486"/>
                <a:gd name="connsiteY8" fmla="*/ 127154 h 152655"/>
                <a:gd name="connsiteX9" fmla="*/ 50932 w 268486"/>
                <a:gd name="connsiteY9" fmla="*/ 95404 h 152655"/>
                <a:gd name="connsiteX10" fmla="*/ 66807 w 268486"/>
                <a:gd name="connsiteY10" fmla="*/ 66829 h 152655"/>
                <a:gd name="connsiteX11" fmla="*/ 79507 w 268486"/>
                <a:gd name="connsiteY11" fmla="*/ 89054 h 152655"/>
                <a:gd name="connsiteX12" fmla="*/ 132 w 268486"/>
                <a:gd name="connsiteY12" fmla="*/ 154 h 152655"/>
                <a:gd name="connsiteX13" fmla="*/ 60457 w 268486"/>
                <a:gd name="connsiteY13" fmla="*/ 66829 h 152655"/>
                <a:gd name="connsiteX14" fmla="*/ 50932 w 268486"/>
                <a:gd name="connsiteY14" fmla="*/ 38254 h 152655"/>
                <a:gd name="connsiteX15" fmla="*/ 98557 w 268486"/>
                <a:gd name="connsiteY15" fmla="*/ 3329 h 15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8486" h="152655">
                  <a:moveTo>
                    <a:pt x="98557" y="3329"/>
                  </a:moveTo>
                  <a:cubicBezTo>
                    <a:pt x="96970" y="7033"/>
                    <a:pt x="40878" y="44604"/>
                    <a:pt x="41407" y="60479"/>
                  </a:cubicBezTo>
                  <a:cubicBezTo>
                    <a:pt x="41936" y="76354"/>
                    <a:pt x="95911" y="93287"/>
                    <a:pt x="101732" y="98579"/>
                  </a:cubicBezTo>
                  <a:cubicBezTo>
                    <a:pt x="107553" y="103871"/>
                    <a:pt x="76332" y="92229"/>
                    <a:pt x="76332" y="92229"/>
                  </a:cubicBezTo>
                  <a:lnTo>
                    <a:pt x="260482" y="149379"/>
                  </a:lnTo>
                  <a:cubicBezTo>
                    <a:pt x="285353" y="156258"/>
                    <a:pt x="246194" y="138796"/>
                    <a:pt x="225557" y="133504"/>
                  </a:cubicBezTo>
                  <a:cubicBezTo>
                    <a:pt x="204920" y="128212"/>
                    <a:pt x="146711" y="114454"/>
                    <a:pt x="136657" y="117629"/>
                  </a:cubicBezTo>
                  <a:cubicBezTo>
                    <a:pt x="126603" y="120804"/>
                    <a:pt x="166819" y="150967"/>
                    <a:pt x="165232" y="152554"/>
                  </a:cubicBezTo>
                  <a:cubicBezTo>
                    <a:pt x="163645" y="154141"/>
                    <a:pt x="146182" y="136679"/>
                    <a:pt x="127132" y="127154"/>
                  </a:cubicBezTo>
                  <a:cubicBezTo>
                    <a:pt x="108082" y="117629"/>
                    <a:pt x="60986" y="105458"/>
                    <a:pt x="50932" y="95404"/>
                  </a:cubicBezTo>
                  <a:cubicBezTo>
                    <a:pt x="40878" y="85350"/>
                    <a:pt x="62045" y="67887"/>
                    <a:pt x="66807" y="66829"/>
                  </a:cubicBezTo>
                  <a:cubicBezTo>
                    <a:pt x="71569" y="65771"/>
                    <a:pt x="90619" y="100166"/>
                    <a:pt x="79507" y="89054"/>
                  </a:cubicBezTo>
                  <a:cubicBezTo>
                    <a:pt x="68395" y="77942"/>
                    <a:pt x="3307" y="3858"/>
                    <a:pt x="132" y="154"/>
                  </a:cubicBezTo>
                  <a:cubicBezTo>
                    <a:pt x="-3043" y="-3550"/>
                    <a:pt x="51990" y="60479"/>
                    <a:pt x="60457" y="66829"/>
                  </a:cubicBezTo>
                  <a:cubicBezTo>
                    <a:pt x="68924" y="73179"/>
                    <a:pt x="49874" y="45133"/>
                    <a:pt x="50932" y="38254"/>
                  </a:cubicBezTo>
                  <a:cubicBezTo>
                    <a:pt x="51990" y="31375"/>
                    <a:pt x="100144" y="-375"/>
                    <a:pt x="98557" y="332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フリーフォーム 176">
              <a:extLst>
                <a:ext uri="{FF2B5EF4-FFF2-40B4-BE49-F238E27FC236}">
                  <a16:creationId xmlns:a16="http://schemas.microsoft.com/office/drawing/2014/main" id="{C4C67449-BBF2-936D-751D-BC62A7C55933}"/>
                </a:ext>
              </a:extLst>
            </p:cNvPr>
            <p:cNvSpPr/>
            <p:nvPr/>
          </p:nvSpPr>
          <p:spPr>
            <a:xfrm>
              <a:off x="3216914" y="4272898"/>
              <a:ext cx="323901" cy="156227"/>
            </a:xfrm>
            <a:custGeom>
              <a:avLst/>
              <a:gdLst>
                <a:gd name="connsiteX0" fmla="*/ 323211 w 323901"/>
                <a:gd name="connsiteY0" fmla="*/ 652 h 156227"/>
                <a:gd name="connsiteX1" fmla="*/ 126361 w 323901"/>
                <a:gd name="connsiteY1" fmla="*/ 143527 h 156227"/>
                <a:gd name="connsiteX2" fmla="*/ 196211 w 323901"/>
                <a:gd name="connsiteY2" fmla="*/ 118127 h 156227"/>
                <a:gd name="connsiteX3" fmla="*/ 94611 w 323901"/>
                <a:gd name="connsiteY3" fmla="*/ 149877 h 156227"/>
                <a:gd name="connsiteX4" fmla="*/ 2536 w 323901"/>
                <a:gd name="connsiteY4" fmla="*/ 156227 h 156227"/>
                <a:gd name="connsiteX5" fmla="*/ 199386 w 323901"/>
                <a:gd name="connsiteY5" fmla="*/ 149877 h 156227"/>
                <a:gd name="connsiteX6" fmla="*/ 167636 w 323901"/>
                <a:gd name="connsiteY6" fmla="*/ 134002 h 156227"/>
                <a:gd name="connsiteX7" fmla="*/ 253361 w 323901"/>
                <a:gd name="connsiteY7" fmla="*/ 86377 h 156227"/>
                <a:gd name="connsiteX8" fmla="*/ 193036 w 323901"/>
                <a:gd name="connsiteY8" fmla="*/ 89552 h 156227"/>
                <a:gd name="connsiteX9" fmla="*/ 323211 w 323901"/>
                <a:gd name="connsiteY9" fmla="*/ 652 h 1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901" h="156227">
                  <a:moveTo>
                    <a:pt x="323211" y="652"/>
                  </a:moveTo>
                  <a:cubicBezTo>
                    <a:pt x="312099" y="9648"/>
                    <a:pt x="147528" y="123948"/>
                    <a:pt x="126361" y="143527"/>
                  </a:cubicBezTo>
                  <a:cubicBezTo>
                    <a:pt x="105194" y="163106"/>
                    <a:pt x="201502" y="117069"/>
                    <a:pt x="196211" y="118127"/>
                  </a:cubicBezTo>
                  <a:cubicBezTo>
                    <a:pt x="190920" y="119185"/>
                    <a:pt x="126890" y="143527"/>
                    <a:pt x="94611" y="149877"/>
                  </a:cubicBezTo>
                  <a:cubicBezTo>
                    <a:pt x="62332" y="156227"/>
                    <a:pt x="-14926" y="156227"/>
                    <a:pt x="2536" y="156227"/>
                  </a:cubicBezTo>
                  <a:cubicBezTo>
                    <a:pt x="19998" y="156227"/>
                    <a:pt x="171869" y="153581"/>
                    <a:pt x="199386" y="149877"/>
                  </a:cubicBezTo>
                  <a:cubicBezTo>
                    <a:pt x="226903" y="146173"/>
                    <a:pt x="158640" y="144585"/>
                    <a:pt x="167636" y="134002"/>
                  </a:cubicBezTo>
                  <a:cubicBezTo>
                    <a:pt x="176632" y="123419"/>
                    <a:pt x="249128" y="93785"/>
                    <a:pt x="253361" y="86377"/>
                  </a:cubicBezTo>
                  <a:cubicBezTo>
                    <a:pt x="257594" y="78969"/>
                    <a:pt x="178220" y="100664"/>
                    <a:pt x="193036" y="89552"/>
                  </a:cubicBezTo>
                  <a:cubicBezTo>
                    <a:pt x="207852" y="78440"/>
                    <a:pt x="334323" y="-8344"/>
                    <a:pt x="323211" y="6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フリーフォーム 177">
              <a:extLst>
                <a:ext uri="{FF2B5EF4-FFF2-40B4-BE49-F238E27FC236}">
                  <a16:creationId xmlns:a16="http://schemas.microsoft.com/office/drawing/2014/main" id="{9B1E8A06-8069-EDBC-D086-B84FB6252F8B}"/>
                </a:ext>
              </a:extLst>
            </p:cNvPr>
            <p:cNvSpPr/>
            <p:nvPr/>
          </p:nvSpPr>
          <p:spPr>
            <a:xfrm>
              <a:off x="2907612" y="3716303"/>
              <a:ext cx="97362" cy="374727"/>
            </a:xfrm>
            <a:custGeom>
              <a:avLst/>
              <a:gdLst>
                <a:gd name="connsiteX0" fmla="*/ 688 w 97362"/>
                <a:gd name="connsiteY0" fmla="*/ 1622 h 374727"/>
                <a:gd name="connsiteX1" fmla="*/ 95938 w 97362"/>
                <a:gd name="connsiteY1" fmla="*/ 366747 h 374727"/>
                <a:gd name="connsiteX2" fmla="*/ 54663 w 97362"/>
                <a:gd name="connsiteY2" fmla="*/ 236572 h 374727"/>
                <a:gd name="connsiteX3" fmla="*/ 688 w 97362"/>
                <a:gd name="connsiteY3" fmla="*/ 1622 h 37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62" h="374727">
                  <a:moveTo>
                    <a:pt x="688" y="1622"/>
                  </a:moveTo>
                  <a:cubicBezTo>
                    <a:pt x="7567" y="23318"/>
                    <a:pt x="86942" y="327589"/>
                    <a:pt x="95938" y="366747"/>
                  </a:cubicBezTo>
                  <a:cubicBezTo>
                    <a:pt x="104934" y="405905"/>
                    <a:pt x="68950" y="291076"/>
                    <a:pt x="54663" y="236572"/>
                  </a:cubicBezTo>
                  <a:cubicBezTo>
                    <a:pt x="40376" y="182068"/>
                    <a:pt x="-6191" y="-20074"/>
                    <a:pt x="688" y="16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9" name="フリーフォーム 178">
              <a:extLst>
                <a:ext uri="{FF2B5EF4-FFF2-40B4-BE49-F238E27FC236}">
                  <a16:creationId xmlns:a16="http://schemas.microsoft.com/office/drawing/2014/main" id="{0877B004-CC31-3D5B-FDD5-BD3F348221B1}"/>
                </a:ext>
              </a:extLst>
            </p:cNvPr>
            <p:cNvSpPr/>
            <p:nvPr/>
          </p:nvSpPr>
          <p:spPr>
            <a:xfrm>
              <a:off x="3037866" y="4161578"/>
              <a:ext cx="94261" cy="172386"/>
            </a:xfrm>
            <a:custGeom>
              <a:avLst/>
              <a:gdLst>
                <a:gd name="connsiteX0" fmla="*/ 609 w 94261"/>
                <a:gd name="connsiteY0" fmla="*/ 847 h 172386"/>
                <a:gd name="connsiteX1" fmla="*/ 92684 w 94261"/>
                <a:gd name="connsiteY1" fmla="*/ 169122 h 172386"/>
                <a:gd name="connsiteX2" fmla="*/ 54584 w 94261"/>
                <a:gd name="connsiteY2" fmla="*/ 105622 h 172386"/>
                <a:gd name="connsiteX3" fmla="*/ 609 w 94261"/>
                <a:gd name="connsiteY3" fmla="*/ 847 h 17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61" h="172386">
                  <a:moveTo>
                    <a:pt x="609" y="847"/>
                  </a:moveTo>
                  <a:cubicBezTo>
                    <a:pt x="6959" y="11430"/>
                    <a:pt x="83688" y="151660"/>
                    <a:pt x="92684" y="169122"/>
                  </a:cubicBezTo>
                  <a:cubicBezTo>
                    <a:pt x="101680" y="186585"/>
                    <a:pt x="69930" y="129434"/>
                    <a:pt x="54584" y="105622"/>
                  </a:cubicBezTo>
                  <a:cubicBezTo>
                    <a:pt x="39238" y="81810"/>
                    <a:pt x="-5741" y="-9736"/>
                    <a:pt x="609" y="8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フリーフォーム 179">
              <a:extLst>
                <a:ext uri="{FF2B5EF4-FFF2-40B4-BE49-F238E27FC236}">
                  <a16:creationId xmlns:a16="http://schemas.microsoft.com/office/drawing/2014/main" id="{318E22FE-AD80-10F5-8FF2-3A436C52D6EA}"/>
                </a:ext>
              </a:extLst>
            </p:cNvPr>
            <p:cNvSpPr/>
            <p:nvPr/>
          </p:nvSpPr>
          <p:spPr>
            <a:xfrm>
              <a:off x="2846918" y="3824826"/>
              <a:ext cx="295555" cy="622995"/>
            </a:xfrm>
            <a:custGeom>
              <a:avLst/>
              <a:gdLst>
                <a:gd name="connsiteX0" fmla="*/ 1057 w 295555"/>
                <a:gd name="connsiteY0" fmla="*/ 1049 h 622995"/>
                <a:gd name="connsiteX1" fmla="*/ 147107 w 295555"/>
                <a:gd name="connsiteY1" fmla="*/ 378874 h 622995"/>
                <a:gd name="connsiteX2" fmla="*/ 147107 w 295555"/>
                <a:gd name="connsiteY2" fmla="*/ 353474 h 622995"/>
                <a:gd name="connsiteX3" fmla="*/ 293157 w 295555"/>
                <a:gd name="connsiteY3" fmla="*/ 620174 h 622995"/>
                <a:gd name="connsiteX4" fmla="*/ 229657 w 295555"/>
                <a:gd name="connsiteY4" fmla="*/ 483649 h 622995"/>
                <a:gd name="connsiteX5" fmla="*/ 121707 w 295555"/>
                <a:gd name="connsiteY5" fmla="*/ 324899 h 622995"/>
                <a:gd name="connsiteX6" fmla="*/ 267757 w 295555"/>
                <a:gd name="connsiteY6" fmla="*/ 575724 h 622995"/>
                <a:gd name="connsiteX7" fmla="*/ 124882 w 295555"/>
                <a:gd name="connsiteY7" fmla="*/ 318549 h 622995"/>
                <a:gd name="connsiteX8" fmla="*/ 55032 w 295555"/>
                <a:gd name="connsiteY8" fmla="*/ 223299 h 622995"/>
                <a:gd name="connsiteX9" fmla="*/ 80432 w 295555"/>
                <a:gd name="connsiteY9" fmla="*/ 264574 h 622995"/>
                <a:gd name="connsiteX10" fmla="*/ 1057 w 295555"/>
                <a:gd name="connsiteY10" fmla="*/ 1049 h 62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555" h="622995">
                  <a:moveTo>
                    <a:pt x="1057" y="1049"/>
                  </a:moveTo>
                  <a:cubicBezTo>
                    <a:pt x="12169" y="20099"/>
                    <a:pt x="122765" y="320137"/>
                    <a:pt x="147107" y="378874"/>
                  </a:cubicBezTo>
                  <a:cubicBezTo>
                    <a:pt x="171449" y="437611"/>
                    <a:pt x="122765" y="313257"/>
                    <a:pt x="147107" y="353474"/>
                  </a:cubicBezTo>
                  <a:cubicBezTo>
                    <a:pt x="171449" y="393691"/>
                    <a:pt x="279399" y="598478"/>
                    <a:pt x="293157" y="620174"/>
                  </a:cubicBezTo>
                  <a:cubicBezTo>
                    <a:pt x="306915" y="641870"/>
                    <a:pt x="258232" y="532862"/>
                    <a:pt x="229657" y="483649"/>
                  </a:cubicBezTo>
                  <a:cubicBezTo>
                    <a:pt x="201082" y="434437"/>
                    <a:pt x="115357" y="309553"/>
                    <a:pt x="121707" y="324899"/>
                  </a:cubicBezTo>
                  <a:cubicBezTo>
                    <a:pt x="128057" y="340245"/>
                    <a:pt x="267228" y="576782"/>
                    <a:pt x="267757" y="575724"/>
                  </a:cubicBezTo>
                  <a:cubicBezTo>
                    <a:pt x="268286" y="574666"/>
                    <a:pt x="160336" y="377286"/>
                    <a:pt x="124882" y="318549"/>
                  </a:cubicBezTo>
                  <a:cubicBezTo>
                    <a:pt x="89428" y="259812"/>
                    <a:pt x="62440" y="232295"/>
                    <a:pt x="55032" y="223299"/>
                  </a:cubicBezTo>
                  <a:cubicBezTo>
                    <a:pt x="47624" y="214303"/>
                    <a:pt x="91015" y="301086"/>
                    <a:pt x="80432" y="264574"/>
                  </a:cubicBezTo>
                  <a:cubicBezTo>
                    <a:pt x="69849" y="228062"/>
                    <a:pt x="-10055" y="-18001"/>
                    <a:pt x="1057" y="10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フリーフォーム 1">
              <a:extLst>
                <a:ext uri="{FF2B5EF4-FFF2-40B4-BE49-F238E27FC236}">
                  <a16:creationId xmlns:a16="http://schemas.microsoft.com/office/drawing/2014/main" id="{242C04D3-9952-0A01-2B1C-EFC8A5C31581}"/>
                </a:ext>
              </a:extLst>
            </p:cNvPr>
            <p:cNvSpPr/>
            <p:nvPr/>
          </p:nvSpPr>
          <p:spPr>
            <a:xfrm>
              <a:off x="3283901" y="5258945"/>
              <a:ext cx="212657" cy="669598"/>
            </a:xfrm>
            <a:custGeom>
              <a:avLst/>
              <a:gdLst>
                <a:gd name="connsiteX0" fmla="*/ 4822 w 212657"/>
                <a:gd name="connsiteY0" fmla="*/ 9246 h 669598"/>
                <a:gd name="connsiteX1" fmla="*/ 171076 w 212657"/>
                <a:gd name="connsiteY1" fmla="*/ 450860 h 669598"/>
                <a:gd name="connsiteX2" fmla="*/ 165881 w 212657"/>
                <a:gd name="connsiteY2" fmla="*/ 404100 h 669598"/>
                <a:gd name="connsiteX3" fmla="*/ 212640 w 212657"/>
                <a:gd name="connsiteY3" fmla="*/ 669069 h 669598"/>
                <a:gd name="connsiteX4" fmla="*/ 171076 w 212657"/>
                <a:gd name="connsiteY4" fmla="*/ 471641 h 669598"/>
                <a:gd name="connsiteX5" fmla="*/ 145099 w 212657"/>
                <a:gd name="connsiteY5" fmla="*/ 445664 h 669598"/>
                <a:gd name="connsiteX6" fmla="*/ 56776 w 212657"/>
                <a:gd name="connsiteY6" fmla="*/ 175500 h 669598"/>
                <a:gd name="connsiteX7" fmla="*/ 4822 w 212657"/>
                <a:gd name="connsiteY7" fmla="*/ 9246 h 66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657" h="669598">
                  <a:moveTo>
                    <a:pt x="4822" y="9246"/>
                  </a:moveTo>
                  <a:cubicBezTo>
                    <a:pt x="23872" y="55139"/>
                    <a:pt x="144233" y="385051"/>
                    <a:pt x="171076" y="450860"/>
                  </a:cubicBezTo>
                  <a:cubicBezTo>
                    <a:pt x="197919" y="516669"/>
                    <a:pt x="158954" y="367732"/>
                    <a:pt x="165881" y="404100"/>
                  </a:cubicBezTo>
                  <a:cubicBezTo>
                    <a:pt x="172808" y="440468"/>
                    <a:pt x="211774" y="657812"/>
                    <a:pt x="212640" y="669069"/>
                  </a:cubicBezTo>
                  <a:cubicBezTo>
                    <a:pt x="213506" y="680326"/>
                    <a:pt x="182333" y="508875"/>
                    <a:pt x="171076" y="471641"/>
                  </a:cubicBezTo>
                  <a:cubicBezTo>
                    <a:pt x="159819" y="434407"/>
                    <a:pt x="164149" y="495021"/>
                    <a:pt x="145099" y="445664"/>
                  </a:cubicBezTo>
                  <a:cubicBezTo>
                    <a:pt x="126049" y="396307"/>
                    <a:pt x="86217" y="251700"/>
                    <a:pt x="56776" y="175500"/>
                  </a:cubicBezTo>
                  <a:cubicBezTo>
                    <a:pt x="27335" y="99300"/>
                    <a:pt x="-14228" y="-36647"/>
                    <a:pt x="4822" y="92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B94C2537-8B3E-79BF-A62C-0CCA67FBD475}"/>
                </a:ext>
              </a:extLst>
            </p:cNvPr>
            <p:cNvSpPr/>
            <p:nvPr/>
          </p:nvSpPr>
          <p:spPr>
            <a:xfrm>
              <a:off x="3325119" y="5325688"/>
              <a:ext cx="139737" cy="585127"/>
            </a:xfrm>
            <a:custGeom>
              <a:avLst/>
              <a:gdLst>
                <a:gd name="connsiteX0" fmla="*/ 2281 w 139737"/>
                <a:gd name="connsiteY0" fmla="*/ 14662 h 585127"/>
                <a:gd name="connsiteX1" fmla="*/ 138806 w 139737"/>
                <a:gd name="connsiteY1" fmla="*/ 582987 h 585127"/>
                <a:gd name="connsiteX2" fmla="*/ 59431 w 139737"/>
                <a:gd name="connsiteY2" fmla="*/ 201987 h 585127"/>
                <a:gd name="connsiteX3" fmla="*/ 2281 w 139737"/>
                <a:gd name="connsiteY3" fmla="*/ 14662 h 58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737" h="585127">
                  <a:moveTo>
                    <a:pt x="2281" y="14662"/>
                  </a:moveTo>
                  <a:cubicBezTo>
                    <a:pt x="15510" y="78162"/>
                    <a:pt x="129281" y="551766"/>
                    <a:pt x="138806" y="582987"/>
                  </a:cubicBezTo>
                  <a:cubicBezTo>
                    <a:pt x="148331" y="614208"/>
                    <a:pt x="82185" y="295120"/>
                    <a:pt x="59431" y="201987"/>
                  </a:cubicBezTo>
                  <a:cubicBezTo>
                    <a:pt x="36677" y="108854"/>
                    <a:pt x="-10948" y="-48838"/>
                    <a:pt x="2281" y="146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>
              <a:extLst>
                <a:ext uri="{FF2B5EF4-FFF2-40B4-BE49-F238E27FC236}">
                  <a16:creationId xmlns:a16="http://schemas.microsoft.com/office/drawing/2014/main" id="{B7C2D8E2-7FFA-4017-7CC6-D15F2436B695}"/>
                </a:ext>
              </a:extLst>
            </p:cNvPr>
            <p:cNvSpPr/>
            <p:nvPr/>
          </p:nvSpPr>
          <p:spPr>
            <a:xfrm>
              <a:off x="3260508" y="5266417"/>
              <a:ext cx="201032" cy="706162"/>
            </a:xfrm>
            <a:custGeom>
              <a:avLst/>
              <a:gdLst>
                <a:gd name="connsiteX0" fmla="*/ 217 w 201032"/>
                <a:gd name="connsiteY0" fmla="*/ 908 h 706162"/>
                <a:gd name="connsiteX1" fmla="*/ 200242 w 201032"/>
                <a:gd name="connsiteY1" fmla="*/ 705758 h 706162"/>
                <a:gd name="connsiteX2" fmla="*/ 73242 w 201032"/>
                <a:gd name="connsiteY2" fmla="*/ 108858 h 706162"/>
                <a:gd name="connsiteX3" fmla="*/ 158967 w 201032"/>
                <a:gd name="connsiteY3" fmla="*/ 547008 h 706162"/>
                <a:gd name="connsiteX4" fmla="*/ 217 w 201032"/>
                <a:gd name="connsiteY4" fmla="*/ 908 h 70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32" h="706162">
                  <a:moveTo>
                    <a:pt x="217" y="908"/>
                  </a:moveTo>
                  <a:cubicBezTo>
                    <a:pt x="7096" y="27366"/>
                    <a:pt x="188071" y="687766"/>
                    <a:pt x="200242" y="705758"/>
                  </a:cubicBezTo>
                  <a:cubicBezTo>
                    <a:pt x="212413" y="723750"/>
                    <a:pt x="80121" y="135316"/>
                    <a:pt x="73242" y="108858"/>
                  </a:cubicBezTo>
                  <a:cubicBezTo>
                    <a:pt x="66363" y="82400"/>
                    <a:pt x="166375" y="559708"/>
                    <a:pt x="158967" y="547008"/>
                  </a:cubicBezTo>
                  <a:cubicBezTo>
                    <a:pt x="151559" y="534308"/>
                    <a:pt x="-6662" y="-25550"/>
                    <a:pt x="217" y="90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フリーフォーム 109">
              <a:extLst>
                <a:ext uri="{FF2B5EF4-FFF2-40B4-BE49-F238E27FC236}">
                  <a16:creationId xmlns:a16="http://schemas.microsoft.com/office/drawing/2014/main" id="{2671774B-9801-32E7-CC27-1509BE1B544D}"/>
                </a:ext>
              </a:extLst>
            </p:cNvPr>
            <p:cNvSpPr/>
            <p:nvPr/>
          </p:nvSpPr>
          <p:spPr>
            <a:xfrm>
              <a:off x="3113130" y="4499339"/>
              <a:ext cx="74741" cy="401242"/>
            </a:xfrm>
            <a:custGeom>
              <a:avLst/>
              <a:gdLst>
                <a:gd name="connsiteX0" fmla="*/ 74570 w 74741"/>
                <a:gd name="connsiteY0" fmla="*/ 2811 h 401242"/>
                <a:gd name="connsiteX1" fmla="*/ 4720 w 74741"/>
                <a:gd name="connsiteY1" fmla="*/ 377461 h 401242"/>
                <a:gd name="connsiteX2" fmla="*/ 7895 w 74741"/>
                <a:gd name="connsiteY2" fmla="*/ 333011 h 401242"/>
                <a:gd name="connsiteX3" fmla="*/ 20595 w 74741"/>
                <a:gd name="connsiteY3" fmla="*/ 88536 h 401242"/>
                <a:gd name="connsiteX4" fmla="*/ 14245 w 74741"/>
                <a:gd name="connsiteY4" fmla="*/ 291736 h 401242"/>
                <a:gd name="connsiteX5" fmla="*/ 23770 w 74741"/>
                <a:gd name="connsiteY5" fmla="*/ 209186 h 401242"/>
                <a:gd name="connsiteX6" fmla="*/ 74570 w 74741"/>
                <a:gd name="connsiteY6" fmla="*/ 2811 h 40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741" h="401242">
                  <a:moveTo>
                    <a:pt x="74570" y="2811"/>
                  </a:moveTo>
                  <a:cubicBezTo>
                    <a:pt x="71395" y="30857"/>
                    <a:pt x="15832" y="322428"/>
                    <a:pt x="4720" y="377461"/>
                  </a:cubicBezTo>
                  <a:cubicBezTo>
                    <a:pt x="-6392" y="432494"/>
                    <a:pt x="5249" y="381165"/>
                    <a:pt x="7895" y="333011"/>
                  </a:cubicBezTo>
                  <a:cubicBezTo>
                    <a:pt x="10541" y="284857"/>
                    <a:pt x="19537" y="95415"/>
                    <a:pt x="20595" y="88536"/>
                  </a:cubicBezTo>
                  <a:cubicBezTo>
                    <a:pt x="21653" y="81657"/>
                    <a:pt x="13716" y="271628"/>
                    <a:pt x="14245" y="291736"/>
                  </a:cubicBezTo>
                  <a:cubicBezTo>
                    <a:pt x="14774" y="311844"/>
                    <a:pt x="11599" y="253636"/>
                    <a:pt x="23770" y="209186"/>
                  </a:cubicBezTo>
                  <a:cubicBezTo>
                    <a:pt x="35941" y="164736"/>
                    <a:pt x="77745" y="-25235"/>
                    <a:pt x="74570" y="28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フリーフォーム 180">
              <a:extLst>
                <a:ext uri="{FF2B5EF4-FFF2-40B4-BE49-F238E27FC236}">
                  <a16:creationId xmlns:a16="http://schemas.microsoft.com/office/drawing/2014/main" id="{3EF3EB00-AAE4-3C58-DA65-BFDA313C01B4}"/>
                </a:ext>
              </a:extLst>
            </p:cNvPr>
            <p:cNvSpPr/>
            <p:nvPr/>
          </p:nvSpPr>
          <p:spPr>
            <a:xfrm>
              <a:off x="2933533" y="4884090"/>
              <a:ext cx="103468" cy="273550"/>
            </a:xfrm>
            <a:custGeom>
              <a:avLst/>
              <a:gdLst>
                <a:gd name="connsiteX0" fmla="*/ 98592 w 103468"/>
                <a:gd name="connsiteY0" fmla="*/ 5410 h 273550"/>
                <a:gd name="connsiteX1" fmla="*/ 167 w 103468"/>
                <a:gd name="connsiteY1" fmla="*/ 272110 h 273550"/>
                <a:gd name="connsiteX2" fmla="*/ 76367 w 103468"/>
                <a:gd name="connsiteY2" fmla="*/ 107010 h 273550"/>
                <a:gd name="connsiteX3" fmla="*/ 98592 w 103468"/>
                <a:gd name="connsiteY3" fmla="*/ 5410 h 27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468" h="273550">
                  <a:moveTo>
                    <a:pt x="98592" y="5410"/>
                  </a:moveTo>
                  <a:cubicBezTo>
                    <a:pt x="85892" y="32927"/>
                    <a:pt x="3871" y="255177"/>
                    <a:pt x="167" y="272110"/>
                  </a:cubicBezTo>
                  <a:cubicBezTo>
                    <a:pt x="-3537" y="289043"/>
                    <a:pt x="55200" y="151989"/>
                    <a:pt x="76367" y="107010"/>
                  </a:cubicBezTo>
                  <a:cubicBezTo>
                    <a:pt x="97534" y="62031"/>
                    <a:pt x="111292" y="-22107"/>
                    <a:pt x="98592" y="54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フリーフォーム 181">
              <a:extLst>
                <a:ext uri="{FF2B5EF4-FFF2-40B4-BE49-F238E27FC236}">
                  <a16:creationId xmlns:a16="http://schemas.microsoft.com/office/drawing/2014/main" id="{6026775C-2C65-25E9-2BFA-B833F9DE105F}"/>
                </a:ext>
              </a:extLst>
            </p:cNvPr>
            <p:cNvSpPr/>
            <p:nvPr/>
          </p:nvSpPr>
          <p:spPr>
            <a:xfrm>
              <a:off x="2939870" y="5140209"/>
              <a:ext cx="77827" cy="837995"/>
            </a:xfrm>
            <a:custGeom>
              <a:avLst/>
              <a:gdLst>
                <a:gd name="connsiteX0" fmla="*/ 180 w 77827"/>
                <a:gd name="connsiteY0" fmla="*/ 3291 h 837995"/>
                <a:gd name="connsiteX1" fmla="*/ 60505 w 77827"/>
                <a:gd name="connsiteY1" fmla="*/ 482716 h 837995"/>
                <a:gd name="connsiteX2" fmla="*/ 60505 w 77827"/>
                <a:gd name="connsiteY2" fmla="*/ 441441 h 837995"/>
                <a:gd name="connsiteX3" fmla="*/ 76380 w 77827"/>
                <a:gd name="connsiteY3" fmla="*/ 714491 h 837995"/>
                <a:gd name="connsiteX4" fmla="*/ 76380 w 77827"/>
                <a:gd name="connsiteY4" fmla="*/ 676391 h 837995"/>
                <a:gd name="connsiteX5" fmla="*/ 70030 w 77827"/>
                <a:gd name="connsiteY5" fmla="*/ 816091 h 837995"/>
                <a:gd name="connsiteX6" fmla="*/ 44630 w 77827"/>
                <a:gd name="connsiteY6" fmla="*/ 139816 h 837995"/>
                <a:gd name="connsiteX7" fmla="*/ 41455 w 77827"/>
                <a:gd name="connsiteY7" fmla="*/ 263641 h 837995"/>
                <a:gd name="connsiteX8" fmla="*/ 180 w 77827"/>
                <a:gd name="connsiteY8" fmla="*/ 3291 h 83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827" h="837995">
                  <a:moveTo>
                    <a:pt x="180" y="3291"/>
                  </a:moveTo>
                  <a:cubicBezTo>
                    <a:pt x="3355" y="39803"/>
                    <a:pt x="50451" y="409691"/>
                    <a:pt x="60505" y="482716"/>
                  </a:cubicBezTo>
                  <a:cubicBezTo>
                    <a:pt x="70559" y="555741"/>
                    <a:pt x="57859" y="402812"/>
                    <a:pt x="60505" y="441441"/>
                  </a:cubicBezTo>
                  <a:cubicBezTo>
                    <a:pt x="63151" y="480070"/>
                    <a:pt x="73734" y="675333"/>
                    <a:pt x="76380" y="714491"/>
                  </a:cubicBezTo>
                  <a:cubicBezTo>
                    <a:pt x="79026" y="753649"/>
                    <a:pt x="77438" y="659458"/>
                    <a:pt x="76380" y="676391"/>
                  </a:cubicBezTo>
                  <a:cubicBezTo>
                    <a:pt x="75322" y="693324"/>
                    <a:pt x="75322" y="905520"/>
                    <a:pt x="70030" y="816091"/>
                  </a:cubicBezTo>
                  <a:cubicBezTo>
                    <a:pt x="64738" y="726662"/>
                    <a:pt x="49392" y="231891"/>
                    <a:pt x="44630" y="139816"/>
                  </a:cubicBezTo>
                  <a:cubicBezTo>
                    <a:pt x="39868" y="47741"/>
                    <a:pt x="46218" y="281633"/>
                    <a:pt x="41455" y="263641"/>
                  </a:cubicBezTo>
                  <a:cubicBezTo>
                    <a:pt x="36693" y="245649"/>
                    <a:pt x="-2995" y="-33221"/>
                    <a:pt x="180" y="32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フリーフォーム 182">
              <a:extLst>
                <a:ext uri="{FF2B5EF4-FFF2-40B4-BE49-F238E27FC236}">
                  <a16:creationId xmlns:a16="http://schemas.microsoft.com/office/drawing/2014/main" id="{C11A6EC1-56D9-153F-397B-C5FAF7CD79D5}"/>
                </a:ext>
              </a:extLst>
            </p:cNvPr>
            <p:cNvSpPr/>
            <p:nvPr/>
          </p:nvSpPr>
          <p:spPr>
            <a:xfrm>
              <a:off x="2939858" y="5117957"/>
              <a:ext cx="54241" cy="1035729"/>
            </a:xfrm>
            <a:custGeom>
              <a:avLst/>
              <a:gdLst>
                <a:gd name="connsiteX0" fmla="*/ 44642 w 54241"/>
                <a:gd name="connsiteY0" fmla="*/ 143 h 1035729"/>
                <a:gd name="connsiteX1" fmla="*/ 192 w 54241"/>
                <a:gd name="connsiteY1" fmla="*/ 146193 h 1035729"/>
                <a:gd name="connsiteX2" fmla="*/ 28767 w 54241"/>
                <a:gd name="connsiteY2" fmla="*/ 530368 h 1035729"/>
                <a:gd name="connsiteX3" fmla="*/ 35117 w 54241"/>
                <a:gd name="connsiteY3" fmla="*/ 482743 h 1035729"/>
                <a:gd name="connsiteX4" fmla="*/ 54167 w 54241"/>
                <a:gd name="connsiteY4" fmla="*/ 1032018 h 1035729"/>
                <a:gd name="connsiteX5" fmla="*/ 41467 w 54241"/>
                <a:gd name="connsiteY5" fmla="*/ 168418 h 1035729"/>
                <a:gd name="connsiteX6" fmla="*/ 35117 w 54241"/>
                <a:gd name="connsiteY6" fmla="*/ 501793 h 1035729"/>
                <a:gd name="connsiteX7" fmla="*/ 9717 w 54241"/>
                <a:gd name="connsiteY7" fmla="*/ 127143 h 1035729"/>
                <a:gd name="connsiteX8" fmla="*/ 44642 w 54241"/>
                <a:gd name="connsiteY8" fmla="*/ 143 h 103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241" h="1035729">
                  <a:moveTo>
                    <a:pt x="44642" y="143"/>
                  </a:moveTo>
                  <a:cubicBezTo>
                    <a:pt x="43055" y="3318"/>
                    <a:pt x="2838" y="57822"/>
                    <a:pt x="192" y="146193"/>
                  </a:cubicBezTo>
                  <a:cubicBezTo>
                    <a:pt x="-2454" y="234564"/>
                    <a:pt x="22946" y="474276"/>
                    <a:pt x="28767" y="530368"/>
                  </a:cubicBezTo>
                  <a:cubicBezTo>
                    <a:pt x="34588" y="586460"/>
                    <a:pt x="30884" y="399135"/>
                    <a:pt x="35117" y="482743"/>
                  </a:cubicBezTo>
                  <a:cubicBezTo>
                    <a:pt x="39350" y="566351"/>
                    <a:pt x="53109" y="1084405"/>
                    <a:pt x="54167" y="1032018"/>
                  </a:cubicBezTo>
                  <a:cubicBezTo>
                    <a:pt x="55225" y="979631"/>
                    <a:pt x="44642" y="256789"/>
                    <a:pt x="41467" y="168418"/>
                  </a:cubicBezTo>
                  <a:cubicBezTo>
                    <a:pt x="38292" y="80047"/>
                    <a:pt x="40409" y="508672"/>
                    <a:pt x="35117" y="501793"/>
                  </a:cubicBezTo>
                  <a:cubicBezTo>
                    <a:pt x="29825" y="494914"/>
                    <a:pt x="10246" y="207576"/>
                    <a:pt x="9717" y="127143"/>
                  </a:cubicBezTo>
                  <a:cubicBezTo>
                    <a:pt x="9188" y="46710"/>
                    <a:pt x="46229" y="-3032"/>
                    <a:pt x="44642" y="14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フリーフォーム 183">
              <a:extLst>
                <a:ext uri="{FF2B5EF4-FFF2-40B4-BE49-F238E27FC236}">
                  <a16:creationId xmlns:a16="http://schemas.microsoft.com/office/drawing/2014/main" id="{9B97D429-FF45-88F8-F7B4-DA184EE4270D}"/>
                </a:ext>
              </a:extLst>
            </p:cNvPr>
            <p:cNvSpPr/>
            <p:nvPr/>
          </p:nvSpPr>
          <p:spPr>
            <a:xfrm>
              <a:off x="3451043" y="5917145"/>
              <a:ext cx="143892" cy="761594"/>
            </a:xfrm>
            <a:custGeom>
              <a:avLst/>
              <a:gdLst>
                <a:gd name="connsiteX0" fmla="*/ 182 w 143892"/>
                <a:gd name="connsiteY0" fmla="*/ 4230 h 761594"/>
                <a:gd name="connsiteX1" fmla="*/ 79557 w 143892"/>
                <a:gd name="connsiteY1" fmla="*/ 601130 h 761594"/>
                <a:gd name="connsiteX2" fmla="*/ 85907 w 143892"/>
                <a:gd name="connsiteY2" fmla="*/ 547155 h 761594"/>
                <a:gd name="connsiteX3" fmla="*/ 143057 w 143892"/>
                <a:gd name="connsiteY3" fmla="*/ 747180 h 761594"/>
                <a:gd name="connsiteX4" fmla="*/ 120832 w 143892"/>
                <a:gd name="connsiteY4" fmla="*/ 699555 h 761594"/>
                <a:gd name="connsiteX5" fmla="*/ 133532 w 143892"/>
                <a:gd name="connsiteY5" fmla="*/ 331255 h 761594"/>
                <a:gd name="connsiteX6" fmla="*/ 104957 w 143892"/>
                <a:gd name="connsiteY6" fmla="*/ 648755 h 761594"/>
                <a:gd name="connsiteX7" fmla="*/ 98607 w 143892"/>
                <a:gd name="connsiteY7" fmla="*/ 531280 h 761594"/>
                <a:gd name="connsiteX8" fmla="*/ 70032 w 143892"/>
                <a:gd name="connsiteY8" fmla="*/ 274105 h 761594"/>
                <a:gd name="connsiteX9" fmla="*/ 85907 w 143892"/>
                <a:gd name="connsiteY9" fmla="*/ 543980 h 761594"/>
                <a:gd name="connsiteX10" fmla="*/ 70032 w 143892"/>
                <a:gd name="connsiteY10" fmla="*/ 426505 h 761594"/>
                <a:gd name="connsiteX11" fmla="*/ 54157 w 143892"/>
                <a:gd name="connsiteY11" fmla="*/ 401105 h 761594"/>
                <a:gd name="connsiteX12" fmla="*/ 57332 w 143892"/>
                <a:gd name="connsiteY12" fmla="*/ 280455 h 761594"/>
                <a:gd name="connsiteX13" fmla="*/ 57332 w 143892"/>
                <a:gd name="connsiteY13" fmla="*/ 331255 h 761594"/>
                <a:gd name="connsiteX14" fmla="*/ 182 w 143892"/>
                <a:gd name="connsiteY14" fmla="*/ 4230 h 7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892" h="761594">
                  <a:moveTo>
                    <a:pt x="182" y="4230"/>
                  </a:moveTo>
                  <a:cubicBezTo>
                    <a:pt x="3886" y="49209"/>
                    <a:pt x="65270" y="510643"/>
                    <a:pt x="79557" y="601130"/>
                  </a:cubicBezTo>
                  <a:cubicBezTo>
                    <a:pt x="93844" y="691617"/>
                    <a:pt x="75324" y="522813"/>
                    <a:pt x="85907" y="547155"/>
                  </a:cubicBezTo>
                  <a:cubicBezTo>
                    <a:pt x="96490" y="571497"/>
                    <a:pt x="137236" y="721780"/>
                    <a:pt x="143057" y="747180"/>
                  </a:cubicBezTo>
                  <a:cubicBezTo>
                    <a:pt x="148878" y="772580"/>
                    <a:pt x="122419" y="768876"/>
                    <a:pt x="120832" y="699555"/>
                  </a:cubicBezTo>
                  <a:cubicBezTo>
                    <a:pt x="119245" y="630234"/>
                    <a:pt x="136178" y="339722"/>
                    <a:pt x="133532" y="331255"/>
                  </a:cubicBezTo>
                  <a:cubicBezTo>
                    <a:pt x="130886" y="322788"/>
                    <a:pt x="110778" y="615418"/>
                    <a:pt x="104957" y="648755"/>
                  </a:cubicBezTo>
                  <a:cubicBezTo>
                    <a:pt x="99136" y="682092"/>
                    <a:pt x="104428" y="593722"/>
                    <a:pt x="98607" y="531280"/>
                  </a:cubicBezTo>
                  <a:cubicBezTo>
                    <a:pt x="92786" y="468838"/>
                    <a:pt x="72149" y="271988"/>
                    <a:pt x="70032" y="274105"/>
                  </a:cubicBezTo>
                  <a:cubicBezTo>
                    <a:pt x="67915" y="276222"/>
                    <a:pt x="85907" y="518580"/>
                    <a:pt x="85907" y="543980"/>
                  </a:cubicBezTo>
                  <a:cubicBezTo>
                    <a:pt x="85907" y="569380"/>
                    <a:pt x="75324" y="450318"/>
                    <a:pt x="70032" y="426505"/>
                  </a:cubicBezTo>
                  <a:cubicBezTo>
                    <a:pt x="64740" y="402692"/>
                    <a:pt x="56274" y="425447"/>
                    <a:pt x="54157" y="401105"/>
                  </a:cubicBezTo>
                  <a:cubicBezTo>
                    <a:pt x="52040" y="376763"/>
                    <a:pt x="56803" y="292097"/>
                    <a:pt x="57332" y="280455"/>
                  </a:cubicBezTo>
                  <a:cubicBezTo>
                    <a:pt x="57861" y="268813"/>
                    <a:pt x="64211" y="375705"/>
                    <a:pt x="57332" y="331255"/>
                  </a:cubicBezTo>
                  <a:cubicBezTo>
                    <a:pt x="50453" y="286805"/>
                    <a:pt x="-3522" y="-40749"/>
                    <a:pt x="182" y="42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5" name="フリーフォーム 184">
              <a:extLst>
                <a:ext uri="{FF2B5EF4-FFF2-40B4-BE49-F238E27FC236}">
                  <a16:creationId xmlns:a16="http://schemas.microsoft.com/office/drawing/2014/main" id="{E1EE0734-CE28-E09F-AA1D-F1F8C0712004}"/>
                </a:ext>
              </a:extLst>
            </p:cNvPr>
            <p:cNvSpPr/>
            <p:nvPr/>
          </p:nvSpPr>
          <p:spPr>
            <a:xfrm>
              <a:off x="3419475" y="5794375"/>
              <a:ext cx="104806" cy="889014"/>
            </a:xfrm>
            <a:custGeom>
              <a:avLst/>
              <a:gdLst>
                <a:gd name="connsiteX0" fmla="*/ 0 w 104806"/>
                <a:gd name="connsiteY0" fmla="*/ 0 h 889014"/>
                <a:gd name="connsiteX1" fmla="*/ 28575 w 104806"/>
                <a:gd name="connsiteY1" fmla="*/ 523875 h 889014"/>
                <a:gd name="connsiteX2" fmla="*/ 34925 w 104806"/>
                <a:gd name="connsiteY2" fmla="*/ 314325 h 889014"/>
                <a:gd name="connsiteX3" fmla="*/ 104775 w 104806"/>
                <a:gd name="connsiteY3" fmla="*/ 889000 h 889014"/>
                <a:gd name="connsiteX4" fmla="*/ 25400 w 104806"/>
                <a:gd name="connsiteY4" fmla="*/ 295275 h 889014"/>
                <a:gd name="connsiteX5" fmla="*/ 19050 w 104806"/>
                <a:gd name="connsiteY5" fmla="*/ 409575 h 889014"/>
                <a:gd name="connsiteX6" fmla="*/ 3175 w 104806"/>
                <a:gd name="connsiteY6" fmla="*/ 231775 h 889014"/>
                <a:gd name="connsiteX7" fmla="*/ 3175 w 104806"/>
                <a:gd name="connsiteY7" fmla="*/ 301625 h 889014"/>
                <a:gd name="connsiteX8" fmla="*/ 0 w 104806"/>
                <a:gd name="connsiteY8" fmla="*/ 0 h 88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06" h="889014">
                  <a:moveTo>
                    <a:pt x="0" y="0"/>
                  </a:moveTo>
                  <a:cubicBezTo>
                    <a:pt x="11377" y="235744"/>
                    <a:pt x="22754" y="471488"/>
                    <a:pt x="28575" y="523875"/>
                  </a:cubicBezTo>
                  <a:cubicBezTo>
                    <a:pt x="34396" y="576262"/>
                    <a:pt x="22225" y="253471"/>
                    <a:pt x="34925" y="314325"/>
                  </a:cubicBezTo>
                  <a:cubicBezTo>
                    <a:pt x="47625" y="375179"/>
                    <a:pt x="106362" y="892175"/>
                    <a:pt x="104775" y="889000"/>
                  </a:cubicBezTo>
                  <a:cubicBezTo>
                    <a:pt x="103188" y="885825"/>
                    <a:pt x="39687" y="375179"/>
                    <a:pt x="25400" y="295275"/>
                  </a:cubicBezTo>
                  <a:cubicBezTo>
                    <a:pt x="11113" y="215371"/>
                    <a:pt x="22754" y="420158"/>
                    <a:pt x="19050" y="409575"/>
                  </a:cubicBezTo>
                  <a:cubicBezTo>
                    <a:pt x="15346" y="398992"/>
                    <a:pt x="5821" y="249767"/>
                    <a:pt x="3175" y="231775"/>
                  </a:cubicBezTo>
                  <a:cubicBezTo>
                    <a:pt x="529" y="213783"/>
                    <a:pt x="3175" y="301625"/>
                    <a:pt x="3175" y="301625"/>
                  </a:cubicBezTo>
                  <a:cubicBezTo>
                    <a:pt x="2117" y="201083"/>
                    <a:pt x="1058" y="100542"/>
                    <a:pt x="0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6" name="フリーフォーム 185">
              <a:extLst>
                <a:ext uri="{FF2B5EF4-FFF2-40B4-BE49-F238E27FC236}">
                  <a16:creationId xmlns:a16="http://schemas.microsoft.com/office/drawing/2014/main" id="{E562AE84-59A1-B9DE-2A98-54A5ED0E6C5A}"/>
                </a:ext>
              </a:extLst>
            </p:cNvPr>
            <p:cNvSpPr/>
            <p:nvPr/>
          </p:nvSpPr>
          <p:spPr>
            <a:xfrm>
              <a:off x="3012478" y="5713012"/>
              <a:ext cx="23764" cy="814969"/>
            </a:xfrm>
            <a:custGeom>
              <a:avLst/>
              <a:gdLst>
                <a:gd name="connsiteX0" fmla="*/ 22822 w 23764"/>
                <a:gd name="connsiteY0" fmla="*/ 1988 h 814969"/>
                <a:gd name="connsiteX1" fmla="*/ 597 w 23764"/>
                <a:gd name="connsiteY1" fmla="*/ 430613 h 814969"/>
                <a:gd name="connsiteX2" fmla="*/ 6947 w 23764"/>
                <a:gd name="connsiteY2" fmla="*/ 382988 h 814969"/>
                <a:gd name="connsiteX3" fmla="*/ 13297 w 23764"/>
                <a:gd name="connsiteY3" fmla="*/ 798913 h 814969"/>
                <a:gd name="connsiteX4" fmla="*/ 19647 w 23764"/>
                <a:gd name="connsiteY4" fmla="*/ 694138 h 814969"/>
                <a:gd name="connsiteX5" fmla="*/ 13297 w 23764"/>
                <a:gd name="connsiteY5" fmla="*/ 363938 h 814969"/>
                <a:gd name="connsiteX6" fmla="*/ 13297 w 23764"/>
                <a:gd name="connsiteY6" fmla="*/ 417913 h 814969"/>
                <a:gd name="connsiteX7" fmla="*/ 19647 w 23764"/>
                <a:gd name="connsiteY7" fmla="*/ 163913 h 814969"/>
                <a:gd name="connsiteX8" fmla="*/ 19647 w 23764"/>
                <a:gd name="connsiteY8" fmla="*/ 265513 h 814969"/>
                <a:gd name="connsiteX9" fmla="*/ 22822 w 23764"/>
                <a:gd name="connsiteY9" fmla="*/ 1988 h 814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64" h="814969">
                  <a:moveTo>
                    <a:pt x="22822" y="1988"/>
                  </a:moveTo>
                  <a:cubicBezTo>
                    <a:pt x="19647" y="29505"/>
                    <a:pt x="3243" y="367113"/>
                    <a:pt x="597" y="430613"/>
                  </a:cubicBezTo>
                  <a:cubicBezTo>
                    <a:pt x="-2049" y="494113"/>
                    <a:pt x="4830" y="321605"/>
                    <a:pt x="6947" y="382988"/>
                  </a:cubicBezTo>
                  <a:cubicBezTo>
                    <a:pt x="9064" y="444371"/>
                    <a:pt x="11180" y="747055"/>
                    <a:pt x="13297" y="798913"/>
                  </a:cubicBezTo>
                  <a:cubicBezTo>
                    <a:pt x="15414" y="850771"/>
                    <a:pt x="19647" y="766634"/>
                    <a:pt x="19647" y="694138"/>
                  </a:cubicBezTo>
                  <a:cubicBezTo>
                    <a:pt x="19647" y="621642"/>
                    <a:pt x="14355" y="409975"/>
                    <a:pt x="13297" y="363938"/>
                  </a:cubicBezTo>
                  <a:cubicBezTo>
                    <a:pt x="12239" y="317901"/>
                    <a:pt x="12239" y="451250"/>
                    <a:pt x="13297" y="417913"/>
                  </a:cubicBezTo>
                  <a:cubicBezTo>
                    <a:pt x="14355" y="384576"/>
                    <a:pt x="18589" y="189313"/>
                    <a:pt x="19647" y="163913"/>
                  </a:cubicBezTo>
                  <a:cubicBezTo>
                    <a:pt x="20705" y="138513"/>
                    <a:pt x="19118" y="289855"/>
                    <a:pt x="19647" y="265513"/>
                  </a:cubicBezTo>
                  <a:cubicBezTo>
                    <a:pt x="20176" y="241171"/>
                    <a:pt x="25997" y="-25529"/>
                    <a:pt x="22822" y="198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フリーフォーム 186">
              <a:extLst>
                <a:ext uri="{FF2B5EF4-FFF2-40B4-BE49-F238E27FC236}">
                  <a16:creationId xmlns:a16="http://schemas.microsoft.com/office/drawing/2014/main" id="{2194B36F-8C42-FB2D-A2C9-4686A58E41DC}"/>
                </a:ext>
              </a:extLst>
            </p:cNvPr>
            <p:cNvSpPr/>
            <p:nvPr/>
          </p:nvSpPr>
          <p:spPr>
            <a:xfrm>
              <a:off x="2988104" y="5863242"/>
              <a:ext cx="34573" cy="551233"/>
            </a:xfrm>
            <a:custGeom>
              <a:avLst/>
              <a:gdLst>
                <a:gd name="connsiteX0" fmla="*/ 12271 w 34573"/>
                <a:gd name="connsiteY0" fmla="*/ 983 h 551233"/>
                <a:gd name="connsiteX1" fmla="*/ 2746 w 34573"/>
                <a:gd name="connsiteY1" fmla="*/ 372458 h 551233"/>
                <a:gd name="connsiteX2" fmla="*/ 2746 w 34573"/>
                <a:gd name="connsiteY2" fmla="*/ 312133 h 551233"/>
                <a:gd name="connsiteX3" fmla="*/ 34496 w 34573"/>
                <a:gd name="connsiteY3" fmla="*/ 550258 h 551233"/>
                <a:gd name="connsiteX4" fmla="*/ 12271 w 34573"/>
                <a:gd name="connsiteY4" fmla="*/ 391508 h 551233"/>
                <a:gd name="connsiteX5" fmla="*/ 31321 w 34573"/>
                <a:gd name="connsiteY5" fmla="*/ 267683 h 551233"/>
                <a:gd name="connsiteX6" fmla="*/ 9096 w 34573"/>
                <a:gd name="connsiteY6" fmla="*/ 350233 h 551233"/>
                <a:gd name="connsiteX7" fmla="*/ 9096 w 34573"/>
                <a:gd name="connsiteY7" fmla="*/ 223233 h 551233"/>
                <a:gd name="connsiteX8" fmla="*/ 9096 w 34573"/>
                <a:gd name="connsiteY8" fmla="*/ 261333 h 551233"/>
                <a:gd name="connsiteX9" fmla="*/ 12271 w 34573"/>
                <a:gd name="connsiteY9" fmla="*/ 983 h 55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3" h="551233">
                  <a:moveTo>
                    <a:pt x="12271" y="983"/>
                  </a:moveTo>
                  <a:cubicBezTo>
                    <a:pt x="11213" y="19504"/>
                    <a:pt x="4333" y="320600"/>
                    <a:pt x="2746" y="372458"/>
                  </a:cubicBezTo>
                  <a:cubicBezTo>
                    <a:pt x="1158" y="424316"/>
                    <a:pt x="-2546" y="282500"/>
                    <a:pt x="2746" y="312133"/>
                  </a:cubicBezTo>
                  <a:cubicBezTo>
                    <a:pt x="8038" y="341766"/>
                    <a:pt x="32909" y="537029"/>
                    <a:pt x="34496" y="550258"/>
                  </a:cubicBezTo>
                  <a:cubicBezTo>
                    <a:pt x="36083" y="563487"/>
                    <a:pt x="12800" y="438604"/>
                    <a:pt x="12271" y="391508"/>
                  </a:cubicBezTo>
                  <a:cubicBezTo>
                    <a:pt x="11742" y="344412"/>
                    <a:pt x="31850" y="274562"/>
                    <a:pt x="31321" y="267683"/>
                  </a:cubicBezTo>
                  <a:cubicBezTo>
                    <a:pt x="30792" y="260804"/>
                    <a:pt x="12800" y="357641"/>
                    <a:pt x="9096" y="350233"/>
                  </a:cubicBezTo>
                  <a:cubicBezTo>
                    <a:pt x="5392" y="342825"/>
                    <a:pt x="9096" y="223233"/>
                    <a:pt x="9096" y="223233"/>
                  </a:cubicBezTo>
                  <a:cubicBezTo>
                    <a:pt x="9096" y="208416"/>
                    <a:pt x="6979" y="291495"/>
                    <a:pt x="9096" y="261333"/>
                  </a:cubicBezTo>
                  <a:cubicBezTo>
                    <a:pt x="11213" y="231171"/>
                    <a:pt x="13329" y="-17538"/>
                    <a:pt x="12271" y="9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フリーフォーム 187">
              <a:extLst>
                <a:ext uri="{FF2B5EF4-FFF2-40B4-BE49-F238E27FC236}">
                  <a16:creationId xmlns:a16="http://schemas.microsoft.com/office/drawing/2014/main" id="{9891485F-8798-21F7-8C85-511C6197A4EE}"/>
                </a:ext>
              </a:extLst>
            </p:cNvPr>
            <p:cNvSpPr/>
            <p:nvPr/>
          </p:nvSpPr>
          <p:spPr>
            <a:xfrm>
              <a:off x="2673168" y="2613004"/>
              <a:ext cx="136993" cy="847094"/>
            </a:xfrm>
            <a:custGeom>
              <a:avLst/>
              <a:gdLst>
                <a:gd name="connsiteX0" fmla="*/ 182 w 136993"/>
                <a:gd name="connsiteY0" fmla="*/ 21 h 847094"/>
                <a:gd name="connsiteX1" fmla="*/ 19232 w 136993"/>
                <a:gd name="connsiteY1" fmla="*/ 285771 h 847094"/>
                <a:gd name="connsiteX2" fmla="*/ 25582 w 136993"/>
                <a:gd name="connsiteY2" fmla="*/ 238146 h 847094"/>
                <a:gd name="connsiteX3" fmla="*/ 85907 w 136993"/>
                <a:gd name="connsiteY3" fmla="*/ 396896 h 847094"/>
                <a:gd name="connsiteX4" fmla="*/ 92257 w 136993"/>
                <a:gd name="connsiteY4" fmla="*/ 352446 h 847094"/>
                <a:gd name="connsiteX5" fmla="*/ 133532 w 136993"/>
                <a:gd name="connsiteY5" fmla="*/ 498496 h 847094"/>
                <a:gd name="connsiteX6" fmla="*/ 130357 w 136993"/>
                <a:gd name="connsiteY6" fmla="*/ 457221 h 847094"/>
                <a:gd name="connsiteX7" fmla="*/ 95432 w 136993"/>
                <a:gd name="connsiteY7" fmla="*/ 561996 h 847094"/>
                <a:gd name="connsiteX8" fmla="*/ 95432 w 136993"/>
                <a:gd name="connsiteY8" fmla="*/ 831871 h 847094"/>
                <a:gd name="connsiteX9" fmla="*/ 95432 w 136993"/>
                <a:gd name="connsiteY9" fmla="*/ 777896 h 847094"/>
                <a:gd name="connsiteX10" fmla="*/ 50982 w 136993"/>
                <a:gd name="connsiteY10" fmla="*/ 482621 h 847094"/>
                <a:gd name="connsiteX11" fmla="*/ 76382 w 136993"/>
                <a:gd name="connsiteY11" fmla="*/ 635021 h 847094"/>
                <a:gd name="connsiteX12" fmla="*/ 92257 w 136993"/>
                <a:gd name="connsiteY12" fmla="*/ 523896 h 847094"/>
                <a:gd name="connsiteX13" fmla="*/ 57332 w 136993"/>
                <a:gd name="connsiteY13" fmla="*/ 314346 h 847094"/>
                <a:gd name="connsiteX14" fmla="*/ 82732 w 136993"/>
                <a:gd name="connsiteY14" fmla="*/ 447696 h 847094"/>
                <a:gd name="connsiteX15" fmla="*/ 31932 w 136993"/>
                <a:gd name="connsiteY15" fmla="*/ 209571 h 847094"/>
                <a:gd name="connsiteX16" fmla="*/ 31932 w 136993"/>
                <a:gd name="connsiteY16" fmla="*/ 269896 h 847094"/>
                <a:gd name="connsiteX17" fmla="*/ 182 w 136993"/>
                <a:gd name="connsiteY17" fmla="*/ 21 h 84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993" h="847094">
                  <a:moveTo>
                    <a:pt x="182" y="21"/>
                  </a:moveTo>
                  <a:cubicBezTo>
                    <a:pt x="-1935" y="2667"/>
                    <a:pt x="14999" y="246083"/>
                    <a:pt x="19232" y="285771"/>
                  </a:cubicBezTo>
                  <a:cubicBezTo>
                    <a:pt x="23465" y="325459"/>
                    <a:pt x="14470" y="219625"/>
                    <a:pt x="25582" y="238146"/>
                  </a:cubicBezTo>
                  <a:cubicBezTo>
                    <a:pt x="36695" y="256667"/>
                    <a:pt x="74795" y="377846"/>
                    <a:pt x="85907" y="396896"/>
                  </a:cubicBezTo>
                  <a:cubicBezTo>
                    <a:pt x="97019" y="415946"/>
                    <a:pt x="84320" y="335513"/>
                    <a:pt x="92257" y="352446"/>
                  </a:cubicBezTo>
                  <a:cubicBezTo>
                    <a:pt x="100194" y="369379"/>
                    <a:pt x="127182" y="481034"/>
                    <a:pt x="133532" y="498496"/>
                  </a:cubicBezTo>
                  <a:cubicBezTo>
                    <a:pt x="139882" y="515958"/>
                    <a:pt x="136707" y="446638"/>
                    <a:pt x="130357" y="457221"/>
                  </a:cubicBezTo>
                  <a:cubicBezTo>
                    <a:pt x="124007" y="467804"/>
                    <a:pt x="101253" y="499554"/>
                    <a:pt x="95432" y="561996"/>
                  </a:cubicBezTo>
                  <a:cubicBezTo>
                    <a:pt x="89611" y="624438"/>
                    <a:pt x="95432" y="831871"/>
                    <a:pt x="95432" y="831871"/>
                  </a:cubicBezTo>
                  <a:cubicBezTo>
                    <a:pt x="95432" y="867854"/>
                    <a:pt x="102840" y="836104"/>
                    <a:pt x="95432" y="777896"/>
                  </a:cubicBezTo>
                  <a:cubicBezTo>
                    <a:pt x="88024" y="719688"/>
                    <a:pt x="54157" y="506434"/>
                    <a:pt x="50982" y="482621"/>
                  </a:cubicBezTo>
                  <a:cubicBezTo>
                    <a:pt x="47807" y="458809"/>
                    <a:pt x="69503" y="628142"/>
                    <a:pt x="76382" y="635021"/>
                  </a:cubicBezTo>
                  <a:cubicBezTo>
                    <a:pt x="83261" y="641900"/>
                    <a:pt x="95432" y="577342"/>
                    <a:pt x="92257" y="523896"/>
                  </a:cubicBezTo>
                  <a:cubicBezTo>
                    <a:pt x="89082" y="470450"/>
                    <a:pt x="58919" y="327046"/>
                    <a:pt x="57332" y="314346"/>
                  </a:cubicBezTo>
                  <a:cubicBezTo>
                    <a:pt x="55745" y="301646"/>
                    <a:pt x="86965" y="465158"/>
                    <a:pt x="82732" y="447696"/>
                  </a:cubicBezTo>
                  <a:cubicBezTo>
                    <a:pt x="78499" y="430234"/>
                    <a:pt x="40399" y="239204"/>
                    <a:pt x="31932" y="209571"/>
                  </a:cubicBezTo>
                  <a:cubicBezTo>
                    <a:pt x="23465" y="179938"/>
                    <a:pt x="33520" y="300588"/>
                    <a:pt x="31932" y="269896"/>
                  </a:cubicBezTo>
                  <a:cubicBezTo>
                    <a:pt x="30345" y="239204"/>
                    <a:pt x="2299" y="-2625"/>
                    <a:pt x="182" y="2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9" name="フリーフォーム 188">
              <a:extLst>
                <a:ext uri="{FF2B5EF4-FFF2-40B4-BE49-F238E27FC236}">
                  <a16:creationId xmlns:a16="http://schemas.microsoft.com/office/drawing/2014/main" id="{5274ECB6-33B6-464C-06E9-F414F705AB55}"/>
                </a:ext>
              </a:extLst>
            </p:cNvPr>
            <p:cNvSpPr/>
            <p:nvPr/>
          </p:nvSpPr>
          <p:spPr>
            <a:xfrm>
              <a:off x="2653344" y="2714486"/>
              <a:ext cx="154600" cy="811652"/>
            </a:xfrm>
            <a:custGeom>
              <a:avLst/>
              <a:gdLst>
                <a:gd name="connsiteX0" fmla="*/ 956 w 154600"/>
                <a:gd name="connsiteY0" fmla="*/ 101739 h 811652"/>
                <a:gd name="connsiteX1" fmla="*/ 124781 w 154600"/>
                <a:gd name="connsiteY1" fmla="*/ 482739 h 811652"/>
                <a:gd name="connsiteX2" fmla="*/ 121606 w 154600"/>
                <a:gd name="connsiteY2" fmla="*/ 355739 h 811652"/>
                <a:gd name="connsiteX3" fmla="*/ 121606 w 154600"/>
                <a:gd name="connsiteY3" fmla="*/ 466864 h 811652"/>
                <a:gd name="connsiteX4" fmla="*/ 112081 w 154600"/>
                <a:gd name="connsiteY4" fmla="*/ 558939 h 811652"/>
                <a:gd name="connsiteX5" fmla="*/ 153356 w 154600"/>
                <a:gd name="connsiteY5" fmla="*/ 809764 h 811652"/>
                <a:gd name="connsiteX6" fmla="*/ 137481 w 154600"/>
                <a:gd name="connsiteY6" fmla="*/ 663714 h 811652"/>
                <a:gd name="connsiteX7" fmla="*/ 73981 w 154600"/>
                <a:gd name="connsiteY7" fmla="*/ 476389 h 811652"/>
                <a:gd name="connsiteX8" fmla="*/ 83506 w 154600"/>
                <a:gd name="connsiteY8" fmla="*/ 549414 h 811652"/>
                <a:gd name="connsiteX9" fmla="*/ 115256 w 154600"/>
                <a:gd name="connsiteY9" fmla="*/ 346214 h 811652"/>
                <a:gd name="connsiteX10" fmla="*/ 89856 w 154600"/>
                <a:gd name="connsiteY10" fmla="*/ 289064 h 811652"/>
                <a:gd name="connsiteX11" fmla="*/ 102556 w 154600"/>
                <a:gd name="connsiteY11" fmla="*/ 301764 h 811652"/>
                <a:gd name="connsiteX12" fmla="*/ 13656 w 154600"/>
                <a:gd name="connsiteY12" fmla="*/ 139 h 811652"/>
                <a:gd name="connsiteX13" fmla="*/ 64456 w 154600"/>
                <a:gd name="connsiteY13" fmla="*/ 260489 h 811652"/>
                <a:gd name="connsiteX14" fmla="*/ 956 w 154600"/>
                <a:gd name="connsiteY14" fmla="*/ 101739 h 81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4600" h="811652">
                  <a:moveTo>
                    <a:pt x="956" y="101739"/>
                  </a:moveTo>
                  <a:cubicBezTo>
                    <a:pt x="11010" y="138781"/>
                    <a:pt x="104673" y="440406"/>
                    <a:pt x="124781" y="482739"/>
                  </a:cubicBezTo>
                  <a:cubicBezTo>
                    <a:pt x="144889" y="525072"/>
                    <a:pt x="122135" y="358385"/>
                    <a:pt x="121606" y="355739"/>
                  </a:cubicBezTo>
                  <a:cubicBezTo>
                    <a:pt x="121077" y="353093"/>
                    <a:pt x="123193" y="432997"/>
                    <a:pt x="121606" y="466864"/>
                  </a:cubicBezTo>
                  <a:cubicBezTo>
                    <a:pt x="120019" y="500731"/>
                    <a:pt x="106789" y="501789"/>
                    <a:pt x="112081" y="558939"/>
                  </a:cubicBezTo>
                  <a:cubicBezTo>
                    <a:pt x="117373" y="616089"/>
                    <a:pt x="149123" y="792302"/>
                    <a:pt x="153356" y="809764"/>
                  </a:cubicBezTo>
                  <a:cubicBezTo>
                    <a:pt x="157589" y="827226"/>
                    <a:pt x="150710" y="719276"/>
                    <a:pt x="137481" y="663714"/>
                  </a:cubicBezTo>
                  <a:cubicBezTo>
                    <a:pt x="124252" y="608152"/>
                    <a:pt x="82977" y="495439"/>
                    <a:pt x="73981" y="476389"/>
                  </a:cubicBezTo>
                  <a:cubicBezTo>
                    <a:pt x="64985" y="457339"/>
                    <a:pt x="76627" y="571110"/>
                    <a:pt x="83506" y="549414"/>
                  </a:cubicBezTo>
                  <a:cubicBezTo>
                    <a:pt x="90385" y="527718"/>
                    <a:pt x="114198" y="389606"/>
                    <a:pt x="115256" y="346214"/>
                  </a:cubicBezTo>
                  <a:cubicBezTo>
                    <a:pt x="116314" y="302822"/>
                    <a:pt x="91973" y="296472"/>
                    <a:pt x="89856" y="289064"/>
                  </a:cubicBezTo>
                  <a:cubicBezTo>
                    <a:pt x="87739" y="281656"/>
                    <a:pt x="115256" y="349918"/>
                    <a:pt x="102556" y="301764"/>
                  </a:cubicBezTo>
                  <a:cubicBezTo>
                    <a:pt x="89856" y="253610"/>
                    <a:pt x="20006" y="7018"/>
                    <a:pt x="13656" y="139"/>
                  </a:cubicBezTo>
                  <a:cubicBezTo>
                    <a:pt x="7306" y="-6740"/>
                    <a:pt x="65514" y="242498"/>
                    <a:pt x="64456" y="260489"/>
                  </a:cubicBezTo>
                  <a:cubicBezTo>
                    <a:pt x="63398" y="278480"/>
                    <a:pt x="-9098" y="64697"/>
                    <a:pt x="956" y="10173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フリーフォーム 189">
              <a:extLst>
                <a:ext uri="{FF2B5EF4-FFF2-40B4-BE49-F238E27FC236}">
                  <a16:creationId xmlns:a16="http://schemas.microsoft.com/office/drawing/2014/main" id="{EE79845C-9BA9-CB48-C2BA-FC1C65A9CA02}"/>
                </a:ext>
              </a:extLst>
            </p:cNvPr>
            <p:cNvSpPr/>
            <p:nvPr/>
          </p:nvSpPr>
          <p:spPr>
            <a:xfrm>
              <a:off x="2730451" y="2911107"/>
              <a:ext cx="38695" cy="550829"/>
            </a:xfrm>
            <a:custGeom>
              <a:avLst/>
              <a:gdLst>
                <a:gd name="connsiteX0" fmla="*/ 28624 w 38695"/>
                <a:gd name="connsiteY0" fmla="*/ 368 h 550829"/>
                <a:gd name="connsiteX1" fmla="*/ 9574 w 38695"/>
                <a:gd name="connsiteY1" fmla="*/ 295643 h 550829"/>
                <a:gd name="connsiteX2" fmla="*/ 15924 w 38695"/>
                <a:gd name="connsiteY2" fmla="*/ 460743 h 550829"/>
                <a:gd name="connsiteX3" fmla="*/ 12749 w 38695"/>
                <a:gd name="connsiteY3" fmla="*/ 330568 h 550829"/>
                <a:gd name="connsiteX4" fmla="*/ 49 w 38695"/>
                <a:gd name="connsiteY4" fmla="*/ 549643 h 550829"/>
                <a:gd name="connsiteX5" fmla="*/ 9574 w 38695"/>
                <a:gd name="connsiteY5" fmla="*/ 406768 h 550829"/>
                <a:gd name="connsiteX6" fmla="*/ 38149 w 38695"/>
                <a:gd name="connsiteY6" fmla="*/ 168643 h 550829"/>
                <a:gd name="connsiteX7" fmla="*/ 28624 w 38695"/>
                <a:gd name="connsiteY7" fmla="*/ 232143 h 550829"/>
                <a:gd name="connsiteX8" fmla="*/ 28624 w 38695"/>
                <a:gd name="connsiteY8" fmla="*/ 368 h 5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695" h="550829">
                  <a:moveTo>
                    <a:pt x="28624" y="368"/>
                  </a:moveTo>
                  <a:cubicBezTo>
                    <a:pt x="25449" y="10951"/>
                    <a:pt x="11691" y="218914"/>
                    <a:pt x="9574" y="295643"/>
                  </a:cubicBezTo>
                  <a:cubicBezTo>
                    <a:pt x="7457" y="372372"/>
                    <a:pt x="15395" y="454922"/>
                    <a:pt x="15924" y="460743"/>
                  </a:cubicBezTo>
                  <a:cubicBezTo>
                    <a:pt x="16453" y="466564"/>
                    <a:pt x="15395" y="315751"/>
                    <a:pt x="12749" y="330568"/>
                  </a:cubicBezTo>
                  <a:cubicBezTo>
                    <a:pt x="10103" y="345385"/>
                    <a:pt x="578" y="536943"/>
                    <a:pt x="49" y="549643"/>
                  </a:cubicBezTo>
                  <a:cubicBezTo>
                    <a:pt x="-480" y="562343"/>
                    <a:pt x="3224" y="470268"/>
                    <a:pt x="9574" y="406768"/>
                  </a:cubicBezTo>
                  <a:cubicBezTo>
                    <a:pt x="15924" y="343268"/>
                    <a:pt x="34974" y="197747"/>
                    <a:pt x="38149" y="168643"/>
                  </a:cubicBezTo>
                  <a:cubicBezTo>
                    <a:pt x="41324" y="139539"/>
                    <a:pt x="29682" y="253839"/>
                    <a:pt x="28624" y="232143"/>
                  </a:cubicBezTo>
                  <a:cubicBezTo>
                    <a:pt x="27566" y="210447"/>
                    <a:pt x="31799" y="-10215"/>
                    <a:pt x="28624" y="36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1" name="フリーフォーム 190">
              <a:extLst>
                <a:ext uri="{FF2B5EF4-FFF2-40B4-BE49-F238E27FC236}">
                  <a16:creationId xmlns:a16="http://schemas.microsoft.com/office/drawing/2014/main" id="{8999F562-D02F-D272-A52D-A37D57E35D65}"/>
                </a:ext>
              </a:extLst>
            </p:cNvPr>
            <p:cNvSpPr/>
            <p:nvPr/>
          </p:nvSpPr>
          <p:spPr>
            <a:xfrm>
              <a:off x="2823314" y="3085651"/>
              <a:ext cx="199298" cy="130665"/>
            </a:xfrm>
            <a:custGeom>
              <a:avLst/>
              <a:gdLst>
                <a:gd name="connsiteX0" fmla="*/ 2436 w 199298"/>
                <a:gd name="connsiteY0" fmla="*/ 449 h 130665"/>
                <a:gd name="connsiteX1" fmla="*/ 59586 w 199298"/>
                <a:gd name="connsiteY1" fmla="*/ 22674 h 130665"/>
                <a:gd name="connsiteX2" fmla="*/ 116736 w 199298"/>
                <a:gd name="connsiteY2" fmla="*/ 67124 h 130665"/>
                <a:gd name="connsiteX3" fmla="*/ 116736 w 199298"/>
                <a:gd name="connsiteY3" fmla="*/ 48074 h 130665"/>
                <a:gd name="connsiteX4" fmla="*/ 161186 w 199298"/>
                <a:gd name="connsiteY4" fmla="*/ 98874 h 130665"/>
                <a:gd name="connsiteX5" fmla="*/ 167536 w 199298"/>
                <a:gd name="connsiteY5" fmla="*/ 82999 h 130665"/>
                <a:gd name="connsiteX6" fmla="*/ 199286 w 199298"/>
                <a:gd name="connsiteY6" fmla="*/ 130624 h 130665"/>
                <a:gd name="connsiteX7" fmla="*/ 170711 w 199298"/>
                <a:gd name="connsiteY7" fmla="*/ 73474 h 130665"/>
                <a:gd name="connsiteX8" fmla="*/ 126261 w 199298"/>
                <a:gd name="connsiteY8" fmla="*/ 29024 h 130665"/>
                <a:gd name="connsiteX9" fmla="*/ 145311 w 199298"/>
                <a:gd name="connsiteY9" fmla="*/ 41724 h 130665"/>
                <a:gd name="connsiteX10" fmla="*/ 2436 w 199298"/>
                <a:gd name="connsiteY10" fmla="*/ 449 h 1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298" h="130665">
                  <a:moveTo>
                    <a:pt x="2436" y="449"/>
                  </a:moveTo>
                  <a:cubicBezTo>
                    <a:pt x="-11851" y="-2726"/>
                    <a:pt x="40536" y="11562"/>
                    <a:pt x="59586" y="22674"/>
                  </a:cubicBezTo>
                  <a:cubicBezTo>
                    <a:pt x="78636" y="33786"/>
                    <a:pt x="107211" y="62891"/>
                    <a:pt x="116736" y="67124"/>
                  </a:cubicBezTo>
                  <a:cubicBezTo>
                    <a:pt x="126261" y="71357"/>
                    <a:pt x="109328" y="42782"/>
                    <a:pt x="116736" y="48074"/>
                  </a:cubicBezTo>
                  <a:cubicBezTo>
                    <a:pt x="124144" y="53366"/>
                    <a:pt x="152719" y="93053"/>
                    <a:pt x="161186" y="98874"/>
                  </a:cubicBezTo>
                  <a:cubicBezTo>
                    <a:pt x="169653" y="104695"/>
                    <a:pt x="161186" y="77707"/>
                    <a:pt x="167536" y="82999"/>
                  </a:cubicBezTo>
                  <a:cubicBezTo>
                    <a:pt x="173886" y="88291"/>
                    <a:pt x="198757" y="132211"/>
                    <a:pt x="199286" y="130624"/>
                  </a:cubicBezTo>
                  <a:cubicBezTo>
                    <a:pt x="199815" y="129037"/>
                    <a:pt x="182882" y="90407"/>
                    <a:pt x="170711" y="73474"/>
                  </a:cubicBezTo>
                  <a:cubicBezTo>
                    <a:pt x="158540" y="56541"/>
                    <a:pt x="126261" y="29024"/>
                    <a:pt x="126261" y="29024"/>
                  </a:cubicBezTo>
                  <a:cubicBezTo>
                    <a:pt x="122028" y="23732"/>
                    <a:pt x="158540" y="47016"/>
                    <a:pt x="145311" y="41724"/>
                  </a:cubicBezTo>
                  <a:cubicBezTo>
                    <a:pt x="132082" y="36432"/>
                    <a:pt x="16723" y="3624"/>
                    <a:pt x="2436" y="4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テキスト ボックス 191">
              <a:extLst>
                <a:ext uri="{FF2B5EF4-FFF2-40B4-BE49-F238E27FC236}">
                  <a16:creationId xmlns:a16="http://schemas.microsoft.com/office/drawing/2014/main" id="{DAAA9D36-7E46-EA07-1BF1-8A5B7B7FE9E9}"/>
                </a:ext>
              </a:extLst>
            </p:cNvPr>
            <p:cNvSpPr txBox="1"/>
            <p:nvPr/>
          </p:nvSpPr>
          <p:spPr>
            <a:xfrm>
              <a:off x="2740531" y="2796048"/>
              <a:ext cx="272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bg1"/>
                  </a:solidFill>
                </a:rPr>
                <a:t>.</a:t>
              </a:r>
              <a:endParaRPr kumimoji="1"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93" name="フリーフォーム 192">
              <a:extLst>
                <a:ext uri="{FF2B5EF4-FFF2-40B4-BE49-F238E27FC236}">
                  <a16:creationId xmlns:a16="http://schemas.microsoft.com/office/drawing/2014/main" id="{0B67BC2E-61EF-52CE-4B17-44E76BA4251D}"/>
                </a:ext>
              </a:extLst>
            </p:cNvPr>
            <p:cNvSpPr/>
            <p:nvPr/>
          </p:nvSpPr>
          <p:spPr>
            <a:xfrm>
              <a:off x="2828951" y="3114627"/>
              <a:ext cx="90549" cy="64217"/>
            </a:xfrm>
            <a:custGeom>
              <a:avLst/>
              <a:gdLst>
                <a:gd name="connsiteX0" fmla="*/ 88874 w 90549"/>
                <a:gd name="connsiteY0" fmla="*/ 48 h 64217"/>
                <a:gd name="connsiteX1" fmla="*/ 3149 w 90549"/>
                <a:gd name="connsiteY1" fmla="*/ 54023 h 64217"/>
                <a:gd name="connsiteX2" fmla="*/ 22199 w 90549"/>
                <a:gd name="connsiteY2" fmla="*/ 63548 h 64217"/>
                <a:gd name="connsiteX3" fmla="*/ 57124 w 90549"/>
                <a:gd name="connsiteY3" fmla="*/ 44498 h 64217"/>
                <a:gd name="connsiteX4" fmla="*/ 88874 w 90549"/>
                <a:gd name="connsiteY4" fmla="*/ 48 h 6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49" h="64217">
                  <a:moveTo>
                    <a:pt x="88874" y="48"/>
                  </a:moveTo>
                  <a:cubicBezTo>
                    <a:pt x="79878" y="1635"/>
                    <a:pt x="14261" y="43440"/>
                    <a:pt x="3149" y="54023"/>
                  </a:cubicBezTo>
                  <a:cubicBezTo>
                    <a:pt x="-7963" y="64606"/>
                    <a:pt x="13203" y="65135"/>
                    <a:pt x="22199" y="63548"/>
                  </a:cubicBezTo>
                  <a:cubicBezTo>
                    <a:pt x="31195" y="61961"/>
                    <a:pt x="46011" y="52436"/>
                    <a:pt x="57124" y="44498"/>
                  </a:cubicBezTo>
                  <a:cubicBezTo>
                    <a:pt x="68236" y="36561"/>
                    <a:pt x="97870" y="-1539"/>
                    <a:pt x="88874" y="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フリーフォーム 193">
              <a:extLst>
                <a:ext uri="{FF2B5EF4-FFF2-40B4-BE49-F238E27FC236}">
                  <a16:creationId xmlns:a16="http://schemas.microsoft.com/office/drawing/2014/main" id="{EA270B1C-1247-B61F-A990-D25F8DF43377}"/>
                </a:ext>
              </a:extLst>
            </p:cNvPr>
            <p:cNvSpPr/>
            <p:nvPr/>
          </p:nvSpPr>
          <p:spPr>
            <a:xfrm>
              <a:off x="4482179" y="4543265"/>
              <a:ext cx="220105" cy="254061"/>
            </a:xfrm>
            <a:custGeom>
              <a:avLst/>
              <a:gdLst>
                <a:gd name="connsiteX0" fmla="*/ 140621 w 220105"/>
                <a:gd name="connsiteY0" fmla="*/ 160 h 254061"/>
                <a:gd name="connsiteX1" fmla="*/ 10446 w 220105"/>
                <a:gd name="connsiteY1" fmla="*/ 241460 h 254061"/>
                <a:gd name="connsiteX2" fmla="*/ 23146 w 220105"/>
                <a:gd name="connsiteY2" fmla="*/ 219235 h 254061"/>
                <a:gd name="connsiteX3" fmla="*/ 143796 w 220105"/>
                <a:gd name="connsiteY3" fmla="*/ 212885 h 254061"/>
                <a:gd name="connsiteX4" fmla="*/ 219996 w 220105"/>
                <a:gd name="connsiteY4" fmla="*/ 225585 h 254061"/>
                <a:gd name="connsiteX5" fmla="*/ 127921 w 220105"/>
                <a:gd name="connsiteY5" fmla="*/ 216060 h 254061"/>
                <a:gd name="connsiteX6" fmla="*/ 80296 w 220105"/>
                <a:gd name="connsiteY6" fmla="*/ 197010 h 254061"/>
                <a:gd name="connsiteX7" fmla="*/ 10446 w 220105"/>
                <a:gd name="connsiteY7" fmla="*/ 123985 h 254061"/>
                <a:gd name="connsiteX8" fmla="*/ 61246 w 220105"/>
                <a:gd name="connsiteY8" fmla="*/ 177960 h 254061"/>
                <a:gd name="connsiteX9" fmla="*/ 26321 w 220105"/>
                <a:gd name="connsiteY9" fmla="*/ 203360 h 254061"/>
                <a:gd name="connsiteX10" fmla="*/ 140621 w 220105"/>
                <a:gd name="connsiteY10" fmla="*/ 160 h 25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105" h="254061">
                  <a:moveTo>
                    <a:pt x="140621" y="160"/>
                  </a:moveTo>
                  <a:cubicBezTo>
                    <a:pt x="137975" y="6510"/>
                    <a:pt x="10446" y="241460"/>
                    <a:pt x="10446" y="241460"/>
                  </a:cubicBezTo>
                  <a:cubicBezTo>
                    <a:pt x="-9133" y="277973"/>
                    <a:pt x="921" y="223998"/>
                    <a:pt x="23146" y="219235"/>
                  </a:cubicBezTo>
                  <a:cubicBezTo>
                    <a:pt x="45371" y="214473"/>
                    <a:pt x="110988" y="211827"/>
                    <a:pt x="143796" y="212885"/>
                  </a:cubicBezTo>
                  <a:cubicBezTo>
                    <a:pt x="176604" y="213943"/>
                    <a:pt x="222642" y="225056"/>
                    <a:pt x="219996" y="225585"/>
                  </a:cubicBezTo>
                  <a:cubicBezTo>
                    <a:pt x="217350" y="226114"/>
                    <a:pt x="151204" y="220823"/>
                    <a:pt x="127921" y="216060"/>
                  </a:cubicBezTo>
                  <a:cubicBezTo>
                    <a:pt x="104638" y="211298"/>
                    <a:pt x="99875" y="212356"/>
                    <a:pt x="80296" y="197010"/>
                  </a:cubicBezTo>
                  <a:cubicBezTo>
                    <a:pt x="60717" y="181664"/>
                    <a:pt x="13621" y="127160"/>
                    <a:pt x="10446" y="123985"/>
                  </a:cubicBezTo>
                  <a:cubicBezTo>
                    <a:pt x="7271" y="120810"/>
                    <a:pt x="58600" y="164731"/>
                    <a:pt x="61246" y="177960"/>
                  </a:cubicBezTo>
                  <a:cubicBezTo>
                    <a:pt x="63892" y="191189"/>
                    <a:pt x="14679" y="228760"/>
                    <a:pt x="26321" y="203360"/>
                  </a:cubicBezTo>
                  <a:cubicBezTo>
                    <a:pt x="37963" y="177960"/>
                    <a:pt x="143267" y="-6190"/>
                    <a:pt x="140621" y="16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フリーフォーム 194">
              <a:extLst>
                <a:ext uri="{FF2B5EF4-FFF2-40B4-BE49-F238E27FC236}">
                  <a16:creationId xmlns:a16="http://schemas.microsoft.com/office/drawing/2014/main" id="{F2A49B9B-D9D2-3081-2B20-B7FB95C3558D}"/>
                </a:ext>
              </a:extLst>
            </p:cNvPr>
            <p:cNvSpPr/>
            <p:nvPr/>
          </p:nvSpPr>
          <p:spPr>
            <a:xfrm>
              <a:off x="4565468" y="4673834"/>
              <a:ext cx="184185" cy="768345"/>
            </a:xfrm>
            <a:custGeom>
              <a:avLst/>
              <a:gdLst>
                <a:gd name="connsiteX0" fmla="*/ 181157 w 184185"/>
                <a:gd name="connsiteY0" fmla="*/ 15641 h 768345"/>
                <a:gd name="connsiteX1" fmla="*/ 47807 w 184185"/>
                <a:gd name="connsiteY1" fmla="*/ 618891 h 768345"/>
                <a:gd name="connsiteX2" fmla="*/ 66857 w 184185"/>
                <a:gd name="connsiteY2" fmla="*/ 555391 h 768345"/>
                <a:gd name="connsiteX3" fmla="*/ 182 w 184185"/>
                <a:gd name="connsiteY3" fmla="*/ 768116 h 768345"/>
                <a:gd name="connsiteX4" fmla="*/ 47807 w 184185"/>
                <a:gd name="connsiteY4" fmla="*/ 593491 h 768345"/>
                <a:gd name="connsiteX5" fmla="*/ 70032 w 184185"/>
                <a:gd name="connsiteY5" fmla="*/ 444266 h 768345"/>
                <a:gd name="connsiteX6" fmla="*/ 54157 w 184185"/>
                <a:gd name="connsiteY6" fmla="*/ 476016 h 768345"/>
                <a:gd name="connsiteX7" fmla="*/ 133532 w 184185"/>
                <a:gd name="connsiteY7" fmla="*/ 199791 h 768345"/>
                <a:gd name="connsiteX8" fmla="*/ 181157 w 184185"/>
                <a:gd name="connsiteY8" fmla="*/ 15641 h 76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185" h="768345">
                  <a:moveTo>
                    <a:pt x="181157" y="15641"/>
                  </a:moveTo>
                  <a:cubicBezTo>
                    <a:pt x="166870" y="85491"/>
                    <a:pt x="66857" y="528933"/>
                    <a:pt x="47807" y="618891"/>
                  </a:cubicBezTo>
                  <a:cubicBezTo>
                    <a:pt x="28757" y="708849"/>
                    <a:pt x="74794" y="530520"/>
                    <a:pt x="66857" y="555391"/>
                  </a:cubicBezTo>
                  <a:cubicBezTo>
                    <a:pt x="58920" y="580262"/>
                    <a:pt x="3357" y="761766"/>
                    <a:pt x="182" y="768116"/>
                  </a:cubicBezTo>
                  <a:cubicBezTo>
                    <a:pt x="-2993" y="774466"/>
                    <a:pt x="36165" y="647466"/>
                    <a:pt x="47807" y="593491"/>
                  </a:cubicBezTo>
                  <a:cubicBezTo>
                    <a:pt x="59449" y="539516"/>
                    <a:pt x="68974" y="463845"/>
                    <a:pt x="70032" y="444266"/>
                  </a:cubicBezTo>
                  <a:cubicBezTo>
                    <a:pt x="71090" y="424687"/>
                    <a:pt x="43574" y="516762"/>
                    <a:pt x="54157" y="476016"/>
                  </a:cubicBezTo>
                  <a:cubicBezTo>
                    <a:pt x="64740" y="435270"/>
                    <a:pt x="111307" y="271229"/>
                    <a:pt x="133532" y="199791"/>
                  </a:cubicBezTo>
                  <a:cubicBezTo>
                    <a:pt x="155757" y="128354"/>
                    <a:pt x="195444" y="-54209"/>
                    <a:pt x="181157" y="156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フリーフォーム 195">
              <a:extLst>
                <a:ext uri="{FF2B5EF4-FFF2-40B4-BE49-F238E27FC236}">
                  <a16:creationId xmlns:a16="http://schemas.microsoft.com/office/drawing/2014/main" id="{499D85D6-9BFF-FB31-8FE0-164A9E9EBE8B}"/>
                </a:ext>
              </a:extLst>
            </p:cNvPr>
            <p:cNvSpPr/>
            <p:nvPr/>
          </p:nvSpPr>
          <p:spPr>
            <a:xfrm>
              <a:off x="4641076" y="4728881"/>
              <a:ext cx="58349" cy="448847"/>
            </a:xfrm>
            <a:custGeom>
              <a:avLst/>
              <a:gdLst>
                <a:gd name="connsiteX0" fmla="*/ 57924 w 58349"/>
                <a:gd name="connsiteY0" fmla="*/ 8219 h 448847"/>
                <a:gd name="connsiteX1" fmla="*/ 774 w 58349"/>
                <a:gd name="connsiteY1" fmla="*/ 446369 h 448847"/>
                <a:gd name="connsiteX2" fmla="*/ 26174 w 58349"/>
                <a:gd name="connsiteY2" fmla="*/ 179669 h 448847"/>
                <a:gd name="connsiteX3" fmla="*/ 57924 w 58349"/>
                <a:gd name="connsiteY3" fmla="*/ 8219 h 4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349" h="448847">
                  <a:moveTo>
                    <a:pt x="57924" y="8219"/>
                  </a:moveTo>
                  <a:cubicBezTo>
                    <a:pt x="53691" y="52669"/>
                    <a:pt x="6066" y="417794"/>
                    <a:pt x="774" y="446369"/>
                  </a:cubicBezTo>
                  <a:cubicBezTo>
                    <a:pt x="-4518" y="474944"/>
                    <a:pt x="18766" y="248461"/>
                    <a:pt x="26174" y="179669"/>
                  </a:cubicBezTo>
                  <a:cubicBezTo>
                    <a:pt x="33582" y="110877"/>
                    <a:pt x="62157" y="-36231"/>
                    <a:pt x="57924" y="82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フリーフォーム 196">
              <a:extLst>
                <a:ext uri="{FF2B5EF4-FFF2-40B4-BE49-F238E27FC236}">
                  <a16:creationId xmlns:a16="http://schemas.microsoft.com/office/drawing/2014/main" id="{43A8AB51-7B6D-C046-CC49-4908E02AC82A}"/>
                </a:ext>
              </a:extLst>
            </p:cNvPr>
            <p:cNvSpPr/>
            <p:nvPr/>
          </p:nvSpPr>
          <p:spPr>
            <a:xfrm>
              <a:off x="4498572" y="5153709"/>
              <a:ext cx="125261" cy="931658"/>
            </a:xfrm>
            <a:custGeom>
              <a:avLst/>
              <a:gdLst>
                <a:gd name="connsiteX0" fmla="*/ 124228 w 125261"/>
                <a:gd name="connsiteY0" fmla="*/ 12016 h 931658"/>
                <a:gd name="connsiteX1" fmla="*/ 63903 w 125261"/>
                <a:gd name="connsiteY1" fmla="*/ 513666 h 931658"/>
                <a:gd name="connsiteX2" fmla="*/ 403 w 125261"/>
                <a:gd name="connsiteY2" fmla="*/ 926416 h 931658"/>
                <a:gd name="connsiteX3" fmla="*/ 95653 w 125261"/>
                <a:gd name="connsiteY3" fmla="*/ 218391 h 931658"/>
                <a:gd name="connsiteX4" fmla="*/ 124228 w 125261"/>
                <a:gd name="connsiteY4" fmla="*/ 12016 h 93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61" h="931658">
                  <a:moveTo>
                    <a:pt x="124228" y="12016"/>
                  </a:moveTo>
                  <a:cubicBezTo>
                    <a:pt x="118936" y="61228"/>
                    <a:pt x="84541" y="361266"/>
                    <a:pt x="63903" y="513666"/>
                  </a:cubicBezTo>
                  <a:cubicBezTo>
                    <a:pt x="43265" y="666066"/>
                    <a:pt x="-4889" y="975628"/>
                    <a:pt x="403" y="926416"/>
                  </a:cubicBezTo>
                  <a:cubicBezTo>
                    <a:pt x="5695" y="877204"/>
                    <a:pt x="77661" y="365499"/>
                    <a:pt x="95653" y="218391"/>
                  </a:cubicBezTo>
                  <a:cubicBezTo>
                    <a:pt x="113645" y="71283"/>
                    <a:pt x="129520" y="-37196"/>
                    <a:pt x="124228" y="120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フリーフォーム 197">
              <a:extLst>
                <a:ext uri="{FF2B5EF4-FFF2-40B4-BE49-F238E27FC236}">
                  <a16:creationId xmlns:a16="http://schemas.microsoft.com/office/drawing/2014/main" id="{86D3A974-5A79-0EB6-4DED-139447C5320B}"/>
                </a:ext>
              </a:extLst>
            </p:cNvPr>
            <p:cNvSpPr/>
            <p:nvPr/>
          </p:nvSpPr>
          <p:spPr>
            <a:xfrm>
              <a:off x="4606634" y="5165724"/>
              <a:ext cx="10654" cy="381004"/>
            </a:xfrm>
            <a:custGeom>
              <a:avLst/>
              <a:gdLst>
                <a:gd name="connsiteX0" fmla="*/ 6641 w 10654"/>
                <a:gd name="connsiteY0" fmla="*/ 1 h 381004"/>
                <a:gd name="connsiteX1" fmla="*/ 9816 w 10654"/>
                <a:gd name="connsiteY1" fmla="*/ 254001 h 381004"/>
                <a:gd name="connsiteX2" fmla="*/ 9816 w 10654"/>
                <a:gd name="connsiteY2" fmla="*/ 381001 h 381004"/>
                <a:gd name="connsiteX3" fmla="*/ 291 w 10654"/>
                <a:gd name="connsiteY3" fmla="*/ 257176 h 381004"/>
                <a:gd name="connsiteX4" fmla="*/ 6641 w 10654"/>
                <a:gd name="connsiteY4" fmla="*/ 1 h 38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4" h="381004">
                  <a:moveTo>
                    <a:pt x="6641" y="1"/>
                  </a:moveTo>
                  <a:cubicBezTo>
                    <a:pt x="8228" y="-528"/>
                    <a:pt x="9287" y="190501"/>
                    <a:pt x="9816" y="254001"/>
                  </a:cubicBezTo>
                  <a:cubicBezTo>
                    <a:pt x="10345" y="317501"/>
                    <a:pt x="11403" y="380472"/>
                    <a:pt x="9816" y="381001"/>
                  </a:cubicBezTo>
                  <a:cubicBezTo>
                    <a:pt x="8229" y="381530"/>
                    <a:pt x="-1826" y="326497"/>
                    <a:pt x="291" y="257176"/>
                  </a:cubicBezTo>
                  <a:cubicBezTo>
                    <a:pt x="2408" y="187855"/>
                    <a:pt x="5054" y="530"/>
                    <a:pt x="6641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フリーフォーム 198">
              <a:extLst>
                <a:ext uri="{FF2B5EF4-FFF2-40B4-BE49-F238E27FC236}">
                  <a16:creationId xmlns:a16="http://schemas.microsoft.com/office/drawing/2014/main" id="{321478FF-1B24-889F-0489-12B6DE651A6C}"/>
                </a:ext>
              </a:extLst>
            </p:cNvPr>
            <p:cNvSpPr/>
            <p:nvPr/>
          </p:nvSpPr>
          <p:spPr>
            <a:xfrm>
              <a:off x="4541926" y="5311019"/>
              <a:ext cx="94159" cy="635764"/>
            </a:xfrm>
            <a:custGeom>
              <a:avLst/>
              <a:gdLst>
                <a:gd name="connsiteX0" fmla="*/ 93574 w 94159"/>
                <a:gd name="connsiteY0" fmla="*/ 7106 h 635764"/>
                <a:gd name="connsiteX1" fmla="*/ 1499 w 94159"/>
                <a:gd name="connsiteY1" fmla="*/ 629406 h 635764"/>
                <a:gd name="connsiteX2" fmla="*/ 39599 w 94159"/>
                <a:gd name="connsiteY2" fmla="*/ 311906 h 635764"/>
                <a:gd name="connsiteX3" fmla="*/ 93574 w 94159"/>
                <a:gd name="connsiteY3" fmla="*/ 7106 h 63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159" h="635764">
                  <a:moveTo>
                    <a:pt x="93574" y="7106"/>
                  </a:moveTo>
                  <a:cubicBezTo>
                    <a:pt x="87224" y="60023"/>
                    <a:pt x="10495" y="578606"/>
                    <a:pt x="1499" y="629406"/>
                  </a:cubicBezTo>
                  <a:cubicBezTo>
                    <a:pt x="-7497" y="680206"/>
                    <a:pt x="26370" y="412977"/>
                    <a:pt x="39599" y="311906"/>
                  </a:cubicBezTo>
                  <a:cubicBezTo>
                    <a:pt x="52828" y="210835"/>
                    <a:pt x="99924" y="-45811"/>
                    <a:pt x="93574" y="710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フリーフォーム 199">
              <a:extLst>
                <a:ext uri="{FF2B5EF4-FFF2-40B4-BE49-F238E27FC236}">
                  <a16:creationId xmlns:a16="http://schemas.microsoft.com/office/drawing/2014/main" id="{701DE2D4-FC74-7FA3-5492-9DFC48A09D5E}"/>
                </a:ext>
              </a:extLst>
            </p:cNvPr>
            <p:cNvSpPr/>
            <p:nvPr/>
          </p:nvSpPr>
          <p:spPr>
            <a:xfrm>
              <a:off x="3530455" y="6394304"/>
              <a:ext cx="127816" cy="772958"/>
            </a:xfrm>
            <a:custGeom>
              <a:avLst/>
              <a:gdLst>
                <a:gd name="connsiteX0" fmla="*/ 145 w 127816"/>
                <a:gd name="connsiteY0" fmla="*/ 146 h 772958"/>
                <a:gd name="connsiteX1" fmla="*/ 50945 w 127816"/>
                <a:gd name="connsiteY1" fmla="*/ 454171 h 772958"/>
                <a:gd name="connsiteX2" fmla="*/ 50945 w 127816"/>
                <a:gd name="connsiteY2" fmla="*/ 419246 h 772958"/>
                <a:gd name="connsiteX3" fmla="*/ 66820 w 127816"/>
                <a:gd name="connsiteY3" fmla="*/ 638321 h 772958"/>
                <a:gd name="connsiteX4" fmla="*/ 66820 w 127816"/>
                <a:gd name="connsiteY4" fmla="*/ 571646 h 772958"/>
                <a:gd name="connsiteX5" fmla="*/ 127145 w 127816"/>
                <a:gd name="connsiteY5" fmla="*/ 771671 h 772958"/>
                <a:gd name="connsiteX6" fmla="*/ 98570 w 127816"/>
                <a:gd name="connsiteY6" fmla="*/ 651021 h 772958"/>
                <a:gd name="connsiteX7" fmla="*/ 89045 w 127816"/>
                <a:gd name="connsiteY7" fmla="*/ 520846 h 772958"/>
                <a:gd name="connsiteX8" fmla="*/ 76345 w 127816"/>
                <a:gd name="connsiteY8" fmla="*/ 228746 h 772958"/>
                <a:gd name="connsiteX9" fmla="*/ 76345 w 127816"/>
                <a:gd name="connsiteY9" fmla="*/ 565296 h 772958"/>
                <a:gd name="connsiteX10" fmla="*/ 35070 w 127816"/>
                <a:gd name="connsiteY10" fmla="*/ 333521 h 772958"/>
                <a:gd name="connsiteX11" fmla="*/ 35070 w 127816"/>
                <a:gd name="connsiteY11" fmla="*/ 403371 h 772958"/>
                <a:gd name="connsiteX12" fmla="*/ 145 w 127816"/>
                <a:gd name="connsiteY12" fmla="*/ 146 h 77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816" h="772958">
                  <a:moveTo>
                    <a:pt x="145" y="146"/>
                  </a:moveTo>
                  <a:cubicBezTo>
                    <a:pt x="2791" y="8613"/>
                    <a:pt x="42478" y="384321"/>
                    <a:pt x="50945" y="454171"/>
                  </a:cubicBezTo>
                  <a:cubicBezTo>
                    <a:pt x="59412" y="524021"/>
                    <a:pt x="48299" y="388554"/>
                    <a:pt x="50945" y="419246"/>
                  </a:cubicBezTo>
                  <a:cubicBezTo>
                    <a:pt x="53591" y="449938"/>
                    <a:pt x="64174" y="612921"/>
                    <a:pt x="66820" y="638321"/>
                  </a:cubicBezTo>
                  <a:cubicBezTo>
                    <a:pt x="69466" y="663721"/>
                    <a:pt x="56766" y="549421"/>
                    <a:pt x="66820" y="571646"/>
                  </a:cubicBezTo>
                  <a:cubicBezTo>
                    <a:pt x="76874" y="593871"/>
                    <a:pt x="121853" y="758442"/>
                    <a:pt x="127145" y="771671"/>
                  </a:cubicBezTo>
                  <a:cubicBezTo>
                    <a:pt x="132437" y="784900"/>
                    <a:pt x="104920" y="692825"/>
                    <a:pt x="98570" y="651021"/>
                  </a:cubicBezTo>
                  <a:cubicBezTo>
                    <a:pt x="92220" y="609217"/>
                    <a:pt x="92749" y="591225"/>
                    <a:pt x="89045" y="520846"/>
                  </a:cubicBezTo>
                  <a:cubicBezTo>
                    <a:pt x="85341" y="450467"/>
                    <a:pt x="78462" y="221338"/>
                    <a:pt x="76345" y="228746"/>
                  </a:cubicBezTo>
                  <a:cubicBezTo>
                    <a:pt x="74228" y="236154"/>
                    <a:pt x="83224" y="547834"/>
                    <a:pt x="76345" y="565296"/>
                  </a:cubicBezTo>
                  <a:cubicBezTo>
                    <a:pt x="69466" y="582758"/>
                    <a:pt x="41949" y="360508"/>
                    <a:pt x="35070" y="333521"/>
                  </a:cubicBezTo>
                  <a:cubicBezTo>
                    <a:pt x="28191" y="306534"/>
                    <a:pt x="38245" y="454171"/>
                    <a:pt x="35070" y="403371"/>
                  </a:cubicBezTo>
                  <a:cubicBezTo>
                    <a:pt x="31895" y="352571"/>
                    <a:pt x="-2501" y="-8321"/>
                    <a:pt x="145" y="1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フリーフォーム 200">
              <a:extLst>
                <a:ext uri="{FF2B5EF4-FFF2-40B4-BE49-F238E27FC236}">
                  <a16:creationId xmlns:a16="http://schemas.microsoft.com/office/drawing/2014/main" id="{8B3C6CBC-3A23-4268-24C0-D550305EC4E8}"/>
                </a:ext>
              </a:extLst>
            </p:cNvPr>
            <p:cNvSpPr/>
            <p:nvPr/>
          </p:nvSpPr>
          <p:spPr>
            <a:xfrm>
              <a:off x="3463909" y="6340109"/>
              <a:ext cx="153389" cy="740873"/>
            </a:xfrm>
            <a:custGeom>
              <a:avLst/>
              <a:gdLst>
                <a:gd name="connsiteX0" fmla="*/ 34941 w 153389"/>
                <a:gd name="connsiteY0" fmla="*/ 366 h 740873"/>
                <a:gd name="connsiteX1" fmla="*/ 47641 w 153389"/>
                <a:gd name="connsiteY1" fmla="*/ 492491 h 740873"/>
                <a:gd name="connsiteX2" fmla="*/ 60341 w 153389"/>
                <a:gd name="connsiteY2" fmla="*/ 425816 h 740873"/>
                <a:gd name="connsiteX3" fmla="*/ 85741 w 153389"/>
                <a:gd name="connsiteY3" fmla="*/ 603616 h 740873"/>
                <a:gd name="connsiteX4" fmla="*/ 152416 w 153389"/>
                <a:gd name="connsiteY4" fmla="*/ 740141 h 740873"/>
                <a:gd name="connsiteX5" fmla="*/ 123841 w 153389"/>
                <a:gd name="connsiteY5" fmla="*/ 654416 h 740873"/>
                <a:gd name="connsiteX6" fmla="*/ 101616 w 153389"/>
                <a:gd name="connsiteY6" fmla="*/ 578216 h 740873"/>
                <a:gd name="connsiteX7" fmla="*/ 85741 w 153389"/>
                <a:gd name="connsiteY7" fmla="*/ 301991 h 740873"/>
                <a:gd name="connsiteX8" fmla="*/ 85741 w 153389"/>
                <a:gd name="connsiteY8" fmla="*/ 486141 h 740873"/>
                <a:gd name="connsiteX9" fmla="*/ 60341 w 153389"/>
                <a:gd name="connsiteY9" fmla="*/ 403591 h 740873"/>
                <a:gd name="connsiteX10" fmla="*/ 60341 w 153389"/>
                <a:gd name="connsiteY10" fmla="*/ 425816 h 740873"/>
                <a:gd name="connsiteX11" fmla="*/ 16 w 153389"/>
                <a:gd name="connsiteY11" fmla="*/ 101966 h 740873"/>
                <a:gd name="connsiteX12" fmla="*/ 66691 w 153389"/>
                <a:gd name="connsiteY12" fmla="*/ 406766 h 740873"/>
                <a:gd name="connsiteX13" fmla="*/ 34941 w 153389"/>
                <a:gd name="connsiteY13" fmla="*/ 366 h 74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89" h="740873">
                  <a:moveTo>
                    <a:pt x="34941" y="366"/>
                  </a:moveTo>
                  <a:cubicBezTo>
                    <a:pt x="31766" y="14653"/>
                    <a:pt x="43408" y="421583"/>
                    <a:pt x="47641" y="492491"/>
                  </a:cubicBezTo>
                  <a:cubicBezTo>
                    <a:pt x="51874" y="563399"/>
                    <a:pt x="53991" y="407295"/>
                    <a:pt x="60341" y="425816"/>
                  </a:cubicBezTo>
                  <a:cubicBezTo>
                    <a:pt x="66691" y="444337"/>
                    <a:pt x="70395" y="551229"/>
                    <a:pt x="85741" y="603616"/>
                  </a:cubicBezTo>
                  <a:cubicBezTo>
                    <a:pt x="101087" y="656004"/>
                    <a:pt x="146066" y="731674"/>
                    <a:pt x="152416" y="740141"/>
                  </a:cubicBezTo>
                  <a:cubicBezTo>
                    <a:pt x="158766" y="748608"/>
                    <a:pt x="132308" y="681404"/>
                    <a:pt x="123841" y="654416"/>
                  </a:cubicBezTo>
                  <a:cubicBezTo>
                    <a:pt x="115374" y="627428"/>
                    <a:pt x="107966" y="636953"/>
                    <a:pt x="101616" y="578216"/>
                  </a:cubicBezTo>
                  <a:cubicBezTo>
                    <a:pt x="95266" y="519479"/>
                    <a:pt x="88387" y="317337"/>
                    <a:pt x="85741" y="301991"/>
                  </a:cubicBezTo>
                  <a:cubicBezTo>
                    <a:pt x="83095" y="286645"/>
                    <a:pt x="89974" y="469208"/>
                    <a:pt x="85741" y="486141"/>
                  </a:cubicBezTo>
                  <a:cubicBezTo>
                    <a:pt x="81508" y="503074"/>
                    <a:pt x="64574" y="413645"/>
                    <a:pt x="60341" y="403591"/>
                  </a:cubicBezTo>
                  <a:cubicBezTo>
                    <a:pt x="56108" y="393537"/>
                    <a:pt x="70395" y="476087"/>
                    <a:pt x="60341" y="425816"/>
                  </a:cubicBezTo>
                  <a:cubicBezTo>
                    <a:pt x="50287" y="375545"/>
                    <a:pt x="-1042" y="105141"/>
                    <a:pt x="16" y="101966"/>
                  </a:cubicBezTo>
                  <a:cubicBezTo>
                    <a:pt x="1074" y="98791"/>
                    <a:pt x="62458" y="419466"/>
                    <a:pt x="66691" y="406766"/>
                  </a:cubicBezTo>
                  <a:cubicBezTo>
                    <a:pt x="70924" y="394066"/>
                    <a:pt x="38116" y="-13921"/>
                    <a:pt x="34941" y="36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フリーフォーム 201">
              <a:extLst>
                <a:ext uri="{FF2B5EF4-FFF2-40B4-BE49-F238E27FC236}">
                  <a16:creationId xmlns:a16="http://schemas.microsoft.com/office/drawing/2014/main" id="{F6FB1203-1973-B0B1-2EA3-F4EFBC01A879}"/>
                </a:ext>
              </a:extLst>
            </p:cNvPr>
            <p:cNvSpPr/>
            <p:nvPr/>
          </p:nvSpPr>
          <p:spPr>
            <a:xfrm>
              <a:off x="4314823" y="5448246"/>
              <a:ext cx="98436" cy="949097"/>
            </a:xfrm>
            <a:custGeom>
              <a:avLst/>
              <a:gdLst>
                <a:gd name="connsiteX0" fmla="*/ 2 w 98436"/>
                <a:gd name="connsiteY0" fmla="*/ 54 h 949097"/>
                <a:gd name="connsiteX1" fmla="*/ 95252 w 98436"/>
                <a:gd name="connsiteY1" fmla="*/ 946204 h 949097"/>
                <a:gd name="connsiteX2" fmla="*/ 12702 w 98436"/>
                <a:gd name="connsiteY2" fmla="*/ 314379 h 949097"/>
                <a:gd name="connsiteX3" fmla="*/ 98427 w 98436"/>
                <a:gd name="connsiteY3" fmla="*/ 898579 h 949097"/>
                <a:gd name="connsiteX4" fmla="*/ 2 w 98436"/>
                <a:gd name="connsiteY4" fmla="*/ 54 h 94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36" h="949097">
                  <a:moveTo>
                    <a:pt x="2" y="54"/>
                  </a:moveTo>
                  <a:cubicBezTo>
                    <a:pt x="-527" y="7992"/>
                    <a:pt x="93135" y="893817"/>
                    <a:pt x="95252" y="946204"/>
                  </a:cubicBezTo>
                  <a:cubicBezTo>
                    <a:pt x="97369" y="998591"/>
                    <a:pt x="12173" y="322317"/>
                    <a:pt x="12702" y="314379"/>
                  </a:cubicBezTo>
                  <a:cubicBezTo>
                    <a:pt x="13231" y="306442"/>
                    <a:pt x="99485" y="947791"/>
                    <a:pt x="98427" y="898579"/>
                  </a:cubicBezTo>
                  <a:cubicBezTo>
                    <a:pt x="97369" y="849367"/>
                    <a:pt x="531" y="-7884"/>
                    <a:pt x="2" y="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3" name="フリーフォーム 202">
              <a:extLst>
                <a:ext uri="{FF2B5EF4-FFF2-40B4-BE49-F238E27FC236}">
                  <a16:creationId xmlns:a16="http://schemas.microsoft.com/office/drawing/2014/main" id="{D8F39495-0DB1-19F2-6B7C-332A52A691F1}"/>
                </a:ext>
              </a:extLst>
            </p:cNvPr>
            <p:cNvSpPr/>
            <p:nvPr/>
          </p:nvSpPr>
          <p:spPr>
            <a:xfrm>
              <a:off x="4413250" y="6330750"/>
              <a:ext cx="273762" cy="1144846"/>
            </a:xfrm>
            <a:custGeom>
              <a:avLst/>
              <a:gdLst>
                <a:gd name="connsiteX0" fmla="*/ 9525 w 273762"/>
                <a:gd name="connsiteY0" fmla="*/ 200 h 1144846"/>
                <a:gd name="connsiteX1" fmla="*/ 0 w 273762"/>
                <a:gd name="connsiteY1" fmla="*/ 308175 h 1144846"/>
                <a:gd name="connsiteX2" fmla="*/ 9525 w 273762"/>
                <a:gd name="connsiteY2" fmla="*/ 247850 h 1144846"/>
                <a:gd name="connsiteX3" fmla="*/ 38100 w 273762"/>
                <a:gd name="connsiteY3" fmla="*/ 463750 h 1144846"/>
                <a:gd name="connsiteX4" fmla="*/ 41275 w 273762"/>
                <a:gd name="connsiteY4" fmla="*/ 438350 h 1144846"/>
                <a:gd name="connsiteX5" fmla="*/ 133350 w 273762"/>
                <a:gd name="connsiteY5" fmla="*/ 755850 h 1144846"/>
                <a:gd name="connsiteX6" fmla="*/ 101600 w 273762"/>
                <a:gd name="connsiteY6" fmla="*/ 673300 h 1144846"/>
                <a:gd name="connsiteX7" fmla="*/ 273050 w 273762"/>
                <a:gd name="connsiteY7" fmla="*/ 1143200 h 1144846"/>
                <a:gd name="connsiteX8" fmla="*/ 25400 w 273762"/>
                <a:gd name="connsiteY8" fmla="*/ 482800 h 1144846"/>
                <a:gd name="connsiteX9" fmla="*/ 184150 w 273762"/>
                <a:gd name="connsiteY9" fmla="*/ 898725 h 1144846"/>
                <a:gd name="connsiteX10" fmla="*/ 104775 w 273762"/>
                <a:gd name="connsiteY10" fmla="*/ 686000 h 1144846"/>
                <a:gd name="connsiteX11" fmla="*/ 9525 w 273762"/>
                <a:gd name="connsiteY11" fmla="*/ 184350 h 1144846"/>
                <a:gd name="connsiteX12" fmla="*/ 6350 w 273762"/>
                <a:gd name="connsiteY12" fmla="*/ 260550 h 1144846"/>
                <a:gd name="connsiteX13" fmla="*/ 9525 w 273762"/>
                <a:gd name="connsiteY13" fmla="*/ 200 h 114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762" h="1144846">
                  <a:moveTo>
                    <a:pt x="9525" y="200"/>
                  </a:moveTo>
                  <a:cubicBezTo>
                    <a:pt x="8467" y="8137"/>
                    <a:pt x="0" y="266900"/>
                    <a:pt x="0" y="308175"/>
                  </a:cubicBezTo>
                  <a:cubicBezTo>
                    <a:pt x="0" y="349450"/>
                    <a:pt x="3175" y="221921"/>
                    <a:pt x="9525" y="247850"/>
                  </a:cubicBezTo>
                  <a:cubicBezTo>
                    <a:pt x="15875" y="273779"/>
                    <a:pt x="32808" y="432000"/>
                    <a:pt x="38100" y="463750"/>
                  </a:cubicBezTo>
                  <a:cubicBezTo>
                    <a:pt x="43392" y="495500"/>
                    <a:pt x="25400" y="389667"/>
                    <a:pt x="41275" y="438350"/>
                  </a:cubicBezTo>
                  <a:cubicBezTo>
                    <a:pt x="57150" y="487033"/>
                    <a:pt x="123296" y="716692"/>
                    <a:pt x="133350" y="755850"/>
                  </a:cubicBezTo>
                  <a:cubicBezTo>
                    <a:pt x="143404" y="795008"/>
                    <a:pt x="78317" y="608742"/>
                    <a:pt x="101600" y="673300"/>
                  </a:cubicBezTo>
                  <a:cubicBezTo>
                    <a:pt x="124883" y="737858"/>
                    <a:pt x="285750" y="1174950"/>
                    <a:pt x="273050" y="1143200"/>
                  </a:cubicBezTo>
                  <a:cubicBezTo>
                    <a:pt x="260350" y="1111450"/>
                    <a:pt x="40217" y="523546"/>
                    <a:pt x="25400" y="482800"/>
                  </a:cubicBezTo>
                  <a:cubicBezTo>
                    <a:pt x="10583" y="442054"/>
                    <a:pt x="170921" y="864858"/>
                    <a:pt x="184150" y="898725"/>
                  </a:cubicBezTo>
                  <a:cubicBezTo>
                    <a:pt x="197379" y="932592"/>
                    <a:pt x="133879" y="805062"/>
                    <a:pt x="104775" y="686000"/>
                  </a:cubicBezTo>
                  <a:cubicBezTo>
                    <a:pt x="75671" y="566938"/>
                    <a:pt x="25929" y="255258"/>
                    <a:pt x="9525" y="184350"/>
                  </a:cubicBezTo>
                  <a:cubicBezTo>
                    <a:pt x="-6879" y="113442"/>
                    <a:pt x="5292" y="298650"/>
                    <a:pt x="6350" y="260550"/>
                  </a:cubicBezTo>
                  <a:cubicBezTo>
                    <a:pt x="7408" y="222450"/>
                    <a:pt x="10583" y="-7737"/>
                    <a:pt x="9525" y="20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フリーフォーム 203">
              <a:extLst>
                <a:ext uri="{FF2B5EF4-FFF2-40B4-BE49-F238E27FC236}">
                  <a16:creationId xmlns:a16="http://schemas.microsoft.com/office/drawing/2014/main" id="{587C82D9-0EF4-0054-666E-FD35B44281E1}"/>
                </a:ext>
              </a:extLst>
            </p:cNvPr>
            <p:cNvSpPr/>
            <p:nvPr/>
          </p:nvSpPr>
          <p:spPr>
            <a:xfrm>
              <a:off x="3540125" y="7061200"/>
              <a:ext cx="896929" cy="657094"/>
            </a:xfrm>
            <a:custGeom>
              <a:avLst/>
              <a:gdLst>
                <a:gd name="connsiteX0" fmla="*/ 0 w 896929"/>
                <a:gd name="connsiteY0" fmla="*/ 0 h 657094"/>
                <a:gd name="connsiteX1" fmla="*/ 889000 w 896929"/>
                <a:gd name="connsiteY1" fmla="*/ 650875 h 657094"/>
                <a:gd name="connsiteX2" fmla="*/ 460375 w 896929"/>
                <a:gd name="connsiteY2" fmla="*/ 346075 h 657094"/>
                <a:gd name="connsiteX3" fmla="*/ 0 w 896929"/>
                <a:gd name="connsiteY3" fmla="*/ 0 h 65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929" h="657094">
                  <a:moveTo>
                    <a:pt x="0" y="0"/>
                  </a:moveTo>
                  <a:lnTo>
                    <a:pt x="889000" y="650875"/>
                  </a:lnTo>
                  <a:cubicBezTo>
                    <a:pt x="965729" y="708554"/>
                    <a:pt x="460375" y="346075"/>
                    <a:pt x="460375" y="3460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フリーフォーム 204">
              <a:extLst>
                <a:ext uri="{FF2B5EF4-FFF2-40B4-BE49-F238E27FC236}">
                  <a16:creationId xmlns:a16="http://schemas.microsoft.com/office/drawing/2014/main" id="{82080E5D-8A39-BA25-D307-66BF088C6D76}"/>
                </a:ext>
              </a:extLst>
            </p:cNvPr>
            <p:cNvSpPr/>
            <p:nvPr/>
          </p:nvSpPr>
          <p:spPr>
            <a:xfrm>
              <a:off x="2364050" y="4765216"/>
              <a:ext cx="90835" cy="509609"/>
            </a:xfrm>
            <a:custGeom>
              <a:avLst/>
              <a:gdLst>
                <a:gd name="connsiteX0" fmla="*/ 90225 w 90835"/>
                <a:gd name="connsiteY0" fmla="*/ 6809 h 509609"/>
                <a:gd name="connsiteX1" fmla="*/ 1325 w 90835"/>
                <a:gd name="connsiteY1" fmla="*/ 505284 h 509609"/>
                <a:gd name="connsiteX2" fmla="*/ 39425 w 90835"/>
                <a:gd name="connsiteY2" fmla="*/ 235409 h 509609"/>
                <a:gd name="connsiteX3" fmla="*/ 90225 w 90835"/>
                <a:gd name="connsiteY3" fmla="*/ 6809 h 50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835" h="509609">
                  <a:moveTo>
                    <a:pt x="90225" y="6809"/>
                  </a:moveTo>
                  <a:cubicBezTo>
                    <a:pt x="83875" y="51788"/>
                    <a:pt x="9792" y="467184"/>
                    <a:pt x="1325" y="505284"/>
                  </a:cubicBezTo>
                  <a:cubicBezTo>
                    <a:pt x="-7142" y="543384"/>
                    <a:pt x="27254" y="319547"/>
                    <a:pt x="39425" y="235409"/>
                  </a:cubicBezTo>
                  <a:cubicBezTo>
                    <a:pt x="51596" y="151272"/>
                    <a:pt x="96575" y="-38170"/>
                    <a:pt x="90225" y="68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 205">
              <a:extLst>
                <a:ext uri="{FF2B5EF4-FFF2-40B4-BE49-F238E27FC236}">
                  <a16:creationId xmlns:a16="http://schemas.microsoft.com/office/drawing/2014/main" id="{372DA2D9-4ADB-3F3B-B6FD-44C65E04929E}"/>
                </a:ext>
              </a:extLst>
            </p:cNvPr>
            <p:cNvSpPr/>
            <p:nvPr/>
          </p:nvSpPr>
          <p:spPr>
            <a:xfrm>
              <a:off x="2419321" y="5073465"/>
              <a:ext cx="190576" cy="602400"/>
            </a:xfrm>
            <a:custGeom>
              <a:avLst/>
              <a:gdLst>
                <a:gd name="connsiteX0" fmla="*/ 28604 w 190576"/>
                <a:gd name="connsiteY0" fmla="*/ 185 h 602400"/>
                <a:gd name="connsiteX1" fmla="*/ 9554 w 190576"/>
                <a:gd name="connsiteY1" fmla="*/ 317685 h 602400"/>
                <a:gd name="connsiteX2" fmla="*/ 44479 w 190576"/>
                <a:gd name="connsiteY2" fmla="*/ 231960 h 602400"/>
                <a:gd name="connsiteX3" fmla="*/ 79404 w 190576"/>
                <a:gd name="connsiteY3" fmla="*/ 365310 h 602400"/>
                <a:gd name="connsiteX4" fmla="*/ 82579 w 190576"/>
                <a:gd name="connsiteY4" fmla="*/ 346260 h 602400"/>
                <a:gd name="connsiteX5" fmla="*/ 146079 w 190576"/>
                <a:gd name="connsiteY5" fmla="*/ 533585 h 602400"/>
                <a:gd name="connsiteX6" fmla="*/ 146079 w 190576"/>
                <a:gd name="connsiteY6" fmla="*/ 584385 h 602400"/>
                <a:gd name="connsiteX7" fmla="*/ 190529 w 190576"/>
                <a:gd name="connsiteY7" fmla="*/ 244660 h 602400"/>
                <a:gd name="connsiteX8" fmla="*/ 136554 w 190576"/>
                <a:gd name="connsiteY8" fmla="*/ 565335 h 602400"/>
                <a:gd name="connsiteX9" fmla="*/ 136554 w 190576"/>
                <a:gd name="connsiteY9" fmla="*/ 393885 h 602400"/>
                <a:gd name="connsiteX10" fmla="*/ 41304 w 190576"/>
                <a:gd name="connsiteY10" fmla="*/ 187510 h 602400"/>
                <a:gd name="connsiteX11" fmla="*/ 29 w 190576"/>
                <a:gd name="connsiteY11" fmla="*/ 270060 h 602400"/>
                <a:gd name="connsiteX12" fmla="*/ 28604 w 190576"/>
                <a:gd name="connsiteY12" fmla="*/ 185 h 6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6" h="602400">
                  <a:moveTo>
                    <a:pt x="28604" y="185"/>
                  </a:moveTo>
                  <a:cubicBezTo>
                    <a:pt x="30192" y="8123"/>
                    <a:pt x="6908" y="279056"/>
                    <a:pt x="9554" y="317685"/>
                  </a:cubicBezTo>
                  <a:cubicBezTo>
                    <a:pt x="12200" y="356314"/>
                    <a:pt x="32837" y="224023"/>
                    <a:pt x="44479" y="231960"/>
                  </a:cubicBezTo>
                  <a:cubicBezTo>
                    <a:pt x="56121" y="239898"/>
                    <a:pt x="73054" y="346260"/>
                    <a:pt x="79404" y="365310"/>
                  </a:cubicBezTo>
                  <a:cubicBezTo>
                    <a:pt x="85754" y="384360"/>
                    <a:pt x="71467" y="318214"/>
                    <a:pt x="82579" y="346260"/>
                  </a:cubicBezTo>
                  <a:cubicBezTo>
                    <a:pt x="93692" y="374306"/>
                    <a:pt x="135496" y="493898"/>
                    <a:pt x="146079" y="533585"/>
                  </a:cubicBezTo>
                  <a:cubicBezTo>
                    <a:pt x="156662" y="573273"/>
                    <a:pt x="138671" y="632539"/>
                    <a:pt x="146079" y="584385"/>
                  </a:cubicBezTo>
                  <a:cubicBezTo>
                    <a:pt x="153487" y="536231"/>
                    <a:pt x="192116" y="247835"/>
                    <a:pt x="190529" y="244660"/>
                  </a:cubicBezTo>
                  <a:cubicBezTo>
                    <a:pt x="188942" y="241485"/>
                    <a:pt x="145550" y="540464"/>
                    <a:pt x="136554" y="565335"/>
                  </a:cubicBezTo>
                  <a:cubicBezTo>
                    <a:pt x="127558" y="590206"/>
                    <a:pt x="152429" y="456856"/>
                    <a:pt x="136554" y="393885"/>
                  </a:cubicBezTo>
                  <a:cubicBezTo>
                    <a:pt x="120679" y="330914"/>
                    <a:pt x="64058" y="208147"/>
                    <a:pt x="41304" y="187510"/>
                  </a:cubicBezTo>
                  <a:cubicBezTo>
                    <a:pt x="18550" y="166873"/>
                    <a:pt x="1087" y="298106"/>
                    <a:pt x="29" y="270060"/>
                  </a:cubicBezTo>
                  <a:cubicBezTo>
                    <a:pt x="-1029" y="242014"/>
                    <a:pt x="27016" y="-7753"/>
                    <a:pt x="28604" y="1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 206">
              <a:extLst>
                <a:ext uri="{FF2B5EF4-FFF2-40B4-BE49-F238E27FC236}">
                  <a16:creationId xmlns:a16="http://schemas.microsoft.com/office/drawing/2014/main" id="{5FDCFF68-177B-B84C-58C1-B58CA911EFF1}"/>
                </a:ext>
              </a:extLst>
            </p:cNvPr>
            <p:cNvSpPr/>
            <p:nvPr/>
          </p:nvSpPr>
          <p:spPr>
            <a:xfrm>
              <a:off x="2582502" y="5537369"/>
              <a:ext cx="470432" cy="1008955"/>
            </a:xfrm>
            <a:custGeom>
              <a:avLst/>
              <a:gdLst>
                <a:gd name="connsiteX0" fmla="*/ 5123 w 470432"/>
                <a:gd name="connsiteY0" fmla="*/ 9356 h 1008955"/>
                <a:gd name="connsiteX1" fmla="*/ 465498 w 470432"/>
                <a:gd name="connsiteY1" fmla="*/ 996781 h 1008955"/>
                <a:gd name="connsiteX2" fmla="*/ 233723 w 470432"/>
                <a:gd name="connsiteY2" fmla="*/ 526881 h 1008955"/>
                <a:gd name="connsiteX3" fmla="*/ 5123 w 470432"/>
                <a:gd name="connsiteY3" fmla="*/ 9356 h 100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432" h="1008955">
                  <a:moveTo>
                    <a:pt x="5123" y="9356"/>
                  </a:moveTo>
                  <a:cubicBezTo>
                    <a:pt x="43752" y="87673"/>
                    <a:pt x="427398" y="910527"/>
                    <a:pt x="465498" y="996781"/>
                  </a:cubicBezTo>
                  <a:cubicBezTo>
                    <a:pt x="503598" y="1083035"/>
                    <a:pt x="310981" y="688277"/>
                    <a:pt x="233723" y="526881"/>
                  </a:cubicBezTo>
                  <a:cubicBezTo>
                    <a:pt x="156465" y="365485"/>
                    <a:pt x="-33506" y="-68961"/>
                    <a:pt x="5123" y="935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 207">
              <a:extLst>
                <a:ext uri="{FF2B5EF4-FFF2-40B4-BE49-F238E27FC236}">
                  <a16:creationId xmlns:a16="http://schemas.microsoft.com/office/drawing/2014/main" id="{0994841B-D4C4-6751-E991-F78385830C52}"/>
                </a:ext>
              </a:extLst>
            </p:cNvPr>
            <p:cNvSpPr/>
            <p:nvPr/>
          </p:nvSpPr>
          <p:spPr>
            <a:xfrm>
              <a:off x="2555871" y="5473466"/>
              <a:ext cx="492870" cy="1105936"/>
            </a:xfrm>
            <a:custGeom>
              <a:avLst/>
              <a:gdLst>
                <a:gd name="connsiteX0" fmla="*/ 4 w 492870"/>
                <a:gd name="connsiteY0" fmla="*/ 234 h 1105936"/>
                <a:gd name="connsiteX1" fmla="*/ 60329 w 492870"/>
                <a:gd name="connsiteY1" fmla="*/ 330434 h 1105936"/>
                <a:gd name="connsiteX2" fmla="*/ 63504 w 492870"/>
                <a:gd name="connsiteY2" fmla="*/ 244709 h 1105936"/>
                <a:gd name="connsiteX3" fmla="*/ 98429 w 492870"/>
                <a:gd name="connsiteY3" fmla="*/ 368534 h 1105936"/>
                <a:gd name="connsiteX4" fmla="*/ 311154 w 492870"/>
                <a:gd name="connsiteY4" fmla="*/ 832084 h 1105936"/>
                <a:gd name="connsiteX5" fmla="*/ 292104 w 492870"/>
                <a:gd name="connsiteY5" fmla="*/ 771759 h 1105936"/>
                <a:gd name="connsiteX6" fmla="*/ 492129 w 492870"/>
                <a:gd name="connsiteY6" fmla="*/ 1105134 h 1105936"/>
                <a:gd name="connsiteX7" fmla="*/ 349254 w 492870"/>
                <a:gd name="connsiteY7" fmla="*/ 844784 h 1105936"/>
                <a:gd name="connsiteX8" fmla="*/ 82554 w 492870"/>
                <a:gd name="connsiteY8" fmla="*/ 238359 h 1105936"/>
                <a:gd name="connsiteX9" fmla="*/ 314329 w 492870"/>
                <a:gd name="connsiteY9" fmla="*/ 806684 h 1105936"/>
                <a:gd name="connsiteX10" fmla="*/ 53979 w 492870"/>
                <a:gd name="connsiteY10" fmla="*/ 206609 h 1105936"/>
                <a:gd name="connsiteX11" fmla="*/ 63504 w 492870"/>
                <a:gd name="connsiteY11" fmla="*/ 276459 h 1105936"/>
                <a:gd name="connsiteX12" fmla="*/ 4 w 492870"/>
                <a:gd name="connsiteY12" fmla="*/ 234 h 110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870" h="1105936">
                  <a:moveTo>
                    <a:pt x="4" y="234"/>
                  </a:moveTo>
                  <a:cubicBezTo>
                    <a:pt x="-525" y="9230"/>
                    <a:pt x="49746" y="289688"/>
                    <a:pt x="60329" y="330434"/>
                  </a:cubicBezTo>
                  <a:cubicBezTo>
                    <a:pt x="70912" y="371180"/>
                    <a:pt x="57154" y="238359"/>
                    <a:pt x="63504" y="244709"/>
                  </a:cubicBezTo>
                  <a:cubicBezTo>
                    <a:pt x="69854" y="251059"/>
                    <a:pt x="57154" y="270638"/>
                    <a:pt x="98429" y="368534"/>
                  </a:cubicBezTo>
                  <a:cubicBezTo>
                    <a:pt x="139704" y="466430"/>
                    <a:pt x="278875" y="764880"/>
                    <a:pt x="311154" y="832084"/>
                  </a:cubicBezTo>
                  <a:cubicBezTo>
                    <a:pt x="343433" y="899288"/>
                    <a:pt x="261942" y="726251"/>
                    <a:pt x="292104" y="771759"/>
                  </a:cubicBezTo>
                  <a:cubicBezTo>
                    <a:pt x="322266" y="817267"/>
                    <a:pt x="482604" y="1092963"/>
                    <a:pt x="492129" y="1105134"/>
                  </a:cubicBezTo>
                  <a:cubicBezTo>
                    <a:pt x="501654" y="1117305"/>
                    <a:pt x="417516" y="989246"/>
                    <a:pt x="349254" y="844784"/>
                  </a:cubicBezTo>
                  <a:cubicBezTo>
                    <a:pt x="280992" y="700322"/>
                    <a:pt x="88375" y="244709"/>
                    <a:pt x="82554" y="238359"/>
                  </a:cubicBezTo>
                  <a:cubicBezTo>
                    <a:pt x="76733" y="232009"/>
                    <a:pt x="319092" y="811976"/>
                    <a:pt x="314329" y="806684"/>
                  </a:cubicBezTo>
                  <a:cubicBezTo>
                    <a:pt x="309567" y="801392"/>
                    <a:pt x="95783" y="294980"/>
                    <a:pt x="53979" y="206609"/>
                  </a:cubicBezTo>
                  <a:cubicBezTo>
                    <a:pt x="12175" y="118238"/>
                    <a:pt x="71441" y="308738"/>
                    <a:pt x="63504" y="276459"/>
                  </a:cubicBezTo>
                  <a:cubicBezTo>
                    <a:pt x="55567" y="244180"/>
                    <a:pt x="533" y="-8762"/>
                    <a:pt x="4" y="2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 208">
              <a:extLst>
                <a:ext uri="{FF2B5EF4-FFF2-40B4-BE49-F238E27FC236}">
                  <a16:creationId xmlns:a16="http://schemas.microsoft.com/office/drawing/2014/main" id="{99C03E9D-1567-2344-2356-75311533A3B0}"/>
                </a:ext>
              </a:extLst>
            </p:cNvPr>
            <p:cNvSpPr/>
            <p:nvPr/>
          </p:nvSpPr>
          <p:spPr>
            <a:xfrm>
              <a:off x="2945933" y="6241321"/>
              <a:ext cx="253106" cy="660874"/>
            </a:xfrm>
            <a:custGeom>
              <a:avLst/>
              <a:gdLst>
                <a:gd name="connsiteX0" fmla="*/ 3642 w 253106"/>
                <a:gd name="connsiteY0" fmla="*/ 10254 h 660874"/>
                <a:gd name="connsiteX1" fmla="*/ 241767 w 253106"/>
                <a:gd name="connsiteY1" fmla="*/ 632554 h 660874"/>
                <a:gd name="connsiteX2" fmla="*/ 200492 w 253106"/>
                <a:gd name="connsiteY2" fmla="*/ 530954 h 660874"/>
                <a:gd name="connsiteX3" fmla="*/ 73492 w 253106"/>
                <a:gd name="connsiteY3" fmla="*/ 315054 h 660874"/>
                <a:gd name="connsiteX4" fmla="*/ 156042 w 253106"/>
                <a:gd name="connsiteY4" fmla="*/ 435704 h 660874"/>
                <a:gd name="connsiteX5" fmla="*/ 117942 w 253106"/>
                <a:gd name="connsiteY5" fmla="*/ 324579 h 660874"/>
                <a:gd name="connsiteX6" fmla="*/ 117942 w 253106"/>
                <a:gd name="connsiteY6" fmla="*/ 70579 h 660874"/>
                <a:gd name="connsiteX7" fmla="*/ 98892 w 253106"/>
                <a:gd name="connsiteY7" fmla="*/ 232504 h 660874"/>
                <a:gd name="connsiteX8" fmla="*/ 3642 w 253106"/>
                <a:gd name="connsiteY8" fmla="*/ 10254 h 66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06" h="660874">
                  <a:moveTo>
                    <a:pt x="3642" y="10254"/>
                  </a:moveTo>
                  <a:cubicBezTo>
                    <a:pt x="27455" y="76929"/>
                    <a:pt x="208959" y="545771"/>
                    <a:pt x="241767" y="632554"/>
                  </a:cubicBezTo>
                  <a:cubicBezTo>
                    <a:pt x="274575" y="719337"/>
                    <a:pt x="228538" y="583871"/>
                    <a:pt x="200492" y="530954"/>
                  </a:cubicBezTo>
                  <a:cubicBezTo>
                    <a:pt x="172446" y="478037"/>
                    <a:pt x="80900" y="330929"/>
                    <a:pt x="73492" y="315054"/>
                  </a:cubicBezTo>
                  <a:cubicBezTo>
                    <a:pt x="66084" y="299179"/>
                    <a:pt x="148634" y="434117"/>
                    <a:pt x="156042" y="435704"/>
                  </a:cubicBezTo>
                  <a:cubicBezTo>
                    <a:pt x="163450" y="437291"/>
                    <a:pt x="124292" y="385433"/>
                    <a:pt x="117942" y="324579"/>
                  </a:cubicBezTo>
                  <a:cubicBezTo>
                    <a:pt x="111592" y="263725"/>
                    <a:pt x="121117" y="85925"/>
                    <a:pt x="117942" y="70579"/>
                  </a:cubicBezTo>
                  <a:cubicBezTo>
                    <a:pt x="114767" y="55233"/>
                    <a:pt x="117942" y="241500"/>
                    <a:pt x="98892" y="232504"/>
                  </a:cubicBezTo>
                  <a:cubicBezTo>
                    <a:pt x="79842" y="223508"/>
                    <a:pt x="-20171" y="-56421"/>
                    <a:pt x="3642" y="102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0" name="フリーフォーム 209">
              <a:extLst>
                <a:ext uri="{FF2B5EF4-FFF2-40B4-BE49-F238E27FC236}">
                  <a16:creationId xmlns:a16="http://schemas.microsoft.com/office/drawing/2014/main" id="{7FEB6FC0-4CE2-98F0-EC8E-576CC54E313E}"/>
                </a:ext>
              </a:extLst>
            </p:cNvPr>
            <p:cNvSpPr/>
            <p:nvPr/>
          </p:nvSpPr>
          <p:spPr>
            <a:xfrm>
              <a:off x="3114191" y="6731193"/>
              <a:ext cx="1090138" cy="836628"/>
            </a:xfrm>
            <a:custGeom>
              <a:avLst/>
              <a:gdLst>
                <a:gd name="connsiteX0" fmla="*/ 3659 w 1090138"/>
                <a:gd name="connsiteY0" fmla="*/ 2982 h 836628"/>
                <a:gd name="connsiteX1" fmla="*/ 498959 w 1090138"/>
                <a:gd name="connsiteY1" fmla="*/ 409382 h 836628"/>
                <a:gd name="connsiteX2" fmla="*/ 422759 w 1090138"/>
                <a:gd name="connsiteY2" fmla="*/ 368107 h 836628"/>
                <a:gd name="connsiteX3" fmla="*/ 610084 w 1090138"/>
                <a:gd name="connsiteY3" fmla="*/ 514157 h 836628"/>
                <a:gd name="connsiteX4" fmla="*/ 559284 w 1090138"/>
                <a:gd name="connsiteY4" fmla="*/ 469707 h 836628"/>
                <a:gd name="connsiteX5" fmla="*/ 1079984 w 1090138"/>
                <a:gd name="connsiteY5" fmla="*/ 831657 h 836628"/>
                <a:gd name="connsiteX6" fmla="*/ 848209 w 1090138"/>
                <a:gd name="connsiteY6" fmla="*/ 657032 h 836628"/>
                <a:gd name="connsiteX7" fmla="*/ 184634 w 1090138"/>
                <a:gd name="connsiteY7" fmla="*/ 333182 h 836628"/>
                <a:gd name="connsiteX8" fmla="*/ 597384 w 1090138"/>
                <a:gd name="connsiteY8" fmla="*/ 510982 h 836628"/>
                <a:gd name="connsiteX9" fmla="*/ 476734 w 1090138"/>
                <a:gd name="connsiteY9" fmla="*/ 425257 h 836628"/>
                <a:gd name="connsiteX10" fmla="*/ 448159 w 1090138"/>
                <a:gd name="connsiteY10" fmla="*/ 393507 h 836628"/>
                <a:gd name="connsiteX11" fmla="*/ 98909 w 1090138"/>
                <a:gd name="connsiteY11" fmla="*/ 218882 h 836628"/>
                <a:gd name="connsiteX12" fmla="*/ 337034 w 1090138"/>
                <a:gd name="connsiteY12" fmla="*/ 339532 h 836628"/>
                <a:gd name="connsiteX13" fmla="*/ 32234 w 1090138"/>
                <a:gd name="connsiteY13" fmla="*/ 126807 h 836628"/>
                <a:gd name="connsiteX14" fmla="*/ 400534 w 1090138"/>
                <a:gd name="connsiteY14" fmla="*/ 330007 h 836628"/>
                <a:gd name="connsiteX15" fmla="*/ 248134 w 1090138"/>
                <a:gd name="connsiteY15" fmla="*/ 234757 h 836628"/>
                <a:gd name="connsiteX16" fmla="*/ 222734 w 1090138"/>
                <a:gd name="connsiteY16" fmla="*/ 196657 h 836628"/>
                <a:gd name="connsiteX17" fmla="*/ 356084 w 1090138"/>
                <a:gd name="connsiteY17" fmla="*/ 288732 h 836628"/>
                <a:gd name="connsiteX18" fmla="*/ 276709 w 1090138"/>
                <a:gd name="connsiteY18" fmla="*/ 228407 h 836628"/>
                <a:gd name="connsiteX19" fmla="*/ 3659 w 1090138"/>
                <a:gd name="connsiteY19" fmla="*/ 2982 h 83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0138" h="836628">
                  <a:moveTo>
                    <a:pt x="3659" y="2982"/>
                  </a:moveTo>
                  <a:lnTo>
                    <a:pt x="498959" y="409382"/>
                  </a:lnTo>
                  <a:cubicBezTo>
                    <a:pt x="568809" y="470236"/>
                    <a:pt x="404238" y="350645"/>
                    <a:pt x="422759" y="368107"/>
                  </a:cubicBezTo>
                  <a:cubicBezTo>
                    <a:pt x="441280" y="385570"/>
                    <a:pt x="587330" y="497224"/>
                    <a:pt x="610084" y="514157"/>
                  </a:cubicBezTo>
                  <a:cubicBezTo>
                    <a:pt x="632838" y="531090"/>
                    <a:pt x="480967" y="416790"/>
                    <a:pt x="559284" y="469707"/>
                  </a:cubicBezTo>
                  <a:cubicBezTo>
                    <a:pt x="637601" y="522624"/>
                    <a:pt x="1031830" y="800436"/>
                    <a:pt x="1079984" y="831657"/>
                  </a:cubicBezTo>
                  <a:cubicBezTo>
                    <a:pt x="1128138" y="862878"/>
                    <a:pt x="997434" y="740111"/>
                    <a:pt x="848209" y="657032"/>
                  </a:cubicBezTo>
                  <a:cubicBezTo>
                    <a:pt x="698984" y="573953"/>
                    <a:pt x="226438" y="357524"/>
                    <a:pt x="184634" y="333182"/>
                  </a:cubicBezTo>
                  <a:cubicBezTo>
                    <a:pt x="142830" y="308840"/>
                    <a:pt x="548701" y="495636"/>
                    <a:pt x="597384" y="510982"/>
                  </a:cubicBezTo>
                  <a:cubicBezTo>
                    <a:pt x="646067" y="526328"/>
                    <a:pt x="501605" y="444836"/>
                    <a:pt x="476734" y="425257"/>
                  </a:cubicBezTo>
                  <a:cubicBezTo>
                    <a:pt x="451863" y="405678"/>
                    <a:pt x="511130" y="427903"/>
                    <a:pt x="448159" y="393507"/>
                  </a:cubicBezTo>
                  <a:cubicBezTo>
                    <a:pt x="385188" y="359111"/>
                    <a:pt x="117430" y="227878"/>
                    <a:pt x="98909" y="218882"/>
                  </a:cubicBezTo>
                  <a:cubicBezTo>
                    <a:pt x="80388" y="209886"/>
                    <a:pt x="348146" y="354878"/>
                    <a:pt x="337034" y="339532"/>
                  </a:cubicBezTo>
                  <a:cubicBezTo>
                    <a:pt x="325922" y="324186"/>
                    <a:pt x="21651" y="128395"/>
                    <a:pt x="32234" y="126807"/>
                  </a:cubicBezTo>
                  <a:cubicBezTo>
                    <a:pt x="42817" y="125220"/>
                    <a:pt x="364551" y="312015"/>
                    <a:pt x="400534" y="330007"/>
                  </a:cubicBezTo>
                  <a:cubicBezTo>
                    <a:pt x="436517" y="347999"/>
                    <a:pt x="277767" y="256982"/>
                    <a:pt x="248134" y="234757"/>
                  </a:cubicBezTo>
                  <a:cubicBezTo>
                    <a:pt x="218501" y="212532"/>
                    <a:pt x="204742" y="187661"/>
                    <a:pt x="222734" y="196657"/>
                  </a:cubicBezTo>
                  <a:cubicBezTo>
                    <a:pt x="240726" y="205653"/>
                    <a:pt x="347088" y="283440"/>
                    <a:pt x="356084" y="288732"/>
                  </a:cubicBezTo>
                  <a:cubicBezTo>
                    <a:pt x="365080" y="294024"/>
                    <a:pt x="331742" y="276561"/>
                    <a:pt x="276709" y="228407"/>
                  </a:cubicBezTo>
                  <a:cubicBezTo>
                    <a:pt x="221676" y="180253"/>
                    <a:pt x="-33383" y="-27181"/>
                    <a:pt x="3659" y="298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フリーフォーム 210">
              <a:extLst>
                <a:ext uri="{FF2B5EF4-FFF2-40B4-BE49-F238E27FC236}">
                  <a16:creationId xmlns:a16="http://schemas.microsoft.com/office/drawing/2014/main" id="{E36DE3D4-60DF-216F-C50B-580E282BDBC7}"/>
                </a:ext>
              </a:extLst>
            </p:cNvPr>
            <p:cNvSpPr/>
            <p:nvPr/>
          </p:nvSpPr>
          <p:spPr>
            <a:xfrm>
              <a:off x="2297337" y="5216701"/>
              <a:ext cx="352307" cy="1041102"/>
            </a:xfrm>
            <a:custGeom>
              <a:avLst/>
              <a:gdLst>
                <a:gd name="connsiteX0" fmla="*/ 105894 w 352307"/>
                <a:gd name="connsiteY0" fmla="*/ 68 h 1041102"/>
                <a:gd name="connsiteX1" fmla="*/ 386 w 352307"/>
                <a:gd name="connsiteY1" fmla="*/ 93853 h 1041102"/>
                <a:gd name="connsiteX2" fmla="*/ 70725 w 352307"/>
                <a:gd name="connsiteY2" fmla="*/ 58684 h 1041102"/>
                <a:gd name="connsiteX3" fmla="*/ 82448 w 352307"/>
                <a:gd name="connsiteY3" fmla="*/ 148561 h 1041102"/>
                <a:gd name="connsiteX4" fmla="*/ 74632 w 352307"/>
                <a:gd name="connsiteY4" fmla="*/ 336130 h 1041102"/>
                <a:gd name="connsiteX5" fmla="*/ 105894 w 352307"/>
                <a:gd name="connsiteY5" fmla="*/ 234530 h 1041102"/>
                <a:gd name="connsiteX6" fmla="*/ 113709 w 352307"/>
                <a:gd name="connsiteY6" fmla="*/ 336130 h 1041102"/>
                <a:gd name="connsiteX7" fmla="*/ 219217 w 352307"/>
                <a:gd name="connsiteY7" fmla="*/ 621391 h 1041102"/>
                <a:gd name="connsiteX8" fmla="*/ 172325 w 352307"/>
                <a:gd name="connsiteY8" fmla="*/ 504161 h 1041102"/>
                <a:gd name="connsiteX9" fmla="*/ 352078 w 352307"/>
                <a:gd name="connsiteY9" fmla="*/ 1039514 h 1041102"/>
                <a:gd name="connsiteX10" fmla="*/ 207494 w 352307"/>
                <a:gd name="connsiteY10" fmla="*/ 660468 h 1041102"/>
                <a:gd name="connsiteX11" fmla="*/ 98078 w 352307"/>
                <a:gd name="connsiteY11" fmla="*/ 418191 h 1041102"/>
                <a:gd name="connsiteX12" fmla="*/ 172325 w 352307"/>
                <a:gd name="connsiteY12" fmla="*/ 566684 h 1041102"/>
                <a:gd name="connsiteX13" fmla="*/ 86355 w 352307"/>
                <a:gd name="connsiteY13" fmla="*/ 277514 h 1041102"/>
                <a:gd name="connsiteX14" fmla="*/ 82448 w 352307"/>
                <a:gd name="connsiteY14" fmla="*/ 74314 h 1041102"/>
                <a:gd name="connsiteX15" fmla="*/ 16017 w 352307"/>
                <a:gd name="connsiteY15" fmla="*/ 78222 h 1041102"/>
                <a:gd name="connsiteX16" fmla="*/ 105894 w 352307"/>
                <a:gd name="connsiteY16" fmla="*/ 68 h 104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2307" h="1041102">
                  <a:moveTo>
                    <a:pt x="105894" y="68"/>
                  </a:moveTo>
                  <a:cubicBezTo>
                    <a:pt x="103289" y="2673"/>
                    <a:pt x="6247" y="84084"/>
                    <a:pt x="386" y="93853"/>
                  </a:cubicBezTo>
                  <a:cubicBezTo>
                    <a:pt x="-5475" y="103622"/>
                    <a:pt x="57048" y="49566"/>
                    <a:pt x="70725" y="58684"/>
                  </a:cubicBezTo>
                  <a:cubicBezTo>
                    <a:pt x="84402" y="67802"/>
                    <a:pt x="81797" y="102320"/>
                    <a:pt x="82448" y="148561"/>
                  </a:cubicBezTo>
                  <a:cubicBezTo>
                    <a:pt x="83099" y="194802"/>
                    <a:pt x="70724" y="321802"/>
                    <a:pt x="74632" y="336130"/>
                  </a:cubicBezTo>
                  <a:cubicBezTo>
                    <a:pt x="78540" y="350458"/>
                    <a:pt x="99381" y="234530"/>
                    <a:pt x="105894" y="234530"/>
                  </a:cubicBezTo>
                  <a:cubicBezTo>
                    <a:pt x="112407" y="234530"/>
                    <a:pt x="94822" y="271653"/>
                    <a:pt x="113709" y="336130"/>
                  </a:cubicBezTo>
                  <a:cubicBezTo>
                    <a:pt x="132596" y="400607"/>
                    <a:pt x="209448" y="593386"/>
                    <a:pt x="219217" y="621391"/>
                  </a:cubicBezTo>
                  <a:cubicBezTo>
                    <a:pt x="228986" y="649396"/>
                    <a:pt x="150182" y="434474"/>
                    <a:pt x="172325" y="504161"/>
                  </a:cubicBezTo>
                  <a:cubicBezTo>
                    <a:pt x="194469" y="573848"/>
                    <a:pt x="346216" y="1013463"/>
                    <a:pt x="352078" y="1039514"/>
                  </a:cubicBezTo>
                  <a:cubicBezTo>
                    <a:pt x="357940" y="1065565"/>
                    <a:pt x="249827" y="764022"/>
                    <a:pt x="207494" y="660468"/>
                  </a:cubicBezTo>
                  <a:cubicBezTo>
                    <a:pt x="165161" y="556914"/>
                    <a:pt x="103939" y="433822"/>
                    <a:pt x="98078" y="418191"/>
                  </a:cubicBezTo>
                  <a:cubicBezTo>
                    <a:pt x="92217" y="402560"/>
                    <a:pt x="174279" y="590130"/>
                    <a:pt x="172325" y="566684"/>
                  </a:cubicBezTo>
                  <a:cubicBezTo>
                    <a:pt x="170371" y="543238"/>
                    <a:pt x="101334" y="359575"/>
                    <a:pt x="86355" y="277514"/>
                  </a:cubicBezTo>
                  <a:cubicBezTo>
                    <a:pt x="71376" y="195453"/>
                    <a:pt x="94171" y="107529"/>
                    <a:pt x="82448" y="74314"/>
                  </a:cubicBezTo>
                  <a:cubicBezTo>
                    <a:pt x="70725" y="41099"/>
                    <a:pt x="14715" y="86037"/>
                    <a:pt x="16017" y="78222"/>
                  </a:cubicBezTo>
                  <a:cubicBezTo>
                    <a:pt x="17319" y="70407"/>
                    <a:pt x="108499" y="-2537"/>
                    <a:pt x="105894" y="6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フリーフォーム 211">
              <a:extLst>
                <a:ext uri="{FF2B5EF4-FFF2-40B4-BE49-F238E27FC236}">
                  <a16:creationId xmlns:a16="http://schemas.microsoft.com/office/drawing/2014/main" id="{22F8500C-880E-F350-6B6C-6778DB5F14FA}"/>
                </a:ext>
              </a:extLst>
            </p:cNvPr>
            <p:cNvSpPr/>
            <p:nvPr/>
          </p:nvSpPr>
          <p:spPr>
            <a:xfrm>
              <a:off x="2469217" y="5797019"/>
              <a:ext cx="345261" cy="697871"/>
            </a:xfrm>
            <a:custGeom>
              <a:avLst/>
              <a:gdLst>
                <a:gd name="connsiteX0" fmla="*/ 445 w 345261"/>
                <a:gd name="connsiteY0" fmla="*/ 1996 h 697871"/>
                <a:gd name="connsiteX1" fmla="*/ 207552 w 345261"/>
                <a:gd name="connsiteY1" fmla="*/ 576427 h 697871"/>
                <a:gd name="connsiteX2" fmla="*/ 203645 w 345261"/>
                <a:gd name="connsiteY2" fmla="*/ 533443 h 697871"/>
                <a:gd name="connsiteX3" fmla="*/ 344321 w 345261"/>
                <a:gd name="connsiteY3" fmla="*/ 678027 h 697871"/>
                <a:gd name="connsiteX4" fmla="*/ 262260 w 345261"/>
                <a:gd name="connsiteY4" fmla="*/ 592058 h 697871"/>
                <a:gd name="connsiteX5" fmla="*/ 207552 w 345261"/>
                <a:gd name="connsiteY5" fmla="*/ 556889 h 697871"/>
                <a:gd name="connsiteX6" fmla="*/ 207552 w 345261"/>
                <a:gd name="connsiteY6" fmla="*/ 631135 h 697871"/>
                <a:gd name="connsiteX7" fmla="*/ 340414 w 345261"/>
                <a:gd name="connsiteY7" fmla="*/ 697566 h 697871"/>
                <a:gd name="connsiteX8" fmla="*/ 199737 w 345261"/>
                <a:gd name="connsiteY8" fmla="*/ 603781 h 697871"/>
                <a:gd name="connsiteX9" fmla="*/ 191921 w 345261"/>
                <a:gd name="connsiteY9" fmla="*/ 533443 h 697871"/>
                <a:gd name="connsiteX10" fmla="*/ 137214 w 345261"/>
                <a:gd name="connsiteY10" fmla="*/ 404489 h 697871"/>
                <a:gd name="connsiteX11" fmla="*/ 70783 w 345261"/>
                <a:gd name="connsiteY11" fmla="*/ 306796 h 697871"/>
                <a:gd name="connsiteX12" fmla="*/ 109860 w 345261"/>
                <a:gd name="connsiteY12" fmla="*/ 392766 h 697871"/>
                <a:gd name="connsiteX13" fmla="*/ 168475 w 345261"/>
                <a:gd name="connsiteY13" fmla="*/ 451381 h 697871"/>
                <a:gd name="connsiteX14" fmla="*/ 152845 w 345261"/>
                <a:gd name="connsiteY14" fmla="*/ 388858 h 697871"/>
                <a:gd name="connsiteX15" fmla="*/ 445 w 345261"/>
                <a:gd name="connsiteY15" fmla="*/ 1996 h 6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5261" h="697871">
                  <a:moveTo>
                    <a:pt x="445" y="1996"/>
                  </a:moveTo>
                  <a:cubicBezTo>
                    <a:pt x="9563" y="33257"/>
                    <a:pt x="173685" y="487853"/>
                    <a:pt x="207552" y="576427"/>
                  </a:cubicBezTo>
                  <a:cubicBezTo>
                    <a:pt x="241419" y="665001"/>
                    <a:pt x="180850" y="516510"/>
                    <a:pt x="203645" y="533443"/>
                  </a:cubicBezTo>
                  <a:cubicBezTo>
                    <a:pt x="226440" y="550376"/>
                    <a:pt x="334552" y="668258"/>
                    <a:pt x="344321" y="678027"/>
                  </a:cubicBezTo>
                  <a:cubicBezTo>
                    <a:pt x="354090" y="687796"/>
                    <a:pt x="285055" y="612248"/>
                    <a:pt x="262260" y="592058"/>
                  </a:cubicBezTo>
                  <a:cubicBezTo>
                    <a:pt x="239465" y="571868"/>
                    <a:pt x="216670" y="550376"/>
                    <a:pt x="207552" y="556889"/>
                  </a:cubicBezTo>
                  <a:cubicBezTo>
                    <a:pt x="198434" y="563402"/>
                    <a:pt x="185408" y="607689"/>
                    <a:pt x="207552" y="631135"/>
                  </a:cubicBezTo>
                  <a:cubicBezTo>
                    <a:pt x="229696" y="654581"/>
                    <a:pt x="341717" y="702125"/>
                    <a:pt x="340414" y="697566"/>
                  </a:cubicBezTo>
                  <a:cubicBezTo>
                    <a:pt x="339112" y="693007"/>
                    <a:pt x="224486" y="631135"/>
                    <a:pt x="199737" y="603781"/>
                  </a:cubicBezTo>
                  <a:cubicBezTo>
                    <a:pt x="174988" y="576427"/>
                    <a:pt x="202341" y="566658"/>
                    <a:pt x="191921" y="533443"/>
                  </a:cubicBezTo>
                  <a:cubicBezTo>
                    <a:pt x="181501" y="500228"/>
                    <a:pt x="157404" y="442264"/>
                    <a:pt x="137214" y="404489"/>
                  </a:cubicBezTo>
                  <a:cubicBezTo>
                    <a:pt x="117024" y="366715"/>
                    <a:pt x="75342" y="308750"/>
                    <a:pt x="70783" y="306796"/>
                  </a:cubicBezTo>
                  <a:cubicBezTo>
                    <a:pt x="66224" y="304842"/>
                    <a:pt x="93578" y="368669"/>
                    <a:pt x="109860" y="392766"/>
                  </a:cubicBezTo>
                  <a:cubicBezTo>
                    <a:pt x="126142" y="416863"/>
                    <a:pt x="161311" y="452032"/>
                    <a:pt x="168475" y="451381"/>
                  </a:cubicBezTo>
                  <a:cubicBezTo>
                    <a:pt x="175639" y="450730"/>
                    <a:pt x="180850" y="461802"/>
                    <a:pt x="152845" y="388858"/>
                  </a:cubicBezTo>
                  <a:cubicBezTo>
                    <a:pt x="124840" y="315914"/>
                    <a:pt x="-8673" y="-29265"/>
                    <a:pt x="445" y="199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フリーフォーム 212">
              <a:extLst>
                <a:ext uri="{FF2B5EF4-FFF2-40B4-BE49-F238E27FC236}">
                  <a16:creationId xmlns:a16="http://schemas.microsoft.com/office/drawing/2014/main" id="{400459BD-C6A0-5200-54A6-1C5C031308BF}"/>
                </a:ext>
              </a:extLst>
            </p:cNvPr>
            <p:cNvSpPr/>
            <p:nvPr/>
          </p:nvSpPr>
          <p:spPr>
            <a:xfrm>
              <a:off x="2706005" y="6425379"/>
              <a:ext cx="567214" cy="1103820"/>
            </a:xfrm>
            <a:custGeom>
              <a:avLst/>
              <a:gdLst>
                <a:gd name="connsiteX0" fmla="*/ 2026 w 567214"/>
                <a:gd name="connsiteY0" fmla="*/ 6683 h 1103820"/>
                <a:gd name="connsiteX1" fmla="*/ 263841 w 567214"/>
                <a:gd name="connsiteY1" fmla="*/ 651452 h 1103820"/>
                <a:gd name="connsiteX2" fmla="*/ 252118 w 567214"/>
                <a:gd name="connsiteY2" fmla="*/ 585021 h 1103820"/>
                <a:gd name="connsiteX3" fmla="*/ 564733 w 567214"/>
                <a:gd name="connsiteY3" fmla="*/ 1100836 h 1103820"/>
                <a:gd name="connsiteX4" fmla="*/ 400610 w 567214"/>
                <a:gd name="connsiteY4" fmla="*/ 799944 h 1103820"/>
                <a:gd name="connsiteX5" fmla="*/ 439687 w 567214"/>
                <a:gd name="connsiteY5" fmla="*/ 866375 h 1103820"/>
                <a:gd name="connsiteX6" fmla="*/ 201318 w 567214"/>
                <a:gd name="connsiteY6" fmla="*/ 479513 h 1103820"/>
                <a:gd name="connsiteX7" fmla="*/ 205226 w 567214"/>
                <a:gd name="connsiteY7" fmla="*/ 331021 h 1103820"/>
                <a:gd name="connsiteX8" fmla="*/ 205226 w 567214"/>
                <a:gd name="connsiteY8" fmla="*/ 401359 h 1103820"/>
                <a:gd name="connsiteX9" fmla="*/ 127072 w 567214"/>
                <a:gd name="connsiteY9" fmla="*/ 241144 h 1103820"/>
                <a:gd name="connsiteX10" fmla="*/ 142703 w 567214"/>
                <a:gd name="connsiteY10" fmla="*/ 311483 h 1103820"/>
                <a:gd name="connsiteX11" fmla="*/ 2026 w 567214"/>
                <a:gd name="connsiteY11" fmla="*/ 6683 h 110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7214" h="1103820">
                  <a:moveTo>
                    <a:pt x="2026" y="6683"/>
                  </a:moveTo>
                  <a:cubicBezTo>
                    <a:pt x="22216" y="63345"/>
                    <a:pt x="222159" y="555062"/>
                    <a:pt x="263841" y="651452"/>
                  </a:cubicBezTo>
                  <a:cubicBezTo>
                    <a:pt x="305523" y="747842"/>
                    <a:pt x="201969" y="510124"/>
                    <a:pt x="252118" y="585021"/>
                  </a:cubicBezTo>
                  <a:cubicBezTo>
                    <a:pt x="302267" y="659918"/>
                    <a:pt x="539984" y="1065016"/>
                    <a:pt x="564733" y="1100836"/>
                  </a:cubicBezTo>
                  <a:cubicBezTo>
                    <a:pt x="589482" y="1136656"/>
                    <a:pt x="421451" y="839021"/>
                    <a:pt x="400610" y="799944"/>
                  </a:cubicBezTo>
                  <a:cubicBezTo>
                    <a:pt x="379769" y="760867"/>
                    <a:pt x="472902" y="919780"/>
                    <a:pt x="439687" y="866375"/>
                  </a:cubicBezTo>
                  <a:cubicBezTo>
                    <a:pt x="406472" y="812970"/>
                    <a:pt x="240395" y="568739"/>
                    <a:pt x="201318" y="479513"/>
                  </a:cubicBezTo>
                  <a:cubicBezTo>
                    <a:pt x="162241" y="390287"/>
                    <a:pt x="204575" y="344047"/>
                    <a:pt x="205226" y="331021"/>
                  </a:cubicBezTo>
                  <a:cubicBezTo>
                    <a:pt x="205877" y="317995"/>
                    <a:pt x="218252" y="416339"/>
                    <a:pt x="205226" y="401359"/>
                  </a:cubicBezTo>
                  <a:cubicBezTo>
                    <a:pt x="192200" y="386379"/>
                    <a:pt x="137492" y="256123"/>
                    <a:pt x="127072" y="241144"/>
                  </a:cubicBezTo>
                  <a:cubicBezTo>
                    <a:pt x="116652" y="226165"/>
                    <a:pt x="166801" y="351863"/>
                    <a:pt x="142703" y="311483"/>
                  </a:cubicBezTo>
                  <a:cubicBezTo>
                    <a:pt x="118606" y="271104"/>
                    <a:pt x="-18164" y="-49979"/>
                    <a:pt x="2026" y="66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フリーフォーム 213">
              <a:extLst>
                <a:ext uri="{FF2B5EF4-FFF2-40B4-BE49-F238E27FC236}">
                  <a16:creationId xmlns:a16="http://schemas.microsoft.com/office/drawing/2014/main" id="{742057EC-9C24-2CA4-922C-9872CB4DAE08}"/>
                </a:ext>
              </a:extLst>
            </p:cNvPr>
            <p:cNvSpPr/>
            <p:nvPr/>
          </p:nvSpPr>
          <p:spPr>
            <a:xfrm>
              <a:off x="3910816" y="4201296"/>
              <a:ext cx="312591" cy="346240"/>
            </a:xfrm>
            <a:custGeom>
              <a:avLst/>
              <a:gdLst>
                <a:gd name="connsiteX0" fmla="*/ 14070 w 312591"/>
                <a:gd name="connsiteY0" fmla="*/ 11978 h 346240"/>
                <a:gd name="connsiteX1" fmla="*/ 49239 w 312591"/>
                <a:gd name="connsiteY1" fmla="*/ 61215 h 346240"/>
                <a:gd name="connsiteX2" fmla="*/ 302458 w 312591"/>
                <a:gd name="connsiteY2" fmla="*/ 335535 h 346240"/>
                <a:gd name="connsiteX3" fmla="*/ 260255 w 312591"/>
                <a:gd name="connsiteY3" fmla="*/ 279264 h 346240"/>
                <a:gd name="connsiteX4" fmla="*/ 239153 w 312591"/>
                <a:gd name="connsiteY4" fmla="*/ 173756 h 346240"/>
                <a:gd name="connsiteX5" fmla="*/ 218052 w 312591"/>
                <a:gd name="connsiteY5" fmla="*/ 307399 h 346240"/>
                <a:gd name="connsiteX6" fmla="*/ 274322 w 312591"/>
                <a:gd name="connsiteY6" fmla="*/ 82316 h 346240"/>
                <a:gd name="connsiteX7" fmla="*/ 196950 w 312591"/>
                <a:gd name="connsiteY7" fmla="*/ 265196 h 346240"/>
                <a:gd name="connsiteX8" fmla="*/ 218052 w 312591"/>
                <a:gd name="connsiteY8" fmla="*/ 230027 h 346240"/>
                <a:gd name="connsiteX9" fmla="*/ 14070 w 312591"/>
                <a:gd name="connsiteY9" fmla="*/ 11978 h 34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591" h="346240">
                  <a:moveTo>
                    <a:pt x="14070" y="11978"/>
                  </a:moveTo>
                  <a:cubicBezTo>
                    <a:pt x="-14065" y="-16157"/>
                    <a:pt x="1174" y="7289"/>
                    <a:pt x="49239" y="61215"/>
                  </a:cubicBezTo>
                  <a:cubicBezTo>
                    <a:pt x="97304" y="115141"/>
                    <a:pt x="267289" y="299194"/>
                    <a:pt x="302458" y="335535"/>
                  </a:cubicBezTo>
                  <a:cubicBezTo>
                    <a:pt x="337627" y="371876"/>
                    <a:pt x="270806" y="306227"/>
                    <a:pt x="260255" y="279264"/>
                  </a:cubicBezTo>
                  <a:cubicBezTo>
                    <a:pt x="249704" y="252301"/>
                    <a:pt x="246187" y="169067"/>
                    <a:pt x="239153" y="173756"/>
                  </a:cubicBezTo>
                  <a:cubicBezTo>
                    <a:pt x="232119" y="178445"/>
                    <a:pt x="212191" y="322639"/>
                    <a:pt x="218052" y="307399"/>
                  </a:cubicBezTo>
                  <a:cubicBezTo>
                    <a:pt x="223913" y="292159"/>
                    <a:pt x="277839" y="89350"/>
                    <a:pt x="274322" y="82316"/>
                  </a:cubicBezTo>
                  <a:cubicBezTo>
                    <a:pt x="270805" y="75282"/>
                    <a:pt x="196950" y="265196"/>
                    <a:pt x="196950" y="265196"/>
                  </a:cubicBezTo>
                  <a:cubicBezTo>
                    <a:pt x="187572" y="289815"/>
                    <a:pt x="247360" y="266368"/>
                    <a:pt x="218052" y="230027"/>
                  </a:cubicBezTo>
                  <a:cubicBezTo>
                    <a:pt x="188744" y="193686"/>
                    <a:pt x="42205" y="40113"/>
                    <a:pt x="14070" y="119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フリーフォーム 214">
              <a:extLst>
                <a:ext uri="{FF2B5EF4-FFF2-40B4-BE49-F238E27FC236}">
                  <a16:creationId xmlns:a16="http://schemas.microsoft.com/office/drawing/2014/main" id="{D7331CE2-B0AE-5621-37DD-3F53B1CD54A0}"/>
                </a:ext>
              </a:extLst>
            </p:cNvPr>
            <p:cNvSpPr/>
            <p:nvPr/>
          </p:nvSpPr>
          <p:spPr>
            <a:xfrm>
              <a:off x="3345943" y="4427355"/>
              <a:ext cx="383175" cy="933701"/>
            </a:xfrm>
            <a:custGeom>
              <a:avLst/>
              <a:gdLst>
                <a:gd name="connsiteX0" fmla="*/ 2168 w 383175"/>
                <a:gd name="connsiteY0" fmla="*/ 3968 h 933701"/>
                <a:gd name="connsiteX1" fmla="*/ 374962 w 383175"/>
                <a:gd name="connsiteY1" fmla="*/ 756590 h 933701"/>
                <a:gd name="connsiteX2" fmla="*/ 269454 w 383175"/>
                <a:gd name="connsiteY2" fmla="*/ 517439 h 933701"/>
                <a:gd name="connsiteX3" fmla="*/ 381995 w 383175"/>
                <a:gd name="connsiteY3" fmla="*/ 932436 h 933701"/>
                <a:gd name="connsiteX4" fmla="*/ 192082 w 383175"/>
                <a:gd name="connsiteY4" fmla="*/ 355660 h 933701"/>
                <a:gd name="connsiteX5" fmla="*/ 220217 w 383175"/>
                <a:gd name="connsiteY5" fmla="*/ 454134 h 933701"/>
                <a:gd name="connsiteX6" fmla="*/ 2168 w 383175"/>
                <a:gd name="connsiteY6" fmla="*/ 3968 h 9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175" h="933701">
                  <a:moveTo>
                    <a:pt x="2168" y="3968"/>
                  </a:moveTo>
                  <a:cubicBezTo>
                    <a:pt x="27959" y="54377"/>
                    <a:pt x="330414" y="671012"/>
                    <a:pt x="374962" y="756590"/>
                  </a:cubicBezTo>
                  <a:cubicBezTo>
                    <a:pt x="419510" y="842168"/>
                    <a:pt x="268282" y="488131"/>
                    <a:pt x="269454" y="517439"/>
                  </a:cubicBezTo>
                  <a:cubicBezTo>
                    <a:pt x="270626" y="546747"/>
                    <a:pt x="394890" y="959399"/>
                    <a:pt x="381995" y="932436"/>
                  </a:cubicBezTo>
                  <a:cubicBezTo>
                    <a:pt x="369100" y="905473"/>
                    <a:pt x="219045" y="435377"/>
                    <a:pt x="192082" y="355660"/>
                  </a:cubicBezTo>
                  <a:cubicBezTo>
                    <a:pt x="165119" y="275943"/>
                    <a:pt x="251869" y="509232"/>
                    <a:pt x="220217" y="454134"/>
                  </a:cubicBezTo>
                  <a:cubicBezTo>
                    <a:pt x="188565" y="399036"/>
                    <a:pt x="-23623" y="-46441"/>
                    <a:pt x="2168" y="396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 215">
              <a:extLst>
                <a:ext uri="{FF2B5EF4-FFF2-40B4-BE49-F238E27FC236}">
                  <a16:creationId xmlns:a16="http://schemas.microsoft.com/office/drawing/2014/main" id="{1A157E02-BB30-C3F5-45A4-CFC8EA2FA572}"/>
                </a:ext>
              </a:extLst>
            </p:cNvPr>
            <p:cNvSpPr/>
            <p:nvPr/>
          </p:nvSpPr>
          <p:spPr>
            <a:xfrm>
              <a:off x="3069465" y="4042955"/>
              <a:ext cx="467544" cy="73596"/>
            </a:xfrm>
            <a:custGeom>
              <a:avLst/>
              <a:gdLst>
                <a:gd name="connsiteX0" fmla="*/ 3935 w 467544"/>
                <a:gd name="connsiteY0" fmla="*/ 17870 h 73596"/>
                <a:gd name="connsiteX1" fmla="*/ 67435 w 467544"/>
                <a:gd name="connsiteY1" fmla="*/ 27395 h 73596"/>
                <a:gd name="connsiteX2" fmla="*/ 207135 w 467544"/>
                <a:gd name="connsiteY2" fmla="*/ 71845 h 73596"/>
                <a:gd name="connsiteX3" fmla="*/ 197610 w 467544"/>
                <a:gd name="connsiteY3" fmla="*/ 59145 h 73596"/>
                <a:gd name="connsiteX4" fmla="*/ 254760 w 467544"/>
                <a:gd name="connsiteY4" fmla="*/ 8345 h 73596"/>
                <a:gd name="connsiteX5" fmla="*/ 242060 w 467544"/>
                <a:gd name="connsiteY5" fmla="*/ 30570 h 73596"/>
                <a:gd name="connsiteX6" fmla="*/ 359535 w 467544"/>
                <a:gd name="connsiteY6" fmla="*/ 21045 h 73596"/>
                <a:gd name="connsiteX7" fmla="*/ 337310 w 467544"/>
                <a:gd name="connsiteY7" fmla="*/ 27395 h 73596"/>
                <a:gd name="connsiteX8" fmla="*/ 362710 w 467544"/>
                <a:gd name="connsiteY8" fmla="*/ 17870 h 73596"/>
                <a:gd name="connsiteX9" fmla="*/ 467485 w 467544"/>
                <a:gd name="connsiteY9" fmla="*/ 1995 h 73596"/>
                <a:gd name="connsiteX10" fmla="*/ 346835 w 467544"/>
                <a:gd name="connsiteY10" fmla="*/ 5170 h 73596"/>
                <a:gd name="connsiteX11" fmla="*/ 200785 w 467544"/>
                <a:gd name="connsiteY11" fmla="*/ 46445 h 73596"/>
                <a:gd name="connsiteX12" fmla="*/ 184910 w 467544"/>
                <a:gd name="connsiteY12" fmla="*/ 43270 h 73596"/>
                <a:gd name="connsiteX13" fmla="*/ 130935 w 467544"/>
                <a:gd name="connsiteY13" fmla="*/ 36920 h 73596"/>
                <a:gd name="connsiteX14" fmla="*/ 175385 w 467544"/>
                <a:gd name="connsiteY14" fmla="*/ 46445 h 73596"/>
                <a:gd name="connsiteX15" fmla="*/ 3935 w 467544"/>
                <a:gd name="connsiteY15" fmla="*/ 17870 h 7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7544" h="73596">
                  <a:moveTo>
                    <a:pt x="3935" y="17870"/>
                  </a:moveTo>
                  <a:cubicBezTo>
                    <a:pt x="-14057" y="14695"/>
                    <a:pt x="33568" y="18399"/>
                    <a:pt x="67435" y="27395"/>
                  </a:cubicBezTo>
                  <a:cubicBezTo>
                    <a:pt x="101302" y="36391"/>
                    <a:pt x="207135" y="71845"/>
                    <a:pt x="207135" y="71845"/>
                  </a:cubicBezTo>
                  <a:cubicBezTo>
                    <a:pt x="228831" y="77137"/>
                    <a:pt x="189673" y="69728"/>
                    <a:pt x="197610" y="59145"/>
                  </a:cubicBezTo>
                  <a:cubicBezTo>
                    <a:pt x="205547" y="48562"/>
                    <a:pt x="247352" y="13107"/>
                    <a:pt x="254760" y="8345"/>
                  </a:cubicBezTo>
                  <a:cubicBezTo>
                    <a:pt x="262168" y="3582"/>
                    <a:pt x="224598" y="28453"/>
                    <a:pt x="242060" y="30570"/>
                  </a:cubicBezTo>
                  <a:cubicBezTo>
                    <a:pt x="259522" y="32687"/>
                    <a:pt x="343660" y="21574"/>
                    <a:pt x="359535" y="21045"/>
                  </a:cubicBezTo>
                  <a:cubicBezTo>
                    <a:pt x="375410" y="20516"/>
                    <a:pt x="336781" y="27924"/>
                    <a:pt x="337310" y="27395"/>
                  </a:cubicBezTo>
                  <a:cubicBezTo>
                    <a:pt x="337839" y="26866"/>
                    <a:pt x="341014" y="22103"/>
                    <a:pt x="362710" y="17870"/>
                  </a:cubicBezTo>
                  <a:cubicBezTo>
                    <a:pt x="384406" y="13637"/>
                    <a:pt x="470131" y="4112"/>
                    <a:pt x="467485" y="1995"/>
                  </a:cubicBezTo>
                  <a:cubicBezTo>
                    <a:pt x="464839" y="-122"/>
                    <a:pt x="391285" y="-2238"/>
                    <a:pt x="346835" y="5170"/>
                  </a:cubicBezTo>
                  <a:cubicBezTo>
                    <a:pt x="302385" y="12578"/>
                    <a:pt x="200785" y="46445"/>
                    <a:pt x="200785" y="46445"/>
                  </a:cubicBezTo>
                  <a:cubicBezTo>
                    <a:pt x="173798" y="52795"/>
                    <a:pt x="196552" y="44857"/>
                    <a:pt x="184910" y="43270"/>
                  </a:cubicBezTo>
                  <a:cubicBezTo>
                    <a:pt x="173268" y="41683"/>
                    <a:pt x="132522" y="36391"/>
                    <a:pt x="130935" y="36920"/>
                  </a:cubicBezTo>
                  <a:cubicBezTo>
                    <a:pt x="129348" y="37449"/>
                    <a:pt x="193906" y="52266"/>
                    <a:pt x="175385" y="46445"/>
                  </a:cubicBezTo>
                  <a:cubicBezTo>
                    <a:pt x="156864" y="40624"/>
                    <a:pt x="21927" y="21045"/>
                    <a:pt x="3935" y="178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 216">
              <a:extLst>
                <a:ext uri="{FF2B5EF4-FFF2-40B4-BE49-F238E27FC236}">
                  <a16:creationId xmlns:a16="http://schemas.microsoft.com/office/drawing/2014/main" id="{CD9E3B62-36F2-50EE-6045-68945C04927A}"/>
                </a:ext>
              </a:extLst>
            </p:cNvPr>
            <p:cNvSpPr/>
            <p:nvPr/>
          </p:nvSpPr>
          <p:spPr>
            <a:xfrm>
              <a:off x="3055699" y="4063840"/>
              <a:ext cx="250816" cy="71971"/>
            </a:xfrm>
            <a:custGeom>
              <a:avLst/>
              <a:gdLst>
                <a:gd name="connsiteX0" fmla="*/ 1826 w 250816"/>
                <a:gd name="connsiteY0" fmla="*/ 160 h 71971"/>
                <a:gd name="connsiteX1" fmla="*/ 243126 w 250816"/>
                <a:gd name="connsiteY1" fmla="*/ 70010 h 71971"/>
                <a:gd name="connsiteX2" fmla="*/ 182801 w 250816"/>
                <a:gd name="connsiteY2" fmla="*/ 54135 h 71971"/>
                <a:gd name="connsiteX3" fmla="*/ 100251 w 250816"/>
                <a:gd name="connsiteY3" fmla="*/ 70010 h 71971"/>
                <a:gd name="connsiteX4" fmla="*/ 128826 w 250816"/>
                <a:gd name="connsiteY4" fmla="*/ 50960 h 71971"/>
                <a:gd name="connsiteX5" fmla="*/ 1826 w 250816"/>
                <a:gd name="connsiteY5" fmla="*/ 160 h 7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816" h="71971">
                  <a:moveTo>
                    <a:pt x="1826" y="160"/>
                  </a:moveTo>
                  <a:cubicBezTo>
                    <a:pt x="20876" y="3335"/>
                    <a:pt x="212964" y="61014"/>
                    <a:pt x="243126" y="70010"/>
                  </a:cubicBezTo>
                  <a:cubicBezTo>
                    <a:pt x="273289" y="79006"/>
                    <a:pt x="206613" y="54135"/>
                    <a:pt x="182801" y="54135"/>
                  </a:cubicBezTo>
                  <a:cubicBezTo>
                    <a:pt x="158989" y="54135"/>
                    <a:pt x="109247" y="70539"/>
                    <a:pt x="100251" y="70010"/>
                  </a:cubicBezTo>
                  <a:cubicBezTo>
                    <a:pt x="91255" y="69481"/>
                    <a:pt x="138880" y="59956"/>
                    <a:pt x="128826" y="50960"/>
                  </a:cubicBezTo>
                  <a:cubicBezTo>
                    <a:pt x="118772" y="41964"/>
                    <a:pt x="-17224" y="-3015"/>
                    <a:pt x="1826" y="16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 217">
              <a:extLst>
                <a:ext uri="{FF2B5EF4-FFF2-40B4-BE49-F238E27FC236}">
                  <a16:creationId xmlns:a16="http://schemas.microsoft.com/office/drawing/2014/main" id="{B49D7D3D-F849-3857-1611-83DE068400DC}"/>
                </a:ext>
              </a:extLst>
            </p:cNvPr>
            <p:cNvSpPr/>
            <p:nvPr/>
          </p:nvSpPr>
          <p:spPr>
            <a:xfrm>
              <a:off x="3269144" y="4051124"/>
              <a:ext cx="294316" cy="101308"/>
            </a:xfrm>
            <a:custGeom>
              <a:avLst/>
              <a:gdLst>
                <a:gd name="connsiteX0" fmla="*/ 293206 w 294316"/>
                <a:gd name="connsiteY0" fmla="*/ 176 h 101308"/>
                <a:gd name="connsiteX1" fmla="*/ 16981 w 294316"/>
                <a:gd name="connsiteY1" fmla="*/ 60501 h 101308"/>
                <a:gd name="connsiteX2" fmla="*/ 39206 w 294316"/>
                <a:gd name="connsiteY2" fmla="*/ 60501 h 101308"/>
                <a:gd name="connsiteX3" fmla="*/ 115406 w 294316"/>
                <a:gd name="connsiteY3" fmla="*/ 98601 h 101308"/>
                <a:gd name="connsiteX4" fmla="*/ 80481 w 294316"/>
                <a:gd name="connsiteY4" fmla="*/ 92251 h 101308"/>
                <a:gd name="connsiteX5" fmla="*/ 163031 w 294316"/>
                <a:gd name="connsiteY5" fmla="*/ 44626 h 101308"/>
                <a:gd name="connsiteX6" fmla="*/ 118581 w 294316"/>
                <a:gd name="connsiteY6" fmla="*/ 70026 h 101308"/>
                <a:gd name="connsiteX7" fmla="*/ 70956 w 294316"/>
                <a:gd name="connsiteY7" fmla="*/ 38276 h 101308"/>
                <a:gd name="connsiteX8" fmla="*/ 121756 w 294316"/>
                <a:gd name="connsiteY8" fmla="*/ 66851 h 101308"/>
                <a:gd name="connsiteX9" fmla="*/ 143981 w 294316"/>
                <a:gd name="connsiteY9" fmla="*/ 35101 h 101308"/>
                <a:gd name="connsiteX10" fmla="*/ 115406 w 294316"/>
                <a:gd name="connsiteY10" fmla="*/ 41451 h 101308"/>
                <a:gd name="connsiteX11" fmla="*/ 293206 w 294316"/>
                <a:gd name="connsiteY11" fmla="*/ 176 h 10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4316" h="101308">
                  <a:moveTo>
                    <a:pt x="293206" y="176"/>
                  </a:moveTo>
                  <a:cubicBezTo>
                    <a:pt x="276802" y="3351"/>
                    <a:pt x="59314" y="50447"/>
                    <a:pt x="16981" y="60501"/>
                  </a:cubicBezTo>
                  <a:cubicBezTo>
                    <a:pt x="-25352" y="70555"/>
                    <a:pt x="22802" y="54151"/>
                    <a:pt x="39206" y="60501"/>
                  </a:cubicBezTo>
                  <a:cubicBezTo>
                    <a:pt x="55610" y="66851"/>
                    <a:pt x="108527" y="93309"/>
                    <a:pt x="115406" y="98601"/>
                  </a:cubicBezTo>
                  <a:cubicBezTo>
                    <a:pt x="122285" y="103893"/>
                    <a:pt x="72543" y="101247"/>
                    <a:pt x="80481" y="92251"/>
                  </a:cubicBezTo>
                  <a:cubicBezTo>
                    <a:pt x="88418" y="83255"/>
                    <a:pt x="156681" y="48330"/>
                    <a:pt x="163031" y="44626"/>
                  </a:cubicBezTo>
                  <a:cubicBezTo>
                    <a:pt x="169381" y="40922"/>
                    <a:pt x="133927" y="71084"/>
                    <a:pt x="118581" y="70026"/>
                  </a:cubicBezTo>
                  <a:cubicBezTo>
                    <a:pt x="103235" y="68968"/>
                    <a:pt x="70427" y="38805"/>
                    <a:pt x="70956" y="38276"/>
                  </a:cubicBezTo>
                  <a:cubicBezTo>
                    <a:pt x="71485" y="37747"/>
                    <a:pt x="109585" y="67380"/>
                    <a:pt x="121756" y="66851"/>
                  </a:cubicBezTo>
                  <a:cubicBezTo>
                    <a:pt x="133927" y="66322"/>
                    <a:pt x="145039" y="39334"/>
                    <a:pt x="143981" y="35101"/>
                  </a:cubicBezTo>
                  <a:cubicBezTo>
                    <a:pt x="142923" y="30868"/>
                    <a:pt x="91593" y="45155"/>
                    <a:pt x="115406" y="41451"/>
                  </a:cubicBezTo>
                  <a:cubicBezTo>
                    <a:pt x="139218" y="37747"/>
                    <a:pt x="309610" y="-2999"/>
                    <a:pt x="293206" y="17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フリーフォーム 167">
              <a:extLst>
                <a:ext uri="{FF2B5EF4-FFF2-40B4-BE49-F238E27FC236}">
                  <a16:creationId xmlns:a16="http://schemas.microsoft.com/office/drawing/2014/main" id="{3936AD50-9616-56BC-E91E-7821274C2D23}"/>
                </a:ext>
              </a:extLst>
            </p:cNvPr>
            <p:cNvSpPr/>
            <p:nvPr/>
          </p:nvSpPr>
          <p:spPr>
            <a:xfrm>
              <a:off x="4539742" y="5930893"/>
              <a:ext cx="118468" cy="668751"/>
            </a:xfrm>
            <a:custGeom>
              <a:avLst/>
              <a:gdLst>
                <a:gd name="connsiteX0" fmla="*/ 32258 w 118468"/>
                <a:gd name="connsiteY0" fmla="*/ 7 h 668751"/>
                <a:gd name="connsiteX1" fmla="*/ 3683 w 118468"/>
                <a:gd name="connsiteY1" fmla="*/ 161932 h 668751"/>
                <a:gd name="connsiteX2" fmla="*/ 48133 w 118468"/>
                <a:gd name="connsiteY2" fmla="*/ 346082 h 668751"/>
                <a:gd name="connsiteX3" fmla="*/ 44958 w 118468"/>
                <a:gd name="connsiteY3" fmla="*/ 311157 h 668751"/>
                <a:gd name="connsiteX4" fmla="*/ 117983 w 118468"/>
                <a:gd name="connsiteY4" fmla="*/ 666757 h 668751"/>
                <a:gd name="connsiteX5" fmla="*/ 3683 w 118468"/>
                <a:gd name="connsiteY5" fmla="*/ 127007 h 668751"/>
                <a:gd name="connsiteX6" fmla="*/ 25908 w 118468"/>
                <a:gd name="connsiteY6" fmla="*/ 234957 h 668751"/>
                <a:gd name="connsiteX7" fmla="*/ 3683 w 118468"/>
                <a:gd name="connsiteY7" fmla="*/ 168282 h 668751"/>
                <a:gd name="connsiteX8" fmla="*/ 32258 w 118468"/>
                <a:gd name="connsiteY8" fmla="*/ 7 h 66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68" h="668751">
                  <a:moveTo>
                    <a:pt x="32258" y="7"/>
                  </a:moveTo>
                  <a:cubicBezTo>
                    <a:pt x="32258" y="-1051"/>
                    <a:pt x="1037" y="104253"/>
                    <a:pt x="3683" y="161932"/>
                  </a:cubicBezTo>
                  <a:cubicBezTo>
                    <a:pt x="6329" y="219611"/>
                    <a:pt x="41254" y="321211"/>
                    <a:pt x="48133" y="346082"/>
                  </a:cubicBezTo>
                  <a:cubicBezTo>
                    <a:pt x="55012" y="370953"/>
                    <a:pt x="33316" y="257711"/>
                    <a:pt x="44958" y="311157"/>
                  </a:cubicBezTo>
                  <a:cubicBezTo>
                    <a:pt x="56600" y="364603"/>
                    <a:pt x="124862" y="697449"/>
                    <a:pt x="117983" y="666757"/>
                  </a:cubicBezTo>
                  <a:cubicBezTo>
                    <a:pt x="111104" y="636065"/>
                    <a:pt x="19029" y="198974"/>
                    <a:pt x="3683" y="127007"/>
                  </a:cubicBezTo>
                  <a:cubicBezTo>
                    <a:pt x="-11663" y="55040"/>
                    <a:pt x="25908" y="228078"/>
                    <a:pt x="25908" y="234957"/>
                  </a:cubicBezTo>
                  <a:cubicBezTo>
                    <a:pt x="25908" y="241836"/>
                    <a:pt x="3154" y="201619"/>
                    <a:pt x="3683" y="168282"/>
                  </a:cubicBezTo>
                  <a:cubicBezTo>
                    <a:pt x="4212" y="134945"/>
                    <a:pt x="32258" y="1065"/>
                    <a:pt x="32258" y="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 218">
              <a:extLst>
                <a:ext uri="{FF2B5EF4-FFF2-40B4-BE49-F238E27FC236}">
                  <a16:creationId xmlns:a16="http://schemas.microsoft.com/office/drawing/2014/main" id="{4C78D8C1-90F1-7D00-A96A-B813B886DD4F}"/>
                </a:ext>
              </a:extLst>
            </p:cNvPr>
            <p:cNvSpPr/>
            <p:nvPr/>
          </p:nvSpPr>
          <p:spPr>
            <a:xfrm>
              <a:off x="4610058" y="6356350"/>
              <a:ext cx="152678" cy="879637"/>
            </a:xfrm>
            <a:custGeom>
              <a:avLst/>
              <a:gdLst>
                <a:gd name="connsiteX0" fmla="*/ 42 w 152678"/>
                <a:gd name="connsiteY0" fmla="*/ 0 h 879637"/>
                <a:gd name="connsiteX1" fmla="*/ 66717 w 152678"/>
                <a:gd name="connsiteY1" fmla="*/ 368300 h 879637"/>
                <a:gd name="connsiteX2" fmla="*/ 152442 w 152678"/>
                <a:gd name="connsiteY2" fmla="*/ 879475 h 879637"/>
                <a:gd name="connsiteX3" fmla="*/ 92117 w 152678"/>
                <a:gd name="connsiteY3" fmla="*/ 425450 h 879637"/>
                <a:gd name="connsiteX4" fmla="*/ 88942 w 152678"/>
                <a:gd name="connsiteY4" fmla="*/ 571500 h 879637"/>
                <a:gd name="connsiteX5" fmla="*/ 22267 w 152678"/>
                <a:gd name="connsiteY5" fmla="*/ 209550 h 879637"/>
                <a:gd name="connsiteX6" fmla="*/ 76242 w 152678"/>
                <a:gd name="connsiteY6" fmla="*/ 365125 h 879637"/>
                <a:gd name="connsiteX7" fmla="*/ 42 w 152678"/>
                <a:gd name="connsiteY7" fmla="*/ 0 h 87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678" h="879637">
                  <a:moveTo>
                    <a:pt x="42" y="0"/>
                  </a:moveTo>
                  <a:cubicBezTo>
                    <a:pt x="-1545" y="529"/>
                    <a:pt x="41317" y="221721"/>
                    <a:pt x="66717" y="368300"/>
                  </a:cubicBezTo>
                  <a:cubicBezTo>
                    <a:pt x="92117" y="514879"/>
                    <a:pt x="148209" y="869950"/>
                    <a:pt x="152442" y="879475"/>
                  </a:cubicBezTo>
                  <a:cubicBezTo>
                    <a:pt x="156675" y="889000"/>
                    <a:pt x="102700" y="476779"/>
                    <a:pt x="92117" y="425450"/>
                  </a:cubicBezTo>
                  <a:cubicBezTo>
                    <a:pt x="81534" y="374121"/>
                    <a:pt x="100584" y="607483"/>
                    <a:pt x="88942" y="571500"/>
                  </a:cubicBezTo>
                  <a:cubicBezTo>
                    <a:pt x="77300" y="535517"/>
                    <a:pt x="24384" y="243946"/>
                    <a:pt x="22267" y="209550"/>
                  </a:cubicBezTo>
                  <a:cubicBezTo>
                    <a:pt x="20150" y="175154"/>
                    <a:pt x="79417" y="393171"/>
                    <a:pt x="76242" y="365125"/>
                  </a:cubicBezTo>
                  <a:cubicBezTo>
                    <a:pt x="73067" y="337079"/>
                    <a:pt x="1629" y="-529"/>
                    <a:pt x="42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フリーフォーム 219">
              <a:extLst>
                <a:ext uri="{FF2B5EF4-FFF2-40B4-BE49-F238E27FC236}">
                  <a16:creationId xmlns:a16="http://schemas.microsoft.com/office/drawing/2014/main" id="{DB61C87B-03C2-3003-B356-174774CC38F9}"/>
                </a:ext>
              </a:extLst>
            </p:cNvPr>
            <p:cNvSpPr/>
            <p:nvPr/>
          </p:nvSpPr>
          <p:spPr>
            <a:xfrm>
              <a:off x="4562429" y="6213371"/>
              <a:ext cx="280470" cy="1385777"/>
            </a:xfrm>
            <a:custGeom>
              <a:avLst/>
              <a:gdLst>
                <a:gd name="connsiteX0" fmla="*/ 46 w 280470"/>
                <a:gd name="connsiteY0" fmla="*/ 104 h 1385777"/>
                <a:gd name="connsiteX1" fmla="*/ 136571 w 280470"/>
                <a:gd name="connsiteY1" fmla="*/ 489054 h 1385777"/>
                <a:gd name="connsiteX2" fmla="*/ 219121 w 280470"/>
                <a:gd name="connsiteY2" fmla="*/ 1044679 h 1385777"/>
                <a:gd name="connsiteX3" fmla="*/ 225471 w 280470"/>
                <a:gd name="connsiteY3" fmla="*/ 1009754 h 1385777"/>
                <a:gd name="connsiteX4" fmla="*/ 279446 w 280470"/>
                <a:gd name="connsiteY4" fmla="*/ 1378054 h 1385777"/>
                <a:gd name="connsiteX5" fmla="*/ 171496 w 280470"/>
                <a:gd name="connsiteY5" fmla="*/ 612879 h 1385777"/>
                <a:gd name="connsiteX6" fmla="*/ 171496 w 280470"/>
                <a:gd name="connsiteY6" fmla="*/ 692254 h 1385777"/>
                <a:gd name="connsiteX7" fmla="*/ 85771 w 280470"/>
                <a:gd name="connsiteY7" fmla="*/ 384279 h 1385777"/>
                <a:gd name="connsiteX8" fmla="*/ 120696 w 280470"/>
                <a:gd name="connsiteY8" fmla="*/ 444604 h 1385777"/>
                <a:gd name="connsiteX9" fmla="*/ 46 w 280470"/>
                <a:gd name="connsiteY9" fmla="*/ 104 h 138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470" h="1385777">
                  <a:moveTo>
                    <a:pt x="46" y="104"/>
                  </a:moveTo>
                  <a:cubicBezTo>
                    <a:pt x="2692" y="7512"/>
                    <a:pt x="100059" y="314958"/>
                    <a:pt x="136571" y="489054"/>
                  </a:cubicBezTo>
                  <a:cubicBezTo>
                    <a:pt x="173083" y="663150"/>
                    <a:pt x="204304" y="957896"/>
                    <a:pt x="219121" y="1044679"/>
                  </a:cubicBezTo>
                  <a:cubicBezTo>
                    <a:pt x="233938" y="1131462"/>
                    <a:pt x="215417" y="954192"/>
                    <a:pt x="225471" y="1009754"/>
                  </a:cubicBezTo>
                  <a:cubicBezTo>
                    <a:pt x="235525" y="1065317"/>
                    <a:pt x="288442" y="1444200"/>
                    <a:pt x="279446" y="1378054"/>
                  </a:cubicBezTo>
                  <a:cubicBezTo>
                    <a:pt x="270450" y="1311908"/>
                    <a:pt x="189488" y="727179"/>
                    <a:pt x="171496" y="612879"/>
                  </a:cubicBezTo>
                  <a:cubicBezTo>
                    <a:pt x="153504" y="498579"/>
                    <a:pt x="185783" y="730354"/>
                    <a:pt x="171496" y="692254"/>
                  </a:cubicBezTo>
                  <a:cubicBezTo>
                    <a:pt x="157209" y="654154"/>
                    <a:pt x="94238" y="425554"/>
                    <a:pt x="85771" y="384279"/>
                  </a:cubicBezTo>
                  <a:cubicBezTo>
                    <a:pt x="77304" y="343004"/>
                    <a:pt x="132867" y="507575"/>
                    <a:pt x="120696" y="444604"/>
                  </a:cubicBezTo>
                  <a:cubicBezTo>
                    <a:pt x="108525" y="381633"/>
                    <a:pt x="-2600" y="-7304"/>
                    <a:pt x="46" y="1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" name="フリーフォーム 220">
              <a:extLst>
                <a:ext uri="{FF2B5EF4-FFF2-40B4-BE49-F238E27FC236}">
                  <a16:creationId xmlns:a16="http://schemas.microsoft.com/office/drawing/2014/main" id="{A5B06360-4931-F6C2-9768-483386C3DDAA}"/>
                </a:ext>
              </a:extLst>
            </p:cNvPr>
            <p:cNvSpPr/>
            <p:nvPr/>
          </p:nvSpPr>
          <p:spPr>
            <a:xfrm>
              <a:off x="4777185" y="7202065"/>
              <a:ext cx="96440" cy="602281"/>
            </a:xfrm>
            <a:custGeom>
              <a:avLst/>
              <a:gdLst>
                <a:gd name="connsiteX0" fmla="*/ 10715 w 96440"/>
                <a:gd name="connsiteY0" fmla="*/ 40110 h 602281"/>
                <a:gd name="connsiteX1" fmla="*/ 96440 w 96440"/>
                <a:gd name="connsiteY1" fmla="*/ 602085 h 602281"/>
                <a:gd name="connsiteX2" fmla="*/ 10715 w 96440"/>
                <a:gd name="connsiteY2" fmla="*/ 103610 h 602281"/>
                <a:gd name="connsiteX3" fmla="*/ 10715 w 96440"/>
                <a:gd name="connsiteY3" fmla="*/ 40110 h 60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440" h="602281">
                  <a:moveTo>
                    <a:pt x="10715" y="40110"/>
                  </a:moveTo>
                  <a:cubicBezTo>
                    <a:pt x="25003" y="123189"/>
                    <a:pt x="96440" y="591502"/>
                    <a:pt x="96440" y="602085"/>
                  </a:cubicBezTo>
                  <a:cubicBezTo>
                    <a:pt x="96440" y="612668"/>
                    <a:pt x="25002" y="191981"/>
                    <a:pt x="10715" y="103610"/>
                  </a:cubicBezTo>
                  <a:cubicBezTo>
                    <a:pt x="-3572" y="15239"/>
                    <a:pt x="-3573" y="-42969"/>
                    <a:pt x="10715" y="401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2" name="フリーフォーム 221">
              <a:extLst>
                <a:ext uri="{FF2B5EF4-FFF2-40B4-BE49-F238E27FC236}">
                  <a16:creationId xmlns:a16="http://schemas.microsoft.com/office/drawing/2014/main" id="{C8BCAD5D-9100-FBFE-A460-F54E6A91EDE5}"/>
                </a:ext>
              </a:extLst>
            </p:cNvPr>
            <p:cNvSpPr/>
            <p:nvPr/>
          </p:nvSpPr>
          <p:spPr>
            <a:xfrm>
              <a:off x="4697704" y="7490001"/>
              <a:ext cx="178517" cy="285398"/>
            </a:xfrm>
            <a:custGeom>
              <a:avLst/>
              <a:gdLst>
                <a:gd name="connsiteX0" fmla="*/ 1296 w 178517"/>
                <a:gd name="connsiteY0" fmla="*/ 2999 h 285398"/>
                <a:gd name="connsiteX1" fmla="*/ 175921 w 178517"/>
                <a:gd name="connsiteY1" fmla="*/ 282399 h 285398"/>
                <a:gd name="connsiteX2" fmla="*/ 99721 w 178517"/>
                <a:gd name="connsiteY2" fmla="*/ 142699 h 285398"/>
                <a:gd name="connsiteX3" fmla="*/ 1296 w 178517"/>
                <a:gd name="connsiteY3" fmla="*/ 2999 h 28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17" h="285398">
                  <a:moveTo>
                    <a:pt x="1296" y="2999"/>
                  </a:moveTo>
                  <a:cubicBezTo>
                    <a:pt x="13996" y="26282"/>
                    <a:pt x="159517" y="259116"/>
                    <a:pt x="175921" y="282399"/>
                  </a:cubicBezTo>
                  <a:cubicBezTo>
                    <a:pt x="192325" y="305682"/>
                    <a:pt x="126709" y="187149"/>
                    <a:pt x="99721" y="142699"/>
                  </a:cubicBezTo>
                  <a:cubicBezTo>
                    <a:pt x="72733" y="98249"/>
                    <a:pt x="-11404" y="-20284"/>
                    <a:pt x="1296" y="299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フリーフォーム 222">
              <a:extLst>
                <a:ext uri="{FF2B5EF4-FFF2-40B4-BE49-F238E27FC236}">
                  <a16:creationId xmlns:a16="http://schemas.microsoft.com/office/drawing/2014/main" id="{4B3519A8-1420-AF8D-5220-FB44276CFC75}"/>
                </a:ext>
              </a:extLst>
            </p:cNvPr>
            <p:cNvSpPr/>
            <p:nvPr/>
          </p:nvSpPr>
          <p:spPr>
            <a:xfrm>
              <a:off x="4845032" y="7676904"/>
              <a:ext cx="187344" cy="524305"/>
            </a:xfrm>
            <a:custGeom>
              <a:avLst/>
              <a:gdLst>
                <a:gd name="connsiteX0" fmla="*/ 18 w 187344"/>
                <a:gd name="connsiteY0" fmla="*/ 246 h 524305"/>
                <a:gd name="connsiteX1" fmla="*/ 41293 w 187344"/>
                <a:gd name="connsiteY1" fmla="*/ 219321 h 524305"/>
                <a:gd name="connsiteX2" fmla="*/ 187343 w 187344"/>
                <a:gd name="connsiteY2" fmla="*/ 524121 h 524305"/>
                <a:gd name="connsiteX3" fmla="*/ 44468 w 187344"/>
                <a:gd name="connsiteY3" fmla="*/ 260596 h 524305"/>
                <a:gd name="connsiteX4" fmla="*/ 18 w 187344"/>
                <a:gd name="connsiteY4" fmla="*/ 246 h 52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44" h="524305">
                  <a:moveTo>
                    <a:pt x="18" y="246"/>
                  </a:moveTo>
                  <a:cubicBezTo>
                    <a:pt x="-511" y="-6633"/>
                    <a:pt x="10072" y="132009"/>
                    <a:pt x="41293" y="219321"/>
                  </a:cubicBezTo>
                  <a:cubicBezTo>
                    <a:pt x="72514" y="306633"/>
                    <a:pt x="186814" y="517242"/>
                    <a:pt x="187343" y="524121"/>
                  </a:cubicBezTo>
                  <a:cubicBezTo>
                    <a:pt x="187872" y="531000"/>
                    <a:pt x="74101" y="344204"/>
                    <a:pt x="44468" y="260596"/>
                  </a:cubicBezTo>
                  <a:cubicBezTo>
                    <a:pt x="14835" y="176988"/>
                    <a:pt x="547" y="7125"/>
                    <a:pt x="18" y="2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フリーフォーム 223">
              <a:extLst>
                <a:ext uri="{FF2B5EF4-FFF2-40B4-BE49-F238E27FC236}">
                  <a16:creationId xmlns:a16="http://schemas.microsoft.com/office/drawing/2014/main" id="{5FBB46CC-DC0E-CA74-7B41-1A4CF44479B3}"/>
                </a:ext>
              </a:extLst>
            </p:cNvPr>
            <p:cNvSpPr/>
            <p:nvPr/>
          </p:nvSpPr>
          <p:spPr>
            <a:xfrm>
              <a:off x="5030673" y="8212338"/>
              <a:ext cx="344659" cy="411779"/>
            </a:xfrm>
            <a:custGeom>
              <a:avLst/>
              <a:gdLst>
                <a:gd name="connsiteX0" fmla="*/ 1702 w 344659"/>
                <a:gd name="connsiteY0" fmla="*/ 1387 h 411779"/>
                <a:gd name="connsiteX1" fmla="*/ 271577 w 344659"/>
                <a:gd name="connsiteY1" fmla="*/ 299837 h 411779"/>
                <a:gd name="connsiteX2" fmla="*/ 344602 w 344659"/>
                <a:gd name="connsiteY2" fmla="*/ 410962 h 411779"/>
                <a:gd name="connsiteX3" fmla="*/ 284277 w 344659"/>
                <a:gd name="connsiteY3" fmla="*/ 252212 h 411779"/>
                <a:gd name="connsiteX4" fmla="*/ 309677 w 344659"/>
                <a:gd name="connsiteY4" fmla="*/ 312537 h 411779"/>
                <a:gd name="connsiteX5" fmla="*/ 189027 w 344659"/>
                <a:gd name="connsiteY5" fmla="*/ 172837 h 411779"/>
                <a:gd name="connsiteX6" fmla="*/ 258877 w 344659"/>
                <a:gd name="connsiteY6" fmla="*/ 261737 h 411779"/>
                <a:gd name="connsiteX7" fmla="*/ 49327 w 344659"/>
                <a:gd name="connsiteY7" fmla="*/ 128387 h 411779"/>
                <a:gd name="connsiteX8" fmla="*/ 150927 w 344659"/>
                <a:gd name="connsiteY8" fmla="*/ 185537 h 411779"/>
                <a:gd name="connsiteX9" fmla="*/ 1702 w 344659"/>
                <a:gd name="connsiteY9" fmla="*/ 1387 h 4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659" h="411779">
                  <a:moveTo>
                    <a:pt x="1702" y="1387"/>
                  </a:moveTo>
                  <a:cubicBezTo>
                    <a:pt x="21810" y="20437"/>
                    <a:pt x="214427" y="231575"/>
                    <a:pt x="271577" y="299837"/>
                  </a:cubicBezTo>
                  <a:cubicBezTo>
                    <a:pt x="328727" y="368099"/>
                    <a:pt x="342485" y="418899"/>
                    <a:pt x="344602" y="410962"/>
                  </a:cubicBezTo>
                  <a:cubicBezTo>
                    <a:pt x="346719" y="403025"/>
                    <a:pt x="290098" y="268616"/>
                    <a:pt x="284277" y="252212"/>
                  </a:cubicBezTo>
                  <a:cubicBezTo>
                    <a:pt x="278456" y="235808"/>
                    <a:pt x="325552" y="325766"/>
                    <a:pt x="309677" y="312537"/>
                  </a:cubicBezTo>
                  <a:cubicBezTo>
                    <a:pt x="293802" y="299308"/>
                    <a:pt x="197494" y="181304"/>
                    <a:pt x="189027" y="172837"/>
                  </a:cubicBezTo>
                  <a:cubicBezTo>
                    <a:pt x="180560" y="164370"/>
                    <a:pt x="282160" y="269145"/>
                    <a:pt x="258877" y="261737"/>
                  </a:cubicBezTo>
                  <a:cubicBezTo>
                    <a:pt x="235594" y="254329"/>
                    <a:pt x="67319" y="141087"/>
                    <a:pt x="49327" y="128387"/>
                  </a:cubicBezTo>
                  <a:cubicBezTo>
                    <a:pt x="31335" y="115687"/>
                    <a:pt x="155689" y="205645"/>
                    <a:pt x="150927" y="185537"/>
                  </a:cubicBezTo>
                  <a:cubicBezTo>
                    <a:pt x="146165" y="165429"/>
                    <a:pt x="-18406" y="-17663"/>
                    <a:pt x="1702" y="13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フリーフォーム 224">
              <a:extLst>
                <a:ext uri="{FF2B5EF4-FFF2-40B4-BE49-F238E27FC236}">
                  <a16:creationId xmlns:a16="http://schemas.microsoft.com/office/drawing/2014/main" id="{FC8E168A-C243-20B7-3528-BE47463C1FEA}"/>
                </a:ext>
              </a:extLst>
            </p:cNvPr>
            <p:cNvSpPr/>
            <p:nvPr/>
          </p:nvSpPr>
          <p:spPr>
            <a:xfrm>
              <a:off x="4556117" y="7434089"/>
              <a:ext cx="235411" cy="424635"/>
            </a:xfrm>
            <a:custGeom>
              <a:avLst/>
              <a:gdLst>
                <a:gd name="connsiteX0" fmla="*/ 8 w 235411"/>
                <a:gd name="connsiteY0" fmla="*/ 46211 h 424635"/>
                <a:gd name="connsiteX1" fmla="*/ 117483 w 235411"/>
                <a:gd name="connsiteY1" fmla="*/ 97011 h 424635"/>
                <a:gd name="connsiteX2" fmla="*/ 139708 w 235411"/>
                <a:gd name="connsiteY2" fmla="*/ 11286 h 424635"/>
                <a:gd name="connsiteX3" fmla="*/ 152408 w 235411"/>
                <a:gd name="connsiteY3" fmla="*/ 106536 h 424635"/>
                <a:gd name="connsiteX4" fmla="*/ 196858 w 235411"/>
                <a:gd name="connsiteY4" fmla="*/ 182736 h 424635"/>
                <a:gd name="connsiteX5" fmla="*/ 180983 w 235411"/>
                <a:gd name="connsiteY5" fmla="*/ 319261 h 424635"/>
                <a:gd name="connsiteX6" fmla="*/ 200033 w 235411"/>
                <a:gd name="connsiteY6" fmla="*/ 284336 h 424635"/>
                <a:gd name="connsiteX7" fmla="*/ 95258 w 235411"/>
                <a:gd name="connsiteY7" fmla="*/ 424036 h 424635"/>
                <a:gd name="connsiteX8" fmla="*/ 231783 w 235411"/>
                <a:gd name="connsiteY8" fmla="*/ 220836 h 424635"/>
                <a:gd name="connsiteX9" fmla="*/ 193683 w 235411"/>
                <a:gd name="connsiteY9" fmla="*/ 236711 h 424635"/>
                <a:gd name="connsiteX10" fmla="*/ 168283 w 235411"/>
                <a:gd name="connsiteY10" fmla="*/ 150986 h 424635"/>
                <a:gd name="connsiteX11" fmla="*/ 107958 w 235411"/>
                <a:gd name="connsiteY11" fmla="*/ 233536 h 424635"/>
                <a:gd name="connsiteX12" fmla="*/ 161933 w 235411"/>
                <a:gd name="connsiteY12" fmla="*/ 135111 h 424635"/>
                <a:gd name="connsiteX13" fmla="*/ 104783 w 235411"/>
                <a:gd name="connsiteY13" fmla="*/ 1761 h 424635"/>
                <a:gd name="connsiteX14" fmla="*/ 111133 w 235411"/>
                <a:gd name="connsiteY14" fmla="*/ 58911 h 424635"/>
                <a:gd name="connsiteX15" fmla="*/ 8 w 235411"/>
                <a:gd name="connsiteY15" fmla="*/ 46211 h 42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411" h="424635">
                  <a:moveTo>
                    <a:pt x="8" y="46211"/>
                  </a:moveTo>
                  <a:cubicBezTo>
                    <a:pt x="1066" y="52561"/>
                    <a:pt x="94200" y="102832"/>
                    <a:pt x="117483" y="97011"/>
                  </a:cubicBezTo>
                  <a:cubicBezTo>
                    <a:pt x="140766" y="91190"/>
                    <a:pt x="133887" y="9698"/>
                    <a:pt x="139708" y="11286"/>
                  </a:cubicBezTo>
                  <a:cubicBezTo>
                    <a:pt x="145529" y="12873"/>
                    <a:pt x="142883" y="77961"/>
                    <a:pt x="152408" y="106536"/>
                  </a:cubicBezTo>
                  <a:cubicBezTo>
                    <a:pt x="161933" y="135111"/>
                    <a:pt x="192096" y="147282"/>
                    <a:pt x="196858" y="182736"/>
                  </a:cubicBezTo>
                  <a:cubicBezTo>
                    <a:pt x="201620" y="218190"/>
                    <a:pt x="180454" y="302328"/>
                    <a:pt x="180983" y="319261"/>
                  </a:cubicBezTo>
                  <a:cubicBezTo>
                    <a:pt x="181512" y="336194"/>
                    <a:pt x="214320" y="266874"/>
                    <a:pt x="200033" y="284336"/>
                  </a:cubicBezTo>
                  <a:cubicBezTo>
                    <a:pt x="185746" y="301798"/>
                    <a:pt x="89966" y="434619"/>
                    <a:pt x="95258" y="424036"/>
                  </a:cubicBezTo>
                  <a:cubicBezTo>
                    <a:pt x="100550" y="413453"/>
                    <a:pt x="215379" y="252057"/>
                    <a:pt x="231783" y="220836"/>
                  </a:cubicBezTo>
                  <a:cubicBezTo>
                    <a:pt x="248187" y="189615"/>
                    <a:pt x="204266" y="248353"/>
                    <a:pt x="193683" y="236711"/>
                  </a:cubicBezTo>
                  <a:cubicBezTo>
                    <a:pt x="183100" y="225069"/>
                    <a:pt x="182571" y="151515"/>
                    <a:pt x="168283" y="150986"/>
                  </a:cubicBezTo>
                  <a:cubicBezTo>
                    <a:pt x="153996" y="150457"/>
                    <a:pt x="109016" y="236182"/>
                    <a:pt x="107958" y="233536"/>
                  </a:cubicBezTo>
                  <a:cubicBezTo>
                    <a:pt x="106900" y="230890"/>
                    <a:pt x="162462" y="173740"/>
                    <a:pt x="161933" y="135111"/>
                  </a:cubicBezTo>
                  <a:cubicBezTo>
                    <a:pt x="161404" y="96482"/>
                    <a:pt x="113250" y="14461"/>
                    <a:pt x="104783" y="1761"/>
                  </a:cubicBezTo>
                  <a:cubicBezTo>
                    <a:pt x="96316" y="-10939"/>
                    <a:pt x="122775" y="48857"/>
                    <a:pt x="111133" y="58911"/>
                  </a:cubicBezTo>
                  <a:cubicBezTo>
                    <a:pt x="99491" y="68965"/>
                    <a:pt x="-1050" y="39861"/>
                    <a:pt x="8" y="462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 225">
              <a:extLst>
                <a:ext uri="{FF2B5EF4-FFF2-40B4-BE49-F238E27FC236}">
                  <a16:creationId xmlns:a16="http://schemas.microsoft.com/office/drawing/2014/main" id="{46809BD4-8A63-12EC-2889-36098BF7082F}"/>
                </a:ext>
              </a:extLst>
            </p:cNvPr>
            <p:cNvSpPr/>
            <p:nvPr/>
          </p:nvSpPr>
          <p:spPr>
            <a:xfrm>
              <a:off x="4434761" y="7492890"/>
              <a:ext cx="296456" cy="249036"/>
            </a:xfrm>
            <a:custGeom>
              <a:avLst/>
              <a:gdLst>
                <a:gd name="connsiteX0" fmla="*/ 73739 w 296456"/>
                <a:gd name="connsiteY0" fmla="*/ 110 h 249036"/>
                <a:gd name="connsiteX1" fmla="*/ 159464 w 296456"/>
                <a:gd name="connsiteY1" fmla="*/ 89010 h 249036"/>
                <a:gd name="connsiteX2" fmla="*/ 57864 w 296456"/>
                <a:gd name="connsiteY2" fmla="*/ 177910 h 249036"/>
                <a:gd name="connsiteX3" fmla="*/ 137239 w 296456"/>
                <a:gd name="connsiteY3" fmla="*/ 127110 h 249036"/>
                <a:gd name="connsiteX4" fmla="*/ 714 w 296456"/>
                <a:gd name="connsiteY4" fmla="*/ 247760 h 249036"/>
                <a:gd name="connsiteX5" fmla="*/ 80089 w 296456"/>
                <a:gd name="connsiteY5" fmla="*/ 193785 h 249036"/>
                <a:gd name="connsiteX6" fmla="*/ 184864 w 296456"/>
                <a:gd name="connsiteY6" fmla="*/ 120760 h 249036"/>
                <a:gd name="connsiteX7" fmla="*/ 295989 w 296456"/>
                <a:gd name="connsiteY7" fmla="*/ 79485 h 249036"/>
                <a:gd name="connsiteX8" fmla="*/ 140414 w 296456"/>
                <a:gd name="connsiteY8" fmla="*/ 127110 h 249036"/>
                <a:gd name="connsiteX9" fmla="*/ 194389 w 296456"/>
                <a:gd name="connsiteY9" fmla="*/ 60435 h 249036"/>
                <a:gd name="connsiteX10" fmla="*/ 172164 w 296456"/>
                <a:gd name="connsiteY10" fmla="*/ 69960 h 249036"/>
                <a:gd name="connsiteX11" fmla="*/ 73739 w 296456"/>
                <a:gd name="connsiteY11" fmla="*/ 110 h 24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6456" h="249036">
                  <a:moveTo>
                    <a:pt x="73739" y="110"/>
                  </a:moveTo>
                  <a:cubicBezTo>
                    <a:pt x="71622" y="3285"/>
                    <a:pt x="162110" y="59377"/>
                    <a:pt x="159464" y="89010"/>
                  </a:cubicBezTo>
                  <a:cubicBezTo>
                    <a:pt x="156818" y="118643"/>
                    <a:pt x="61568" y="171560"/>
                    <a:pt x="57864" y="177910"/>
                  </a:cubicBezTo>
                  <a:cubicBezTo>
                    <a:pt x="54160" y="184260"/>
                    <a:pt x="146764" y="115468"/>
                    <a:pt x="137239" y="127110"/>
                  </a:cubicBezTo>
                  <a:cubicBezTo>
                    <a:pt x="127714" y="138752"/>
                    <a:pt x="10239" y="236648"/>
                    <a:pt x="714" y="247760"/>
                  </a:cubicBezTo>
                  <a:cubicBezTo>
                    <a:pt x="-8811" y="258873"/>
                    <a:pt x="80089" y="193785"/>
                    <a:pt x="80089" y="193785"/>
                  </a:cubicBezTo>
                  <a:cubicBezTo>
                    <a:pt x="110781" y="172618"/>
                    <a:pt x="148881" y="139810"/>
                    <a:pt x="184864" y="120760"/>
                  </a:cubicBezTo>
                  <a:cubicBezTo>
                    <a:pt x="220847" y="101710"/>
                    <a:pt x="303397" y="78427"/>
                    <a:pt x="295989" y="79485"/>
                  </a:cubicBezTo>
                  <a:cubicBezTo>
                    <a:pt x="288581" y="80543"/>
                    <a:pt x="157347" y="130285"/>
                    <a:pt x="140414" y="127110"/>
                  </a:cubicBezTo>
                  <a:cubicBezTo>
                    <a:pt x="123481" y="123935"/>
                    <a:pt x="189097" y="69960"/>
                    <a:pt x="194389" y="60435"/>
                  </a:cubicBezTo>
                  <a:cubicBezTo>
                    <a:pt x="199681" y="50910"/>
                    <a:pt x="185922" y="76839"/>
                    <a:pt x="172164" y="69960"/>
                  </a:cubicBezTo>
                  <a:cubicBezTo>
                    <a:pt x="158406" y="63081"/>
                    <a:pt x="75856" y="-3065"/>
                    <a:pt x="73739" y="1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 226">
              <a:extLst>
                <a:ext uri="{FF2B5EF4-FFF2-40B4-BE49-F238E27FC236}">
                  <a16:creationId xmlns:a16="http://schemas.microsoft.com/office/drawing/2014/main" id="{B3595367-F1E3-86FE-A100-05329B5E1E99}"/>
                </a:ext>
              </a:extLst>
            </p:cNvPr>
            <p:cNvSpPr/>
            <p:nvPr/>
          </p:nvSpPr>
          <p:spPr>
            <a:xfrm>
              <a:off x="4850068" y="8089298"/>
              <a:ext cx="131509" cy="294350"/>
            </a:xfrm>
            <a:custGeom>
              <a:avLst/>
              <a:gdLst>
                <a:gd name="connsiteX0" fmla="*/ 131507 w 131509"/>
                <a:gd name="connsiteY0" fmla="*/ 602 h 294350"/>
                <a:gd name="connsiteX1" fmla="*/ 42607 w 131509"/>
                <a:gd name="connsiteY1" fmla="*/ 191102 h 294350"/>
                <a:gd name="connsiteX2" fmla="*/ 7682 w 131509"/>
                <a:gd name="connsiteY2" fmla="*/ 292702 h 294350"/>
                <a:gd name="connsiteX3" fmla="*/ 1332 w 131509"/>
                <a:gd name="connsiteY3" fmla="*/ 238727 h 294350"/>
                <a:gd name="connsiteX4" fmla="*/ 26732 w 131509"/>
                <a:gd name="connsiteY4" fmla="*/ 48227 h 294350"/>
                <a:gd name="connsiteX5" fmla="*/ 14032 w 131509"/>
                <a:gd name="connsiteY5" fmla="*/ 238727 h 294350"/>
                <a:gd name="connsiteX6" fmla="*/ 58482 w 131509"/>
                <a:gd name="connsiteY6" fmla="*/ 32352 h 294350"/>
                <a:gd name="connsiteX7" fmla="*/ 39432 w 131509"/>
                <a:gd name="connsiteY7" fmla="*/ 203802 h 294350"/>
                <a:gd name="connsiteX8" fmla="*/ 77532 w 131509"/>
                <a:gd name="connsiteY8" fmla="*/ 54577 h 294350"/>
                <a:gd name="connsiteX9" fmla="*/ 45782 w 131509"/>
                <a:gd name="connsiteY9" fmla="*/ 127602 h 294350"/>
                <a:gd name="connsiteX10" fmla="*/ 131507 w 131509"/>
                <a:gd name="connsiteY10" fmla="*/ 602 h 29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09" h="294350">
                  <a:moveTo>
                    <a:pt x="131507" y="602"/>
                  </a:moveTo>
                  <a:cubicBezTo>
                    <a:pt x="130978" y="11185"/>
                    <a:pt x="63244" y="142419"/>
                    <a:pt x="42607" y="191102"/>
                  </a:cubicBezTo>
                  <a:cubicBezTo>
                    <a:pt x="21969" y="239785"/>
                    <a:pt x="14561" y="284764"/>
                    <a:pt x="7682" y="292702"/>
                  </a:cubicBezTo>
                  <a:cubicBezTo>
                    <a:pt x="803" y="300640"/>
                    <a:pt x="-1843" y="279473"/>
                    <a:pt x="1332" y="238727"/>
                  </a:cubicBezTo>
                  <a:cubicBezTo>
                    <a:pt x="4507" y="197981"/>
                    <a:pt x="24615" y="48227"/>
                    <a:pt x="26732" y="48227"/>
                  </a:cubicBezTo>
                  <a:cubicBezTo>
                    <a:pt x="28849" y="48227"/>
                    <a:pt x="8740" y="241373"/>
                    <a:pt x="14032" y="238727"/>
                  </a:cubicBezTo>
                  <a:cubicBezTo>
                    <a:pt x="19324" y="236081"/>
                    <a:pt x="54249" y="38173"/>
                    <a:pt x="58482" y="32352"/>
                  </a:cubicBezTo>
                  <a:cubicBezTo>
                    <a:pt x="62715" y="26531"/>
                    <a:pt x="36257" y="200098"/>
                    <a:pt x="39432" y="203802"/>
                  </a:cubicBezTo>
                  <a:cubicBezTo>
                    <a:pt x="42607" y="207506"/>
                    <a:pt x="76474" y="67277"/>
                    <a:pt x="77532" y="54577"/>
                  </a:cubicBezTo>
                  <a:cubicBezTo>
                    <a:pt x="78590" y="41877"/>
                    <a:pt x="39432" y="132894"/>
                    <a:pt x="45782" y="127602"/>
                  </a:cubicBezTo>
                  <a:cubicBezTo>
                    <a:pt x="52132" y="122310"/>
                    <a:pt x="132036" y="-9981"/>
                    <a:pt x="131507" y="60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 228">
              <a:extLst>
                <a:ext uri="{FF2B5EF4-FFF2-40B4-BE49-F238E27FC236}">
                  <a16:creationId xmlns:a16="http://schemas.microsoft.com/office/drawing/2014/main" id="{80E6F634-E30E-AE87-B59C-40B1ABAC2A9A}"/>
                </a:ext>
              </a:extLst>
            </p:cNvPr>
            <p:cNvSpPr/>
            <p:nvPr/>
          </p:nvSpPr>
          <p:spPr>
            <a:xfrm>
              <a:off x="5824325" y="3905708"/>
              <a:ext cx="443260" cy="825217"/>
            </a:xfrm>
            <a:custGeom>
              <a:avLst/>
              <a:gdLst>
                <a:gd name="connsiteX0" fmla="*/ 1800 w 443260"/>
                <a:gd name="connsiteY0" fmla="*/ 15417 h 825217"/>
                <a:gd name="connsiteX1" fmla="*/ 106575 w 443260"/>
                <a:gd name="connsiteY1" fmla="*/ 145592 h 825217"/>
                <a:gd name="connsiteX2" fmla="*/ 249450 w 443260"/>
                <a:gd name="connsiteY2" fmla="*/ 412292 h 825217"/>
                <a:gd name="connsiteX3" fmla="*/ 233575 w 443260"/>
                <a:gd name="connsiteY3" fmla="*/ 383717 h 825217"/>
                <a:gd name="connsiteX4" fmla="*/ 443125 w 443260"/>
                <a:gd name="connsiteY4" fmla="*/ 825042 h 825217"/>
                <a:gd name="connsiteX5" fmla="*/ 198650 w 443260"/>
                <a:gd name="connsiteY5" fmla="*/ 326567 h 825217"/>
                <a:gd name="connsiteX6" fmla="*/ 52600 w 443260"/>
                <a:gd name="connsiteY6" fmla="*/ 37642 h 825217"/>
                <a:gd name="connsiteX7" fmla="*/ 1800 w 443260"/>
                <a:gd name="connsiteY7" fmla="*/ 15417 h 82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3260" h="825217">
                  <a:moveTo>
                    <a:pt x="1800" y="15417"/>
                  </a:moveTo>
                  <a:cubicBezTo>
                    <a:pt x="10796" y="33409"/>
                    <a:pt x="65300" y="79446"/>
                    <a:pt x="106575" y="145592"/>
                  </a:cubicBezTo>
                  <a:cubicBezTo>
                    <a:pt x="147850" y="211738"/>
                    <a:pt x="228283" y="372604"/>
                    <a:pt x="249450" y="412292"/>
                  </a:cubicBezTo>
                  <a:cubicBezTo>
                    <a:pt x="270617" y="451980"/>
                    <a:pt x="201296" y="314925"/>
                    <a:pt x="233575" y="383717"/>
                  </a:cubicBezTo>
                  <a:cubicBezTo>
                    <a:pt x="265854" y="452509"/>
                    <a:pt x="448946" y="834567"/>
                    <a:pt x="443125" y="825042"/>
                  </a:cubicBezTo>
                  <a:cubicBezTo>
                    <a:pt x="437304" y="815517"/>
                    <a:pt x="263737" y="457800"/>
                    <a:pt x="198650" y="326567"/>
                  </a:cubicBezTo>
                  <a:cubicBezTo>
                    <a:pt x="133563" y="195334"/>
                    <a:pt x="86467" y="90029"/>
                    <a:pt x="52600" y="37642"/>
                  </a:cubicBezTo>
                  <a:cubicBezTo>
                    <a:pt x="18733" y="-14745"/>
                    <a:pt x="-7196" y="-2575"/>
                    <a:pt x="1800" y="154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0" name="フリーフォーム 229">
              <a:extLst>
                <a:ext uri="{FF2B5EF4-FFF2-40B4-BE49-F238E27FC236}">
                  <a16:creationId xmlns:a16="http://schemas.microsoft.com/office/drawing/2014/main" id="{611E49DF-098F-F333-92E3-307D2360D0C5}"/>
                </a:ext>
              </a:extLst>
            </p:cNvPr>
            <p:cNvSpPr/>
            <p:nvPr/>
          </p:nvSpPr>
          <p:spPr>
            <a:xfrm>
              <a:off x="6242037" y="4718045"/>
              <a:ext cx="358164" cy="762066"/>
            </a:xfrm>
            <a:custGeom>
              <a:avLst/>
              <a:gdLst>
                <a:gd name="connsiteX0" fmla="*/ 13 w 358164"/>
                <a:gd name="connsiteY0" fmla="*/ 5 h 762066"/>
                <a:gd name="connsiteX1" fmla="*/ 171463 w 358164"/>
                <a:gd name="connsiteY1" fmla="*/ 279405 h 762066"/>
                <a:gd name="connsiteX2" fmla="*/ 352438 w 358164"/>
                <a:gd name="connsiteY2" fmla="*/ 752480 h 762066"/>
                <a:gd name="connsiteX3" fmla="*/ 307988 w 358164"/>
                <a:gd name="connsiteY3" fmla="*/ 581030 h 762066"/>
                <a:gd name="connsiteX4" fmla="*/ 257188 w 358164"/>
                <a:gd name="connsiteY4" fmla="*/ 387355 h 762066"/>
                <a:gd name="connsiteX5" fmla="*/ 314338 w 358164"/>
                <a:gd name="connsiteY5" fmla="*/ 523880 h 762066"/>
                <a:gd name="connsiteX6" fmla="*/ 130188 w 358164"/>
                <a:gd name="connsiteY6" fmla="*/ 212730 h 762066"/>
                <a:gd name="connsiteX7" fmla="*/ 161938 w 358164"/>
                <a:gd name="connsiteY7" fmla="*/ 285755 h 762066"/>
                <a:gd name="connsiteX8" fmla="*/ 13 w 358164"/>
                <a:gd name="connsiteY8" fmla="*/ 5 h 76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164" h="762066">
                  <a:moveTo>
                    <a:pt x="13" y="5"/>
                  </a:moveTo>
                  <a:cubicBezTo>
                    <a:pt x="1601" y="-1053"/>
                    <a:pt x="112726" y="153993"/>
                    <a:pt x="171463" y="279405"/>
                  </a:cubicBezTo>
                  <a:cubicBezTo>
                    <a:pt x="230201" y="404818"/>
                    <a:pt x="329684" y="702209"/>
                    <a:pt x="352438" y="752480"/>
                  </a:cubicBezTo>
                  <a:cubicBezTo>
                    <a:pt x="375192" y="802751"/>
                    <a:pt x="323863" y="641884"/>
                    <a:pt x="307988" y="581030"/>
                  </a:cubicBezTo>
                  <a:cubicBezTo>
                    <a:pt x="292113" y="520176"/>
                    <a:pt x="256130" y="396880"/>
                    <a:pt x="257188" y="387355"/>
                  </a:cubicBezTo>
                  <a:cubicBezTo>
                    <a:pt x="258246" y="377830"/>
                    <a:pt x="335505" y="552984"/>
                    <a:pt x="314338" y="523880"/>
                  </a:cubicBezTo>
                  <a:cubicBezTo>
                    <a:pt x="293171" y="494776"/>
                    <a:pt x="155588" y="252418"/>
                    <a:pt x="130188" y="212730"/>
                  </a:cubicBezTo>
                  <a:cubicBezTo>
                    <a:pt x="104788" y="173043"/>
                    <a:pt x="182046" y="318034"/>
                    <a:pt x="161938" y="285755"/>
                  </a:cubicBezTo>
                  <a:cubicBezTo>
                    <a:pt x="141830" y="253476"/>
                    <a:pt x="-1575" y="1063"/>
                    <a:pt x="13" y="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フリーフォーム 230">
              <a:extLst>
                <a:ext uri="{FF2B5EF4-FFF2-40B4-BE49-F238E27FC236}">
                  <a16:creationId xmlns:a16="http://schemas.microsoft.com/office/drawing/2014/main" id="{0E4951C7-BA38-85FC-D1F3-6E45FEABC972}"/>
                </a:ext>
              </a:extLst>
            </p:cNvPr>
            <p:cNvSpPr/>
            <p:nvPr/>
          </p:nvSpPr>
          <p:spPr>
            <a:xfrm>
              <a:off x="6578446" y="5442529"/>
              <a:ext cx="336749" cy="1091629"/>
            </a:xfrm>
            <a:custGeom>
              <a:avLst/>
              <a:gdLst>
                <a:gd name="connsiteX0" fmla="*/ 154 w 336749"/>
                <a:gd name="connsiteY0" fmla="*/ 2596 h 1091629"/>
                <a:gd name="connsiteX1" fmla="*/ 66829 w 336749"/>
                <a:gd name="connsiteY1" fmla="*/ 231196 h 1091629"/>
                <a:gd name="connsiteX2" fmla="*/ 139854 w 336749"/>
                <a:gd name="connsiteY2" fmla="*/ 647121 h 1091629"/>
                <a:gd name="connsiteX3" fmla="*/ 127154 w 336749"/>
                <a:gd name="connsiteY3" fmla="*/ 593146 h 1091629"/>
                <a:gd name="connsiteX4" fmla="*/ 187479 w 336749"/>
                <a:gd name="connsiteY4" fmla="*/ 866196 h 1091629"/>
                <a:gd name="connsiteX5" fmla="*/ 165254 w 336749"/>
                <a:gd name="connsiteY5" fmla="*/ 764596 h 1091629"/>
                <a:gd name="connsiteX6" fmla="*/ 336704 w 336749"/>
                <a:gd name="connsiteY6" fmla="*/ 1091621 h 1091629"/>
                <a:gd name="connsiteX7" fmla="*/ 181129 w 336749"/>
                <a:gd name="connsiteY7" fmla="*/ 774121 h 1091629"/>
                <a:gd name="connsiteX8" fmla="*/ 73179 w 336749"/>
                <a:gd name="connsiteY8" fmla="*/ 526471 h 1091629"/>
                <a:gd name="connsiteX9" fmla="*/ 143029 w 336749"/>
                <a:gd name="connsiteY9" fmla="*/ 596321 h 1091629"/>
                <a:gd name="connsiteX10" fmla="*/ 57304 w 336749"/>
                <a:gd name="connsiteY10" fmla="*/ 304221 h 1091629"/>
                <a:gd name="connsiteX11" fmla="*/ 85879 w 336749"/>
                <a:gd name="connsiteY11" fmla="*/ 374071 h 1091629"/>
                <a:gd name="connsiteX12" fmla="*/ 154 w 336749"/>
                <a:gd name="connsiteY12" fmla="*/ 2596 h 109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6749" h="1091629">
                  <a:moveTo>
                    <a:pt x="154" y="2596"/>
                  </a:moveTo>
                  <a:cubicBezTo>
                    <a:pt x="-3021" y="-21217"/>
                    <a:pt x="43546" y="123775"/>
                    <a:pt x="66829" y="231196"/>
                  </a:cubicBezTo>
                  <a:cubicBezTo>
                    <a:pt x="90112" y="338617"/>
                    <a:pt x="129800" y="586796"/>
                    <a:pt x="139854" y="647121"/>
                  </a:cubicBezTo>
                  <a:cubicBezTo>
                    <a:pt x="149908" y="707446"/>
                    <a:pt x="119217" y="556634"/>
                    <a:pt x="127154" y="593146"/>
                  </a:cubicBezTo>
                  <a:cubicBezTo>
                    <a:pt x="135091" y="629658"/>
                    <a:pt x="181129" y="837621"/>
                    <a:pt x="187479" y="866196"/>
                  </a:cubicBezTo>
                  <a:cubicBezTo>
                    <a:pt x="193829" y="894771"/>
                    <a:pt x="140383" y="727025"/>
                    <a:pt x="165254" y="764596"/>
                  </a:cubicBezTo>
                  <a:cubicBezTo>
                    <a:pt x="190125" y="802167"/>
                    <a:pt x="334058" y="1090034"/>
                    <a:pt x="336704" y="1091621"/>
                  </a:cubicBezTo>
                  <a:cubicBezTo>
                    <a:pt x="339350" y="1093209"/>
                    <a:pt x="225050" y="868313"/>
                    <a:pt x="181129" y="774121"/>
                  </a:cubicBezTo>
                  <a:cubicBezTo>
                    <a:pt x="137208" y="679929"/>
                    <a:pt x="79529" y="556104"/>
                    <a:pt x="73179" y="526471"/>
                  </a:cubicBezTo>
                  <a:cubicBezTo>
                    <a:pt x="66829" y="496838"/>
                    <a:pt x="145675" y="633363"/>
                    <a:pt x="143029" y="596321"/>
                  </a:cubicBezTo>
                  <a:cubicBezTo>
                    <a:pt x="140383" y="559279"/>
                    <a:pt x="66829" y="341263"/>
                    <a:pt x="57304" y="304221"/>
                  </a:cubicBezTo>
                  <a:cubicBezTo>
                    <a:pt x="47779" y="267179"/>
                    <a:pt x="93816" y="419579"/>
                    <a:pt x="85879" y="374071"/>
                  </a:cubicBezTo>
                  <a:cubicBezTo>
                    <a:pt x="77942" y="328563"/>
                    <a:pt x="3329" y="26409"/>
                    <a:pt x="154" y="259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フリーフォーム 231">
              <a:extLst>
                <a:ext uri="{FF2B5EF4-FFF2-40B4-BE49-F238E27FC236}">
                  <a16:creationId xmlns:a16="http://schemas.microsoft.com/office/drawing/2014/main" id="{13FDF662-5133-114F-1D34-C5D1AD37BDF2}"/>
                </a:ext>
              </a:extLst>
            </p:cNvPr>
            <p:cNvSpPr/>
            <p:nvPr/>
          </p:nvSpPr>
          <p:spPr>
            <a:xfrm>
              <a:off x="6762701" y="6289309"/>
              <a:ext cx="315063" cy="679771"/>
            </a:xfrm>
            <a:custGeom>
              <a:avLst/>
              <a:gdLst>
                <a:gd name="connsiteX0" fmla="*/ 3224 w 315063"/>
                <a:gd name="connsiteY0" fmla="*/ 6716 h 679771"/>
                <a:gd name="connsiteX1" fmla="*/ 314374 w 315063"/>
                <a:gd name="connsiteY1" fmla="*/ 676641 h 679771"/>
                <a:gd name="connsiteX2" fmla="*/ 88949 w 315063"/>
                <a:gd name="connsiteY2" fmla="*/ 260716 h 679771"/>
                <a:gd name="connsiteX3" fmla="*/ 149274 w 315063"/>
                <a:gd name="connsiteY3" fmla="*/ 327391 h 679771"/>
                <a:gd name="connsiteX4" fmla="*/ 3224 w 315063"/>
                <a:gd name="connsiteY4" fmla="*/ 6716 h 67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63" h="679771">
                  <a:moveTo>
                    <a:pt x="3224" y="6716"/>
                  </a:moveTo>
                  <a:cubicBezTo>
                    <a:pt x="30741" y="64924"/>
                    <a:pt x="300087" y="634308"/>
                    <a:pt x="314374" y="676641"/>
                  </a:cubicBezTo>
                  <a:cubicBezTo>
                    <a:pt x="328661" y="718974"/>
                    <a:pt x="116466" y="318924"/>
                    <a:pt x="88949" y="260716"/>
                  </a:cubicBezTo>
                  <a:cubicBezTo>
                    <a:pt x="61432" y="202508"/>
                    <a:pt x="165678" y="368137"/>
                    <a:pt x="149274" y="327391"/>
                  </a:cubicBezTo>
                  <a:cubicBezTo>
                    <a:pt x="132870" y="286645"/>
                    <a:pt x="-24293" y="-51492"/>
                    <a:pt x="3224" y="67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フリーフォーム 232">
              <a:extLst>
                <a:ext uri="{FF2B5EF4-FFF2-40B4-BE49-F238E27FC236}">
                  <a16:creationId xmlns:a16="http://schemas.microsoft.com/office/drawing/2014/main" id="{DCE34C48-6AC0-06B5-8F4E-D5950AC3E148}"/>
                </a:ext>
              </a:extLst>
            </p:cNvPr>
            <p:cNvSpPr/>
            <p:nvPr/>
          </p:nvSpPr>
          <p:spPr>
            <a:xfrm>
              <a:off x="5198610" y="4640971"/>
              <a:ext cx="355954" cy="1661438"/>
            </a:xfrm>
            <a:custGeom>
              <a:avLst/>
              <a:gdLst>
                <a:gd name="connsiteX0" fmla="*/ 57752 w 355954"/>
                <a:gd name="connsiteY0" fmla="*/ 40 h 1661438"/>
                <a:gd name="connsiteX1" fmla="*/ 86507 w 355954"/>
                <a:gd name="connsiteY1" fmla="*/ 575135 h 1661438"/>
                <a:gd name="connsiteX2" fmla="*/ 121013 w 355954"/>
                <a:gd name="connsiteY2" fmla="*/ 920191 h 1661438"/>
                <a:gd name="connsiteX3" fmla="*/ 103760 w 355954"/>
                <a:gd name="connsiteY3" fmla="*/ 805172 h 1661438"/>
                <a:gd name="connsiteX4" fmla="*/ 224530 w 355954"/>
                <a:gd name="connsiteY4" fmla="*/ 1219240 h 1661438"/>
                <a:gd name="connsiteX5" fmla="*/ 161269 w 355954"/>
                <a:gd name="connsiteY5" fmla="*/ 1138727 h 1661438"/>
                <a:gd name="connsiteX6" fmla="*/ 282039 w 355954"/>
                <a:gd name="connsiteY6" fmla="*/ 1397520 h 1661438"/>
                <a:gd name="connsiteX7" fmla="*/ 351050 w 355954"/>
                <a:gd name="connsiteY7" fmla="*/ 1650561 h 1661438"/>
                <a:gd name="connsiteX8" fmla="*/ 339548 w 355954"/>
                <a:gd name="connsiteY8" fmla="*/ 1593052 h 1661438"/>
                <a:gd name="connsiteX9" fmla="*/ 253284 w 355954"/>
                <a:gd name="connsiteY9" fmla="*/ 1391769 h 1661438"/>
                <a:gd name="connsiteX10" fmla="*/ 276288 w 355954"/>
                <a:gd name="connsiteY10" fmla="*/ 1483784 h 1661438"/>
                <a:gd name="connsiteX11" fmla="*/ 190024 w 355954"/>
                <a:gd name="connsiteY11" fmla="*/ 1328508 h 1661438"/>
                <a:gd name="connsiteX12" fmla="*/ 11745 w 355954"/>
                <a:gd name="connsiteY12" fmla="*/ 1184735 h 1661438"/>
                <a:gd name="connsiteX13" fmla="*/ 190024 w 355954"/>
                <a:gd name="connsiteY13" fmla="*/ 1305504 h 1661438"/>
                <a:gd name="connsiteX14" fmla="*/ 126764 w 355954"/>
                <a:gd name="connsiteY14" fmla="*/ 1155980 h 1661438"/>
                <a:gd name="connsiteX15" fmla="*/ 80756 w 355954"/>
                <a:gd name="connsiteY15" fmla="*/ 925942 h 1661438"/>
                <a:gd name="connsiteX16" fmla="*/ 155518 w 355954"/>
                <a:gd name="connsiteY16" fmla="*/ 1201987 h 1661438"/>
                <a:gd name="connsiteX17" fmla="*/ 282039 w 355954"/>
                <a:gd name="connsiteY17" fmla="*/ 1449278 h 1661438"/>
                <a:gd name="connsiteX18" fmla="*/ 132515 w 355954"/>
                <a:gd name="connsiteY18" fmla="*/ 971950 h 1661438"/>
                <a:gd name="connsiteX19" fmla="*/ 243 w 355954"/>
                <a:gd name="connsiteY19" fmla="*/ 523376 h 1661438"/>
                <a:gd name="connsiteX20" fmla="*/ 98009 w 355954"/>
                <a:gd name="connsiteY20" fmla="*/ 822425 h 1661438"/>
                <a:gd name="connsiteX21" fmla="*/ 34748 w 355954"/>
                <a:gd name="connsiteY21" fmla="*/ 402606 h 1661438"/>
                <a:gd name="connsiteX22" fmla="*/ 46250 w 355954"/>
                <a:gd name="connsiteY22" fmla="*/ 603889 h 1661438"/>
                <a:gd name="connsiteX23" fmla="*/ 57752 w 355954"/>
                <a:gd name="connsiteY23" fmla="*/ 40 h 166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5954" h="1661438">
                  <a:moveTo>
                    <a:pt x="57752" y="40"/>
                  </a:moveTo>
                  <a:cubicBezTo>
                    <a:pt x="64462" y="-4752"/>
                    <a:pt x="75964" y="421777"/>
                    <a:pt x="86507" y="575135"/>
                  </a:cubicBezTo>
                  <a:cubicBezTo>
                    <a:pt x="97050" y="728493"/>
                    <a:pt x="118138" y="881852"/>
                    <a:pt x="121013" y="920191"/>
                  </a:cubicBezTo>
                  <a:cubicBezTo>
                    <a:pt x="123888" y="958530"/>
                    <a:pt x="86507" y="755330"/>
                    <a:pt x="103760" y="805172"/>
                  </a:cubicBezTo>
                  <a:cubicBezTo>
                    <a:pt x="121013" y="855014"/>
                    <a:pt x="214945" y="1163648"/>
                    <a:pt x="224530" y="1219240"/>
                  </a:cubicBezTo>
                  <a:cubicBezTo>
                    <a:pt x="234115" y="1274833"/>
                    <a:pt x="151684" y="1109014"/>
                    <a:pt x="161269" y="1138727"/>
                  </a:cubicBezTo>
                  <a:cubicBezTo>
                    <a:pt x="170854" y="1168440"/>
                    <a:pt x="250409" y="1312214"/>
                    <a:pt x="282039" y="1397520"/>
                  </a:cubicBezTo>
                  <a:cubicBezTo>
                    <a:pt x="313669" y="1482826"/>
                    <a:pt x="341465" y="1617972"/>
                    <a:pt x="351050" y="1650561"/>
                  </a:cubicBezTo>
                  <a:cubicBezTo>
                    <a:pt x="360635" y="1683150"/>
                    <a:pt x="355842" y="1636184"/>
                    <a:pt x="339548" y="1593052"/>
                  </a:cubicBezTo>
                  <a:cubicBezTo>
                    <a:pt x="323254" y="1549920"/>
                    <a:pt x="263827" y="1409980"/>
                    <a:pt x="253284" y="1391769"/>
                  </a:cubicBezTo>
                  <a:cubicBezTo>
                    <a:pt x="242741" y="1373558"/>
                    <a:pt x="286831" y="1494327"/>
                    <a:pt x="276288" y="1483784"/>
                  </a:cubicBezTo>
                  <a:cubicBezTo>
                    <a:pt x="265745" y="1473241"/>
                    <a:pt x="234114" y="1378349"/>
                    <a:pt x="190024" y="1328508"/>
                  </a:cubicBezTo>
                  <a:cubicBezTo>
                    <a:pt x="145934" y="1278667"/>
                    <a:pt x="11745" y="1188569"/>
                    <a:pt x="11745" y="1184735"/>
                  </a:cubicBezTo>
                  <a:cubicBezTo>
                    <a:pt x="11745" y="1180901"/>
                    <a:pt x="170854" y="1310296"/>
                    <a:pt x="190024" y="1305504"/>
                  </a:cubicBezTo>
                  <a:cubicBezTo>
                    <a:pt x="209194" y="1300712"/>
                    <a:pt x="144975" y="1219240"/>
                    <a:pt x="126764" y="1155980"/>
                  </a:cubicBezTo>
                  <a:cubicBezTo>
                    <a:pt x="108553" y="1092720"/>
                    <a:pt x="75964" y="918274"/>
                    <a:pt x="80756" y="925942"/>
                  </a:cubicBezTo>
                  <a:cubicBezTo>
                    <a:pt x="85548" y="933610"/>
                    <a:pt x="121971" y="1114764"/>
                    <a:pt x="155518" y="1201987"/>
                  </a:cubicBezTo>
                  <a:cubicBezTo>
                    <a:pt x="189065" y="1289210"/>
                    <a:pt x="285873" y="1487618"/>
                    <a:pt x="282039" y="1449278"/>
                  </a:cubicBezTo>
                  <a:cubicBezTo>
                    <a:pt x="278205" y="1410939"/>
                    <a:pt x="179481" y="1126267"/>
                    <a:pt x="132515" y="971950"/>
                  </a:cubicBezTo>
                  <a:cubicBezTo>
                    <a:pt x="85549" y="817633"/>
                    <a:pt x="5994" y="548297"/>
                    <a:pt x="243" y="523376"/>
                  </a:cubicBezTo>
                  <a:cubicBezTo>
                    <a:pt x="-5508" y="498455"/>
                    <a:pt x="92258" y="842553"/>
                    <a:pt x="98009" y="822425"/>
                  </a:cubicBezTo>
                  <a:cubicBezTo>
                    <a:pt x="103760" y="802297"/>
                    <a:pt x="43374" y="439029"/>
                    <a:pt x="34748" y="402606"/>
                  </a:cubicBezTo>
                  <a:cubicBezTo>
                    <a:pt x="26121" y="366183"/>
                    <a:pt x="42416" y="665232"/>
                    <a:pt x="46250" y="603889"/>
                  </a:cubicBezTo>
                  <a:cubicBezTo>
                    <a:pt x="50084" y="542546"/>
                    <a:pt x="51042" y="4832"/>
                    <a:pt x="57752" y="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フリーフォーム 233">
              <a:extLst>
                <a:ext uri="{FF2B5EF4-FFF2-40B4-BE49-F238E27FC236}">
                  <a16:creationId xmlns:a16="http://schemas.microsoft.com/office/drawing/2014/main" id="{DD47C891-4A56-8001-ED8D-2A3CDB8AB3F0}"/>
                </a:ext>
              </a:extLst>
            </p:cNvPr>
            <p:cNvSpPr/>
            <p:nvPr/>
          </p:nvSpPr>
          <p:spPr>
            <a:xfrm>
              <a:off x="5293280" y="4418899"/>
              <a:ext cx="188875" cy="1251772"/>
            </a:xfrm>
            <a:custGeom>
              <a:avLst/>
              <a:gdLst>
                <a:gd name="connsiteX0" fmla="*/ 9090 w 188875"/>
                <a:gd name="connsiteY0" fmla="*/ 3576 h 1251772"/>
                <a:gd name="connsiteX1" fmla="*/ 26343 w 188875"/>
                <a:gd name="connsiteY1" fmla="*/ 331380 h 1251772"/>
                <a:gd name="connsiteX2" fmla="*/ 83852 w 188875"/>
                <a:gd name="connsiteY2" fmla="*/ 682188 h 1251772"/>
                <a:gd name="connsiteX3" fmla="*/ 118358 w 188875"/>
                <a:gd name="connsiteY3" fmla="*/ 480905 h 1251772"/>
                <a:gd name="connsiteX4" fmla="*/ 118358 w 188875"/>
                <a:gd name="connsiteY4" fmla="*/ 733946 h 1251772"/>
                <a:gd name="connsiteX5" fmla="*/ 187369 w 188875"/>
                <a:gd name="connsiteY5" fmla="*/ 1251531 h 1251772"/>
                <a:gd name="connsiteX6" fmla="*/ 152863 w 188875"/>
                <a:gd name="connsiteY6" fmla="*/ 797207 h 1251772"/>
                <a:gd name="connsiteX7" fmla="*/ 9090 w 188875"/>
                <a:gd name="connsiteY7" fmla="*/ 486656 h 1251772"/>
                <a:gd name="connsiteX8" fmla="*/ 14841 w 188875"/>
                <a:gd name="connsiteY8" fmla="*/ 549916 h 1251772"/>
                <a:gd name="connsiteX9" fmla="*/ 9090 w 188875"/>
                <a:gd name="connsiteY9" fmla="*/ 3576 h 12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875" h="1251772">
                  <a:moveTo>
                    <a:pt x="9090" y="3576"/>
                  </a:moveTo>
                  <a:cubicBezTo>
                    <a:pt x="11007" y="-32847"/>
                    <a:pt x="13883" y="218278"/>
                    <a:pt x="26343" y="331380"/>
                  </a:cubicBezTo>
                  <a:cubicBezTo>
                    <a:pt x="38803" y="444482"/>
                    <a:pt x="68516" y="657267"/>
                    <a:pt x="83852" y="682188"/>
                  </a:cubicBezTo>
                  <a:cubicBezTo>
                    <a:pt x="99188" y="707109"/>
                    <a:pt x="112607" y="472279"/>
                    <a:pt x="118358" y="480905"/>
                  </a:cubicBezTo>
                  <a:cubicBezTo>
                    <a:pt x="124109" y="489531"/>
                    <a:pt x="106856" y="605508"/>
                    <a:pt x="118358" y="733946"/>
                  </a:cubicBezTo>
                  <a:cubicBezTo>
                    <a:pt x="129860" y="862384"/>
                    <a:pt x="181618" y="1240987"/>
                    <a:pt x="187369" y="1251531"/>
                  </a:cubicBezTo>
                  <a:cubicBezTo>
                    <a:pt x="193120" y="1262075"/>
                    <a:pt x="182576" y="924686"/>
                    <a:pt x="152863" y="797207"/>
                  </a:cubicBezTo>
                  <a:cubicBezTo>
                    <a:pt x="123150" y="669728"/>
                    <a:pt x="32094" y="527871"/>
                    <a:pt x="9090" y="486656"/>
                  </a:cubicBezTo>
                  <a:cubicBezTo>
                    <a:pt x="-13914" y="445441"/>
                    <a:pt x="13883" y="623720"/>
                    <a:pt x="14841" y="549916"/>
                  </a:cubicBezTo>
                  <a:cubicBezTo>
                    <a:pt x="15799" y="476112"/>
                    <a:pt x="7173" y="39999"/>
                    <a:pt x="9090" y="357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フリーフォーム 234">
              <a:extLst>
                <a:ext uri="{FF2B5EF4-FFF2-40B4-BE49-F238E27FC236}">
                  <a16:creationId xmlns:a16="http://schemas.microsoft.com/office/drawing/2014/main" id="{70E7FA5E-0A79-1D85-29AB-3B47D4B5073C}"/>
                </a:ext>
              </a:extLst>
            </p:cNvPr>
            <p:cNvSpPr/>
            <p:nvPr/>
          </p:nvSpPr>
          <p:spPr>
            <a:xfrm>
              <a:off x="5411397" y="5469135"/>
              <a:ext cx="160252" cy="723782"/>
            </a:xfrm>
            <a:custGeom>
              <a:avLst/>
              <a:gdLst>
                <a:gd name="connsiteX0" fmla="*/ 103758 w 160252"/>
                <a:gd name="connsiteY0" fmla="*/ 12 h 723782"/>
                <a:gd name="connsiteX1" fmla="*/ 92256 w 160252"/>
                <a:gd name="connsiteY1" fmla="*/ 281808 h 723782"/>
                <a:gd name="connsiteX2" fmla="*/ 155516 w 160252"/>
                <a:gd name="connsiteY2" fmla="*/ 695876 h 723782"/>
                <a:gd name="connsiteX3" fmla="*/ 138263 w 160252"/>
                <a:gd name="connsiteY3" fmla="*/ 632616 h 723782"/>
                <a:gd name="connsiteX4" fmla="*/ 241 w 160252"/>
                <a:gd name="connsiteY4" fmla="*/ 201295 h 723782"/>
                <a:gd name="connsiteX5" fmla="*/ 103758 w 160252"/>
                <a:gd name="connsiteY5" fmla="*/ 396827 h 723782"/>
                <a:gd name="connsiteX6" fmla="*/ 63501 w 160252"/>
                <a:gd name="connsiteY6" fmla="*/ 270307 h 723782"/>
                <a:gd name="connsiteX7" fmla="*/ 103758 w 160252"/>
                <a:gd name="connsiteY7" fmla="*/ 12 h 72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252" h="723782">
                  <a:moveTo>
                    <a:pt x="103758" y="12"/>
                  </a:moveTo>
                  <a:cubicBezTo>
                    <a:pt x="108550" y="1929"/>
                    <a:pt x="83630" y="165831"/>
                    <a:pt x="92256" y="281808"/>
                  </a:cubicBezTo>
                  <a:cubicBezTo>
                    <a:pt x="100882" y="397785"/>
                    <a:pt x="147848" y="637408"/>
                    <a:pt x="155516" y="695876"/>
                  </a:cubicBezTo>
                  <a:cubicBezTo>
                    <a:pt x="163184" y="754344"/>
                    <a:pt x="164142" y="715046"/>
                    <a:pt x="138263" y="632616"/>
                  </a:cubicBezTo>
                  <a:cubicBezTo>
                    <a:pt x="112384" y="550186"/>
                    <a:pt x="5992" y="240593"/>
                    <a:pt x="241" y="201295"/>
                  </a:cubicBezTo>
                  <a:cubicBezTo>
                    <a:pt x="-5510" y="161997"/>
                    <a:pt x="93215" y="385325"/>
                    <a:pt x="103758" y="396827"/>
                  </a:cubicBezTo>
                  <a:cubicBezTo>
                    <a:pt x="114301" y="408329"/>
                    <a:pt x="66376" y="329733"/>
                    <a:pt x="63501" y="270307"/>
                  </a:cubicBezTo>
                  <a:cubicBezTo>
                    <a:pt x="60626" y="210881"/>
                    <a:pt x="98966" y="-1905"/>
                    <a:pt x="103758" y="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 235">
              <a:extLst>
                <a:ext uri="{FF2B5EF4-FFF2-40B4-BE49-F238E27FC236}">
                  <a16:creationId xmlns:a16="http://schemas.microsoft.com/office/drawing/2014/main" id="{6DAF5521-3E28-C891-3A54-730E7E6EE6D1}"/>
                </a:ext>
              </a:extLst>
            </p:cNvPr>
            <p:cNvSpPr/>
            <p:nvPr/>
          </p:nvSpPr>
          <p:spPr>
            <a:xfrm>
              <a:off x="5538056" y="6101682"/>
              <a:ext cx="234827" cy="1622692"/>
            </a:xfrm>
            <a:custGeom>
              <a:avLst/>
              <a:gdLst>
                <a:gd name="connsiteX0" fmla="*/ 51861 w 234827"/>
                <a:gd name="connsiteY0" fmla="*/ 69 h 1622692"/>
                <a:gd name="connsiteX1" fmla="*/ 17355 w 234827"/>
                <a:gd name="connsiteY1" fmla="*/ 281865 h 1622692"/>
                <a:gd name="connsiteX2" fmla="*/ 46110 w 234827"/>
                <a:gd name="connsiteY2" fmla="*/ 247360 h 1622692"/>
                <a:gd name="connsiteX3" fmla="*/ 46110 w 234827"/>
                <a:gd name="connsiteY3" fmla="*/ 345126 h 1622692"/>
                <a:gd name="connsiteX4" fmla="*/ 103619 w 234827"/>
                <a:gd name="connsiteY4" fmla="*/ 713186 h 1622692"/>
                <a:gd name="connsiteX5" fmla="*/ 80616 w 234827"/>
                <a:gd name="connsiteY5" fmla="*/ 661427 h 1622692"/>
                <a:gd name="connsiteX6" fmla="*/ 86367 w 234827"/>
                <a:gd name="connsiteY6" fmla="*/ 885714 h 1622692"/>
                <a:gd name="connsiteX7" fmla="*/ 143876 w 234827"/>
                <a:gd name="connsiteY7" fmla="*/ 638424 h 1622692"/>
                <a:gd name="connsiteX8" fmla="*/ 109370 w 234827"/>
                <a:gd name="connsiteY8" fmla="*/ 862710 h 1622692"/>
                <a:gd name="connsiteX9" fmla="*/ 115121 w 234827"/>
                <a:gd name="connsiteY9" fmla="*/ 1023737 h 1622692"/>
                <a:gd name="connsiteX10" fmla="*/ 178382 w 234827"/>
                <a:gd name="connsiteY10" fmla="*/ 1345790 h 1622692"/>
                <a:gd name="connsiteX11" fmla="*/ 189884 w 234827"/>
                <a:gd name="connsiteY11" fmla="*/ 1156009 h 1622692"/>
                <a:gd name="connsiteX12" fmla="*/ 201386 w 234827"/>
                <a:gd name="connsiteY12" fmla="*/ 1426303 h 1622692"/>
                <a:gd name="connsiteX13" fmla="*/ 230140 w 234827"/>
                <a:gd name="connsiteY13" fmla="*/ 1598831 h 1622692"/>
                <a:gd name="connsiteX14" fmla="*/ 92118 w 234827"/>
                <a:gd name="connsiteY14" fmla="*/ 885714 h 1622692"/>
                <a:gd name="connsiteX15" fmla="*/ 138125 w 234827"/>
                <a:gd name="connsiteY15" fmla="*/ 1098499 h 1622692"/>
                <a:gd name="connsiteX16" fmla="*/ 46110 w 234827"/>
                <a:gd name="connsiteY16" fmla="*/ 506152 h 1622692"/>
                <a:gd name="connsiteX17" fmla="*/ 63363 w 234827"/>
                <a:gd name="connsiteY17" fmla="*/ 161095 h 1622692"/>
                <a:gd name="connsiteX18" fmla="*/ 102 w 234827"/>
                <a:gd name="connsiteY18" fmla="*/ 310620 h 1622692"/>
                <a:gd name="connsiteX19" fmla="*/ 51861 w 234827"/>
                <a:gd name="connsiteY19" fmla="*/ 69 h 1622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4827" h="1622692">
                  <a:moveTo>
                    <a:pt x="51861" y="69"/>
                  </a:moveTo>
                  <a:cubicBezTo>
                    <a:pt x="54736" y="-4723"/>
                    <a:pt x="18313" y="240650"/>
                    <a:pt x="17355" y="281865"/>
                  </a:cubicBezTo>
                  <a:cubicBezTo>
                    <a:pt x="16396" y="323080"/>
                    <a:pt x="41318" y="236817"/>
                    <a:pt x="46110" y="247360"/>
                  </a:cubicBezTo>
                  <a:cubicBezTo>
                    <a:pt x="50902" y="257903"/>
                    <a:pt x="36525" y="267488"/>
                    <a:pt x="46110" y="345126"/>
                  </a:cubicBezTo>
                  <a:cubicBezTo>
                    <a:pt x="55695" y="422764"/>
                    <a:pt x="97868" y="660469"/>
                    <a:pt x="103619" y="713186"/>
                  </a:cubicBezTo>
                  <a:cubicBezTo>
                    <a:pt x="109370" y="765903"/>
                    <a:pt x="83491" y="632672"/>
                    <a:pt x="80616" y="661427"/>
                  </a:cubicBezTo>
                  <a:cubicBezTo>
                    <a:pt x="77741" y="690182"/>
                    <a:pt x="75824" y="889548"/>
                    <a:pt x="86367" y="885714"/>
                  </a:cubicBezTo>
                  <a:cubicBezTo>
                    <a:pt x="96910" y="881880"/>
                    <a:pt x="140042" y="642258"/>
                    <a:pt x="143876" y="638424"/>
                  </a:cubicBezTo>
                  <a:cubicBezTo>
                    <a:pt x="147710" y="634590"/>
                    <a:pt x="114162" y="798491"/>
                    <a:pt x="109370" y="862710"/>
                  </a:cubicBezTo>
                  <a:cubicBezTo>
                    <a:pt x="104578" y="926929"/>
                    <a:pt x="103619" y="943224"/>
                    <a:pt x="115121" y="1023737"/>
                  </a:cubicBezTo>
                  <a:cubicBezTo>
                    <a:pt x="126623" y="1104250"/>
                    <a:pt x="165922" y="1323745"/>
                    <a:pt x="178382" y="1345790"/>
                  </a:cubicBezTo>
                  <a:cubicBezTo>
                    <a:pt x="190842" y="1367835"/>
                    <a:pt x="186050" y="1142590"/>
                    <a:pt x="189884" y="1156009"/>
                  </a:cubicBezTo>
                  <a:cubicBezTo>
                    <a:pt x="193718" y="1169428"/>
                    <a:pt x="194677" y="1352499"/>
                    <a:pt x="201386" y="1426303"/>
                  </a:cubicBezTo>
                  <a:cubicBezTo>
                    <a:pt x="208095" y="1500107"/>
                    <a:pt x="248351" y="1688929"/>
                    <a:pt x="230140" y="1598831"/>
                  </a:cubicBezTo>
                  <a:cubicBezTo>
                    <a:pt x="211929" y="1508733"/>
                    <a:pt x="107454" y="969103"/>
                    <a:pt x="92118" y="885714"/>
                  </a:cubicBezTo>
                  <a:cubicBezTo>
                    <a:pt x="76782" y="802325"/>
                    <a:pt x="145793" y="1161759"/>
                    <a:pt x="138125" y="1098499"/>
                  </a:cubicBezTo>
                  <a:cubicBezTo>
                    <a:pt x="130457" y="1035239"/>
                    <a:pt x="58570" y="662386"/>
                    <a:pt x="46110" y="506152"/>
                  </a:cubicBezTo>
                  <a:cubicBezTo>
                    <a:pt x="33650" y="349918"/>
                    <a:pt x="71031" y="193684"/>
                    <a:pt x="63363" y="161095"/>
                  </a:cubicBezTo>
                  <a:cubicBezTo>
                    <a:pt x="55695" y="128506"/>
                    <a:pt x="-2773" y="332665"/>
                    <a:pt x="102" y="310620"/>
                  </a:cubicBezTo>
                  <a:cubicBezTo>
                    <a:pt x="2977" y="288575"/>
                    <a:pt x="48986" y="4861"/>
                    <a:pt x="51861" y="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 227">
              <a:extLst>
                <a:ext uri="{FF2B5EF4-FFF2-40B4-BE49-F238E27FC236}">
                  <a16:creationId xmlns:a16="http://schemas.microsoft.com/office/drawing/2014/main" id="{631863CC-4CFA-C20C-F47F-1EF10B39ACE5}"/>
                </a:ext>
              </a:extLst>
            </p:cNvPr>
            <p:cNvSpPr/>
            <p:nvPr/>
          </p:nvSpPr>
          <p:spPr>
            <a:xfrm>
              <a:off x="4327525" y="7743825"/>
              <a:ext cx="16580" cy="492684"/>
            </a:xfrm>
            <a:custGeom>
              <a:avLst/>
              <a:gdLst>
                <a:gd name="connsiteX0" fmla="*/ 0 w 16580"/>
                <a:gd name="connsiteY0" fmla="*/ 0 h 492684"/>
                <a:gd name="connsiteX1" fmla="*/ 6350 w 16580"/>
                <a:gd name="connsiteY1" fmla="*/ 492125 h 492684"/>
                <a:gd name="connsiteX2" fmla="*/ 15875 w 16580"/>
                <a:gd name="connsiteY2" fmla="*/ 101600 h 492684"/>
                <a:gd name="connsiteX3" fmla="*/ 15875 w 16580"/>
                <a:gd name="connsiteY3" fmla="*/ 282575 h 492684"/>
                <a:gd name="connsiteX4" fmla="*/ 0 w 16580"/>
                <a:gd name="connsiteY4" fmla="*/ 0 h 49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80" h="492684">
                  <a:moveTo>
                    <a:pt x="0" y="0"/>
                  </a:moveTo>
                  <a:cubicBezTo>
                    <a:pt x="1852" y="237596"/>
                    <a:pt x="3704" y="475192"/>
                    <a:pt x="6350" y="492125"/>
                  </a:cubicBezTo>
                  <a:cubicBezTo>
                    <a:pt x="8996" y="509058"/>
                    <a:pt x="14287" y="136525"/>
                    <a:pt x="15875" y="101600"/>
                  </a:cubicBezTo>
                  <a:cubicBezTo>
                    <a:pt x="17463" y="66675"/>
                    <a:pt x="15875" y="282575"/>
                    <a:pt x="15875" y="2825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 236">
              <a:extLst>
                <a:ext uri="{FF2B5EF4-FFF2-40B4-BE49-F238E27FC236}">
                  <a16:creationId xmlns:a16="http://schemas.microsoft.com/office/drawing/2014/main" id="{E0C06A1B-4DFF-ED90-B1D9-FA8AFFF7AE10}"/>
                </a:ext>
              </a:extLst>
            </p:cNvPr>
            <p:cNvSpPr/>
            <p:nvPr/>
          </p:nvSpPr>
          <p:spPr>
            <a:xfrm>
              <a:off x="3793183" y="7038456"/>
              <a:ext cx="621575" cy="663787"/>
            </a:xfrm>
            <a:custGeom>
              <a:avLst/>
              <a:gdLst>
                <a:gd name="connsiteX0" fmla="*/ 54917 w 621575"/>
                <a:gd name="connsiteY0" fmla="*/ 203719 h 663787"/>
                <a:gd name="connsiteX1" fmla="*/ 416867 w 621575"/>
                <a:gd name="connsiteY1" fmla="*/ 429144 h 663787"/>
                <a:gd name="connsiteX2" fmla="*/ 413692 w 621575"/>
                <a:gd name="connsiteY2" fmla="*/ 419619 h 663787"/>
                <a:gd name="connsiteX3" fmla="*/ 531167 w 621575"/>
                <a:gd name="connsiteY3" fmla="*/ 562494 h 663787"/>
                <a:gd name="connsiteX4" fmla="*/ 527992 w 621575"/>
                <a:gd name="connsiteY4" fmla="*/ 530744 h 663787"/>
                <a:gd name="connsiteX5" fmla="*/ 620067 w 621575"/>
                <a:gd name="connsiteY5" fmla="*/ 660919 h 663787"/>
                <a:gd name="connsiteX6" fmla="*/ 442267 w 621575"/>
                <a:gd name="connsiteY6" fmla="*/ 384694 h 663787"/>
                <a:gd name="connsiteX7" fmla="*/ 499417 w 621575"/>
                <a:gd name="connsiteY7" fmla="*/ 489469 h 663787"/>
                <a:gd name="connsiteX8" fmla="*/ 381942 w 621575"/>
                <a:gd name="connsiteY8" fmla="*/ 381519 h 663787"/>
                <a:gd name="connsiteX9" fmla="*/ 942 w 621575"/>
                <a:gd name="connsiteY9" fmla="*/ 519 h 663787"/>
                <a:gd name="connsiteX10" fmla="*/ 277167 w 621575"/>
                <a:gd name="connsiteY10" fmla="*/ 302144 h 663787"/>
                <a:gd name="connsiteX11" fmla="*/ 381942 w 621575"/>
                <a:gd name="connsiteY11" fmla="*/ 429144 h 663787"/>
                <a:gd name="connsiteX12" fmla="*/ 54917 w 621575"/>
                <a:gd name="connsiteY12" fmla="*/ 203719 h 66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1575" h="663787">
                  <a:moveTo>
                    <a:pt x="54917" y="203719"/>
                  </a:moveTo>
                  <a:cubicBezTo>
                    <a:pt x="60738" y="203719"/>
                    <a:pt x="357071" y="393161"/>
                    <a:pt x="416867" y="429144"/>
                  </a:cubicBezTo>
                  <a:cubicBezTo>
                    <a:pt x="476663" y="465127"/>
                    <a:pt x="394642" y="397394"/>
                    <a:pt x="413692" y="419619"/>
                  </a:cubicBezTo>
                  <a:cubicBezTo>
                    <a:pt x="432742" y="441844"/>
                    <a:pt x="512117" y="543973"/>
                    <a:pt x="531167" y="562494"/>
                  </a:cubicBezTo>
                  <a:cubicBezTo>
                    <a:pt x="550217" y="581015"/>
                    <a:pt x="513175" y="514340"/>
                    <a:pt x="527992" y="530744"/>
                  </a:cubicBezTo>
                  <a:cubicBezTo>
                    <a:pt x="542809" y="547148"/>
                    <a:pt x="634354" y="685261"/>
                    <a:pt x="620067" y="660919"/>
                  </a:cubicBezTo>
                  <a:cubicBezTo>
                    <a:pt x="605780" y="636577"/>
                    <a:pt x="462375" y="413269"/>
                    <a:pt x="442267" y="384694"/>
                  </a:cubicBezTo>
                  <a:cubicBezTo>
                    <a:pt x="422159" y="356119"/>
                    <a:pt x="509471" y="489998"/>
                    <a:pt x="499417" y="489469"/>
                  </a:cubicBezTo>
                  <a:cubicBezTo>
                    <a:pt x="489363" y="488940"/>
                    <a:pt x="465021" y="463011"/>
                    <a:pt x="381942" y="381519"/>
                  </a:cubicBezTo>
                  <a:cubicBezTo>
                    <a:pt x="298863" y="300027"/>
                    <a:pt x="18404" y="13748"/>
                    <a:pt x="942" y="519"/>
                  </a:cubicBezTo>
                  <a:cubicBezTo>
                    <a:pt x="-16521" y="-12710"/>
                    <a:pt x="213667" y="230707"/>
                    <a:pt x="277167" y="302144"/>
                  </a:cubicBezTo>
                  <a:cubicBezTo>
                    <a:pt x="340667" y="373581"/>
                    <a:pt x="417396" y="442373"/>
                    <a:pt x="381942" y="429144"/>
                  </a:cubicBezTo>
                  <a:cubicBezTo>
                    <a:pt x="346488" y="415915"/>
                    <a:pt x="49096" y="203719"/>
                    <a:pt x="54917" y="2037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 237">
              <a:extLst>
                <a:ext uri="{FF2B5EF4-FFF2-40B4-BE49-F238E27FC236}">
                  <a16:creationId xmlns:a16="http://schemas.microsoft.com/office/drawing/2014/main" id="{FA674BA8-50F1-8987-6765-9A1B0150B56B}"/>
                </a:ext>
              </a:extLst>
            </p:cNvPr>
            <p:cNvSpPr/>
            <p:nvPr/>
          </p:nvSpPr>
          <p:spPr>
            <a:xfrm>
              <a:off x="4351866" y="7963490"/>
              <a:ext cx="128610" cy="918038"/>
            </a:xfrm>
            <a:custGeom>
              <a:avLst/>
              <a:gdLst>
                <a:gd name="connsiteX0" fmla="*/ 1059 w 128610"/>
                <a:gd name="connsiteY0" fmla="*/ 2585 h 918038"/>
                <a:gd name="connsiteX1" fmla="*/ 124884 w 128610"/>
                <a:gd name="connsiteY1" fmla="*/ 612185 h 918038"/>
                <a:gd name="connsiteX2" fmla="*/ 96309 w 128610"/>
                <a:gd name="connsiteY2" fmla="*/ 535985 h 918038"/>
                <a:gd name="connsiteX3" fmla="*/ 96309 w 128610"/>
                <a:gd name="connsiteY3" fmla="*/ 916985 h 918038"/>
                <a:gd name="connsiteX4" fmla="*/ 99484 w 128610"/>
                <a:gd name="connsiteY4" fmla="*/ 399460 h 918038"/>
                <a:gd name="connsiteX5" fmla="*/ 96309 w 128610"/>
                <a:gd name="connsiteY5" fmla="*/ 529635 h 918038"/>
                <a:gd name="connsiteX6" fmla="*/ 26459 w 128610"/>
                <a:gd name="connsiteY6" fmla="*/ 161335 h 918038"/>
                <a:gd name="connsiteX7" fmla="*/ 64559 w 128610"/>
                <a:gd name="connsiteY7" fmla="*/ 383585 h 918038"/>
                <a:gd name="connsiteX8" fmla="*/ 1059 w 128610"/>
                <a:gd name="connsiteY8" fmla="*/ 2585 h 9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10" h="918038">
                  <a:moveTo>
                    <a:pt x="1059" y="2585"/>
                  </a:moveTo>
                  <a:cubicBezTo>
                    <a:pt x="11113" y="40685"/>
                    <a:pt x="109009" y="523285"/>
                    <a:pt x="124884" y="612185"/>
                  </a:cubicBezTo>
                  <a:cubicBezTo>
                    <a:pt x="140759" y="701085"/>
                    <a:pt x="101071" y="485185"/>
                    <a:pt x="96309" y="535985"/>
                  </a:cubicBezTo>
                  <a:cubicBezTo>
                    <a:pt x="91547" y="586785"/>
                    <a:pt x="95780" y="939739"/>
                    <a:pt x="96309" y="916985"/>
                  </a:cubicBezTo>
                  <a:cubicBezTo>
                    <a:pt x="96838" y="894231"/>
                    <a:pt x="99484" y="464018"/>
                    <a:pt x="99484" y="399460"/>
                  </a:cubicBezTo>
                  <a:cubicBezTo>
                    <a:pt x="99484" y="334902"/>
                    <a:pt x="108480" y="569322"/>
                    <a:pt x="96309" y="529635"/>
                  </a:cubicBezTo>
                  <a:cubicBezTo>
                    <a:pt x="84138" y="489948"/>
                    <a:pt x="31751" y="185677"/>
                    <a:pt x="26459" y="161335"/>
                  </a:cubicBezTo>
                  <a:cubicBezTo>
                    <a:pt x="21167" y="136993"/>
                    <a:pt x="73555" y="407397"/>
                    <a:pt x="64559" y="383585"/>
                  </a:cubicBezTo>
                  <a:cubicBezTo>
                    <a:pt x="55563" y="359773"/>
                    <a:pt x="-8995" y="-35515"/>
                    <a:pt x="1059" y="25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 238">
              <a:extLst>
                <a:ext uri="{FF2B5EF4-FFF2-40B4-BE49-F238E27FC236}">
                  <a16:creationId xmlns:a16="http://schemas.microsoft.com/office/drawing/2014/main" id="{8A216534-DC18-A4DA-A2B7-D61DB61B7CC8}"/>
                </a:ext>
              </a:extLst>
            </p:cNvPr>
            <p:cNvSpPr/>
            <p:nvPr/>
          </p:nvSpPr>
          <p:spPr>
            <a:xfrm>
              <a:off x="4464297" y="8853492"/>
              <a:ext cx="126810" cy="1060408"/>
            </a:xfrm>
            <a:custGeom>
              <a:avLst/>
              <a:gdLst>
                <a:gd name="connsiteX0" fmla="*/ 2928 w 126810"/>
                <a:gd name="connsiteY0" fmla="*/ 39683 h 1060408"/>
                <a:gd name="connsiteX1" fmla="*/ 15628 w 126810"/>
                <a:gd name="connsiteY1" fmla="*/ 96833 h 1060408"/>
                <a:gd name="connsiteX2" fmla="*/ 69603 w 126810"/>
                <a:gd name="connsiteY2" fmla="*/ 623883 h 1060408"/>
                <a:gd name="connsiteX3" fmla="*/ 126753 w 126810"/>
                <a:gd name="connsiteY3" fmla="*/ 1055683 h 1060408"/>
                <a:gd name="connsiteX4" fmla="*/ 79128 w 126810"/>
                <a:gd name="connsiteY4" fmla="*/ 836608 h 1060408"/>
                <a:gd name="connsiteX5" fmla="*/ 21978 w 126810"/>
                <a:gd name="connsiteY5" fmla="*/ 566733 h 1060408"/>
                <a:gd name="connsiteX6" fmla="*/ 50553 w 126810"/>
                <a:gd name="connsiteY6" fmla="*/ 700083 h 1060408"/>
                <a:gd name="connsiteX7" fmla="*/ 15628 w 126810"/>
                <a:gd name="connsiteY7" fmla="*/ 357183 h 1060408"/>
                <a:gd name="connsiteX8" fmla="*/ 63253 w 126810"/>
                <a:gd name="connsiteY8" fmla="*/ 534983 h 1060408"/>
                <a:gd name="connsiteX9" fmla="*/ 2928 w 126810"/>
                <a:gd name="connsiteY9" fmla="*/ 39683 h 106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810" h="1060408">
                  <a:moveTo>
                    <a:pt x="2928" y="39683"/>
                  </a:moveTo>
                  <a:cubicBezTo>
                    <a:pt x="-5009" y="-33342"/>
                    <a:pt x="4516" y="-534"/>
                    <a:pt x="15628" y="96833"/>
                  </a:cubicBezTo>
                  <a:cubicBezTo>
                    <a:pt x="26741" y="194200"/>
                    <a:pt x="51082" y="464075"/>
                    <a:pt x="69603" y="623883"/>
                  </a:cubicBezTo>
                  <a:cubicBezTo>
                    <a:pt x="88124" y="783691"/>
                    <a:pt x="125166" y="1020229"/>
                    <a:pt x="126753" y="1055683"/>
                  </a:cubicBezTo>
                  <a:cubicBezTo>
                    <a:pt x="128340" y="1091137"/>
                    <a:pt x="96591" y="918100"/>
                    <a:pt x="79128" y="836608"/>
                  </a:cubicBezTo>
                  <a:cubicBezTo>
                    <a:pt x="61666" y="755116"/>
                    <a:pt x="26741" y="589487"/>
                    <a:pt x="21978" y="566733"/>
                  </a:cubicBezTo>
                  <a:cubicBezTo>
                    <a:pt x="17215" y="543979"/>
                    <a:pt x="51611" y="735008"/>
                    <a:pt x="50553" y="700083"/>
                  </a:cubicBezTo>
                  <a:cubicBezTo>
                    <a:pt x="49495" y="665158"/>
                    <a:pt x="13511" y="384700"/>
                    <a:pt x="15628" y="357183"/>
                  </a:cubicBezTo>
                  <a:cubicBezTo>
                    <a:pt x="17745" y="329666"/>
                    <a:pt x="64840" y="587900"/>
                    <a:pt x="63253" y="534983"/>
                  </a:cubicBezTo>
                  <a:cubicBezTo>
                    <a:pt x="61666" y="482066"/>
                    <a:pt x="10865" y="112708"/>
                    <a:pt x="2928" y="396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フリーフォーム 239">
              <a:extLst>
                <a:ext uri="{FF2B5EF4-FFF2-40B4-BE49-F238E27FC236}">
                  <a16:creationId xmlns:a16="http://schemas.microsoft.com/office/drawing/2014/main" id="{816F9ADC-E31D-EA18-F412-73E12B74AEFA}"/>
                </a:ext>
              </a:extLst>
            </p:cNvPr>
            <p:cNvSpPr/>
            <p:nvPr/>
          </p:nvSpPr>
          <p:spPr>
            <a:xfrm>
              <a:off x="3284799" y="7550092"/>
              <a:ext cx="174445" cy="257250"/>
            </a:xfrm>
            <a:custGeom>
              <a:avLst/>
              <a:gdLst>
                <a:gd name="connsiteX0" fmla="*/ 14026 w 174445"/>
                <a:gd name="connsiteY0" fmla="*/ 58 h 257250"/>
                <a:gd name="connsiteX1" fmla="*/ 39426 w 174445"/>
                <a:gd name="connsiteY1" fmla="*/ 127058 h 257250"/>
                <a:gd name="connsiteX2" fmla="*/ 166426 w 174445"/>
                <a:gd name="connsiteY2" fmla="*/ 250883 h 257250"/>
                <a:gd name="connsiteX3" fmla="*/ 144201 w 174445"/>
                <a:gd name="connsiteY3" fmla="*/ 228658 h 257250"/>
                <a:gd name="connsiteX4" fmla="*/ 4501 w 174445"/>
                <a:gd name="connsiteY4" fmla="*/ 136583 h 257250"/>
                <a:gd name="connsiteX5" fmla="*/ 33076 w 174445"/>
                <a:gd name="connsiteY5" fmla="*/ 142933 h 257250"/>
                <a:gd name="connsiteX6" fmla="*/ 14026 w 174445"/>
                <a:gd name="connsiteY6" fmla="*/ 58 h 2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45" h="257250">
                  <a:moveTo>
                    <a:pt x="14026" y="58"/>
                  </a:moveTo>
                  <a:cubicBezTo>
                    <a:pt x="15084" y="-2588"/>
                    <a:pt x="14026" y="85254"/>
                    <a:pt x="39426" y="127058"/>
                  </a:cubicBezTo>
                  <a:cubicBezTo>
                    <a:pt x="64826" y="168862"/>
                    <a:pt x="166426" y="250883"/>
                    <a:pt x="166426" y="250883"/>
                  </a:cubicBezTo>
                  <a:cubicBezTo>
                    <a:pt x="183888" y="267816"/>
                    <a:pt x="171188" y="247708"/>
                    <a:pt x="144201" y="228658"/>
                  </a:cubicBezTo>
                  <a:cubicBezTo>
                    <a:pt x="117214" y="209608"/>
                    <a:pt x="23022" y="150870"/>
                    <a:pt x="4501" y="136583"/>
                  </a:cubicBezTo>
                  <a:cubicBezTo>
                    <a:pt x="-14020" y="122296"/>
                    <a:pt x="30430" y="165158"/>
                    <a:pt x="33076" y="142933"/>
                  </a:cubicBezTo>
                  <a:cubicBezTo>
                    <a:pt x="35722" y="120708"/>
                    <a:pt x="12968" y="2704"/>
                    <a:pt x="14026" y="5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フリーフォーム 240">
              <a:extLst>
                <a:ext uri="{FF2B5EF4-FFF2-40B4-BE49-F238E27FC236}">
                  <a16:creationId xmlns:a16="http://schemas.microsoft.com/office/drawing/2014/main" id="{B26745A7-7DE2-538B-83F9-E245053F92E2}"/>
                </a:ext>
              </a:extLst>
            </p:cNvPr>
            <p:cNvSpPr/>
            <p:nvPr/>
          </p:nvSpPr>
          <p:spPr>
            <a:xfrm>
              <a:off x="3356916" y="7708895"/>
              <a:ext cx="167439" cy="777938"/>
            </a:xfrm>
            <a:custGeom>
              <a:avLst/>
              <a:gdLst>
                <a:gd name="connsiteX0" fmla="*/ 37159 w 167439"/>
                <a:gd name="connsiteY0" fmla="*/ 5 h 777938"/>
                <a:gd name="connsiteX1" fmla="*/ 2234 w 167439"/>
                <a:gd name="connsiteY1" fmla="*/ 180980 h 777938"/>
                <a:gd name="connsiteX2" fmla="*/ 11759 w 167439"/>
                <a:gd name="connsiteY2" fmla="*/ 136530 h 777938"/>
                <a:gd name="connsiteX3" fmla="*/ 78434 w 167439"/>
                <a:gd name="connsiteY3" fmla="*/ 279405 h 777938"/>
                <a:gd name="connsiteX4" fmla="*/ 164159 w 167439"/>
                <a:gd name="connsiteY4" fmla="*/ 777880 h 777938"/>
                <a:gd name="connsiteX5" fmla="*/ 100659 w 167439"/>
                <a:gd name="connsiteY5" fmla="*/ 314330 h 777938"/>
                <a:gd name="connsiteX6" fmla="*/ 167334 w 167439"/>
                <a:gd name="connsiteY6" fmla="*/ 558805 h 777938"/>
                <a:gd name="connsiteX7" fmla="*/ 81609 w 167439"/>
                <a:gd name="connsiteY7" fmla="*/ 260355 h 777938"/>
                <a:gd name="connsiteX8" fmla="*/ 46684 w 167439"/>
                <a:gd name="connsiteY8" fmla="*/ 139705 h 777938"/>
                <a:gd name="connsiteX9" fmla="*/ 21284 w 167439"/>
                <a:gd name="connsiteY9" fmla="*/ 187330 h 777938"/>
                <a:gd name="connsiteX10" fmla="*/ 37159 w 167439"/>
                <a:gd name="connsiteY10" fmla="*/ 5 h 77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439" h="777938">
                  <a:moveTo>
                    <a:pt x="37159" y="5"/>
                  </a:moveTo>
                  <a:cubicBezTo>
                    <a:pt x="33984" y="-1053"/>
                    <a:pt x="6467" y="158226"/>
                    <a:pt x="2234" y="180980"/>
                  </a:cubicBezTo>
                  <a:cubicBezTo>
                    <a:pt x="-1999" y="203734"/>
                    <a:pt x="-941" y="120126"/>
                    <a:pt x="11759" y="136530"/>
                  </a:cubicBezTo>
                  <a:cubicBezTo>
                    <a:pt x="24459" y="152934"/>
                    <a:pt x="53034" y="172513"/>
                    <a:pt x="78434" y="279405"/>
                  </a:cubicBezTo>
                  <a:cubicBezTo>
                    <a:pt x="103834" y="386297"/>
                    <a:pt x="160455" y="772059"/>
                    <a:pt x="164159" y="777880"/>
                  </a:cubicBezTo>
                  <a:cubicBezTo>
                    <a:pt x="167863" y="783701"/>
                    <a:pt x="100130" y="350842"/>
                    <a:pt x="100659" y="314330"/>
                  </a:cubicBezTo>
                  <a:cubicBezTo>
                    <a:pt x="101188" y="277818"/>
                    <a:pt x="170509" y="567801"/>
                    <a:pt x="167334" y="558805"/>
                  </a:cubicBezTo>
                  <a:cubicBezTo>
                    <a:pt x="164159" y="549809"/>
                    <a:pt x="101717" y="330205"/>
                    <a:pt x="81609" y="260355"/>
                  </a:cubicBezTo>
                  <a:cubicBezTo>
                    <a:pt x="61501" y="190505"/>
                    <a:pt x="56738" y="151876"/>
                    <a:pt x="46684" y="139705"/>
                  </a:cubicBezTo>
                  <a:cubicBezTo>
                    <a:pt x="36630" y="127534"/>
                    <a:pt x="20226" y="203734"/>
                    <a:pt x="21284" y="187330"/>
                  </a:cubicBezTo>
                  <a:cubicBezTo>
                    <a:pt x="22342" y="170926"/>
                    <a:pt x="40334" y="1063"/>
                    <a:pt x="37159" y="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フリーフォーム 241">
              <a:extLst>
                <a:ext uri="{FF2B5EF4-FFF2-40B4-BE49-F238E27FC236}">
                  <a16:creationId xmlns:a16="http://schemas.microsoft.com/office/drawing/2014/main" id="{D2D8AC64-844F-9D74-1E3D-111C8B0B21E1}"/>
                </a:ext>
              </a:extLst>
            </p:cNvPr>
            <p:cNvSpPr/>
            <p:nvPr/>
          </p:nvSpPr>
          <p:spPr>
            <a:xfrm>
              <a:off x="3336743" y="7832700"/>
              <a:ext cx="152709" cy="847796"/>
            </a:xfrm>
            <a:custGeom>
              <a:avLst/>
              <a:gdLst>
                <a:gd name="connsiteX0" fmla="*/ 182 w 152709"/>
                <a:gd name="connsiteY0" fmla="*/ 25 h 847796"/>
                <a:gd name="connsiteX1" fmla="*/ 70032 w 152709"/>
                <a:gd name="connsiteY1" fmla="*/ 123850 h 847796"/>
                <a:gd name="connsiteX2" fmla="*/ 19232 w 152709"/>
                <a:gd name="connsiteY2" fmla="*/ 308000 h 847796"/>
                <a:gd name="connsiteX3" fmla="*/ 31932 w 152709"/>
                <a:gd name="connsiteY3" fmla="*/ 260375 h 847796"/>
                <a:gd name="connsiteX4" fmla="*/ 35107 w 152709"/>
                <a:gd name="connsiteY4" fmla="*/ 552475 h 847796"/>
                <a:gd name="connsiteX5" fmla="*/ 41457 w 152709"/>
                <a:gd name="connsiteY5" fmla="*/ 517550 h 847796"/>
                <a:gd name="connsiteX6" fmla="*/ 152582 w 152709"/>
                <a:gd name="connsiteY6" fmla="*/ 847750 h 847796"/>
                <a:gd name="connsiteX7" fmla="*/ 63682 w 152709"/>
                <a:gd name="connsiteY7" fmla="*/ 492150 h 847796"/>
                <a:gd name="connsiteX8" fmla="*/ 66857 w 152709"/>
                <a:gd name="connsiteY8" fmla="*/ 565175 h 847796"/>
                <a:gd name="connsiteX9" fmla="*/ 54157 w 152709"/>
                <a:gd name="connsiteY9" fmla="*/ 482625 h 847796"/>
                <a:gd name="connsiteX10" fmla="*/ 73207 w 152709"/>
                <a:gd name="connsiteY10" fmla="*/ 269900 h 847796"/>
                <a:gd name="connsiteX11" fmla="*/ 35107 w 152709"/>
                <a:gd name="connsiteY11" fmla="*/ 349275 h 847796"/>
                <a:gd name="connsiteX12" fmla="*/ 98607 w 152709"/>
                <a:gd name="connsiteY12" fmla="*/ 149250 h 847796"/>
                <a:gd name="connsiteX13" fmla="*/ 50982 w 152709"/>
                <a:gd name="connsiteY13" fmla="*/ 212750 h 847796"/>
                <a:gd name="connsiteX14" fmla="*/ 95432 w 152709"/>
                <a:gd name="connsiteY14" fmla="*/ 133375 h 847796"/>
                <a:gd name="connsiteX15" fmla="*/ 182 w 152709"/>
                <a:gd name="connsiteY15" fmla="*/ 25 h 84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709" h="847796">
                  <a:moveTo>
                    <a:pt x="182" y="25"/>
                  </a:moveTo>
                  <a:cubicBezTo>
                    <a:pt x="-4051" y="-1562"/>
                    <a:pt x="66857" y="72521"/>
                    <a:pt x="70032" y="123850"/>
                  </a:cubicBezTo>
                  <a:cubicBezTo>
                    <a:pt x="73207" y="175179"/>
                    <a:pt x="25582" y="285246"/>
                    <a:pt x="19232" y="308000"/>
                  </a:cubicBezTo>
                  <a:cubicBezTo>
                    <a:pt x="12882" y="330754"/>
                    <a:pt x="29286" y="219629"/>
                    <a:pt x="31932" y="260375"/>
                  </a:cubicBezTo>
                  <a:cubicBezTo>
                    <a:pt x="34578" y="301121"/>
                    <a:pt x="33520" y="509613"/>
                    <a:pt x="35107" y="552475"/>
                  </a:cubicBezTo>
                  <a:cubicBezTo>
                    <a:pt x="36694" y="595337"/>
                    <a:pt x="21878" y="468337"/>
                    <a:pt x="41457" y="517550"/>
                  </a:cubicBezTo>
                  <a:cubicBezTo>
                    <a:pt x="61036" y="566763"/>
                    <a:pt x="148878" y="851983"/>
                    <a:pt x="152582" y="847750"/>
                  </a:cubicBezTo>
                  <a:cubicBezTo>
                    <a:pt x="156286" y="843517"/>
                    <a:pt x="77969" y="539246"/>
                    <a:pt x="63682" y="492150"/>
                  </a:cubicBezTo>
                  <a:cubicBezTo>
                    <a:pt x="49395" y="445054"/>
                    <a:pt x="68444" y="566762"/>
                    <a:pt x="66857" y="565175"/>
                  </a:cubicBezTo>
                  <a:cubicBezTo>
                    <a:pt x="65270" y="563588"/>
                    <a:pt x="53099" y="531837"/>
                    <a:pt x="54157" y="482625"/>
                  </a:cubicBezTo>
                  <a:cubicBezTo>
                    <a:pt x="55215" y="433413"/>
                    <a:pt x="76382" y="292125"/>
                    <a:pt x="73207" y="269900"/>
                  </a:cubicBezTo>
                  <a:cubicBezTo>
                    <a:pt x="70032" y="247675"/>
                    <a:pt x="30874" y="369383"/>
                    <a:pt x="35107" y="349275"/>
                  </a:cubicBezTo>
                  <a:cubicBezTo>
                    <a:pt x="39340" y="329167"/>
                    <a:pt x="95961" y="172004"/>
                    <a:pt x="98607" y="149250"/>
                  </a:cubicBezTo>
                  <a:cubicBezTo>
                    <a:pt x="101253" y="126496"/>
                    <a:pt x="51511" y="215396"/>
                    <a:pt x="50982" y="212750"/>
                  </a:cubicBezTo>
                  <a:cubicBezTo>
                    <a:pt x="50453" y="210104"/>
                    <a:pt x="96490" y="166712"/>
                    <a:pt x="95432" y="133375"/>
                  </a:cubicBezTo>
                  <a:cubicBezTo>
                    <a:pt x="94374" y="100038"/>
                    <a:pt x="4415" y="1612"/>
                    <a:pt x="182" y="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フリーフォーム 242">
              <a:extLst>
                <a:ext uri="{FF2B5EF4-FFF2-40B4-BE49-F238E27FC236}">
                  <a16:creationId xmlns:a16="http://schemas.microsoft.com/office/drawing/2014/main" id="{10AB9A4D-73F6-0F1D-20A6-5FE972E1E7A7}"/>
                </a:ext>
              </a:extLst>
            </p:cNvPr>
            <p:cNvSpPr/>
            <p:nvPr/>
          </p:nvSpPr>
          <p:spPr>
            <a:xfrm>
              <a:off x="3405428" y="8249542"/>
              <a:ext cx="93503" cy="1253443"/>
            </a:xfrm>
            <a:custGeom>
              <a:avLst/>
              <a:gdLst>
                <a:gd name="connsiteX0" fmla="*/ 4522 w 93503"/>
                <a:gd name="connsiteY0" fmla="*/ 97533 h 1253443"/>
                <a:gd name="connsiteX1" fmla="*/ 93422 w 93503"/>
                <a:gd name="connsiteY1" fmla="*/ 1253233 h 1253443"/>
                <a:gd name="connsiteX2" fmla="*/ 20397 w 93503"/>
                <a:gd name="connsiteY2" fmla="*/ 192783 h 1253443"/>
                <a:gd name="connsiteX3" fmla="*/ 4522 w 93503"/>
                <a:gd name="connsiteY3" fmla="*/ 97533 h 125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03" h="1253443">
                  <a:moveTo>
                    <a:pt x="4522" y="97533"/>
                  </a:moveTo>
                  <a:cubicBezTo>
                    <a:pt x="16693" y="274275"/>
                    <a:pt x="90776" y="1237358"/>
                    <a:pt x="93422" y="1253233"/>
                  </a:cubicBezTo>
                  <a:cubicBezTo>
                    <a:pt x="96068" y="1269108"/>
                    <a:pt x="33626" y="382225"/>
                    <a:pt x="20397" y="192783"/>
                  </a:cubicBezTo>
                  <a:cubicBezTo>
                    <a:pt x="7168" y="3341"/>
                    <a:pt x="-7649" y="-79209"/>
                    <a:pt x="4522" y="975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フリーフォーム 243">
              <a:extLst>
                <a:ext uri="{FF2B5EF4-FFF2-40B4-BE49-F238E27FC236}">
                  <a16:creationId xmlns:a16="http://schemas.microsoft.com/office/drawing/2014/main" id="{77E1B98E-E01E-7E23-70D1-058C6F1BB5E7}"/>
                </a:ext>
              </a:extLst>
            </p:cNvPr>
            <p:cNvSpPr/>
            <p:nvPr/>
          </p:nvSpPr>
          <p:spPr>
            <a:xfrm>
              <a:off x="3393520" y="8270678"/>
              <a:ext cx="26091" cy="631109"/>
            </a:xfrm>
            <a:custGeom>
              <a:avLst/>
              <a:gdLst>
                <a:gd name="connsiteX0" fmla="*/ 555 w 26091"/>
                <a:gd name="connsiteY0" fmla="*/ 3372 h 631109"/>
                <a:gd name="connsiteX1" fmla="*/ 25955 w 26091"/>
                <a:gd name="connsiteY1" fmla="*/ 619322 h 631109"/>
                <a:gd name="connsiteX2" fmla="*/ 10080 w 26091"/>
                <a:gd name="connsiteY2" fmla="*/ 381197 h 631109"/>
                <a:gd name="connsiteX3" fmla="*/ 555 w 26091"/>
                <a:gd name="connsiteY3" fmla="*/ 3372 h 63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91" h="631109">
                  <a:moveTo>
                    <a:pt x="555" y="3372"/>
                  </a:moveTo>
                  <a:cubicBezTo>
                    <a:pt x="3201" y="43059"/>
                    <a:pt x="24368" y="556351"/>
                    <a:pt x="25955" y="619322"/>
                  </a:cubicBezTo>
                  <a:cubicBezTo>
                    <a:pt x="27542" y="682293"/>
                    <a:pt x="14842" y="476976"/>
                    <a:pt x="10080" y="381197"/>
                  </a:cubicBezTo>
                  <a:cubicBezTo>
                    <a:pt x="5318" y="285418"/>
                    <a:pt x="-2091" y="-36315"/>
                    <a:pt x="555" y="33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フリーフォーム 244">
              <a:extLst>
                <a:ext uri="{FF2B5EF4-FFF2-40B4-BE49-F238E27FC236}">
                  <a16:creationId xmlns:a16="http://schemas.microsoft.com/office/drawing/2014/main" id="{D74B5DCF-1C1A-7AF4-2582-E9F139653563}"/>
                </a:ext>
              </a:extLst>
            </p:cNvPr>
            <p:cNvSpPr/>
            <p:nvPr/>
          </p:nvSpPr>
          <p:spPr>
            <a:xfrm>
              <a:off x="3425499" y="8772942"/>
              <a:ext cx="75184" cy="1081473"/>
            </a:xfrm>
            <a:custGeom>
              <a:avLst/>
              <a:gdLst>
                <a:gd name="connsiteX0" fmla="*/ 326 w 75184"/>
                <a:gd name="connsiteY0" fmla="*/ 2758 h 1081473"/>
                <a:gd name="connsiteX1" fmla="*/ 73351 w 75184"/>
                <a:gd name="connsiteY1" fmla="*/ 1047333 h 1081473"/>
                <a:gd name="connsiteX2" fmla="*/ 47951 w 75184"/>
                <a:gd name="connsiteY2" fmla="*/ 752058 h 1081473"/>
                <a:gd name="connsiteX3" fmla="*/ 326 w 75184"/>
                <a:gd name="connsiteY3" fmla="*/ 2758 h 108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84" h="1081473">
                  <a:moveTo>
                    <a:pt x="326" y="2758"/>
                  </a:moveTo>
                  <a:cubicBezTo>
                    <a:pt x="4559" y="51971"/>
                    <a:pt x="65414" y="922450"/>
                    <a:pt x="73351" y="1047333"/>
                  </a:cubicBezTo>
                  <a:cubicBezTo>
                    <a:pt x="81288" y="1172216"/>
                    <a:pt x="61709" y="927212"/>
                    <a:pt x="47951" y="752058"/>
                  </a:cubicBezTo>
                  <a:cubicBezTo>
                    <a:pt x="34193" y="576904"/>
                    <a:pt x="-3907" y="-46455"/>
                    <a:pt x="326" y="275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フリーフォーム 245">
              <a:extLst>
                <a:ext uri="{FF2B5EF4-FFF2-40B4-BE49-F238E27FC236}">
                  <a16:creationId xmlns:a16="http://schemas.microsoft.com/office/drawing/2014/main" id="{4005741F-F954-9E1C-F57F-2C0ECD8CF27B}"/>
                </a:ext>
              </a:extLst>
            </p:cNvPr>
            <p:cNvSpPr/>
            <p:nvPr/>
          </p:nvSpPr>
          <p:spPr>
            <a:xfrm>
              <a:off x="3507891" y="9381081"/>
              <a:ext cx="13184" cy="659623"/>
            </a:xfrm>
            <a:custGeom>
              <a:avLst/>
              <a:gdLst>
                <a:gd name="connsiteX0" fmla="*/ 484 w 13184"/>
                <a:gd name="connsiteY0" fmla="*/ 4219 h 659623"/>
                <a:gd name="connsiteX1" fmla="*/ 3659 w 13184"/>
                <a:gd name="connsiteY1" fmla="*/ 648744 h 659623"/>
                <a:gd name="connsiteX2" fmla="*/ 13184 w 13184"/>
                <a:gd name="connsiteY2" fmla="*/ 382044 h 659623"/>
                <a:gd name="connsiteX3" fmla="*/ 484 w 13184"/>
                <a:gd name="connsiteY3" fmla="*/ 4219 h 65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84" h="659623">
                  <a:moveTo>
                    <a:pt x="484" y="4219"/>
                  </a:moveTo>
                  <a:cubicBezTo>
                    <a:pt x="-1104" y="48669"/>
                    <a:pt x="1542" y="585773"/>
                    <a:pt x="3659" y="648744"/>
                  </a:cubicBezTo>
                  <a:cubicBezTo>
                    <a:pt x="5776" y="711715"/>
                    <a:pt x="13184" y="485231"/>
                    <a:pt x="13184" y="382044"/>
                  </a:cubicBezTo>
                  <a:cubicBezTo>
                    <a:pt x="13184" y="278857"/>
                    <a:pt x="2072" y="-40231"/>
                    <a:pt x="484" y="42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フリーフォーム 246">
              <a:extLst>
                <a:ext uri="{FF2B5EF4-FFF2-40B4-BE49-F238E27FC236}">
                  <a16:creationId xmlns:a16="http://schemas.microsoft.com/office/drawing/2014/main" id="{0C8BA17A-BF72-8CF8-A46F-5FD926C2799C}"/>
                </a:ext>
              </a:extLst>
            </p:cNvPr>
            <p:cNvSpPr/>
            <p:nvPr/>
          </p:nvSpPr>
          <p:spPr>
            <a:xfrm>
              <a:off x="3502004" y="9958113"/>
              <a:ext cx="54123" cy="433701"/>
            </a:xfrm>
            <a:custGeom>
              <a:avLst/>
              <a:gdLst>
                <a:gd name="connsiteX0" fmla="*/ 21 w 54123"/>
                <a:gd name="connsiteY0" fmla="*/ 1862 h 433701"/>
                <a:gd name="connsiteX1" fmla="*/ 50821 w 54123"/>
                <a:gd name="connsiteY1" fmla="*/ 424137 h 433701"/>
                <a:gd name="connsiteX2" fmla="*/ 44471 w 54123"/>
                <a:gd name="connsiteY2" fmla="*/ 274912 h 433701"/>
                <a:gd name="connsiteX3" fmla="*/ 21 w 54123"/>
                <a:gd name="connsiteY3" fmla="*/ 1862 h 4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23" h="433701">
                  <a:moveTo>
                    <a:pt x="21" y="1862"/>
                  </a:moveTo>
                  <a:cubicBezTo>
                    <a:pt x="1079" y="26733"/>
                    <a:pt x="43413" y="378629"/>
                    <a:pt x="50821" y="424137"/>
                  </a:cubicBezTo>
                  <a:cubicBezTo>
                    <a:pt x="58229" y="469645"/>
                    <a:pt x="51879" y="341587"/>
                    <a:pt x="44471" y="274912"/>
                  </a:cubicBezTo>
                  <a:cubicBezTo>
                    <a:pt x="37063" y="208237"/>
                    <a:pt x="-1037" y="-23009"/>
                    <a:pt x="21" y="18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フリーフォーム 247">
              <a:extLst>
                <a:ext uri="{FF2B5EF4-FFF2-40B4-BE49-F238E27FC236}">
                  <a16:creationId xmlns:a16="http://schemas.microsoft.com/office/drawing/2014/main" id="{F7CDD851-AEAD-4F29-71CA-CF7B69423E7C}"/>
                </a:ext>
              </a:extLst>
            </p:cNvPr>
            <p:cNvSpPr/>
            <p:nvPr/>
          </p:nvSpPr>
          <p:spPr>
            <a:xfrm>
              <a:off x="3562350" y="10311179"/>
              <a:ext cx="802286" cy="74246"/>
            </a:xfrm>
            <a:custGeom>
              <a:avLst/>
              <a:gdLst>
                <a:gd name="connsiteX0" fmla="*/ 0 w 802286"/>
                <a:gd name="connsiteY0" fmla="*/ 74246 h 74246"/>
                <a:gd name="connsiteX1" fmla="*/ 793750 w 802286"/>
                <a:gd name="connsiteY1" fmla="*/ 1221 h 74246"/>
                <a:gd name="connsiteX2" fmla="*/ 441325 w 802286"/>
                <a:gd name="connsiteY2" fmla="*/ 26621 h 74246"/>
                <a:gd name="connsiteX3" fmla="*/ 0 w 802286"/>
                <a:gd name="connsiteY3" fmla="*/ 74246 h 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286" h="74246">
                  <a:moveTo>
                    <a:pt x="0" y="74246"/>
                  </a:moveTo>
                  <a:lnTo>
                    <a:pt x="793750" y="1221"/>
                  </a:lnTo>
                  <a:cubicBezTo>
                    <a:pt x="867304" y="-6717"/>
                    <a:pt x="441325" y="26621"/>
                    <a:pt x="441325" y="26621"/>
                  </a:cubicBezTo>
                  <a:lnTo>
                    <a:pt x="0" y="74246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フリーフォーム 248">
              <a:extLst>
                <a:ext uri="{FF2B5EF4-FFF2-40B4-BE49-F238E27FC236}">
                  <a16:creationId xmlns:a16="http://schemas.microsoft.com/office/drawing/2014/main" id="{303DB017-7958-8DFB-49F9-38284988B843}"/>
                </a:ext>
              </a:extLst>
            </p:cNvPr>
            <p:cNvSpPr/>
            <p:nvPr/>
          </p:nvSpPr>
          <p:spPr>
            <a:xfrm>
              <a:off x="5598134" y="7407275"/>
              <a:ext cx="558191" cy="479305"/>
            </a:xfrm>
            <a:custGeom>
              <a:avLst/>
              <a:gdLst>
                <a:gd name="connsiteX0" fmla="*/ 558191 w 558191"/>
                <a:gd name="connsiteY0" fmla="*/ 0 h 479305"/>
                <a:gd name="connsiteX1" fmla="*/ 8916 w 558191"/>
                <a:gd name="connsiteY1" fmla="*/ 469900 h 479305"/>
                <a:gd name="connsiteX2" fmla="*/ 212116 w 558191"/>
                <a:gd name="connsiteY2" fmla="*/ 317500 h 479305"/>
                <a:gd name="connsiteX3" fmla="*/ 132741 w 558191"/>
                <a:gd name="connsiteY3" fmla="*/ 358775 h 479305"/>
                <a:gd name="connsiteX4" fmla="*/ 326416 w 558191"/>
                <a:gd name="connsiteY4" fmla="*/ 180975 h 479305"/>
                <a:gd name="connsiteX5" fmla="*/ 275616 w 558191"/>
                <a:gd name="connsiteY5" fmla="*/ 225425 h 479305"/>
                <a:gd name="connsiteX6" fmla="*/ 558191 w 558191"/>
                <a:gd name="connsiteY6" fmla="*/ 0 h 479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191" h="479305">
                  <a:moveTo>
                    <a:pt x="558191" y="0"/>
                  </a:moveTo>
                  <a:lnTo>
                    <a:pt x="8916" y="469900"/>
                  </a:lnTo>
                  <a:cubicBezTo>
                    <a:pt x="-48763" y="522817"/>
                    <a:pt x="191479" y="336021"/>
                    <a:pt x="212116" y="317500"/>
                  </a:cubicBezTo>
                  <a:cubicBezTo>
                    <a:pt x="232753" y="298979"/>
                    <a:pt x="113691" y="381529"/>
                    <a:pt x="132741" y="358775"/>
                  </a:cubicBezTo>
                  <a:cubicBezTo>
                    <a:pt x="151791" y="336021"/>
                    <a:pt x="302604" y="203200"/>
                    <a:pt x="326416" y="180975"/>
                  </a:cubicBezTo>
                  <a:cubicBezTo>
                    <a:pt x="350228" y="158750"/>
                    <a:pt x="275616" y="225425"/>
                    <a:pt x="275616" y="225425"/>
                  </a:cubicBezTo>
                  <a:lnTo>
                    <a:pt x="558191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フリーフォーム 249">
              <a:extLst>
                <a:ext uri="{FF2B5EF4-FFF2-40B4-BE49-F238E27FC236}">
                  <a16:creationId xmlns:a16="http://schemas.microsoft.com/office/drawing/2014/main" id="{54493CA0-2B1A-118B-C98A-81183265F2D7}"/>
                </a:ext>
              </a:extLst>
            </p:cNvPr>
            <p:cNvSpPr/>
            <p:nvPr/>
          </p:nvSpPr>
          <p:spPr>
            <a:xfrm>
              <a:off x="5564713" y="7797799"/>
              <a:ext cx="348868" cy="295281"/>
            </a:xfrm>
            <a:custGeom>
              <a:avLst/>
              <a:gdLst>
                <a:gd name="connsiteX0" fmla="*/ 67737 w 348868"/>
                <a:gd name="connsiteY0" fmla="*/ 1 h 295281"/>
                <a:gd name="connsiteX1" fmla="*/ 29637 w 348868"/>
                <a:gd name="connsiteY1" fmla="*/ 187326 h 295281"/>
                <a:gd name="connsiteX2" fmla="*/ 48687 w 348868"/>
                <a:gd name="connsiteY2" fmla="*/ 247651 h 295281"/>
                <a:gd name="connsiteX3" fmla="*/ 347137 w 348868"/>
                <a:gd name="connsiteY3" fmla="*/ 196851 h 295281"/>
                <a:gd name="connsiteX4" fmla="*/ 166162 w 348868"/>
                <a:gd name="connsiteY4" fmla="*/ 244476 h 295281"/>
                <a:gd name="connsiteX5" fmla="*/ 55037 w 348868"/>
                <a:gd name="connsiteY5" fmla="*/ 295276 h 295281"/>
                <a:gd name="connsiteX6" fmla="*/ 124887 w 348868"/>
                <a:gd name="connsiteY6" fmla="*/ 241301 h 295281"/>
                <a:gd name="connsiteX7" fmla="*/ 13762 w 348868"/>
                <a:gd name="connsiteY7" fmla="*/ 219076 h 295281"/>
                <a:gd name="connsiteX8" fmla="*/ 1062 w 348868"/>
                <a:gd name="connsiteY8" fmla="*/ 120651 h 295281"/>
                <a:gd name="connsiteX9" fmla="*/ 7412 w 348868"/>
                <a:gd name="connsiteY9" fmla="*/ 190501 h 295281"/>
                <a:gd name="connsiteX10" fmla="*/ 67737 w 348868"/>
                <a:gd name="connsiteY10" fmla="*/ 1 h 29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868" h="295281">
                  <a:moveTo>
                    <a:pt x="67737" y="1"/>
                  </a:moveTo>
                  <a:cubicBezTo>
                    <a:pt x="71441" y="-528"/>
                    <a:pt x="32812" y="146051"/>
                    <a:pt x="29637" y="187326"/>
                  </a:cubicBezTo>
                  <a:cubicBezTo>
                    <a:pt x="26462" y="228601"/>
                    <a:pt x="-4230" y="246064"/>
                    <a:pt x="48687" y="247651"/>
                  </a:cubicBezTo>
                  <a:cubicBezTo>
                    <a:pt x="101604" y="249238"/>
                    <a:pt x="327558" y="197380"/>
                    <a:pt x="347137" y="196851"/>
                  </a:cubicBezTo>
                  <a:cubicBezTo>
                    <a:pt x="366716" y="196322"/>
                    <a:pt x="214845" y="228072"/>
                    <a:pt x="166162" y="244476"/>
                  </a:cubicBezTo>
                  <a:cubicBezTo>
                    <a:pt x="117479" y="260880"/>
                    <a:pt x="61916" y="295805"/>
                    <a:pt x="55037" y="295276"/>
                  </a:cubicBezTo>
                  <a:cubicBezTo>
                    <a:pt x="48158" y="294747"/>
                    <a:pt x="131766" y="254001"/>
                    <a:pt x="124887" y="241301"/>
                  </a:cubicBezTo>
                  <a:cubicBezTo>
                    <a:pt x="118008" y="228601"/>
                    <a:pt x="34399" y="239184"/>
                    <a:pt x="13762" y="219076"/>
                  </a:cubicBezTo>
                  <a:cubicBezTo>
                    <a:pt x="-6875" y="198968"/>
                    <a:pt x="2120" y="125413"/>
                    <a:pt x="1062" y="120651"/>
                  </a:cubicBezTo>
                  <a:cubicBezTo>
                    <a:pt x="4" y="115889"/>
                    <a:pt x="-2113" y="209551"/>
                    <a:pt x="7412" y="190501"/>
                  </a:cubicBezTo>
                  <a:cubicBezTo>
                    <a:pt x="16937" y="171451"/>
                    <a:pt x="64033" y="530"/>
                    <a:pt x="67737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1" name="フリーフォーム 250">
              <a:extLst>
                <a:ext uri="{FF2B5EF4-FFF2-40B4-BE49-F238E27FC236}">
                  <a16:creationId xmlns:a16="http://schemas.microsoft.com/office/drawing/2014/main" id="{344EA686-C722-374F-515D-8736E6987A1A}"/>
                </a:ext>
              </a:extLst>
            </p:cNvPr>
            <p:cNvSpPr/>
            <p:nvPr/>
          </p:nvSpPr>
          <p:spPr>
            <a:xfrm>
              <a:off x="5660937" y="8068156"/>
              <a:ext cx="233061" cy="188442"/>
            </a:xfrm>
            <a:custGeom>
              <a:avLst/>
              <a:gdLst>
                <a:gd name="connsiteX0" fmla="*/ 88 w 233061"/>
                <a:gd name="connsiteY0" fmla="*/ 21744 h 188442"/>
                <a:gd name="connsiteX1" fmla="*/ 101688 w 233061"/>
                <a:gd name="connsiteY1" fmla="*/ 104294 h 188442"/>
                <a:gd name="connsiteX2" fmla="*/ 15963 w 233061"/>
                <a:gd name="connsiteY2" fmla="*/ 180494 h 188442"/>
                <a:gd name="connsiteX3" fmla="*/ 225513 w 233061"/>
                <a:gd name="connsiteY3" fmla="*/ 28094 h 188442"/>
                <a:gd name="connsiteX4" fmla="*/ 187413 w 233061"/>
                <a:gd name="connsiteY4" fmla="*/ 2694 h 188442"/>
                <a:gd name="connsiteX5" fmla="*/ 193763 w 233061"/>
                <a:gd name="connsiteY5" fmla="*/ 63019 h 188442"/>
                <a:gd name="connsiteX6" fmla="*/ 31838 w 233061"/>
                <a:gd name="connsiteY6" fmla="*/ 186844 h 188442"/>
                <a:gd name="connsiteX7" fmla="*/ 82638 w 233061"/>
                <a:gd name="connsiteY7" fmla="*/ 126519 h 188442"/>
                <a:gd name="connsiteX8" fmla="*/ 88 w 233061"/>
                <a:gd name="connsiteY8" fmla="*/ 21744 h 18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061" h="188442">
                  <a:moveTo>
                    <a:pt x="88" y="21744"/>
                  </a:moveTo>
                  <a:cubicBezTo>
                    <a:pt x="3263" y="18040"/>
                    <a:pt x="99042" y="77836"/>
                    <a:pt x="101688" y="104294"/>
                  </a:cubicBezTo>
                  <a:cubicBezTo>
                    <a:pt x="104334" y="130752"/>
                    <a:pt x="-4674" y="193194"/>
                    <a:pt x="15963" y="180494"/>
                  </a:cubicBezTo>
                  <a:cubicBezTo>
                    <a:pt x="36600" y="167794"/>
                    <a:pt x="196938" y="57727"/>
                    <a:pt x="225513" y="28094"/>
                  </a:cubicBezTo>
                  <a:cubicBezTo>
                    <a:pt x="254088" y="-1539"/>
                    <a:pt x="192705" y="-3127"/>
                    <a:pt x="187413" y="2694"/>
                  </a:cubicBezTo>
                  <a:cubicBezTo>
                    <a:pt x="182121" y="8515"/>
                    <a:pt x="219692" y="32327"/>
                    <a:pt x="193763" y="63019"/>
                  </a:cubicBezTo>
                  <a:cubicBezTo>
                    <a:pt x="167834" y="93711"/>
                    <a:pt x="50359" y="176261"/>
                    <a:pt x="31838" y="186844"/>
                  </a:cubicBezTo>
                  <a:cubicBezTo>
                    <a:pt x="13317" y="197427"/>
                    <a:pt x="85284" y="152977"/>
                    <a:pt x="82638" y="126519"/>
                  </a:cubicBezTo>
                  <a:cubicBezTo>
                    <a:pt x="79992" y="100061"/>
                    <a:pt x="-3087" y="25448"/>
                    <a:pt x="88" y="2174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フリーフォーム 251">
              <a:extLst>
                <a:ext uri="{FF2B5EF4-FFF2-40B4-BE49-F238E27FC236}">
                  <a16:creationId xmlns:a16="http://schemas.microsoft.com/office/drawing/2014/main" id="{54316646-1265-6E7B-029A-A9490A0068CD}"/>
                </a:ext>
              </a:extLst>
            </p:cNvPr>
            <p:cNvSpPr/>
            <p:nvPr/>
          </p:nvSpPr>
          <p:spPr>
            <a:xfrm>
              <a:off x="5364771" y="8217163"/>
              <a:ext cx="345734" cy="505354"/>
            </a:xfrm>
            <a:custGeom>
              <a:avLst/>
              <a:gdLst>
                <a:gd name="connsiteX0" fmla="*/ 343879 w 345734"/>
                <a:gd name="connsiteY0" fmla="*/ 2912 h 505354"/>
                <a:gd name="connsiteX1" fmla="*/ 112104 w 345734"/>
                <a:gd name="connsiteY1" fmla="*/ 288662 h 505354"/>
                <a:gd name="connsiteX2" fmla="*/ 131154 w 345734"/>
                <a:gd name="connsiteY2" fmla="*/ 256912 h 505354"/>
                <a:gd name="connsiteX3" fmla="*/ 979 w 345734"/>
                <a:gd name="connsiteY3" fmla="*/ 504562 h 505354"/>
                <a:gd name="connsiteX4" fmla="*/ 210529 w 345734"/>
                <a:gd name="connsiteY4" fmla="*/ 161662 h 505354"/>
                <a:gd name="connsiteX5" fmla="*/ 343879 w 345734"/>
                <a:gd name="connsiteY5" fmla="*/ 2912 h 50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734" h="505354">
                  <a:moveTo>
                    <a:pt x="343879" y="2912"/>
                  </a:moveTo>
                  <a:cubicBezTo>
                    <a:pt x="327475" y="24079"/>
                    <a:pt x="147558" y="246329"/>
                    <a:pt x="112104" y="288662"/>
                  </a:cubicBezTo>
                  <a:cubicBezTo>
                    <a:pt x="76650" y="330995"/>
                    <a:pt x="149675" y="220929"/>
                    <a:pt x="131154" y="256912"/>
                  </a:cubicBezTo>
                  <a:cubicBezTo>
                    <a:pt x="112633" y="292895"/>
                    <a:pt x="-12250" y="520437"/>
                    <a:pt x="979" y="504562"/>
                  </a:cubicBezTo>
                  <a:cubicBezTo>
                    <a:pt x="14208" y="488687"/>
                    <a:pt x="157083" y="243154"/>
                    <a:pt x="210529" y="161662"/>
                  </a:cubicBezTo>
                  <a:cubicBezTo>
                    <a:pt x="263975" y="80170"/>
                    <a:pt x="360283" y="-18255"/>
                    <a:pt x="343879" y="29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フリーフォーム 252">
              <a:extLst>
                <a:ext uri="{FF2B5EF4-FFF2-40B4-BE49-F238E27FC236}">
                  <a16:creationId xmlns:a16="http://schemas.microsoft.com/office/drawing/2014/main" id="{B00F920F-A9E1-DE83-58C8-C495E2F0E519}"/>
                </a:ext>
              </a:extLst>
            </p:cNvPr>
            <p:cNvSpPr/>
            <p:nvPr/>
          </p:nvSpPr>
          <p:spPr>
            <a:xfrm>
              <a:off x="5372012" y="8161220"/>
              <a:ext cx="483583" cy="528979"/>
            </a:xfrm>
            <a:custGeom>
              <a:avLst/>
              <a:gdLst>
                <a:gd name="connsiteX0" fmla="*/ 482688 w 483583"/>
                <a:gd name="connsiteY0" fmla="*/ 1705 h 528979"/>
                <a:gd name="connsiteX1" fmla="*/ 114388 w 483583"/>
                <a:gd name="connsiteY1" fmla="*/ 246180 h 528979"/>
                <a:gd name="connsiteX2" fmla="*/ 203288 w 483583"/>
                <a:gd name="connsiteY2" fmla="*/ 160455 h 528979"/>
                <a:gd name="connsiteX3" fmla="*/ 88 w 483583"/>
                <a:gd name="connsiteY3" fmla="*/ 528755 h 528979"/>
                <a:gd name="connsiteX4" fmla="*/ 231863 w 483583"/>
                <a:gd name="connsiteY4" fmla="*/ 100130 h 528979"/>
                <a:gd name="connsiteX5" fmla="*/ 219163 w 483583"/>
                <a:gd name="connsiteY5" fmla="*/ 135055 h 528979"/>
                <a:gd name="connsiteX6" fmla="*/ 482688 w 483583"/>
                <a:gd name="connsiteY6" fmla="*/ 1705 h 52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583" h="528979">
                  <a:moveTo>
                    <a:pt x="482688" y="1705"/>
                  </a:moveTo>
                  <a:cubicBezTo>
                    <a:pt x="465225" y="20226"/>
                    <a:pt x="160955" y="219722"/>
                    <a:pt x="114388" y="246180"/>
                  </a:cubicBezTo>
                  <a:cubicBezTo>
                    <a:pt x="67821" y="272638"/>
                    <a:pt x="222338" y="113359"/>
                    <a:pt x="203288" y="160455"/>
                  </a:cubicBezTo>
                  <a:cubicBezTo>
                    <a:pt x="184238" y="207551"/>
                    <a:pt x="-4675" y="538809"/>
                    <a:pt x="88" y="528755"/>
                  </a:cubicBezTo>
                  <a:cubicBezTo>
                    <a:pt x="4850" y="518701"/>
                    <a:pt x="195350" y="165747"/>
                    <a:pt x="231863" y="100130"/>
                  </a:cubicBezTo>
                  <a:cubicBezTo>
                    <a:pt x="268375" y="34513"/>
                    <a:pt x="181592" y="148813"/>
                    <a:pt x="219163" y="135055"/>
                  </a:cubicBezTo>
                  <a:cubicBezTo>
                    <a:pt x="256734" y="121297"/>
                    <a:pt x="500151" y="-16816"/>
                    <a:pt x="482688" y="17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4" name="フリーフォーム 253">
              <a:extLst>
                <a:ext uri="{FF2B5EF4-FFF2-40B4-BE49-F238E27FC236}">
                  <a16:creationId xmlns:a16="http://schemas.microsoft.com/office/drawing/2014/main" id="{7C83ED4A-FED5-1EF4-D6D8-626967995A29}"/>
                </a:ext>
              </a:extLst>
            </p:cNvPr>
            <p:cNvSpPr/>
            <p:nvPr/>
          </p:nvSpPr>
          <p:spPr>
            <a:xfrm>
              <a:off x="5168767" y="8630441"/>
              <a:ext cx="332327" cy="504034"/>
            </a:xfrm>
            <a:custGeom>
              <a:avLst/>
              <a:gdLst>
                <a:gd name="connsiteX0" fmla="*/ 330333 w 332327"/>
                <a:gd name="connsiteY0" fmla="*/ 2384 h 504034"/>
                <a:gd name="connsiteX1" fmla="*/ 9658 w 332327"/>
                <a:gd name="connsiteY1" fmla="*/ 243684 h 504034"/>
                <a:gd name="connsiteX2" fmla="*/ 82683 w 332327"/>
                <a:gd name="connsiteY2" fmla="*/ 215109 h 504034"/>
                <a:gd name="connsiteX3" fmla="*/ 73158 w 332327"/>
                <a:gd name="connsiteY3" fmla="*/ 265909 h 504034"/>
                <a:gd name="connsiteX4" fmla="*/ 95383 w 332327"/>
                <a:gd name="connsiteY4" fmla="*/ 421484 h 504034"/>
                <a:gd name="connsiteX5" fmla="*/ 66808 w 332327"/>
                <a:gd name="connsiteY5" fmla="*/ 164309 h 504034"/>
                <a:gd name="connsiteX6" fmla="*/ 16008 w 332327"/>
                <a:gd name="connsiteY6" fmla="*/ 504034 h 504034"/>
                <a:gd name="connsiteX7" fmla="*/ 85858 w 332327"/>
                <a:gd name="connsiteY7" fmla="*/ 164309 h 504034"/>
                <a:gd name="connsiteX8" fmla="*/ 146183 w 332327"/>
                <a:gd name="connsiteY8" fmla="*/ 75409 h 504034"/>
                <a:gd name="connsiteX9" fmla="*/ 146183 w 332327"/>
                <a:gd name="connsiteY9" fmla="*/ 116684 h 504034"/>
                <a:gd name="connsiteX10" fmla="*/ 330333 w 332327"/>
                <a:gd name="connsiteY10" fmla="*/ 2384 h 50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327" h="504034">
                  <a:moveTo>
                    <a:pt x="330333" y="2384"/>
                  </a:moveTo>
                  <a:cubicBezTo>
                    <a:pt x="307579" y="23551"/>
                    <a:pt x="50933" y="208230"/>
                    <a:pt x="9658" y="243684"/>
                  </a:cubicBezTo>
                  <a:cubicBezTo>
                    <a:pt x="-31617" y="279138"/>
                    <a:pt x="72100" y="211405"/>
                    <a:pt x="82683" y="215109"/>
                  </a:cubicBezTo>
                  <a:cubicBezTo>
                    <a:pt x="93266" y="218813"/>
                    <a:pt x="71041" y="231513"/>
                    <a:pt x="73158" y="265909"/>
                  </a:cubicBezTo>
                  <a:cubicBezTo>
                    <a:pt x="75275" y="300305"/>
                    <a:pt x="96441" y="438417"/>
                    <a:pt x="95383" y="421484"/>
                  </a:cubicBezTo>
                  <a:cubicBezTo>
                    <a:pt x="94325" y="404551"/>
                    <a:pt x="80037" y="150551"/>
                    <a:pt x="66808" y="164309"/>
                  </a:cubicBezTo>
                  <a:cubicBezTo>
                    <a:pt x="53579" y="178067"/>
                    <a:pt x="12833" y="504034"/>
                    <a:pt x="16008" y="504034"/>
                  </a:cubicBezTo>
                  <a:cubicBezTo>
                    <a:pt x="19183" y="504034"/>
                    <a:pt x="64162" y="235746"/>
                    <a:pt x="85858" y="164309"/>
                  </a:cubicBezTo>
                  <a:cubicBezTo>
                    <a:pt x="107554" y="92872"/>
                    <a:pt x="136129" y="83346"/>
                    <a:pt x="146183" y="75409"/>
                  </a:cubicBezTo>
                  <a:cubicBezTo>
                    <a:pt x="156237" y="67472"/>
                    <a:pt x="118137" y="125680"/>
                    <a:pt x="146183" y="116684"/>
                  </a:cubicBezTo>
                  <a:cubicBezTo>
                    <a:pt x="174229" y="107688"/>
                    <a:pt x="353087" y="-18783"/>
                    <a:pt x="330333" y="23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フリーフォーム 254">
              <a:extLst>
                <a:ext uri="{FF2B5EF4-FFF2-40B4-BE49-F238E27FC236}">
                  <a16:creationId xmlns:a16="http://schemas.microsoft.com/office/drawing/2014/main" id="{574D8C91-6603-5F8D-E2B8-0936784E7824}"/>
                </a:ext>
              </a:extLst>
            </p:cNvPr>
            <p:cNvSpPr/>
            <p:nvPr/>
          </p:nvSpPr>
          <p:spPr>
            <a:xfrm>
              <a:off x="4403717" y="9076632"/>
              <a:ext cx="819391" cy="1210494"/>
            </a:xfrm>
            <a:custGeom>
              <a:avLst/>
              <a:gdLst>
                <a:gd name="connsiteX0" fmla="*/ 819158 w 819391"/>
                <a:gd name="connsiteY0" fmla="*/ 693 h 1210494"/>
                <a:gd name="connsiteX1" fmla="*/ 625483 w 819391"/>
                <a:gd name="connsiteY1" fmla="*/ 149918 h 1210494"/>
                <a:gd name="connsiteX2" fmla="*/ 650883 w 819391"/>
                <a:gd name="connsiteY2" fmla="*/ 140393 h 1210494"/>
                <a:gd name="connsiteX3" fmla="*/ 428633 w 819391"/>
                <a:gd name="connsiteY3" fmla="*/ 502343 h 1210494"/>
                <a:gd name="connsiteX4" fmla="*/ 441333 w 819391"/>
                <a:gd name="connsiteY4" fmla="*/ 508693 h 1210494"/>
                <a:gd name="connsiteX5" fmla="*/ 8 w 819391"/>
                <a:gd name="connsiteY5" fmla="*/ 1210368 h 1210494"/>
                <a:gd name="connsiteX6" fmla="*/ 454033 w 819391"/>
                <a:gd name="connsiteY6" fmla="*/ 448368 h 1210494"/>
                <a:gd name="connsiteX7" fmla="*/ 714383 w 819391"/>
                <a:gd name="connsiteY7" fmla="*/ 80068 h 1210494"/>
                <a:gd name="connsiteX8" fmla="*/ 666758 w 819391"/>
                <a:gd name="connsiteY8" fmla="*/ 92768 h 1210494"/>
                <a:gd name="connsiteX9" fmla="*/ 819158 w 819391"/>
                <a:gd name="connsiteY9" fmla="*/ 693 h 121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391" h="1210494">
                  <a:moveTo>
                    <a:pt x="819158" y="693"/>
                  </a:moveTo>
                  <a:cubicBezTo>
                    <a:pt x="812279" y="10218"/>
                    <a:pt x="653529" y="126635"/>
                    <a:pt x="625483" y="149918"/>
                  </a:cubicBezTo>
                  <a:cubicBezTo>
                    <a:pt x="597437" y="173201"/>
                    <a:pt x="683691" y="81656"/>
                    <a:pt x="650883" y="140393"/>
                  </a:cubicBezTo>
                  <a:cubicBezTo>
                    <a:pt x="618075" y="199130"/>
                    <a:pt x="463558" y="440960"/>
                    <a:pt x="428633" y="502343"/>
                  </a:cubicBezTo>
                  <a:cubicBezTo>
                    <a:pt x="393708" y="563726"/>
                    <a:pt x="512770" y="390689"/>
                    <a:pt x="441333" y="508693"/>
                  </a:cubicBezTo>
                  <a:cubicBezTo>
                    <a:pt x="369896" y="626697"/>
                    <a:pt x="-2109" y="1220422"/>
                    <a:pt x="8" y="1210368"/>
                  </a:cubicBezTo>
                  <a:cubicBezTo>
                    <a:pt x="2125" y="1200314"/>
                    <a:pt x="334970" y="636751"/>
                    <a:pt x="454033" y="448368"/>
                  </a:cubicBezTo>
                  <a:cubicBezTo>
                    <a:pt x="573095" y="259985"/>
                    <a:pt x="678929" y="139335"/>
                    <a:pt x="714383" y="80068"/>
                  </a:cubicBezTo>
                  <a:cubicBezTo>
                    <a:pt x="749837" y="20801"/>
                    <a:pt x="654587" y="102822"/>
                    <a:pt x="666758" y="92768"/>
                  </a:cubicBezTo>
                  <a:cubicBezTo>
                    <a:pt x="678929" y="82714"/>
                    <a:pt x="826037" y="-8832"/>
                    <a:pt x="819158" y="69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フリーフォーム 255">
              <a:extLst>
                <a:ext uri="{FF2B5EF4-FFF2-40B4-BE49-F238E27FC236}">
                  <a16:creationId xmlns:a16="http://schemas.microsoft.com/office/drawing/2014/main" id="{4AD5C4D8-1F8C-0F87-4D74-BFFF6850B328}"/>
                </a:ext>
              </a:extLst>
            </p:cNvPr>
            <p:cNvSpPr/>
            <p:nvPr/>
          </p:nvSpPr>
          <p:spPr>
            <a:xfrm>
              <a:off x="5627675" y="8924902"/>
              <a:ext cx="671238" cy="1660526"/>
            </a:xfrm>
            <a:custGeom>
              <a:avLst/>
              <a:gdLst>
                <a:gd name="connsiteX0" fmla="*/ 662000 w 671238"/>
                <a:gd name="connsiteY0" fmla="*/ 25423 h 1660526"/>
                <a:gd name="connsiteX1" fmla="*/ 322275 w 671238"/>
                <a:gd name="connsiteY1" fmla="*/ 825523 h 1660526"/>
                <a:gd name="connsiteX2" fmla="*/ 325450 w 671238"/>
                <a:gd name="connsiteY2" fmla="*/ 708048 h 1660526"/>
                <a:gd name="connsiteX3" fmla="*/ 284175 w 671238"/>
                <a:gd name="connsiteY3" fmla="*/ 1019198 h 1660526"/>
                <a:gd name="connsiteX4" fmla="*/ 274650 w 671238"/>
                <a:gd name="connsiteY4" fmla="*/ 882673 h 1660526"/>
                <a:gd name="connsiteX5" fmla="*/ 157175 w 671238"/>
                <a:gd name="connsiteY5" fmla="*/ 1162073 h 1660526"/>
                <a:gd name="connsiteX6" fmla="*/ 201625 w 671238"/>
                <a:gd name="connsiteY6" fmla="*/ 1035073 h 1660526"/>
                <a:gd name="connsiteX7" fmla="*/ 1600 w 671238"/>
                <a:gd name="connsiteY7" fmla="*/ 1657373 h 1660526"/>
                <a:gd name="connsiteX8" fmla="*/ 328625 w 671238"/>
                <a:gd name="connsiteY8" fmla="*/ 727098 h 1660526"/>
                <a:gd name="connsiteX9" fmla="*/ 325450 w 671238"/>
                <a:gd name="connsiteY9" fmla="*/ 781073 h 1660526"/>
                <a:gd name="connsiteX10" fmla="*/ 554050 w 671238"/>
                <a:gd name="connsiteY10" fmla="*/ 250848 h 1660526"/>
                <a:gd name="connsiteX11" fmla="*/ 662000 w 671238"/>
                <a:gd name="connsiteY11" fmla="*/ 25423 h 166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1238" h="1660526">
                  <a:moveTo>
                    <a:pt x="662000" y="25423"/>
                  </a:moveTo>
                  <a:cubicBezTo>
                    <a:pt x="623371" y="121202"/>
                    <a:pt x="378367" y="711752"/>
                    <a:pt x="322275" y="825523"/>
                  </a:cubicBezTo>
                  <a:cubicBezTo>
                    <a:pt x="266183" y="939294"/>
                    <a:pt x="331800" y="675769"/>
                    <a:pt x="325450" y="708048"/>
                  </a:cubicBezTo>
                  <a:cubicBezTo>
                    <a:pt x="319100" y="740327"/>
                    <a:pt x="292642" y="990094"/>
                    <a:pt x="284175" y="1019198"/>
                  </a:cubicBezTo>
                  <a:cubicBezTo>
                    <a:pt x="275708" y="1048302"/>
                    <a:pt x="295817" y="858861"/>
                    <a:pt x="274650" y="882673"/>
                  </a:cubicBezTo>
                  <a:cubicBezTo>
                    <a:pt x="253483" y="906486"/>
                    <a:pt x="169346" y="1136673"/>
                    <a:pt x="157175" y="1162073"/>
                  </a:cubicBezTo>
                  <a:cubicBezTo>
                    <a:pt x="145004" y="1187473"/>
                    <a:pt x="227554" y="952523"/>
                    <a:pt x="201625" y="1035073"/>
                  </a:cubicBezTo>
                  <a:cubicBezTo>
                    <a:pt x="175696" y="1117623"/>
                    <a:pt x="-19567" y="1708702"/>
                    <a:pt x="1600" y="1657373"/>
                  </a:cubicBezTo>
                  <a:cubicBezTo>
                    <a:pt x="22767" y="1606044"/>
                    <a:pt x="274650" y="873148"/>
                    <a:pt x="328625" y="727098"/>
                  </a:cubicBezTo>
                  <a:cubicBezTo>
                    <a:pt x="382600" y="581048"/>
                    <a:pt x="287879" y="860448"/>
                    <a:pt x="325450" y="781073"/>
                  </a:cubicBezTo>
                  <a:cubicBezTo>
                    <a:pt x="363021" y="701698"/>
                    <a:pt x="499017" y="375202"/>
                    <a:pt x="554050" y="250848"/>
                  </a:cubicBezTo>
                  <a:cubicBezTo>
                    <a:pt x="609083" y="126494"/>
                    <a:pt x="700629" y="-70356"/>
                    <a:pt x="662000" y="2542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フリーフォーム 256">
              <a:extLst>
                <a:ext uri="{FF2B5EF4-FFF2-40B4-BE49-F238E27FC236}">
                  <a16:creationId xmlns:a16="http://schemas.microsoft.com/office/drawing/2014/main" id="{AAA4C056-35E7-87D4-DBA3-A93CB9631126}"/>
                </a:ext>
              </a:extLst>
            </p:cNvPr>
            <p:cNvSpPr/>
            <p:nvPr/>
          </p:nvSpPr>
          <p:spPr>
            <a:xfrm>
              <a:off x="5554492" y="10356594"/>
              <a:ext cx="92061" cy="525653"/>
            </a:xfrm>
            <a:custGeom>
              <a:avLst/>
              <a:gdLst>
                <a:gd name="connsiteX0" fmla="*/ 90658 w 92061"/>
                <a:gd name="connsiteY0" fmla="*/ 3431 h 525653"/>
                <a:gd name="connsiteX1" fmla="*/ 4933 w 92061"/>
                <a:gd name="connsiteY1" fmla="*/ 505081 h 525653"/>
                <a:gd name="connsiteX2" fmla="*/ 17633 w 92061"/>
                <a:gd name="connsiteY2" fmla="*/ 413006 h 525653"/>
                <a:gd name="connsiteX3" fmla="*/ 77958 w 92061"/>
                <a:gd name="connsiteY3" fmla="*/ 263781 h 525653"/>
                <a:gd name="connsiteX4" fmla="*/ 58908 w 92061"/>
                <a:gd name="connsiteY4" fmla="*/ 282831 h 525653"/>
                <a:gd name="connsiteX5" fmla="*/ 90658 w 92061"/>
                <a:gd name="connsiteY5" fmla="*/ 3431 h 52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61" h="525653">
                  <a:moveTo>
                    <a:pt x="90658" y="3431"/>
                  </a:moveTo>
                  <a:cubicBezTo>
                    <a:pt x="81662" y="40473"/>
                    <a:pt x="17104" y="436819"/>
                    <a:pt x="4933" y="505081"/>
                  </a:cubicBezTo>
                  <a:cubicBezTo>
                    <a:pt x="-7238" y="573344"/>
                    <a:pt x="5462" y="453223"/>
                    <a:pt x="17633" y="413006"/>
                  </a:cubicBezTo>
                  <a:cubicBezTo>
                    <a:pt x="29804" y="372789"/>
                    <a:pt x="71079" y="285477"/>
                    <a:pt x="77958" y="263781"/>
                  </a:cubicBezTo>
                  <a:cubicBezTo>
                    <a:pt x="84837" y="242085"/>
                    <a:pt x="55204" y="325164"/>
                    <a:pt x="58908" y="282831"/>
                  </a:cubicBezTo>
                  <a:cubicBezTo>
                    <a:pt x="62612" y="240498"/>
                    <a:pt x="99654" y="-33611"/>
                    <a:pt x="90658" y="34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8" name="フリーフォーム 257">
              <a:extLst>
                <a:ext uri="{FF2B5EF4-FFF2-40B4-BE49-F238E27FC236}">
                  <a16:creationId xmlns:a16="http://schemas.microsoft.com/office/drawing/2014/main" id="{A78F4D5E-9B63-673F-3091-58E2078BB373}"/>
                </a:ext>
              </a:extLst>
            </p:cNvPr>
            <p:cNvSpPr/>
            <p:nvPr/>
          </p:nvSpPr>
          <p:spPr>
            <a:xfrm>
              <a:off x="4930609" y="10604391"/>
              <a:ext cx="638456" cy="268616"/>
            </a:xfrm>
            <a:custGeom>
              <a:avLst/>
              <a:gdLst>
                <a:gd name="connsiteX0" fmla="*/ 166 w 638456"/>
                <a:gd name="connsiteY0" fmla="*/ 109 h 268616"/>
                <a:gd name="connsiteX1" fmla="*/ 435141 w 638456"/>
                <a:gd name="connsiteY1" fmla="*/ 193784 h 268616"/>
                <a:gd name="connsiteX2" fmla="*/ 403391 w 638456"/>
                <a:gd name="connsiteY2" fmla="*/ 165209 h 268616"/>
                <a:gd name="connsiteX3" fmla="*/ 635166 w 638456"/>
                <a:gd name="connsiteY3" fmla="*/ 266809 h 268616"/>
                <a:gd name="connsiteX4" fmla="*/ 539916 w 638456"/>
                <a:gd name="connsiteY4" fmla="*/ 225534 h 268616"/>
                <a:gd name="connsiteX5" fmla="*/ 539916 w 638456"/>
                <a:gd name="connsiteY5" fmla="*/ 165209 h 268616"/>
                <a:gd name="connsiteX6" fmla="*/ 565316 w 638456"/>
                <a:gd name="connsiteY6" fmla="*/ 41384 h 268616"/>
                <a:gd name="connsiteX7" fmla="*/ 498641 w 638456"/>
                <a:gd name="connsiteY7" fmla="*/ 196959 h 268616"/>
                <a:gd name="connsiteX8" fmla="*/ 222416 w 638456"/>
                <a:gd name="connsiteY8" fmla="*/ 108059 h 268616"/>
                <a:gd name="connsiteX9" fmla="*/ 381166 w 638456"/>
                <a:gd name="connsiteY9" fmla="*/ 165209 h 268616"/>
                <a:gd name="connsiteX10" fmla="*/ 166 w 638456"/>
                <a:gd name="connsiteY10" fmla="*/ 109 h 26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456" h="268616">
                  <a:moveTo>
                    <a:pt x="166" y="109"/>
                  </a:moveTo>
                  <a:cubicBezTo>
                    <a:pt x="9162" y="4871"/>
                    <a:pt x="367937" y="166267"/>
                    <a:pt x="435141" y="193784"/>
                  </a:cubicBezTo>
                  <a:cubicBezTo>
                    <a:pt x="502345" y="221301"/>
                    <a:pt x="370054" y="153038"/>
                    <a:pt x="403391" y="165209"/>
                  </a:cubicBezTo>
                  <a:cubicBezTo>
                    <a:pt x="436728" y="177380"/>
                    <a:pt x="635166" y="266809"/>
                    <a:pt x="635166" y="266809"/>
                  </a:cubicBezTo>
                  <a:cubicBezTo>
                    <a:pt x="657920" y="276863"/>
                    <a:pt x="555791" y="242467"/>
                    <a:pt x="539916" y="225534"/>
                  </a:cubicBezTo>
                  <a:cubicBezTo>
                    <a:pt x="524041" y="208601"/>
                    <a:pt x="535683" y="195901"/>
                    <a:pt x="539916" y="165209"/>
                  </a:cubicBezTo>
                  <a:cubicBezTo>
                    <a:pt x="544149" y="134517"/>
                    <a:pt x="572195" y="36092"/>
                    <a:pt x="565316" y="41384"/>
                  </a:cubicBezTo>
                  <a:cubicBezTo>
                    <a:pt x="558437" y="46676"/>
                    <a:pt x="555791" y="185847"/>
                    <a:pt x="498641" y="196959"/>
                  </a:cubicBezTo>
                  <a:cubicBezTo>
                    <a:pt x="441491" y="208072"/>
                    <a:pt x="241995" y="113351"/>
                    <a:pt x="222416" y="108059"/>
                  </a:cubicBezTo>
                  <a:cubicBezTo>
                    <a:pt x="202837" y="102767"/>
                    <a:pt x="412916" y="182671"/>
                    <a:pt x="381166" y="165209"/>
                  </a:cubicBezTo>
                  <a:cubicBezTo>
                    <a:pt x="349416" y="147747"/>
                    <a:pt x="-8830" y="-4653"/>
                    <a:pt x="166" y="1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フリーフォーム 258">
              <a:extLst>
                <a:ext uri="{FF2B5EF4-FFF2-40B4-BE49-F238E27FC236}">
                  <a16:creationId xmlns:a16="http://schemas.microsoft.com/office/drawing/2014/main" id="{DDE3D087-DA9D-FCC9-BB9C-8EAFB9FBE447}"/>
                </a:ext>
              </a:extLst>
            </p:cNvPr>
            <p:cNvSpPr/>
            <p:nvPr/>
          </p:nvSpPr>
          <p:spPr>
            <a:xfrm>
              <a:off x="4962438" y="10747363"/>
              <a:ext cx="582159" cy="188142"/>
            </a:xfrm>
            <a:custGeom>
              <a:avLst/>
              <a:gdLst>
                <a:gd name="connsiteX0" fmla="*/ 581112 w 582159"/>
                <a:gd name="connsiteY0" fmla="*/ 28587 h 188142"/>
                <a:gd name="connsiteX1" fmla="*/ 546187 w 582159"/>
                <a:gd name="connsiteY1" fmla="*/ 155587 h 188142"/>
                <a:gd name="connsiteX2" fmla="*/ 562062 w 582159"/>
                <a:gd name="connsiteY2" fmla="*/ 174637 h 188142"/>
                <a:gd name="connsiteX3" fmla="*/ 339812 w 582159"/>
                <a:gd name="connsiteY3" fmla="*/ 123837 h 188142"/>
                <a:gd name="connsiteX4" fmla="*/ 517612 w 582159"/>
                <a:gd name="connsiteY4" fmla="*/ 187337 h 188142"/>
                <a:gd name="connsiteX5" fmla="*/ 87 w 582159"/>
                <a:gd name="connsiteY5" fmla="*/ 12 h 188142"/>
                <a:gd name="connsiteX6" fmla="*/ 476337 w 582159"/>
                <a:gd name="connsiteY6" fmla="*/ 177812 h 188142"/>
                <a:gd name="connsiteX7" fmla="*/ 498562 w 582159"/>
                <a:gd name="connsiteY7" fmla="*/ 152412 h 188142"/>
                <a:gd name="connsiteX8" fmla="*/ 581112 w 582159"/>
                <a:gd name="connsiteY8" fmla="*/ 28587 h 18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159" h="188142">
                  <a:moveTo>
                    <a:pt x="581112" y="28587"/>
                  </a:moveTo>
                  <a:cubicBezTo>
                    <a:pt x="589050" y="29116"/>
                    <a:pt x="549362" y="131245"/>
                    <a:pt x="546187" y="155587"/>
                  </a:cubicBezTo>
                  <a:cubicBezTo>
                    <a:pt x="543012" y="179929"/>
                    <a:pt x="596458" y="179929"/>
                    <a:pt x="562062" y="174637"/>
                  </a:cubicBezTo>
                  <a:cubicBezTo>
                    <a:pt x="527666" y="169345"/>
                    <a:pt x="347220" y="121720"/>
                    <a:pt x="339812" y="123837"/>
                  </a:cubicBezTo>
                  <a:cubicBezTo>
                    <a:pt x="332404" y="125954"/>
                    <a:pt x="517612" y="187337"/>
                    <a:pt x="517612" y="187337"/>
                  </a:cubicBezTo>
                  <a:lnTo>
                    <a:pt x="87" y="12"/>
                  </a:lnTo>
                  <a:cubicBezTo>
                    <a:pt x="-6792" y="-1575"/>
                    <a:pt x="393258" y="152412"/>
                    <a:pt x="476337" y="177812"/>
                  </a:cubicBezTo>
                  <a:cubicBezTo>
                    <a:pt x="559416" y="203212"/>
                    <a:pt x="483216" y="176754"/>
                    <a:pt x="498562" y="152412"/>
                  </a:cubicBezTo>
                  <a:cubicBezTo>
                    <a:pt x="513908" y="128070"/>
                    <a:pt x="573174" y="28058"/>
                    <a:pt x="581112" y="285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フリーフォーム 259">
              <a:extLst>
                <a:ext uri="{FF2B5EF4-FFF2-40B4-BE49-F238E27FC236}">
                  <a16:creationId xmlns:a16="http://schemas.microsoft.com/office/drawing/2014/main" id="{391C15C1-07CC-56B5-4753-A2C3B8239CB5}"/>
                </a:ext>
              </a:extLst>
            </p:cNvPr>
            <p:cNvSpPr/>
            <p:nvPr/>
          </p:nvSpPr>
          <p:spPr>
            <a:xfrm>
              <a:off x="4352193" y="10280605"/>
              <a:ext cx="588107" cy="298617"/>
            </a:xfrm>
            <a:custGeom>
              <a:avLst/>
              <a:gdLst>
                <a:gd name="connsiteX0" fmla="*/ 732 w 588107"/>
                <a:gd name="connsiteY0" fmla="*/ 38145 h 298617"/>
                <a:gd name="connsiteX1" fmla="*/ 238857 w 588107"/>
                <a:gd name="connsiteY1" fmla="*/ 45 h 298617"/>
                <a:gd name="connsiteX2" fmla="*/ 134082 w 588107"/>
                <a:gd name="connsiteY2" fmla="*/ 31795 h 298617"/>
                <a:gd name="connsiteX3" fmla="*/ 181707 w 588107"/>
                <a:gd name="connsiteY3" fmla="*/ 92120 h 298617"/>
                <a:gd name="connsiteX4" fmla="*/ 588107 w 588107"/>
                <a:gd name="connsiteY4" fmla="*/ 298495 h 298617"/>
                <a:gd name="connsiteX5" fmla="*/ 178532 w 588107"/>
                <a:gd name="connsiteY5" fmla="*/ 60370 h 298617"/>
                <a:gd name="connsiteX6" fmla="*/ 732 w 588107"/>
                <a:gd name="connsiteY6" fmla="*/ 38145 h 29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107" h="298617">
                  <a:moveTo>
                    <a:pt x="732" y="38145"/>
                  </a:moveTo>
                  <a:cubicBezTo>
                    <a:pt x="10786" y="28091"/>
                    <a:pt x="216632" y="1103"/>
                    <a:pt x="238857" y="45"/>
                  </a:cubicBezTo>
                  <a:cubicBezTo>
                    <a:pt x="261082" y="-1013"/>
                    <a:pt x="143607" y="16449"/>
                    <a:pt x="134082" y="31795"/>
                  </a:cubicBezTo>
                  <a:cubicBezTo>
                    <a:pt x="124557" y="47141"/>
                    <a:pt x="106036" y="47670"/>
                    <a:pt x="181707" y="92120"/>
                  </a:cubicBezTo>
                  <a:cubicBezTo>
                    <a:pt x="257378" y="136570"/>
                    <a:pt x="588636" y="303787"/>
                    <a:pt x="588107" y="298495"/>
                  </a:cubicBezTo>
                  <a:cubicBezTo>
                    <a:pt x="587578" y="293203"/>
                    <a:pt x="271136" y="106407"/>
                    <a:pt x="178532" y="60370"/>
                  </a:cubicBezTo>
                  <a:cubicBezTo>
                    <a:pt x="85928" y="14333"/>
                    <a:pt x="-9322" y="48199"/>
                    <a:pt x="732" y="3814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1" name="フリーフォーム 260">
              <a:extLst>
                <a:ext uri="{FF2B5EF4-FFF2-40B4-BE49-F238E27FC236}">
                  <a16:creationId xmlns:a16="http://schemas.microsoft.com/office/drawing/2014/main" id="{F5124E32-A3FD-D0A7-6BCE-19477755456B}"/>
                </a:ext>
              </a:extLst>
            </p:cNvPr>
            <p:cNvSpPr/>
            <p:nvPr/>
          </p:nvSpPr>
          <p:spPr>
            <a:xfrm>
              <a:off x="6376441" y="6363077"/>
              <a:ext cx="948873" cy="2178149"/>
            </a:xfrm>
            <a:custGeom>
              <a:avLst/>
              <a:gdLst>
                <a:gd name="connsiteX0" fmla="*/ 928820 w 948873"/>
                <a:gd name="connsiteY0" fmla="*/ 37723 h 2178149"/>
                <a:gd name="connsiteX1" fmla="*/ 4481 w 948873"/>
                <a:gd name="connsiteY1" fmla="*/ 2164697 h 2178149"/>
                <a:gd name="connsiteX2" fmla="*/ 590889 w 948873"/>
                <a:gd name="connsiteY2" fmla="*/ 902427 h 2178149"/>
                <a:gd name="connsiteX3" fmla="*/ 928820 w 948873"/>
                <a:gd name="connsiteY3" fmla="*/ 37723 h 217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873" h="2178149">
                  <a:moveTo>
                    <a:pt x="928820" y="37723"/>
                  </a:moveTo>
                  <a:cubicBezTo>
                    <a:pt x="831085" y="248101"/>
                    <a:pt x="60803" y="2020580"/>
                    <a:pt x="4481" y="2164697"/>
                  </a:cubicBezTo>
                  <a:cubicBezTo>
                    <a:pt x="-51841" y="2308814"/>
                    <a:pt x="438489" y="1255266"/>
                    <a:pt x="590889" y="902427"/>
                  </a:cubicBezTo>
                  <a:cubicBezTo>
                    <a:pt x="743289" y="549588"/>
                    <a:pt x="1026555" y="-172655"/>
                    <a:pt x="928820" y="3772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フリーフォーム 261">
              <a:extLst>
                <a:ext uri="{FF2B5EF4-FFF2-40B4-BE49-F238E27FC236}">
                  <a16:creationId xmlns:a16="http://schemas.microsoft.com/office/drawing/2014/main" id="{CEF8C281-4EAE-30E8-642C-769E4972AEA5}"/>
                </a:ext>
              </a:extLst>
            </p:cNvPr>
            <p:cNvSpPr/>
            <p:nvPr/>
          </p:nvSpPr>
          <p:spPr>
            <a:xfrm>
              <a:off x="7119278" y="5757106"/>
              <a:ext cx="1060652" cy="1113192"/>
            </a:xfrm>
            <a:custGeom>
              <a:avLst/>
              <a:gdLst>
                <a:gd name="connsiteX0" fmla="*/ 1057313 w 1060652"/>
                <a:gd name="connsiteY0" fmla="*/ 3172 h 1113192"/>
                <a:gd name="connsiteX1" fmla="*/ 549313 w 1060652"/>
                <a:gd name="connsiteY1" fmla="*/ 224042 h 1113192"/>
                <a:gd name="connsiteX2" fmla="*/ 765765 w 1060652"/>
                <a:gd name="connsiteY2" fmla="*/ 109190 h 1113192"/>
                <a:gd name="connsiteX3" fmla="*/ 200339 w 1060652"/>
                <a:gd name="connsiteY3" fmla="*/ 634859 h 1113192"/>
                <a:gd name="connsiteX4" fmla="*/ 262183 w 1060652"/>
                <a:gd name="connsiteY4" fmla="*/ 564181 h 1113192"/>
                <a:gd name="connsiteX5" fmla="*/ 1557 w 1060652"/>
                <a:gd name="connsiteY5" fmla="*/ 1111937 h 1113192"/>
                <a:gd name="connsiteX6" fmla="*/ 403539 w 1060652"/>
                <a:gd name="connsiteY6" fmla="*/ 387485 h 1113192"/>
                <a:gd name="connsiteX7" fmla="*/ 385870 w 1060652"/>
                <a:gd name="connsiteY7" fmla="*/ 431659 h 1113192"/>
                <a:gd name="connsiteX8" fmla="*/ 840861 w 1060652"/>
                <a:gd name="connsiteY8" fmla="*/ 56181 h 1113192"/>
                <a:gd name="connsiteX9" fmla="*/ 774600 w 1060652"/>
                <a:gd name="connsiteY9" fmla="*/ 91520 h 1113192"/>
                <a:gd name="connsiteX10" fmla="*/ 1057313 w 1060652"/>
                <a:gd name="connsiteY10" fmla="*/ 3172 h 111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0652" h="1113192">
                  <a:moveTo>
                    <a:pt x="1057313" y="3172"/>
                  </a:moveTo>
                  <a:cubicBezTo>
                    <a:pt x="1019765" y="25259"/>
                    <a:pt x="597904" y="206372"/>
                    <a:pt x="549313" y="224042"/>
                  </a:cubicBezTo>
                  <a:cubicBezTo>
                    <a:pt x="500722" y="241712"/>
                    <a:pt x="823927" y="40721"/>
                    <a:pt x="765765" y="109190"/>
                  </a:cubicBezTo>
                  <a:cubicBezTo>
                    <a:pt x="707603" y="177660"/>
                    <a:pt x="284269" y="559027"/>
                    <a:pt x="200339" y="634859"/>
                  </a:cubicBezTo>
                  <a:cubicBezTo>
                    <a:pt x="116409" y="710691"/>
                    <a:pt x="295313" y="484668"/>
                    <a:pt x="262183" y="564181"/>
                  </a:cubicBezTo>
                  <a:cubicBezTo>
                    <a:pt x="229053" y="643694"/>
                    <a:pt x="-22002" y="1141386"/>
                    <a:pt x="1557" y="1111937"/>
                  </a:cubicBezTo>
                  <a:cubicBezTo>
                    <a:pt x="25116" y="1082488"/>
                    <a:pt x="339487" y="500865"/>
                    <a:pt x="403539" y="387485"/>
                  </a:cubicBezTo>
                  <a:cubicBezTo>
                    <a:pt x="467591" y="274105"/>
                    <a:pt x="312983" y="486876"/>
                    <a:pt x="385870" y="431659"/>
                  </a:cubicBezTo>
                  <a:cubicBezTo>
                    <a:pt x="458757" y="376442"/>
                    <a:pt x="776073" y="112871"/>
                    <a:pt x="840861" y="56181"/>
                  </a:cubicBezTo>
                  <a:cubicBezTo>
                    <a:pt x="905649" y="-509"/>
                    <a:pt x="745151" y="101827"/>
                    <a:pt x="774600" y="91520"/>
                  </a:cubicBezTo>
                  <a:cubicBezTo>
                    <a:pt x="804049" y="81213"/>
                    <a:pt x="1094861" y="-18915"/>
                    <a:pt x="1057313" y="31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3" name="フリーフォーム 262">
              <a:extLst>
                <a:ext uri="{FF2B5EF4-FFF2-40B4-BE49-F238E27FC236}">
                  <a16:creationId xmlns:a16="http://schemas.microsoft.com/office/drawing/2014/main" id="{4865CD27-4A81-D68C-AC0B-1DD0196DA325}"/>
                </a:ext>
              </a:extLst>
            </p:cNvPr>
            <p:cNvSpPr/>
            <p:nvPr/>
          </p:nvSpPr>
          <p:spPr>
            <a:xfrm>
              <a:off x="8145670" y="5723950"/>
              <a:ext cx="1268537" cy="854551"/>
            </a:xfrm>
            <a:custGeom>
              <a:avLst/>
              <a:gdLst>
                <a:gd name="connsiteX0" fmla="*/ 0 w 1268537"/>
                <a:gd name="connsiteY0" fmla="*/ 14241 h 854551"/>
                <a:gd name="connsiteX1" fmla="*/ 569843 w 1268537"/>
                <a:gd name="connsiteY1" fmla="*/ 84920 h 854551"/>
                <a:gd name="connsiteX2" fmla="*/ 561008 w 1268537"/>
                <a:gd name="connsiteY2" fmla="*/ 76085 h 854551"/>
                <a:gd name="connsiteX3" fmla="*/ 764208 w 1268537"/>
                <a:gd name="connsiteY3" fmla="*/ 230693 h 854551"/>
                <a:gd name="connsiteX4" fmla="*/ 1104347 w 1268537"/>
                <a:gd name="connsiteY4" fmla="*/ 575250 h 854551"/>
                <a:gd name="connsiteX5" fmla="*/ 1104347 w 1268537"/>
                <a:gd name="connsiteY5" fmla="*/ 566415 h 854551"/>
                <a:gd name="connsiteX6" fmla="*/ 1267791 w 1268537"/>
                <a:gd name="connsiteY6" fmla="*/ 853546 h 854551"/>
                <a:gd name="connsiteX7" fmla="*/ 1029252 w 1268537"/>
                <a:gd name="connsiteY7" fmla="*/ 451563 h 854551"/>
                <a:gd name="connsiteX8" fmla="*/ 1016000 w 1268537"/>
                <a:gd name="connsiteY8" fmla="*/ 455980 h 854551"/>
                <a:gd name="connsiteX9" fmla="*/ 675860 w 1268537"/>
                <a:gd name="connsiteY9" fmla="*/ 107007 h 854551"/>
                <a:gd name="connsiteX10" fmla="*/ 764208 w 1268537"/>
                <a:gd name="connsiteY10" fmla="*/ 164433 h 854551"/>
                <a:gd name="connsiteX11" fmla="*/ 287130 w 1268537"/>
                <a:gd name="connsiteY11" fmla="*/ 989 h 854551"/>
                <a:gd name="connsiteX12" fmla="*/ 490330 w 1268537"/>
                <a:gd name="connsiteY12" fmla="*/ 93754 h 854551"/>
                <a:gd name="connsiteX13" fmla="*/ 0 w 1268537"/>
                <a:gd name="connsiteY13" fmla="*/ 14241 h 85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8537" h="854551">
                  <a:moveTo>
                    <a:pt x="0" y="14241"/>
                  </a:moveTo>
                  <a:cubicBezTo>
                    <a:pt x="13252" y="12769"/>
                    <a:pt x="569843" y="84920"/>
                    <a:pt x="569843" y="84920"/>
                  </a:cubicBezTo>
                  <a:cubicBezTo>
                    <a:pt x="663344" y="95227"/>
                    <a:pt x="528614" y="51790"/>
                    <a:pt x="561008" y="76085"/>
                  </a:cubicBezTo>
                  <a:cubicBezTo>
                    <a:pt x="593402" y="100380"/>
                    <a:pt x="673652" y="147499"/>
                    <a:pt x="764208" y="230693"/>
                  </a:cubicBezTo>
                  <a:cubicBezTo>
                    <a:pt x="854764" y="313887"/>
                    <a:pt x="1047657" y="519297"/>
                    <a:pt x="1104347" y="575250"/>
                  </a:cubicBezTo>
                  <a:cubicBezTo>
                    <a:pt x="1161037" y="631203"/>
                    <a:pt x="1077106" y="520032"/>
                    <a:pt x="1104347" y="566415"/>
                  </a:cubicBezTo>
                  <a:cubicBezTo>
                    <a:pt x="1131588" y="612798"/>
                    <a:pt x="1280307" y="872688"/>
                    <a:pt x="1267791" y="853546"/>
                  </a:cubicBezTo>
                  <a:cubicBezTo>
                    <a:pt x="1255275" y="834404"/>
                    <a:pt x="1071217" y="517824"/>
                    <a:pt x="1029252" y="451563"/>
                  </a:cubicBezTo>
                  <a:cubicBezTo>
                    <a:pt x="987287" y="385302"/>
                    <a:pt x="1074899" y="513406"/>
                    <a:pt x="1016000" y="455980"/>
                  </a:cubicBezTo>
                  <a:cubicBezTo>
                    <a:pt x="957101" y="398554"/>
                    <a:pt x="717825" y="155598"/>
                    <a:pt x="675860" y="107007"/>
                  </a:cubicBezTo>
                  <a:cubicBezTo>
                    <a:pt x="633895" y="58416"/>
                    <a:pt x="828996" y="182103"/>
                    <a:pt x="764208" y="164433"/>
                  </a:cubicBezTo>
                  <a:cubicBezTo>
                    <a:pt x="699420" y="146763"/>
                    <a:pt x="332776" y="12769"/>
                    <a:pt x="287130" y="989"/>
                  </a:cubicBezTo>
                  <a:cubicBezTo>
                    <a:pt x="241484" y="-10791"/>
                    <a:pt x="536713" y="86392"/>
                    <a:pt x="490330" y="93754"/>
                  </a:cubicBezTo>
                  <a:lnTo>
                    <a:pt x="0" y="14241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4" name="フリーフォーム 263">
              <a:extLst>
                <a:ext uri="{FF2B5EF4-FFF2-40B4-BE49-F238E27FC236}">
                  <a16:creationId xmlns:a16="http://schemas.microsoft.com/office/drawing/2014/main" id="{481C2BAC-4AF6-A05F-A365-D937C7DAD141}"/>
                </a:ext>
              </a:extLst>
            </p:cNvPr>
            <p:cNvSpPr/>
            <p:nvPr/>
          </p:nvSpPr>
          <p:spPr>
            <a:xfrm>
              <a:off x="9333403" y="6391674"/>
              <a:ext cx="115423" cy="504019"/>
            </a:xfrm>
            <a:custGeom>
              <a:avLst/>
              <a:gdLst>
                <a:gd name="connsiteX0" fmla="*/ 40301 w 115423"/>
                <a:gd name="connsiteY0" fmla="*/ 291 h 504019"/>
                <a:gd name="connsiteX1" fmla="*/ 18214 w 115423"/>
                <a:gd name="connsiteY1" fmla="*/ 446448 h 504019"/>
                <a:gd name="connsiteX2" fmla="*/ 40301 w 115423"/>
                <a:gd name="connsiteY2" fmla="*/ 278587 h 504019"/>
                <a:gd name="connsiteX3" fmla="*/ 115397 w 115423"/>
                <a:gd name="connsiteY3" fmla="*/ 503874 h 504019"/>
                <a:gd name="connsiteX4" fmla="*/ 31467 w 115423"/>
                <a:gd name="connsiteY4" fmla="*/ 238830 h 504019"/>
                <a:gd name="connsiteX5" fmla="*/ 545 w 115423"/>
                <a:gd name="connsiteY5" fmla="*/ 375769 h 504019"/>
                <a:gd name="connsiteX6" fmla="*/ 40301 w 115423"/>
                <a:gd name="connsiteY6" fmla="*/ 291 h 5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423" h="504019">
                  <a:moveTo>
                    <a:pt x="40301" y="291"/>
                  </a:moveTo>
                  <a:cubicBezTo>
                    <a:pt x="43246" y="12071"/>
                    <a:pt x="18214" y="400065"/>
                    <a:pt x="18214" y="446448"/>
                  </a:cubicBezTo>
                  <a:cubicBezTo>
                    <a:pt x="18214" y="492831"/>
                    <a:pt x="24104" y="269016"/>
                    <a:pt x="40301" y="278587"/>
                  </a:cubicBezTo>
                  <a:cubicBezTo>
                    <a:pt x="56498" y="288158"/>
                    <a:pt x="116869" y="510500"/>
                    <a:pt x="115397" y="503874"/>
                  </a:cubicBezTo>
                  <a:cubicBezTo>
                    <a:pt x="113925" y="497248"/>
                    <a:pt x="50609" y="260181"/>
                    <a:pt x="31467" y="238830"/>
                  </a:cubicBezTo>
                  <a:cubicBezTo>
                    <a:pt x="12325" y="217479"/>
                    <a:pt x="-3136" y="414053"/>
                    <a:pt x="545" y="375769"/>
                  </a:cubicBezTo>
                  <a:cubicBezTo>
                    <a:pt x="4226" y="337485"/>
                    <a:pt x="37356" y="-11489"/>
                    <a:pt x="40301" y="2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フリーフォーム 264">
              <a:extLst>
                <a:ext uri="{FF2B5EF4-FFF2-40B4-BE49-F238E27FC236}">
                  <a16:creationId xmlns:a16="http://schemas.microsoft.com/office/drawing/2014/main" id="{FBFBD11B-EC53-2C11-64AE-181474A6006C}"/>
                </a:ext>
              </a:extLst>
            </p:cNvPr>
            <p:cNvSpPr/>
            <p:nvPr/>
          </p:nvSpPr>
          <p:spPr>
            <a:xfrm>
              <a:off x="8768336" y="6810701"/>
              <a:ext cx="676050" cy="1875691"/>
            </a:xfrm>
            <a:custGeom>
              <a:avLst/>
              <a:gdLst>
                <a:gd name="connsiteX0" fmla="*/ 676047 w 676050"/>
                <a:gd name="connsiteY0" fmla="*/ 916 h 1875691"/>
                <a:gd name="connsiteX1" fmla="*/ 525855 w 676050"/>
                <a:gd name="connsiteY1" fmla="*/ 614934 h 1875691"/>
                <a:gd name="connsiteX2" fmla="*/ 521438 w 676050"/>
                <a:gd name="connsiteY2" fmla="*/ 632603 h 1875691"/>
                <a:gd name="connsiteX3" fmla="*/ 494934 w 676050"/>
                <a:gd name="connsiteY3" fmla="*/ 902064 h 1875691"/>
                <a:gd name="connsiteX4" fmla="*/ 486099 w 676050"/>
                <a:gd name="connsiteY4" fmla="*/ 645856 h 1875691"/>
                <a:gd name="connsiteX5" fmla="*/ 433090 w 676050"/>
                <a:gd name="connsiteY5" fmla="*/ 1008082 h 1875691"/>
                <a:gd name="connsiteX6" fmla="*/ 186 w 676050"/>
                <a:gd name="connsiteY6" fmla="*/ 1873890 h 1875691"/>
                <a:gd name="connsiteX7" fmla="*/ 490516 w 676050"/>
                <a:gd name="connsiteY7" fmla="*/ 756290 h 1875691"/>
                <a:gd name="connsiteX8" fmla="*/ 380081 w 676050"/>
                <a:gd name="connsiteY8" fmla="*/ 1109682 h 1875691"/>
                <a:gd name="connsiteX9" fmla="*/ 415421 w 676050"/>
                <a:gd name="connsiteY9" fmla="*/ 955073 h 1875691"/>
                <a:gd name="connsiteX10" fmla="*/ 534690 w 676050"/>
                <a:gd name="connsiteY10" fmla="*/ 504499 h 1875691"/>
                <a:gd name="connsiteX11" fmla="*/ 481681 w 676050"/>
                <a:gd name="connsiteY11" fmla="*/ 645856 h 1875691"/>
                <a:gd name="connsiteX12" fmla="*/ 525855 w 676050"/>
                <a:gd name="connsiteY12" fmla="*/ 363142 h 1875691"/>
                <a:gd name="connsiteX13" fmla="*/ 530273 w 676050"/>
                <a:gd name="connsiteY13" fmla="*/ 473577 h 1875691"/>
                <a:gd name="connsiteX14" fmla="*/ 676047 w 676050"/>
                <a:gd name="connsiteY14" fmla="*/ 916 h 187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6050" h="1875691">
                  <a:moveTo>
                    <a:pt x="676047" y="916"/>
                  </a:moveTo>
                  <a:cubicBezTo>
                    <a:pt x="675311" y="24475"/>
                    <a:pt x="525855" y="614934"/>
                    <a:pt x="525855" y="614934"/>
                  </a:cubicBezTo>
                  <a:cubicBezTo>
                    <a:pt x="500087" y="720215"/>
                    <a:pt x="526591" y="584748"/>
                    <a:pt x="521438" y="632603"/>
                  </a:cubicBezTo>
                  <a:cubicBezTo>
                    <a:pt x="516285" y="680458"/>
                    <a:pt x="500824" y="899855"/>
                    <a:pt x="494934" y="902064"/>
                  </a:cubicBezTo>
                  <a:cubicBezTo>
                    <a:pt x="489044" y="904273"/>
                    <a:pt x="496406" y="628186"/>
                    <a:pt x="486099" y="645856"/>
                  </a:cubicBezTo>
                  <a:cubicBezTo>
                    <a:pt x="475792" y="663526"/>
                    <a:pt x="514075" y="803410"/>
                    <a:pt x="433090" y="1008082"/>
                  </a:cubicBezTo>
                  <a:cubicBezTo>
                    <a:pt x="352105" y="1212754"/>
                    <a:pt x="-9385" y="1915855"/>
                    <a:pt x="186" y="1873890"/>
                  </a:cubicBezTo>
                  <a:cubicBezTo>
                    <a:pt x="9757" y="1831925"/>
                    <a:pt x="427200" y="883658"/>
                    <a:pt x="490516" y="756290"/>
                  </a:cubicBezTo>
                  <a:cubicBezTo>
                    <a:pt x="553832" y="628922"/>
                    <a:pt x="392597" y="1076551"/>
                    <a:pt x="380081" y="1109682"/>
                  </a:cubicBezTo>
                  <a:cubicBezTo>
                    <a:pt x="367565" y="1142813"/>
                    <a:pt x="389653" y="1055937"/>
                    <a:pt x="415421" y="955073"/>
                  </a:cubicBezTo>
                  <a:cubicBezTo>
                    <a:pt x="441189" y="854209"/>
                    <a:pt x="523647" y="556035"/>
                    <a:pt x="534690" y="504499"/>
                  </a:cubicBezTo>
                  <a:cubicBezTo>
                    <a:pt x="545733" y="452963"/>
                    <a:pt x="483153" y="669415"/>
                    <a:pt x="481681" y="645856"/>
                  </a:cubicBezTo>
                  <a:cubicBezTo>
                    <a:pt x="480209" y="622297"/>
                    <a:pt x="517756" y="391855"/>
                    <a:pt x="525855" y="363142"/>
                  </a:cubicBezTo>
                  <a:cubicBezTo>
                    <a:pt x="533954" y="334429"/>
                    <a:pt x="503769" y="531739"/>
                    <a:pt x="530273" y="473577"/>
                  </a:cubicBezTo>
                  <a:cubicBezTo>
                    <a:pt x="556777" y="415415"/>
                    <a:pt x="676783" y="-22643"/>
                    <a:pt x="676047" y="9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フリーフォーム 265">
              <a:extLst>
                <a:ext uri="{FF2B5EF4-FFF2-40B4-BE49-F238E27FC236}">
                  <a16:creationId xmlns:a16="http://schemas.microsoft.com/office/drawing/2014/main" id="{C34624AB-565C-1878-92D9-89442C8FB01C}"/>
                </a:ext>
              </a:extLst>
            </p:cNvPr>
            <p:cNvSpPr/>
            <p:nvPr/>
          </p:nvSpPr>
          <p:spPr>
            <a:xfrm>
              <a:off x="8481385" y="8584094"/>
              <a:ext cx="323788" cy="502645"/>
            </a:xfrm>
            <a:custGeom>
              <a:avLst/>
              <a:gdLst>
                <a:gd name="connsiteX0" fmla="*/ 291554 w 323788"/>
                <a:gd name="connsiteY0" fmla="*/ 34236 h 502645"/>
                <a:gd name="connsiteX1" fmla="*/ 6 w 323788"/>
                <a:gd name="connsiteY1" fmla="*/ 502480 h 502645"/>
                <a:gd name="connsiteX2" fmla="*/ 282719 w 323788"/>
                <a:gd name="connsiteY2" fmla="*/ 87245 h 502645"/>
                <a:gd name="connsiteX3" fmla="*/ 291554 w 323788"/>
                <a:gd name="connsiteY3" fmla="*/ 34236 h 50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788" h="502645">
                  <a:moveTo>
                    <a:pt x="291554" y="34236"/>
                  </a:moveTo>
                  <a:cubicBezTo>
                    <a:pt x="244435" y="103442"/>
                    <a:pt x="1478" y="493645"/>
                    <a:pt x="6" y="502480"/>
                  </a:cubicBezTo>
                  <a:cubicBezTo>
                    <a:pt x="-1467" y="511315"/>
                    <a:pt x="232655" y="164549"/>
                    <a:pt x="282719" y="87245"/>
                  </a:cubicBezTo>
                  <a:cubicBezTo>
                    <a:pt x="332783" y="9941"/>
                    <a:pt x="338673" y="-34970"/>
                    <a:pt x="291554" y="342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フリーフォーム 266">
              <a:extLst>
                <a:ext uri="{FF2B5EF4-FFF2-40B4-BE49-F238E27FC236}">
                  <a16:creationId xmlns:a16="http://schemas.microsoft.com/office/drawing/2014/main" id="{AB1F5713-A198-6955-87EA-0D7E0034449C}"/>
                </a:ext>
              </a:extLst>
            </p:cNvPr>
            <p:cNvSpPr/>
            <p:nvPr/>
          </p:nvSpPr>
          <p:spPr>
            <a:xfrm>
              <a:off x="8471691" y="8905509"/>
              <a:ext cx="89274" cy="2023642"/>
            </a:xfrm>
            <a:custGeom>
              <a:avLst/>
              <a:gdLst>
                <a:gd name="connsiteX0" fmla="*/ 89213 w 89274"/>
                <a:gd name="connsiteY0" fmla="*/ 4369 h 2023642"/>
                <a:gd name="connsiteX1" fmla="*/ 18535 w 89274"/>
                <a:gd name="connsiteY1" fmla="*/ 1002700 h 2023642"/>
                <a:gd name="connsiteX2" fmla="*/ 866 w 89274"/>
                <a:gd name="connsiteY2" fmla="*/ 870178 h 2023642"/>
                <a:gd name="connsiteX3" fmla="*/ 5283 w 89274"/>
                <a:gd name="connsiteY3" fmla="*/ 2023117 h 2023642"/>
                <a:gd name="connsiteX4" fmla="*/ 27370 w 89274"/>
                <a:gd name="connsiteY4" fmla="*/ 1020369 h 2023642"/>
                <a:gd name="connsiteX5" fmla="*/ 31787 w 89274"/>
                <a:gd name="connsiteY5" fmla="*/ 1117552 h 2023642"/>
                <a:gd name="connsiteX6" fmla="*/ 40622 w 89274"/>
                <a:gd name="connsiteY6" fmla="*/ 322421 h 2023642"/>
                <a:gd name="connsiteX7" fmla="*/ 5283 w 89274"/>
                <a:gd name="connsiteY7" fmla="*/ 627221 h 2023642"/>
                <a:gd name="connsiteX8" fmla="*/ 89213 w 89274"/>
                <a:gd name="connsiteY8" fmla="*/ 4369 h 20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274" h="2023642">
                  <a:moveTo>
                    <a:pt x="89213" y="4369"/>
                  </a:moveTo>
                  <a:cubicBezTo>
                    <a:pt x="91422" y="66949"/>
                    <a:pt x="33259" y="858399"/>
                    <a:pt x="18535" y="1002700"/>
                  </a:cubicBezTo>
                  <a:cubicBezTo>
                    <a:pt x="3811" y="1147001"/>
                    <a:pt x="3075" y="700109"/>
                    <a:pt x="866" y="870178"/>
                  </a:cubicBezTo>
                  <a:cubicBezTo>
                    <a:pt x="-1343" y="1040247"/>
                    <a:pt x="866" y="1998085"/>
                    <a:pt x="5283" y="2023117"/>
                  </a:cubicBezTo>
                  <a:cubicBezTo>
                    <a:pt x="9700" y="2048149"/>
                    <a:pt x="22953" y="1171297"/>
                    <a:pt x="27370" y="1020369"/>
                  </a:cubicBezTo>
                  <a:cubicBezTo>
                    <a:pt x="31787" y="869442"/>
                    <a:pt x="29578" y="1233877"/>
                    <a:pt x="31787" y="1117552"/>
                  </a:cubicBezTo>
                  <a:cubicBezTo>
                    <a:pt x="33996" y="1001227"/>
                    <a:pt x="45039" y="404143"/>
                    <a:pt x="40622" y="322421"/>
                  </a:cubicBezTo>
                  <a:cubicBezTo>
                    <a:pt x="36205" y="240699"/>
                    <a:pt x="-1343" y="683174"/>
                    <a:pt x="5283" y="627221"/>
                  </a:cubicBezTo>
                  <a:cubicBezTo>
                    <a:pt x="11909" y="571268"/>
                    <a:pt x="87004" y="-58211"/>
                    <a:pt x="89213" y="43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フリーフォーム 267">
              <a:extLst>
                <a:ext uri="{FF2B5EF4-FFF2-40B4-BE49-F238E27FC236}">
                  <a16:creationId xmlns:a16="http://schemas.microsoft.com/office/drawing/2014/main" id="{5F673841-DB52-8C2C-1CCC-19AA3B6B54AF}"/>
                </a:ext>
              </a:extLst>
            </p:cNvPr>
            <p:cNvSpPr/>
            <p:nvPr/>
          </p:nvSpPr>
          <p:spPr>
            <a:xfrm>
              <a:off x="6943330" y="10009808"/>
              <a:ext cx="1577684" cy="1008025"/>
            </a:xfrm>
            <a:custGeom>
              <a:avLst/>
              <a:gdLst>
                <a:gd name="connsiteX0" fmla="*/ 809 w 1577684"/>
                <a:gd name="connsiteY0" fmla="*/ 1 h 1008025"/>
                <a:gd name="connsiteX1" fmla="*/ 314444 w 1577684"/>
                <a:gd name="connsiteY1" fmla="*/ 335722 h 1008025"/>
                <a:gd name="connsiteX2" fmla="*/ 327696 w 1577684"/>
                <a:gd name="connsiteY2" fmla="*/ 331305 h 1008025"/>
                <a:gd name="connsiteX3" fmla="*/ 539731 w 1577684"/>
                <a:gd name="connsiteY3" fmla="*/ 640522 h 1008025"/>
                <a:gd name="connsiteX4" fmla="*/ 526479 w 1577684"/>
                <a:gd name="connsiteY4" fmla="*/ 618435 h 1008025"/>
                <a:gd name="connsiteX5" fmla="*/ 826861 w 1577684"/>
                <a:gd name="connsiteY5" fmla="*/ 861392 h 1008025"/>
                <a:gd name="connsiteX6" fmla="*/ 795940 w 1577684"/>
                <a:gd name="connsiteY6" fmla="*/ 839305 h 1008025"/>
                <a:gd name="connsiteX7" fmla="*/ 1348113 w 1577684"/>
                <a:gd name="connsiteY7" fmla="*/ 985079 h 1008025"/>
                <a:gd name="connsiteX8" fmla="*/ 1374618 w 1577684"/>
                <a:gd name="connsiteY8" fmla="*/ 993914 h 1008025"/>
                <a:gd name="connsiteX9" fmla="*/ 1568983 w 1577684"/>
                <a:gd name="connsiteY9" fmla="*/ 856975 h 1008025"/>
                <a:gd name="connsiteX10" fmla="*/ 1542479 w 1577684"/>
                <a:gd name="connsiteY10" fmla="*/ 905566 h 1008025"/>
                <a:gd name="connsiteX11" fmla="*/ 1529227 w 1577684"/>
                <a:gd name="connsiteY11" fmla="*/ 737705 h 1008025"/>
                <a:gd name="connsiteX12" fmla="*/ 1555731 w 1577684"/>
                <a:gd name="connsiteY12" fmla="*/ 905566 h 1008025"/>
                <a:gd name="connsiteX13" fmla="*/ 1485053 w 1577684"/>
                <a:gd name="connsiteY13" fmla="*/ 971827 h 1008025"/>
                <a:gd name="connsiteX14" fmla="*/ 1471800 w 1577684"/>
                <a:gd name="connsiteY14" fmla="*/ 993914 h 1008025"/>
                <a:gd name="connsiteX15" fmla="*/ 1370200 w 1577684"/>
                <a:gd name="connsiteY15" fmla="*/ 1002749 h 1008025"/>
                <a:gd name="connsiteX16" fmla="*/ 1560148 w 1577684"/>
                <a:gd name="connsiteY16" fmla="*/ 909983 h 1008025"/>
                <a:gd name="connsiteX17" fmla="*/ 1308357 w 1577684"/>
                <a:gd name="connsiteY17" fmla="*/ 958575 h 1008025"/>
                <a:gd name="connsiteX18" fmla="*/ 791522 w 1577684"/>
                <a:gd name="connsiteY18" fmla="*/ 874644 h 1008025"/>
                <a:gd name="connsiteX19" fmla="*/ 848948 w 1577684"/>
                <a:gd name="connsiteY19" fmla="*/ 830470 h 1008025"/>
                <a:gd name="connsiteX20" fmla="*/ 526479 w 1577684"/>
                <a:gd name="connsiteY20" fmla="*/ 538922 h 1008025"/>
                <a:gd name="connsiteX21" fmla="*/ 742931 w 1577684"/>
                <a:gd name="connsiteY21" fmla="*/ 786296 h 1008025"/>
                <a:gd name="connsiteX22" fmla="*/ 389540 w 1577684"/>
                <a:gd name="connsiteY22" fmla="*/ 371062 h 1008025"/>
                <a:gd name="connsiteX23" fmla="*/ 345366 w 1577684"/>
                <a:gd name="connsiteY23" fmla="*/ 260627 h 1008025"/>
                <a:gd name="connsiteX24" fmla="*/ 420461 w 1577684"/>
                <a:gd name="connsiteY24" fmla="*/ 340140 h 1008025"/>
                <a:gd name="connsiteX25" fmla="*/ 809 w 1577684"/>
                <a:gd name="connsiteY25" fmla="*/ 1 h 100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7684" h="1008025">
                  <a:moveTo>
                    <a:pt x="809" y="1"/>
                  </a:moveTo>
                  <a:cubicBezTo>
                    <a:pt x="-16860" y="-735"/>
                    <a:pt x="259963" y="280505"/>
                    <a:pt x="314444" y="335722"/>
                  </a:cubicBezTo>
                  <a:cubicBezTo>
                    <a:pt x="368925" y="390939"/>
                    <a:pt x="290148" y="280505"/>
                    <a:pt x="327696" y="331305"/>
                  </a:cubicBezTo>
                  <a:cubicBezTo>
                    <a:pt x="365244" y="382105"/>
                    <a:pt x="506601" y="592667"/>
                    <a:pt x="539731" y="640522"/>
                  </a:cubicBezTo>
                  <a:cubicBezTo>
                    <a:pt x="572861" y="688377"/>
                    <a:pt x="478624" y="581623"/>
                    <a:pt x="526479" y="618435"/>
                  </a:cubicBezTo>
                  <a:cubicBezTo>
                    <a:pt x="574334" y="655247"/>
                    <a:pt x="781951" y="824580"/>
                    <a:pt x="826861" y="861392"/>
                  </a:cubicBezTo>
                  <a:cubicBezTo>
                    <a:pt x="871771" y="898204"/>
                    <a:pt x="709065" y="818690"/>
                    <a:pt x="795940" y="839305"/>
                  </a:cubicBezTo>
                  <a:cubicBezTo>
                    <a:pt x="882815" y="859920"/>
                    <a:pt x="1251667" y="959311"/>
                    <a:pt x="1348113" y="985079"/>
                  </a:cubicBezTo>
                  <a:cubicBezTo>
                    <a:pt x="1444559" y="1010847"/>
                    <a:pt x="1337806" y="1015265"/>
                    <a:pt x="1374618" y="993914"/>
                  </a:cubicBezTo>
                  <a:cubicBezTo>
                    <a:pt x="1411430" y="972563"/>
                    <a:pt x="1541006" y="871700"/>
                    <a:pt x="1568983" y="856975"/>
                  </a:cubicBezTo>
                  <a:cubicBezTo>
                    <a:pt x="1596960" y="842250"/>
                    <a:pt x="1549105" y="925444"/>
                    <a:pt x="1542479" y="905566"/>
                  </a:cubicBezTo>
                  <a:cubicBezTo>
                    <a:pt x="1535853" y="885688"/>
                    <a:pt x="1527018" y="737705"/>
                    <a:pt x="1529227" y="737705"/>
                  </a:cubicBezTo>
                  <a:cubicBezTo>
                    <a:pt x="1531436" y="737705"/>
                    <a:pt x="1563093" y="866546"/>
                    <a:pt x="1555731" y="905566"/>
                  </a:cubicBezTo>
                  <a:cubicBezTo>
                    <a:pt x="1548369" y="944586"/>
                    <a:pt x="1499041" y="957102"/>
                    <a:pt x="1485053" y="971827"/>
                  </a:cubicBezTo>
                  <a:cubicBezTo>
                    <a:pt x="1471065" y="986552"/>
                    <a:pt x="1490942" y="988760"/>
                    <a:pt x="1471800" y="993914"/>
                  </a:cubicBezTo>
                  <a:cubicBezTo>
                    <a:pt x="1452658" y="999068"/>
                    <a:pt x="1355475" y="1016737"/>
                    <a:pt x="1370200" y="1002749"/>
                  </a:cubicBezTo>
                  <a:cubicBezTo>
                    <a:pt x="1384925" y="988761"/>
                    <a:pt x="1570455" y="917345"/>
                    <a:pt x="1560148" y="909983"/>
                  </a:cubicBezTo>
                  <a:cubicBezTo>
                    <a:pt x="1549841" y="902621"/>
                    <a:pt x="1436461" y="964465"/>
                    <a:pt x="1308357" y="958575"/>
                  </a:cubicBezTo>
                  <a:cubicBezTo>
                    <a:pt x="1180253" y="952685"/>
                    <a:pt x="868090" y="895995"/>
                    <a:pt x="791522" y="874644"/>
                  </a:cubicBezTo>
                  <a:cubicBezTo>
                    <a:pt x="714954" y="853293"/>
                    <a:pt x="893122" y="886424"/>
                    <a:pt x="848948" y="830470"/>
                  </a:cubicBezTo>
                  <a:cubicBezTo>
                    <a:pt x="804774" y="774516"/>
                    <a:pt x="544148" y="546284"/>
                    <a:pt x="526479" y="538922"/>
                  </a:cubicBezTo>
                  <a:cubicBezTo>
                    <a:pt x="508810" y="531560"/>
                    <a:pt x="765754" y="814272"/>
                    <a:pt x="742931" y="786296"/>
                  </a:cubicBezTo>
                  <a:cubicBezTo>
                    <a:pt x="720108" y="758320"/>
                    <a:pt x="455801" y="458674"/>
                    <a:pt x="389540" y="371062"/>
                  </a:cubicBezTo>
                  <a:cubicBezTo>
                    <a:pt x="323279" y="283451"/>
                    <a:pt x="340213" y="265781"/>
                    <a:pt x="345366" y="260627"/>
                  </a:cubicBezTo>
                  <a:cubicBezTo>
                    <a:pt x="350519" y="255473"/>
                    <a:pt x="474942" y="383578"/>
                    <a:pt x="420461" y="340140"/>
                  </a:cubicBezTo>
                  <a:cubicBezTo>
                    <a:pt x="365980" y="296702"/>
                    <a:pt x="18478" y="737"/>
                    <a:pt x="809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9" name="フリーフォーム 268">
              <a:extLst>
                <a:ext uri="{FF2B5EF4-FFF2-40B4-BE49-F238E27FC236}">
                  <a16:creationId xmlns:a16="http://schemas.microsoft.com/office/drawing/2014/main" id="{85B6A91D-5DFC-F01F-5715-5C2F94678F0A}"/>
                </a:ext>
              </a:extLst>
            </p:cNvPr>
            <p:cNvSpPr/>
            <p:nvPr/>
          </p:nvSpPr>
          <p:spPr>
            <a:xfrm>
              <a:off x="1594667" y="9962745"/>
              <a:ext cx="1929515" cy="486422"/>
            </a:xfrm>
            <a:custGeom>
              <a:avLst/>
              <a:gdLst>
                <a:gd name="connsiteX0" fmla="*/ 13263 w 1929515"/>
                <a:gd name="connsiteY0" fmla="*/ 484385 h 486422"/>
                <a:gd name="connsiteX1" fmla="*/ 1263385 w 1929515"/>
                <a:gd name="connsiteY1" fmla="*/ 184003 h 486422"/>
                <a:gd name="connsiteX2" fmla="*/ 415246 w 1929515"/>
                <a:gd name="connsiteY2" fmla="*/ 334194 h 486422"/>
                <a:gd name="connsiteX3" fmla="*/ 1903907 w 1929515"/>
                <a:gd name="connsiteY3" fmla="*/ 2890 h 486422"/>
                <a:gd name="connsiteX4" fmla="*/ 1364985 w 1929515"/>
                <a:gd name="connsiteY4" fmla="*/ 170751 h 486422"/>
                <a:gd name="connsiteX5" fmla="*/ 1466585 w 1929515"/>
                <a:gd name="connsiteY5" fmla="*/ 130994 h 486422"/>
                <a:gd name="connsiteX6" fmla="*/ 437333 w 1929515"/>
                <a:gd name="connsiteY6" fmla="*/ 316525 h 486422"/>
                <a:gd name="connsiteX7" fmla="*/ 596359 w 1929515"/>
                <a:gd name="connsiteY7" fmla="*/ 316525 h 486422"/>
                <a:gd name="connsiteX8" fmla="*/ 13263 w 1929515"/>
                <a:gd name="connsiteY8" fmla="*/ 484385 h 48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515" h="486422">
                  <a:moveTo>
                    <a:pt x="13263" y="484385"/>
                  </a:moveTo>
                  <a:cubicBezTo>
                    <a:pt x="124434" y="462298"/>
                    <a:pt x="1196388" y="209035"/>
                    <a:pt x="1263385" y="184003"/>
                  </a:cubicBezTo>
                  <a:cubicBezTo>
                    <a:pt x="1330382" y="158971"/>
                    <a:pt x="308492" y="364379"/>
                    <a:pt x="415246" y="334194"/>
                  </a:cubicBezTo>
                  <a:cubicBezTo>
                    <a:pt x="522000" y="304009"/>
                    <a:pt x="1745617" y="30130"/>
                    <a:pt x="1903907" y="2890"/>
                  </a:cubicBezTo>
                  <a:cubicBezTo>
                    <a:pt x="2062197" y="-24350"/>
                    <a:pt x="1437872" y="149400"/>
                    <a:pt x="1364985" y="170751"/>
                  </a:cubicBezTo>
                  <a:cubicBezTo>
                    <a:pt x="1292098" y="192102"/>
                    <a:pt x="1621194" y="106698"/>
                    <a:pt x="1466585" y="130994"/>
                  </a:cubicBezTo>
                  <a:cubicBezTo>
                    <a:pt x="1311976" y="155290"/>
                    <a:pt x="582371" y="285603"/>
                    <a:pt x="437333" y="316525"/>
                  </a:cubicBezTo>
                  <a:cubicBezTo>
                    <a:pt x="292295" y="347447"/>
                    <a:pt x="668510" y="290757"/>
                    <a:pt x="596359" y="316525"/>
                  </a:cubicBezTo>
                  <a:cubicBezTo>
                    <a:pt x="524208" y="342293"/>
                    <a:pt x="-97908" y="506472"/>
                    <a:pt x="13263" y="4843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フリーフォーム 269">
              <a:extLst>
                <a:ext uri="{FF2B5EF4-FFF2-40B4-BE49-F238E27FC236}">
                  <a16:creationId xmlns:a16="http://schemas.microsoft.com/office/drawing/2014/main" id="{19E98757-062E-665E-EDA6-1E08DFC8F35A}"/>
                </a:ext>
              </a:extLst>
            </p:cNvPr>
            <p:cNvSpPr/>
            <p:nvPr/>
          </p:nvSpPr>
          <p:spPr>
            <a:xfrm>
              <a:off x="2783113" y="6853356"/>
              <a:ext cx="505016" cy="664493"/>
            </a:xfrm>
            <a:custGeom>
              <a:avLst/>
              <a:gdLst>
                <a:gd name="connsiteX0" fmla="*/ 499009 w 505016"/>
                <a:gd name="connsiteY0" fmla="*/ 660627 h 664493"/>
                <a:gd name="connsiteX1" fmla="*/ 4261 w 505016"/>
                <a:gd name="connsiteY1" fmla="*/ 6853 h 664493"/>
                <a:gd name="connsiteX2" fmla="*/ 260470 w 505016"/>
                <a:gd name="connsiteY2" fmla="*/ 316070 h 664493"/>
                <a:gd name="connsiteX3" fmla="*/ 278139 w 505016"/>
                <a:gd name="connsiteY3" fmla="*/ 280731 h 664493"/>
                <a:gd name="connsiteX4" fmla="*/ 499009 w 505016"/>
                <a:gd name="connsiteY4" fmla="*/ 660627 h 66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016" h="664493">
                  <a:moveTo>
                    <a:pt x="499009" y="660627"/>
                  </a:moveTo>
                  <a:cubicBezTo>
                    <a:pt x="453363" y="614981"/>
                    <a:pt x="44017" y="64279"/>
                    <a:pt x="4261" y="6853"/>
                  </a:cubicBezTo>
                  <a:cubicBezTo>
                    <a:pt x="-35495" y="-50573"/>
                    <a:pt x="214824" y="270424"/>
                    <a:pt x="260470" y="316070"/>
                  </a:cubicBezTo>
                  <a:cubicBezTo>
                    <a:pt x="306116" y="361716"/>
                    <a:pt x="239855" y="227722"/>
                    <a:pt x="278139" y="280731"/>
                  </a:cubicBezTo>
                  <a:cubicBezTo>
                    <a:pt x="316423" y="333740"/>
                    <a:pt x="544655" y="706273"/>
                    <a:pt x="499009" y="6606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フリーフォーム 270">
              <a:extLst>
                <a:ext uri="{FF2B5EF4-FFF2-40B4-BE49-F238E27FC236}">
                  <a16:creationId xmlns:a16="http://schemas.microsoft.com/office/drawing/2014/main" id="{75C924EB-D5BC-F717-2D13-CADF6A9A67AB}"/>
                </a:ext>
              </a:extLst>
            </p:cNvPr>
            <p:cNvSpPr/>
            <p:nvPr/>
          </p:nvSpPr>
          <p:spPr>
            <a:xfrm>
              <a:off x="1493078" y="5994400"/>
              <a:ext cx="1359101" cy="897819"/>
            </a:xfrm>
            <a:custGeom>
              <a:avLst/>
              <a:gdLst>
                <a:gd name="connsiteX0" fmla="*/ 0 w 1359101"/>
                <a:gd name="connsiteY0" fmla="*/ 0 h 897819"/>
                <a:gd name="connsiteX1" fmla="*/ 53009 w 1359101"/>
                <a:gd name="connsiteY1" fmla="*/ 26504 h 897819"/>
                <a:gd name="connsiteX2" fmla="*/ 887896 w 1359101"/>
                <a:gd name="connsiteY2" fmla="*/ 463826 h 897819"/>
                <a:gd name="connsiteX3" fmla="*/ 843722 w 1359101"/>
                <a:gd name="connsiteY3" fmla="*/ 459409 h 897819"/>
                <a:gd name="connsiteX4" fmla="*/ 1356139 w 1359101"/>
                <a:gd name="connsiteY4" fmla="*/ 896730 h 897819"/>
                <a:gd name="connsiteX5" fmla="*/ 574261 w 1359101"/>
                <a:gd name="connsiteY5" fmla="*/ 313635 h 897819"/>
                <a:gd name="connsiteX6" fmla="*/ 309218 w 1359101"/>
                <a:gd name="connsiteY6" fmla="*/ 101600 h 897819"/>
                <a:gd name="connsiteX7" fmla="*/ 362226 w 1359101"/>
                <a:gd name="connsiteY7" fmla="*/ 154609 h 897819"/>
                <a:gd name="connsiteX8" fmla="*/ 0 w 1359101"/>
                <a:gd name="connsiteY8" fmla="*/ 0 h 89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9101" h="897819">
                  <a:moveTo>
                    <a:pt x="0" y="0"/>
                  </a:moveTo>
                  <a:lnTo>
                    <a:pt x="53009" y="26504"/>
                  </a:lnTo>
                  <a:lnTo>
                    <a:pt x="887896" y="463826"/>
                  </a:lnTo>
                  <a:cubicBezTo>
                    <a:pt x="1019681" y="535977"/>
                    <a:pt x="765682" y="387258"/>
                    <a:pt x="843722" y="459409"/>
                  </a:cubicBezTo>
                  <a:cubicBezTo>
                    <a:pt x="921762" y="531560"/>
                    <a:pt x="1401049" y="921026"/>
                    <a:pt x="1356139" y="896730"/>
                  </a:cubicBezTo>
                  <a:cubicBezTo>
                    <a:pt x="1311229" y="872434"/>
                    <a:pt x="748748" y="446157"/>
                    <a:pt x="574261" y="313635"/>
                  </a:cubicBezTo>
                  <a:cubicBezTo>
                    <a:pt x="399774" y="181113"/>
                    <a:pt x="344557" y="128104"/>
                    <a:pt x="309218" y="101600"/>
                  </a:cubicBezTo>
                  <a:cubicBezTo>
                    <a:pt x="273879" y="75096"/>
                    <a:pt x="419652" y="175960"/>
                    <a:pt x="362226" y="154609"/>
                  </a:cubicBezTo>
                  <a:cubicBezTo>
                    <a:pt x="304800" y="133258"/>
                    <a:pt x="134730" y="53377"/>
                    <a:pt x="0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2" name="フリーフォーム 271">
              <a:extLst>
                <a:ext uri="{FF2B5EF4-FFF2-40B4-BE49-F238E27FC236}">
                  <a16:creationId xmlns:a16="http://schemas.microsoft.com/office/drawing/2014/main" id="{246CBA59-7F70-2D78-65D9-1E91FCB8B23D}"/>
                </a:ext>
              </a:extLst>
            </p:cNvPr>
            <p:cNvSpPr/>
            <p:nvPr/>
          </p:nvSpPr>
          <p:spPr>
            <a:xfrm>
              <a:off x="1005176" y="5916195"/>
              <a:ext cx="571918" cy="118364"/>
            </a:xfrm>
            <a:custGeom>
              <a:avLst/>
              <a:gdLst>
                <a:gd name="connsiteX0" fmla="*/ 1989 w 571918"/>
                <a:gd name="connsiteY0" fmla="*/ 91457 h 118364"/>
                <a:gd name="connsiteX1" fmla="*/ 200772 w 571918"/>
                <a:gd name="connsiteY1" fmla="*/ 42866 h 118364"/>
                <a:gd name="connsiteX2" fmla="*/ 571833 w 571918"/>
                <a:gd name="connsiteY2" fmla="*/ 117962 h 118364"/>
                <a:gd name="connsiteX3" fmla="*/ 236111 w 571918"/>
                <a:gd name="connsiteY3" fmla="*/ 3109 h 118364"/>
                <a:gd name="connsiteX4" fmla="*/ 315624 w 571918"/>
                <a:gd name="connsiteY4" fmla="*/ 38448 h 118364"/>
                <a:gd name="connsiteX5" fmla="*/ 1989 w 571918"/>
                <a:gd name="connsiteY5" fmla="*/ 91457 h 1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918" h="118364">
                  <a:moveTo>
                    <a:pt x="1989" y="91457"/>
                  </a:moveTo>
                  <a:cubicBezTo>
                    <a:pt x="-17153" y="92193"/>
                    <a:pt x="105798" y="38449"/>
                    <a:pt x="200772" y="42866"/>
                  </a:cubicBezTo>
                  <a:cubicBezTo>
                    <a:pt x="295746" y="47283"/>
                    <a:pt x="565943" y="124588"/>
                    <a:pt x="571833" y="117962"/>
                  </a:cubicBezTo>
                  <a:cubicBezTo>
                    <a:pt x="577723" y="111336"/>
                    <a:pt x="278812" y="16361"/>
                    <a:pt x="236111" y="3109"/>
                  </a:cubicBezTo>
                  <a:cubicBezTo>
                    <a:pt x="193410" y="-10143"/>
                    <a:pt x="356117" y="22251"/>
                    <a:pt x="315624" y="38448"/>
                  </a:cubicBezTo>
                  <a:cubicBezTo>
                    <a:pt x="275131" y="54645"/>
                    <a:pt x="21131" y="90721"/>
                    <a:pt x="1989" y="9145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3" name="フリーフォーム 272">
              <a:extLst>
                <a:ext uri="{FF2B5EF4-FFF2-40B4-BE49-F238E27FC236}">
                  <a16:creationId xmlns:a16="http://schemas.microsoft.com/office/drawing/2014/main" id="{441EF660-E717-84A0-7C3F-8A43477685FB}"/>
                </a:ext>
              </a:extLst>
            </p:cNvPr>
            <p:cNvSpPr/>
            <p:nvPr/>
          </p:nvSpPr>
          <p:spPr>
            <a:xfrm>
              <a:off x="580604" y="5948501"/>
              <a:ext cx="559991" cy="490282"/>
            </a:xfrm>
            <a:custGeom>
              <a:avLst/>
              <a:gdLst>
                <a:gd name="connsiteX0" fmla="*/ 559083 w 559991"/>
                <a:gd name="connsiteY0" fmla="*/ 1725 h 490282"/>
                <a:gd name="connsiteX1" fmla="*/ 249866 w 559991"/>
                <a:gd name="connsiteY1" fmla="*/ 222595 h 490282"/>
                <a:gd name="connsiteX2" fmla="*/ 2492 w 559991"/>
                <a:gd name="connsiteY2" fmla="*/ 487638 h 490282"/>
                <a:gd name="connsiteX3" fmla="*/ 404474 w 559991"/>
                <a:gd name="connsiteY3" fmla="*/ 50316 h 490282"/>
                <a:gd name="connsiteX4" fmla="*/ 347048 w 559991"/>
                <a:gd name="connsiteY4" fmla="*/ 116577 h 490282"/>
                <a:gd name="connsiteX5" fmla="*/ 559083 w 559991"/>
                <a:gd name="connsiteY5" fmla="*/ 1725 h 49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9991" h="490282">
                  <a:moveTo>
                    <a:pt x="559083" y="1725"/>
                  </a:moveTo>
                  <a:cubicBezTo>
                    <a:pt x="542886" y="19395"/>
                    <a:pt x="342631" y="141610"/>
                    <a:pt x="249866" y="222595"/>
                  </a:cubicBezTo>
                  <a:cubicBezTo>
                    <a:pt x="157101" y="303580"/>
                    <a:pt x="-23276" y="516351"/>
                    <a:pt x="2492" y="487638"/>
                  </a:cubicBezTo>
                  <a:cubicBezTo>
                    <a:pt x="28260" y="458925"/>
                    <a:pt x="347048" y="112159"/>
                    <a:pt x="404474" y="50316"/>
                  </a:cubicBezTo>
                  <a:cubicBezTo>
                    <a:pt x="461900" y="-11527"/>
                    <a:pt x="324225" y="125412"/>
                    <a:pt x="347048" y="116577"/>
                  </a:cubicBezTo>
                  <a:cubicBezTo>
                    <a:pt x="369871" y="107742"/>
                    <a:pt x="575280" y="-15945"/>
                    <a:pt x="559083" y="17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フリーフォーム 273">
              <a:extLst>
                <a:ext uri="{FF2B5EF4-FFF2-40B4-BE49-F238E27FC236}">
                  <a16:creationId xmlns:a16="http://schemas.microsoft.com/office/drawing/2014/main" id="{19C5E6FC-C212-BC40-9852-0865155C4270}"/>
                </a:ext>
              </a:extLst>
            </p:cNvPr>
            <p:cNvSpPr/>
            <p:nvPr/>
          </p:nvSpPr>
          <p:spPr>
            <a:xfrm>
              <a:off x="525552" y="6166052"/>
              <a:ext cx="318178" cy="720690"/>
            </a:xfrm>
            <a:custGeom>
              <a:avLst/>
              <a:gdLst>
                <a:gd name="connsiteX0" fmla="*/ 318170 w 318178"/>
                <a:gd name="connsiteY0" fmla="*/ 626 h 720690"/>
                <a:gd name="connsiteX1" fmla="*/ 79631 w 318178"/>
                <a:gd name="connsiteY1" fmla="*/ 265670 h 720690"/>
                <a:gd name="connsiteX2" fmla="*/ 118 w 318178"/>
                <a:gd name="connsiteY2" fmla="*/ 720661 h 720690"/>
                <a:gd name="connsiteX3" fmla="*/ 92883 w 318178"/>
                <a:gd name="connsiteY3" fmla="*/ 243583 h 720690"/>
                <a:gd name="connsiteX4" fmla="*/ 70796 w 318178"/>
                <a:gd name="connsiteY4" fmla="*/ 336348 h 720690"/>
                <a:gd name="connsiteX5" fmla="*/ 318170 w 318178"/>
                <a:gd name="connsiteY5" fmla="*/ 626 h 72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178" h="720690">
                  <a:moveTo>
                    <a:pt x="318170" y="626"/>
                  </a:moveTo>
                  <a:cubicBezTo>
                    <a:pt x="319643" y="-11154"/>
                    <a:pt x="132640" y="145664"/>
                    <a:pt x="79631" y="265670"/>
                  </a:cubicBezTo>
                  <a:cubicBezTo>
                    <a:pt x="26622" y="385676"/>
                    <a:pt x="-2091" y="724342"/>
                    <a:pt x="118" y="720661"/>
                  </a:cubicBezTo>
                  <a:cubicBezTo>
                    <a:pt x="2327" y="716980"/>
                    <a:pt x="81103" y="307635"/>
                    <a:pt x="92883" y="243583"/>
                  </a:cubicBezTo>
                  <a:cubicBezTo>
                    <a:pt x="104663" y="179531"/>
                    <a:pt x="30303" y="376841"/>
                    <a:pt x="70796" y="336348"/>
                  </a:cubicBezTo>
                  <a:cubicBezTo>
                    <a:pt x="111289" y="295855"/>
                    <a:pt x="316697" y="12406"/>
                    <a:pt x="318170" y="62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フリーフォーム 274">
              <a:extLst>
                <a:ext uri="{FF2B5EF4-FFF2-40B4-BE49-F238E27FC236}">
                  <a16:creationId xmlns:a16="http://schemas.microsoft.com/office/drawing/2014/main" id="{452344FE-D1B1-9258-15FF-8ABF5B503AB2}"/>
                </a:ext>
              </a:extLst>
            </p:cNvPr>
            <p:cNvSpPr/>
            <p:nvPr/>
          </p:nvSpPr>
          <p:spPr>
            <a:xfrm>
              <a:off x="494464" y="6731521"/>
              <a:ext cx="134249" cy="732578"/>
            </a:xfrm>
            <a:custGeom>
              <a:avLst/>
              <a:gdLst>
                <a:gd name="connsiteX0" fmla="*/ 101884 w 134249"/>
                <a:gd name="connsiteY0" fmla="*/ 583 h 732578"/>
                <a:gd name="connsiteX1" fmla="*/ 75379 w 134249"/>
                <a:gd name="connsiteY1" fmla="*/ 358392 h 732578"/>
                <a:gd name="connsiteX2" fmla="*/ 132806 w 134249"/>
                <a:gd name="connsiteY2" fmla="*/ 729453 h 732578"/>
                <a:gd name="connsiteX3" fmla="*/ 4701 w 134249"/>
                <a:gd name="connsiteY3" fmla="*/ 141940 h 732578"/>
                <a:gd name="connsiteX4" fmla="*/ 35623 w 134249"/>
                <a:gd name="connsiteY4" fmla="*/ 270044 h 732578"/>
                <a:gd name="connsiteX5" fmla="*/ 101884 w 134249"/>
                <a:gd name="connsiteY5" fmla="*/ 583 h 7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249" h="732578">
                  <a:moveTo>
                    <a:pt x="101884" y="583"/>
                  </a:moveTo>
                  <a:cubicBezTo>
                    <a:pt x="108510" y="15307"/>
                    <a:pt x="70225" y="236914"/>
                    <a:pt x="75379" y="358392"/>
                  </a:cubicBezTo>
                  <a:cubicBezTo>
                    <a:pt x="80533" y="479870"/>
                    <a:pt x="144586" y="765528"/>
                    <a:pt x="132806" y="729453"/>
                  </a:cubicBezTo>
                  <a:cubicBezTo>
                    <a:pt x="121026" y="693378"/>
                    <a:pt x="20898" y="218508"/>
                    <a:pt x="4701" y="141940"/>
                  </a:cubicBezTo>
                  <a:cubicBezTo>
                    <a:pt x="-11496" y="65372"/>
                    <a:pt x="17953" y="285505"/>
                    <a:pt x="35623" y="270044"/>
                  </a:cubicBezTo>
                  <a:cubicBezTo>
                    <a:pt x="53293" y="254583"/>
                    <a:pt x="95258" y="-14141"/>
                    <a:pt x="101884" y="5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フリーフォーム 275">
              <a:extLst>
                <a:ext uri="{FF2B5EF4-FFF2-40B4-BE49-F238E27FC236}">
                  <a16:creationId xmlns:a16="http://schemas.microsoft.com/office/drawing/2014/main" id="{42EBD13E-92B9-D657-58E8-F4C2182C4BF2}"/>
                </a:ext>
              </a:extLst>
            </p:cNvPr>
            <p:cNvSpPr/>
            <p:nvPr/>
          </p:nvSpPr>
          <p:spPr>
            <a:xfrm>
              <a:off x="598087" y="7248441"/>
              <a:ext cx="369806" cy="1472542"/>
            </a:xfrm>
            <a:custGeom>
              <a:avLst/>
              <a:gdLst>
                <a:gd name="connsiteX0" fmla="*/ 15930 w 369806"/>
                <a:gd name="connsiteY0" fmla="*/ 80011 h 1472542"/>
                <a:gd name="connsiteX1" fmla="*/ 369322 w 369806"/>
                <a:gd name="connsiteY1" fmla="*/ 1471489 h 1472542"/>
                <a:gd name="connsiteX2" fmla="*/ 91026 w 369806"/>
                <a:gd name="connsiteY2" fmla="*/ 305298 h 1472542"/>
                <a:gd name="connsiteX3" fmla="*/ 15930 w 369806"/>
                <a:gd name="connsiteY3" fmla="*/ 80011 h 14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806" h="1472542">
                  <a:moveTo>
                    <a:pt x="15930" y="80011"/>
                  </a:moveTo>
                  <a:cubicBezTo>
                    <a:pt x="62313" y="274376"/>
                    <a:pt x="356806" y="1433941"/>
                    <a:pt x="369322" y="1471489"/>
                  </a:cubicBezTo>
                  <a:cubicBezTo>
                    <a:pt x="381838" y="1509037"/>
                    <a:pt x="148452" y="532057"/>
                    <a:pt x="91026" y="305298"/>
                  </a:cubicBezTo>
                  <a:cubicBezTo>
                    <a:pt x="33600" y="78539"/>
                    <a:pt x="-30453" y="-114354"/>
                    <a:pt x="15930" y="800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フリーフォーム 276">
              <a:extLst>
                <a:ext uri="{FF2B5EF4-FFF2-40B4-BE49-F238E27FC236}">
                  <a16:creationId xmlns:a16="http://schemas.microsoft.com/office/drawing/2014/main" id="{3AF0CBB5-06CD-511A-6DDF-1A014E653573}"/>
                </a:ext>
              </a:extLst>
            </p:cNvPr>
            <p:cNvSpPr/>
            <p:nvPr/>
          </p:nvSpPr>
          <p:spPr>
            <a:xfrm>
              <a:off x="967342" y="8718689"/>
              <a:ext cx="274212" cy="1725393"/>
            </a:xfrm>
            <a:custGeom>
              <a:avLst/>
              <a:gdLst>
                <a:gd name="connsiteX0" fmla="*/ 67 w 274212"/>
                <a:gd name="connsiteY0" fmla="*/ 1241 h 1725393"/>
                <a:gd name="connsiteX1" fmla="*/ 212101 w 274212"/>
                <a:gd name="connsiteY1" fmla="*/ 1304372 h 1725393"/>
                <a:gd name="connsiteX2" fmla="*/ 216519 w 274212"/>
                <a:gd name="connsiteY2" fmla="*/ 1251363 h 1725393"/>
                <a:gd name="connsiteX3" fmla="*/ 273945 w 274212"/>
                <a:gd name="connsiteY3" fmla="*/ 1724024 h 1725393"/>
                <a:gd name="connsiteX4" fmla="*/ 190015 w 274212"/>
                <a:gd name="connsiteY4" fmla="*/ 1079085 h 1725393"/>
                <a:gd name="connsiteX5" fmla="*/ 67 w 274212"/>
                <a:gd name="connsiteY5" fmla="*/ 1241 h 172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212" h="1725393">
                  <a:moveTo>
                    <a:pt x="67" y="1241"/>
                  </a:moveTo>
                  <a:cubicBezTo>
                    <a:pt x="3748" y="38789"/>
                    <a:pt x="176026" y="1096018"/>
                    <a:pt x="212101" y="1304372"/>
                  </a:cubicBezTo>
                  <a:cubicBezTo>
                    <a:pt x="248176" y="1512726"/>
                    <a:pt x="206212" y="1181421"/>
                    <a:pt x="216519" y="1251363"/>
                  </a:cubicBezTo>
                  <a:cubicBezTo>
                    <a:pt x="226826" y="1321305"/>
                    <a:pt x="278362" y="1752737"/>
                    <a:pt x="273945" y="1724024"/>
                  </a:cubicBezTo>
                  <a:cubicBezTo>
                    <a:pt x="269528" y="1695311"/>
                    <a:pt x="235661" y="1369897"/>
                    <a:pt x="190015" y="1079085"/>
                  </a:cubicBezTo>
                  <a:cubicBezTo>
                    <a:pt x="144369" y="788273"/>
                    <a:pt x="-3614" y="-36307"/>
                    <a:pt x="67" y="12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8" name="フリーフォーム 277">
              <a:extLst>
                <a:ext uri="{FF2B5EF4-FFF2-40B4-BE49-F238E27FC236}">
                  <a16:creationId xmlns:a16="http://schemas.microsoft.com/office/drawing/2014/main" id="{422A2073-1218-0006-E14D-2DF5CE5D606C}"/>
                </a:ext>
              </a:extLst>
            </p:cNvPr>
            <p:cNvSpPr/>
            <p:nvPr/>
          </p:nvSpPr>
          <p:spPr>
            <a:xfrm>
              <a:off x="1990670" y="7496174"/>
              <a:ext cx="1085905" cy="1412876"/>
            </a:xfrm>
            <a:custGeom>
              <a:avLst/>
              <a:gdLst>
                <a:gd name="connsiteX0" fmla="*/ 55 w 1085905"/>
                <a:gd name="connsiteY0" fmla="*/ 1 h 1412876"/>
                <a:gd name="connsiteX1" fmla="*/ 282630 w 1085905"/>
                <a:gd name="connsiteY1" fmla="*/ 177801 h 1412876"/>
                <a:gd name="connsiteX2" fmla="*/ 746180 w 1085905"/>
                <a:gd name="connsiteY2" fmla="*/ 850901 h 1412876"/>
                <a:gd name="connsiteX3" fmla="*/ 723955 w 1085905"/>
                <a:gd name="connsiteY3" fmla="*/ 812801 h 1412876"/>
                <a:gd name="connsiteX4" fmla="*/ 1085905 w 1085905"/>
                <a:gd name="connsiteY4" fmla="*/ 1412876 h 1412876"/>
                <a:gd name="connsiteX5" fmla="*/ 527105 w 1085905"/>
                <a:gd name="connsiteY5" fmla="*/ 485776 h 1412876"/>
                <a:gd name="connsiteX6" fmla="*/ 266755 w 1085905"/>
                <a:gd name="connsiteY6" fmla="*/ 117476 h 1412876"/>
                <a:gd name="connsiteX7" fmla="*/ 358830 w 1085905"/>
                <a:gd name="connsiteY7" fmla="*/ 234951 h 1412876"/>
                <a:gd name="connsiteX8" fmla="*/ 139755 w 1085905"/>
                <a:gd name="connsiteY8" fmla="*/ 123826 h 1412876"/>
                <a:gd name="connsiteX9" fmla="*/ 257230 w 1085905"/>
                <a:gd name="connsiteY9" fmla="*/ 174626 h 1412876"/>
                <a:gd name="connsiteX10" fmla="*/ 55 w 1085905"/>
                <a:gd name="connsiteY10" fmla="*/ 1 h 14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5905" h="1412876">
                  <a:moveTo>
                    <a:pt x="55" y="1"/>
                  </a:moveTo>
                  <a:cubicBezTo>
                    <a:pt x="4288" y="530"/>
                    <a:pt x="158276" y="35984"/>
                    <a:pt x="282630" y="177801"/>
                  </a:cubicBezTo>
                  <a:cubicBezTo>
                    <a:pt x="406984" y="319618"/>
                    <a:pt x="672626" y="745068"/>
                    <a:pt x="746180" y="850901"/>
                  </a:cubicBezTo>
                  <a:cubicBezTo>
                    <a:pt x="819734" y="956734"/>
                    <a:pt x="723955" y="812801"/>
                    <a:pt x="723955" y="812801"/>
                  </a:cubicBezTo>
                  <a:lnTo>
                    <a:pt x="1085905" y="1412876"/>
                  </a:lnTo>
                  <a:cubicBezTo>
                    <a:pt x="1053097" y="1358372"/>
                    <a:pt x="663630" y="701676"/>
                    <a:pt x="527105" y="485776"/>
                  </a:cubicBezTo>
                  <a:cubicBezTo>
                    <a:pt x="390580" y="269876"/>
                    <a:pt x="294801" y="159280"/>
                    <a:pt x="266755" y="117476"/>
                  </a:cubicBezTo>
                  <a:cubicBezTo>
                    <a:pt x="238709" y="75672"/>
                    <a:pt x="379997" y="233893"/>
                    <a:pt x="358830" y="234951"/>
                  </a:cubicBezTo>
                  <a:cubicBezTo>
                    <a:pt x="337663" y="236009"/>
                    <a:pt x="156688" y="133880"/>
                    <a:pt x="139755" y="123826"/>
                  </a:cubicBezTo>
                  <a:cubicBezTo>
                    <a:pt x="122822" y="113772"/>
                    <a:pt x="277338" y="193147"/>
                    <a:pt x="257230" y="174626"/>
                  </a:cubicBezTo>
                  <a:cubicBezTo>
                    <a:pt x="237122" y="156105"/>
                    <a:pt x="-4178" y="-528"/>
                    <a:pt x="55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フリーフォーム 278">
              <a:extLst>
                <a:ext uri="{FF2B5EF4-FFF2-40B4-BE49-F238E27FC236}">
                  <a16:creationId xmlns:a16="http://schemas.microsoft.com/office/drawing/2014/main" id="{727014F5-0275-0E46-0C80-D5C06DEB3949}"/>
                </a:ext>
              </a:extLst>
            </p:cNvPr>
            <p:cNvSpPr/>
            <p:nvPr/>
          </p:nvSpPr>
          <p:spPr>
            <a:xfrm>
              <a:off x="2751491" y="8395251"/>
              <a:ext cx="718103" cy="1058323"/>
            </a:xfrm>
            <a:custGeom>
              <a:avLst/>
              <a:gdLst>
                <a:gd name="connsiteX0" fmla="*/ 7584 w 718103"/>
                <a:gd name="connsiteY0" fmla="*/ 12149 h 1058323"/>
                <a:gd name="connsiteX1" fmla="*/ 715609 w 718103"/>
                <a:gd name="connsiteY1" fmla="*/ 1053549 h 1058323"/>
                <a:gd name="connsiteX2" fmla="*/ 245709 w 718103"/>
                <a:gd name="connsiteY2" fmla="*/ 402674 h 1058323"/>
                <a:gd name="connsiteX3" fmla="*/ 334609 w 718103"/>
                <a:gd name="connsiteY3" fmla="*/ 478874 h 1058323"/>
                <a:gd name="connsiteX4" fmla="*/ 7584 w 718103"/>
                <a:gd name="connsiteY4" fmla="*/ 12149 h 105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103" h="1058323">
                  <a:moveTo>
                    <a:pt x="7584" y="12149"/>
                  </a:moveTo>
                  <a:cubicBezTo>
                    <a:pt x="71084" y="107928"/>
                    <a:pt x="675922" y="988462"/>
                    <a:pt x="715609" y="1053549"/>
                  </a:cubicBezTo>
                  <a:cubicBezTo>
                    <a:pt x="755296" y="1118636"/>
                    <a:pt x="309209" y="498453"/>
                    <a:pt x="245709" y="402674"/>
                  </a:cubicBezTo>
                  <a:cubicBezTo>
                    <a:pt x="182209" y="306895"/>
                    <a:pt x="370063" y="541316"/>
                    <a:pt x="334609" y="478874"/>
                  </a:cubicBezTo>
                  <a:cubicBezTo>
                    <a:pt x="299155" y="416432"/>
                    <a:pt x="-55916" y="-83630"/>
                    <a:pt x="7584" y="121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1" name="フリーフォーム 280">
              <a:extLst>
                <a:ext uri="{FF2B5EF4-FFF2-40B4-BE49-F238E27FC236}">
                  <a16:creationId xmlns:a16="http://schemas.microsoft.com/office/drawing/2014/main" id="{4F156F8A-A9A0-2DBE-4D61-F06D6B435C13}"/>
                </a:ext>
              </a:extLst>
            </p:cNvPr>
            <p:cNvSpPr/>
            <p:nvPr/>
          </p:nvSpPr>
          <p:spPr>
            <a:xfrm>
              <a:off x="1670991" y="6550790"/>
              <a:ext cx="226822" cy="937380"/>
            </a:xfrm>
            <a:custGeom>
              <a:avLst/>
              <a:gdLst>
                <a:gd name="connsiteX0" fmla="*/ 65342 w 226822"/>
                <a:gd name="connsiteY0" fmla="*/ 698 h 937380"/>
                <a:gd name="connsiteX1" fmla="*/ 72191 w 226822"/>
                <a:gd name="connsiteY1" fmla="*/ 418513 h 937380"/>
                <a:gd name="connsiteX2" fmla="*/ 79040 w 226822"/>
                <a:gd name="connsiteY2" fmla="*/ 387691 h 937380"/>
                <a:gd name="connsiteX3" fmla="*/ 116712 w 226822"/>
                <a:gd name="connsiteY3" fmla="*/ 452761 h 937380"/>
                <a:gd name="connsiteX4" fmla="*/ 103013 w 226822"/>
                <a:gd name="connsiteY4" fmla="*/ 538379 h 937380"/>
                <a:gd name="connsiteX5" fmla="*/ 226303 w 226822"/>
                <a:gd name="connsiteY5" fmla="*/ 935646 h 937380"/>
                <a:gd name="connsiteX6" fmla="*/ 48218 w 226822"/>
                <a:gd name="connsiteY6" fmla="*/ 363718 h 937380"/>
                <a:gd name="connsiteX7" fmla="*/ 75616 w 226822"/>
                <a:gd name="connsiteY7" fmla="*/ 439062 h 937380"/>
                <a:gd name="connsiteX8" fmla="*/ 272 w 226822"/>
                <a:gd name="connsiteY8" fmla="*/ 175358 h 937380"/>
                <a:gd name="connsiteX9" fmla="*/ 51643 w 226822"/>
                <a:gd name="connsiteY9" fmla="*/ 315772 h 937380"/>
                <a:gd name="connsiteX10" fmla="*/ 65342 w 226822"/>
                <a:gd name="connsiteY10" fmla="*/ 698 h 93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822" h="937380">
                  <a:moveTo>
                    <a:pt x="65342" y="698"/>
                  </a:moveTo>
                  <a:cubicBezTo>
                    <a:pt x="68767" y="17821"/>
                    <a:pt x="69908" y="354014"/>
                    <a:pt x="72191" y="418513"/>
                  </a:cubicBezTo>
                  <a:cubicBezTo>
                    <a:pt x="74474" y="483012"/>
                    <a:pt x="71620" y="381983"/>
                    <a:pt x="79040" y="387691"/>
                  </a:cubicBezTo>
                  <a:cubicBezTo>
                    <a:pt x="86460" y="393399"/>
                    <a:pt x="112717" y="427646"/>
                    <a:pt x="116712" y="452761"/>
                  </a:cubicBezTo>
                  <a:cubicBezTo>
                    <a:pt x="120707" y="477876"/>
                    <a:pt x="84748" y="457898"/>
                    <a:pt x="103013" y="538379"/>
                  </a:cubicBezTo>
                  <a:cubicBezTo>
                    <a:pt x="121278" y="618860"/>
                    <a:pt x="235435" y="964756"/>
                    <a:pt x="226303" y="935646"/>
                  </a:cubicBezTo>
                  <a:cubicBezTo>
                    <a:pt x="217171" y="906536"/>
                    <a:pt x="73332" y="446482"/>
                    <a:pt x="48218" y="363718"/>
                  </a:cubicBezTo>
                  <a:cubicBezTo>
                    <a:pt x="23104" y="280954"/>
                    <a:pt x="83607" y="470455"/>
                    <a:pt x="75616" y="439062"/>
                  </a:cubicBezTo>
                  <a:cubicBezTo>
                    <a:pt x="67625" y="407669"/>
                    <a:pt x="4267" y="195906"/>
                    <a:pt x="272" y="175358"/>
                  </a:cubicBezTo>
                  <a:cubicBezTo>
                    <a:pt x="-3723" y="154810"/>
                    <a:pt x="37373" y="344882"/>
                    <a:pt x="51643" y="315772"/>
                  </a:cubicBezTo>
                  <a:cubicBezTo>
                    <a:pt x="65913" y="286662"/>
                    <a:pt x="61917" y="-16425"/>
                    <a:pt x="65342" y="6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3" name="フリーフォーム 282">
              <a:extLst>
                <a:ext uri="{FF2B5EF4-FFF2-40B4-BE49-F238E27FC236}">
                  <a16:creationId xmlns:a16="http://schemas.microsoft.com/office/drawing/2014/main" id="{CB8E92D8-94C8-52E3-38BF-EEE98B6B571D}"/>
                </a:ext>
              </a:extLst>
            </p:cNvPr>
            <p:cNvSpPr/>
            <p:nvPr/>
          </p:nvSpPr>
          <p:spPr>
            <a:xfrm>
              <a:off x="1458709" y="6437512"/>
              <a:ext cx="346234" cy="751486"/>
            </a:xfrm>
            <a:custGeom>
              <a:avLst/>
              <a:gdLst>
                <a:gd name="connsiteX0" fmla="*/ 106388 w 346234"/>
                <a:gd name="connsiteY0" fmla="*/ 107126 h 751486"/>
                <a:gd name="connsiteX1" fmla="*/ 130361 w 346234"/>
                <a:gd name="connsiteY1" fmla="*/ 411926 h 751486"/>
                <a:gd name="connsiteX2" fmla="*/ 137210 w 346234"/>
                <a:gd name="connsiteY2" fmla="*/ 377679 h 751486"/>
                <a:gd name="connsiteX3" fmla="*/ 195430 w 346234"/>
                <a:gd name="connsiteY3" fmla="*/ 569463 h 751486"/>
                <a:gd name="connsiteX4" fmla="*/ 198855 w 346234"/>
                <a:gd name="connsiteY4" fmla="*/ 528367 h 751486"/>
                <a:gd name="connsiteX5" fmla="*/ 219403 w 346234"/>
                <a:gd name="connsiteY5" fmla="*/ 586587 h 751486"/>
                <a:gd name="connsiteX6" fmla="*/ 277624 w 346234"/>
                <a:gd name="connsiteY6" fmla="*/ 617409 h 751486"/>
                <a:gd name="connsiteX7" fmla="*/ 346118 w 346234"/>
                <a:gd name="connsiteY7" fmla="*/ 750973 h 751486"/>
                <a:gd name="connsiteX8" fmla="*/ 260500 w 346234"/>
                <a:gd name="connsiteY8" fmla="*/ 562614 h 751486"/>
                <a:gd name="connsiteX9" fmla="*/ 219403 w 346234"/>
                <a:gd name="connsiteY9" fmla="*/ 535216 h 751486"/>
                <a:gd name="connsiteX10" fmla="*/ 137210 w 346234"/>
                <a:gd name="connsiteY10" fmla="*/ 326308 h 751486"/>
                <a:gd name="connsiteX11" fmla="*/ 130361 w 346234"/>
                <a:gd name="connsiteY11" fmla="*/ 381104 h 751486"/>
                <a:gd name="connsiteX12" fmla="*/ 221 w 346234"/>
                <a:gd name="connsiteY12" fmla="*/ 960 h 751486"/>
                <a:gd name="connsiteX13" fmla="*/ 99538 w 346234"/>
                <a:gd name="connsiteY13" fmla="*/ 268088 h 751486"/>
                <a:gd name="connsiteX14" fmla="*/ 106388 w 346234"/>
                <a:gd name="connsiteY14" fmla="*/ 107126 h 75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6234" h="751486">
                  <a:moveTo>
                    <a:pt x="106388" y="107126"/>
                  </a:moveTo>
                  <a:cubicBezTo>
                    <a:pt x="111525" y="131099"/>
                    <a:pt x="125224" y="366834"/>
                    <a:pt x="130361" y="411926"/>
                  </a:cubicBezTo>
                  <a:cubicBezTo>
                    <a:pt x="135498" y="457018"/>
                    <a:pt x="126365" y="351423"/>
                    <a:pt x="137210" y="377679"/>
                  </a:cubicBezTo>
                  <a:cubicBezTo>
                    <a:pt x="148055" y="403935"/>
                    <a:pt x="185156" y="544348"/>
                    <a:pt x="195430" y="569463"/>
                  </a:cubicBezTo>
                  <a:cubicBezTo>
                    <a:pt x="205704" y="594578"/>
                    <a:pt x="194859" y="525513"/>
                    <a:pt x="198855" y="528367"/>
                  </a:cubicBezTo>
                  <a:cubicBezTo>
                    <a:pt x="202851" y="531221"/>
                    <a:pt x="206275" y="571747"/>
                    <a:pt x="219403" y="586587"/>
                  </a:cubicBezTo>
                  <a:cubicBezTo>
                    <a:pt x="232531" y="601427"/>
                    <a:pt x="256505" y="590011"/>
                    <a:pt x="277624" y="617409"/>
                  </a:cubicBezTo>
                  <a:cubicBezTo>
                    <a:pt x="298743" y="644807"/>
                    <a:pt x="348972" y="760105"/>
                    <a:pt x="346118" y="750973"/>
                  </a:cubicBezTo>
                  <a:cubicBezTo>
                    <a:pt x="343264" y="741841"/>
                    <a:pt x="281619" y="598574"/>
                    <a:pt x="260500" y="562614"/>
                  </a:cubicBezTo>
                  <a:cubicBezTo>
                    <a:pt x="239381" y="526655"/>
                    <a:pt x="239951" y="574600"/>
                    <a:pt x="219403" y="535216"/>
                  </a:cubicBezTo>
                  <a:cubicBezTo>
                    <a:pt x="198855" y="495832"/>
                    <a:pt x="152050" y="351993"/>
                    <a:pt x="137210" y="326308"/>
                  </a:cubicBezTo>
                  <a:cubicBezTo>
                    <a:pt x="122370" y="300623"/>
                    <a:pt x="153193" y="435329"/>
                    <a:pt x="130361" y="381104"/>
                  </a:cubicBezTo>
                  <a:cubicBezTo>
                    <a:pt x="107530" y="326879"/>
                    <a:pt x="5358" y="19796"/>
                    <a:pt x="221" y="960"/>
                  </a:cubicBezTo>
                  <a:cubicBezTo>
                    <a:pt x="-4916" y="-17876"/>
                    <a:pt x="80702" y="246398"/>
                    <a:pt x="99538" y="268088"/>
                  </a:cubicBezTo>
                  <a:cubicBezTo>
                    <a:pt x="118374" y="289778"/>
                    <a:pt x="101251" y="83153"/>
                    <a:pt x="106388" y="10712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4" name="フリーフォーム 283">
              <a:extLst>
                <a:ext uri="{FF2B5EF4-FFF2-40B4-BE49-F238E27FC236}">
                  <a16:creationId xmlns:a16="http://schemas.microsoft.com/office/drawing/2014/main" id="{6BF3E214-3884-8EA6-8E71-3273315E5679}"/>
                </a:ext>
              </a:extLst>
            </p:cNvPr>
            <p:cNvSpPr/>
            <p:nvPr/>
          </p:nvSpPr>
          <p:spPr>
            <a:xfrm>
              <a:off x="1322411" y="6151139"/>
              <a:ext cx="248456" cy="571640"/>
            </a:xfrm>
            <a:custGeom>
              <a:avLst/>
              <a:gdLst>
                <a:gd name="connsiteX0" fmla="*/ 2955 w 248456"/>
                <a:gd name="connsiteY0" fmla="*/ 9931 h 571640"/>
                <a:gd name="connsiteX1" fmla="*/ 246110 w 248456"/>
                <a:gd name="connsiteY1" fmla="*/ 568160 h 571640"/>
                <a:gd name="connsiteX2" fmla="*/ 119396 w 248456"/>
                <a:gd name="connsiteY2" fmla="*/ 235962 h 571640"/>
                <a:gd name="connsiteX3" fmla="*/ 2955 w 248456"/>
                <a:gd name="connsiteY3" fmla="*/ 9931 h 57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456" h="571640">
                  <a:moveTo>
                    <a:pt x="2955" y="9931"/>
                  </a:moveTo>
                  <a:cubicBezTo>
                    <a:pt x="24074" y="65297"/>
                    <a:pt x="226703" y="530488"/>
                    <a:pt x="246110" y="568160"/>
                  </a:cubicBezTo>
                  <a:cubicBezTo>
                    <a:pt x="265517" y="605832"/>
                    <a:pt x="159351" y="327288"/>
                    <a:pt x="119396" y="235962"/>
                  </a:cubicBezTo>
                  <a:cubicBezTo>
                    <a:pt x="79441" y="144636"/>
                    <a:pt x="-18164" y="-45435"/>
                    <a:pt x="2955" y="99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5" name="フリーフォーム 284">
              <a:extLst>
                <a:ext uri="{FF2B5EF4-FFF2-40B4-BE49-F238E27FC236}">
                  <a16:creationId xmlns:a16="http://schemas.microsoft.com/office/drawing/2014/main" id="{DE9BBB1E-F671-22EE-7332-D99CEA24896A}"/>
                </a:ext>
              </a:extLst>
            </p:cNvPr>
            <p:cNvSpPr/>
            <p:nvPr/>
          </p:nvSpPr>
          <p:spPr>
            <a:xfrm>
              <a:off x="1284048" y="6147294"/>
              <a:ext cx="493611" cy="1157647"/>
            </a:xfrm>
            <a:custGeom>
              <a:avLst/>
              <a:gdLst>
                <a:gd name="connsiteX0" fmla="*/ 222 w 493611"/>
                <a:gd name="connsiteY0" fmla="*/ 3502 h 1157647"/>
                <a:gd name="connsiteX1" fmla="*/ 78990 w 493611"/>
                <a:gd name="connsiteY1" fmla="*/ 236382 h 1157647"/>
                <a:gd name="connsiteX2" fmla="*/ 342694 w 493611"/>
                <a:gd name="connsiteY2" fmla="*/ 904203 h 1157647"/>
                <a:gd name="connsiteX3" fmla="*/ 342694 w 493611"/>
                <a:gd name="connsiteY3" fmla="*/ 893928 h 1157647"/>
                <a:gd name="connsiteX4" fmla="*/ 435161 w 493611"/>
                <a:gd name="connsiteY4" fmla="*/ 1013794 h 1157647"/>
                <a:gd name="connsiteX5" fmla="*/ 438586 w 493611"/>
                <a:gd name="connsiteY5" fmla="*/ 924751 h 1157647"/>
                <a:gd name="connsiteX6" fmla="*/ 493381 w 493611"/>
                <a:gd name="connsiteY6" fmla="*/ 1157632 h 1157647"/>
                <a:gd name="connsiteX7" fmla="*/ 414613 w 493611"/>
                <a:gd name="connsiteY7" fmla="*/ 935025 h 1157647"/>
                <a:gd name="connsiteX8" fmla="*/ 205705 w 493611"/>
                <a:gd name="connsiteY8" fmla="*/ 633650 h 1157647"/>
                <a:gd name="connsiteX9" fmla="*/ 260500 w 493611"/>
                <a:gd name="connsiteY9" fmla="*/ 712418 h 1157647"/>
                <a:gd name="connsiteX10" fmla="*/ 20770 w 493611"/>
                <a:gd name="connsiteY10" fmla="*/ 284328 h 1157647"/>
                <a:gd name="connsiteX11" fmla="*/ 96114 w 493611"/>
                <a:gd name="connsiteY11" fmla="*/ 383645 h 1157647"/>
                <a:gd name="connsiteX12" fmla="*/ 222 w 493611"/>
                <a:gd name="connsiteY12" fmla="*/ 3502 h 115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3611" h="1157647">
                  <a:moveTo>
                    <a:pt x="222" y="3502"/>
                  </a:moveTo>
                  <a:cubicBezTo>
                    <a:pt x="-2632" y="-21042"/>
                    <a:pt x="21911" y="86265"/>
                    <a:pt x="78990" y="236382"/>
                  </a:cubicBezTo>
                  <a:cubicBezTo>
                    <a:pt x="136069" y="386499"/>
                    <a:pt x="298743" y="794612"/>
                    <a:pt x="342694" y="904203"/>
                  </a:cubicBezTo>
                  <a:cubicBezTo>
                    <a:pt x="386645" y="1013794"/>
                    <a:pt x="327283" y="875663"/>
                    <a:pt x="342694" y="893928"/>
                  </a:cubicBezTo>
                  <a:cubicBezTo>
                    <a:pt x="358105" y="912193"/>
                    <a:pt x="419179" y="1008657"/>
                    <a:pt x="435161" y="1013794"/>
                  </a:cubicBezTo>
                  <a:cubicBezTo>
                    <a:pt x="451143" y="1018931"/>
                    <a:pt x="428883" y="900778"/>
                    <a:pt x="438586" y="924751"/>
                  </a:cubicBezTo>
                  <a:cubicBezTo>
                    <a:pt x="448289" y="948724"/>
                    <a:pt x="497377" y="1155920"/>
                    <a:pt x="493381" y="1157632"/>
                  </a:cubicBezTo>
                  <a:cubicBezTo>
                    <a:pt x="489386" y="1159344"/>
                    <a:pt x="462559" y="1022355"/>
                    <a:pt x="414613" y="935025"/>
                  </a:cubicBezTo>
                  <a:cubicBezTo>
                    <a:pt x="366667" y="847695"/>
                    <a:pt x="205705" y="633650"/>
                    <a:pt x="205705" y="633650"/>
                  </a:cubicBezTo>
                  <a:cubicBezTo>
                    <a:pt x="180020" y="596549"/>
                    <a:pt x="291322" y="770638"/>
                    <a:pt x="260500" y="712418"/>
                  </a:cubicBezTo>
                  <a:cubicBezTo>
                    <a:pt x="229678" y="654198"/>
                    <a:pt x="48168" y="339124"/>
                    <a:pt x="20770" y="284328"/>
                  </a:cubicBezTo>
                  <a:cubicBezTo>
                    <a:pt x="-6628" y="229533"/>
                    <a:pt x="100680" y="433874"/>
                    <a:pt x="96114" y="383645"/>
                  </a:cubicBezTo>
                  <a:cubicBezTo>
                    <a:pt x="91548" y="333416"/>
                    <a:pt x="3076" y="28046"/>
                    <a:pt x="222" y="350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フリーフォーム 285">
              <a:extLst>
                <a:ext uri="{FF2B5EF4-FFF2-40B4-BE49-F238E27FC236}">
                  <a16:creationId xmlns:a16="http://schemas.microsoft.com/office/drawing/2014/main" id="{6543EA59-4961-DD9A-7E23-3C5996A836BE}"/>
                </a:ext>
              </a:extLst>
            </p:cNvPr>
            <p:cNvSpPr/>
            <p:nvPr/>
          </p:nvSpPr>
          <p:spPr>
            <a:xfrm>
              <a:off x="1054593" y="6522717"/>
              <a:ext cx="318341" cy="521278"/>
            </a:xfrm>
            <a:custGeom>
              <a:avLst/>
              <a:gdLst>
                <a:gd name="connsiteX0" fmla="*/ 3645 w 318341"/>
                <a:gd name="connsiteY0" fmla="*/ 4798 h 521278"/>
                <a:gd name="connsiteX1" fmla="*/ 315295 w 318341"/>
                <a:gd name="connsiteY1" fmla="*/ 515081 h 521278"/>
                <a:gd name="connsiteX2" fmla="*/ 154333 w 318341"/>
                <a:gd name="connsiteY2" fmla="*/ 271926 h 521278"/>
                <a:gd name="connsiteX3" fmla="*/ 3645 w 318341"/>
                <a:gd name="connsiteY3" fmla="*/ 4798 h 52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341" h="521278">
                  <a:moveTo>
                    <a:pt x="3645" y="4798"/>
                  </a:moveTo>
                  <a:cubicBezTo>
                    <a:pt x="30472" y="45324"/>
                    <a:pt x="290180" y="470560"/>
                    <a:pt x="315295" y="515081"/>
                  </a:cubicBezTo>
                  <a:cubicBezTo>
                    <a:pt x="340410" y="559602"/>
                    <a:pt x="203421" y="352407"/>
                    <a:pt x="154333" y="271926"/>
                  </a:cubicBezTo>
                  <a:cubicBezTo>
                    <a:pt x="105245" y="191445"/>
                    <a:pt x="-23182" y="-35728"/>
                    <a:pt x="3645" y="47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7" name="フリーフォーム 286">
              <a:extLst>
                <a:ext uri="{FF2B5EF4-FFF2-40B4-BE49-F238E27FC236}">
                  <a16:creationId xmlns:a16="http://schemas.microsoft.com/office/drawing/2014/main" id="{080B0A24-9D4A-BF96-17F5-79C9777E7394}"/>
                </a:ext>
              </a:extLst>
            </p:cNvPr>
            <p:cNvSpPr/>
            <p:nvPr/>
          </p:nvSpPr>
          <p:spPr>
            <a:xfrm>
              <a:off x="884627" y="6355528"/>
              <a:ext cx="851709" cy="1052143"/>
            </a:xfrm>
            <a:custGeom>
              <a:avLst/>
              <a:gdLst>
                <a:gd name="connsiteX0" fmla="*/ 2375 w 851709"/>
                <a:gd name="connsiteY0" fmla="*/ 751 h 1052143"/>
                <a:gd name="connsiteX1" fmla="*/ 46897 w 851709"/>
                <a:gd name="connsiteY1" fmla="*/ 165137 h 1052143"/>
                <a:gd name="connsiteX2" fmla="*/ 218133 w 851709"/>
                <a:gd name="connsiteY2" fmla="*/ 398018 h 1052143"/>
                <a:gd name="connsiteX3" fmla="*/ 221557 w 851709"/>
                <a:gd name="connsiteY3" fmla="*/ 401443 h 1052143"/>
                <a:gd name="connsiteX4" fmla="*/ 392793 w 851709"/>
                <a:gd name="connsiteY4" fmla="*/ 641173 h 1052143"/>
                <a:gd name="connsiteX5" fmla="*/ 368820 w 851709"/>
                <a:gd name="connsiteY5" fmla="*/ 641173 h 1052143"/>
                <a:gd name="connsiteX6" fmla="*/ 529782 w 851709"/>
                <a:gd name="connsiteY6" fmla="*/ 808984 h 1052143"/>
                <a:gd name="connsiteX7" fmla="*/ 529782 w 851709"/>
                <a:gd name="connsiteY7" fmla="*/ 791861 h 1052143"/>
                <a:gd name="connsiteX8" fmla="*/ 851706 w 851709"/>
                <a:gd name="connsiteY8" fmla="*/ 1052139 h 1052143"/>
                <a:gd name="connsiteX9" fmla="*/ 522933 w 851709"/>
                <a:gd name="connsiteY9" fmla="*/ 785011 h 1052143"/>
                <a:gd name="connsiteX10" fmla="*/ 276353 w 851709"/>
                <a:gd name="connsiteY10" fmla="*/ 432265 h 1052143"/>
                <a:gd name="connsiteX11" fmla="*/ 272928 w 851709"/>
                <a:gd name="connsiteY11" fmla="*/ 442539 h 1052143"/>
                <a:gd name="connsiteX12" fmla="*/ 57171 w 851709"/>
                <a:gd name="connsiteY12" fmla="*/ 216508 h 1052143"/>
                <a:gd name="connsiteX13" fmla="*/ 94843 w 851709"/>
                <a:gd name="connsiteY13" fmla="*/ 267879 h 1052143"/>
                <a:gd name="connsiteX14" fmla="*/ 57171 w 851709"/>
                <a:gd name="connsiteY14" fmla="*/ 158288 h 1052143"/>
                <a:gd name="connsiteX15" fmla="*/ 101692 w 851709"/>
                <a:gd name="connsiteY15" fmla="*/ 230207 h 1052143"/>
                <a:gd name="connsiteX16" fmla="*/ 2375 w 851709"/>
                <a:gd name="connsiteY16" fmla="*/ 751 h 105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1709" h="1052143">
                  <a:moveTo>
                    <a:pt x="2375" y="751"/>
                  </a:moveTo>
                  <a:cubicBezTo>
                    <a:pt x="-6757" y="-10094"/>
                    <a:pt x="10937" y="98926"/>
                    <a:pt x="46897" y="165137"/>
                  </a:cubicBezTo>
                  <a:cubicBezTo>
                    <a:pt x="82857" y="231348"/>
                    <a:pt x="189023" y="358634"/>
                    <a:pt x="218133" y="398018"/>
                  </a:cubicBezTo>
                  <a:cubicBezTo>
                    <a:pt x="247243" y="437402"/>
                    <a:pt x="221557" y="401443"/>
                    <a:pt x="221557" y="401443"/>
                  </a:cubicBezTo>
                  <a:cubicBezTo>
                    <a:pt x="250667" y="441969"/>
                    <a:pt x="368249" y="601218"/>
                    <a:pt x="392793" y="641173"/>
                  </a:cubicBezTo>
                  <a:cubicBezTo>
                    <a:pt x="417337" y="681128"/>
                    <a:pt x="345988" y="613204"/>
                    <a:pt x="368820" y="641173"/>
                  </a:cubicBezTo>
                  <a:cubicBezTo>
                    <a:pt x="391652" y="669142"/>
                    <a:pt x="502955" y="783869"/>
                    <a:pt x="529782" y="808984"/>
                  </a:cubicBezTo>
                  <a:cubicBezTo>
                    <a:pt x="556609" y="834099"/>
                    <a:pt x="476128" y="751335"/>
                    <a:pt x="529782" y="791861"/>
                  </a:cubicBezTo>
                  <a:cubicBezTo>
                    <a:pt x="583436" y="832387"/>
                    <a:pt x="852847" y="1053281"/>
                    <a:pt x="851706" y="1052139"/>
                  </a:cubicBezTo>
                  <a:cubicBezTo>
                    <a:pt x="850565" y="1050997"/>
                    <a:pt x="618825" y="888323"/>
                    <a:pt x="522933" y="785011"/>
                  </a:cubicBezTo>
                  <a:cubicBezTo>
                    <a:pt x="427041" y="681699"/>
                    <a:pt x="318021" y="489344"/>
                    <a:pt x="276353" y="432265"/>
                  </a:cubicBezTo>
                  <a:cubicBezTo>
                    <a:pt x="234686" y="375186"/>
                    <a:pt x="309458" y="478498"/>
                    <a:pt x="272928" y="442539"/>
                  </a:cubicBezTo>
                  <a:cubicBezTo>
                    <a:pt x="236398" y="406580"/>
                    <a:pt x="86852" y="245618"/>
                    <a:pt x="57171" y="216508"/>
                  </a:cubicBezTo>
                  <a:cubicBezTo>
                    <a:pt x="27490" y="187398"/>
                    <a:pt x="94843" y="277582"/>
                    <a:pt x="94843" y="267879"/>
                  </a:cubicBezTo>
                  <a:cubicBezTo>
                    <a:pt x="94843" y="258176"/>
                    <a:pt x="56030" y="164567"/>
                    <a:pt x="57171" y="158288"/>
                  </a:cubicBezTo>
                  <a:cubicBezTo>
                    <a:pt x="58313" y="152009"/>
                    <a:pt x="108542" y="252468"/>
                    <a:pt x="101692" y="230207"/>
                  </a:cubicBezTo>
                  <a:cubicBezTo>
                    <a:pt x="94842" y="207946"/>
                    <a:pt x="11507" y="11596"/>
                    <a:pt x="2375" y="75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8" name="フリーフォーム 287">
              <a:extLst>
                <a:ext uri="{FF2B5EF4-FFF2-40B4-BE49-F238E27FC236}">
                  <a16:creationId xmlns:a16="http://schemas.microsoft.com/office/drawing/2014/main" id="{DFDA4BBA-555E-D512-8925-63EC14216D88}"/>
                </a:ext>
              </a:extLst>
            </p:cNvPr>
            <p:cNvSpPr/>
            <p:nvPr/>
          </p:nvSpPr>
          <p:spPr>
            <a:xfrm>
              <a:off x="862833" y="6359557"/>
              <a:ext cx="219394" cy="479775"/>
            </a:xfrm>
            <a:custGeom>
              <a:avLst/>
              <a:gdLst>
                <a:gd name="connsiteX0" fmla="*/ 196 w 219394"/>
                <a:gd name="connsiteY0" fmla="*/ 146 h 479775"/>
                <a:gd name="connsiteX1" fmla="*/ 51567 w 219394"/>
                <a:gd name="connsiteY1" fmla="*/ 236452 h 479775"/>
                <a:gd name="connsiteX2" fmla="*/ 219378 w 219394"/>
                <a:gd name="connsiteY2" fmla="*/ 479607 h 479775"/>
                <a:gd name="connsiteX3" fmla="*/ 41293 w 219394"/>
                <a:gd name="connsiteY3" fmla="*/ 270699 h 479775"/>
                <a:gd name="connsiteX4" fmla="*/ 196 w 219394"/>
                <a:gd name="connsiteY4" fmla="*/ 146 h 47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94" h="479775">
                  <a:moveTo>
                    <a:pt x="196" y="146"/>
                  </a:moveTo>
                  <a:cubicBezTo>
                    <a:pt x="1908" y="-5562"/>
                    <a:pt x="15037" y="156542"/>
                    <a:pt x="51567" y="236452"/>
                  </a:cubicBezTo>
                  <a:cubicBezTo>
                    <a:pt x="88097" y="316362"/>
                    <a:pt x="221090" y="473899"/>
                    <a:pt x="219378" y="479607"/>
                  </a:cubicBezTo>
                  <a:cubicBezTo>
                    <a:pt x="217666" y="485315"/>
                    <a:pt x="74969" y="344331"/>
                    <a:pt x="41293" y="270699"/>
                  </a:cubicBezTo>
                  <a:cubicBezTo>
                    <a:pt x="7617" y="197068"/>
                    <a:pt x="-1516" y="5854"/>
                    <a:pt x="196" y="1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フリーフォーム 288">
              <a:extLst>
                <a:ext uri="{FF2B5EF4-FFF2-40B4-BE49-F238E27FC236}">
                  <a16:creationId xmlns:a16="http://schemas.microsoft.com/office/drawing/2014/main" id="{18F938F6-FC36-7A6E-30E9-C5C85783D46C}"/>
                </a:ext>
              </a:extLst>
            </p:cNvPr>
            <p:cNvSpPr/>
            <p:nvPr/>
          </p:nvSpPr>
          <p:spPr>
            <a:xfrm>
              <a:off x="1506763" y="7321900"/>
              <a:ext cx="828950" cy="709329"/>
            </a:xfrm>
            <a:custGeom>
              <a:avLst/>
              <a:gdLst>
                <a:gd name="connsiteX0" fmla="*/ 113 w 828950"/>
                <a:gd name="connsiteY0" fmla="*/ 149 h 709329"/>
                <a:gd name="connsiteX1" fmla="*/ 479574 w 828950"/>
                <a:gd name="connsiteY1" fmla="*/ 209057 h 709329"/>
                <a:gd name="connsiteX2" fmla="*/ 417929 w 828950"/>
                <a:gd name="connsiteY2" fmla="*/ 233030 h 709329"/>
                <a:gd name="connsiteX3" fmla="*/ 739853 w 828950"/>
                <a:gd name="connsiteY3" fmla="*/ 383718 h 709329"/>
                <a:gd name="connsiteX4" fmla="*/ 726154 w 828950"/>
                <a:gd name="connsiteY4" fmla="*/ 373444 h 709329"/>
                <a:gd name="connsiteX5" fmla="*/ 780949 w 828950"/>
                <a:gd name="connsiteY5" fmla="*/ 465911 h 709329"/>
                <a:gd name="connsiteX6" fmla="*/ 784374 w 828950"/>
                <a:gd name="connsiteY6" fmla="*/ 578927 h 709329"/>
                <a:gd name="connsiteX7" fmla="*/ 828895 w 828950"/>
                <a:gd name="connsiteY7" fmla="*/ 709066 h 709329"/>
                <a:gd name="connsiteX8" fmla="*/ 774100 w 828950"/>
                <a:gd name="connsiteY8" fmla="*/ 609749 h 709329"/>
                <a:gd name="connsiteX9" fmla="*/ 698756 w 828950"/>
                <a:gd name="connsiteY9" fmla="*/ 510433 h 709329"/>
                <a:gd name="connsiteX10" fmla="*/ 780949 w 828950"/>
                <a:gd name="connsiteY10" fmla="*/ 561803 h 709329"/>
                <a:gd name="connsiteX11" fmla="*/ 715880 w 828950"/>
                <a:gd name="connsiteY11" fmla="*/ 424815 h 709329"/>
                <a:gd name="connsiteX12" fmla="*/ 739853 w 828950"/>
                <a:gd name="connsiteY12" fmla="*/ 441938 h 709329"/>
                <a:gd name="connsiteX13" fmla="*/ 517246 w 828950"/>
                <a:gd name="connsiteY13" fmla="*/ 270702 h 709329"/>
                <a:gd name="connsiteX14" fmla="*/ 167925 w 828950"/>
                <a:gd name="connsiteY14" fmla="*/ 116590 h 709329"/>
                <a:gd name="connsiteX15" fmla="*/ 431628 w 828950"/>
                <a:gd name="connsiteY15" fmla="*/ 174810 h 709329"/>
                <a:gd name="connsiteX16" fmla="*/ 113 w 828950"/>
                <a:gd name="connsiteY16" fmla="*/ 149 h 70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8950" h="709329">
                  <a:moveTo>
                    <a:pt x="113" y="149"/>
                  </a:moveTo>
                  <a:cubicBezTo>
                    <a:pt x="8104" y="5857"/>
                    <a:pt x="409938" y="170244"/>
                    <a:pt x="479574" y="209057"/>
                  </a:cubicBezTo>
                  <a:cubicBezTo>
                    <a:pt x="549210" y="247870"/>
                    <a:pt x="374549" y="203920"/>
                    <a:pt x="417929" y="233030"/>
                  </a:cubicBezTo>
                  <a:cubicBezTo>
                    <a:pt x="461309" y="262140"/>
                    <a:pt x="688482" y="360316"/>
                    <a:pt x="739853" y="383718"/>
                  </a:cubicBezTo>
                  <a:cubicBezTo>
                    <a:pt x="791224" y="407120"/>
                    <a:pt x="719305" y="359745"/>
                    <a:pt x="726154" y="373444"/>
                  </a:cubicBezTo>
                  <a:cubicBezTo>
                    <a:pt x="733003" y="387143"/>
                    <a:pt x="771246" y="431664"/>
                    <a:pt x="780949" y="465911"/>
                  </a:cubicBezTo>
                  <a:cubicBezTo>
                    <a:pt x="790652" y="500158"/>
                    <a:pt x="776383" y="538401"/>
                    <a:pt x="784374" y="578927"/>
                  </a:cubicBezTo>
                  <a:cubicBezTo>
                    <a:pt x="792365" y="619453"/>
                    <a:pt x="830607" y="703929"/>
                    <a:pt x="828895" y="709066"/>
                  </a:cubicBezTo>
                  <a:cubicBezTo>
                    <a:pt x="827183" y="714203"/>
                    <a:pt x="795790" y="642855"/>
                    <a:pt x="774100" y="609749"/>
                  </a:cubicBezTo>
                  <a:cubicBezTo>
                    <a:pt x="752410" y="576643"/>
                    <a:pt x="697615" y="518424"/>
                    <a:pt x="698756" y="510433"/>
                  </a:cubicBezTo>
                  <a:cubicBezTo>
                    <a:pt x="699897" y="502442"/>
                    <a:pt x="778095" y="576073"/>
                    <a:pt x="780949" y="561803"/>
                  </a:cubicBezTo>
                  <a:cubicBezTo>
                    <a:pt x="783803" y="547533"/>
                    <a:pt x="722729" y="444793"/>
                    <a:pt x="715880" y="424815"/>
                  </a:cubicBezTo>
                  <a:cubicBezTo>
                    <a:pt x="709031" y="404838"/>
                    <a:pt x="739853" y="441938"/>
                    <a:pt x="739853" y="441938"/>
                  </a:cubicBezTo>
                  <a:cubicBezTo>
                    <a:pt x="706747" y="416253"/>
                    <a:pt x="612567" y="324927"/>
                    <a:pt x="517246" y="270702"/>
                  </a:cubicBezTo>
                  <a:cubicBezTo>
                    <a:pt x="421925" y="216477"/>
                    <a:pt x="182195" y="132572"/>
                    <a:pt x="167925" y="116590"/>
                  </a:cubicBezTo>
                  <a:cubicBezTo>
                    <a:pt x="153655" y="100608"/>
                    <a:pt x="456172" y="195358"/>
                    <a:pt x="431628" y="174810"/>
                  </a:cubicBezTo>
                  <a:cubicBezTo>
                    <a:pt x="407084" y="154262"/>
                    <a:pt x="-7878" y="-5559"/>
                    <a:pt x="113" y="1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0" name="フリーフォーム 289">
              <a:extLst>
                <a:ext uri="{FF2B5EF4-FFF2-40B4-BE49-F238E27FC236}">
                  <a16:creationId xmlns:a16="http://schemas.microsoft.com/office/drawing/2014/main" id="{14EFA159-6567-763F-FCFB-3B852009FA44}"/>
                </a:ext>
              </a:extLst>
            </p:cNvPr>
            <p:cNvSpPr/>
            <p:nvPr/>
          </p:nvSpPr>
          <p:spPr>
            <a:xfrm>
              <a:off x="1825264" y="7568387"/>
              <a:ext cx="442964" cy="373635"/>
            </a:xfrm>
            <a:custGeom>
              <a:avLst/>
              <a:gdLst>
                <a:gd name="connsiteX0" fmla="*/ 111 w 442964"/>
                <a:gd name="connsiteY0" fmla="*/ 242 h 373635"/>
                <a:gd name="connsiteX1" fmla="*/ 411078 w 442964"/>
                <a:gd name="connsiteY1" fmla="*/ 352988 h 373635"/>
                <a:gd name="connsiteX2" fmla="*/ 369981 w 442964"/>
                <a:gd name="connsiteY2" fmla="*/ 298193 h 373635"/>
                <a:gd name="connsiteX3" fmla="*/ 111 w 442964"/>
                <a:gd name="connsiteY3" fmla="*/ 242 h 37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964" h="373635">
                  <a:moveTo>
                    <a:pt x="111" y="242"/>
                  </a:moveTo>
                  <a:cubicBezTo>
                    <a:pt x="6960" y="9374"/>
                    <a:pt x="349433" y="303330"/>
                    <a:pt x="411078" y="352988"/>
                  </a:cubicBezTo>
                  <a:cubicBezTo>
                    <a:pt x="472723" y="402646"/>
                    <a:pt x="437334" y="354130"/>
                    <a:pt x="369981" y="298193"/>
                  </a:cubicBezTo>
                  <a:cubicBezTo>
                    <a:pt x="302628" y="242256"/>
                    <a:pt x="-6738" y="-8890"/>
                    <a:pt x="111" y="24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1" name="フリーフォーム 290">
              <a:extLst>
                <a:ext uri="{FF2B5EF4-FFF2-40B4-BE49-F238E27FC236}">
                  <a16:creationId xmlns:a16="http://schemas.microsoft.com/office/drawing/2014/main" id="{08873556-AB94-5E86-51C4-C950451DFF5F}"/>
                </a:ext>
              </a:extLst>
            </p:cNvPr>
            <p:cNvSpPr/>
            <p:nvPr/>
          </p:nvSpPr>
          <p:spPr>
            <a:xfrm>
              <a:off x="2265105" y="7942426"/>
              <a:ext cx="272615" cy="983113"/>
            </a:xfrm>
            <a:custGeom>
              <a:avLst/>
              <a:gdLst>
                <a:gd name="connsiteX0" fmla="*/ 2059 w 272615"/>
                <a:gd name="connsiteY0" fmla="*/ 2922 h 983113"/>
                <a:gd name="connsiteX1" fmla="*/ 166446 w 272615"/>
                <a:gd name="connsiteY1" fmla="*/ 451561 h 983113"/>
                <a:gd name="connsiteX2" fmla="*/ 149322 w 272615"/>
                <a:gd name="connsiteY2" fmla="*/ 424163 h 983113"/>
                <a:gd name="connsiteX3" fmla="*/ 186994 w 272615"/>
                <a:gd name="connsiteY3" fmla="*/ 633071 h 983113"/>
                <a:gd name="connsiteX4" fmla="*/ 272612 w 272615"/>
                <a:gd name="connsiteY4" fmla="*/ 982392 h 983113"/>
                <a:gd name="connsiteX5" fmla="*/ 183569 w 272615"/>
                <a:gd name="connsiteY5" fmla="*/ 533754 h 983113"/>
                <a:gd name="connsiteX6" fmla="*/ 200693 w 272615"/>
                <a:gd name="connsiteY6" fmla="*/ 591974 h 983113"/>
                <a:gd name="connsiteX7" fmla="*/ 26032 w 272615"/>
                <a:gd name="connsiteY7" fmla="*/ 160459 h 983113"/>
                <a:gd name="connsiteX8" fmla="*/ 70553 w 272615"/>
                <a:gd name="connsiteY8" fmla="*/ 252927 h 983113"/>
                <a:gd name="connsiteX9" fmla="*/ 2059 w 272615"/>
                <a:gd name="connsiteY9" fmla="*/ 2922 h 98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615" h="983113">
                  <a:moveTo>
                    <a:pt x="2059" y="2922"/>
                  </a:moveTo>
                  <a:cubicBezTo>
                    <a:pt x="18041" y="36028"/>
                    <a:pt x="141902" y="381354"/>
                    <a:pt x="166446" y="451561"/>
                  </a:cubicBezTo>
                  <a:cubicBezTo>
                    <a:pt x="190990" y="521768"/>
                    <a:pt x="145897" y="393911"/>
                    <a:pt x="149322" y="424163"/>
                  </a:cubicBezTo>
                  <a:cubicBezTo>
                    <a:pt x="152747" y="454415"/>
                    <a:pt x="166446" y="540033"/>
                    <a:pt x="186994" y="633071"/>
                  </a:cubicBezTo>
                  <a:cubicBezTo>
                    <a:pt x="207542" y="726109"/>
                    <a:pt x="273183" y="998945"/>
                    <a:pt x="272612" y="982392"/>
                  </a:cubicBezTo>
                  <a:cubicBezTo>
                    <a:pt x="272041" y="965839"/>
                    <a:pt x="195555" y="598824"/>
                    <a:pt x="183569" y="533754"/>
                  </a:cubicBezTo>
                  <a:cubicBezTo>
                    <a:pt x="171583" y="468684"/>
                    <a:pt x="226949" y="654190"/>
                    <a:pt x="200693" y="591974"/>
                  </a:cubicBezTo>
                  <a:cubicBezTo>
                    <a:pt x="174437" y="529758"/>
                    <a:pt x="47722" y="216967"/>
                    <a:pt x="26032" y="160459"/>
                  </a:cubicBezTo>
                  <a:cubicBezTo>
                    <a:pt x="4342" y="103951"/>
                    <a:pt x="72836" y="277471"/>
                    <a:pt x="70553" y="252927"/>
                  </a:cubicBezTo>
                  <a:cubicBezTo>
                    <a:pt x="68270" y="228383"/>
                    <a:pt x="-13923" y="-30184"/>
                    <a:pt x="2059" y="29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2" name="フリーフォーム 291">
              <a:extLst>
                <a:ext uri="{FF2B5EF4-FFF2-40B4-BE49-F238E27FC236}">
                  <a16:creationId xmlns:a16="http://schemas.microsoft.com/office/drawing/2014/main" id="{0BF431E4-65C7-4E45-2073-7A63F72BF13A}"/>
                </a:ext>
              </a:extLst>
            </p:cNvPr>
            <p:cNvSpPr/>
            <p:nvPr/>
          </p:nvSpPr>
          <p:spPr>
            <a:xfrm>
              <a:off x="2445249" y="8661115"/>
              <a:ext cx="506860" cy="1418137"/>
            </a:xfrm>
            <a:custGeom>
              <a:avLst/>
              <a:gdLst>
                <a:gd name="connsiteX0" fmla="*/ 0 w 506860"/>
                <a:gd name="connsiteY0" fmla="*/ 0 h 1418137"/>
                <a:gd name="connsiteX1" fmla="*/ 226032 w 506860"/>
                <a:gd name="connsiteY1" fmla="*/ 681519 h 1418137"/>
                <a:gd name="connsiteX2" fmla="*/ 243155 w 506860"/>
                <a:gd name="connsiteY2" fmla="*/ 705492 h 1418137"/>
                <a:gd name="connsiteX3" fmla="*/ 311650 w 506860"/>
                <a:gd name="connsiteY3" fmla="*/ 897276 h 1418137"/>
                <a:gd name="connsiteX4" fmla="*/ 506859 w 506860"/>
                <a:gd name="connsiteY4" fmla="*/ 1417833 h 1418137"/>
                <a:gd name="connsiteX5" fmla="*/ 308225 w 506860"/>
                <a:gd name="connsiteY5" fmla="*/ 818507 h 1418137"/>
                <a:gd name="connsiteX6" fmla="*/ 198634 w 506860"/>
                <a:gd name="connsiteY6" fmla="*/ 541105 h 1418137"/>
                <a:gd name="connsiteX7" fmla="*/ 0 w 506860"/>
                <a:gd name="connsiteY7" fmla="*/ 0 h 141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6860" h="1418137">
                  <a:moveTo>
                    <a:pt x="0" y="0"/>
                  </a:moveTo>
                  <a:cubicBezTo>
                    <a:pt x="92753" y="281968"/>
                    <a:pt x="185506" y="563937"/>
                    <a:pt x="226032" y="681519"/>
                  </a:cubicBezTo>
                  <a:cubicBezTo>
                    <a:pt x="266558" y="799101"/>
                    <a:pt x="228885" y="669533"/>
                    <a:pt x="243155" y="705492"/>
                  </a:cubicBezTo>
                  <a:cubicBezTo>
                    <a:pt x="257425" y="741452"/>
                    <a:pt x="267699" y="778553"/>
                    <a:pt x="311650" y="897276"/>
                  </a:cubicBezTo>
                  <a:cubicBezTo>
                    <a:pt x="355601" y="1015999"/>
                    <a:pt x="507430" y="1430961"/>
                    <a:pt x="506859" y="1417833"/>
                  </a:cubicBezTo>
                  <a:cubicBezTo>
                    <a:pt x="506288" y="1404705"/>
                    <a:pt x="359596" y="964628"/>
                    <a:pt x="308225" y="818507"/>
                  </a:cubicBezTo>
                  <a:cubicBezTo>
                    <a:pt x="256854" y="672386"/>
                    <a:pt x="198634" y="541105"/>
                    <a:pt x="198634" y="5411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3" name="フリーフォーム 292">
              <a:extLst>
                <a:ext uri="{FF2B5EF4-FFF2-40B4-BE49-F238E27FC236}">
                  <a16:creationId xmlns:a16="http://schemas.microsoft.com/office/drawing/2014/main" id="{56746208-CC49-9C36-5CB8-05BBD733B6E7}"/>
                </a:ext>
              </a:extLst>
            </p:cNvPr>
            <p:cNvSpPr/>
            <p:nvPr/>
          </p:nvSpPr>
          <p:spPr>
            <a:xfrm>
              <a:off x="891160" y="7182036"/>
              <a:ext cx="269283" cy="983815"/>
            </a:xfrm>
            <a:custGeom>
              <a:avLst/>
              <a:gdLst>
                <a:gd name="connsiteX0" fmla="*/ 2692 w 269283"/>
                <a:gd name="connsiteY0" fmla="*/ 13299 h 983815"/>
                <a:gd name="connsiteX1" fmla="*/ 266395 w 269283"/>
                <a:gd name="connsiteY1" fmla="*/ 975645 h 983815"/>
                <a:gd name="connsiteX2" fmla="*/ 136256 w 269283"/>
                <a:gd name="connsiteY2" fmla="*/ 451663 h 983815"/>
                <a:gd name="connsiteX3" fmla="*/ 2692 w 269283"/>
                <a:gd name="connsiteY3" fmla="*/ 13299 h 98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283" h="983815">
                  <a:moveTo>
                    <a:pt x="2692" y="13299"/>
                  </a:moveTo>
                  <a:cubicBezTo>
                    <a:pt x="24382" y="100629"/>
                    <a:pt x="244134" y="902584"/>
                    <a:pt x="266395" y="975645"/>
                  </a:cubicBezTo>
                  <a:cubicBezTo>
                    <a:pt x="288656" y="1048706"/>
                    <a:pt x="176211" y="612054"/>
                    <a:pt x="136256" y="451663"/>
                  </a:cubicBezTo>
                  <a:cubicBezTo>
                    <a:pt x="96301" y="291272"/>
                    <a:pt x="-18998" y="-74031"/>
                    <a:pt x="2692" y="1329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4" name="フリーフォーム 293">
              <a:extLst>
                <a:ext uri="{FF2B5EF4-FFF2-40B4-BE49-F238E27FC236}">
                  <a16:creationId xmlns:a16="http://schemas.microsoft.com/office/drawing/2014/main" id="{44496F53-DA42-B3B2-2F45-E364075344AE}"/>
                </a:ext>
              </a:extLst>
            </p:cNvPr>
            <p:cNvSpPr/>
            <p:nvPr/>
          </p:nvSpPr>
          <p:spPr>
            <a:xfrm>
              <a:off x="1163218" y="8204966"/>
              <a:ext cx="224961" cy="1164135"/>
            </a:xfrm>
            <a:custGeom>
              <a:avLst/>
              <a:gdLst>
                <a:gd name="connsiteX0" fmla="*/ 1186 w 224961"/>
                <a:gd name="connsiteY0" fmla="*/ 10935 h 1164135"/>
                <a:gd name="connsiteX1" fmla="*/ 155299 w 224961"/>
                <a:gd name="connsiteY1" fmla="*/ 808895 h 1164135"/>
                <a:gd name="connsiteX2" fmla="*/ 155299 w 224961"/>
                <a:gd name="connsiteY2" fmla="*/ 754099 h 1164135"/>
                <a:gd name="connsiteX3" fmla="*/ 223793 w 224961"/>
                <a:gd name="connsiteY3" fmla="*/ 1158216 h 1164135"/>
                <a:gd name="connsiteX4" fmla="*/ 90229 w 224961"/>
                <a:gd name="connsiteY4" fmla="*/ 397928 h 1164135"/>
                <a:gd name="connsiteX5" fmla="*/ 1186 w 224961"/>
                <a:gd name="connsiteY5" fmla="*/ 10935 h 116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61" h="1164135">
                  <a:moveTo>
                    <a:pt x="1186" y="10935"/>
                  </a:moveTo>
                  <a:cubicBezTo>
                    <a:pt x="12031" y="79429"/>
                    <a:pt x="129614" y="685034"/>
                    <a:pt x="155299" y="808895"/>
                  </a:cubicBezTo>
                  <a:cubicBezTo>
                    <a:pt x="180984" y="932756"/>
                    <a:pt x="143883" y="695879"/>
                    <a:pt x="155299" y="754099"/>
                  </a:cubicBezTo>
                  <a:cubicBezTo>
                    <a:pt x="166715" y="812319"/>
                    <a:pt x="234638" y="1217578"/>
                    <a:pt x="223793" y="1158216"/>
                  </a:cubicBezTo>
                  <a:cubicBezTo>
                    <a:pt x="212948" y="1098854"/>
                    <a:pt x="123905" y="585146"/>
                    <a:pt x="90229" y="397928"/>
                  </a:cubicBezTo>
                  <a:cubicBezTo>
                    <a:pt x="56553" y="210710"/>
                    <a:pt x="-9659" y="-57559"/>
                    <a:pt x="1186" y="1093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5" name="フリーフォーム 294">
              <a:extLst>
                <a:ext uri="{FF2B5EF4-FFF2-40B4-BE49-F238E27FC236}">
                  <a16:creationId xmlns:a16="http://schemas.microsoft.com/office/drawing/2014/main" id="{C612DB54-81DE-A32C-295B-B9483519C6BA}"/>
                </a:ext>
              </a:extLst>
            </p:cNvPr>
            <p:cNvSpPr/>
            <p:nvPr/>
          </p:nvSpPr>
          <p:spPr>
            <a:xfrm>
              <a:off x="1369257" y="9149780"/>
              <a:ext cx="247966" cy="1278765"/>
            </a:xfrm>
            <a:custGeom>
              <a:avLst/>
              <a:gdLst>
                <a:gd name="connsiteX0" fmla="*/ 48577 w 247966"/>
                <a:gd name="connsiteY0" fmla="*/ 14768 h 1278765"/>
                <a:gd name="connsiteX1" fmla="*/ 4055 w 247966"/>
                <a:gd name="connsiteY1" fmla="*/ 572998 h 1278765"/>
                <a:gd name="connsiteX2" fmla="*/ 7480 w 247966"/>
                <a:gd name="connsiteY2" fmla="*/ 470256 h 1278765"/>
                <a:gd name="connsiteX3" fmla="*/ 52001 w 247966"/>
                <a:gd name="connsiteY3" fmla="*/ 172305 h 1278765"/>
                <a:gd name="connsiteX4" fmla="*/ 147894 w 247966"/>
                <a:gd name="connsiteY4" fmla="*/ 644917 h 1278765"/>
                <a:gd name="connsiteX5" fmla="*/ 247210 w 247966"/>
                <a:gd name="connsiteY5" fmla="*/ 1271640 h 1278765"/>
                <a:gd name="connsiteX6" fmla="*/ 93098 w 247966"/>
                <a:gd name="connsiteY6" fmla="*/ 203128 h 1278765"/>
                <a:gd name="connsiteX7" fmla="*/ 86249 w 247966"/>
                <a:gd name="connsiteY7" fmla="*/ 285321 h 1278765"/>
                <a:gd name="connsiteX8" fmla="*/ 45152 w 247966"/>
                <a:gd name="connsiteY8" fmla="*/ 168881 h 1278765"/>
                <a:gd name="connsiteX9" fmla="*/ 48577 w 247966"/>
                <a:gd name="connsiteY9" fmla="*/ 14768 h 127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966" h="1278765">
                  <a:moveTo>
                    <a:pt x="48577" y="14768"/>
                  </a:moveTo>
                  <a:cubicBezTo>
                    <a:pt x="41727" y="82121"/>
                    <a:pt x="10904" y="497083"/>
                    <a:pt x="4055" y="572998"/>
                  </a:cubicBezTo>
                  <a:cubicBezTo>
                    <a:pt x="-2795" y="648913"/>
                    <a:pt x="-511" y="537038"/>
                    <a:pt x="7480" y="470256"/>
                  </a:cubicBezTo>
                  <a:cubicBezTo>
                    <a:pt x="15471" y="403474"/>
                    <a:pt x="28599" y="143195"/>
                    <a:pt x="52001" y="172305"/>
                  </a:cubicBezTo>
                  <a:cubicBezTo>
                    <a:pt x="75403" y="201415"/>
                    <a:pt x="115359" y="461695"/>
                    <a:pt x="147894" y="644917"/>
                  </a:cubicBezTo>
                  <a:cubicBezTo>
                    <a:pt x="180429" y="828139"/>
                    <a:pt x="256343" y="1345272"/>
                    <a:pt x="247210" y="1271640"/>
                  </a:cubicBezTo>
                  <a:cubicBezTo>
                    <a:pt x="238077" y="1198009"/>
                    <a:pt x="119925" y="367515"/>
                    <a:pt x="93098" y="203128"/>
                  </a:cubicBezTo>
                  <a:cubicBezTo>
                    <a:pt x="66271" y="38742"/>
                    <a:pt x="94240" y="291029"/>
                    <a:pt x="86249" y="285321"/>
                  </a:cubicBezTo>
                  <a:cubicBezTo>
                    <a:pt x="78258" y="279613"/>
                    <a:pt x="50289" y="207695"/>
                    <a:pt x="45152" y="168881"/>
                  </a:cubicBezTo>
                  <a:cubicBezTo>
                    <a:pt x="40015" y="130067"/>
                    <a:pt x="55427" y="-52585"/>
                    <a:pt x="48577" y="1476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6" name="フリーフォーム 295">
              <a:extLst>
                <a:ext uri="{FF2B5EF4-FFF2-40B4-BE49-F238E27FC236}">
                  <a16:creationId xmlns:a16="http://schemas.microsoft.com/office/drawing/2014/main" id="{7563425A-37DE-81A8-B1DB-ECFDFF70E149}"/>
                </a:ext>
              </a:extLst>
            </p:cNvPr>
            <p:cNvSpPr/>
            <p:nvPr/>
          </p:nvSpPr>
          <p:spPr>
            <a:xfrm>
              <a:off x="1428612" y="9504510"/>
              <a:ext cx="85186" cy="721771"/>
            </a:xfrm>
            <a:custGeom>
              <a:avLst/>
              <a:gdLst>
                <a:gd name="connsiteX0" fmla="*/ 6345 w 85186"/>
                <a:gd name="connsiteY0" fmla="*/ 2510 h 721771"/>
                <a:gd name="connsiteX1" fmla="*/ 33743 w 85186"/>
                <a:gd name="connsiteY1" fmla="*/ 567589 h 721771"/>
                <a:gd name="connsiteX2" fmla="*/ 33743 w 85186"/>
                <a:gd name="connsiteY2" fmla="*/ 533342 h 721771"/>
                <a:gd name="connsiteX3" fmla="*/ 85114 w 85186"/>
                <a:gd name="connsiteY3" fmla="*/ 721701 h 721771"/>
                <a:gd name="connsiteX4" fmla="*/ 44017 w 85186"/>
                <a:gd name="connsiteY4" fmla="*/ 509369 h 721771"/>
                <a:gd name="connsiteX5" fmla="*/ 2921 w 85186"/>
                <a:gd name="connsiteY5" fmla="*/ 266214 h 721771"/>
                <a:gd name="connsiteX6" fmla="*/ 2921 w 85186"/>
                <a:gd name="connsiteY6" fmla="*/ 355256 h 721771"/>
                <a:gd name="connsiteX7" fmla="*/ 6345 w 85186"/>
                <a:gd name="connsiteY7" fmla="*/ 2510 h 72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186" h="721771">
                  <a:moveTo>
                    <a:pt x="6345" y="2510"/>
                  </a:moveTo>
                  <a:cubicBezTo>
                    <a:pt x="11482" y="37899"/>
                    <a:pt x="29177" y="479117"/>
                    <a:pt x="33743" y="567589"/>
                  </a:cubicBezTo>
                  <a:cubicBezTo>
                    <a:pt x="38309" y="656061"/>
                    <a:pt x="25181" y="507657"/>
                    <a:pt x="33743" y="533342"/>
                  </a:cubicBezTo>
                  <a:cubicBezTo>
                    <a:pt x="42305" y="559027"/>
                    <a:pt x="83402" y="725697"/>
                    <a:pt x="85114" y="721701"/>
                  </a:cubicBezTo>
                  <a:cubicBezTo>
                    <a:pt x="86826" y="717706"/>
                    <a:pt x="57716" y="585283"/>
                    <a:pt x="44017" y="509369"/>
                  </a:cubicBezTo>
                  <a:cubicBezTo>
                    <a:pt x="30318" y="433455"/>
                    <a:pt x="9770" y="291899"/>
                    <a:pt x="2921" y="266214"/>
                  </a:cubicBezTo>
                  <a:cubicBezTo>
                    <a:pt x="-3928" y="240529"/>
                    <a:pt x="3492" y="393499"/>
                    <a:pt x="2921" y="355256"/>
                  </a:cubicBezTo>
                  <a:cubicBezTo>
                    <a:pt x="2350" y="317013"/>
                    <a:pt x="1208" y="-32879"/>
                    <a:pt x="6345" y="25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7" name="フリーフォーム 296">
              <a:extLst>
                <a:ext uri="{FF2B5EF4-FFF2-40B4-BE49-F238E27FC236}">
                  <a16:creationId xmlns:a16="http://schemas.microsoft.com/office/drawing/2014/main" id="{F8F63879-CC31-4854-291D-D0A8DC8CE9AF}"/>
                </a:ext>
              </a:extLst>
            </p:cNvPr>
            <p:cNvSpPr/>
            <p:nvPr/>
          </p:nvSpPr>
          <p:spPr>
            <a:xfrm>
              <a:off x="1184790" y="9769128"/>
              <a:ext cx="38557" cy="695667"/>
            </a:xfrm>
            <a:custGeom>
              <a:avLst/>
              <a:gdLst>
                <a:gd name="connsiteX0" fmla="*/ 163 w 38557"/>
                <a:gd name="connsiteY0" fmla="*/ 18719 h 695667"/>
                <a:gd name="connsiteX1" fmla="*/ 37835 w 38557"/>
                <a:gd name="connsiteY1" fmla="*/ 693389 h 695667"/>
                <a:gd name="connsiteX2" fmla="*/ 24136 w 38557"/>
                <a:gd name="connsiteY2" fmla="*/ 231052 h 695667"/>
                <a:gd name="connsiteX3" fmla="*/ 163 w 38557"/>
                <a:gd name="connsiteY3" fmla="*/ 18719 h 69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57" h="695667">
                  <a:moveTo>
                    <a:pt x="163" y="18719"/>
                  </a:moveTo>
                  <a:cubicBezTo>
                    <a:pt x="2446" y="95775"/>
                    <a:pt x="33840" y="658000"/>
                    <a:pt x="37835" y="693389"/>
                  </a:cubicBezTo>
                  <a:cubicBezTo>
                    <a:pt x="41830" y="728778"/>
                    <a:pt x="28132" y="341785"/>
                    <a:pt x="24136" y="231052"/>
                  </a:cubicBezTo>
                  <a:cubicBezTo>
                    <a:pt x="20141" y="120319"/>
                    <a:pt x="-2120" y="-58337"/>
                    <a:pt x="163" y="187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8" name="フリーフォーム 297">
              <a:extLst>
                <a:ext uri="{FF2B5EF4-FFF2-40B4-BE49-F238E27FC236}">
                  <a16:creationId xmlns:a16="http://schemas.microsoft.com/office/drawing/2014/main" id="{FB519D2D-1941-9D17-9B4C-C185A201B35F}"/>
                </a:ext>
              </a:extLst>
            </p:cNvPr>
            <p:cNvSpPr/>
            <p:nvPr/>
          </p:nvSpPr>
          <p:spPr>
            <a:xfrm>
              <a:off x="1246598" y="10214099"/>
              <a:ext cx="351927" cy="164730"/>
            </a:xfrm>
            <a:custGeom>
              <a:avLst/>
              <a:gdLst>
                <a:gd name="connsiteX0" fmla="*/ 0 w 351927"/>
                <a:gd name="connsiteY0" fmla="*/ 97730 h 164730"/>
                <a:gd name="connsiteX1" fmla="*/ 267128 w 351927"/>
                <a:gd name="connsiteY1" fmla="*/ 42935 h 164730"/>
                <a:gd name="connsiteX2" fmla="*/ 232881 w 351927"/>
                <a:gd name="connsiteY2" fmla="*/ 5263 h 164730"/>
                <a:gd name="connsiteX3" fmla="*/ 345896 w 351927"/>
                <a:gd name="connsiteY3" fmla="*/ 162800 h 164730"/>
                <a:gd name="connsiteX4" fmla="*/ 308224 w 351927"/>
                <a:gd name="connsiteY4" fmla="*/ 94305 h 164730"/>
                <a:gd name="connsiteX5" fmla="*/ 71919 w 351927"/>
                <a:gd name="connsiteY5" fmla="*/ 114854 h 164730"/>
                <a:gd name="connsiteX6" fmla="*/ 267128 w 351927"/>
                <a:gd name="connsiteY6" fmla="*/ 66908 h 164730"/>
                <a:gd name="connsiteX7" fmla="*/ 0 w 351927"/>
                <a:gd name="connsiteY7" fmla="*/ 97730 h 16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927" h="164730">
                  <a:moveTo>
                    <a:pt x="0" y="97730"/>
                  </a:moveTo>
                  <a:cubicBezTo>
                    <a:pt x="0" y="93735"/>
                    <a:pt x="228315" y="58346"/>
                    <a:pt x="267128" y="42935"/>
                  </a:cubicBezTo>
                  <a:cubicBezTo>
                    <a:pt x="305941" y="27524"/>
                    <a:pt x="219753" y="-14714"/>
                    <a:pt x="232881" y="5263"/>
                  </a:cubicBezTo>
                  <a:cubicBezTo>
                    <a:pt x="246009" y="25240"/>
                    <a:pt x="333339" y="147960"/>
                    <a:pt x="345896" y="162800"/>
                  </a:cubicBezTo>
                  <a:cubicBezTo>
                    <a:pt x="358453" y="177640"/>
                    <a:pt x="353887" y="102296"/>
                    <a:pt x="308224" y="94305"/>
                  </a:cubicBezTo>
                  <a:cubicBezTo>
                    <a:pt x="262561" y="86314"/>
                    <a:pt x="78768" y="119420"/>
                    <a:pt x="71919" y="114854"/>
                  </a:cubicBezTo>
                  <a:cubicBezTo>
                    <a:pt x="65070" y="110288"/>
                    <a:pt x="273977" y="70333"/>
                    <a:pt x="267128" y="66908"/>
                  </a:cubicBezTo>
                  <a:cubicBezTo>
                    <a:pt x="260279" y="63483"/>
                    <a:pt x="0" y="101725"/>
                    <a:pt x="0" y="977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9" name="フリーフォーム 298">
              <a:extLst>
                <a:ext uri="{FF2B5EF4-FFF2-40B4-BE49-F238E27FC236}">
                  <a16:creationId xmlns:a16="http://schemas.microsoft.com/office/drawing/2014/main" id="{3683F4BA-E3DA-B6BD-1D8F-5FB46DCCC1F7}"/>
                </a:ext>
              </a:extLst>
            </p:cNvPr>
            <p:cNvSpPr/>
            <p:nvPr/>
          </p:nvSpPr>
          <p:spPr>
            <a:xfrm>
              <a:off x="1229204" y="10339069"/>
              <a:ext cx="370003" cy="96478"/>
            </a:xfrm>
            <a:custGeom>
              <a:avLst/>
              <a:gdLst>
                <a:gd name="connsiteX0" fmla="*/ 270 w 370003"/>
                <a:gd name="connsiteY0" fmla="*/ 34405 h 96478"/>
                <a:gd name="connsiteX1" fmla="*/ 356441 w 370003"/>
                <a:gd name="connsiteY1" fmla="*/ 158 h 96478"/>
                <a:gd name="connsiteX2" fmla="*/ 291371 w 370003"/>
                <a:gd name="connsiteY2" fmla="*/ 51529 h 96478"/>
                <a:gd name="connsiteX3" fmla="*/ 250275 w 370003"/>
                <a:gd name="connsiteY3" fmla="*/ 96050 h 96478"/>
                <a:gd name="connsiteX4" fmla="*/ 291371 w 370003"/>
                <a:gd name="connsiteY4" fmla="*/ 24131 h 96478"/>
                <a:gd name="connsiteX5" fmla="*/ 133834 w 370003"/>
                <a:gd name="connsiteY5" fmla="*/ 41255 h 96478"/>
                <a:gd name="connsiteX6" fmla="*/ 294796 w 370003"/>
                <a:gd name="connsiteY6" fmla="*/ 3583 h 96478"/>
                <a:gd name="connsiteX7" fmla="*/ 270 w 370003"/>
                <a:gd name="connsiteY7" fmla="*/ 34405 h 9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003" h="96478">
                  <a:moveTo>
                    <a:pt x="270" y="34405"/>
                  </a:moveTo>
                  <a:cubicBezTo>
                    <a:pt x="10544" y="33834"/>
                    <a:pt x="307924" y="-2696"/>
                    <a:pt x="356441" y="158"/>
                  </a:cubicBezTo>
                  <a:cubicBezTo>
                    <a:pt x="404958" y="3012"/>
                    <a:pt x="309065" y="35547"/>
                    <a:pt x="291371" y="51529"/>
                  </a:cubicBezTo>
                  <a:cubicBezTo>
                    <a:pt x="273677" y="67511"/>
                    <a:pt x="250275" y="100616"/>
                    <a:pt x="250275" y="96050"/>
                  </a:cubicBezTo>
                  <a:cubicBezTo>
                    <a:pt x="250275" y="91484"/>
                    <a:pt x="310778" y="33263"/>
                    <a:pt x="291371" y="24131"/>
                  </a:cubicBezTo>
                  <a:cubicBezTo>
                    <a:pt x="271964" y="14999"/>
                    <a:pt x="133263" y="44680"/>
                    <a:pt x="133834" y="41255"/>
                  </a:cubicBezTo>
                  <a:cubicBezTo>
                    <a:pt x="134405" y="37830"/>
                    <a:pt x="313632" y="1871"/>
                    <a:pt x="294796" y="3583"/>
                  </a:cubicBezTo>
                  <a:cubicBezTo>
                    <a:pt x="275960" y="5295"/>
                    <a:pt x="-10004" y="34976"/>
                    <a:pt x="270" y="344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0" name="フリーフォーム 299">
              <a:extLst>
                <a:ext uri="{FF2B5EF4-FFF2-40B4-BE49-F238E27FC236}">
                  <a16:creationId xmlns:a16="http://schemas.microsoft.com/office/drawing/2014/main" id="{F3A00AA8-BBB3-2101-8694-77E53297BE5E}"/>
                </a:ext>
              </a:extLst>
            </p:cNvPr>
            <p:cNvSpPr/>
            <p:nvPr/>
          </p:nvSpPr>
          <p:spPr>
            <a:xfrm>
              <a:off x="1838446" y="10003550"/>
              <a:ext cx="884243" cy="181695"/>
            </a:xfrm>
            <a:custGeom>
              <a:avLst/>
              <a:gdLst>
                <a:gd name="connsiteX0" fmla="*/ 628 w 884243"/>
                <a:gd name="connsiteY0" fmla="*/ 181565 h 181695"/>
                <a:gd name="connsiteX1" fmla="*/ 880781 w 884243"/>
                <a:gd name="connsiteY1" fmla="*/ 54 h 181695"/>
                <a:gd name="connsiteX2" fmla="*/ 322552 w 884243"/>
                <a:gd name="connsiteY2" fmla="*/ 161016 h 181695"/>
                <a:gd name="connsiteX3" fmla="*/ 733518 w 884243"/>
                <a:gd name="connsiteY3" fmla="*/ 30877 h 181695"/>
                <a:gd name="connsiteX4" fmla="*/ 628 w 884243"/>
                <a:gd name="connsiteY4" fmla="*/ 181565 h 18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43" h="181695">
                  <a:moveTo>
                    <a:pt x="628" y="181565"/>
                  </a:moveTo>
                  <a:lnTo>
                    <a:pt x="880781" y="54"/>
                  </a:lnTo>
                  <a:cubicBezTo>
                    <a:pt x="934435" y="-3371"/>
                    <a:pt x="347096" y="155879"/>
                    <a:pt x="322552" y="161016"/>
                  </a:cubicBezTo>
                  <a:cubicBezTo>
                    <a:pt x="298008" y="166153"/>
                    <a:pt x="788313" y="22886"/>
                    <a:pt x="733518" y="30877"/>
                  </a:cubicBezTo>
                  <a:cubicBezTo>
                    <a:pt x="678723" y="38868"/>
                    <a:pt x="-23916" y="186702"/>
                    <a:pt x="628" y="1815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フリーフォーム 300">
              <a:extLst>
                <a:ext uri="{FF2B5EF4-FFF2-40B4-BE49-F238E27FC236}">
                  <a16:creationId xmlns:a16="http://schemas.microsoft.com/office/drawing/2014/main" id="{4AE4000D-CA61-6294-C19A-E974F56BB712}"/>
                </a:ext>
              </a:extLst>
            </p:cNvPr>
            <p:cNvSpPr/>
            <p:nvPr/>
          </p:nvSpPr>
          <p:spPr>
            <a:xfrm>
              <a:off x="2694423" y="9846321"/>
              <a:ext cx="429237" cy="316855"/>
            </a:xfrm>
            <a:custGeom>
              <a:avLst/>
              <a:gdLst>
                <a:gd name="connsiteX0" fmla="*/ 831 w 429237"/>
                <a:gd name="connsiteY0" fmla="*/ 314821 h 316855"/>
                <a:gd name="connsiteX1" fmla="*/ 103573 w 429237"/>
                <a:gd name="connsiteY1" fmla="*/ 3171 h 316855"/>
                <a:gd name="connsiteX2" fmla="*/ 69325 w 429237"/>
                <a:gd name="connsiteY2" fmla="*/ 150434 h 316855"/>
                <a:gd name="connsiteX3" fmla="*/ 230287 w 429237"/>
                <a:gd name="connsiteY3" fmla="*/ 99063 h 316855"/>
                <a:gd name="connsiteX4" fmla="*/ 428921 w 429237"/>
                <a:gd name="connsiteY4" fmla="*/ 54542 h 316855"/>
                <a:gd name="connsiteX5" fmla="*/ 274808 w 429237"/>
                <a:gd name="connsiteY5" fmla="*/ 105913 h 316855"/>
                <a:gd name="connsiteX6" fmla="*/ 209739 w 429237"/>
                <a:gd name="connsiteY6" fmla="*/ 157283 h 316855"/>
                <a:gd name="connsiteX7" fmla="*/ 237137 w 429237"/>
                <a:gd name="connsiteY7" fmla="*/ 239477 h 316855"/>
                <a:gd name="connsiteX8" fmla="*/ 199465 w 429237"/>
                <a:gd name="connsiteY8" fmla="*/ 157283 h 316855"/>
                <a:gd name="connsiteX9" fmla="*/ 158368 w 429237"/>
                <a:gd name="connsiteY9" fmla="*/ 215504 h 316855"/>
                <a:gd name="connsiteX10" fmla="*/ 172067 w 429237"/>
                <a:gd name="connsiteY10" fmla="*/ 249751 h 316855"/>
                <a:gd name="connsiteX11" fmla="*/ 144669 w 429237"/>
                <a:gd name="connsiteY11" fmla="*/ 164133 h 316855"/>
                <a:gd name="connsiteX12" fmla="*/ 110422 w 429237"/>
                <a:gd name="connsiteY12" fmla="*/ 177832 h 316855"/>
                <a:gd name="connsiteX13" fmla="*/ 79599 w 429237"/>
                <a:gd name="connsiteY13" fmla="*/ 260025 h 316855"/>
                <a:gd name="connsiteX14" fmla="*/ 93298 w 429237"/>
                <a:gd name="connsiteY14" fmla="*/ 153859 h 316855"/>
                <a:gd name="connsiteX15" fmla="*/ 55626 w 429237"/>
                <a:gd name="connsiteY15" fmla="*/ 140160 h 316855"/>
                <a:gd name="connsiteX16" fmla="*/ 831 w 429237"/>
                <a:gd name="connsiteY16" fmla="*/ 314821 h 31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9237" h="316855">
                  <a:moveTo>
                    <a:pt x="831" y="314821"/>
                  </a:moveTo>
                  <a:cubicBezTo>
                    <a:pt x="8822" y="291990"/>
                    <a:pt x="92157" y="30569"/>
                    <a:pt x="103573" y="3171"/>
                  </a:cubicBezTo>
                  <a:cubicBezTo>
                    <a:pt x="114989" y="-24227"/>
                    <a:pt x="48206" y="134452"/>
                    <a:pt x="69325" y="150434"/>
                  </a:cubicBezTo>
                  <a:cubicBezTo>
                    <a:pt x="90444" y="166416"/>
                    <a:pt x="170354" y="115045"/>
                    <a:pt x="230287" y="99063"/>
                  </a:cubicBezTo>
                  <a:cubicBezTo>
                    <a:pt x="290220" y="83081"/>
                    <a:pt x="421501" y="53400"/>
                    <a:pt x="428921" y="54542"/>
                  </a:cubicBezTo>
                  <a:cubicBezTo>
                    <a:pt x="436341" y="55684"/>
                    <a:pt x="311338" y="88789"/>
                    <a:pt x="274808" y="105913"/>
                  </a:cubicBezTo>
                  <a:cubicBezTo>
                    <a:pt x="238278" y="123037"/>
                    <a:pt x="216018" y="135022"/>
                    <a:pt x="209739" y="157283"/>
                  </a:cubicBezTo>
                  <a:cubicBezTo>
                    <a:pt x="203461" y="179544"/>
                    <a:pt x="238849" y="239477"/>
                    <a:pt x="237137" y="239477"/>
                  </a:cubicBezTo>
                  <a:cubicBezTo>
                    <a:pt x="235425" y="239477"/>
                    <a:pt x="212593" y="161278"/>
                    <a:pt x="199465" y="157283"/>
                  </a:cubicBezTo>
                  <a:cubicBezTo>
                    <a:pt x="186337" y="153288"/>
                    <a:pt x="162934" y="200093"/>
                    <a:pt x="158368" y="215504"/>
                  </a:cubicBezTo>
                  <a:cubicBezTo>
                    <a:pt x="153802" y="230915"/>
                    <a:pt x="174350" y="258313"/>
                    <a:pt x="172067" y="249751"/>
                  </a:cubicBezTo>
                  <a:cubicBezTo>
                    <a:pt x="169784" y="241189"/>
                    <a:pt x="154943" y="176119"/>
                    <a:pt x="144669" y="164133"/>
                  </a:cubicBezTo>
                  <a:cubicBezTo>
                    <a:pt x="134395" y="152146"/>
                    <a:pt x="121267" y="161850"/>
                    <a:pt x="110422" y="177832"/>
                  </a:cubicBezTo>
                  <a:cubicBezTo>
                    <a:pt x="99577" y="193814"/>
                    <a:pt x="82453" y="264021"/>
                    <a:pt x="79599" y="260025"/>
                  </a:cubicBezTo>
                  <a:cubicBezTo>
                    <a:pt x="76745" y="256029"/>
                    <a:pt x="97293" y="173836"/>
                    <a:pt x="93298" y="153859"/>
                  </a:cubicBezTo>
                  <a:cubicBezTo>
                    <a:pt x="89303" y="133882"/>
                    <a:pt x="66471" y="119041"/>
                    <a:pt x="55626" y="140160"/>
                  </a:cubicBezTo>
                  <a:cubicBezTo>
                    <a:pt x="44781" y="161279"/>
                    <a:pt x="-7160" y="337652"/>
                    <a:pt x="831" y="31482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2" name="フリーフォーム 301">
              <a:extLst>
                <a:ext uri="{FF2B5EF4-FFF2-40B4-BE49-F238E27FC236}">
                  <a16:creationId xmlns:a16="http://schemas.microsoft.com/office/drawing/2014/main" id="{D4A46298-F26C-A925-5732-45FB5C8AB5EE}"/>
                </a:ext>
              </a:extLst>
            </p:cNvPr>
            <p:cNvSpPr/>
            <p:nvPr/>
          </p:nvSpPr>
          <p:spPr>
            <a:xfrm>
              <a:off x="2911011" y="9630213"/>
              <a:ext cx="576343" cy="339144"/>
            </a:xfrm>
            <a:custGeom>
              <a:avLst/>
              <a:gdLst>
                <a:gd name="connsiteX0" fmla="*/ 198634 w 576343"/>
                <a:gd name="connsiteY0" fmla="*/ 97 h 339144"/>
                <a:gd name="connsiteX1" fmla="*/ 301376 w 576343"/>
                <a:gd name="connsiteY1" fmla="*/ 246677 h 339144"/>
                <a:gd name="connsiteX2" fmla="*/ 339047 w 576343"/>
                <a:gd name="connsiteY2" fmla="*/ 232978 h 339144"/>
                <a:gd name="connsiteX3" fmla="*/ 0 w 576343"/>
                <a:gd name="connsiteY3" fmla="*/ 339144 h 339144"/>
                <a:gd name="connsiteX4" fmla="*/ 575353 w 576343"/>
                <a:gd name="connsiteY4" fmla="*/ 161059 h 339144"/>
                <a:gd name="connsiteX5" fmla="*/ 143838 w 576343"/>
                <a:gd name="connsiteY5" fmla="*/ 315171 h 339144"/>
                <a:gd name="connsiteX6" fmla="*/ 356171 w 576343"/>
                <a:gd name="connsiteY6" fmla="*/ 202156 h 339144"/>
                <a:gd name="connsiteX7" fmla="*/ 410967 w 576343"/>
                <a:gd name="connsiteY7" fmla="*/ 116538 h 339144"/>
                <a:gd name="connsiteX8" fmla="*/ 294526 w 576343"/>
                <a:gd name="connsiteY8" fmla="*/ 215854 h 339144"/>
                <a:gd name="connsiteX9" fmla="*/ 243155 w 576343"/>
                <a:gd name="connsiteY9" fmla="*/ 123387 h 339144"/>
                <a:gd name="connsiteX10" fmla="*/ 263704 w 576343"/>
                <a:gd name="connsiteY10" fmla="*/ 215854 h 339144"/>
                <a:gd name="connsiteX11" fmla="*/ 198634 w 576343"/>
                <a:gd name="connsiteY11" fmla="*/ 97 h 33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6343" h="339144">
                  <a:moveTo>
                    <a:pt x="198634" y="97"/>
                  </a:moveTo>
                  <a:cubicBezTo>
                    <a:pt x="204913" y="5234"/>
                    <a:pt x="277974" y="207864"/>
                    <a:pt x="301376" y="246677"/>
                  </a:cubicBezTo>
                  <a:cubicBezTo>
                    <a:pt x="324778" y="285490"/>
                    <a:pt x="339047" y="232978"/>
                    <a:pt x="339047" y="232978"/>
                  </a:cubicBezTo>
                  <a:lnTo>
                    <a:pt x="0" y="339144"/>
                  </a:lnTo>
                  <a:lnTo>
                    <a:pt x="575353" y="161059"/>
                  </a:lnTo>
                  <a:cubicBezTo>
                    <a:pt x="599326" y="157064"/>
                    <a:pt x="180368" y="308322"/>
                    <a:pt x="143838" y="315171"/>
                  </a:cubicBezTo>
                  <a:cubicBezTo>
                    <a:pt x="107308" y="322021"/>
                    <a:pt x="311650" y="235261"/>
                    <a:pt x="356171" y="202156"/>
                  </a:cubicBezTo>
                  <a:cubicBezTo>
                    <a:pt x="400692" y="169051"/>
                    <a:pt x="421241" y="114255"/>
                    <a:pt x="410967" y="116538"/>
                  </a:cubicBezTo>
                  <a:cubicBezTo>
                    <a:pt x="400693" y="118821"/>
                    <a:pt x="322495" y="214713"/>
                    <a:pt x="294526" y="215854"/>
                  </a:cubicBezTo>
                  <a:cubicBezTo>
                    <a:pt x="266557" y="216996"/>
                    <a:pt x="248292" y="123387"/>
                    <a:pt x="243155" y="123387"/>
                  </a:cubicBezTo>
                  <a:cubicBezTo>
                    <a:pt x="238018" y="123387"/>
                    <a:pt x="271124" y="238115"/>
                    <a:pt x="263704" y="215854"/>
                  </a:cubicBezTo>
                  <a:cubicBezTo>
                    <a:pt x="256284" y="193593"/>
                    <a:pt x="192355" y="-5040"/>
                    <a:pt x="198634" y="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3" name="フリーフォーム 302">
              <a:extLst>
                <a:ext uri="{FF2B5EF4-FFF2-40B4-BE49-F238E27FC236}">
                  <a16:creationId xmlns:a16="http://schemas.microsoft.com/office/drawing/2014/main" id="{E0948AE1-AC61-93B2-F580-2D89775EDF81}"/>
                </a:ext>
              </a:extLst>
            </p:cNvPr>
            <p:cNvSpPr/>
            <p:nvPr/>
          </p:nvSpPr>
          <p:spPr>
            <a:xfrm>
              <a:off x="5603819" y="10683616"/>
              <a:ext cx="1076653" cy="177793"/>
            </a:xfrm>
            <a:custGeom>
              <a:avLst/>
              <a:gdLst>
                <a:gd name="connsiteX0" fmla="*/ 56 w 1076653"/>
                <a:gd name="connsiteY0" fmla="*/ 259 h 177793"/>
                <a:gd name="connsiteX1" fmla="*/ 527106 w 1076653"/>
                <a:gd name="connsiteY1" fmla="*/ 114559 h 177793"/>
                <a:gd name="connsiteX2" fmla="*/ 482656 w 1076653"/>
                <a:gd name="connsiteY2" fmla="*/ 98684 h 177793"/>
                <a:gd name="connsiteX3" fmla="*/ 847781 w 1076653"/>
                <a:gd name="connsiteY3" fmla="*/ 155834 h 177793"/>
                <a:gd name="connsiteX4" fmla="*/ 803331 w 1076653"/>
                <a:gd name="connsiteY4" fmla="*/ 152659 h 177793"/>
                <a:gd name="connsiteX5" fmla="*/ 1076381 w 1076653"/>
                <a:gd name="connsiteY5" fmla="*/ 111384 h 177793"/>
                <a:gd name="connsiteX6" fmla="*/ 854131 w 1076653"/>
                <a:gd name="connsiteY6" fmla="*/ 174884 h 177793"/>
                <a:gd name="connsiteX7" fmla="*/ 841431 w 1076653"/>
                <a:gd name="connsiteY7" fmla="*/ 155834 h 177793"/>
                <a:gd name="connsiteX8" fmla="*/ 323906 w 1076653"/>
                <a:gd name="connsiteY8" fmla="*/ 57409 h 177793"/>
                <a:gd name="connsiteX9" fmla="*/ 492181 w 1076653"/>
                <a:gd name="connsiteY9" fmla="*/ 82809 h 177793"/>
                <a:gd name="connsiteX10" fmla="*/ 56 w 1076653"/>
                <a:gd name="connsiteY10" fmla="*/ 259 h 17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653" h="177793">
                  <a:moveTo>
                    <a:pt x="56" y="259"/>
                  </a:moveTo>
                  <a:cubicBezTo>
                    <a:pt x="5877" y="5551"/>
                    <a:pt x="446673" y="98155"/>
                    <a:pt x="527106" y="114559"/>
                  </a:cubicBezTo>
                  <a:cubicBezTo>
                    <a:pt x="607539" y="130963"/>
                    <a:pt x="429210" y="91805"/>
                    <a:pt x="482656" y="98684"/>
                  </a:cubicBezTo>
                  <a:cubicBezTo>
                    <a:pt x="536102" y="105563"/>
                    <a:pt x="794335" y="146838"/>
                    <a:pt x="847781" y="155834"/>
                  </a:cubicBezTo>
                  <a:cubicBezTo>
                    <a:pt x="901227" y="164830"/>
                    <a:pt x="765231" y="160067"/>
                    <a:pt x="803331" y="152659"/>
                  </a:cubicBezTo>
                  <a:cubicBezTo>
                    <a:pt x="841431" y="145251"/>
                    <a:pt x="1067914" y="107680"/>
                    <a:pt x="1076381" y="111384"/>
                  </a:cubicBezTo>
                  <a:cubicBezTo>
                    <a:pt x="1084848" y="115088"/>
                    <a:pt x="893289" y="167476"/>
                    <a:pt x="854131" y="174884"/>
                  </a:cubicBezTo>
                  <a:cubicBezTo>
                    <a:pt x="814973" y="182292"/>
                    <a:pt x="929802" y="175413"/>
                    <a:pt x="841431" y="155834"/>
                  </a:cubicBezTo>
                  <a:cubicBezTo>
                    <a:pt x="753060" y="136255"/>
                    <a:pt x="382114" y="69580"/>
                    <a:pt x="323906" y="57409"/>
                  </a:cubicBezTo>
                  <a:cubicBezTo>
                    <a:pt x="265698" y="45238"/>
                    <a:pt x="544039" y="93392"/>
                    <a:pt x="492181" y="82809"/>
                  </a:cubicBezTo>
                  <a:cubicBezTo>
                    <a:pt x="440323" y="72226"/>
                    <a:pt x="-5765" y="-5033"/>
                    <a:pt x="56" y="25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フリーフォーム 303">
              <a:extLst>
                <a:ext uri="{FF2B5EF4-FFF2-40B4-BE49-F238E27FC236}">
                  <a16:creationId xmlns:a16="http://schemas.microsoft.com/office/drawing/2014/main" id="{DD3413BB-8CF4-61F7-B058-1D766B8D8128}"/>
                </a:ext>
              </a:extLst>
            </p:cNvPr>
            <p:cNvSpPr/>
            <p:nvPr/>
          </p:nvSpPr>
          <p:spPr>
            <a:xfrm>
              <a:off x="7209078" y="6389739"/>
              <a:ext cx="332250" cy="1100222"/>
            </a:xfrm>
            <a:custGeom>
              <a:avLst/>
              <a:gdLst>
                <a:gd name="connsiteX0" fmla="*/ 332033 w 332250"/>
                <a:gd name="connsiteY0" fmla="*/ 303 h 1100222"/>
                <a:gd name="connsiteX1" fmla="*/ 116880 w 332250"/>
                <a:gd name="connsiteY1" fmla="*/ 548943 h 1100222"/>
                <a:gd name="connsiteX2" fmla="*/ 30818 w 332250"/>
                <a:gd name="connsiteY2" fmla="*/ 1086826 h 1100222"/>
                <a:gd name="connsiteX3" fmla="*/ 41576 w 332250"/>
                <a:gd name="connsiteY3" fmla="*/ 903946 h 1100222"/>
                <a:gd name="connsiteX4" fmla="*/ 9303 w 332250"/>
                <a:gd name="connsiteY4" fmla="*/ 538186 h 1100222"/>
                <a:gd name="connsiteX5" fmla="*/ 9303 w 332250"/>
                <a:gd name="connsiteY5" fmla="*/ 721066 h 1100222"/>
                <a:gd name="connsiteX6" fmla="*/ 116880 w 332250"/>
                <a:gd name="connsiteY6" fmla="*/ 344548 h 1100222"/>
                <a:gd name="connsiteX7" fmla="*/ 73849 w 332250"/>
                <a:gd name="connsiteY7" fmla="*/ 624247 h 1100222"/>
                <a:gd name="connsiteX8" fmla="*/ 332033 w 332250"/>
                <a:gd name="connsiteY8" fmla="*/ 303 h 110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250" h="1100222">
                  <a:moveTo>
                    <a:pt x="332033" y="303"/>
                  </a:moveTo>
                  <a:cubicBezTo>
                    <a:pt x="339205" y="-12248"/>
                    <a:pt x="167082" y="367856"/>
                    <a:pt x="116880" y="548943"/>
                  </a:cubicBezTo>
                  <a:cubicBezTo>
                    <a:pt x="66678" y="730030"/>
                    <a:pt x="43369" y="1027659"/>
                    <a:pt x="30818" y="1086826"/>
                  </a:cubicBezTo>
                  <a:cubicBezTo>
                    <a:pt x="18267" y="1145993"/>
                    <a:pt x="45162" y="995386"/>
                    <a:pt x="41576" y="903946"/>
                  </a:cubicBezTo>
                  <a:cubicBezTo>
                    <a:pt x="37990" y="812506"/>
                    <a:pt x="14682" y="568666"/>
                    <a:pt x="9303" y="538186"/>
                  </a:cubicBezTo>
                  <a:cubicBezTo>
                    <a:pt x="3924" y="507706"/>
                    <a:pt x="-8626" y="753339"/>
                    <a:pt x="9303" y="721066"/>
                  </a:cubicBezTo>
                  <a:cubicBezTo>
                    <a:pt x="27232" y="688793"/>
                    <a:pt x="106122" y="360684"/>
                    <a:pt x="116880" y="344548"/>
                  </a:cubicBezTo>
                  <a:cubicBezTo>
                    <a:pt x="127638" y="328412"/>
                    <a:pt x="43369" y="687000"/>
                    <a:pt x="73849" y="624247"/>
                  </a:cubicBezTo>
                  <a:cubicBezTo>
                    <a:pt x="104329" y="561494"/>
                    <a:pt x="324861" y="12854"/>
                    <a:pt x="332033" y="30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5" name="フリーフォーム 304">
              <a:extLst>
                <a:ext uri="{FF2B5EF4-FFF2-40B4-BE49-F238E27FC236}">
                  <a16:creationId xmlns:a16="http://schemas.microsoft.com/office/drawing/2014/main" id="{B5F08E3A-86C1-3202-6AC5-1D566DA049DE}"/>
                </a:ext>
              </a:extLst>
            </p:cNvPr>
            <p:cNvSpPr/>
            <p:nvPr/>
          </p:nvSpPr>
          <p:spPr>
            <a:xfrm>
              <a:off x="7304624" y="6458755"/>
              <a:ext cx="442018" cy="706732"/>
            </a:xfrm>
            <a:custGeom>
              <a:avLst/>
              <a:gdLst>
                <a:gd name="connsiteX0" fmla="*/ 442018 w 442018"/>
                <a:gd name="connsiteY0" fmla="*/ 0 h 706732"/>
                <a:gd name="connsiteX1" fmla="*/ 4137 w 442018"/>
                <a:gd name="connsiteY1" fmla="*/ 701899 h 706732"/>
                <a:gd name="connsiteX2" fmla="*/ 210199 w 442018"/>
                <a:gd name="connsiteY2" fmla="*/ 328411 h 706732"/>
                <a:gd name="connsiteX3" fmla="*/ 442018 w 442018"/>
                <a:gd name="connsiteY3" fmla="*/ 0 h 70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018" h="706732">
                  <a:moveTo>
                    <a:pt x="442018" y="0"/>
                  </a:moveTo>
                  <a:cubicBezTo>
                    <a:pt x="242395" y="323582"/>
                    <a:pt x="42773" y="647164"/>
                    <a:pt x="4137" y="701899"/>
                  </a:cubicBezTo>
                  <a:cubicBezTo>
                    <a:pt x="-34500" y="756634"/>
                    <a:pt x="210199" y="328411"/>
                    <a:pt x="210199" y="328411"/>
                  </a:cubicBezTo>
                  <a:lnTo>
                    <a:pt x="442018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6" name="フリーフォーム 305">
              <a:extLst>
                <a:ext uri="{FF2B5EF4-FFF2-40B4-BE49-F238E27FC236}">
                  <a16:creationId xmlns:a16="http://schemas.microsoft.com/office/drawing/2014/main" id="{A327389C-ADB7-7062-B5EB-5F58838F2D13}"/>
                </a:ext>
              </a:extLst>
            </p:cNvPr>
            <p:cNvSpPr/>
            <p:nvPr/>
          </p:nvSpPr>
          <p:spPr>
            <a:xfrm>
              <a:off x="7002288" y="6335381"/>
              <a:ext cx="1041795" cy="2187515"/>
            </a:xfrm>
            <a:custGeom>
              <a:avLst/>
              <a:gdLst>
                <a:gd name="connsiteX0" fmla="*/ 1040568 w 1041795"/>
                <a:gd name="connsiteY0" fmla="*/ 1025 h 2187515"/>
                <a:gd name="connsiteX1" fmla="*/ 512535 w 1041795"/>
                <a:gd name="connsiteY1" fmla="*/ 722242 h 2187515"/>
                <a:gd name="connsiteX2" fmla="*/ 609126 w 1041795"/>
                <a:gd name="connsiteY2" fmla="*/ 651408 h 2187515"/>
                <a:gd name="connsiteX3" fmla="*/ 42456 w 1041795"/>
                <a:gd name="connsiteY3" fmla="*/ 1353306 h 2187515"/>
                <a:gd name="connsiteX4" fmla="*/ 42456 w 1041795"/>
                <a:gd name="connsiteY4" fmla="*/ 1379064 h 2187515"/>
                <a:gd name="connsiteX5" fmla="*/ 55335 w 1041795"/>
                <a:gd name="connsiteY5" fmla="*/ 1836264 h 2187515"/>
                <a:gd name="connsiteX6" fmla="*/ 106850 w 1041795"/>
                <a:gd name="connsiteY6" fmla="*/ 2177554 h 2187515"/>
                <a:gd name="connsiteX7" fmla="*/ 93971 w 1041795"/>
                <a:gd name="connsiteY7" fmla="*/ 1443458 h 2187515"/>
                <a:gd name="connsiteX8" fmla="*/ 81092 w 1041795"/>
                <a:gd name="connsiteY8" fmla="*/ 2055205 h 2187515"/>
                <a:gd name="connsiteX9" fmla="*/ 42456 w 1041795"/>
                <a:gd name="connsiteY9" fmla="*/ 1430580 h 2187515"/>
                <a:gd name="connsiteX10" fmla="*/ 351549 w 1041795"/>
                <a:gd name="connsiteY10" fmla="*/ 902546 h 2187515"/>
                <a:gd name="connsiteX11" fmla="*/ 280715 w 1041795"/>
                <a:gd name="connsiteY11" fmla="*/ 999137 h 2187515"/>
                <a:gd name="connsiteX12" fmla="*/ 737915 w 1041795"/>
                <a:gd name="connsiteY12" fmla="*/ 496861 h 2187515"/>
                <a:gd name="connsiteX13" fmla="*/ 660642 w 1041795"/>
                <a:gd name="connsiteY13" fmla="*/ 561256 h 2187515"/>
                <a:gd name="connsiteX14" fmla="*/ 1040568 w 1041795"/>
                <a:gd name="connsiteY14" fmla="*/ 1025 h 218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1795" h="2187515">
                  <a:moveTo>
                    <a:pt x="1040568" y="1025"/>
                  </a:moveTo>
                  <a:cubicBezTo>
                    <a:pt x="1015884" y="27856"/>
                    <a:pt x="584442" y="613845"/>
                    <a:pt x="512535" y="722242"/>
                  </a:cubicBezTo>
                  <a:cubicBezTo>
                    <a:pt x="440628" y="830639"/>
                    <a:pt x="687472" y="546231"/>
                    <a:pt x="609126" y="651408"/>
                  </a:cubicBezTo>
                  <a:cubicBezTo>
                    <a:pt x="530779" y="756585"/>
                    <a:pt x="136901" y="1232030"/>
                    <a:pt x="42456" y="1353306"/>
                  </a:cubicBezTo>
                  <a:cubicBezTo>
                    <a:pt x="-51989" y="1474582"/>
                    <a:pt x="40310" y="1298571"/>
                    <a:pt x="42456" y="1379064"/>
                  </a:cubicBezTo>
                  <a:cubicBezTo>
                    <a:pt x="44602" y="1459557"/>
                    <a:pt x="44603" y="1703182"/>
                    <a:pt x="55335" y="1836264"/>
                  </a:cubicBezTo>
                  <a:cubicBezTo>
                    <a:pt x="66067" y="1969346"/>
                    <a:pt x="100411" y="2243022"/>
                    <a:pt x="106850" y="2177554"/>
                  </a:cubicBezTo>
                  <a:cubicBezTo>
                    <a:pt x="113289" y="2112086"/>
                    <a:pt x="98264" y="1463849"/>
                    <a:pt x="93971" y="1443458"/>
                  </a:cubicBezTo>
                  <a:cubicBezTo>
                    <a:pt x="89678" y="1423067"/>
                    <a:pt x="89678" y="2057351"/>
                    <a:pt x="81092" y="2055205"/>
                  </a:cubicBezTo>
                  <a:cubicBezTo>
                    <a:pt x="72506" y="2053059"/>
                    <a:pt x="-2620" y="1622690"/>
                    <a:pt x="42456" y="1430580"/>
                  </a:cubicBezTo>
                  <a:cubicBezTo>
                    <a:pt x="87532" y="1238470"/>
                    <a:pt x="311839" y="974453"/>
                    <a:pt x="351549" y="902546"/>
                  </a:cubicBezTo>
                  <a:cubicBezTo>
                    <a:pt x="391259" y="830639"/>
                    <a:pt x="216321" y="1066751"/>
                    <a:pt x="280715" y="999137"/>
                  </a:cubicBezTo>
                  <a:cubicBezTo>
                    <a:pt x="345109" y="931523"/>
                    <a:pt x="674594" y="569841"/>
                    <a:pt x="737915" y="496861"/>
                  </a:cubicBezTo>
                  <a:cubicBezTo>
                    <a:pt x="801236" y="423881"/>
                    <a:pt x="611273" y="640676"/>
                    <a:pt x="660642" y="561256"/>
                  </a:cubicBezTo>
                  <a:cubicBezTo>
                    <a:pt x="710011" y="481836"/>
                    <a:pt x="1065252" y="-25806"/>
                    <a:pt x="1040568" y="10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" name="フリーフォーム 306">
              <a:extLst>
                <a:ext uri="{FF2B5EF4-FFF2-40B4-BE49-F238E27FC236}">
                  <a16:creationId xmlns:a16="http://schemas.microsoft.com/office/drawing/2014/main" id="{8920D8F5-9435-BDB6-9818-E31940099827}"/>
                </a:ext>
              </a:extLst>
            </p:cNvPr>
            <p:cNvSpPr/>
            <p:nvPr/>
          </p:nvSpPr>
          <p:spPr>
            <a:xfrm>
              <a:off x="6989844" y="8348088"/>
              <a:ext cx="192182" cy="730454"/>
            </a:xfrm>
            <a:custGeom>
              <a:avLst/>
              <a:gdLst>
                <a:gd name="connsiteX0" fmla="*/ 151491 w 192182"/>
                <a:gd name="connsiteY0" fmla="*/ 3861 h 730454"/>
                <a:gd name="connsiteX1" fmla="*/ 48460 w 192182"/>
                <a:gd name="connsiteY1" fmla="*/ 506137 h 730454"/>
                <a:gd name="connsiteX2" fmla="*/ 61339 w 192182"/>
                <a:gd name="connsiteY2" fmla="*/ 628487 h 730454"/>
                <a:gd name="connsiteX3" fmla="*/ 99976 w 192182"/>
                <a:gd name="connsiteY3" fmla="*/ 725078 h 730454"/>
                <a:gd name="connsiteX4" fmla="*/ 9824 w 192182"/>
                <a:gd name="connsiteY4" fmla="*/ 461061 h 730454"/>
                <a:gd name="connsiteX5" fmla="*/ 22702 w 192182"/>
                <a:gd name="connsiteY5" fmla="*/ 499698 h 730454"/>
                <a:gd name="connsiteX6" fmla="*/ 190128 w 192182"/>
                <a:gd name="connsiteY6" fmla="*/ 184166 h 730454"/>
                <a:gd name="connsiteX7" fmla="*/ 119294 w 192182"/>
                <a:gd name="connsiteY7" fmla="*/ 267878 h 730454"/>
                <a:gd name="connsiteX8" fmla="*/ 151491 w 192182"/>
                <a:gd name="connsiteY8" fmla="*/ 3861 h 73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182" h="730454">
                  <a:moveTo>
                    <a:pt x="151491" y="3861"/>
                  </a:moveTo>
                  <a:cubicBezTo>
                    <a:pt x="139685" y="43571"/>
                    <a:pt x="63485" y="402033"/>
                    <a:pt x="48460" y="506137"/>
                  </a:cubicBezTo>
                  <a:cubicBezTo>
                    <a:pt x="33435" y="610241"/>
                    <a:pt x="52753" y="591997"/>
                    <a:pt x="61339" y="628487"/>
                  </a:cubicBezTo>
                  <a:cubicBezTo>
                    <a:pt x="69925" y="664977"/>
                    <a:pt x="108562" y="752982"/>
                    <a:pt x="99976" y="725078"/>
                  </a:cubicBezTo>
                  <a:cubicBezTo>
                    <a:pt x="91390" y="697174"/>
                    <a:pt x="9824" y="461061"/>
                    <a:pt x="9824" y="461061"/>
                  </a:cubicBezTo>
                  <a:cubicBezTo>
                    <a:pt x="-3055" y="423498"/>
                    <a:pt x="-7349" y="545847"/>
                    <a:pt x="22702" y="499698"/>
                  </a:cubicBezTo>
                  <a:cubicBezTo>
                    <a:pt x="52753" y="453549"/>
                    <a:pt x="174029" y="222803"/>
                    <a:pt x="190128" y="184166"/>
                  </a:cubicBezTo>
                  <a:cubicBezTo>
                    <a:pt x="206227" y="145529"/>
                    <a:pt x="122514" y="292563"/>
                    <a:pt x="119294" y="267878"/>
                  </a:cubicBezTo>
                  <a:cubicBezTo>
                    <a:pt x="116074" y="243193"/>
                    <a:pt x="163297" y="-35849"/>
                    <a:pt x="151491" y="38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8" name="フリーフォーム 307">
              <a:extLst>
                <a:ext uri="{FF2B5EF4-FFF2-40B4-BE49-F238E27FC236}">
                  <a16:creationId xmlns:a16="http://schemas.microsoft.com/office/drawing/2014/main" id="{04B7CE83-F1EE-87F9-DECA-9A0B668CEF7B}"/>
                </a:ext>
              </a:extLst>
            </p:cNvPr>
            <p:cNvSpPr/>
            <p:nvPr/>
          </p:nvSpPr>
          <p:spPr>
            <a:xfrm>
              <a:off x="6943307" y="8750762"/>
              <a:ext cx="230270" cy="962584"/>
            </a:xfrm>
            <a:custGeom>
              <a:avLst/>
              <a:gdLst>
                <a:gd name="connsiteX0" fmla="*/ 230225 w 230270"/>
                <a:gd name="connsiteY0" fmla="*/ 432 h 962584"/>
                <a:gd name="connsiteX1" fmla="*/ 191589 w 230270"/>
                <a:gd name="connsiteY1" fmla="*/ 238692 h 962584"/>
                <a:gd name="connsiteX2" fmla="*/ 43482 w 230270"/>
                <a:gd name="connsiteY2" fmla="*/ 560663 h 962584"/>
                <a:gd name="connsiteX3" fmla="*/ 24163 w 230270"/>
                <a:gd name="connsiteY3" fmla="*/ 773165 h 962584"/>
                <a:gd name="connsiteX4" fmla="*/ 30603 w 230270"/>
                <a:gd name="connsiteY4" fmla="*/ 953469 h 962584"/>
                <a:gd name="connsiteX5" fmla="*/ 11285 w 230270"/>
                <a:gd name="connsiteY5" fmla="*/ 476951 h 962584"/>
                <a:gd name="connsiteX6" fmla="*/ 17724 w 230270"/>
                <a:gd name="connsiteY6" fmla="*/ 644376 h 962584"/>
                <a:gd name="connsiteX7" fmla="*/ 217347 w 230270"/>
                <a:gd name="connsiteY7" fmla="*/ 290207 h 962584"/>
                <a:gd name="connsiteX8" fmla="*/ 107876 w 230270"/>
                <a:gd name="connsiteY8" fmla="*/ 386799 h 962584"/>
                <a:gd name="connsiteX9" fmla="*/ 198028 w 230270"/>
                <a:gd name="connsiteY9" fmla="*/ 296646 h 962584"/>
                <a:gd name="connsiteX10" fmla="*/ 230225 w 230270"/>
                <a:gd name="connsiteY10" fmla="*/ 432 h 96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270" h="962584">
                  <a:moveTo>
                    <a:pt x="230225" y="432"/>
                  </a:moveTo>
                  <a:cubicBezTo>
                    <a:pt x="229152" y="-9227"/>
                    <a:pt x="222713" y="145320"/>
                    <a:pt x="191589" y="238692"/>
                  </a:cubicBezTo>
                  <a:cubicBezTo>
                    <a:pt x="160465" y="332064"/>
                    <a:pt x="71386" y="471584"/>
                    <a:pt x="43482" y="560663"/>
                  </a:cubicBezTo>
                  <a:cubicBezTo>
                    <a:pt x="15578" y="649742"/>
                    <a:pt x="26309" y="707697"/>
                    <a:pt x="24163" y="773165"/>
                  </a:cubicBezTo>
                  <a:cubicBezTo>
                    <a:pt x="22017" y="838633"/>
                    <a:pt x="32749" y="1002838"/>
                    <a:pt x="30603" y="953469"/>
                  </a:cubicBezTo>
                  <a:cubicBezTo>
                    <a:pt x="28457" y="904100"/>
                    <a:pt x="13431" y="528466"/>
                    <a:pt x="11285" y="476951"/>
                  </a:cubicBezTo>
                  <a:cubicBezTo>
                    <a:pt x="9139" y="425436"/>
                    <a:pt x="-16620" y="675500"/>
                    <a:pt x="17724" y="644376"/>
                  </a:cubicBezTo>
                  <a:cubicBezTo>
                    <a:pt x="52068" y="613252"/>
                    <a:pt x="202322" y="333137"/>
                    <a:pt x="217347" y="290207"/>
                  </a:cubicBezTo>
                  <a:cubicBezTo>
                    <a:pt x="232372" y="247278"/>
                    <a:pt x="111096" y="385726"/>
                    <a:pt x="107876" y="386799"/>
                  </a:cubicBezTo>
                  <a:cubicBezTo>
                    <a:pt x="104656" y="387872"/>
                    <a:pt x="183003" y="359967"/>
                    <a:pt x="198028" y="296646"/>
                  </a:cubicBezTo>
                  <a:cubicBezTo>
                    <a:pt x="213053" y="233325"/>
                    <a:pt x="231298" y="10091"/>
                    <a:pt x="230225" y="4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フリーフォーム 308">
              <a:extLst>
                <a:ext uri="{FF2B5EF4-FFF2-40B4-BE49-F238E27FC236}">
                  <a16:creationId xmlns:a16="http://schemas.microsoft.com/office/drawing/2014/main" id="{9903CAF6-0CAF-AF27-2E92-96D541AC48D3}"/>
                </a:ext>
              </a:extLst>
            </p:cNvPr>
            <p:cNvSpPr/>
            <p:nvPr/>
          </p:nvSpPr>
          <p:spPr>
            <a:xfrm>
              <a:off x="6901099" y="8628625"/>
              <a:ext cx="335185" cy="802424"/>
            </a:xfrm>
            <a:custGeom>
              <a:avLst/>
              <a:gdLst>
                <a:gd name="connsiteX0" fmla="*/ 182281 w 335185"/>
                <a:gd name="connsiteY0" fmla="*/ 220 h 802424"/>
                <a:gd name="connsiteX1" fmla="*/ 227357 w 335185"/>
                <a:gd name="connsiteY1" fmla="*/ 174085 h 802424"/>
                <a:gd name="connsiteX2" fmla="*/ 92129 w 335185"/>
                <a:gd name="connsiteY2" fmla="*/ 515375 h 802424"/>
                <a:gd name="connsiteX3" fmla="*/ 188721 w 335185"/>
                <a:gd name="connsiteY3" fmla="*/ 399465 h 802424"/>
                <a:gd name="connsiteX4" fmla="*/ 1977 w 335185"/>
                <a:gd name="connsiteY4" fmla="*/ 798710 h 802424"/>
                <a:gd name="connsiteX5" fmla="*/ 330388 w 335185"/>
                <a:gd name="connsiteY5" fmla="*/ 122569 h 802424"/>
                <a:gd name="connsiteX6" fmla="*/ 201600 w 335185"/>
                <a:gd name="connsiteY6" fmla="*/ 296434 h 802424"/>
                <a:gd name="connsiteX7" fmla="*/ 259555 w 335185"/>
                <a:gd name="connsiteY7" fmla="*/ 206282 h 802424"/>
                <a:gd name="connsiteX8" fmla="*/ 182281 w 335185"/>
                <a:gd name="connsiteY8" fmla="*/ 220 h 80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185" h="802424">
                  <a:moveTo>
                    <a:pt x="182281" y="220"/>
                  </a:moveTo>
                  <a:cubicBezTo>
                    <a:pt x="176915" y="-5146"/>
                    <a:pt x="242382" y="88226"/>
                    <a:pt x="227357" y="174085"/>
                  </a:cubicBezTo>
                  <a:cubicBezTo>
                    <a:pt x="212332" y="259944"/>
                    <a:pt x="98568" y="477812"/>
                    <a:pt x="92129" y="515375"/>
                  </a:cubicBezTo>
                  <a:cubicBezTo>
                    <a:pt x="85690" y="552938"/>
                    <a:pt x="203746" y="352243"/>
                    <a:pt x="188721" y="399465"/>
                  </a:cubicBezTo>
                  <a:cubicBezTo>
                    <a:pt x="173696" y="446687"/>
                    <a:pt x="-21634" y="844859"/>
                    <a:pt x="1977" y="798710"/>
                  </a:cubicBezTo>
                  <a:cubicBezTo>
                    <a:pt x="25588" y="752561"/>
                    <a:pt x="297118" y="206282"/>
                    <a:pt x="330388" y="122569"/>
                  </a:cubicBezTo>
                  <a:cubicBezTo>
                    <a:pt x="363658" y="38856"/>
                    <a:pt x="213406" y="282482"/>
                    <a:pt x="201600" y="296434"/>
                  </a:cubicBezTo>
                  <a:cubicBezTo>
                    <a:pt x="189795" y="310386"/>
                    <a:pt x="259555" y="249211"/>
                    <a:pt x="259555" y="206282"/>
                  </a:cubicBezTo>
                  <a:cubicBezTo>
                    <a:pt x="259555" y="163353"/>
                    <a:pt x="187647" y="5586"/>
                    <a:pt x="182281" y="2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0" name="フリーフォーム 309">
              <a:extLst>
                <a:ext uri="{FF2B5EF4-FFF2-40B4-BE49-F238E27FC236}">
                  <a16:creationId xmlns:a16="http://schemas.microsoft.com/office/drawing/2014/main" id="{2445AEE5-192F-716D-2D71-A875AD913000}"/>
                </a:ext>
              </a:extLst>
            </p:cNvPr>
            <p:cNvSpPr/>
            <p:nvPr/>
          </p:nvSpPr>
          <p:spPr>
            <a:xfrm>
              <a:off x="6896361" y="9075326"/>
              <a:ext cx="193494" cy="901787"/>
            </a:xfrm>
            <a:custGeom>
              <a:avLst/>
              <a:gdLst>
                <a:gd name="connsiteX0" fmla="*/ 58231 w 193494"/>
                <a:gd name="connsiteY0" fmla="*/ 4280 h 901787"/>
                <a:gd name="connsiteX1" fmla="*/ 32473 w 193494"/>
                <a:gd name="connsiteY1" fmla="*/ 558071 h 901787"/>
                <a:gd name="connsiteX2" fmla="*/ 64670 w 193494"/>
                <a:gd name="connsiteY2" fmla="*/ 487237 h 901787"/>
                <a:gd name="connsiteX3" fmla="*/ 64670 w 193494"/>
                <a:gd name="connsiteY3" fmla="*/ 609587 h 901787"/>
                <a:gd name="connsiteX4" fmla="*/ 135504 w 193494"/>
                <a:gd name="connsiteY4" fmla="*/ 352009 h 901787"/>
                <a:gd name="connsiteX5" fmla="*/ 58231 w 193494"/>
                <a:gd name="connsiteY5" fmla="*/ 699739 h 901787"/>
                <a:gd name="connsiteX6" fmla="*/ 58231 w 193494"/>
                <a:gd name="connsiteY6" fmla="*/ 899361 h 901787"/>
                <a:gd name="connsiteX7" fmla="*/ 77549 w 193494"/>
                <a:gd name="connsiteY7" fmla="*/ 783451 h 901787"/>
                <a:gd name="connsiteX8" fmla="*/ 193459 w 193494"/>
                <a:gd name="connsiteY8" fmla="*/ 403525 h 901787"/>
                <a:gd name="connsiteX9" fmla="*/ 64670 w 193494"/>
                <a:gd name="connsiteY9" fmla="*/ 712618 h 901787"/>
                <a:gd name="connsiteX10" fmla="*/ 51791 w 193494"/>
                <a:gd name="connsiteY10" fmla="*/ 512995 h 901787"/>
                <a:gd name="connsiteX11" fmla="*/ 276 w 193494"/>
                <a:gd name="connsiteY11" fmla="*/ 255418 h 901787"/>
                <a:gd name="connsiteX12" fmla="*/ 32473 w 193494"/>
                <a:gd name="connsiteY12" fmla="*/ 300494 h 901787"/>
                <a:gd name="connsiteX13" fmla="*/ 58231 w 193494"/>
                <a:gd name="connsiteY13" fmla="*/ 4280 h 90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3494" h="901787">
                  <a:moveTo>
                    <a:pt x="58231" y="4280"/>
                  </a:moveTo>
                  <a:cubicBezTo>
                    <a:pt x="58231" y="47209"/>
                    <a:pt x="31400" y="477578"/>
                    <a:pt x="32473" y="558071"/>
                  </a:cubicBezTo>
                  <a:cubicBezTo>
                    <a:pt x="33546" y="638564"/>
                    <a:pt x="59304" y="478651"/>
                    <a:pt x="64670" y="487237"/>
                  </a:cubicBezTo>
                  <a:cubicBezTo>
                    <a:pt x="70036" y="495823"/>
                    <a:pt x="52864" y="632125"/>
                    <a:pt x="64670" y="609587"/>
                  </a:cubicBezTo>
                  <a:cubicBezTo>
                    <a:pt x="76476" y="587049"/>
                    <a:pt x="136577" y="336984"/>
                    <a:pt x="135504" y="352009"/>
                  </a:cubicBezTo>
                  <a:cubicBezTo>
                    <a:pt x="134431" y="367034"/>
                    <a:pt x="71110" y="608514"/>
                    <a:pt x="58231" y="699739"/>
                  </a:cubicBezTo>
                  <a:cubicBezTo>
                    <a:pt x="45352" y="790964"/>
                    <a:pt x="55011" y="885409"/>
                    <a:pt x="58231" y="899361"/>
                  </a:cubicBezTo>
                  <a:cubicBezTo>
                    <a:pt x="61451" y="913313"/>
                    <a:pt x="55011" y="866090"/>
                    <a:pt x="77549" y="783451"/>
                  </a:cubicBezTo>
                  <a:cubicBezTo>
                    <a:pt x="100087" y="700812"/>
                    <a:pt x="195606" y="415331"/>
                    <a:pt x="193459" y="403525"/>
                  </a:cubicBezTo>
                  <a:cubicBezTo>
                    <a:pt x="191312" y="391719"/>
                    <a:pt x="88281" y="694373"/>
                    <a:pt x="64670" y="712618"/>
                  </a:cubicBezTo>
                  <a:cubicBezTo>
                    <a:pt x="41059" y="730863"/>
                    <a:pt x="62523" y="589195"/>
                    <a:pt x="51791" y="512995"/>
                  </a:cubicBezTo>
                  <a:cubicBezTo>
                    <a:pt x="41059" y="436795"/>
                    <a:pt x="3496" y="290835"/>
                    <a:pt x="276" y="255418"/>
                  </a:cubicBezTo>
                  <a:cubicBezTo>
                    <a:pt x="-2944" y="220001"/>
                    <a:pt x="22814" y="346643"/>
                    <a:pt x="32473" y="300494"/>
                  </a:cubicBezTo>
                  <a:cubicBezTo>
                    <a:pt x="42132" y="254345"/>
                    <a:pt x="58231" y="-38649"/>
                    <a:pt x="58231" y="428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1" name="フリーフォーム 310">
              <a:extLst>
                <a:ext uri="{FF2B5EF4-FFF2-40B4-BE49-F238E27FC236}">
                  <a16:creationId xmlns:a16="http://schemas.microsoft.com/office/drawing/2014/main" id="{D9CAC98E-14E7-CE59-0573-87123FE45121}"/>
                </a:ext>
              </a:extLst>
            </p:cNvPr>
            <p:cNvSpPr/>
            <p:nvPr/>
          </p:nvSpPr>
          <p:spPr>
            <a:xfrm>
              <a:off x="4689418" y="5410073"/>
              <a:ext cx="425558" cy="381281"/>
            </a:xfrm>
            <a:custGeom>
              <a:avLst/>
              <a:gdLst>
                <a:gd name="connsiteX0" fmla="*/ 425507 w 425558"/>
                <a:gd name="connsiteY0" fmla="*/ 127 h 381281"/>
                <a:gd name="connsiteX1" fmla="*/ 196907 w 425558"/>
                <a:gd name="connsiteY1" fmla="*/ 216027 h 381281"/>
                <a:gd name="connsiteX2" fmla="*/ 57 w 425558"/>
                <a:gd name="connsiteY2" fmla="*/ 381127 h 381281"/>
                <a:gd name="connsiteX3" fmla="*/ 215957 w 425558"/>
                <a:gd name="connsiteY3" fmla="*/ 187452 h 381281"/>
                <a:gd name="connsiteX4" fmla="*/ 425507 w 425558"/>
                <a:gd name="connsiteY4" fmla="*/ 127 h 3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58" h="381281">
                  <a:moveTo>
                    <a:pt x="425507" y="127"/>
                  </a:moveTo>
                  <a:cubicBezTo>
                    <a:pt x="422332" y="4889"/>
                    <a:pt x="267815" y="152527"/>
                    <a:pt x="196907" y="216027"/>
                  </a:cubicBezTo>
                  <a:cubicBezTo>
                    <a:pt x="125999" y="279527"/>
                    <a:pt x="-3118" y="385889"/>
                    <a:pt x="57" y="381127"/>
                  </a:cubicBezTo>
                  <a:cubicBezTo>
                    <a:pt x="3232" y="376365"/>
                    <a:pt x="147695" y="249894"/>
                    <a:pt x="215957" y="187452"/>
                  </a:cubicBezTo>
                  <a:cubicBezTo>
                    <a:pt x="284219" y="125010"/>
                    <a:pt x="428682" y="-4635"/>
                    <a:pt x="425507" y="1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フリーフォーム 311">
              <a:extLst>
                <a:ext uri="{FF2B5EF4-FFF2-40B4-BE49-F238E27FC236}">
                  <a16:creationId xmlns:a16="http://schemas.microsoft.com/office/drawing/2014/main" id="{E34ED5A2-D2E9-0CB9-C34F-B1F424275E42}"/>
                </a:ext>
              </a:extLst>
            </p:cNvPr>
            <p:cNvSpPr/>
            <p:nvPr/>
          </p:nvSpPr>
          <p:spPr>
            <a:xfrm>
              <a:off x="4689237" y="5378414"/>
              <a:ext cx="413212" cy="368389"/>
            </a:xfrm>
            <a:custGeom>
              <a:avLst/>
              <a:gdLst>
                <a:gd name="connsiteX0" fmla="*/ 412988 w 413212"/>
                <a:gd name="connsiteY0" fmla="*/ 36 h 368389"/>
                <a:gd name="connsiteX1" fmla="*/ 184388 w 413212"/>
                <a:gd name="connsiteY1" fmla="*/ 212761 h 368389"/>
                <a:gd name="connsiteX2" fmla="*/ 238 w 413212"/>
                <a:gd name="connsiteY2" fmla="*/ 368336 h 368389"/>
                <a:gd name="connsiteX3" fmla="*/ 222488 w 413212"/>
                <a:gd name="connsiteY3" fmla="*/ 196886 h 368389"/>
                <a:gd name="connsiteX4" fmla="*/ 412988 w 413212"/>
                <a:gd name="connsiteY4" fmla="*/ 36 h 36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212" h="368389">
                  <a:moveTo>
                    <a:pt x="412988" y="36"/>
                  </a:moveTo>
                  <a:cubicBezTo>
                    <a:pt x="406638" y="2682"/>
                    <a:pt x="253180" y="151378"/>
                    <a:pt x="184388" y="212761"/>
                  </a:cubicBezTo>
                  <a:cubicBezTo>
                    <a:pt x="115596" y="274144"/>
                    <a:pt x="-6112" y="370982"/>
                    <a:pt x="238" y="368336"/>
                  </a:cubicBezTo>
                  <a:cubicBezTo>
                    <a:pt x="6588" y="365690"/>
                    <a:pt x="155284" y="254036"/>
                    <a:pt x="222488" y="196886"/>
                  </a:cubicBezTo>
                  <a:cubicBezTo>
                    <a:pt x="289692" y="139736"/>
                    <a:pt x="419338" y="-2610"/>
                    <a:pt x="412988" y="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3" name="フリーフォーム 312">
              <a:extLst>
                <a:ext uri="{FF2B5EF4-FFF2-40B4-BE49-F238E27FC236}">
                  <a16:creationId xmlns:a16="http://schemas.microsoft.com/office/drawing/2014/main" id="{1A161F5C-FC7F-002A-17F2-746C60353CE1}"/>
                </a:ext>
              </a:extLst>
            </p:cNvPr>
            <p:cNvSpPr/>
            <p:nvPr/>
          </p:nvSpPr>
          <p:spPr>
            <a:xfrm>
              <a:off x="5172011" y="5359400"/>
              <a:ext cx="70035" cy="234950"/>
            </a:xfrm>
            <a:custGeom>
              <a:avLst/>
              <a:gdLst>
                <a:gd name="connsiteX0" fmla="*/ 64 w 70035"/>
                <a:gd name="connsiteY0" fmla="*/ 0 h 234950"/>
                <a:gd name="connsiteX1" fmla="*/ 38164 w 70035"/>
                <a:gd name="connsiteY1" fmla="*/ 152400 h 234950"/>
                <a:gd name="connsiteX2" fmla="*/ 69914 w 70035"/>
                <a:gd name="connsiteY2" fmla="*/ 234950 h 234950"/>
                <a:gd name="connsiteX3" fmla="*/ 47689 w 70035"/>
                <a:gd name="connsiteY3" fmla="*/ 152400 h 234950"/>
                <a:gd name="connsiteX4" fmla="*/ 64 w 70035"/>
                <a:gd name="connsiteY4" fmla="*/ 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35" h="234950">
                  <a:moveTo>
                    <a:pt x="64" y="0"/>
                  </a:moveTo>
                  <a:cubicBezTo>
                    <a:pt x="-1523" y="0"/>
                    <a:pt x="26522" y="113242"/>
                    <a:pt x="38164" y="152400"/>
                  </a:cubicBezTo>
                  <a:cubicBezTo>
                    <a:pt x="49806" y="191558"/>
                    <a:pt x="68327" y="234950"/>
                    <a:pt x="69914" y="234950"/>
                  </a:cubicBezTo>
                  <a:cubicBezTo>
                    <a:pt x="71501" y="234950"/>
                    <a:pt x="57214" y="191029"/>
                    <a:pt x="47689" y="152400"/>
                  </a:cubicBezTo>
                  <a:cubicBezTo>
                    <a:pt x="38164" y="113771"/>
                    <a:pt x="1651" y="0"/>
                    <a:pt x="64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4" name="フリーフォーム 313">
              <a:extLst>
                <a:ext uri="{FF2B5EF4-FFF2-40B4-BE49-F238E27FC236}">
                  <a16:creationId xmlns:a16="http://schemas.microsoft.com/office/drawing/2014/main" id="{1765F923-4953-1248-A555-5AAA01D8031B}"/>
                </a:ext>
              </a:extLst>
            </p:cNvPr>
            <p:cNvSpPr/>
            <p:nvPr/>
          </p:nvSpPr>
          <p:spPr>
            <a:xfrm>
              <a:off x="5133766" y="5352527"/>
              <a:ext cx="57959" cy="246464"/>
            </a:xfrm>
            <a:custGeom>
              <a:avLst/>
              <a:gdLst>
                <a:gd name="connsiteX0" fmla="*/ 31959 w 57959"/>
                <a:gd name="connsiteY0" fmla="*/ 523 h 246464"/>
                <a:gd name="connsiteX1" fmla="*/ 6559 w 57959"/>
                <a:gd name="connsiteY1" fmla="*/ 76723 h 246464"/>
                <a:gd name="connsiteX2" fmla="*/ 28784 w 57959"/>
                <a:gd name="connsiteY2" fmla="*/ 178323 h 246464"/>
                <a:gd name="connsiteX3" fmla="*/ 57359 w 57959"/>
                <a:gd name="connsiteY3" fmla="*/ 244998 h 246464"/>
                <a:gd name="connsiteX4" fmla="*/ 209 w 57959"/>
                <a:gd name="connsiteY4" fmla="*/ 114823 h 246464"/>
                <a:gd name="connsiteX5" fmla="*/ 31959 w 57959"/>
                <a:gd name="connsiteY5" fmla="*/ 523 h 2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59" h="246464">
                  <a:moveTo>
                    <a:pt x="31959" y="523"/>
                  </a:moveTo>
                  <a:cubicBezTo>
                    <a:pt x="33017" y="-5827"/>
                    <a:pt x="7088" y="47090"/>
                    <a:pt x="6559" y="76723"/>
                  </a:cubicBezTo>
                  <a:cubicBezTo>
                    <a:pt x="6030" y="106356"/>
                    <a:pt x="20317" y="150277"/>
                    <a:pt x="28784" y="178323"/>
                  </a:cubicBezTo>
                  <a:cubicBezTo>
                    <a:pt x="37251" y="206369"/>
                    <a:pt x="62122" y="255581"/>
                    <a:pt x="57359" y="244998"/>
                  </a:cubicBezTo>
                  <a:cubicBezTo>
                    <a:pt x="52597" y="234415"/>
                    <a:pt x="3384" y="156098"/>
                    <a:pt x="209" y="114823"/>
                  </a:cubicBezTo>
                  <a:cubicBezTo>
                    <a:pt x="-2966" y="73548"/>
                    <a:pt x="30901" y="6873"/>
                    <a:pt x="31959" y="52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5" name="フリーフォーム 314">
              <a:extLst>
                <a:ext uri="{FF2B5EF4-FFF2-40B4-BE49-F238E27FC236}">
                  <a16:creationId xmlns:a16="http://schemas.microsoft.com/office/drawing/2014/main" id="{57C6CD8E-7C47-2679-1501-D97A8473C093}"/>
                </a:ext>
              </a:extLst>
            </p:cNvPr>
            <p:cNvSpPr/>
            <p:nvPr/>
          </p:nvSpPr>
          <p:spPr>
            <a:xfrm>
              <a:off x="4781470" y="5687130"/>
              <a:ext cx="336804" cy="336052"/>
            </a:xfrm>
            <a:custGeom>
              <a:avLst/>
              <a:gdLst>
                <a:gd name="connsiteX0" fmla="*/ 80 w 336804"/>
                <a:gd name="connsiteY0" fmla="*/ 335845 h 336052"/>
                <a:gd name="connsiteX1" fmla="*/ 184230 w 336804"/>
                <a:gd name="connsiteY1" fmla="*/ 151695 h 336052"/>
                <a:gd name="connsiteX2" fmla="*/ 165180 w 336804"/>
                <a:gd name="connsiteY2" fmla="*/ 180270 h 336052"/>
                <a:gd name="connsiteX3" fmla="*/ 308055 w 336804"/>
                <a:gd name="connsiteY3" fmla="*/ 27870 h 336052"/>
                <a:gd name="connsiteX4" fmla="*/ 333455 w 336804"/>
                <a:gd name="connsiteY4" fmla="*/ 5645 h 336052"/>
                <a:gd name="connsiteX5" fmla="*/ 260430 w 336804"/>
                <a:gd name="connsiteY5" fmla="*/ 94545 h 336052"/>
                <a:gd name="connsiteX6" fmla="*/ 260430 w 336804"/>
                <a:gd name="connsiteY6" fmla="*/ 88195 h 336052"/>
                <a:gd name="connsiteX7" fmla="*/ 162005 w 336804"/>
                <a:gd name="connsiteY7" fmla="*/ 186620 h 336052"/>
                <a:gd name="connsiteX8" fmla="*/ 80 w 336804"/>
                <a:gd name="connsiteY8" fmla="*/ 335845 h 33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804" h="336052">
                  <a:moveTo>
                    <a:pt x="80" y="335845"/>
                  </a:moveTo>
                  <a:cubicBezTo>
                    <a:pt x="3784" y="330024"/>
                    <a:pt x="156713" y="177624"/>
                    <a:pt x="184230" y="151695"/>
                  </a:cubicBezTo>
                  <a:cubicBezTo>
                    <a:pt x="211747" y="125766"/>
                    <a:pt x="144543" y="200907"/>
                    <a:pt x="165180" y="180270"/>
                  </a:cubicBezTo>
                  <a:cubicBezTo>
                    <a:pt x="185817" y="159633"/>
                    <a:pt x="280009" y="56974"/>
                    <a:pt x="308055" y="27870"/>
                  </a:cubicBezTo>
                  <a:cubicBezTo>
                    <a:pt x="336101" y="-1234"/>
                    <a:pt x="341393" y="-5468"/>
                    <a:pt x="333455" y="5645"/>
                  </a:cubicBezTo>
                  <a:cubicBezTo>
                    <a:pt x="325518" y="16757"/>
                    <a:pt x="260430" y="94545"/>
                    <a:pt x="260430" y="94545"/>
                  </a:cubicBezTo>
                  <a:cubicBezTo>
                    <a:pt x="248259" y="108303"/>
                    <a:pt x="276834" y="72849"/>
                    <a:pt x="260430" y="88195"/>
                  </a:cubicBezTo>
                  <a:cubicBezTo>
                    <a:pt x="244026" y="103541"/>
                    <a:pt x="201692" y="150108"/>
                    <a:pt x="162005" y="186620"/>
                  </a:cubicBezTo>
                  <a:cubicBezTo>
                    <a:pt x="122318" y="223132"/>
                    <a:pt x="-3624" y="341666"/>
                    <a:pt x="80" y="33584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フリーフォーム 315">
              <a:extLst>
                <a:ext uri="{FF2B5EF4-FFF2-40B4-BE49-F238E27FC236}">
                  <a16:creationId xmlns:a16="http://schemas.microsoft.com/office/drawing/2014/main" id="{4150F859-D47F-6058-0631-00C4597F3A20}"/>
                </a:ext>
              </a:extLst>
            </p:cNvPr>
            <p:cNvSpPr/>
            <p:nvPr/>
          </p:nvSpPr>
          <p:spPr>
            <a:xfrm>
              <a:off x="4787832" y="5647909"/>
              <a:ext cx="302626" cy="335815"/>
            </a:xfrm>
            <a:custGeom>
              <a:avLst/>
              <a:gdLst>
                <a:gd name="connsiteX0" fmla="*/ 301693 w 302626"/>
                <a:gd name="connsiteY0" fmla="*/ 416 h 335815"/>
                <a:gd name="connsiteX1" fmla="*/ 206443 w 302626"/>
                <a:gd name="connsiteY1" fmla="*/ 140116 h 335815"/>
                <a:gd name="connsiteX2" fmla="*/ 209618 w 302626"/>
                <a:gd name="connsiteY2" fmla="*/ 130591 h 335815"/>
                <a:gd name="connsiteX3" fmla="*/ 60393 w 302626"/>
                <a:gd name="connsiteY3" fmla="*/ 273466 h 335815"/>
                <a:gd name="connsiteX4" fmla="*/ 85793 w 302626"/>
                <a:gd name="connsiteY4" fmla="*/ 248066 h 335815"/>
                <a:gd name="connsiteX5" fmla="*/ 6418 w 302626"/>
                <a:gd name="connsiteY5" fmla="*/ 330616 h 335815"/>
                <a:gd name="connsiteX6" fmla="*/ 282643 w 302626"/>
                <a:gd name="connsiteY6" fmla="*/ 73441 h 335815"/>
                <a:gd name="connsiteX7" fmla="*/ 257243 w 302626"/>
                <a:gd name="connsiteY7" fmla="*/ 95666 h 335815"/>
                <a:gd name="connsiteX8" fmla="*/ 301693 w 302626"/>
                <a:gd name="connsiteY8" fmla="*/ 416 h 33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626" h="335815">
                  <a:moveTo>
                    <a:pt x="301693" y="416"/>
                  </a:moveTo>
                  <a:cubicBezTo>
                    <a:pt x="293226" y="7824"/>
                    <a:pt x="206443" y="140116"/>
                    <a:pt x="206443" y="140116"/>
                  </a:cubicBezTo>
                  <a:cubicBezTo>
                    <a:pt x="191097" y="161812"/>
                    <a:pt x="233960" y="108366"/>
                    <a:pt x="209618" y="130591"/>
                  </a:cubicBezTo>
                  <a:cubicBezTo>
                    <a:pt x="185276" y="152816"/>
                    <a:pt x="81030" y="253887"/>
                    <a:pt x="60393" y="273466"/>
                  </a:cubicBezTo>
                  <a:cubicBezTo>
                    <a:pt x="39756" y="293045"/>
                    <a:pt x="94789" y="238541"/>
                    <a:pt x="85793" y="248066"/>
                  </a:cubicBezTo>
                  <a:cubicBezTo>
                    <a:pt x="76797" y="257591"/>
                    <a:pt x="-26390" y="359720"/>
                    <a:pt x="6418" y="330616"/>
                  </a:cubicBezTo>
                  <a:cubicBezTo>
                    <a:pt x="39226" y="301512"/>
                    <a:pt x="240839" y="112599"/>
                    <a:pt x="282643" y="73441"/>
                  </a:cubicBezTo>
                  <a:cubicBezTo>
                    <a:pt x="324447" y="34283"/>
                    <a:pt x="256185" y="104662"/>
                    <a:pt x="257243" y="95666"/>
                  </a:cubicBezTo>
                  <a:cubicBezTo>
                    <a:pt x="258301" y="86670"/>
                    <a:pt x="310160" y="-6992"/>
                    <a:pt x="301693" y="4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7" name="フリーフォーム 316">
              <a:extLst>
                <a:ext uri="{FF2B5EF4-FFF2-40B4-BE49-F238E27FC236}">
                  <a16:creationId xmlns:a16="http://schemas.microsoft.com/office/drawing/2014/main" id="{CE631194-8FB1-3EB6-7350-24E26858F577}"/>
                </a:ext>
              </a:extLst>
            </p:cNvPr>
            <p:cNvSpPr/>
            <p:nvPr/>
          </p:nvSpPr>
          <p:spPr>
            <a:xfrm>
              <a:off x="5089502" y="5462765"/>
              <a:ext cx="180998" cy="239537"/>
            </a:xfrm>
            <a:custGeom>
              <a:avLst/>
              <a:gdLst>
                <a:gd name="connsiteX0" fmla="*/ 180998 w 180998"/>
                <a:gd name="connsiteY0" fmla="*/ 1410 h 239537"/>
                <a:gd name="connsiteX1" fmla="*/ 152423 w 180998"/>
                <a:gd name="connsiteY1" fmla="*/ 201435 h 239537"/>
                <a:gd name="connsiteX2" fmla="*/ 155598 w 180998"/>
                <a:gd name="connsiteY2" fmla="*/ 150635 h 239537"/>
                <a:gd name="connsiteX3" fmla="*/ 23 w 180998"/>
                <a:gd name="connsiteY3" fmla="*/ 239535 h 239537"/>
                <a:gd name="connsiteX4" fmla="*/ 142898 w 180998"/>
                <a:gd name="connsiteY4" fmla="*/ 147460 h 239537"/>
                <a:gd name="connsiteX5" fmla="*/ 12723 w 180998"/>
                <a:gd name="connsiteY5" fmla="*/ 179210 h 239537"/>
                <a:gd name="connsiteX6" fmla="*/ 149248 w 180998"/>
                <a:gd name="connsiteY6" fmla="*/ 137935 h 239537"/>
                <a:gd name="connsiteX7" fmla="*/ 152423 w 180998"/>
                <a:gd name="connsiteY7" fmla="*/ 112535 h 239537"/>
                <a:gd name="connsiteX8" fmla="*/ 180998 w 180998"/>
                <a:gd name="connsiteY8" fmla="*/ 1410 h 23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98" h="239537">
                  <a:moveTo>
                    <a:pt x="180998" y="1410"/>
                  </a:moveTo>
                  <a:cubicBezTo>
                    <a:pt x="180998" y="16227"/>
                    <a:pt x="156656" y="176564"/>
                    <a:pt x="152423" y="201435"/>
                  </a:cubicBezTo>
                  <a:cubicBezTo>
                    <a:pt x="148190" y="226306"/>
                    <a:pt x="180998" y="144285"/>
                    <a:pt x="155598" y="150635"/>
                  </a:cubicBezTo>
                  <a:cubicBezTo>
                    <a:pt x="130198" y="156985"/>
                    <a:pt x="2140" y="240064"/>
                    <a:pt x="23" y="239535"/>
                  </a:cubicBezTo>
                  <a:cubicBezTo>
                    <a:pt x="-2094" y="239006"/>
                    <a:pt x="140781" y="157514"/>
                    <a:pt x="142898" y="147460"/>
                  </a:cubicBezTo>
                  <a:cubicBezTo>
                    <a:pt x="145015" y="137406"/>
                    <a:pt x="11665" y="180798"/>
                    <a:pt x="12723" y="179210"/>
                  </a:cubicBezTo>
                  <a:cubicBezTo>
                    <a:pt x="13781" y="177622"/>
                    <a:pt x="125965" y="149047"/>
                    <a:pt x="149248" y="137935"/>
                  </a:cubicBezTo>
                  <a:cubicBezTo>
                    <a:pt x="172531" y="126823"/>
                    <a:pt x="147131" y="132114"/>
                    <a:pt x="152423" y="112535"/>
                  </a:cubicBezTo>
                  <a:cubicBezTo>
                    <a:pt x="157715" y="92956"/>
                    <a:pt x="180998" y="-13407"/>
                    <a:pt x="180998" y="14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8" name="フリーフォーム 317">
              <a:extLst>
                <a:ext uri="{FF2B5EF4-FFF2-40B4-BE49-F238E27FC236}">
                  <a16:creationId xmlns:a16="http://schemas.microsoft.com/office/drawing/2014/main" id="{B6D92DE0-4434-264D-C6E1-B86CE36751BD}"/>
                </a:ext>
              </a:extLst>
            </p:cNvPr>
            <p:cNvSpPr/>
            <p:nvPr/>
          </p:nvSpPr>
          <p:spPr>
            <a:xfrm>
              <a:off x="4715785" y="4590367"/>
              <a:ext cx="63346" cy="772372"/>
            </a:xfrm>
            <a:custGeom>
              <a:avLst/>
              <a:gdLst>
                <a:gd name="connsiteX0" fmla="*/ 62590 w 63346"/>
                <a:gd name="connsiteY0" fmla="*/ 683 h 772372"/>
                <a:gd name="connsiteX1" fmla="*/ 2265 w 63346"/>
                <a:gd name="connsiteY1" fmla="*/ 356283 h 772372"/>
                <a:gd name="connsiteX2" fmla="*/ 11790 w 63346"/>
                <a:gd name="connsiteY2" fmla="*/ 318183 h 772372"/>
                <a:gd name="connsiteX3" fmla="*/ 2265 w 63346"/>
                <a:gd name="connsiteY3" fmla="*/ 772208 h 772372"/>
                <a:gd name="connsiteX4" fmla="*/ 18140 w 63346"/>
                <a:gd name="connsiteY4" fmla="*/ 368983 h 772372"/>
                <a:gd name="connsiteX5" fmla="*/ 62590 w 63346"/>
                <a:gd name="connsiteY5" fmla="*/ 226108 h 772372"/>
                <a:gd name="connsiteX6" fmla="*/ 37190 w 63346"/>
                <a:gd name="connsiteY6" fmla="*/ 264208 h 772372"/>
                <a:gd name="connsiteX7" fmla="*/ 62590 w 63346"/>
                <a:gd name="connsiteY7" fmla="*/ 683 h 77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346" h="772372">
                  <a:moveTo>
                    <a:pt x="62590" y="683"/>
                  </a:moveTo>
                  <a:cubicBezTo>
                    <a:pt x="56769" y="16029"/>
                    <a:pt x="10732" y="303366"/>
                    <a:pt x="2265" y="356283"/>
                  </a:cubicBezTo>
                  <a:cubicBezTo>
                    <a:pt x="-6202" y="409200"/>
                    <a:pt x="11790" y="248862"/>
                    <a:pt x="11790" y="318183"/>
                  </a:cubicBezTo>
                  <a:cubicBezTo>
                    <a:pt x="11790" y="387504"/>
                    <a:pt x="1207" y="763741"/>
                    <a:pt x="2265" y="772208"/>
                  </a:cubicBezTo>
                  <a:cubicBezTo>
                    <a:pt x="3323" y="780675"/>
                    <a:pt x="8086" y="460000"/>
                    <a:pt x="18140" y="368983"/>
                  </a:cubicBezTo>
                  <a:cubicBezTo>
                    <a:pt x="28194" y="277966"/>
                    <a:pt x="59415" y="243571"/>
                    <a:pt x="62590" y="226108"/>
                  </a:cubicBezTo>
                  <a:cubicBezTo>
                    <a:pt x="65765" y="208646"/>
                    <a:pt x="35603" y="295429"/>
                    <a:pt x="37190" y="264208"/>
                  </a:cubicBezTo>
                  <a:cubicBezTo>
                    <a:pt x="38777" y="232987"/>
                    <a:pt x="68411" y="-14663"/>
                    <a:pt x="62590" y="6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フリーフォーム 318">
              <a:extLst>
                <a:ext uri="{FF2B5EF4-FFF2-40B4-BE49-F238E27FC236}">
                  <a16:creationId xmlns:a16="http://schemas.microsoft.com/office/drawing/2014/main" id="{8798A043-4DF2-A74A-7C98-FC54BBF1B1A7}"/>
                </a:ext>
              </a:extLst>
            </p:cNvPr>
            <p:cNvSpPr/>
            <p:nvPr/>
          </p:nvSpPr>
          <p:spPr>
            <a:xfrm>
              <a:off x="4677320" y="4940901"/>
              <a:ext cx="47105" cy="653129"/>
            </a:xfrm>
            <a:custGeom>
              <a:avLst/>
              <a:gdLst>
                <a:gd name="connsiteX0" fmla="*/ 47080 w 47105"/>
                <a:gd name="connsiteY0" fmla="*/ 2574 h 653129"/>
                <a:gd name="connsiteX1" fmla="*/ 2630 w 47105"/>
                <a:gd name="connsiteY1" fmla="*/ 637574 h 653129"/>
                <a:gd name="connsiteX2" fmla="*/ 8980 w 47105"/>
                <a:gd name="connsiteY2" fmla="*/ 421674 h 653129"/>
                <a:gd name="connsiteX3" fmla="*/ 47080 w 47105"/>
                <a:gd name="connsiteY3" fmla="*/ 2574 h 65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05" h="653129">
                  <a:moveTo>
                    <a:pt x="47080" y="2574"/>
                  </a:moveTo>
                  <a:cubicBezTo>
                    <a:pt x="46022" y="38557"/>
                    <a:pt x="8980" y="567724"/>
                    <a:pt x="2630" y="637574"/>
                  </a:cubicBezTo>
                  <a:cubicBezTo>
                    <a:pt x="-3720" y="707424"/>
                    <a:pt x="2630" y="525391"/>
                    <a:pt x="8980" y="421674"/>
                  </a:cubicBezTo>
                  <a:cubicBezTo>
                    <a:pt x="15330" y="317957"/>
                    <a:pt x="48138" y="-33409"/>
                    <a:pt x="47080" y="25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0" name="フリーフォーム 319">
              <a:extLst>
                <a:ext uri="{FF2B5EF4-FFF2-40B4-BE49-F238E27FC236}">
                  <a16:creationId xmlns:a16="http://schemas.microsoft.com/office/drawing/2014/main" id="{A6262AD0-0917-74CB-9C68-134B44E22BB1}"/>
                </a:ext>
              </a:extLst>
            </p:cNvPr>
            <p:cNvSpPr/>
            <p:nvPr/>
          </p:nvSpPr>
          <p:spPr>
            <a:xfrm>
              <a:off x="5350011" y="4555850"/>
              <a:ext cx="289254" cy="434574"/>
            </a:xfrm>
            <a:custGeom>
              <a:avLst/>
              <a:gdLst>
                <a:gd name="connsiteX0" fmla="*/ 288789 w 289254"/>
                <a:gd name="connsiteY0" fmla="*/ 275 h 434574"/>
                <a:gd name="connsiteX1" fmla="*/ 47489 w 289254"/>
                <a:gd name="connsiteY1" fmla="*/ 251100 h 434574"/>
                <a:gd name="connsiteX2" fmla="*/ 171314 w 289254"/>
                <a:gd name="connsiteY2" fmla="*/ 117750 h 434574"/>
                <a:gd name="connsiteX3" fmla="*/ 44314 w 289254"/>
                <a:gd name="connsiteY3" fmla="*/ 301900 h 434574"/>
                <a:gd name="connsiteX4" fmla="*/ 76064 w 289254"/>
                <a:gd name="connsiteY4" fmla="*/ 238400 h 434574"/>
                <a:gd name="connsiteX5" fmla="*/ 9389 w 289254"/>
                <a:gd name="connsiteY5" fmla="*/ 406675 h 434574"/>
                <a:gd name="connsiteX6" fmla="*/ 6214 w 289254"/>
                <a:gd name="connsiteY6" fmla="*/ 413025 h 434574"/>
                <a:gd name="connsiteX7" fmla="*/ 63364 w 289254"/>
                <a:gd name="connsiteY7" fmla="*/ 193950 h 434574"/>
                <a:gd name="connsiteX8" fmla="*/ 37964 w 289254"/>
                <a:gd name="connsiteY8" fmla="*/ 336825 h 434574"/>
                <a:gd name="connsiteX9" fmla="*/ 177664 w 289254"/>
                <a:gd name="connsiteY9" fmla="*/ 136800 h 434574"/>
                <a:gd name="connsiteX10" fmla="*/ 110989 w 289254"/>
                <a:gd name="connsiteY10" fmla="*/ 200300 h 434574"/>
                <a:gd name="connsiteX11" fmla="*/ 288789 w 289254"/>
                <a:gd name="connsiteY11" fmla="*/ 275 h 43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254" h="434574">
                  <a:moveTo>
                    <a:pt x="288789" y="275"/>
                  </a:moveTo>
                  <a:cubicBezTo>
                    <a:pt x="278206" y="8742"/>
                    <a:pt x="67068" y="231521"/>
                    <a:pt x="47489" y="251100"/>
                  </a:cubicBezTo>
                  <a:cubicBezTo>
                    <a:pt x="27910" y="270679"/>
                    <a:pt x="171843" y="109283"/>
                    <a:pt x="171314" y="117750"/>
                  </a:cubicBezTo>
                  <a:cubicBezTo>
                    <a:pt x="170785" y="126217"/>
                    <a:pt x="60189" y="281792"/>
                    <a:pt x="44314" y="301900"/>
                  </a:cubicBezTo>
                  <a:cubicBezTo>
                    <a:pt x="28439" y="322008"/>
                    <a:pt x="81885" y="220938"/>
                    <a:pt x="76064" y="238400"/>
                  </a:cubicBezTo>
                  <a:cubicBezTo>
                    <a:pt x="70243" y="255862"/>
                    <a:pt x="21031" y="377571"/>
                    <a:pt x="9389" y="406675"/>
                  </a:cubicBezTo>
                  <a:cubicBezTo>
                    <a:pt x="-2253" y="435779"/>
                    <a:pt x="-2782" y="448479"/>
                    <a:pt x="6214" y="413025"/>
                  </a:cubicBezTo>
                  <a:cubicBezTo>
                    <a:pt x="15210" y="377571"/>
                    <a:pt x="58072" y="206650"/>
                    <a:pt x="63364" y="193950"/>
                  </a:cubicBezTo>
                  <a:cubicBezTo>
                    <a:pt x="68656" y="181250"/>
                    <a:pt x="18914" y="346350"/>
                    <a:pt x="37964" y="336825"/>
                  </a:cubicBezTo>
                  <a:cubicBezTo>
                    <a:pt x="57014" y="327300"/>
                    <a:pt x="165493" y="159554"/>
                    <a:pt x="177664" y="136800"/>
                  </a:cubicBezTo>
                  <a:cubicBezTo>
                    <a:pt x="189835" y="114046"/>
                    <a:pt x="95643" y="219350"/>
                    <a:pt x="110989" y="200300"/>
                  </a:cubicBezTo>
                  <a:cubicBezTo>
                    <a:pt x="126335" y="181250"/>
                    <a:pt x="299372" y="-8192"/>
                    <a:pt x="288789" y="2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1" name="フリーフォーム 320">
              <a:extLst>
                <a:ext uri="{FF2B5EF4-FFF2-40B4-BE49-F238E27FC236}">
                  <a16:creationId xmlns:a16="http://schemas.microsoft.com/office/drawing/2014/main" id="{ECCEE54B-09B2-DB15-A4CE-CACBD14B96C3}"/>
                </a:ext>
              </a:extLst>
            </p:cNvPr>
            <p:cNvSpPr/>
            <p:nvPr/>
          </p:nvSpPr>
          <p:spPr>
            <a:xfrm>
              <a:off x="5444591" y="4539716"/>
              <a:ext cx="292035" cy="292035"/>
            </a:xfrm>
            <a:custGeom>
              <a:avLst/>
              <a:gdLst>
                <a:gd name="connsiteX0" fmla="*/ 289459 w 292035"/>
                <a:gd name="connsiteY0" fmla="*/ 3709 h 292035"/>
                <a:gd name="connsiteX1" fmla="*/ 3709 w 292035"/>
                <a:gd name="connsiteY1" fmla="*/ 289459 h 292035"/>
                <a:gd name="connsiteX2" fmla="*/ 137059 w 292035"/>
                <a:gd name="connsiteY2" fmla="*/ 137059 h 292035"/>
                <a:gd name="connsiteX3" fmla="*/ 289459 w 292035"/>
                <a:gd name="connsiteY3" fmla="*/ 3709 h 29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35" h="292035">
                  <a:moveTo>
                    <a:pt x="289459" y="3709"/>
                  </a:moveTo>
                  <a:cubicBezTo>
                    <a:pt x="267234" y="29109"/>
                    <a:pt x="29109" y="267234"/>
                    <a:pt x="3709" y="289459"/>
                  </a:cubicBezTo>
                  <a:cubicBezTo>
                    <a:pt x="-21691" y="311684"/>
                    <a:pt x="89963" y="184155"/>
                    <a:pt x="137059" y="137059"/>
                  </a:cubicBezTo>
                  <a:cubicBezTo>
                    <a:pt x="184155" y="89963"/>
                    <a:pt x="311684" y="-21691"/>
                    <a:pt x="289459" y="37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2" name="フリーフォーム 321">
              <a:extLst>
                <a:ext uri="{FF2B5EF4-FFF2-40B4-BE49-F238E27FC236}">
                  <a16:creationId xmlns:a16="http://schemas.microsoft.com/office/drawing/2014/main" id="{89B70519-0C8D-F194-1DB7-44BCF9039968}"/>
                </a:ext>
              </a:extLst>
            </p:cNvPr>
            <p:cNvSpPr/>
            <p:nvPr/>
          </p:nvSpPr>
          <p:spPr>
            <a:xfrm>
              <a:off x="5425791" y="4658096"/>
              <a:ext cx="248595" cy="453654"/>
            </a:xfrm>
            <a:custGeom>
              <a:avLst/>
              <a:gdLst>
                <a:gd name="connsiteX0" fmla="*/ 247934 w 248595"/>
                <a:gd name="connsiteY0" fmla="*/ 2804 h 453654"/>
                <a:gd name="connsiteX1" fmla="*/ 44734 w 248595"/>
                <a:gd name="connsiteY1" fmla="*/ 301254 h 453654"/>
                <a:gd name="connsiteX2" fmla="*/ 139984 w 248595"/>
                <a:gd name="connsiteY2" fmla="*/ 139329 h 453654"/>
                <a:gd name="connsiteX3" fmla="*/ 284 w 248595"/>
                <a:gd name="connsiteY3" fmla="*/ 453654 h 453654"/>
                <a:gd name="connsiteX4" fmla="*/ 184434 w 248595"/>
                <a:gd name="connsiteY4" fmla="*/ 142504 h 453654"/>
                <a:gd name="connsiteX5" fmla="*/ 70134 w 248595"/>
                <a:gd name="connsiteY5" fmla="*/ 310779 h 453654"/>
                <a:gd name="connsiteX6" fmla="*/ 146334 w 248595"/>
                <a:gd name="connsiteY6" fmla="*/ 123454 h 453654"/>
                <a:gd name="connsiteX7" fmla="*/ 111409 w 248595"/>
                <a:gd name="connsiteY7" fmla="*/ 148854 h 453654"/>
                <a:gd name="connsiteX8" fmla="*/ 247934 w 248595"/>
                <a:gd name="connsiteY8" fmla="*/ 2804 h 453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595" h="453654">
                  <a:moveTo>
                    <a:pt x="247934" y="2804"/>
                  </a:moveTo>
                  <a:cubicBezTo>
                    <a:pt x="236822" y="28204"/>
                    <a:pt x="62726" y="278500"/>
                    <a:pt x="44734" y="301254"/>
                  </a:cubicBezTo>
                  <a:cubicBezTo>
                    <a:pt x="26742" y="324008"/>
                    <a:pt x="147392" y="113929"/>
                    <a:pt x="139984" y="139329"/>
                  </a:cubicBezTo>
                  <a:cubicBezTo>
                    <a:pt x="132576" y="164729"/>
                    <a:pt x="-7124" y="453125"/>
                    <a:pt x="284" y="453654"/>
                  </a:cubicBezTo>
                  <a:cubicBezTo>
                    <a:pt x="7692" y="454183"/>
                    <a:pt x="172792" y="166317"/>
                    <a:pt x="184434" y="142504"/>
                  </a:cubicBezTo>
                  <a:cubicBezTo>
                    <a:pt x="196076" y="118691"/>
                    <a:pt x="76484" y="313954"/>
                    <a:pt x="70134" y="310779"/>
                  </a:cubicBezTo>
                  <a:cubicBezTo>
                    <a:pt x="63784" y="307604"/>
                    <a:pt x="139455" y="150441"/>
                    <a:pt x="146334" y="123454"/>
                  </a:cubicBezTo>
                  <a:cubicBezTo>
                    <a:pt x="153213" y="96467"/>
                    <a:pt x="96063" y="165258"/>
                    <a:pt x="111409" y="148854"/>
                  </a:cubicBezTo>
                  <a:cubicBezTo>
                    <a:pt x="126755" y="132450"/>
                    <a:pt x="259046" y="-22596"/>
                    <a:pt x="247934" y="28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3" name="フリーフォーム 322">
              <a:extLst>
                <a:ext uri="{FF2B5EF4-FFF2-40B4-BE49-F238E27FC236}">
                  <a16:creationId xmlns:a16="http://schemas.microsoft.com/office/drawing/2014/main" id="{FD51E1CD-9A53-CD99-703A-B3949BC3FB42}"/>
                </a:ext>
              </a:extLst>
            </p:cNvPr>
            <p:cNvSpPr/>
            <p:nvPr/>
          </p:nvSpPr>
          <p:spPr>
            <a:xfrm>
              <a:off x="5374889" y="4753903"/>
              <a:ext cx="385561" cy="590072"/>
            </a:xfrm>
            <a:custGeom>
              <a:avLst/>
              <a:gdLst>
                <a:gd name="connsiteX0" fmla="*/ 384561 w 385561"/>
                <a:gd name="connsiteY0" fmla="*/ 2247 h 590072"/>
                <a:gd name="connsiteX1" fmla="*/ 89286 w 385561"/>
                <a:gd name="connsiteY1" fmla="*/ 376897 h 590072"/>
                <a:gd name="connsiteX2" fmla="*/ 175011 w 385561"/>
                <a:gd name="connsiteY2" fmla="*/ 262597 h 590072"/>
                <a:gd name="connsiteX3" fmla="*/ 386 w 385561"/>
                <a:gd name="connsiteY3" fmla="*/ 589622 h 590072"/>
                <a:gd name="connsiteX4" fmla="*/ 232161 w 385561"/>
                <a:gd name="connsiteY4" fmla="*/ 180047 h 590072"/>
                <a:gd name="connsiteX5" fmla="*/ 187711 w 385561"/>
                <a:gd name="connsiteY5" fmla="*/ 218147 h 590072"/>
                <a:gd name="connsiteX6" fmla="*/ 384561 w 385561"/>
                <a:gd name="connsiteY6" fmla="*/ 2247 h 59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561" h="590072">
                  <a:moveTo>
                    <a:pt x="384561" y="2247"/>
                  </a:moveTo>
                  <a:cubicBezTo>
                    <a:pt x="368157" y="28705"/>
                    <a:pt x="124211" y="333505"/>
                    <a:pt x="89286" y="376897"/>
                  </a:cubicBezTo>
                  <a:cubicBezTo>
                    <a:pt x="54361" y="420289"/>
                    <a:pt x="189828" y="227143"/>
                    <a:pt x="175011" y="262597"/>
                  </a:cubicBezTo>
                  <a:cubicBezTo>
                    <a:pt x="160194" y="298051"/>
                    <a:pt x="-9139" y="603380"/>
                    <a:pt x="386" y="589622"/>
                  </a:cubicBezTo>
                  <a:cubicBezTo>
                    <a:pt x="9911" y="575864"/>
                    <a:pt x="200940" y="241960"/>
                    <a:pt x="232161" y="180047"/>
                  </a:cubicBezTo>
                  <a:cubicBezTo>
                    <a:pt x="263382" y="118135"/>
                    <a:pt x="164957" y="245135"/>
                    <a:pt x="187711" y="218147"/>
                  </a:cubicBezTo>
                  <a:cubicBezTo>
                    <a:pt x="210465" y="191160"/>
                    <a:pt x="400965" y="-24211"/>
                    <a:pt x="384561" y="22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4" name="フリーフォーム 323">
              <a:extLst>
                <a:ext uri="{FF2B5EF4-FFF2-40B4-BE49-F238E27FC236}">
                  <a16:creationId xmlns:a16="http://schemas.microsoft.com/office/drawing/2014/main" id="{98E27D50-375C-029E-DE06-84A18EAB420D}"/>
                </a:ext>
              </a:extLst>
            </p:cNvPr>
            <p:cNvSpPr/>
            <p:nvPr/>
          </p:nvSpPr>
          <p:spPr>
            <a:xfrm>
              <a:off x="5549866" y="4727435"/>
              <a:ext cx="263600" cy="362664"/>
            </a:xfrm>
            <a:custGeom>
              <a:avLst/>
              <a:gdLst>
                <a:gd name="connsiteX0" fmla="*/ 263559 w 263600"/>
                <a:gd name="connsiteY0" fmla="*/ 140 h 362664"/>
                <a:gd name="connsiteX1" fmla="*/ 127034 w 263600"/>
                <a:gd name="connsiteY1" fmla="*/ 200165 h 362664"/>
                <a:gd name="connsiteX2" fmla="*/ 168309 w 263600"/>
                <a:gd name="connsiteY2" fmla="*/ 177940 h 362664"/>
                <a:gd name="connsiteX3" fmla="*/ 34 w 263600"/>
                <a:gd name="connsiteY3" fmla="*/ 362090 h 362664"/>
                <a:gd name="connsiteX4" fmla="*/ 184184 w 263600"/>
                <a:gd name="connsiteY4" fmla="*/ 108090 h 362664"/>
                <a:gd name="connsiteX5" fmla="*/ 111159 w 263600"/>
                <a:gd name="connsiteY5" fmla="*/ 235090 h 362664"/>
                <a:gd name="connsiteX6" fmla="*/ 263559 w 263600"/>
                <a:gd name="connsiteY6" fmla="*/ 140 h 36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600" h="362664">
                  <a:moveTo>
                    <a:pt x="263559" y="140"/>
                  </a:moveTo>
                  <a:cubicBezTo>
                    <a:pt x="266205" y="-5681"/>
                    <a:pt x="142909" y="170532"/>
                    <a:pt x="127034" y="200165"/>
                  </a:cubicBezTo>
                  <a:cubicBezTo>
                    <a:pt x="111159" y="229798"/>
                    <a:pt x="189476" y="150953"/>
                    <a:pt x="168309" y="177940"/>
                  </a:cubicBezTo>
                  <a:cubicBezTo>
                    <a:pt x="147142" y="204928"/>
                    <a:pt x="-2612" y="373732"/>
                    <a:pt x="34" y="362090"/>
                  </a:cubicBezTo>
                  <a:cubicBezTo>
                    <a:pt x="2680" y="350448"/>
                    <a:pt x="165663" y="129257"/>
                    <a:pt x="184184" y="108090"/>
                  </a:cubicBezTo>
                  <a:cubicBezTo>
                    <a:pt x="202705" y="86923"/>
                    <a:pt x="97930" y="251494"/>
                    <a:pt x="111159" y="235090"/>
                  </a:cubicBezTo>
                  <a:cubicBezTo>
                    <a:pt x="124388" y="218686"/>
                    <a:pt x="260913" y="5961"/>
                    <a:pt x="263559" y="1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フリーフォーム 324">
              <a:extLst>
                <a:ext uri="{FF2B5EF4-FFF2-40B4-BE49-F238E27FC236}">
                  <a16:creationId xmlns:a16="http://schemas.microsoft.com/office/drawing/2014/main" id="{2F99598C-3B16-FBD8-C98E-4B750941A65C}"/>
                </a:ext>
              </a:extLst>
            </p:cNvPr>
            <p:cNvSpPr/>
            <p:nvPr/>
          </p:nvSpPr>
          <p:spPr>
            <a:xfrm>
              <a:off x="5508625" y="5137078"/>
              <a:ext cx="460381" cy="419172"/>
            </a:xfrm>
            <a:custGeom>
              <a:avLst/>
              <a:gdLst>
                <a:gd name="connsiteX0" fmla="*/ 460375 w 460381"/>
                <a:gd name="connsiteY0" fmla="*/ 72 h 419172"/>
                <a:gd name="connsiteX1" fmla="*/ 317500 w 460381"/>
                <a:gd name="connsiteY1" fmla="*/ 114372 h 419172"/>
                <a:gd name="connsiteX2" fmla="*/ 358775 w 460381"/>
                <a:gd name="connsiteY2" fmla="*/ 92147 h 419172"/>
                <a:gd name="connsiteX3" fmla="*/ 241300 w 460381"/>
                <a:gd name="connsiteY3" fmla="*/ 174697 h 419172"/>
                <a:gd name="connsiteX4" fmla="*/ 279400 w 460381"/>
                <a:gd name="connsiteY4" fmla="*/ 155647 h 419172"/>
                <a:gd name="connsiteX5" fmla="*/ 168275 w 460381"/>
                <a:gd name="connsiteY5" fmla="*/ 273122 h 419172"/>
                <a:gd name="connsiteX6" fmla="*/ 184150 w 460381"/>
                <a:gd name="connsiteY6" fmla="*/ 260422 h 419172"/>
                <a:gd name="connsiteX7" fmla="*/ 0 w 460381"/>
                <a:gd name="connsiteY7" fmla="*/ 419172 h 419172"/>
                <a:gd name="connsiteX8" fmla="*/ 339725 w 460381"/>
                <a:gd name="connsiteY8" fmla="*/ 123897 h 419172"/>
                <a:gd name="connsiteX9" fmla="*/ 311150 w 460381"/>
                <a:gd name="connsiteY9" fmla="*/ 133422 h 419172"/>
                <a:gd name="connsiteX10" fmla="*/ 460375 w 460381"/>
                <a:gd name="connsiteY10" fmla="*/ 72 h 4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381" h="419172">
                  <a:moveTo>
                    <a:pt x="460375" y="72"/>
                  </a:moveTo>
                  <a:cubicBezTo>
                    <a:pt x="461433" y="-3103"/>
                    <a:pt x="334433" y="99026"/>
                    <a:pt x="317500" y="114372"/>
                  </a:cubicBezTo>
                  <a:cubicBezTo>
                    <a:pt x="300567" y="129718"/>
                    <a:pt x="371475" y="82093"/>
                    <a:pt x="358775" y="92147"/>
                  </a:cubicBezTo>
                  <a:cubicBezTo>
                    <a:pt x="346075" y="102201"/>
                    <a:pt x="254529" y="164114"/>
                    <a:pt x="241300" y="174697"/>
                  </a:cubicBezTo>
                  <a:cubicBezTo>
                    <a:pt x="228071" y="185280"/>
                    <a:pt x="291571" y="139243"/>
                    <a:pt x="279400" y="155647"/>
                  </a:cubicBezTo>
                  <a:cubicBezTo>
                    <a:pt x="267229" y="172051"/>
                    <a:pt x="184150" y="255660"/>
                    <a:pt x="168275" y="273122"/>
                  </a:cubicBezTo>
                  <a:cubicBezTo>
                    <a:pt x="152400" y="290584"/>
                    <a:pt x="184150" y="260422"/>
                    <a:pt x="184150" y="260422"/>
                  </a:cubicBezTo>
                  <a:lnTo>
                    <a:pt x="0" y="419172"/>
                  </a:lnTo>
                  <a:lnTo>
                    <a:pt x="339725" y="123897"/>
                  </a:lnTo>
                  <a:cubicBezTo>
                    <a:pt x="391583" y="76272"/>
                    <a:pt x="292629" y="149826"/>
                    <a:pt x="311150" y="133422"/>
                  </a:cubicBezTo>
                  <a:cubicBezTo>
                    <a:pt x="329671" y="117018"/>
                    <a:pt x="459317" y="3247"/>
                    <a:pt x="460375" y="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6" name="フリーフォーム 325">
              <a:extLst>
                <a:ext uri="{FF2B5EF4-FFF2-40B4-BE49-F238E27FC236}">
                  <a16:creationId xmlns:a16="http://schemas.microsoft.com/office/drawing/2014/main" id="{E7410368-F336-6109-E907-E8574DE3DFFE}"/>
                </a:ext>
              </a:extLst>
            </p:cNvPr>
            <p:cNvSpPr/>
            <p:nvPr/>
          </p:nvSpPr>
          <p:spPr>
            <a:xfrm>
              <a:off x="5476064" y="5350240"/>
              <a:ext cx="265078" cy="241386"/>
            </a:xfrm>
            <a:custGeom>
              <a:avLst/>
              <a:gdLst>
                <a:gd name="connsiteX0" fmla="*/ 257986 w 265078"/>
                <a:gd name="connsiteY0" fmla="*/ 9160 h 241386"/>
                <a:gd name="connsiteX1" fmla="*/ 811 w 265078"/>
                <a:gd name="connsiteY1" fmla="*/ 240935 h 241386"/>
                <a:gd name="connsiteX2" fmla="*/ 178611 w 265078"/>
                <a:gd name="connsiteY2" fmla="*/ 66310 h 241386"/>
                <a:gd name="connsiteX3" fmla="*/ 257986 w 265078"/>
                <a:gd name="connsiteY3" fmla="*/ 9160 h 24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078" h="241386">
                  <a:moveTo>
                    <a:pt x="257986" y="9160"/>
                  </a:moveTo>
                  <a:cubicBezTo>
                    <a:pt x="228353" y="38264"/>
                    <a:pt x="14040" y="231410"/>
                    <a:pt x="811" y="240935"/>
                  </a:cubicBezTo>
                  <a:cubicBezTo>
                    <a:pt x="-12418" y="250460"/>
                    <a:pt x="139982" y="106527"/>
                    <a:pt x="178611" y="66310"/>
                  </a:cubicBezTo>
                  <a:cubicBezTo>
                    <a:pt x="217240" y="26093"/>
                    <a:pt x="287619" y="-19944"/>
                    <a:pt x="257986" y="916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7" name="フリーフォーム 326">
              <a:extLst>
                <a:ext uri="{FF2B5EF4-FFF2-40B4-BE49-F238E27FC236}">
                  <a16:creationId xmlns:a16="http://schemas.microsoft.com/office/drawing/2014/main" id="{540D4760-5643-E6A3-A466-63ADE9B68B24}"/>
                </a:ext>
              </a:extLst>
            </p:cNvPr>
            <p:cNvSpPr/>
            <p:nvPr/>
          </p:nvSpPr>
          <p:spPr>
            <a:xfrm>
              <a:off x="5492750" y="5183866"/>
              <a:ext cx="506102" cy="416834"/>
            </a:xfrm>
            <a:custGeom>
              <a:avLst/>
              <a:gdLst>
                <a:gd name="connsiteX0" fmla="*/ 504825 w 506102"/>
                <a:gd name="connsiteY0" fmla="*/ 909 h 416834"/>
                <a:gd name="connsiteX1" fmla="*/ 244475 w 506102"/>
                <a:gd name="connsiteY1" fmla="*/ 178709 h 416834"/>
                <a:gd name="connsiteX2" fmla="*/ 219075 w 506102"/>
                <a:gd name="connsiteY2" fmla="*/ 200934 h 416834"/>
                <a:gd name="connsiteX3" fmla="*/ 323850 w 506102"/>
                <a:gd name="connsiteY3" fmla="*/ 143784 h 416834"/>
                <a:gd name="connsiteX4" fmla="*/ 161925 w 506102"/>
                <a:gd name="connsiteY4" fmla="*/ 261259 h 416834"/>
                <a:gd name="connsiteX5" fmla="*/ 212725 w 506102"/>
                <a:gd name="connsiteY5" fmla="*/ 242209 h 416834"/>
                <a:gd name="connsiteX6" fmla="*/ 0 w 506102"/>
                <a:gd name="connsiteY6" fmla="*/ 416834 h 416834"/>
                <a:gd name="connsiteX7" fmla="*/ 390525 w 506102"/>
                <a:gd name="connsiteY7" fmla="*/ 96159 h 416834"/>
                <a:gd name="connsiteX8" fmla="*/ 346075 w 506102"/>
                <a:gd name="connsiteY8" fmla="*/ 108859 h 416834"/>
                <a:gd name="connsiteX9" fmla="*/ 504825 w 506102"/>
                <a:gd name="connsiteY9" fmla="*/ 909 h 41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102" h="416834">
                  <a:moveTo>
                    <a:pt x="504825" y="909"/>
                  </a:moveTo>
                  <a:lnTo>
                    <a:pt x="244475" y="178709"/>
                  </a:lnTo>
                  <a:cubicBezTo>
                    <a:pt x="196850" y="212047"/>
                    <a:pt x="205846" y="206755"/>
                    <a:pt x="219075" y="200934"/>
                  </a:cubicBezTo>
                  <a:cubicBezTo>
                    <a:pt x="232304" y="195113"/>
                    <a:pt x="333375" y="133730"/>
                    <a:pt x="323850" y="143784"/>
                  </a:cubicBezTo>
                  <a:cubicBezTo>
                    <a:pt x="314325" y="153838"/>
                    <a:pt x="180446" y="244855"/>
                    <a:pt x="161925" y="261259"/>
                  </a:cubicBezTo>
                  <a:cubicBezTo>
                    <a:pt x="143404" y="277663"/>
                    <a:pt x="239712" y="216280"/>
                    <a:pt x="212725" y="242209"/>
                  </a:cubicBezTo>
                  <a:cubicBezTo>
                    <a:pt x="185738" y="268138"/>
                    <a:pt x="0" y="416834"/>
                    <a:pt x="0" y="416834"/>
                  </a:cubicBezTo>
                  <a:cubicBezTo>
                    <a:pt x="29633" y="392492"/>
                    <a:pt x="332846" y="147488"/>
                    <a:pt x="390525" y="96159"/>
                  </a:cubicBezTo>
                  <a:cubicBezTo>
                    <a:pt x="448204" y="44830"/>
                    <a:pt x="327025" y="124734"/>
                    <a:pt x="346075" y="108859"/>
                  </a:cubicBezTo>
                  <a:cubicBezTo>
                    <a:pt x="365125" y="92984"/>
                    <a:pt x="521758" y="-10733"/>
                    <a:pt x="504825" y="9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8" name="フリーフォーム 327">
              <a:extLst>
                <a:ext uri="{FF2B5EF4-FFF2-40B4-BE49-F238E27FC236}">
                  <a16:creationId xmlns:a16="http://schemas.microsoft.com/office/drawing/2014/main" id="{528BA5A6-D815-86FE-6662-8913FEE4023B}"/>
                </a:ext>
              </a:extLst>
            </p:cNvPr>
            <p:cNvSpPr/>
            <p:nvPr/>
          </p:nvSpPr>
          <p:spPr>
            <a:xfrm>
              <a:off x="5076623" y="5924407"/>
              <a:ext cx="295503" cy="419322"/>
            </a:xfrm>
            <a:custGeom>
              <a:avLst/>
              <a:gdLst>
                <a:gd name="connsiteX0" fmla="*/ 202 w 295503"/>
                <a:gd name="connsiteY0" fmla="*/ 143 h 419322"/>
                <a:gd name="connsiteX1" fmla="*/ 152602 w 295503"/>
                <a:gd name="connsiteY1" fmla="*/ 295418 h 419322"/>
                <a:gd name="connsiteX2" fmla="*/ 111327 w 295503"/>
                <a:gd name="connsiteY2" fmla="*/ 260493 h 419322"/>
                <a:gd name="connsiteX3" fmla="*/ 295477 w 295503"/>
                <a:gd name="connsiteY3" fmla="*/ 419243 h 419322"/>
                <a:gd name="connsiteX4" fmla="*/ 124027 w 295503"/>
                <a:gd name="connsiteY4" fmla="*/ 279543 h 419322"/>
                <a:gd name="connsiteX5" fmla="*/ 16077 w 295503"/>
                <a:gd name="connsiteY5" fmla="*/ 120793 h 419322"/>
                <a:gd name="connsiteX6" fmla="*/ 117677 w 295503"/>
                <a:gd name="connsiteY6" fmla="*/ 254143 h 419322"/>
                <a:gd name="connsiteX7" fmla="*/ 202 w 295503"/>
                <a:gd name="connsiteY7" fmla="*/ 143 h 41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503" h="419322">
                  <a:moveTo>
                    <a:pt x="202" y="143"/>
                  </a:moveTo>
                  <a:cubicBezTo>
                    <a:pt x="6023" y="7022"/>
                    <a:pt x="134081" y="252026"/>
                    <a:pt x="152602" y="295418"/>
                  </a:cubicBezTo>
                  <a:cubicBezTo>
                    <a:pt x="171123" y="338810"/>
                    <a:pt x="111327" y="260493"/>
                    <a:pt x="111327" y="260493"/>
                  </a:cubicBezTo>
                  <a:lnTo>
                    <a:pt x="295477" y="419243"/>
                  </a:lnTo>
                  <a:cubicBezTo>
                    <a:pt x="297594" y="422418"/>
                    <a:pt x="170593" y="329284"/>
                    <a:pt x="124027" y="279543"/>
                  </a:cubicBezTo>
                  <a:cubicBezTo>
                    <a:pt x="77461" y="229802"/>
                    <a:pt x="17135" y="125026"/>
                    <a:pt x="16077" y="120793"/>
                  </a:cubicBezTo>
                  <a:cubicBezTo>
                    <a:pt x="15019" y="116560"/>
                    <a:pt x="119264" y="271605"/>
                    <a:pt x="117677" y="254143"/>
                  </a:cubicBezTo>
                  <a:cubicBezTo>
                    <a:pt x="116090" y="236681"/>
                    <a:pt x="-5619" y="-6736"/>
                    <a:pt x="202" y="14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9" name="フリーフォーム 328">
              <a:extLst>
                <a:ext uri="{FF2B5EF4-FFF2-40B4-BE49-F238E27FC236}">
                  <a16:creationId xmlns:a16="http://schemas.microsoft.com/office/drawing/2014/main" id="{EF1AB823-3E35-A6C9-0FCA-0B8B3E0A2405}"/>
                </a:ext>
              </a:extLst>
            </p:cNvPr>
            <p:cNvSpPr/>
            <p:nvPr/>
          </p:nvSpPr>
          <p:spPr>
            <a:xfrm>
              <a:off x="5521127" y="5819503"/>
              <a:ext cx="502100" cy="443757"/>
            </a:xfrm>
            <a:custGeom>
              <a:avLst/>
              <a:gdLst>
                <a:gd name="connsiteX0" fmla="*/ 501848 w 502100"/>
                <a:gd name="connsiteY0" fmla="*/ 272 h 443757"/>
                <a:gd name="connsiteX1" fmla="*/ 257373 w 502100"/>
                <a:gd name="connsiteY1" fmla="*/ 206647 h 443757"/>
                <a:gd name="connsiteX2" fmla="*/ 298648 w 502100"/>
                <a:gd name="connsiteY2" fmla="*/ 187597 h 443757"/>
                <a:gd name="connsiteX3" fmla="*/ 63698 w 502100"/>
                <a:gd name="connsiteY3" fmla="*/ 346347 h 443757"/>
                <a:gd name="connsiteX4" fmla="*/ 98623 w 502100"/>
                <a:gd name="connsiteY4" fmla="*/ 270147 h 443757"/>
                <a:gd name="connsiteX5" fmla="*/ 12898 w 502100"/>
                <a:gd name="connsiteY5" fmla="*/ 441597 h 443757"/>
                <a:gd name="connsiteX6" fmla="*/ 35123 w 502100"/>
                <a:gd name="connsiteY6" fmla="*/ 359047 h 443757"/>
                <a:gd name="connsiteX7" fmla="*/ 198 w 502100"/>
                <a:gd name="connsiteY7" fmla="*/ 247922 h 443757"/>
                <a:gd name="connsiteX8" fmla="*/ 54173 w 502100"/>
                <a:gd name="connsiteY8" fmla="*/ 330472 h 443757"/>
                <a:gd name="connsiteX9" fmla="*/ 362148 w 502100"/>
                <a:gd name="connsiteY9" fmla="*/ 136797 h 443757"/>
                <a:gd name="connsiteX10" fmla="*/ 304998 w 502100"/>
                <a:gd name="connsiteY10" fmla="*/ 162197 h 443757"/>
                <a:gd name="connsiteX11" fmla="*/ 501848 w 502100"/>
                <a:gd name="connsiteY11" fmla="*/ 272 h 44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2100" h="443757">
                  <a:moveTo>
                    <a:pt x="501848" y="272"/>
                  </a:moveTo>
                  <a:cubicBezTo>
                    <a:pt x="493910" y="7680"/>
                    <a:pt x="291240" y="175426"/>
                    <a:pt x="257373" y="206647"/>
                  </a:cubicBezTo>
                  <a:cubicBezTo>
                    <a:pt x="223506" y="237868"/>
                    <a:pt x="330927" y="164314"/>
                    <a:pt x="298648" y="187597"/>
                  </a:cubicBezTo>
                  <a:cubicBezTo>
                    <a:pt x="266369" y="210880"/>
                    <a:pt x="97035" y="332589"/>
                    <a:pt x="63698" y="346347"/>
                  </a:cubicBezTo>
                  <a:cubicBezTo>
                    <a:pt x="30361" y="360105"/>
                    <a:pt x="107090" y="254272"/>
                    <a:pt x="98623" y="270147"/>
                  </a:cubicBezTo>
                  <a:cubicBezTo>
                    <a:pt x="90156" y="286022"/>
                    <a:pt x="23481" y="426780"/>
                    <a:pt x="12898" y="441597"/>
                  </a:cubicBezTo>
                  <a:cubicBezTo>
                    <a:pt x="2315" y="456414"/>
                    <a:pt x="37240" y="391326"/>
                    <a:pt x="35123" y="359047"/>
                  </a:cubicBezTo>
                  <a:cubicBezTo>
                    <a:pt x="33006" y="326768"/>
                    <a:pt x="-2977" y="252684"/>
                    <a:pt x="198" y="247922"/>
                  </a:cubicBezTo>
                  <a:cubicBezTo>
                    <a:pt x="3373" y="243160"/>
                    <a:pt x="-6152" y="348993"/>
                    <a:pt x="54173" y="330472"/>
                  </a:cubicBezTo>
                  <a:cubicBezTo>
                    <a:pt x="114498" y="311951"/>
                    <a:pt x="320344" y="164843"/>
                    <a:pt x="362148" y="136797"/>
                  </a:cubicBezTo>
                  <a:cubicBezTo>
                    <a:pt x="403952" y="108751"/>
                    <a:pt x="281715" y="185480"/>
                    <a:pt x="304998" y="162197"/>
                  </a:cubicBezTo>
                  <a:cubicBezTo>
                    <a:pt x="328281" y="138914"/>
                    <a:pt x="509786" y="-7136"/>
                    <a:pt x="501848" y="2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0" name="フリーフォーム 329">
              <a:extLst>
                <a:ext uri="{FF2B5EF4-FFF2-40B4-BE49-F238E27FC236}">
                  <a16:creationId xmlns:a16="http://schemas.microsoft.com/office/drawing/2014/main" id="{BD20DCB6-45BA-4D22-AE16-354B4F5BFF50}"/>
                </a:ext>
              </a:extLst>
            </p:cNvPr>
            <p:cNvSpPr/>
            <p:nvPr/>
          </p:nvSpPr>
          <p:spPr>
            <a:xfrm>
              <a:off x="5536686" y="5857529"/>
              <a:ext cx="504495" cy="416340"/>
            </a:xfrm>
            <a:custGeom>
              <a:avLst/>
              <a:gdLst>
                <a:gd name="connsiteX0" fmla="*/ 514 w 504495"/>
                <a:gd name="connsiteY0" fmla="*/ 416271 h 416340"/>
                <a:gd name="connsiteX1" fmla="*/ 340239 w 504495"/>
                <a:gd name="connsiteY1" fmla="*/ 178146 h 416340"/>
                <a:gd name="connsiteX2" fmla="*/ 295789 w 504495"/>
                <a:gd name="connsiteY2" fmla="*/ 225771 h 416340"/>
                <a:gd name="connsiteX3" fmla="*/ 498989 w 504495"/>
                <a:gd name="connsiteY3" fmla="*/ 16221 h 416340"/>
                <a:gd name="connsiteX4" fmla="*/ 448189 w 504495"/>
                <a:gd name="connsiteY4" fmla="*/ 82896 h 416340"/>
                <a:gd name="connsiteX5" fmla="*/ 464064 w 504495"/>
                <a:gd name="connsiteY5" fmla="*/ 346 h 416340"/>
                <a:gd name="connsiteX6" fmla="*/ 445014 w 504495"/>
                <a:gd name="connsiteY6" fmla="*/ 57496 h 416340"/>
                <a:gd name="connsiteX7" fmla="*/ 318014 w 504495"/>
                <a:gd name="connsiteY7" fmla="*/ 155921 h 416340"/>
                <a:gd name="connsiteX8" fmla="*/ 375164 w 504495"/>
                <a:gd name="connsiteY8" fmla="*/ 130521 h 416340"/>
                <a:gd name="connsiteX9" fmla="*/ 171964 w 504495"/>
                <a:gd name="connsiteY9" fmla="*/ 251171 h 416340"/>
                <a:gd name="connsiteX10" fmla="*/ 260864 w 504495"/>
                <a:gd name="connsiteY10" fmla="*/ 203546 h 416340"/>
                <a:gd name="connsiteX11" fmla="*/ 514 w 504495"/>
                <a:gd name="connsiteY11" fmla="*/ 416271 h 41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495" h="416340">
                  <a:moveTo>
                    <a:pt x="514" y="416271"/>
                  </a:moveTo>
                  <a:cubicBezTo>
                    <a:pt x="13743" y="412038"/>
                    <a:pt x="291027" y="209896"/>
                    <a:pt x="340239" y="178146"/>
                  </a:cubicBezTo>
                  <a:cubicBezTo>
                    <a:pt x="389452" y="146396"/>
                    <a:pt x="269331" y="252759"/>
                    <a:pt x="295789" y="225771"/>
                  </a:cubicBezTo>
                  <a:cubicBezTo>
                    <a:pt x="322247" y="198783"/>
                    <a:pt x="473589" y="40033"/>
                    <a:pt x="498989" y="16221"/>
                  </a:cubicBezTo>
                  <a:cubicBezTo>
                    <a:pt x="524389" y="-7592"/>
                    <a:pt x="454010" y="85542"/>
                    <a:pt x="448189" y="82896"/>
                  </a:cubicBezTo>
                  <a:cubicBezTo>
                    <a:pt x="442368" y="80250"/>
                    <a:pt x="464593" y="4579"/>
                    <a:pt x="464064" y="346"/>
                  </a:cubicBezTo>
                  <a:cubicBezTo>
                    <a:pt x="463535" y="-3887"/>
                    <a:pt x="469356" y="31567"/>
                    <a:pt x="445014" y="57496"/>
                  </a:cubicBezTo>
                  <a:cubicBezTo>
                    <a:pt x="420672" y="83425"/>
                    <a:pt x="329656" y="143750"/>
                    <a:pt x="318014" y="155921"/>
                  </a:cubicBezTo>
                  <a:cubicBezTo>
                    <a:pt x="306372" y="168092"/>
                    <a:pt x="399506" y="114646"/>
                    <a:pt x="375164" y="130521"/>
                  </a:cubicBezTo>
                  <a:cubicBezTo>
                    <a:pt x="350822" y="146396"/>
                    <a:pt x="191014" y="239000"/>
                    <a:pt x="171964" y="251171"/>
                  </a:cubicBezTo>
                  <a:cubicBezTo>
                    <a:pt x="152914" y="263342"/>
                    <a:pt x="288381" y="177617"/>
                    <a:pt x="260864" y="203546"/>
                  </a:cubicBezTo>
                  <a:cubicBezTo>
                    <a:pt x="233347" y="229475"/>
                    <a:pt x="-12715" y="420504"/>
                    <a:pt x="514" y="4162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1" name="フリーフォーム 330">
              <a:extLst>
                <a:ext uri="{FF2B5EF4-FFF2-40B4-BE49-F238E27FC236}">
                  <a16:creationId xmlns:a16="http://schemas.microsoft.com/office/drawing/2014/main" id="{3D8A79AB-13DA-ECE2-A984-15A0C6BB6874}"/>
                </a:ext>
              </a:extLst>
            </p:cNvPr>
            <p:cNvSpPr/>
            <p:nvPr/>
          </p:nvSpPr>
          <p:spPr>
            <a:xfrm>
              <a:off x="5568933" y="5783553"/>
              <a:ext cx="724916" cy="830017"/>
            </a:xfrm>
            <a:custGeom>
              <a:avLst/>
              <a:gdLst>
                <a:gd name="connsiteX0" fmla="*/ 635017 w 724916"/>
                <a:gd name="connsiteY0" fmla="*/ 20347 h 830017"/>
                <a:gd name="connsiteX1" fmla="*/ 619142 w 724916"/>
                <a:gd name="connsiteY1" fmla="*/ 115597 h 830017"/>
                <a:gd name="connsiteX2" fmla="*/ 517542 w 724916"/>
                <a:gd name="connsiteY2" fmla="*/ 248947 h 830017"/>
                <a:gd name="connsiteX3" fmla="*/ 568342 w 724916"/>
                <a:gd name="connsiteY3" fmla="*/ 214022 h 830017"/>
                <a:gd name="connsiteX4" fmla="*/ 307992 w 724916"/>
                <a:gd name="connsiteY4" fmla="*/ 448972 h 830017"/>
                <a:gd name="connsiteX5" fmla="*/ 403242 w 724916"/>
                <a:gd name="connsiteY5" fmla="*/ 401347 h 830017"/>
                <a:gd name="connsiteX6" fmla="*/ 85742 w 724916"/>
                <a:gd name="connsiteY6" fmla="*/ 664872 h 830017"/>
                <a:gd name="connsiteX7" fmla="*/ 146067 w 724916"/>
                <a:gd name="connsiteY7" fmla="*/ 620422 h 830017"/>
                <a:gd name="connsiteX8" fmla="*/ 69867 w 724916"/>
                <a:gd name="connsiteY8" fmla="*/ 683922 h 830017"/>
                <a:gd name="connsiteX9" fmla="*/ 17 w 724916"/>
                <a:gd name="connsiteY9" fmla="*/ 829972 h 830017"/>
                <a:gd name="connsiteX10" fmla="*/ 76217 w 724916"/>
                <a:gd name="connsiteY10" fmla="*/ 668047 h 830017"/>
                <a:gd name="connsiteX11" fmla="*/ 60342 w 724916"/>
                <a:gd name="connsiteY11" fmla="*/ 753772 h 830017"/>
                <a:gd name="connsiteX12" fmla="*/ 498492 w 724916"/>
                <a:gd name="connsiteY12" fmla="*/ 398172 h 830017"/>
                <a:gd name="connsiteX13" fmla="*/ 200042 w 724916"/>
                <a:gd name="connsiteY13" fmla="*/ 636297 h 830017"/>
                <a:gd name="connsiteX14" fmla="*/ 15892 w 724916"/>
                <a:gd name="connsiteY14" fmla="*/ 737897 h 830017"/>
                <a:gd name="connsiteX15" fmla="*/ 184167 w 724916"/>
                <a:gd name="connsiteY15" fmla="*/ 588672 h 830017"/>
                <a:gd name="connsiteX16" fmla="*/ 587392 w 724916"/>
                <a:gd name="connsiteY16" fmla="*/ 226722 h 830017"/>
                <a:gd name="connsiteX17" fmla="*/ 558817 w 724916"/>
                <a:gd name="connsiteY17" fmla="*/ 223547 h 830017"/>
                <a:gd name="connsiteX18" fmla="*/ 723917 w 724916"/>
                <a:gd name="connsiteY18" fmla="*/ 1297 h 830017"/>
                <a:gd name="connsiteX19" fmla="*/ 628667 w 724916"/>
                <a:gd name="connsiteY19" fmla="*/ 128297 h 830017"/>
                <a:gd name="connsiteX20" fmla="*/ 635017 w 724916"/>
                <a:gd name="connsiteY20" fmla="*/ 20347 h 83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24916" h="830017">
                  <a:moveTo>
                    <a:pt x="635017" y="20347"/>
                  </a:moveTo>
                  <a:cubicBezTo>
                    <a:pt x="633429" y="18230"/>
                    <a:pt x="638721" y="77497"/>
                    <a:pt x="619142" y="115597"/>
                  </a:cubicBezTo>
                  <a:cubicBezTo>
                    <a:pt x="599563" y="153697"/>
                    <a:pt x="526009" y="232543"/>
                    <a:pt x="517542" y="248947"/>
                  </a:cubicBezTo>
                  <a:cubicBezTo>
                    <a:pt x="509075" y="265351"/>
                    <a:pt x="603267" y="180685"/>
                    <a:pt x="568342" y="214022"/>
                  </a:cubicBezTo>
                  <a:cubicBezTo>
                    <a:pt x="533417" y="247360"/>
                    <a:pt x="335509" y="417751"/>
                    <a:pt x="307992" y="448972"/>
                  </a:cubicBezTo>
                  <a:cubicBezTo>
                    <a:pt x="280475" y="480193"/>
                    <a:pt x="440284" y="365364"/>
                    <a:pt x="403242" y="401347"/>
                  </a:cubicBezTo>
                  <a:cubicBezTo>
                    <a:pt x="366200" y="437330"/>
                    <a:pt x="128604" y="628360"/>
                    <a:pt x="85742" y="664872"/>
                  </a:cubicBezTo>
                  <a:cubicBezTo>
                    <a:pt x="42879" y="701385"/>
                    <a:pt x="148713" y="617247"/>
                    <a:pt x="146067" y="620422"/>
                  </a:cubicBezTo>
                  <a:cubicBezTo>
                    <a:pt x="143421" y="623597"/>
                    <a:pt x="94209" y="648997"/>
                    <a:pt x="69867" y="683922"/>
                  </a:cubicBezTo>
                  <a:cubicBezTo>
                    <a:pt x="45525" y="718847"/>
                    <a:pt x="-1041" y="832618"/>
                    <a:pt x="17" y="829972"/>
                  </a:cubicBezTo>
                  <a:cubicBezTo>
                    <a:pt x="1075" y="827326"/>
                    <a:pt x="66163" y="680747"/>
                    <a:pt x="76217" y="668047"/>
                  </a:cubicBezTo>
                  <a:cubicBezTo>
                    <a:pt x="86271" y="655347"/>
                    <a:pt x="-10037" y="798751"/>
                    <a:pt x="60342" y="753772"/>
                  </a:cubicBezTo>
                  <a:cubicBezTo>
                    <a:pt x="130721" y="708793"/>
                    <a:pt x="475209" y="417751"/>
                    <a:pt x="498492" y="398172"/>
                  </a:cubicBezTo>
                  <a:cubicBezTo>
                    <a:pt x="521775" y="378593"/>
                    <a:pt x="280475" y="579676"/>
                    <a:pt x="200042" y="636297"/>
                  </a:cubicBezTo>
                  <a:cubicBezTo>
                    <a:pt x="119609" y="692918"/>
                    <a:pt x="18538" y="745834"/>
                    <a:pt x="15892" y="737897"/>
                  </a:cubicBezTo>
                  <a:cubicBezTo>
                    <a:pt x="13246" y="729960"/>
                    <a:pt x="184167" y="588672"/>
                    <a:pt x="184167" y="588672"/>
                  </a:cubicBezTo>
                  <a:cubicBezTo>
                    <a:pt x="279417" y="503476"/>
                    <a:pt x="524951" y="287576"/>
                    <a:pt x="587392" y="226722"/>
                  </a:cubicBezTo>
                  <a:cubicBezTo>
                    <a:pt x="649833" y="165868"/>
                    <a:pt x="536063" y="261118"/>
                    <a:pt x="558817" y="223547"/>
                  </a:cubicBezTo>
                  <a:cubicBezTo>
                    <a:pt x="581571" y="185976"/>
                    <a:pt x="712275" y="17172"/>
                    <a:pt x="723917" y="1297"/>
                  </a:cubicBezTo>
                  <a:cubicBezTo>
                    <a:pt x="735559" y="-14578"/>
                    <a:pt x="641896" y="120360"/>
                    <a:pt x="628667" y="128297"/>
                  </a:cubicBezTo>
                  <a:cubicBezTo>
                    <a:pt x="615438" y="136234"/>
                    <a:pt x="636605" y="22464"/>
                    <a:pt x="635017" y="203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2" name="フリーフォーム 331">
              <a:extLst>
                <a:ext uri="{FF2B5EF4-FFF2-40B4-BE49-F238E27FC236}">
                  <a16:creationId xmlns:a16="http://schemas.microsoft.com/office/drawing/2014/main" id="{38F86A4B-3852-FA0E-DD60-785EA76F6568}"/>
                </a:ext>
              </a:extLst>
            </p:cNvPr>
            <p:cNvSpPr/>
            <p:nvPr/>
          </p:nvSpPr>
          <p:spPr>
            <a:xfrm>
              <a:off x="5918200" y="5774892"/>
              <a:ext cx="374650" cy="540183"/>
            </a:xfrm>
            <a:custGeom>
              <a:avLst/>
              <a:gdLst>
                <a:gd name="connsiteX0" fmla="*/ 374650 w 374650"/>
                <a:gd name="connsiteY0" fmla="*/ 433 h 540183"/>
                <a:gd name="connsiteX1" fmla="*/ 304800 w 374650"/>
                <a:gd name="connsiteY1" fmla="*/ 222683 h 540183"/>
                <a:gd name="connsiteX2" fmla="*/ 320675 w 374650"/>
                <a:gd name="connsiteY2" fmla="*/ 159183 h 540183"/>
                <a:gd name="connsiteX3" fmla="*/ 228600 w 374650"/>
                <a:gd name="connsiteY3" fmla="*/ 336983 h 540183"/>
                <a:gd name="connsiteX4" fmla="*/ 288925 w 374650"/>
                <a:gd name="connsiteY4" fmla="*/ 232208 h 540183"/>
                <a:gd name="connsiteX5" fmla="*/ 184150 w 374650"/>
                <a:gd name="connsiteY5" fmla="*/ 381433 h 540183"/>
                <a:gd name="connsiteX6" fmla="*/ 298450 w 374650"/>
                <a:gd name="connsiteY6" fmla="*/ 175058 h 540183"/>
                <a:gd name="connsiteX7" fmla="*/ 101600 w 374650"/>
                <a:gd name="connsiteY7" fmla="*/ 483033 h 540183"/>
                <a:gd name="connsiteX8" fmla="*/ 200025 w 374650"/>
                <a:gd name="connsiteY8" fmla="*/ 324283 h 540183"/>
                <a:gd name="connsiteX9" fmla="*/ 0 w 374650"/>
                <a:gd name="connsiteY9" fmla="*/ 540183 h 540183"/>
                <a:gd name="connsiteX10" fmla="*/ 352425 w 374650"/>
                <a:gd name="connsiteY10" fmla="*/ 159183 h 540183"/>
                <a:gd name="connsiteX11" fmla="*/ 254000 w 374650"/>
                <a:gd name="connsiteY11" fmla="*/ 254433 h 540183"/>
                <a:gd name="connsiteX12" fmla="*/ 339725 w 374650"/>
                <a:gd name="connsiteY12" fmla="*/ 156008 h 540183"/>
                <a:gd name="connsiteX13" fmla="*/ 304800 w 374650"/>
                <a:gd name="connsiteY13" fmla="*/ 165533 h 540183"/>
                <a:gd name="connsiteX14" fmla="*/ 374650 w 374650"/>
                <a:gd name="connsiteY14" fmla="*/ 433 h 54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4650" h="540183">
                  <a:moveTo>
                    <a:pt x="374650" y="433"/>
                  </a:moveTo>
                  <a:cubicBezTo>
                    <a:pt x="374650" y="9958"/>
                    <a:pt x="313796" y="196225"/>
                    <a:pt x="304800" y="222683"/>
                  </a:cubicBezTo>
                  <a:cubicBezTo>
                    <a:pt x="295804" y="249141"/>
                    <a:pt x="333375" y="140133"/>
                    <a:pt x="320675" y="159183"/>
                  </a:cubicBezTo>
                  <a:cubicBezTo>
                    <a:pt x="307975" y="178233"/>
                    <a:pt x="233892" y="324812"/>
                    <a:pt x="228600" y="336983"/>
                  </a:cubicBezTo>
                  <a:cubicBezTo>
                    <a:pt x="223308" y="349154"/>
                    <a:pt x="296333" y="224800"/>
                    <a:pt x="288925" y="232208"/>
                  </a:cubicBezTo>
                  <a:cubicBezTo>
                    <a:pt x="281517" y="239616"/>
                    <a:pt x="182562" y="390958"/>
                    <a:pt x="184150" y="381433"/>
                  </a:cubicBezTo>
                  <a:cubicBezTo>
                    <a:pt x="185737" y="371908"/>
                    <a:pt x="312208" y="158125"/>
                    <a:pt x="298450" y="175058"/>
                  </a:cubicBezTo>
                  <a:cubicBezTo>
                    <a:pt x="284692" y="191991"/>
                    <a:pt x="118004" y="458162"/>
                    <a:pt x="101600" y="483033"/>
                  </a:cubicBezTo>
                  <a:cubicBezTo>
                    <a:pt x="85196" y="507904"/>
                    <a:pt x="216958" y="314758"/>
                    <a:pt x="200025" y="324283"/>
                  </a:cubicBezTo>
                  <a:cubicBezTo>
                    <a:pt x="183092" y="333808"/>
                    <a:pt x="0" y="540183"/>
                    <a:pt x="0" y="540183"/>
                  </a:cubicBezTo>
                  <a:lnTo>
                    <a:pt x="352425" y="159183"/>
                  </a:lnTo>
                  <a:cubicBezTo>
                    <a:pt x="394758" y="111558"/>
                    <a:pt x="256117" y="254962"/>
                    <a:pt x="254000" y="254433"/>
                  </a:cubicBezTo>
                  <a:cubicBezTo>
                    <a:pt x="251883" y="253904"/>
                    <a:pt x="331258" y="170825"/>
                    <a:pt x="339725" y="156008"/>
                  </a:cubicBezTo>
                  <a:cubicBezTo>
                    <a:pt x="348192" y="141191"/>
                    <a:pt x="296333" y="189875"/>
                    <a:pt x="304800" y="165533"/>
                  </a:cubicBezTo>
                  <a:cubicBezTo>
                    <a:pt x="313267" y="141191"/>
                    <a:pt x="374650" y="-9092"/>
                    <a:pt x="374650" y="4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3" name="フリーフォーム 332">
              <a:extLst>
                <a:ext uri="{FF2B5EF4-FFF2-40B4-BE49-F238E27FC236}">
                  <a16:creationId xmlns:a16="http://schemas.microsoft.com/office/drawing/2014/main" id="{A9D4C60E-8DD5-444E-16D7-C8F92828A64F}"/>
                </a:ext>
              </a:extLst>
            </p:cNvPr>
            <p:cNvSpPr/>
            <p:nvPr/>
          </p:nvSpPr>
          <p:spPr>
            <a:xfrm>
              <a:off x="5628381" y="6212377"/>
              <a:ext cx="560096" cy="385748"/>
            </a:xfrm>
            <a:custGeom>
              <a:avLst/>
              <a:gdLst>
                <a:gd name="connsiteX0" fmla="*/ 537469 w 560096"/>
                <a:gd name="connsiteY0" fmla="*/ 16973 h 385748"/>
                <a:gd name="connsiteX1" fmla="*/ 894 w 560096"/>
                <a:gd name="connsiteY1" fmla="*/ 385273 h 385748"/>
                <a:gd name="connsiteX2" fmla="*/ 413644 w 560096"/>
                <a:gd name="connsiteY2" fmla="*/ 93173 h 385748"/>
                <a:gd name="connsiteX3" fmla="*/ 537469 w 560096"/>
                <a:gd name="connsiteY3" fmla="*/ 16973 h 38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096" h="385748">
                  <a:moveTo>
                    <a:pt x="537469" y="16973"/>
                  </a:moveTo>
                  <a:cubicBezTo>
                    <a:pt x="468677" y="65656"/>
                    <a:pt x="21531" y="372573"/>
                    <a:pt x="894" y="385273"/>
                  </a:cubicBezTo>
                  <a:cubicBezTo>
                    <a:pt x="-19743" y="397973"/>
                    <a:pt x="322627" y="152440"/>
                    <a:pt x="413644" y="93173"/>
                  </a:cubicBezTo>
                  <a:cubicBezTo>
                    <a:pt x="504661" y="33906"/>
                    <a:pt x="606261" y="-31710"/>
                    <a:pt x="537469" y="1697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4" name="フリーフォーム 333">
              <a:extLst>
                <a:ext uri="{FF2B5EF4-FFF2-40B4-BE49-F238E27FC236}">
                  <a16:creationId xmlns:a16="http://schemas.microsoft.com/office/drawing/2014/main" id="{5D500A23-91B8-C345-1E0A-9ED408B72B86}"/>
                </a:ext>
              </a:extLst>
            </p:cNvPr>
            <p:cNvSpPr/>
            <p:nvPr/>
          </p:nvSpPr>
          <p:spPr>
            <a:xfrm>
              <a:off x="5695934" y="6292632"/>
              <a:ext cx="463567" cy="339943"/>
            </a:xfrm>
            <a:custGeom>
              <a:avLst/>
              <a:gdLst>
                <a:gd name="connsiteX0" fmla="*/ 463566 w 463567"/>
                <a:gd name="connsiteY0" fmla="*/ 218 h 339943"/>
                <a:gd name="connsiteX1" fmla="*/ 336566 w 463567"/>
                <a:gd name="connsiteY1" fmla="*/ 155793 h 339943"/>
                <a:gd name="connsiteX2" fmla="*/ 377841 w 463567"/>
                <a:gd name="connsiteY2" fmla="*/ 85943 h 339943"/>
                <a:gd name="connsiteX3" fmla="*/ 16 w 463567"/>
                <a:gd name="connsiteY3" fmla="*/ 339943 h 339943"/>
                <a:gd name="connsiteX4" fmla="*/ 393716 w 463567"/>
                <a:gd name="connsiteY4" fmla="*/ 85943 h 339943"/>
                <a:gd name="connsiteX5" fmla="*/ 339741 w 463567"/>
                <a:gd name="connsiteY5" fmla="*/ 120868 h 339943"/>
                <a:gd name="connsiteX6" fmla="*/ 463566 w 463567"/>
                <a:gd name="connsiteY6" fmla="*/ 218 h 33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567" h="339943">
                  <a:moveTo>
                    <a:pt x="463566" y="218"/>
                  </a:moveTo>
                  <a:cubicBezTo>
                    <a:pt x="463037" y="6039"/>
                    <a:pt x="350853" y="141506"/>
                    <a:pt x="336566" y="155793"/>
                  </a:cubicBezTo>
                  <a:cubicBezTo>
                    <a:pt x="322279" y="170080"/>
                    <a:pt x="433933" y="55251"/>
                    <a:pt x="377841" y="85943"/>
                  </a:cubicBezTo>
                  <a:cubicBezTo>
                    <a:pt x="321749" y="116635"/>
                    <a:pt x="-2630" y="339943"/>
                    <a:pt x="16" y="339943"/>
                  </a:cubicBezTo>
                  <a:cubicBezTo>
                    <a:pt x="2662" y="339943"/>
                    <a:pt x="337095" y="122455"/>
                    <a:pt x="393716" y="85943"/>
                  </a:cubicBezTo>
                  <a:cubicBezTo>
                    <a:pt x="450337" y="49431"/>
                    <a:pt x="336037" y="135155"/>
                    <a:pt x="339741" y="120868"/>
                  </a:cubicBezTo>
                  <a:cubicBezTo>
                    <a:pt x="343445" y="106581"/>
                    <a:pt x="464095" y="-5603"/>
                    <a:pt x="463566" y="2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5" name="フリーフォーム 334">
              <a:extLst>
                <a:ext uri="{FF2B5EF4-FFF2-40B4-BE49-F238E27FC236}">
                  <a16:creationId xmlns:a16="http://schemas.microsoft.com/office/drawing/2014/main" id="{1D496916-8218-2454-0A24-A562B6130D39}"/>
                </a:ext>
              </a:extLst>
            </p:cNvPr>
            <p:cNvSpPr/>
            <p:nvPr/>
          </p:nvSpPr>
          <p:spPr>
            <a:xfrm>
              <a:off x="5768886" y="6088909"/>
              <a:ext cx="689314" cy="925012"/>
            </a:xfrm>
            <a:custGeom>
              <a:avLst/>
              <a:gdLst>
                <a:gd name="connsiteX0" fmla="*/ 689064 w 689314"/>
                <a:gd name="connsiteY0" fmla="*/ 741 h 925012"/>
                <a:gd name="connsiteX1" fmla="*/ 504914 w 689314"/>
                <a:gd name="connsiteY1" fmla="*/ 419841 h 925012"/>
                <a:gd name="connsiteX2" fmla="*/ 533489 w 689314"/>
                <a:gd name="connsiteY2" fmla="*/ 257916 h 925012"/>
                <a:gd name="connsiteX3" fmla="*/ 460464 w 689314"/>
                <a:gd name="connsiteY3" fmla="*/ 578591 h 925012"/>
                <a:gd name="connsiteX4" fmla="*/ 454114 w 689314"/>
                <a:gd name="connsiteY4" fmla="*/ 508741 h 925012"/>
                <a:gd name="connsiteX5" fmla="*/ 352514 w 689314"/>
                <a:gd name="connsiteY5" fmla="*/ 734166 h 925012"/>
                <a:gd name="connsiteX6" fmla="*/ 352514 w 689314"/>
                <a:gd name="connsiteY6" fmla="*/ 626216 h 925012"/>
                <a:gd name="connsiteX7" fmla="*/ 260439 w 689314"/>
                <a:gd name="connsiteY7" fmla="*/ 810366 h 925012"/>
                <a:gd name="connsiteX8" fmla="*/ 289014 w 689314"/>
                <a:gd name="connsiteY8" fmla="*/ 740516 h 925012"/>
                <a:gd name="connsiteX9" fmla="*/ 215989 w 689314"/>
                <a:gd name="connsiteY9" fmla="*/ 870691 h 925012"/>
                <a:gd name="connsiteX10" fmla="*/ 89 w 689314"/>
                <a:gd name="connsiteY10" fmla="*/ 924666 h 925012"/>
                <a:gd name="connsiteX11" fmla="*/ 190589 w 689314"/>
                <a:gd name="connsiteY11" fmla="*/ 892916 h 925012"/>
                <a:gd name="connsiteX12" fmla="*/ 289014 w 689314"/>
                <a:gd name="connsiteY12" fmla="*/ 873866 h 925012"/>
                <a:gd name="connsiteX13" fmla="*/ 289014 w 689314"/>
                <a:gd name="connsiteY13" fmla="*/ 870691 h 925012"/>
                <a:gd name="connsiteX14" fmla="*/ 517614 w 689314"/>
                <a:gd name="connsiteY14" fmla="*/ 584941 h 925012"/>
                <a:gd name="connsiteX15" fmla="*/ 298539 w 689314"/>
                <a:gd name="connsiteY15" fmla="*/ 848466 h 925012"/>
                <a:gd name="connsiteX16" fmla="*/ 149314 w 689314"/>
                <a:gd name="connsiteY16" fmla="*/ 883391 h 925012"/>
                <a:gd name="connsiteX17" fmla="*/ 333464 w 689314"/>
                <a:gd name="connsiteY17" fmla="*/ 667491 h 925012"/>
                <a:gd name="connsiteX18" fmla="*/ 396964 w 689314"/>
                <a:gd name="connsiteY18" fmla="*/ 499216 h 925012"/>
                <a:gd name="connsiteX19" fmla="*/ 349339 w 689314"/>
                <a:gd name="connsiteY19" fmla="*/ 686541 h 925012"/>
                <a:gd name="connsiteX20" fmla="*/ 492214 w 689314"/>
                <a:gd name="connsiteY20" fmla="*/ 489691 h 925012"/>
                <a:gd name="connsiteX21" fmla="*/ 520789 w 689314"/>
                <a:gd name="connsiteY21" fmla="*/ 540491 h 925012"/>
                <a:gd name="connsiteX22" fmla="*/ 501739 w 689314"/>
                <a:gd name="connsiteY22" fmla="*/ 432541 h 925012"/>
                <a:gd name="connsiteX23" fmla="*/ 587464 w 689314"/>
                <a:gd name="connsiteY23" fmla="*/ 99166 h 925012"/>
                <a:gd name="connsiteX24" fmla="*/ 546189 w 689314"/>
                <a:gd name="connsiteY24" fmla="*/ 311891 h 925012"/>
                <a:gd name="connsiteX25" fmla="*/ 689064 w 689314"/>
                <a:gd name="connsiteY25" fmla="*/ 741 h 92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89314" h="925012">
                  <a:moveTo>
                    <a:pt x="689064" y="741"/>
                  </a:moveTo>
                  <a:cubicBezTo>
                    <a:pt x="682185" y="18733"/>
                    <a:pt x="530843" y="376979"/>
                    <a:pt x="504914" y="419841"/>
                  </a:cubicBezTo>
                  <a:cubicBezTo>
                    <a:pt x="478985" y="462704"/>
                    <a:pt x="540897" y="231458"/>
                    <a:pt x="533489" y="257916"/>
                  </a:cubicBezTo>
                  <a:cubicBezTo>
                    <a:pt x="526081" y="284374"/>
                    <a:pt x="473693" y="536787"/>
                    <a:pt x="460464" y="578591"/>
                  </a:cubicBezTo>
                  <a:cubicBezTo>
                    <a:pt x="447235" y="620395"/>
                    <a:pt x="472106" y="482812"/>
                    <a:pt x="454114" y="508741"/>
                  </a:cubicBezTo>
                  <a:cubicBezTo>
                    <a:pt x="436122" y="534670"/>
                    <a:pt x="369447" y="714587"/>
                    <a:pt x="352514" y="734166"/>
                  </a:cubicBezTo>
                  <a:cubicBezTo>
                    <a:pt x="335581" y="753745"/>
                    <a:pt x="367860" y="613516"/>
                    <a:pt x="352514" y="626216"/>
                  </a:cubicBezTo>
                  <a:cubicBezTo>
                    <a:pt x="337168" y="638916"/>
                    <a:pt x="271022" y="791316"/>
                    <a:pt x="260439" y="810366"/>
                  </a:cubicBezTo>
                  <a:cubicBezTo>
                    <a:pt x="249856" y="829416"/>
                    <a:pt x="296422" y="730462"/>
                    <a:pt x="289014" y="740516"/>
                  </a:cubicBezTo>
                  <a:cubicBezTo>
                    <a:pt x="281606" y="750570"/>
                    <a:pt x="264143" y="839999"/>
                    <a:pt x="215989" y="870691"/>
                  </a:cubicBezTo>
                  <a:cubicBezTo>
                    <a:pt x="167835" y="901383"/>
                    <a:pt x="4322" y="920962"/>
                    <a:pt x="89" y="924666"/>
                  </a:cubicBezTo>
                  <a:cubicBezTo>
                    <a:pt x="-4144" y="928370"/>
                    <a:pt x="142435" y="901383"/>
                    <a:pt x="190589" y="892916"/>
                  </a:cubicBezTo>
                  <a:cubicBezTo>
                    <a:pt x="238743" y="884449"/>
                    <a:pt x="272610" y="877570"/>
                    <a:pt x="289014" y="873866"/>
                  </a:cubicBezTo>
                  <a:cubicBezTo>
                    <a:pt x="305418" y="870162"/>
                    <a:pt x="250914" y="918845"/>
                    <a:pt x="289014" y="870691"/>
                  </a:cubicBezTo>
                  <a:cubicBezTo>
                    <a:pt x="327114" y="822537"/>
                    <a:pt x="516027" y="588645"/>
                    <a:pt x="517614" y="584941"/>
                  </a:cubicBezTo>
                  <a:cubicBezTo>
                    <a:pt x="519201" y="581237"/>
                    <a:pt x="359922" y="798724"/>
                    <a:pt x="298539" y="848466"/>
                  </a:cubicBezTo>
                  <a:cubicBezTo>
                    <a:pt x="237156" y="898208"/>
                    <a:pt x="143493" y="913554"/>
                    <a:pt x="149314" y="883391"/>
                  </a:cubicBezTo>
                  <a:cubicBezTo>
                    <a:pt x="155135" y="853228"/>
                    <a:pt x="292189" y="731520"/>
                    <a:pt x="333464" y="667491"/>
                  </a:cubicBezTo>
                  <a:cubicBezTo>
                    <a:pt x="374739" y="603462"/>
                    <a:pt x="394318" y="496041"/>
                    <a:pt x="396964" y="499216"/>
                  </a:cubicBezTo>
                  <a:cubicBezTo>
                    <a:pt x="399610" y="502391"/>
                    <a:pt x="333464" y="688129"/>
                    <a:pt x="349339" y="686541"/>
                  </a:cubicBezTo>
                  <a:cubicBezTo>
                    <a:pt x="365214" y="684954"/>
                    <a:pt x="463639" y="514033"/>
                    <a:pt x="492214" y="489691"/>
                  </a:cubicBezTo>
                  <a:cubicBezTo>
                    <a:pt x="520789" y="465349"/>
                    <a:pt x="519201" y="550016"/>
                    <a:pt x="520789" y="540491"/>
                  </a:cubicBezTo>
                  <a:cubicBezTo>
                    <a:pt x="522376" y="530966"/>
                    <a:pt x="490626" y="506095"/>
                    <a:pt x="501739" y="432541"/>
                  </a:cubicBezTo>
                  <a:cubicBezTo>
                    <a:pt x="512852" y="358987"/>
                    <a:pt x="580056" y="119274"/>
                    <a:pt x="587464" y="99166"/>
                  </a:cubicBezTo>
                  <a:cubicBezTo>
                    <a:pt x="594872" y="79058"/>
                    <a:pt x="533489" y="325649"/>
                    <a:pt x="546189" y="311891"/>
                  </a:cubicBezTo>
                  <a:cubicBezTo>
                    <a:pt x="558889" y="298133"/>
                    <a:pt x="695943" y="-17251"/>
                    <a:pt x="689064" y="7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6" name="フリーフォーム 335">
              <a:extLst>
                <a:ext uri="{FF2B5EF4-FFF2-40B4-BE49-F238E27FC236}">
                  <a16:creationId xmlns:a16="http://schemas.microsoft.com/office/drawing/2014/main" id="{A45E63C5-29B5-6C5A-D34E-324FAB51BA22}"/>
                </a:ext>
              </a:extLst>
            </p:cNvPr>
            <p:cNvSpPr/>
            <p:nvPr/>
          </p:nvSpPr>
          <p:spPr>
            <a:xfrm>
              <a:off x="6537907" y="6079975"/>
              <a:ext cx="85326" cy="700472"/>
            </a:xfrm>
            <a:custGeom>
              <a:avLst/>
              <a:gdLst>
                <a:gd name="connsiteX0" fmla="*/ 85143 w 85326"/>
                <a:gd name="connsiteY0" fmla="*/ 3325 h 700472"/>
                <a:gd name="connsiteX1" fmla="*/ 2593 w 85326"/>
                <a:gd name="connsiteY1" fmla="*/ 685950 h 700472"/>
                <a:gd name="connsiteX2" fmla="*/ 24818 w 85326"/>
                <a:gd name="connsiteY2" fmla="*/ 435125 h 700472"/>
                <a:gd name="connsiteX3" fmla="*/ 85143 w 85326"/>
                <a:gd name="connsiteY3" fmla="*/ 3325 h 70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326" h="700472">
                  <a:moveTo>
                    <a:pt x="85143" y="3325"/>
                  </a:moveTo>
                  <a:cubicBezTo>
                    <a:pt x="81439" y="45129"/>
                    <a:pt x="12647" y="613983"/>
                    <a:pt x="2593" y="685950"/>
                  </a:cubicBezTo>
                  <a:cubicBezTo>
                    <a:pt x="-7461" y="757917"/>
                    <a:pt x="14235" y="544662"/>
                    <a:pt x="24818" y="435125"/>
                  </a:cubicBezTo>
                  <a:cubicBezTo>
                    <a:pt x="35401" y="325588"/>
                    <a:pt x="88847" y="-38479"/>
                    <a:pt x="85143" y="33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7" name="フリーフォーム 336">
              <a:extLst>
                <a:ext uri="{FF2B5EF4-FFF2-40B4-BE49-F238E27FC236}">
                  <a16:creationId xmlns:a16="http://schemas.microsoft.com/office/drawing/2014/main" id="{EE024AD6-4D6A-A0A4-2281-DD7D79BB71BE}"/>
                </a:ext>
              </a:extLst>
            </p:cNvPr>
            <p:cNvSpPr/>
            <p:nvPr/>
          </p:nvSpPr>
          <p:spPr>
            <a:xfrm>
              <a:off x="6380830" y="6242004"/>
              <a:ext cx="193898" cy="791501"/>
            </a:xfrm>
            <a:custGeom>
              <a:avLst/>
              <a:gdLst>
                <a:gd name="connsiteX0" fmla="*/ 162845 w 193898"/>
                <a:gd name="connsiteY0" fmla="*/ 46 h 791501"/>
                <a:gd name="connsiteX1" fmla="*/ 118395 w 193898"/>
                <a:gd name="connsiteY1" fmla="*/ 444546 h 791501"/>
                <a:gd name="connsiteX2" fmla="*/ 920 w 193898"/>
                <a:gd name="connsiteY2" fmla="*/ 790621 h 791501"/>
                <a:gd name="connsiteX3" fmla="*/ 188245 w 193898"/>
                <a:gd name="connsiteY3" fmla="*/ 342946 h 791501"/>
                <a:gd name="connsiteX4" fmla="*/ 146970 w 193898"/>
                <a:gd name="connsiteY4" fmla="*/ 415971 h 791501"/>
                <a:gd name="connsiteX5" fmla="*/ 162845 w 193898"/>
                <a:gd name="connsiteY5" fmla="*/ 46 h 79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898" h="791501">
                  <a:moveTo>
                    <a:pt x="162845" y="46"/>
                  </a:moveTo>
                  <a:cubicBezTo>
                    <a:pt x="158083" y="4808"/>
                    <a:pt x="145382" y="312784"/>
                    <a:pt x="118395" y="444546"/>
                  </a:cubicBezTo>
                  <a:cubicBezTo>
                    <a:pt x="91407" y="576309"/>
                    <a:pt x="-10722" y="807554"/>
                    <a:pt x="920" y="790621"/>
                  </a:cubicBezTo>
                  <a:cubicBezTo>
                    <a:pt x="12562" y="773688"/>
                    <a:pt x="163903" y="405388"/>
                    <a:pt x="188245" y="342946"/>
                  </a:cubicBezTo>
                  <a:cubicBezTo>
                    <a:pt x="212587" y="280504"/>
                    <a:pt x="150674" y="472063"/>
                    <a:pt x="146970" y="415971"/>
                  </a:cubicBezTo>
                  <a:cubicBezTo>
                    <a:pt x="143266" y="359879"/>
                    <a:pt x="167607" y="-4716"/>
                    <a:pt x="162845" y="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8" name="フリーフォーム 337">
              <a:extLst>
                <a:ext uri="{FF2B5EF4-FFF2-40B4-BE49-F238E27FC236}">
                  <a16:creationId xmlns:a16="http://schemas.microsoft.com/office/drawing/2014/main" id="{006556A8-2BDE-EAA8-C18E-EA934737D2E8}"/>
                </a:ext>
              </a:extLst>
            </p:cNvPr>
            <p:cNvSpPr/>
            <p:nvPr/>
          </p:nvSpPr>
          <p:spPr>
            <a:xfrm>
              <a:off x="6330077" y="6539445"/>
              <a:ext cx="133288" cy="626252"/>
            </a:xfrm>
            <a:custGeom>
              <a:avLst/>
              <a:gdLst>
                <a:gd name="connsiteX0" fmla="*/ 131048 w 133288"/>
                <a:gd name="connsiteY0" fmla="*/ 7405 h 626252"/>
                <a:gd name="connsiteX1" fmla="*/ 873 w 133288"/>
                <a:gd name="connsiteY1" fmla="*/ 620180 h 626252"/>
                <a:gd name="connsiteX2" fmla="*/ 77073 w 133288"/>
                <a:gd name="connsiteY2" fmla="*/ 302680 h 626252"/>
                <a:gd name="connsiteX3" fmla="*/ 131048 w 133288"/>
                <a:gd name="connsiteY3" fmla="*/ 7405 h 62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288" h="626252">
                  <a:moveTo>
                    <a:pt x="131048" y="7405"/>
                  </a:moveTo>
                  <a:cubicBezTo>
                    <a:pt x="118348" y="60322"/>
                    <a:pt x="9869" y="570968"/>
                    <a:pt x="873" y="620180"/>
                  </a:cubicBezTo>
                  <a:cubicBezTo>
                    <a:pt x="-8123" y="669392"/>
                    <a:pt x="54848" y="406397"/>
                    <a:pt x="77073" y="302680"/>
                  </a:cubicBezTo>
                  <a:cubicBezTo>
                    <a:pt x="99298" y="198963"/>
                    <a:pt x="143748" y="-45512"/>
                    <a:pt x="131048" y="74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9" name="フリーフォーム 338">
              <a:extLst>
                <a:ext uri="{FF2B5EF4-FFF2-40B4-BE49-F238E27FC236}">
                  <a16:creationId xmlns:a16="http://schemas.microsoft.com/office/drawing/2014/main" id="{8AE8EA57-D8CE-D06A-DFEF-2FB05EA23905}"/>
                </a:ext>
              </a:extLst>
            </p:cNvPr>
            <p:cNvSpPr/>
            <p:nvPr/>
          </p:nvSpPr>
          <p:spPr>
            <a:xfrm>
              <a:off x="6190797" y="6727152"/>
              <a:ext cx="223025" cy="633578"/>
            </a:xfrm>
            <a:custGeom>
              <a:avLst/>
              <a:gdLst>
                <a:gd name="connsiteX0" fmla="*/ 222703 w 223025"/>
                <a:gd name="connsiteY0" fmla="*/ 673 h 633578"/>
                <a:gd name="connsiteX1" fmla="*/ 73478 w 223025"/>
                <a:gd name="connsiteY1" fmla="*/ 492798 h 633578"/>
                <a:gd name="connsiteX2" fmla="*/ 117928 w 223025"/>
                <a:gd name="connsiteY2" fmla="*/ 302298 h 633578"/>
                <a:gd name="connsiteX3" fmla="*/ 16328 w 223025"/>
                <a:gd name="connsiteY3" fmla="*/ 629323 h 633578"/>
                <a:gd name="connsiteX4" fmla="*/ 41728 w 223025"/>
                <a:gd name="connsiteY4" fmla="*/ 464223 h 633578"/>
                <a:gd name="connsiteX5" fmla="*/ 111578 w 223025"/>
                <a:gd name="connsiteY5" fmla="*/ 118148 h 633578"/>
                <a:gd name="connsiteX6" fmla="*/ 453 w 223025"/>
                <a:gd name="connsiteY6" fmla="*/ 578523 h 633578"/>
                <a:gd name="connsiteX7" fmla="*/ 162378 w 223025"/>
                <a:gd name="connsiteY7" fmla="*/ 340398 h 633578"/>
                <a:gd name="connsiteX8" fmla="*/ 114753 w 223025"/>
                <a:gd name="connsiteY8" fmla="*/ 384848 h 633578"/>
                <a:gd name="connsiteX9" fmla="*/ 222703 w 223025"/>
                <a:gd name="connsiteY9" fmla="*/ 673 h 63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025" h="633578">
                  <a:moveTo>
                    <a:pt x="222703" y="673"/>
                  </a:moveTo>
                  <a:cubicBezTo>
                    <a:pt x="215824" y="18665"/>
                    <a:pt x="90940" y="442527"/>
                    <a:pt x="73478" y="492798"/>
                  </a:cubicBezTo>
                  <a:cubicBezTo>
                    <a:pt x="56016" y="543069"/>
                    <a:pt x="127453" y="279544"/>
                    <a:pt x="117928" y="302298"/>
                  </a:cubicBezTo>
                  <a:cubicBezTo>
                    <a:pt x="108403" y="325052"/>
                    <a:pt x="29028" y="602336"/>
                    <a:pt x="16328" y="629323"/>
                  </a:cubicBezTo>
                  <a:cubicBezTo>
                    <a:pt x="3628" y="656310"/>
                    <a:pt x="25853" y="549419"/>
                    <a:pt x="41728" y="464223"/>
                  </a:cubicBezTo>
                  <a:cubicBezTo>
                    <a:pt x="57603" y="379027"/>
                    <a:pt x="118457" y="99098"/>
                    <a:pt x="111578" y="118148"/>
                  </a:cubicBezTo>
                  <a:cubicBezTo>
                    <a:pt x="104699" y="137198"/>
                    <a:pt x="-8014" y="541481"/>
                    <a:pt x="453" y="578523"/>
                  </a:cubicBezTo>
                  <a:cubicBezTo>
                    <a:pt x="8920" y="615565"/>
                    <a:pt x="143328" y="372677"/>
                    <a:pt x="162378" y="340398"/>
                  </a:cubicBezTo>
                  <a:cubicBezTo>
                    <a:pt x="181428" y="308119"/>
                    <a:pt x="105228" y="438823"/>
                    <a:pt x="114753" y="384848"/>
                  </a:cubicBezTo>
                  <a:cubicBezTo>
                    <a:pt x="124278" y="330873"/>
                    <a:pt x="229582" y="-17319"/>
                    <a:pt x="222703" y="67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0" name="フリーフォーム 339">
              <a:extLst>
                <a:ext uri="{FF2B5EF4-FFF2-40B4-BE49-F238E27FC236}">
                  <a16:creationId xmlns:a16="http://schemas.microsoft.com/office/drawing/2014/main" id="{0A09333A-1ABE-D3F0-9E3A-8471502215AF}"/>
                </a:ext>
              </a:extLst>
            </p:cNvPr>
            <p:cNvSpPr/>
            <p:nvPr/>
          </p:nvSpPr>
          <p:spPr>
            <a:xfrm>
              <a:off x="6603800" y="6125931"/>
              <a:ext cx="57350" cy="666695"/>
            </a:xfrm>
            <a:custGeom>
              <a:avLst/>
              <a:gdLst>
                <a:gd name="connsiteX0" fmla="*/ 57350 w 57350"/>
                <a:gd name="connsiteY0" fmla="*/ 1819 h 666695"/>
                <a:gd name="connsiteX1" fmla="*/ 6550 w 57350"/>
                <a:gd name="connsiteY1" fmla="*/ 646344 h 666695"/>
                <a:gd name="connsiteX2" fmla="*/ 6550 w 57350"/>
                <a:gd name="connsiteY2" fmla="*/ 459019 h 666695"/>
                <a:gd name="connsiteX3" fmla="*/ 57350 w 57350"/>
                <a:gd name="connsiteY3" fmla="*/ 1819 h 66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50" h="666695">
                  <a:moveTo>
                    <a:pt x="57350" y="1819"/>
                  </a:moveTo>
                  <a:cubicBezTo>
                    <a:pt x="57350" y="33040"/>
                    <a:pt x="15017" y="570144"/>
                    <a:pt x="6550" y="646344"/>
                  </a:cubicBezTo>
                  <a:cubicBezTo>
                    <a:pt x="-1917" y="722544"/>
                    <a:pt x="-2446" y="568027"/>
                    <a:pt x="6550" y="459019"/>
                  </a:cubicBezTo>
                  <a:cubicBezTo>
                    <a:pt x="15546" y="350011"/>
                    <a:pt x="57350" y="-29402"/>
                    <a:pt x="57350" y="18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1" name="フリーフォーム 340">
              <a:extLst>
                <a:ext uri="{FF2B5EF4-FFF2-40B4-BE49-F238E27FC236}">
                  <a16:creationId xmlns:a16="http://schemas.microsoft.com/office/drawing/2014/main" id="{39D2CAC0-7E6D-1A2B-35B1-59D9B192DD75}"/>
                </a:ext>
              </a:extLst>
            </p:cNvPr>
            <p:cNvSpPr/>
            <p:nvPr/>
          </p:nvSpPr>
          <p:spPr>
            <a:xfrm>
              <a:off x="6387857" y="6552059"/>
              <a:ext cx="216350" cy="686949"/>
            </a:xfrm>
            <a:custGeom>
              <a:avLst/>
              <a:gdLst>
                <a:gd name="connsiteX0" fmla="*/ 216143 w 216350"/>
                <a:gd name="connsiteY0" fmla="*/ 1141 h 686949"/>
                <a:gd name="connsiteX1" fmla="*/ 82793 w 216350"/>
                <a:gd name="connsiteY1" fmla="*/ 493266 h 686949"/>
                <a:gd name="connsiteX2" fmla="*/ 127243 w 216350"/>
                <a:gd name="connsiteY2" fmla="*/ 232916 h 686949"/>
                <a:gd name="connsiteX3" fmla="*/ 243 w 216350"/>
                <a:gd name="connsiteY3" fmla="*/ 686941 h 686949"/>
                <a:gd name="connsiteX4" fmla="*/ 165343 w 216350"/>
                <a:gd name="connsiteY4" fmla="*/ 245616 h 686949"/>
                <a:gd name="connsiteX5" fmla="*/ 114543 w 216350"/>
                <a:gd name="connsiteY5" fmla="*/ 353566 h 686949"/>
                <a:gd name="connsiteX6" fmla="*/ 216143 w 216350"/>
                <a:gd name="connsiteY6" fmla="*/ 1141 h 6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350" h="686949">
                  <a:moveTo>
                    <a:pt x="216143" y="1141"/>
                  </a:moveTo>
                  <a:cubicBezTo>
                    <a:pt x="210851" y="24424"/>
                    <a:pt x="97610" y="454637"/>
                    <a:pt x="82793" y="493266"/>
                  </a:cubicBezTo>
                  <a:cubicBezTo>
                    <a:pt x="67976" y="531895"/>
                    <a:pt x="141001" y="200637"/>
                    <a:pt x="127243" y="232916"/>
                  </a:cubicBezTo>
                  <a:cubicBezTo>
                    <a:pt x="113485" y="265195"/>
                    <a:pt x="-6107" y="684824"/>
                    <a:pt x="243" y="686941"/>
                  </a:cubicBezTo>
                  <a:cubicBezTo>
                    <a:pt x="6593" y="689058"/>
                    <a:pt x="146293" y="301179"/>
                    <a:pt x="165343" y="245616"/>
                  </a:cubicBezTo>
                  <a:cubicBezTo>
                    <a:pt x="184393" y="190054"/>
                    <a:pt x="105018" y="389020"/>
                    <a:pt x="114543" y="353566"/>
                  </a:cubicBezTo>
                  <a:cubicBezTo>
                    <a:pt x="124068" y="318112"/>
                    <a:pt x="221435" y="-22142"/>
                    <a:pt x="216143" y="11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2" name="フリーフォーム 341">
              <a:extLst>
                <a:ext uri="{FF2B5EF4-FFF2-40B4-BE49-F238E27FC236}">
                  <a16:creationId xmlns:a16="http://schemas.microsoft.com/office/drawing/2014/main" id="{3BDDE000-C2C9-EF77-0057-AF4F3D48996A}"/>
                </a:ext>
              </a:extLst>
            </p:cNvPr>
            <p:cNvSpPr/>
            <p:nvPr/>
          </p:nvSpPr>
          <p:spPr>
            <a:xfrm>
              <a:off x="6240908" y="6901666"/>
              <a:ext cx="224707" cy="484013"/>
            </a:xfrm>
            <a:custGeom>
              <a:avLst/>
              <a:gdLst>
                <a:gd name="connsiteX0" fmla="*/ 220217 w 224707"/>
                <a:gd name="connsiteY0" fmla="*/ 7134 h 484013"/>
                <a:gd name="connsiteX1" fmla="*/ 1142 w 224707"/>
                <a:gd name="connsiteY1" fmla="*/ 480209 h 484013"/>
                <a:gd name="connsiteX2" fmla="*/ 137667 w 224707"/>
                <a:gd name="connsiteY2" fmla="*/ 216684 h 484013"/>
                <a:gd name="connsiteX3" fmla="*/ 220217 w 224707"/>
                <a:gd name="connsiteY3" fmla="*/ 7134 h 48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07" h="484013">
                  <a:moveTo>
                    <a:pt x="220217" y="7134"/>
                  </a:moveTo>
                  <a:cubicBezTo>
                    <a:pt x="197463" y="51055"/>
                    <a:pt x="14900" y="445284"/>
                    <a:pt x="1142" y="480209"/>
                  </a:cubicBezTo>
                  <a:cubicBezTo>
                    <a:pt x="-12616" y="515134"/>
                    <a:pt x="101684" y="300292"/>
                    <a:pt x="137667" y="216684"/>
                  </a:cubicBezTo>
                  <a:cubicBezTo>
                    <a:pt x="173650" y="133076"/>
                    <a:pt x="242971" y="-36787"/>
                    <a:pt x="220217" y="71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3" name="フリーフォーム 342">
              <a:extLst>
                <a:ext uri="{FF2B5EF4-FFF2-40B4-BE49-F238E27FC236}">
                  <a16:creationId xmlns:a16="http://schemas.microsoft.com/office/drawing/2014/main" id="{786554F5-95D5-CDF1-D169-1776CEE7A75E}"/>
                </a:ext>
              </a:extLst>
            </p:cNvPr>
            <p:cNvSpPr/>
            <p:nvPr/>
          </p:nvSpPr>
          <p:spPr>
            <a:xfrm>
              <a:off x="5938188" y="7026163"/>
              <a:ext cx="475949" cy="698937"/>
            </a:xfrm>
            <a:custGeom>
              <a:avLst/>
              <a:gdLst>
                <a:gd name="connsiteX0" fmla="*/ 472137 w 475949"/>
                <a:gd name="connsiteY0" fmla="*/ 139812 h 698937"/>
                <a:gd name="connsiteX1" fmla="*/ 27637 w 475949"/>
                <a:gd name="connsiteY1" fmla="*/ 600187 h 698937"/>
                <a:gd name="connsiteX2" fmla="*/ 157812 w 475949"/>
                <a:gd name="connsiteY2" fmla="*/ 495412 h 698937"/>
                <a:gd name="connsiteX3" fmla="*/ 14937 w 475949"/>
                <a:gd name="connsiteY3" fmla="*/ 682737 h 698937"/>
                <a:gd name="connsiteX4" fmla="*/ 208612 w 475949"/>
                <a:gd name="connsiteY4" fmla="*/ 689087 h 698937"/>
                <a:gd name="connsiteX5" fmla="*/ 329262 w 475949"/>
                <a:gd name="connsiteY5" fmla="*/ 682737 h 698937"/>
                <a:gd name="connsiteX6" fmla="*/ 8587 w 475949"/>
                <a:gd name="connsiteY6" fmla="*/ 673212 h 698937"/>
                <a:gd name="connsiteX7" fmla="*/ 87962 w 475949"/>
                <a:gd name="connsiteY7" fmla="*/ 546212 h 698937"/>
                <a:gd name="connsiteX8" fmla="*/ 43512 w 475949"/>
                <a:gd name="connsiteY8" fmla="*/ 584312 h 698937"/>
                <a:gd name="connsiteX9" fmla="*/ 310212 w 475949"/>
                <a:gd name="connsiteY9" fmla="*/ 333487 h 698937"/>
                <a:gd name="connsiteX10" fmla="*/ 221312 w 475949"/>
                <a:gd name="connsiteY10" fmla="*/ 371587 h 698937"/>
                <a:gd name="connsiteX11" fmla="*/ 462612 w 475949"/>
                <a:gd name="connsiteY11" fmla="*/ 112 h 698937"/>
                <a:gd name="connsiteX12" fmla="*/ 253062 w 475949"/>
                <a:gd name="connsiteY12" fmla="*/ 330312 h 698937"/>
                <a:gd name="connsiteX13" fmla="*/ 472137 w 475949"/>
                <a:gd name="connsiteY13" fmla="*/ 139812 h 6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949" h="698937">
                  <a:moveTo>
                    <a:pt x="472137" y="139812"/>
                  </a:moveTo>
                  <a:cubicBezTo>
                    <a:pt x="434566" y="184791"/>
                    <a:pt x="80024" y="540920"/>
                    <a:pt x="27637" y="600187"/>
                  </a:cubicBezTo>
                  <a:cubicBezTo>
                    <a:pt x="-24750" y="659454"/>
                    <a:pt x="159929" y="481654"/>
                    <a:pt x="157812" y="495412"/>
                  </a:cubicBezTo>
                  <a:cubicBezTo>
                    <a:pt x="155695" y="509170"/>
                    <a:pt x="6470" y="650458"/>
                    <a:pt x="14937" y="682737"/>
                  </a:cubicBezTo>
                  <a:cubicBezTo>
                    <a:pt x="23404" y="715016"/>
                    <a:pt x="156225" y="689087"/>
                    <a:pt x="208612" y="689087"/>
                  </a:cubicBezTo>
                  <a:cubicBezTo>
                    <a:pt x="260999" y="689087"/>
                    <a:pt x="362599" y="685383"/>
                    <a:pt x="329262" y="682737"/>
                  </a:cubicBezTo>
                  <a:cubicBezTo>
                    <a:pt x="295924" y="680091"/>
                    <a:pt x="48804" y="695966"/>
                    <a:pt x="8587" y="673212"/>
                  </a:cubicBezTo>
                  <a:cubicBezTo>
                    <a:pt x="-31630" y="650458"/>
                    <a:pt x="82141" y="561029"/>
                    <a:pt x="87962" y="546212"/>
                  </a:cubicBezTo>
                  <a:cubicBezTo>
                    <a:pt x="93783" y="531395"/>
                    <a:pt x="6470" y="619766"/>
                    <a:pt x="43512" y="584312"/>
                  </a:cubicBezTo>
                  <a:cubicBezTo>
                    <a:pt x="80554" y="548858"/>
                    <a:pt x="280579" y="368941"/>
                    <a:pt x="310212" y="333487"/>
                  </a:cubicBezTo>
                  <a:cubicBezTo>
                    <a:pt x="339845" y="298033"/>
                    <a:pt x="195912" y="427150"/>
                    <a:pt x="221312" y="371587"/>
                  </a:cubicBezTo>
                  <a:cubicBezTo>
                    <a:pt x="246712" y="316025"/>
                    <a:pt x="457320" y="6991"/>
                    <a:pt x="462612" y="112"/>
                  </a:cubicBezTo>
                  <a:cubicBezTo>
                    <a:pt x="467904" y="-6767"/>
                    <a:pt x="248829" y="302795"/>
                    <a:pt x="253062" y="330312"/>
                  </a:cubicBezTo>
                  <a:cubicBezTo>
                    <a:pt x="257295" y="357829"/>
                    <a:pt x="509708" y="94833"/>
                    <a:pt x="472137" y="1398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4" name="フリーフォーム 343">
              <a:extLst>
                <a:ext uri="{FF2B5EF4-FFF2-40B4-BE49-F238E27FC236}">
                  <a16:creationId xmlns:a16="http://schemas.microsoft.com/office/drawing/2014/main" id="{CEDF6BED-D809-733E-6146-8FAE8FA70167}"/>
                </a:ext>
              </a:extLst>
            </p:cNvPr>
            <p:cNvSpPr/>
            <p:nvPr/>
          </p:nvSpPr>
          <p:spPr>
            <a:xfrm>
              <a:off x="6073604" y="6901580"/>
              <a:ext cx="880484" cy="836895"/>
            </a:xfrm>
            <a:custGeom>
              <a:avLst/>
              <a:gdLst>
                <a:gd name="connsiteX0" fmla="*/ 749471 w 880484"/>
                <a:gd name="connsiteY0" fmla="*/ 870 h 836895"/>
                <a:gd name="connsiteX1" fmla="*/ 720896 w 880484"/>
                <a:gd name="connsiteY1" fmla="*/ 292970 h 836895"/>
                <a:gd name="connsiteX2" fmla="*/ 616121 w 880484"/>
                <a:gd name="connsiteY2" fmla="*/ 445370 h 836895"/>
                <a:gd name="connsiteX3" fmla="*/ 876471 w 880484"/>
                <a:gd name="connsiteY3" fmla="*/ 127870 h 836895"/>
                <a:gd name="connsiteX4" fmla="*/ 374821 w 880484"/>
                <a:gd name="connsiteY4" fmla="*/ 699370 h 836895"/>
                <a:gd name="connsiteX5" fmla="*/ 514521 w 880484"/>
                <a:gd name="connsiteY5" fmla="*/ 578720 h 836895"/>
                <a:gd name="connsiteX6" fmla="*/ 336721 w 880484"/>
                <a:gd name="connsiteY6" fmla="*/ 734295 h 836895"/>
                <a:gd name="connsiteX7" fmla="*/ 171 w 880484"/>
                <a:gd name="connsiteY7" fmla="*/ 731120 h 836895"/>
                <a:gd name="connsiteX8" fmla="*/ 292271 w 880484"/>
                <a:gd name="connsiteY8" fmla="*/ 734295 h 836895"/>
                <a:gd name="connsiteX9" fmla="*/ 387521 w 880484"/>
                <a:gd name="connsiteY9" fmla="*/ 712070 h 836895"/>
                <a:gd name="connsiteX10" fmla="*/ 295446 w 880484"/>
                <a:gd name="connsiteY10" fmla="*/ 781920 h 836895"/>
                <a:gd name="connsiteX11" fmla="*/ 184321 w 880484"/>
                <a:gd name="connsiteY11" fmla="*/ 835895 h 836895"/>
                <a:gd name="connsiteX12" fmla="*/ 317671 w 880484"/>
                <a:gd name="connsiteY12" fmla="*/ 734295 h 836895"/>
                <a:gd name="connsiteX13" fmla="*/ 504996 w 880484"/>
                <a:gd name="connsiteY13" fmla="*/ 718420 h 836895"/>
                <a:gd name="connsiteX14" fmla="*/ 412921 w 880484"/>
                <a:gd name="connsiteY14" fmla="*/ 696195 h 836895"/>
                <a:gd name="connsiteX15" fmla="*/ 685971 w 880484"/>
                <a:gd name="connsiteY15" fmla="*/ 404095 h 836895"/>
                <a:gd name="connsiteX16" fmla="*/ 587546 w 880484"/>
                <a:gd name="connsiteY16" fmla="*/ 445370 h 836895"/>
                <a:gd name="connsiteX17" fmla="*/ 768521 w 880484"/>
                <a:gd name="connsiteY17" fmla="*/ 232645 h 836895"/>
                <a:gd name="connsiteX18" fmla="*/ 743121 w 880484"/>
                <a:gd name="connsiteY18" fmla="*/ 191370 h 836895"/>
                <a:gd name="connsiteX19" fmla="*/ 739946 w 880484"/>
                <a:gd name="connsiteY19" fmla="*/ 394570 h 836895"/>
                <a:gd name="connsiteX20" fmla="*/ 749471 w 880484"/>
                <a:gd name="connsiteY20" fmla="*/ 870 h 83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0484" h="836895">
                  <a:moveTo>
                    <a:pt x="749471" y="870"/>
                  </a:moveTo>
                  <a:cubicBezTo>
                    <a:pt x="746296" y="-16063"/>
                    <a:pt x="743121" y="218887"/>
                    <a:pt x="720896" y="292970"/>
                  </a:cubicBezTo>
                  <a:cubicBezTo>
                    <a:pt x="698671" y="367053"/>
                    <a:pt x="590192" y="472887"/>
                    <a:pt x="616121" y="445370"/>
                  </a:cubicBezTo>
                  <a:cubicBezTo>
                    <a:pt x="642050" y="417853"/>
                    <a:pt x="916688" y="85537"/>
                    <a:pt x="876471" y="127870"/>
                  </a:cubicBezTo>
                  <a:cubicBezTo>
                    <a:pt x="836254" y="170203"/>
                    <a:pt x="435146" y="624228"/>
                    <a:pt x="374821" y="699370"/>
                  </a:cubicBezTo>
                  <a:cubicBezTo>
                    <a:pt x="314496" y="774512"/>
                    <a:pt x="520871" y="572899"/>
                    <a:pt x="514521" y="578720"/>
                  </a:cubicBezTo>
                  <a:cubicBezTo>
                    <a:pt x="508171" y="584541"/>
                    <a:pt x="422446" y="708895"/>
                    <a:pt x="336721" y="734295"/>
                  </a:cubicBezTo>
                  <a:cubicBezTo>
                    <a:pt x="250996" y="759695"/>
                    <a:pt x="7579" y="731120"/>
                    <a:pt x="171" y="731120"/>
                  </a:cubicBezTo>
                  <a:cubicBezTo>
                    <a:pt x="-7237" y="731120"/>
                    <a:pt x="227713" y="737470"/>
                    <a:pt x="292271" y="734295"/>
                  </a:cubicBezTo>
                  <a:cubicBezTo>
                    <a:pt x="356829" y="731120"/>
                    <a:pt x="386992" y="704133"/>
                    <a:pt x="387521" y="712070"/>
                  </a:cubicBezTo>
                  <a:cubicBezTo>
                    <a:pt x="388050" y="720008"/>
                    <a:pt x="329313" y="761283"/>
                    <a:pt x="295446" y="781920"/>
                  </a:cubicBezTo>
                  <a:cubicBezTo>
                    <a:pt x="261579" y="802558"/>
                    <a:pt x="180617" y="843832"/>
                    <a:pt x="184321" y="835895"/>
                  </a:cubicBezTo>
                  <a:cubicBezTo>
                    <a:pt x="188025" y="827958"/>
                    <a:pt x="264225" y="753874"/>
                    <a:pt x="317671" y="734295"/>
                  </a:cubicBezTo>
                  <a:cubicBezTo>
                    <a:pt x="371117" y="714716"/>
                    <a:pt x="489121" y="724770"/>
                    <a:pt x="504996" y="718420"/>
                  </a:cubicBezTo>
                  <a:cubicBezTo>
                    <a:pt x="520871" y="712070"/>
                    <a:pt x="382759" y="748582"/>
                    <a:pt x="412921" y="696195"/>
                  </a:cubicBezTo>
                  <a:cubicBezTo>
                    <a:pt x="443083" y="643808"/>
                    <a:pt x="656867" y="445899"/>
                    <a:pt x="685971" y="404095"/>
                  </a:cubicBezTo>
                  <a:cubicBezTo>
                    <a:pt x="715075" y="362291"/>
                    <a:pt x="573788" y="473945"/>
                    <a:pt x="587546" y="445370"/>
                  </a:cubicBezTo>
                  <a:cubicBezTo>
                    <a:pt x="601304" y="416795"/>
                    <a:pt x="742592" y="274978"/>
                    <a:pt x="768521" y="232645"/>
                  </a:cubicBezTo>
                  <a:cubicBezTo>
                    <a:pt x="794450" y="190312"/>
                    <a:pt x="747883" y="164383"/>
                    <a:pt x="743121" y="191370"/>
                  </a:cubicBezTo>
                  <a:cubicBezTo>
                    <a:pt x="738359" y="218357"/>
                    <a:pt x="741004" y="424203"/>
                    <a:pt x="739946" y="394570"/>
                  </a:cubicBezTo>
                  <a:cubicBezTo>
                    <a:pt x="738888" y="364937"/>
                    <a:pt x="752646" y="17803"/>
                    <a:pt x="749471" y="8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5" name="フリーフォーム 344">
              <a:extLst>
                <a:ext uri="{FF2B5EF4-FFF2-40B4-BE49-F238E27FC236}">
                  <a16:creationId xmlns:a16="http://schemas.microsoft.com/office/drawing/2014/main" id="{B3903C4A-A959-96BE-2DCC-4A8B790BC0B2}"/>
                </a:ext>
              </a:extLst>
            </p:cNvPr>
            <p:cNvSpPr/>
            <p:nvPr/>
          </p:nvSpPr>
          <p:spPr>
            <a:xfrm>
              <a:off x="5788207" y="7527925"/>
              <a:ext cx="533218" cy="288937"/>
            </a:xfrm>
            <a:custGeom>
              <a:avLst/>
              <a:gdLst>
                <a:gd name="connsiteX0" fmla="*/ 250643 w 533218"/>
                <a:gd name="connsiteY0" fmla="*/ 0 h 288937"/>
                <a:gd name="connsiteX1" fmla="*/ 2993 w 533218"/>
                <a:gd name="connsiteY1" fmla="*/ 244475 h 288937"/>
                <a:gd name="connsiteX2" fmla="*/ 114118 w 533218"/>
                <a:gd name="connsiteY2" fmla="*/ 158750 h 288937"/>
                <a:gd name="connsiteX3" fmla="*/ 123643 w 533218"/>
                <a:gd name="connsiteY3" fmla="*/ 234950 h 288937"/>
                <a:gd name="connsiteX4" fmla="*/ 269693 w 533218"/>
                <a:gd name="connsiteY4" fmla="*/ 250825 h 288937"/>
                <a:gd name="connsiteX5" fmla="*/ 247468 w 533218"/>
                <a:gd name="connsiteY5" fmla="*/ 228600 h 288937"/>
                <a:gd name="connsiteX6" fmla="*/ 533218 w 533218"/>
                <a:gd name="connsiteY6" fmla="*/ 231775 h 288937"/>
                <a:gd name="connsiteX7" fmla="*/ 250643 w 533218"/>
                <a:gd name="connsiteY7" fmla="*/ 238125 h 288937"/>
                <a:gd name="connsiteX8" fmla="*/ 142693 w 533218"/>
                <a:gd name="connsiteY8" fmla="*/ 257175 h 288937"/>
                <a:gd name="connsiteX9" fmla="*/ 260168 w 533218"/>
                <a:gd name="connsiteY9" fmla="*/ 288925 h 288937"/>
                <a:gd name="connsiteX10" fmla="*/ 120468 w 533218"/>
                <a:gd name="connsiteY10" fmla="*/ 260350 h 288937"/>
                <a:gd name="connsiteX11" fmla="*/ 41093 w 533218"/>
                <a:gd name="connsiteY11" fmla="*/ 215900 h 288937"/>
                <a:gd name="connsiteX12" fmla="*/ 133168 w 533218"/>
                <a:gd name="connsiteY12" fmla="*/ 266700 h 288937"/>
                <a:gd name="connsiteX13" fmla="*/ 104593 w 533218"/>
                <a:gd name="connsiteY13" fmla="*/ 149225 h 288937"/>
                <a:gd name="connsiteX14" fmla="*/ 60143 w 533218"/>
                <a:gd name="connsiteY14" fmla="*/ 187325 h 288937"/>
                <a:gd name="connsiteX15" fmla="*/ 250643 w 533218"/>
                <a:gd name="connsiteY15" fmla="*/ 0 h 28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3218" h="288937">
                  <a:moveTo>
                    <a:pt x="250643" y="0"/>
                  </a:moveTo>
                  <a:cubicBezTo>
                    <a:pt x="138195" y="109008"/>
                    <a:pt x="25747" y="218017"/>
                    <a:pt x="2993" y="244475"/>
                  </a:cubicBezTo>
                  <a:cubicBezTo>
                    <a:pt x="-19761" y="270933"/>
                    <a:pt x="94010" y="160338"/>
                    <a:pt x="114118" y="158750"/>
                  </a:cubicBezTo>
                  <a:cubicBezTo>
                    <a:pt x="134226" y="157163"/>
                    <a:pt x="97714" y="219604"/>
                    <a:pt x="123643" y="234950"/>
                  </a:cubicBezTo>
                  <a:cubicBezTo>
                    <a:pt x="149572" y="250296"/>
                    <a:pt x="249056" y="251883"/>
                    <a:pt x="269693" y="250825"/>
                  </a:cubicBezTo>
                  <a:cubicBezTo>
                    <a:pt x="290330" y="249767"/>
                    <a:pt x="203547" y="231775"/>
                    <a:pt x="247468" y="228600"/>
                  </a:cubicBezTo>
                  <a:cubicBezTo>
                    <a:pt x="291389" y="225425"/>
                    <a:pt x="532689" y="230188"/>
                    <a:pt x="533218" y="231775"/>
                  </a:cubicBezTo>
                  <a:cubicBezTo>
                    <a:pt x="533747" y="233362"/>
                    <a:pt x="315731" y="233892"/>
                    <a:pt x="250643" y="238125"/>
                  </a:cubicBezTo>
                  <a:cubicBezTo>
                    <a:pt x="185555" y="242358"/>
                    <a:pt x="141106" y="248708"/>
                    <a:pt x="142693" y="257175"/>
                  </a:cubicBezTo>
                  <a:cubicBezTo>
                    <a:pt x="144280" y="265642"/>
                    <a:pt x="263872" y="288396"/>
                    <a:pt x="260168" y="288925"/>
                  </a:cubicBezTo>
                  <a:cubicBezTo>
                    <a:pt x="256464" y="289454"/>
                    <a:pt x="156980" y="272521"/>
                    <a:pt x="120468" y="260350"/>
                  </a:cubicBezTo>
                  <a:cubicBezTo>
                    <a:pt x="83956" y="248179"/>
                    <a:pt x="38976" y="214842"/>
                    <a:pt x="41093" y="215900"/>
                  </a:cubicBezTo>
                  <a:cubicBezTo>
                    <a:pt x="43210" y="216958"/>
                    <a:pt x="122585" y="277812"/>
                    <a:pt x="133168" y="266700"/>
                  </a:cubicBezTo>
                  <a:cubicBezTo>
                    <a:pt x="143751" y="255588"/>
                    <a:pt x="116764" y="162454"/>
                    <a:pt x="104593" y="149225"/>
                  </a:cubicBezTo>
                  <a:cubicBezTo>
                    <a:pt x="92422" y="135996"/>
                    <a:pt x="60143" y="187325"/>
                    <a:pt x="60143" y="187325"/>
                  </a:cubicBezTo>
                  <a:lnTo>
                    <a:pt x="250643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6" name="フリーフォーム 345">
              <a:extLst>
                <a:ext uri="{FF2B5EF4-FFF2-40B4-BE49-F238E27FC236}">
                  <a16:creationId xmlns:a16="http://schemas.microsoft.com/office/drawing/2014/main" id="{A47DB7D2-0C78-CE0A-1DB5-50C32E83A9CE}"/>
                </a:ext>
              </a:extLst>
            </p:cNvPr>
            <p:cNvSpPr/>
            <p:nvPr/>
          </p:nvSpPr>
          <p:spPr>
            <a:xfrm>
              <a:off x="6431471" y="7350120"/>
              <a:ext cx="404339" cy="594091"/>
            </a:xfrm>
            <a:custGeom>
              <a:avLst/>
              <a:gdLst>
                <a:gd name="connsiteX0" fmla="*/ 404304 w 404339"/>
                <a:gd name="connsiteY0" fmla="*/ 5 h 594091"/>
                <a:gd name="connsiteX1" fmla="*/ 163004 w 404339"/>
                <a:gd name="connsiteY1" fmla="*/ 396880 h 594091"/>
                <a:gd name="connsiteX2" fmla="*/ 220154 w 404339"/>
                <a:gd name="connsiteY2" fmla="*/ 352430 h 594091"/>
                <a:gd name="connsiteX3" fmla="*/ 1079 w 404339"/>
                <a:gd name="connsiteY3" fmla="*/ 593730 h 594091"/>
                <a:gd name="connsiteX4" fmla="*/ 137604 w 404339"/>
                <a:gd name="connsiteY4" fmla="*/ 403230 h 594091"/>
                <a:gd name="connsiteX5" fmla="*/ 172529 w 404339"/>
                <a:gd name="connsiteY5" fmla="*/ 254005 h 594091"/>
                <a:gd name="connsiteX6" fmla="*/ 143954 w 404339"/>
                <a:gd name="connsiteY6" fmla="*/ 387355 h 594091"/>
                <a:gd name="connsiteX7" fmla="*/ 404304 w 404339"/>
                <a:gd name="connsiteY7" fmla="*/ 5 h 59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339" h="594091">
                  <a:moveTo>
                    <a:pt x="404304" y="5"/>
                  </a:moveTo>
                  <a:cubicBezTo>
                    <a:pt x="407479" y="1592"/>
                    <a:pt x="193696" y="338143"/>
                    <a:pt x="163004" y="396880"/>
                  </a:cubicBezTo>
                  <a:cubicBezTo>
                    <a:pt x="132312" y="455617"/>
                    <a:pt x="247141" y="319622"/>
                    <a:pt x="220154" y="352430"/>
                  </a:cubicBezTo>
                  <a:cubicBezTo>
                    <a:pt x="193166" y="385238"/>
                    <a:pt x="14837" y="585263"/>
                    <a:pt x="1079" y="593730"/>
                  </a:cubicBezTo>
                  <a:cubicBezTo>
                    <a:pt x="-12679" y="602197"/>
                    <a:pt x="109029" y="459851"/>
                    <a:pt x="137604" y="403230"/>
                  </a:cubicBezTo>
                  <a:cubicBezTo>
                    <a:pt x="166179" y="346609"/>
                    <a:pt x="171471" y="256651"/>
                    <a:pt x="172529" y="254005"/>
                  </a:cubicBezTo>
                  <a:cubicBezTo>
                    <a:pt x="173587" y="251359"/>
                    <a:pt x="109029" y="428101"/>
                    <a:pt x="143954" y="387355"/>
                  </a:cubicBezTo>
                  <a:cubicBezTo>
                    <a:pt x="178879" y="346609"/>
                    <a:pt x="401129" y="-1582"/>
                    <a:pt x="404304" y="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7" name="フリーフォーム 346">
              <a:extLst>
                <a:ext uri="{FF2B5EF4-FFF2-40B4-BE49-F238E27FC236}">
                  <a16:creationId xmlns:a16="http://schemas.microsoft.com/office/drawing/2014/main" id="{C73083A2-B558-9FFE-469D-534AC57B90AB}"/>
                </a:ext>
              </a:extLst>
            </p:cNvPr>
            <p:cNvSpPr/>
            <p:nvPr/>
          </p:nvSpPr>
          <p:spPr>
            <a:xfrm>
              <a:off x="5648249" y="7769197"/>
              <a:ext cx="837704" cy="155987"/>
            </a:xfrm>
            <a:custGeom>
              <a:avLst/>
              <a:gdLst>
                <a:gd name="connsiteX0" fmla="*/ 76 w 837704"/>
                <a:gd name="connsiteY0" fmla="*/ 136553 h 155987"/>
                <a:gd name="connsiteX1" fmla="*/ 266776 w 837704"/>
                <a:gd name="connsiteY1" fmla="*/ 57178 h 155987"/>
                <a:gd name="connsiteX2" fmla="*/ 203276 w 837704"/>
                <a:gd name="connsiteY2" fmla="*/ 44478 h 155987"/>
                <a:gd name="connsiteX3" fmla="*/ 155651 w 837704"/>
                <a:gd name="connsiteY3" fmla="*/ 28 h 155987"/>
                <a:gd name="connsiteX4" fmla="*/ 285826 w 837704"/>
                <a:gd name="connsiteY4" fmla="*/ 38128 h 155987"/>
                <a:gd name="connsiteX5" fmla="*/ 581101 w 837704"/>
                <a:gd name="connsiteY5" fmla="*/ 63528 h 155987"/>
                <a:gd name="connsiteX6" fmla="*/ 533476 w 837704"/>
                <a:gd name="connsiteY6" fmla="*/ 41303 h 155987"/>
                <a:gd name="connsiteX7" fmla="*/ 701751 w 837704"/>
                <a:gd name="connsiteY7" fmla="*/ 47653 h 155987"/>
                <a:gd name="connsiteX8" fmla="*/ 743026 w 837704"/>
                <a:gd name="connsiteY8" fmla="*/ 92103 h 155987"/>
                <a:gd name="connsiteX9" fmla="*/ 676351 w 837704"/>
                <a:gd name="connsiteY9" fmla="*/ 155603 h 155987"/>
                <a:gd name="connsiteX10" fmla="*/ 774776 w 837704"/>
                <a:gd name="connsiteY10" fmla="*/ 60353 h 155987"/>
                <a:gd name="connsiteX11" fmla="*/ 701751 w 837704"/>
                <a:gd name="connsiteY11" fmla="*/ 31778 h 155987"/>
                <a:gd name="connsiteX12" fmla="*/ 835101 w 837704"/>
                <a:gd name="connsiteY12" fmla="*/ 57178 h 155987"/>
                <a:gd name="connsiteX13" fmla="*/ 558876 w 837704"/>
                <a:gd name="connsiteY13" fmla="*/ 57178 h 155987"/>
                <a:gd name="connsiteX14" fmla="*/ 266776 w 837704"/>
                <a:gd name="connsiteY14" fmla="*/ 34953 h 155987"/>
                <a:gd name="connsiteX15" fmla="*/ 330276 w 837704"/>
                <a:gd name="connsiteY15" fmla="*/ 47653 h 155987"/>
                <a:gd name="connsiteX16" fmla="*/ 158826 w 837704"/>
                <a:gd name="connsiteY16" fmla="*/ 22253 h 155987"/>
                <a:gd name="connsiteX17" fmla="*/ 244551 w 837704"/>
                <a:gd name="connsiteY17" fmla="*/ 54003 h 155987"/>
                <a:gd name="connsiteX18" fmla="*/ 152476 w 837704"/>
                <a:gd name="connsiteY18" fmla="*/ 44478 h 155987"/>
                <a:gd name="connsiteX19" fmla="*/ 92151 w 837704"/>
                <a:gd name="connsiteY19" fmla="*/ 73053 h 155987"/>
                <a:gd name="connsiteX20" fmla="*/ 238201 w 837704"/>
                <a:gd name="connsiteY20" fmla="*/ 73053 h 155987"/>
                <a:gd name="connsiteX21" fmla="*/ 76 w 837704"/>
                <a:gd name="connsiteY21" fmla="*/ 136553 h 15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37704" h="155987">
                  <a:moveTo>
                    <a:pt x="76" y="136553"/>
                  </a:moveTo>
                  <a:cubicBezTo>
                    <a:pt x="4838" y="133907"/>
                    <a:pt x="232909" y="72524"/>
                    <a:pt x="266776" y="57178"/>
                  </a:cubicBezTo>
                  <a:cubicBezTo>
                    <a:pt x="300643" y="41832"/>
                    <a:pt x="221797" y="54003"/>
                    <a:pt x="203276" y="44478"/>
                  </a:cubicBezTo>
                  <a:cubicBezTo>
                    <a:pt x="184755" y="34953"/>
                    <a:pt x="141893" y="1086"/>
                    <a:pt x="155651" y="28"/>
                  </a:cubicBezTo>
                  <a:cubicBezTo>
                    <a:pt x="169409" y="-1030"/>
                    <a:pt x="214918" y="27545"/>
                    <a:pt x="285826" y="38128"/>
                  </a:cubicBezTo>
                  <a:cubicBezTo>
                    <a:pt x="356734" y="48711"/>
                    <a:pt x="539826" y="62999"/>
                    <a:pt x="581101" y="63528"/>
                  </a:cubicBezTo>
                  <a:cubicBezTo>
                    <a:pt x="622376" y="64057"/>
                    <a:pt x="513368" y="43949"/>
                    <a:pt x="533476" y="41303"/>
                  </a:cubicBezTo>
                  <a:cubicBezTo>
                    <a:pt x="553584" y="38657"/>
                    <a:pt x="666826" y="39186"/>
                    <a:pt x="701751" y="47653"/>
                  </a:cubicBezTo>
                  <a:cubicBezTo>
                    <a:pt x="736676" y="56120"/>
                    <a:pt x="747259" y="74111"/>
                    <a:pt x="743026" y="92103"/>
                  </a:cubicBezTo>
                  <a:cubicBezTo>
                    <a:pt x="738793" y="110095"/>
                    <a:pt x="671059" y="160895"/>
                    <a:pt x="676351" y="155603"/>
                  </a:cubicBezTo>
                  <a:cubicBezTo>
                    <a:pt x="681643" y="150311"/>
                    <a:pt x="770543" y="80990"/>
                    <a:pt x="774776" y="60353"/>
                  </a:cubicBezTo>
                  <a:cubicBezTo>
                    <a:pt x="779009" y="39716"/>
                    <a:pt x="691697" y="32307"/>
                    <a:pt x="701751" y="31778"/>
                  </a:cubicBezTo>
                  <a:cubicBezTo>
                    <a:pt x="711805" y="31249"/>
                    <a:pt x="858913" y="52945"/>
                    <a:pt x="835101" y="57178"/>
                  </a:cubicBezTo>
                  <a:cubicBezTo>
                    <a:pt x="811289" y="61411"/>
                    <a:pt x="653597" y="60882"/>
                    <a:pt x="558876" y="57178"/>
                  </a:cubicBezTo>
                  <a:cubicBezTo>
                    <a:pt x="464155" y="53474"/>
                    <a:pt x="304876" y="36541"/>
                    <a:pt x="266776" y="34953"/>
                  </a:cubicBezTo>
                  <a:cubicBezTo>
                    <a:pt x="228676" y="33365"/>
                    <a:pt x="348268" y="49770"/>
                    <a:pt x="330276" y="47653"/>
                  </a:cubicBezTo>
                  <a:cubicBezTo>
                    <a:pt x="312284" y="45536"/>
                    <a:pt x="173113" y="21195"/>
                    <a:pt x="158826" y="22253"/>
                  </a:cubicBezTo>
                  <a:cubicBezTo>
                    <a:pt x="144539" y="23311"/>
                    <a:pt x="245609" y="50299"/>
                    <a:pt x="244551" y="54003"/>
                  </a:cubicBezTo>
                  <a:cubicBezTo>
                    <a:pt x="243493" y="57707"/>
                    <a:pt x="177876" y="41303"/>
                    <a:pt x="152476" y="44478"/>
                  </a:cubicBezTo>
                  <a:cubicBezTo>
                    <a:pt x="127076" y="47653"/>
                    <a:pt x="77863" y="68290"/>
                    <a:pt x="92151" y="73053"/>
                  </a:cubicBezTo>
                  <a:cubicBezTo>
                    <a:pt x="106439" y="77816"/>
                    <a:pt x="261484" y="61411"/>
                    <a:pt x="238201" y="73053"/>
                  </a:cubicBezTo>
                  <a:cubicBezTo>
                    <a:pt x="214918" y="84695"/>
                    <a:pt x="-4686" y="139199"/>
                    <a:pt x="76" y="1365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8" name="フリーフォーム 347">
              <a:extLst>
                <a:ext uri="{FF2B5EF4-FFF2-40B4-BE49-F238E27FC236}">
                  <a16:creationId xmlns:a16="http://schemas.microsoft.com/office/drawing/2014/main" id="{0424170F-1163-BD29-7B59-6345E332C3D0}"/>
                </a:ext>
              </a:extLst>
            </p:cNvPr>
            <p:cNvSpPr/>
            <p:nvPr/>
          </p:nvSpPr>
          <p:spPr>
            <a:xfrm>
              <a:off x="5918200" y="7753278"/>
              <a:ext cx="593735" cy="266772"/>
            </a:xfrm>
            <a:custGeom>
              <a:avLst/>
              <a:gdLst>
                <a:gd name="connsiteX0" fmla="*/ 593725 w 593735"/>
                <a:gd name="connsiteY0" fmla="*/ 72 h 266772"/>
                <a:gd name="connsiteX1" fmla="*/ 511175 w 593735"/>
                <a:gd name="connsiteY1" fmla="*/ 114372 h 266772"/>
                <a:gd name="connsiteX2" fmla="*/ 561975 w 593735"/>
                <a:gd name="connsiteY2" fmla="*/ 92147 h 266772"/>
                <a:gd name="connsiteX3" fmla="*/ 485775 w 593735"/>
                <a:gd name="connsiteY3" fmla="*/ 161997 h 266772"/>
                <a:gd name="connsiteX4" fmla="*/ 517525 w 593735"/>
                <a:gd name="connsiteY4" fmla="*/ 165172 h 266772"/>
                <a:gd name="connsiteX5" fmla="*/ 250825 w 593735"/>
                <a:gd name="connsiteY5" fmla="*/ 235022 h 266772"/>
                <a:gd name="connsiteX6" fmla="*/ 403225 w 593735"/>
                <a:gd name="connsiteY6" fmla="*/ 215972 h 266772"/>
                <a:gd name="connsiteX7" fmla="*/ 0 w 593735"/>
                <a:gd name="connsiteY7" fmla="*/ 266772 h 266772"/>
                <a:gd name="connsiteX8" fmla="*/ 508000 w 593735"/>
                <a:gd name="connsiteY8" fmla="*/ 181047 h 266772"/>
                <a:gd name="connsiteX9" fmla="*/ 431800 w 593735"/>
                <a:gd name="connsiteY9" fmla="*/ 174697 h 266772"/>
                <a:gd name="connsiteX10" fmla="*/ 495300 w 593735"/>
                <a:gd name="connsiteY10" fmla="*/ 114372 h 266772"/>
                <a:gd name="connsiteX11" fmla="*/ 431800 w 593735"/>
                <a:gd name="connsiteY11" fmla="*/ 174697 h 266772"/>
                <a:gd name="connsiteX12" fmla="*/ 504825 w 593735"/>
                <a:gd name="connsiteY12" fmla="*/ 133422 h 266772"/>
                <a:gd name="connsiteX13" fmla="*/ 593725 w 593735"/>
                <a:gd name="connsiteY13" fmla="*/ 72 h 26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3735" h="266772">
                  <a:moveTo>
                    <a:pt x="593725" y="72"/>
                  </a:moveTo>
                  <a:cubicBezTo>
                    <a:pt x="594783" y="-3103"/>
                    <a:pt x="516467" y="99026"/>
                    <a:pt x="511175" y="114372"/>
                  </a:cubicBezTo>
                  <a:cubicBezTo>
                    <a:pt x="505883" y="129718"/>
                    <a:pt x="566208" y="84210"/>
                    <a:pt x="561975" y="92147"/>
                  </a:cubicBezTo>
                  <a:cubicBezTo>
                    <a:pt x="557742" y="100084"/>
                    <a:pt x="493183" y="149826"/>
                    <a:pt x="485775" y="161997"/>
                  </a:cubicBezTo>
                  <a:cubicBezTo>
                    <a:pt x="478367" y="174168"/>
                    <a:pt x="556683" y="153001"/>
                    <a:pt x="517525" y="165172"/>
                  </a:cubicBezTo>
                  <a:cubicBezTo>
                    <a:pt x="478367" y="177343"/>
                    <a:pt x="269875" y="226555"/>
                    <a:pt x="250825" y="235022"/>
                  </a:cubicBezTo>
                  <a:cubicBezTo>
                    <a:pt x="231775" y="243489"/>
                    <a:pt x="403225" y="215972"/>
                    <a:pt x="403225" y="215972"/>
                  </a:cubicBezTo>
                  <a:lnTo>
                    <a:pt x="0" y="266772"/>
                  </a:lnTo>
                  <a:cubicBezTo>
                    <a:pt x="17462" y="260951"/>
                    <a:pt x="436033" y="196393"/>
                    <a:pt x="508000" y="181047"/>
                  </a:cubicBezTo>
                  <a:cubicBezTo>
                    <a:pt x="579967" y="165701"/>
                    <a:pt x="433917" y="185809"/>
                    <a:pt x="431800" y="174697"/>
                  </a:cubicBezTo>
                  <a:cubicBezTo>
                    <a:pt x="429683" y="163585"/>
                    <a:pt x="495300" y="114372"/>
                    <a:pt x="495300" y="114372"/>
                  </a:cubicBezTo>
                  <a:cubicBezTo>
                    <a:pt x="495300" y="114372"/>
                    <a:pt x="430213" y="171522"/>
                    <a:pt x="431800" y="174697"/>
                  </a:cubicBezTo>
                  <a:cubicBezTo>
                    <a:pt x="433387" y="177872"/>
                    <a:pt x="481013" y="160409"/>
                    <a:pt x="504825" y="133422"/>
                  </a:cubicBezTo>
                  <a:cubicBezTo>
                    <a:pt x="528637" y="106435"/>
                    <a:pt x="592667" y="3247"/>
                    <a:pt x="593725" y="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9" name="フリーフォーム 348">
              <a:extLst>
                <a:ext uri="{FF2B5EF4-FFF2-40B4-BE49-F238E27FC236}">
                  <a16:creationId xmlns:a16="http://schemas.microsoft.com/office/drawing/2014/main" id="{B061005A-7268-C7DD-8925-CF2F30E9D6A0}"/>
                </a:ext>
              </a:extLst>
            </p:cNvPr>
            <p:cNvSpPr/>
            <p:nvPr/>
          </p:nvSpPr>
          <p:spPr>
            <a:xfrm>
              <a:off x="5612906" y="7867650"/>
              <a:ext cx="779877" cy="146604"/>
            </a:xfrm>
            <a:custGeom>
              <a:avLst/>
              <a:gdLst>
                <a:gd name="connsiteX0" fmla="*/ 60819 w 779877"/>
                <a:gd name="connsiteY0" fmla="*/ 0 h 146604"/>
                <a:gd name="connsiteX1" fmla="*/ 10019 w 779877"/>
                <a:gd name="connsiteY1" fmla="*/ 117475 h 146604"/>
                <a:gd name="connsiteX2" fmla="*/ 57644 w 779877"/>
                <a:gd name="connsiteY2" fmla="*/ 85725 h 146604"/>
                <a:gd name="connsiteX3" fmla="*/ 289419 w 779877"/>
                <a:gd name="connsiteY3" fmla="*/ 82550 h 146604"/>
                <a:gd name="connsiteX4" fmla="*/ 368794 w 779877"/>
                <a:gd name="connsiteY4" fmla="*/ 19050 h 146604"/>
                <a:gd name="connsiteX5" fmla="*/ 581519 w 779877"/>
                <a:gd name="connsiteY5" fmla="*/ 12700 h 146604"/>
                <a:gd name="connsiteX6" fmla="*/ 619619 w 779877"/>
                <a:gd name="connsiteY6" fmla="*/ 53975 h 146604"/>
                <a:gd name="connsiteX7" fmla="*/ 603744 w 779877"/>
                <a:gd name="connsiteY7" fmla="*/ 53975 h 146604"/>
                <a:gd name="connsiteX8" fmla="*/ 778369 w 779877"/>
                <a:gd name="connsiteY8" fmla="*/ 34925 h 146604"/>
                <a:gd name="connsiteX9" fmla="*/ 489444 w 779877"/>
                <a:gd name="connsiteY9" fmla="*/ 85725 h 146604"/>
                <a:gd name="connsiteX10" fmla="*/ 321169 w 779877"/>
                <a:gd name="connsiteY10" fmla="*/ 95250 h 146604"/>
                <a:gd name="connsiteX11" fmla="*/ 575169 w 779877"/>
                <a:gd name="connsiteY11" fmla="*/ 50800 h 146604"/>
                <a:gd name="connsiteX12" fmla="*/ 371969 w 779877"/>
                <a:gd name="connsiteY12" fmla="*/ 31750 h 146604"/>
                <a:gd name="connsiteX13" fmla="*/ 264019 w 779877"/>
                <a:gd name="connsiteY13" fmla="*/ 98425 h 146604"/>
                <a:gd name="connsiteX14" fmla="*/ 54469 w 779877"/>
                <a:gd name="connsiteY14" fmla="*/ 146050 h 146604"/>
                <a:gd name="connsiteX15" fmla="*/ 206869 w 779877"/>
                <a:gd name="connsiteY15" fmla="*/ 66675 h 146604"/>
                <a:gd name="connsiteX16" fmla="*/ 3669 w 779877"/>
                <a:gd name="connsiteY16" fmla="*/ 117475 h 146604"/>
                <a:gd name="connsiteX17" fmla="*/ 60819 w 779877"/>
                <a:gd name="connsiteY17" fmla="*/ 0 h 14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9877" h="146604">
                  <a:moveTo>
                    <a:pt x="60819" y="0"/>
                  </a:moveTo>
                  <a:cubicBezTo>
                    <a:pt x="61877" y="0"/>
                    <a:pt x="10548" y="103188"/>
                    <a:pt x="10019" y="117475"/>
                  </a:cubicBezTo>
                  <a:cubicBezTo>
                    <a:pt x="9490" y="131763"/>
                    <a:pt x="11077" y="91546"/>
                    <a:pt x="57644" y="85725"/>
                  </a:cubicBezTo>
                  <a:cubicBezTo>
                    <a:pt x="104211" y="79904"/>
                    <a:pt x="237561" y="93662"/>
                    <a:pt x="289419" y="82550"/>
                  </a:cubicBezTo>
                  <a:cubicBezTo>
                    <a:pt x="341277" y="71438"/>
                    <a:pt x="320111" y="30692"/>
                    <a:pt x="368794" y="19050"/>
                  </a:cubicBezTo>
                  <a:cubicBezTo>
                    <a:pt x="417477" y="7408"/>
                    <a:pt x="539715" y="6879"/>
                    <a:pt x="581519" y="12700"/>
                  </a:cubicBezTo>
                  <a:cubicBezTo>
                    <a:pt x="623323" y="18521"/>
                    <a:pt x="615915" y="47096"/>
                    <a:pt x="619619" y="53975"/>
                  </a:cubicBezTo>
                  <a:cubicBezTo>
                    <a:pt x="623323" y="60854"/>
                    <a:pt x="577286" y="57150"/>
                    <a:pt x="603744" y="53975"/>
                  </a:cubicBezTo>
                  <a:cubicBezTo>
                    <a:pt x="630202" y="50800"/>
                    <a:pt x="797419" y="29633"/>
                    <a:pt x="778369" y="34925"/>
                  </a:cubicBezTo>
                  <a:cubicBezTo>
                    <a:pt x="759319" y="40217"/>
                    <a:pt x="565644" y="75671"/>
                    <a:pt x="489444" y="85725"/>
                  </a:cubicBezTo>
                  <a:cubicBezTo>
                    <a:pt x="413244" y="95779"/>
                    <a:pt x="306882" y="101071"/>
                    <a:pt x="321169" y="95250"/>
                  </a:cubicBezTo>
                  <a:cubicBezTo>
                    <a:pt x="335456" y="89429"/>
                    <a:pt x="566702" y="61383"/>
                    <a:pt x="575169" y="50800"/>
                  </a:cubicBezTo>
                  <a:cubicBezTo>
                    <a:pt x="583636" y="40217"/>
                    <a:pt x="423827" y="23813"/>
                    <a:pt x="371969" y="31750"/>
                  </a:cubicBezTo>
                  <a:cubicBezTo>
                    <a:pt x="320111" y="39687"/>
                    <a:pt x="316936" y="79375"/>
                    <a:pt x="264019" y="98425"/>
                  </a:cubicBezTo>
                  <a:cubicBezTo>
                    <a:pt x="211102" y="117475"/>
                    <a:pt x="63994" y="151342"/>
                    <a:pt x="54469" y="146050"/>
                  </a:cubicBezTo>
                  <a:cubicBezTo>
                    <a:pt x="44944" y="140758"/>
                    <a:pt x="215336" y="71438"/>
                    <a:pt x="206869" y="66675"/>
                  </a:cubicBezTo>
                  <a:cubicBezTo>
                    <a:pt x="198402" y="61912"/>
                    <a:pt x="24836" y="127529"/>
                    <a:pt x="3669" y="117475"/>
                  </a:cubicBezTo>
                  <a:cubicBezTo>
                    <a:pt x="-17498" y="107421"/>
                    <a:pt x="59761" y="0"/>
                    <a:pt x="60819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フリーフォーム 349">
              <a:extLst>
                <a:ext uri="{FF2B5EF4-FFF2-40B4-BE49-F238E27FC236}">
                  <a16:creationId xmlns:a16="http://schemas.microsoft.com/office/drawing/2014/main" id="{87060A2F-CFD7-BC36-CAE4-ACDDD2FAA8C3}"/>
                </a:ext>
              </a:extLst>
            </p:cNvPr>
            <p:cNvSpPr/>
            <p:nvPr/>
          </p:nvSpPr>
          <p:spPr>
            <a:xfrm>
              <a:off x="5723454" y="7966013"/>
              <a:ext cx="826332" cy="172071"/>
            </a:xfrm>
            <a:custGeom>
              <a:avLst/>
              <a:gdLst>
                <a:gd name="connsiteX0" fmla="*/ 226496 w 826332"/>
                <a:gd name="connsiteY0" fmla="*/ 62 h 172071"/>
                <a:gd name="connsiteX1" fmla="*/ 169346 w 826332"/>
                <a:gd name="connsiteY1" fmla="*/ 111187 h 172071"/>
                <a:gd name="connsiteX2" fmla="*/ 270946 w 826332"/>
                <a:gd name="connsiteY2" fmla="*/ 142937 h 172071"/>
                <a:gd name="connsiteX3" fmla="*/ 229671 w 826332"/>
                <a:gd name="connsiteY3" fmla="*/ 146112 h 172071"/>
                <a:gd name="connsiteX4" fmla="*/ 483671 w 826332"/>
                <a:gd name="connsiteY4" fmla="*/ 123887 h 172071"/>
                <a:gd name="connsiteX5" fmla="*/ 445571 w 826332"/>
                <a:gd name="connsiteY5" fmla="*/ 104837 h 172071"/>
                <a:gd name="connsiteX6" fmla="*/ 664646 w 826332"/>
                <a:gd name="connsiteY6" fmla="*/ 85787 h 172071"/>
                <a:gd name="connsiteX7" fmla="*/ 804346 w 826332"/>
                <a:gd name="connsiteY7" fmla="*/ 9587 h 172071"/>
                <a:gd name="connsiteX8" fmla="*/ 731321 w 826332"/>
                <a:gd name="connsiteY8" fmla="*/ 60387 h 172071"/>
                <a:gd name="connsiteX9" fmla="*/ 823396 w 826332"/>
                <a:gd name="connsiteY9" fmla="*/ 54037 h 172071"/>
                <a:gd name="connsiteX10" fmla="*/ 597971 w 826332"/>
                <a:gd name="connsiteY10" fmla="*/ 88962 h 172071"/>
                <a:gd name="connsiteX11" fmla="*/ 416996 w 826332"/>
                <a:gd name="connsiteY11" fmla="*/ 136587 h 172071"/>
                <a:gd name="connsiteX12" fmla="*/ 496371 w 826332"/>
                <a:gd name="connsiteY12" fmla="*/ 171512 h 172071"/>
                <a:gd name="connsiteX13" fmla="*/ 359846 w 826332"/>
                <a:gd name="connsiteY13" fmla="*/ 158812 h 172071"/>
                <a:gd name="connsiteX14" fmla="*/ 118546 w 826332"/>
                <a:gd name="connsiteY14" fmla="*/ 168337 h 172071"/>
                <a:gd name="connsiteX15" fmla="*/ 143946 w 826332"/>
                <a:gd name="connsiteY15" fmla="*/ 139762 h 172071"/>
                <a:gd name="connsiteX16" fmla="*/ 74096 w 826332"/>
                <a:gd name="connsiteY16" fmla="*/ 54037 h 172071"/>
                <a:gd name="connsiteX17" fmla="*/ 96321 w 826332"/>
                <a:gd name="connsiteY17" fmla="*/ 111187 h 172071"/>
                <a:gd name="connsiteX18" fmla="*/ 1071 w 826332"/>
                <a:gd name="connsiteY18" fmla="*/ 104837 h 172071"/>
                <a:gd name="connsiteX19" fmla="*/ 169346 w 826332"/>
                <a:gd name="connsiteY19" fmla="*/ 95312 h 172071"/>
                <a:gd name="connsiteX20" fmla="*/ 226496 w 826332"/>
                <a:gd name="connsiteY20" fmla="*/ 62 h 17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6332" h="172071">
                  <a:moveTo>
                    <a:pt x="226496" y="62"/>
                  </a:moveTo>
                  <a:cubicBezTo>
                    <a:pt x="226496" y="2708"/>
                    <a:pt x="161938" y="87375"/>
                    <a:pt x="169346" y="111187"/>
                  </a:cubicBezTo>
                  <a:cubicBezTo>
                    <a:pt x="176754" y="135000"/>
                    <a:pt x="260892" y="137116"/>
                    <a:pt x="270946" y="142937"/>
                  </a:cubicBezTo>
                  <a:cubicBezTo>
                    <a:pt x="281000" y="148758"/>
                    <a:pt x="229671" y="146112"/>
                    <a:pt x="229671" y="146112"/>
                  </a:cubicBezTo>
                  <a:cubicBezTo>
                    <a:pt x="265125" y="142937"/>
                    <a:pt x="447688" y="130766"/>
                    <a:pt x="483671" y="123887"/>
                  </a:cubicBezTo>
                  <a:cubicBezTo>
                    <a:pt x="519654" y="117008"/>
                    <a:pt x="415409" y="111187"/>
                    <a:pt x="445571" y="104837"/>
                  </a:cubicBezTo>
                  <a:cubicBezTo>
                    <a:pt x="475733" y="98487"/>
                    <a:pt x="604850" y="101662"/>
                    <a:pt x="664646" y="85787"/>
                  </a:cubicBezTo>
                  <a:cubicBezTo>
                    <a:pt x="724442" y="69912"/>
                    <a:pt x="793234" y="13820"/>
                    <a:pt x="804346" y="9587"/>
                  </a:cubicBezTo>
                  <a:cubicBezTo>
                    <a:pt x="815459" y="5354"/>
                    <a:pt x="728146" y="52979"/>
                    <a:pt x="731321" y="60387"/>
                  </a:cubicBezTo>
                  <a:cubicBezTo>
                    <a:pt x="734496" y="67795"/>
                    <a:pt x="845621" y="49275"/>
                    <a:pt x="823396" y="54037"/>
                  </a:cubicBezTo>
                  <a:cubicBezTo>
                    <a:pt x="801171" y="58800"/>
                    <a:pt x="665704" y="75204"/>
                    <a:pt x="597971" y="88962"/>
                  </a:cubicBezTo>
                  <a:cubicBezTo>
                    <a:pt x="530238" y="102720"/>
                    <a:pt x="433929" y="122829"/>
                    <a:pt x="416996" y="136587"/>
                  </a:cubicBezTo>
                  <a:cubicBezTo>
                    <a:pt x="400063" y="150345"/>
                    <a:pt x="505896" y="167808"/>
                    <a:pt x="496371" y="171512"/>
                  </a:cubicBezTo>
                  <a:cubicBezTo>
                    <a:pt x="486846" y="175216"/>
                    <a:pt x="422817" y="159341"/>
                    <a:pt x="359846" y="158812"/>
                  </a:cubicBezTo>
                  <a:cubicBezTo>
                    <a:pt x="296875" y="158283"/>
                    <a:pt x="154529" y="171512"/>
                    <a:pt x="118546" y="168337"/>
                  </a:cubicBezTo>
                  <a:cubicBezTo>
                    <a:pt x="82563" y="165162"/>
                    <a:pt x="151354" y="158812"/>
                    <a:pt x="143946" y="139762"/>
                  </a:cubicBezTo>
                  <a:cubicBezTo>
                    <a:pt x="136538" y="120712"/>
                    <a:pt x="82033" y="58800"/>
                    <a:pt x="74096" y="54037"/>
                  </a:cubicBezTo>
                  <a:cubicBezTo>
                    <a:pt x="66158" y="49275"/>
                    <a:pt x="108492" y="102720"/>
                    <a:pt x="96321" y="111187"/>
                  </a:cubicBezTo>
                  <a:cubicBezTo>
                    <a:pt x="84150" y="119654"/>
                    <a:pt x="-11100" y="107483"/>
                    <a:pt x="1071" y="104837"/>
                  </a:cubicBezTo>
                  <a:cubicBezTo>
                    <a:pt x="13242" y="102191"/>
                    <a:pt x="136008" y="110658"/>
                    <a:pt x="169346" y="95312"/>
                  </a:cubicBezTo>
                  <a:cubicBezTo>
                    <a:pt x="202684" y="79966"/>
                    <a:pt x="226496" y="-2584"/>
                    <a:pt x="226496" y="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フリーフォーム 350">
              <a:extLst>
                <a:ext uri="{FF2B5EF4-FFF2-40B4-BE49-F238E27FC236}">
                  <a16:creationId xmlns:a16="http://schemas.microsoft.com/office/drawing/2014/main" id="{2D003133-0D89-2C94-C8A4-0AEA47A96769}"/>
                </a:ext>
              </a:extLst>
            </p:cNvPr>
            <p:cNvSpPr/>
            <p:nvPr/>
          </p:nvSpPr>
          <p:spPr>
            <a:xfrm>
              <a:off x="6178476" y="8058090"/>
              <a:ext cx="314423" cy="202381"/>
            </a:xfrm>
            <a:custGeom>
              <a:avLst/>
              <a:gdLst>
                <a:gd name="connsiteX0" fmla="*/ 314399 w 314423"/>
                <a:gd name="connsiteY0" fmla="*/ 6410 h 202381"/>
                <a:gd name="connsiteX1" fmla="*/ 44524 w 314423"/>
                <a:gd name="connsiteY1" fmla="*/ 158810 h 202381"/>
                <a:gd name="connsiteX2" fmla="*/ 34999 w 314423"/>
                <a:gd name="connsiteY2" fmla="*/ 196910 h 202381"/>
                <a:gd name="connsiteX3" fmla="*/ 28649 w 314423"/>
                <a:gd name="connsiteY3" fmla="*/ 60385 h 202381"/>
                <a:gd name="connsiteX4" fmla="*/ 41349 w 314423"/>
                <a:gd name="connsiteY4" fmla="*/ 69910 h 202381"/>
                <a:gd name="connsiteX5" fmla="*/ 206449 w 314423"/>
                <a:gd name="connsiteY5" fmla="*/ 60 h 202381"/>
                <a:gd name="connsiteX6" fmla="*/ 74 w 314423"/>
                <a:gd name="connsiteY6" fmla="*/ 57210 h 202381"/>
                <a:gd name="connsiteX7" fmla="*/ 181049 w 314423"/>
                <a:gd name="connsiteY7" fmla="*/ 31810 h 202381"/>
                <a:gd name="connsiteX8" fmla="*/ 41349 w 314423"/>
                <a:gd name="connsiteY8" fmla="*/ 98485 h 202381"/>
                <a:gd name="connsiteX9" fmla="*/ 60399 w 314423"/>
                <a:gd name="connsiteY9" fmla="*/ 127060 h 202381"/>
                <a:gd name="connsiteX10" fmla="*/ 314399 w 314423"/>
                <a:gd name="connsiteY10" fmla="*/ 6410 h 20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423" h="202381">
                  <a:moveTo>
                    <a:pt x="314399" y="6410"/>
                  </a:moveTo>
                  <a:cubicBezTo>
                    <a:pt x="311753" y="11702"/>
                    <a:pt x="91091" y="127060"/>
                    <a:pt x="44524" y="158810"/>
                  </a:cubicBezTo>
                  <a:cubicBezTo>
                    <a:pt x="-2043" y="190560"/>
                    <a:pt x="37645" y="213314"/>
                    <a:pt x="34999" y="196910"/>
                  </a:cubicBezTo>
                  <a:cubicBezTo>
                    <a:pt x="32353" y="180506"/>
                    <a:pt x="27591" y="81552"/>
                    <a:pt x="28649" y="60385"/>
                  </a:cubicBezTo>
                  <a:cubicBezTo>
                    <a:pt x="29707" y="39218"/>
                    <a:pt x="11716" y="79964"/>
                    <a:pt x="41349" y="69910"/>
                  </a:cubicBezTo>
                  <a:cubicBezTo>
                    <a:pt x="70982" y="59856"/>
                    <a:pt x="213328" y="2177"/>
                    <a:pt x="206449" y="60"/>
                  </a:cubicBezTo>
                  <a:cubicBezTo>
                    <a:pt x="199570" y="-2057"/>
                    <a:pt x="4307" y="51918"/>
                    <a:pt x="74" y="57210"/>
                  </a:cubicBezTo>
                  <a:cubicBezTo>
                    <a:pt x="-4159" y="62502"/>
                    <a:pt x="174170" y="24931"/>
                    <a:pt x="181049" y="31810"/>
                  </a:cubicBezTo>
                  <a:cubicBezTo>
                    <a:pt x="187928" y="38689"/>
                    <a:pt x="61457" y="82610"/>
                    <a:pt x="41349" y="98485"/>
                  </a:cubicBezTo>
                  <a:cubicBezTo>
                    <a:pt x="21241" y="114360"/>
                    <a:pt x="12245" y="144522"/>
                    <a:pt x="60399" y="127060"/>
                  </a:cubicBezTo>
                  <a:cubicBezTo>
                    <a:pt x="108553" y="109598"/>
                    <a:pt x="317045" y="1118"/>
                    <a:pt x="314399" y="64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2" name="フリーフォーム 351">
              <a:extLst>
                <a:ext uri="{FF2B5EF4-FFF2-40B4-BE49-F238E27FC236}">
                  <a16:creationId xmlns:a16="http://schemas.microsoft.com/office/drawing/2014/main" id="{78E1063B-241D-8927-65AB-B0EABAF09823}"/>
                </a:ext>
              </a:extLst>
            </p:cNvPr>
            <p:cNvSpPr/>
            <p:nvPr/>
          </p:nvSpPr>
          <p:spPr>
            <a:xfrm>
              <a:off x="5799699" y="8088252"/>
              <a:ext cx="726642" cy="533049"/>
            </a:xfrm>
            <a:custGeom>
              <a:avLst/>
              <a:gdLst>
                <a:gd name="connsiteX0" fmla="*/ 724926 w 726642"/>
                <a:gd name="connsiteY0" fmla="*/ 1648 h 533049"/>
                <a:gd name="connsiteX1" fmla="*/ 140726 w 726642"/>
                <a:gd name="connsiteY1" fmla="*/ 338198 h 533049"/>
                <a:gd name="connsiteX2" fmla="*/ 99451 w 726642"/>
                <a:gd name="connsiteY2" fmla="*/ 360423 h 533049"/>
                <a:gd name="connsiteX3" fmla="*/ 299476 w 726642"/>
                <a:gd name="connsiteY3" fmla="*/ 236598 h 533049"/>
                <a:gd name="connsiteX4" fmla="*/ 48651 w 726642"/>
                <a:gd name="connsiteY4" fmla="*/ 388998 h 533049"/>
                <a:gd name="connsiteX5" fmla="*/ 134376 w 726642"/>
                <a:gd name="connsiteY5" fmla="*/ 439798 h 533049"/>
                <a:gd name="connsiteX6" fmla="*/ 318526 w 726642"/>
                <a:gd name="connsiteY6" fmla="*/ 398523 h 533049"/>
                <a:gd name="connsiteX7" fmla="*/ 258201 w 726642"/>
                <a:gd name="connsiteY7" fmla="*/ 414398 h 533049"/>
                <a:gd name="connsiteX8" fmla="*/ 534426 w 726642"/>
                <a:gd name="connsiteY8" fmla="*/ 281048 h 533049"/>
                <a:gd name="connsiteX9" fmla="*/ 489976 w 726642"/>
                <a:gd name="connsiteY9" fmla="*/ 338198 h 533049"/>
                <a:gd name="connsiteX10" fmla="*/ 677301 w 726642"/>
                <a:gd name="connsiteY10" fmla="*/ 211198 h 533049"/>
                <a:gd name="connsiteX11" fmla="*/ 277251 w 726642"/>
                <a:gd name="connsiteY11" fmla="*/ 408048 h 533049"/>
                <a:gd name="connsiteX12" fmla="*/ 108976 w 726642"/>
                <a:gd name="connsiteY12" fmla="*/ 484248 h 533049"/>
                <a:gd name="connsiteX13" fmla="*/ 134376 w 726642"/>
                <a:gd name="connsiteY13" fmla="*/ 528698 h 533049"/>
                <a:gd name="connsiteX14" fmla="*/ 13726 w 726642"/>
                <a:gd name="connsiteY14" fmla="*/ 376298 h 533049"/>
                <a:gd name="connsiteX15" fmla="*/ 505851 w 726642"/>
                <a:gd name="connsiteY15" fmla="*/ 100073 h 533049"/>
                <a:gd name="connsiteX16" fmla="*/ 324876 w 726642"/>
                <a:gd name="connsiteY16" fmla="*/ 204848 h 533049"/>
                <a:gd name="connsiteX17" fmla="*/ 724926 w 726642"/>
                <a:gd name="connsiteY17" fmla="*/ 1648 h 53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6642" h="533049">
                  <a:moveTo>
                    <a:pt x="724926" y="1648"/>
                  </a:moveTo>
                  <a:cubicBezTo>
                    <a:pt x="694234" y="23873"/>
                    <a:pt x="244972" y="278402"/>
                    <a:pt x="140726" y="338198"/>
                  </a:cubicBezTo>
                  <a:cubicBezTo>
                    <a:pt x="36480" y="397994"/>
                    <a:pt x="72993" y="377356"/>
                    <a:pt x="99451" y="360423"/>
                  </a:cubicBezTo>
                  <a:cubicBezTo>
                    <a:pt x="125909" y="343490"/>
                    <a:pt x="307943" y="231835"/>
                    <a:pt x="299476" y="236598"/>
                  </a:cubicBezTo>
                  <a:cubicBezTo>
                    <a:pt x="291009" y="241361"/>
                    <a:pt x="76168" y="355131"/>
                    <a:pt x="48651" y="388998"/>
                  </a:cubicBezTo>
                  <a:cubicBezTo>
                    <a:pt x="21134" y="422865"/>
                    <a:pt x="89397" y="438211"/>
                    <a:pt x="134376" y="439798"/>
                  </a:cubicBezTo>
                  <a:cubicBezTo>
                    <a:pt x="179355" y="441385"/>
                    <a:pt x="297889" y="402756"/>
                    <a:pt x="318526" y="398523"/>
                  </a:cubicBezTo>
                  <a:cubicBezTo>
                    <a:pt x="339163" y="394290"/>
                    <a:pt x="222218" y="433977"/>
                    <a:pt x="258201" y="414398"/>
                  </a:cubicBezTo>
                  <a:cubicBezTo>
                    <a:pt x="294184" y="394819"/>
                    <a:pt x="495797" y="293748"/>
                    <a:pt x="534426" y="281048"/>
                  </a:cubicBezTo>
                  <a:cubicBezTo>
                    <a:pt x="573055" y="268348"/>
                    <a:pt x="466163" y="349840"/>
                    <a:pt x="489976" y="338198"/>
                  </a:cubicBezTo>
                  <a:cubicBezTo>
                    <a:pt x="513789" y="326556"/>
                    <a:pt x="712755" y="199556"/>
                    <a:pt x="677301" y="211198"/>
                  </a:cubicBezTo>
                  <a:cubicBezTo>
                    <a:pt x="641847" y="222840"/>
                    <a:pt x="371972" y="362540"/>
                    <a:pt x="277251" y="408048"/>
                  </a:cubicBezTo>
                  <a:cubicBezTo>
                    <a:pt x="182530" y="453556"/>
                    <a:pt x="132788" y="464140"/>
                    <a:pt x="108976" y="484248"/>
                  </a:cubicBezTo>
                  <a:cubicBezTo>
                    <a:pt x="85164" y="504356"/>
                    <a:pt x="150251" y="546690"/>
                    <a:pt x="134376" y="528698"/>
                  </a:cubicBezTo>
                  <a:cubicBezTo>
                    <a:pt x="118501" y="510706"/>
                    <a:pt x="-48187" y="447736"/>
                    <a:pt x="13726" y="376298"/>
                  </a:cubicBezTo>
                  <a:cubicBezTo>
                    <a:pt x="75639" y="304860"/>
                    <a:pt x="453993" y="128648"/>
                    <a:pt x="505851" y="100073"/>
                  </a:cubicBezTo>
                  <a:cubicBezTo>
                    <a:pt x="557709" y="71498"/>
                    <a:pt x="284659" y="220723"/>
                    <a:pt x="324876" y="204848"/>
                  </a:cubicBezTo>
                  <a:cubicBezTo>
                    <a:pt x="365093" y="188973"/>
                    <a:pt x="755618" y="-20577"/>
                    <a:pt x="724926" y="16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3" name="フリーフォーム 352">
              <a:extLst>
                <a:ext uri="{FF2B5EF4-FFF2-40B4-BE49-F238E27FC236}">
                  <a16:creationId xmlns:a16="http://schemas.microsoft.com/office/drawing/2014/main" id="{27B38F11-7406-B686-8DF4-85E5F9B1E5FA}"/>
                </a:ext>
              </a:extLst>
            </p:cNvPr>
            <p:cNvSpPr/>
            <p:nvPr/>
          </p:nvSpPr>
          <p:spPr>
            <a:xfrm>
              <a:off x="5624057" y="8146614"/>
              <a:ext cx="533120" cy="223189"/>
            </a:xfrm>
            <a:custGeom>
              <a:avLst/>
              <a:gdLst>
                <a:gd name="connsiteX0" fmla="*/ 2043 w 533120"/>
                <a:gd name="connsiteY0" fmla="*/ 222686 h 223189"/>
                <a:gd name="connsiteX1" fmla="*/ 316368 w 533120"/>
                <a:gd name="connsiteY1" fmla="*/ 48061 h 223189"/>
                <a:gd name="connsiteX2" fmla="*/ 214768 w 533120"/>
                <a:gd name="connsiteY2" fmla="*/ 98861 h 223189"/>
                <a:gd name="connsiteX3" fmla="*/ 259218 w 533120"/>
                <a:gd name="connsiteY3" fmla="*/ 32186 h 223189"/>
                <a:gd name="connsiteX4" fmla="*/ 278268 w 533120"/>
                <a:gd name="connsiteY4" fmla="*/ 41711 h 223189"/>
                <a:gd name="connsiteX5" fmla="*/ 494168 w 533120"/>
                <a:gd name="connsiteY5" fmla="*/ 436 h 223189"/>
                <a:gd name="connsiteX6" fmla="*/ 516393 w 533120"/>
                <a:gd name="connsiteY6" fmla="*/ 22661 h 223189"/>
                <a:gd name="connsiteX7" fmla="*/ 462418 w 533120"/>
                <a:gd name="connsiteY7" fmla="*/ 63936 h 223189"/>
                <a:gd name="connsiteX8" fmla="*/ 252868 w 533120"/>
                <a:gd name="connsiteY8" fmla="*/ 162361 h 223189"/>
                <a:gd name="connsiteX9" fmla="*/ 344943 w 533120"/>
                <a:gd name="connsiteY9" fmla="*/ 140136 h 223189"/>
                <a:gd name="connsiteX10" fmla="*/ 154443 w 533120"/>
                <a:gd name="connsiteY10" fmla="*/ 187761 h 223189"/>
                <a:gd name="connsiteX11" fmla="*/ 522743 w 533120"/>
                <a:gd name="connsiteY11" fmla="*/ 51236 h 223189"/>
                <a:gd name="connsiteX12" fmla="*/ 414793 w 533120"/>
                <a:gd name="connsiteY12" fmla="*/ 436 h 223189"/>
                <a:gd name="connsiteX13" fmla="*/ 236993 w 533120"/>
                <a:gd name="connsiteY13" fmla="*/ 57586 h 223189"/>
                <a:gd name="connsiteX14" fmla="*/ 268743 w 533120"/>
                <a:gd name="connsiteY14" fmla="*/ 9961 h 223189"/>
                <a:gd name="connsiteX15" fmla="*/ 176668 w 533120"/>
                <a:gd name="connsiteY15" fmla="*/ 102036 h 223189"/>
                <a:gd name="connsiteX16" fmla="*/ 78243 w 533120"/>
                <a:gd name="connsiteY16" fmla="*/ 136961 h 223189"/>
                <a:gd name="connsiteX17" fmla="*/ 176668 w 533120"/>
                <a:gd name="connsiteY17" fmla="*/ 102036 h 223189"/>
                <a:gd name="connsiteX18" fmla="*/ 2043 w 533120"/>
                <a:gd name="connsiteY18" fmla="*/ 222686 h 22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3120" h="223189">
                  <a:moveTo>
                    <a:pt x="2043" y="222686"/>
                  </a:moveTo>
                  <a:cubicBezTo>
                    <a:pt x="25326" y="213690"/>
                    <a:pt x="280914" y="68699"/>
                    <a:pt x="316368" y="48061"/>
                  </a:cubicBezTo>
                  <a:cubicBezTo>
                    <a:pt x="351822" y="27423"/>
                    <a:pt x="224293" y="101507"/>
                    <a:pt x="214768" y="98861"/>
                  </a:cubicBezTo>
                  <a:cubicBezTo>
                    <a:pt x="205243" y="96215"/>
                    <a:pt x="248635" y="41711"/>
                    <a:pt x="259218" y="32186"/>
                  </a:cubicBezTo>
                  <a:cubicBezTo>
                    <a:pt x="269801" y="22661"/>
                    <a:pt x="239110" y="47003"/>
                    <a:pt x="278268" y="41711"/>
                  </a:cubicBezTo>
                  <a:cubicBezTo>
                    <a:pt x="317426" y="36419"/>
                    <a:pt x="454481" y="3611"/>
                    <a:pt x="494168" y="436"/>
                  </a:cubicBezTo>
                  <a:cubicBezTo>
                    <a:pt x="533855" y="-2739"/>
                    <a:pt x="521685" y="12078"/>
                    <a:pt x="516393" y="22661"/>
                  </a:cubicBezTo>
                  <a:cubicBezTo>
                    <a:pt x="511101" y="33244"/>
                    <a:pt x="506339" y="40653"/>
                    <a:pt x="462418" y="63936"/>
                  </a:cubicBezTo>
                  <a:cubicBezTo>
                    <a:pt x="418497" y="87219"/>
                    <a:pt x="272447" y="149661"/>
                    <a:pt x="252868" y="162361"/>
                  </a:cubicBezTo>
                  <a:cubicBezTo>
                    <a:pt x="233289" y="175061"/>
                    <a:pt x="344943" y="140136"/>
                    <a:pt x="344943" y="140136"/>
                  </a:cubicBezTo>
                  <a:cubicBezTo>
                    <a:pt x="328539" y="144369"/>
                    <a:pt x="124810" y="202578"/>
                    <a:pt x="154443" y="187761"/>
                  </a:cubicBezTo>
                  <a:cubicBezTo>
                    <a:pt x="184076" y="172944"/>
                    <a:pt x="479351" y="82457"/>
                    <a:pt x="522743" y="51236"/>
                  </a:cubicBezTo>
                  <a:cubicBezTo>
                    <a:pt x="566135" y="20015"/>
                    <a:pt x="462418" y="-622"/>
                    <a:pt x="414793" y="436"/>
                  </a:cubicBezTo>
                  <a:cubicBezTo>
                    <a:pt x="367168" y="1494"/>
                    <a:pt x="261335" y="55998"/>
                    <a:pt x="236993" y="57586"/>
                  </a:cubicBezTo>
                  <a:cubicBezTo>
                    <a:pt x="212651" y="59173"/>
                    <a:pt x="278797" y="2553"/>
                    <a:pt x="268743" y="9961"/>
                  </a:cubicBezTo>
                  <a:cubicBezTo>
                    <a:pt x="258689" y="17369"/>
                    <a:pt x="208418" y="80869"/>
                    <a:pt x="176668" y="102036"/>
                  </a:cubicBezTo>
                  <a:cubicBezTo>
                    <a:pt x="144918" y="123203"/>
                    <a:pt x="78243" y="136961"/>
                    <a:pt x="78243" y="136961"/>
                  </a:cubicBezTo>
                  <a:cubicBezTo>
                    <a:pt x="78243" y="136961"/>
                    <a:pt x="191485" y="86690"/>
                    <a:pt x="176668" y="102036"/>
                  </a:cubicBezTo>
                  <a:cubicBezTo>
                    <a:pt x="161851" y="117382"/>
                    <a:pt x="-21240" y="231682"/>
                    <a:pt x="2043" y="22268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4" name="フリーフォーム 353">
              <a:extLst>
                <a:ext uri="{FF2B5EF4-FFF2-40B4-BE49-F238E27FC236}">
                  <a16:creationId xmlns:a16="http://schemas.microsoft.com/office/drawing/2014/main" id="{6BF4211A-84C3-34ED-2167-2DDA2BF12527}"/>
                </a:ext>
              </a:extLst>
            </p:cNvPr>
            <p:cNvSpPr/>
            <p:nvPr/>
          </p:nvSpPr>
          <p:spPr>
            <a:xfrm>
              <a:off x="5574896" y="8137514"/>
              <a:ext cx="609641" cy="471990"/>
            </a:xfrm>
            <a:custGeom>
              <a:avLst/>
              <a:gdLst>
                <a:gd name="connsiteX0" fmla="*/ 565554 w 609641"/>
                <a:gd name="connsiteY0" fmla="*/ 11 h 471990"/>
                <a:gd name="connsiteX1" fmla="*/ 562379 w 609641"/>
                <a:gd name="connsiteY1" fmla="*/ 98436 h 471990"/>
                <a:gd name="connsiteX2" fmla="*/ 419504 w 609641"/>
                <a:gd name="connsiteY2" fmla="*/ 155586 h 471990"/>
                <a:gd name="connsiteX3" fmla="*/ 470304 w 609641"/>
                <a:gd name="connsiteY3" fmla="*/ 142886 h 471990"/>
                <a:gd name="connsiteX4" fmla="*/ 130579 w 609641"/>
                <a:gd name="connsiteY4" fmla="*/ 339736 h 471990"/>
                <a:gd name="connsiteX5" fmla="*/ 404 w 609641"/>
                <a:gd name="connsiteY5" fmla="*/ 444511 h 471990"/>
                <a:gd name="connsiteX6" fmla="*/ 165504 w 609641"/>
                <a:gd name="connsiteY6" fmla="*/ 352436 h 471990"/>
                <a:gd name="connsiteX7" fmla="*/ 203604 w 609641"/>
                <a:gd name="connsiteY7" fmla="*/ 428636 h 471990"/>
                <a:gd name="connsiteX8" fmla="*/ 124229 w 609641"/>
                <a:gd name="connsiteY8" fmla="*/ 469911 h 471990"/>
                <a:gd name="connsiteX9" fmla="*/ 194079 w 609641"/>
                <a:gd name="connsiteY9" fmla="*/ 365136 h 471990"/>
                <a:gd name="connsiteX10" fmla="*/ 152804 w 609641"/>
                <a:gd name="connsiteY10" fmla="*/ 323861 h 471990"/>
                <a:gd name="connsiteX11" fmla="*/ 581429 w 609641"/>
                <a:gd name="connsiteY11" fmla="*/ 104786 h 471990"/>
                <a:gd name="connsiteX12" fmla="*/ 565554 w 609641"/>
                <a:gd name="connsiteY12" fmla="*/ 11 h 4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41" h="471990">
                  <a:moveTo>
                    <a:pt x="565554" y="11"/>
                  </a:moveTo>
                  <a:cubicBezTo>
                    <a:pt x="562379" y="-1047"/>
                    <a:pt x="586721" y="72507"/>
                    <a:pt x="562379" y="98436"/>
                  </a:cubicBezTo>
                  <a:cubicBezTo>
                    <a:pt x="538037" y="124365"/>
                    <a:pt x="434850" y="148178"/>
                    <a:pt x="419504" y="155586"/>
                  </a:cubicBezTo>
                  <a:cubicBezTo>
                    <a:pt x="404158" y="162994"/>
                    <a:pt x="518458" y="112194"/>
                    <a:pt x="470304" y="142886"/>
                  </a:cubicBezTo>
                  <a:cubicBezTo>
                    <a:pt x="422150" y="173578"/>
                    <a:pt x="208896" y="289465"/>
                    <a:pt x="130579" y="339736"/>
                  </a:cubicBezTo>
                  <a:cubicBezTo>
                    <a:pt x="52262" y="390007"/>
                    <a:pt x="-5417" y="442394"/>
                    <a:pt x="404" y="444511"/>
                  </a:cubicBezTo>
                  <a:cubicBezTo>
                    <a:pt x="6225" y="446628"/>
                    <a:pt x="131637" y="355082"/>
                    <a:pt x="165504" y="352436"/>
                  </a:cubicBezTo>
                  <a:cubicBezTo>
                    <a:pt x="199371" y="349790"/>
                    <a:pt x="210483" y="409057"/>
                    <a:pt x="203604" y="428636"/>
                  </a:cubicBezTo>
                  <a:cubicBezTo>
                    <a:pt x="196725" y="448215"/>
                    <a:pt x="125816" y="480494"/>
                    <a:pt x="124229" y="469911"/>
                  </a:cubicBezTo>
                  <a:cubicBezTo>
                    <a:pt x="122641" y="459328"/>
                    <a:pt x="189317" y="389478"/>
                    <a:pt x="194079" y="365136"/>
                  </a:cubicBezTo>
                  <a:cubicBezTo>
                    <a:pt x="198841" y="340794"/>
                    <a:pt x="88246" y="367253"/>
                    <a:pt x="152804" y="323861"/>
                  </a:cubicBezTo>
                  <a:cubicBezTo>
                    <a:pt x="217362" y="280469"/>
                    <a:pt x="511050" y="153469"/>
                    <a:pt x="581429" y="104786"/>
                  </a:cubicBezTo>
                  <a:cubicBezTo>
                    <a:pt x="651808" y="56103"/>
                    <a:pt x="568729" y="1069"/>
                    <a:pt x="565554" y="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5" name="フリーフォーム 354">
              <a:extLst>
                <a:ext uri="{FF2B5EF4-FFF2-40B4-BE49-F238E27FC236}">
                  <a16:creationId xmlns:a16="http://schemas.microsoft.com/office/drawing/2014/main" id="{7924C45B-5486-D3A1-85D4-D7AFB2756EAE}"/>
                </a:ext>
              </a:extLst>
            </p:cNvPr>
            <p:cNvSpPr/>
            <p:nvPr/>
          </p:nvSpPr>
          <p:spPr>
            <a:xfrm>
              <a:off x="5905119" y="8387837"/>
              <a:ext cx="553743" cy="343433"/>
            </a:xfrm>
            <a:custGeom>
              <a:avLst/>
              <a:gdLst>
                <a:gd name="connsiteX0" fmla="*/ 552831 w 553743"/>
                <a:gd name="connsiteY0" fmla="*/ 513 h 343433"/>
                <a:gd name="connsiteX1" fmla="*/ 13081 w 553743"/>
                <a:gd name="connsiteY1" fmla="*/ 197363 h 343433"/>
                <a:gd name="connsiteX2" fmla="*/ 175006 w 553743"/>
                <a:gd name="connsiteY2" fmla="*/ 159263 h 343433"/>
                <a:gd name="connsiteX3" fmla="*/ 267081 w 553743"/>
                <a:gd name="connsiteY3" fmla="*/ 219588 h 343433"/>
                <a:gd name="connsiteX4" fmla="*/ 286131 w 553743"/>
                <a:gd name="connsiteY4" fmla="*/ 232288 h 343433"/>
                <a:gd name="connsiteX5" fmla="*/ 286131 w 553743"/>
                <a:gd name="connsiteY5" fmla="*/ 343413 h 343433"/>
                <a:gd name="connsiteX6" fmla="*/ 317881 w 553743"/>
                <a:gd name="connsiteY6" fmla="*/ 222763 h 343433"/>
                <a:gd name="connsiteX7" fmla="*/ 482981 w 553743"/>
                <a:gd name="connsiteY7" fmla="*/ 137038 h 343433"/>
                <a:gd name="connsiteX8" fmla="*/ 206756 w 553743"/>
                <a:gd name="connsiteY8" fmla="*/ 175138 h 343433"/>
                <a:gd name="connsiteX9" fmla="*/ 359156 w 553743"/>
                <a:gd name="connsiteY9" fmla="*/ 178313 h 343433"/>
                <a:gd name="connsiteX10" fmla="*/ 165481 w 553743"/>
                <a:gd name="connsiteY10" fmla="*/ 165613 h 343433"/>
                <a:gd name="connsiteX11" fmla="*/ 143256 w 553743"/>
                <a:gd name="connsiteY11" fmla="*/ 140213 h 343433"/>
                <a:gd name="connsiteX12" fmla="*/ 552831 w 553743"/>
                <a:gd name="connsiteY12" fmla="*/ 513 h 34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3743" h="343433">
                  <a:moveTo>
                    <a:pt x="552831" y="513"/>
                  </a:moveTo>
                  <a:cubicBezTo>
                    <a:pt x="531135" y="10038"/>
                    <a:pt x="76052" y="170905"/>
                    <a:pt x="13081" y="197363"/>
                  </a:cubicBezTo>
                  <a:cubicBezTo>
                    <a:pt x="-49890" y="223821"/>
                    <a:pt x="132673" y="155559"/>
                    <a:pt x="175006" y="159263"/>
                  </a:cubicBezTo>
                  <a:cubicBezTo>
                    <a:pt x="217339" y="162967"/>
                    <a:pt x="267081" y="219588"/>
                    <a:pt x="267081" y="219588"/>
                  </a:cubicBezTo>
                  <a:cubicBezTo>
                    <a:pt x="285602" y="231759"/>
                    <a:pt x="282956" y="211651"/>
                    <a:pt x="286131" y="232288"/>
                  </a:cubicBezTo>
                  <a:cubicBezTo>
                    <a:pt x="289306" y="252926"/>
                    <a:pt x="280839" y="345000"/>
                    <a:pt x="286131" y="343413"/>
                  </a:cubicBezTo>
                  <a:cubicBezTo>
                    <a:pt x="291423" y="341826"/>
                    <a:pt x="285073" y="257159"/>
                    <a:pt x="317881" y="222763"/>
                  </a:cubicBezTo>
                  <a:cubicBezTo>
                    <a:pt x="350689" y="188367"/>
                    <a:pt x="501502" y="144975"/>
                    <a:pt x="482981" y="137038"/>
                  </a:cubicBezTo>
                  <a:cubicBezTo>
                    <a:pt x="464460" y="129101"/>
                    <a:pt x="227393" y="168259"/>
                    <a:pt x="206756" y="175138"/>
                  </a:cubicBezTo>
                  <a:cubicBezTo>
                    <a:pt x="186119" y="182017"/>
                    <a:pt x="366035" y="179900"/>
                    <a:pt x="359156" y="178313"/>
                  </a:cubicBezTo>
                  <a:cubicBezTo>
                    <a:pt x="352277" y="176726"/>
                    <a:pt x="201464" y="171963"/>
                    <a:pt x="165481" y="165613"/>
                  </a:cubicBezTo>
                  <a:cubicBezTo>
                    <a:pt x="129498" y="159263"/>
                    <a:pt x="83989" y="163496"/>
                    <a:pt x="143256" y="140213"/>
                  </a:cubicBezTo>
                  <a:cubicBezTo>
                    <a:pt x="202523" y="116930"/>
                    <a:pt x="574527" y="-9012"/>
                    <a:pt x="552831" y="51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6" name="フリーフォーム 355">
              <a:extLst>
                <a:ext uri="{FF2B5EF4-FFF2-40B4-BE49-F238E27FC236}">
                  <a16:creationId xmlns:a16="http://schemas.microsoft.com/office/drawing/2014/main" id="{86E229FF-7D36-13A6-72CC-77BCFFC4B5F0}"/>
                </a:ext>
              </a:extLst>
            </p:cNvPr>
            <p:cNvSpPr/>
            <p:nvPr/>
          </p:nvSpPr>
          <p:spPr>
            <a:xfrm>
              <a:off x="5639604" y="8726730"/>
              <a:ext cx="562180" cy="771409"/>
            </a:xfrm>
            <a:custGeom>
              <a:avLst/>
              <a:gdLst>
                <a:gd name="connsiteX0" fmla="*/ 561171 w 562180"/>
                <a:gd name="connsiteY0" fmla="*/ 14045 h 771409"/>
                <a:gd name="connsiteX1" fmla="*/ 316696 w 562180"/>
                <a:gd name="connsiteY1" fmla="*/ 264870 h 771409"/>
                <a:gd name="connsiteX2" fmla="*/ 364321 w 562180"/>
                <a:gd name="connsiteY2" fmla="*/ 245820 h 771409"/>
                <a:gd name="connsiteX3" fmla="*/ 173821 w 562180"/>
                <a:gd name="connsiteY3" fmla="*/ 572845 h 771409"/>
                <a:gd name="connsiteX4" fmla="*/ 196046 w 562180"/>
                <a:gd name="connsiteY4" fmla="*/ 576020 h 771409"/>
                <a:gd name="connsiteX5" fmla="*/ 59521 w 562180"/>
                <a:gd name="connsiteY5" fmla="*/ 683970 h 771409"/>
                <a:gd name="connsiteX6" fmla="*/ 2371 w 562180"/>
                <a:gd name="connsiteY6" fmla="*/ 769695 h 771409"/>
                <a:gd name="connsiteX7" fmla="*/ 132546 w 562180"/>
                <a:gd name="connsiteY7" fmla="*/ 604595 h 771409"/>
                <a:gd name="connsiteX8" fmla="*/ 281771 w 562180"/>
                <a:gd name="connsiteY8" fmla="*/ 195020 h 771409"/>
                <a:gd name="connsiteX9" fmla="*/ 186521 w 562180"/>
                <a:gd name="connsiteY9" fmla="*/ 528395 h 771409"/>
                <a:gd name="connsiteX10" fmla="*/ 364321 w 562180"/>
                <a:gd name="connsiteY10" fmla="*/ 163270 h 771409"/>
                <a:gd name="connsiteX11" fmla="*/ 291296 w 562180"/>
                <a:gd name="connsiteY11" fmla="*/ 360120 h 771409"/>
                <a:gd name="connsiteX12" fmla="*/ 465921 w 562180"/>
                <a:gd name="connsiteY12" fmla="*/ 4520 h 771409"/>
                <a:gd name="connsiteX13" fmla="*/ 405596 w 562180"/>
                <a:gd name="connsiteY13" fmla="*/ 150570 h 771409"/>
                <a:gd name="connsiteX14" fmla="*/ 561171 w 562180"/>
                <a:gd name="connsiteY14" fmla="*/ 14045 h 77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2180" h="771409">
                  <a:moveTo>
                    <a:pt x="561171" y="14045"/>
                  </a:moveTo>
                  <a:cubicBezTo>
                    <a:pt x="546354" y="33095"/>
                    <a:pt x="349504" y="226241"/>
                    <a:pt x="316696" y="264870"/>
                  </a:cubicBezTo>
                  <a:cubicBezTo>
                    <a:pt x="283888" y="303499"/>
                    <a:pt x="388133" y="194491"/>
                    <a:pt x="364321" y="245820"/>
                  </a:cubicBezTo>
                  <a:cubicBezTo>
                    <a:pt x="340509" y="297149"/>
                    <a:pt x="201867" y="517812"/>
                    <a:pt x="173821" y="572845"/>
                  </a:cubicBezTo>
                  <a:cubicBezTo>
                    <a:pt x="145775" y="627878"/>
                    <a:pt x="215096" y="557499"/>
                    <a:pt x="196046" y="576020"/>
                  </a:cubicBezTo>
                  <a:cubicBezTo>
                    <a:pt x="176996" y="594541"/>
                    <a:pt x="91800" y="651691"/>
                    <a:pt x="59521" y="683970"/>
                  </a:cubicBezTo>
                  <a:cubicBezTo>
                    <a:pt x="27242" y="716249"/>
                    <a:pt x="-9800" y="782924"/>
                    <a:pt x="2371" y="769695"/>
                  </a:cubicBezTo>
                  <a:cubicBezTo>
                    <a:pt x="14542" y="756466"/>
                    <a:pt x="85979" y="700374"/>
                    <a:pt x="132546" y="604595"/>
                  </a:cubicBezTo>
                  <a:cubicBezTo>
                    <a:pt x="179113" y="508816"/>
                    <a:pt x="272775" y="207720"/>
                    <a:pt x="281771" y="195020"/>
                  </a:cubicBezTo>
                  <a:cubicBezTo>
                    <a:pt x="290767" y="182320"/>
                    <a:pt x="172763" y="533687"/>
                    <a:pt x="186521" y="528395"/>
                  </a:cubicBezTo>
                  <a:cubicBezTo>
                    <a:pt x="200279" y="523103"/>
                    <a:pt x="346858" y="191316"/>
                    <a:pt x="364321" y="163270"/>
                  </a:cubicBezTo>
                  <a:cubicBezTo>
                    <a:pt x="381783" y="135224"/>
                    <a:pt x="274363" y="386578"/>
                    <a:pt x="291296" y="360120"/>
                  </a:cubicBezTo>
                  <a:cubicBezTo>
                    <a:pt x="308229" y="333662"/>
                    <a:pt x="446871" y="39445"/>
                    <a:pt x="465921" y="4520"/>
                  </a:cubicBezTo>
                  <a:cubicBezTo>
                    <a:pt x="484971" y="-30405"/>
                    <a:pt x="388134" y="148453"/>
                    <a:pt x="405596" y="150570"/>
                  </a:cubicBezTo>
                  <a:cubicBezTo>
                    <a:pt x="423058" y="152687"/>
                    <a:pt x="575988" y="-5005"/>
                    <a:pt x="561171" y="1404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7" name="フリーフォーム 356">
              <a:extLst>
                <a:ext uri="{FF2B5EF4-FFF2-40B4-BE49-F238E27FC236}">
                  <a16:creationId xmlns:a16="http://schemas.microsoft.com/office/drawing/2014/main" id="{56901223-40C4-B932-3CB7-6BFDA6F7EE89}"/>
                </a:ext>
              </a:extLst>
            </p:cNvPr>
            <p:cNvSpPr/>
            <p:nvPr/>
          </p:nvSpPr>
          <p:spPr>
            <a:xfrm>
              <a:off x="5403665" y="8445493"/>
              <a:ext cx="804151" cy="584024"/>
            </a:xfrm>
            <a:custGeom>
              <a:avLst/>
              <a:gdLst>
                <a:gd name="connsiteX0" fmla="*/ 54160 w 804151"/>
                <a:gd name="connsiteY0" fmla="*/ 288932 h 584024"/>
                <a:gd name="connsiteX1" fmla="*/ 241485 w 804151"/>
                <a:gd name="connsiteY1" fmla="*/ 187332 h 584024"/>
                <a:gd name="connsiteX2" fmla="*/ 489135 w 804151"/>
                <a:gd name="connsiteY2" fmla="*/ 168282 h 584024"/>
                <a:gd name="connsiteX3" fmla="*/ 327210 w 804151"/>
                <a:gd name="connsiteY3" fmla="*/ 200032 h 584024"/>
                <a:gd name="connsiteX4" fmla="*/ 473260 w 804151"/>
                <a:gd name="connsiteY4" fmla="*/ 190507 h 584024"/>
                <a:gd name="connsiteX5" fmla="*/ 622485 w 804151"/>
                <a:gd name="connsiteY5" fmla="*/ 165107 h 584024"/>
                <a:gd name="connsiteX6" fmla="*/ 657410 w 804151"/>
                <a:gd name="connsiteY6" fmla="*/ 146057 h 584024"/>
                <a:gd name="connsiteX7" fmla="*/ 635185 w 804151"/>
                <a:gd name="connsiteY7" fmla="*/ 123832 h 584024"/>
                <a:gd name="connsiteX8" fmla="*/ 803460 w 804151"/>
                <a:gd name="connsiteY8" fmla="*/ 244482 h 584024"/>
                <a:gd name="connsiteX9" fmla="*/ 692335 w 804151"/>
                <a:gd name="connsiteY9" fmla="*/ 222257 h 584024"/>
                <a:gd name="connsiteX10" fmla="*/ 628835 w 804151"/>
                <a:gd name="connsiteY10" fmla="*/ 279407 h 584024"/>
                <a:gd name="connsiteX11" fmla="*/ 708210 w 804151"/>
                <a:gd name="connsiteY11" fmla="*/ 301632 h 584024"/>
                <a:gd name="connsiteX12" fmla="*/ 387535 w 804151"/>
                <a:gd name="connsiteY12" fmla="*/ 485782 h 584024"/>
                <a:gd name="connsiteX13" fmla="*/ 114485 w 804151"/>
                <a:gd name="connsiteY13" fmla="*/ 577857 h 584024"/>
                <a:gd name="connsiteX14" fmla="*/ 714560 w 804151"/>
                <a:gd name="connsiteY14" fmla="*/ 317507 h 584024"/>
                <a:gd name="connsiteX15" fmla="*/ 587560 w 804151"/>
                <a:gd name="connsiteY15" fmla="*/ 298457 h 584024"/>
                <a:gd name="connsiteX16" fmla="*/ 609785 w 804151"/>
                <a:gd name="connsiteY16" fmla="*/ 269882 h 584024"/>
                <a:gd name="connsiteX17" fmla="*/ 666935 w 804151"/>
                <a:gd name="connsiteY17" fmla="*/ 219082 h 584024"/>
                <a:gd name="connsiteX18" fmla="*/ 444685 w 804151"/>
                <a:gd name="connsiteY18" fmla="*/ 187332 h 584024"/>
                <a:gd name="connsiteX19" fmla="*/ 416110 w 804151"/>
                <a:gd name="connsiteY19" fmla="*/ 76207 h 584024"/>
                <a:gd name="connsiteX20" fmla="*/ 409760 w 804151"/>
                <a:gd name="connsiteY20" fmla="*/ 66682 h 584024"/>
                <a:gd name="connsiteX21" fmla="*/ 285935 w 804151"/>
                <a:gd name="connsiteY21" fmla="*/ 165107 h 584024"/>
                <a:gd name="connsiteX22" fmla="*/ 117660 w 804151"/>
                <a:gd name="connsiteY22" fmla="*/ 142882 h 584024"/>
                <a:gd name="connsiteX23" fmla="*/ 114485 w 804151"/>
                <a:gd name="connsiteY23" fmla="*/ 7 h 584024"/>
                <a:gd name="connsiteX24" fmla="*/ 104960 w 804151"/>
                <a:gd name="connsiteY24" fmla="*/ 136532 h 584024"/>
                <a:gd name="connsiteX25" fmla="*/ 127185 w 804151"/>
                <a:gd name="connsiteY25" fmla="*/ 168282 h 584024"/>
                <a:gd name="connsiteX26" fmla="*/ 6535 w 804151"/>
                <a:gd name="connsiteY26" fmla="*/ 187332 h 584024"/>
                <a:gd name="connsiteX27" fmla="*/ 31935 w 804151"/>
                <a:gd name="connsiteY27" fmla="*/ 177807 h 584024"/>
                <a:gd name="connsiteX28" fmla="*/ 165285 w 804151"/>
                <a:gd name="connsiteY28" fmla="*/ 171457 h 584024"/>
                <a:gd name="connsiteX29" fmla="*/ 54160 w 804151"/>
                <a:gd name="connsiteY29" fmla="*/ 288932 h 58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04151" h="584024">
                  <a:moveTo>
                    <a:pt x="54160" y="288932"/>
                  </a:moveTo>
                  <a:cubicBezTo>
                    <a:pt x="66860" y="291578"/>
                    <a:pt x="168989" y="207440"/>
                    <a:pt x="241485" y="187332"/>
                  </a:cubicBezTo>
                  <a:cubicBezTo>
                    <a:pt x="313981" y="167224"/>
                    <a:pt x="474848" y="166165"/>
                    <a:pt x="489135" y="168282"/>
                  </a:cubicBezTo>
                  <a:cubicBezTo>
                    <a:pt x="503423" y="170399"/>
                    <a:pt x="329856" y="196328"/>
                    <a:pt x="327210" y="200032"/>
                  </a:cubicBezTo>
                  <a:cubicBezTo>
                    <a:pt x="324564" y="203736"/>
                    <a:pt x="424048" y="196328"/>
                    <a:pt x="473260" y="190507"/>
                  </a:cubicBezTo>
                  <a:cubicBezTo>
                    <a:pt x="522472" y="184686"/>
                    <a:pt x="591793" y="172515"/>
                    <a:pt x="622485" y="165107"/>
                  </a:cubicBezTo>
                  <a:cubicBezTo>
                    <a:pt x="653177" y="157699"/>
                    <a:pt x="655293" y="152936"/>
                    <a:pt x="657410" y="146057"/>
                  </a:cubicBezTo>
                  <a:cubicBezTo>
                    <a:pt x="659527" y="139178"/>
                    <a:pt x="610843" y="107428"/>
                    <a:pt x="635185" y="123832"/>
                  </a:cubicBezTo>
                  <a:cubicBezTo>
                    <a:pt x="659527" y="140236"/>
                    <a:pt x="793935" y="228078"/>
                    <a:pt x="803460" y="244482"/>
                  </a:cubicBezTo>
                  <a:cubicBezTo>
                    <a:pt x="812985" y="260886"/>
                    <a:pt x="721439" y="216436"/>
                    <a:pt x="692335" y="222257"/>
                  </a:cubicBezTo>
                  <a:cubicBezTo>
                    <a:pt x="663231" y="228078"/>
                    <a:pt x="626189" y="266178"/>
                    <a:pt x="628835" y="279407"/>
                  </a:cubicBezTo>
                  <a:cubicBezTo>
                    <a:pt x="631481" y="292636"/>
                    <a:pt x="748427" y="267236"/>
                    <a:pt x="708210" y="301632"/>
                  </a:cubicBezTo>
                  <a:cubicBezTo>
                    <a:pt x="667993" y="336028"/>
                    <a:pt x="486489" y="439744"/>
                    <a:pt x="387535" y="485782"/>
                  </a:cubicBezTo>
                  <a:cubicBezTo>
                    <a:pt x="288581" y="531820"/>
                    <a:pt x="59981" y="605903"/>
                    <a:pt x="114485" y="577857"/>
                  </a:cubicBezTo>
                  <a:cubicBezTo>
                    <a:pt x="168989" y="549811"/>
                    <a:pt x="635714" y="364074"/>
                    <a:pt x="714560" y="317507"/>
                  </a:cubicBezTo>
                  <a:cubicBezTo>
                    <a:pt x="793406" y="270940"/>
                    <a:pt x="605022" y="306394"/>
                    <a:pt x="587560" y="298457"/>
                  </a:cubicBezTo>
                  <a:cubicBezTo>
                    <a:pt x="570098" y="290520"/>
                    <a:pt x="596556" y="283111"/>
                    <a:pt x="609785" y="269882"/>
                  </a:cubicBezTo>
                  <a:cubicBezTo>
                    <a:pt x="623014" y="256653"/>
                    <a:pt x="694452" y="232840"/>
                    <a:pt x="666935" y="219082"/>
                  </a:cubicBezTo>
                  <a:cubicBezTo>
                    <a:pt x="639418" y="205324"/>
                    <a:pt x="486489" y="211144"/>
                    <a:pt x="444685" y="187332"/>
                  </a:cubicBezTo>
                  <a:cubicBezTo>
                    <a:pt x="402881" y="163519"/>
                    <a:pt x="421931" y="96315"/>
                    <a:pt x="416110" y="76207"/>
                  </a:cubicBezTo>
                  <a:cubicBezTo>
                    <a:pt x="410289" y="56099"/>
                    <a:pt x="431456" y="51865"/>
                    <a:pt x="409760" y="66682"/>
                  </a:cubicBezTo>
                  <a:cubicBezTo>
                    <a:pt x="388064" y="81499"/>
                    <a:pt x="334618" y="152407"/>
                    <a:pt x="285935" y="165107"/>
                  </a:cubicBezTo>
                  <a:cubicBezTo>
                    <a:pt x="237252" y="177807"/>
                    <a:pt x="146235" y="170399"/>
                    <a:pt x="117660" y="142882"/>
                  </a:cubicBezTo>
                  <a:cubicBezTo>
                    <a:pt x="89085" y="115365"/>
                    <a:pt x="116602" y="1065"/>
                    <a:pt x="114485" y="7"/>
                  </a:cubicBezTo>
                  <a:cubicBezTo>
                    <a:pt x="112368" y="-1051"/>
                    <a:pt x="102843" y="108486"/>
                    <a:pt x="104960" y="136532"/>
                  </a:cubicBezTo>
                  <a:cubicBezTo>
                    <a:pt x="107077" y="164578"/>
                    <a:pt x="143589" y="159815"/>
                    <a:pt x="127185" y="168282"/>
                  </a:cubicBezTo>
                  <a:cubicBezTo>
                    <a:pt x="110781" y="176749"/>
                    <a:pt x="22410" y="185744"/>
                    <a:pt x="6535" y="187332"/>
                  </a:cubicBezTo>
                  <a:cubicBezTo>
                    <a:pt x="-9340" y="188919"/>
                    <a:pt x="5477" y="180453"/>
                    <a:pt x="31935" y="177807"/>
                  </a:cubicBezTo>
                  <a:cubicBezTo>
                    <a:pt x="58393" y="175161"/>
                    <a:pt x="163698" y="152407"/>
                    <a:pt x="165285" y="171457"/>
                  </a:cubicBezTo>
                  <a:cubicBezTo>
                    <a:pt x="166872" y="190507"/>
                    <a:pt x="41460" y="286286"/>
                    <a:pt x="54160" y="2889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8" name="フリーフォーム 357">
              <a:extLst>
                <a:ext uri="{FF2B5EF4-FFF2-40B4-BE49-F238E27FC236}">
                  <a16:creationId xmlns:a16="http://schemas.microsoft.com/office/drawing/2014/main" id="{81265F73-0556-52D9-0E28-5ABE7E1CDA71}"/>
                </a:ext>
              </a:extLst>
            </p:cNvPr>
            <p:cNvSpPr/>
            <p:nvPr/>
          </p:nvSpPr>
          <p:spPr>
            <a:xfrm>
              <a:off x="5464150" y="9073558"/>
              <a:ext cx="12725" cy="316521"/>
            </a:xfrm>
            <a:custGeom>
              <a:avLst/>
              <a:gdLst>
                <a:gd name="connsiteX0" fmla="*/ 25 w 12725"/>
                <a:gd name="connsiteY0" fmla="*/ 592 h 316521"/>
                <a:gd name="connsiteX1" fmla="*/ 9550 w 12725"/>
                <a:gd name="connsiteY1" fmla="*/ 305392 h 316521"/>
                <a:gd name="connsiteX2" fmla="*/ 12725 w 12725"/>
                <a:gd name="connsiteY2" fmla="*/ 229192 h 316521"/>
                <a:gd name="connsiteX3" fmla="*/ 25 w 12725"/>
                <a:gd name="connsiteY3" fmla="*/ 592 h 31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5" h="316521">
                  <a:moveTo>
                    <a:pt x="25" y="592"/>
                  </a:moveTo>
                  <a:cubicBezTo>
                    <a:pt x="-504" y="13292"/>
                    <a:pt x="7433" y="267292"/>
                    <a:pt x="9550" y="305392"/>
                  </a:cubicBezTo>
                  <a:cubicBezTo>
                    <a:pt x="11667" y="343492"/>
                    <a:pt x="12725" y="275229"/>
                    <a:pt x="12725" y="229192"/>
                  </a:cubicBezTo>
                  <a:cubicBezTo>
                    <a:pt x="12725" y="183155"/>
                    <a:pt x="554" y="-12108"/>
                    <a:pt x="25" y="5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9" name="フリーフォーム 358">
              <a:extLst>
                <a:ext uri="{FF2B5EF4-FFF2-40B4-BE49-F238E27FC236}">
                  <a16:creationId xmlns:a16="http://schemas.microsoft.com/office/drawing/2014/main" id="{64B82B1E-128C-558A-5ACF-BD398D0ABFB8}"/>
                </a:ext>
              </a:extLst>
            </p:cNvPr>
            <p:cNvSpPr/>
            <p:nvPr/>
          </p:nvSpPr>
          <p:spPr>
            <a:xfrm>
              <a:off x="4949825" y="9328108"/>
              <a:ext cx="762335" cy="1250992"/>
            </a:xfrm>
            <a:custGeom>
              <a:avLst/>
              <a:gdLst>
                <a:gd name="connsiteX0" fmla="*/ 657225 w 762335"/>
                <a:gd name="connsiteY0" fmla="*/ 42 h 1250992"/>
                <a:gd name="connsiteX1" fmla="*/ 609600 w 762335"/>
                <a:gd name="connsiteY1" fmla="*/ 257217 h 1250992"/>
                <a:gd name="connsiteX2" fmla="*/ 638175 w 762335"/>
                <a:gd name="connsiteY2" fmla="*/ 200067 h 1250992"/>
                <a:gd name="connsiteX3" fmla="*/ 523875 w 762335"/>
                <a:gd name="connsiteY3" fmla="*/ 346117 h 1250992"/>
                <a:gd name="connsiteX4" fmla="*/ 539750 w 762335"/>
                <a:gd name="connsiteY4" fmla="*/ 298492 h 1250992"/>
                <a:gd name="connsiteX5" fmla="*/ 495300 w 762335"/>
                <a:gd name="connsiteY5" fmla="*/ 447717 h 1250992"/>
                <a:gd name="connsiteX6" fmla="*/ 463550 w 762335"/>
                <a:gd name="connsiteY6" fmla="*/ 520742 h 1250992"/>
                <a:gd name="connsiteX7" fmla="*/ 482600 w 762335"/>
                <a:gd name="connsiteY7" fmla="*/ 447717 h 1250992"/>
                <a:gd name="connsiteX8" fmla="*/ 339725 w 762335"/>
                <a:gd name="connsiteY8" fmla="*/ 708067 h 1250992"/>
                <a:gd name="connsiteX9" fmla="*/ 361950 w 762335"/>
                <a:gd name="connsiteY9" fmla="*/ 669967 h 1250992"/>
                <a:gd name="connsiteX10" fmla="*/ 0 w 762335"/>
                <a:gd name="connsiteY10" fmla="*/ 1250992 h 1250992"/>
                <a:gd name="connsiteX11" fmla="*/ 577850 w 762335"/>
                <a:gd name="connsiteY11" fmla="*/ 320717 h 1250992"/>
                <a:gd name="connsiteX12" fmla="*/ 758825 w 762335"/>
                <a:gd name="connsiteY12" fmla="*/ 28617 h 1250992"/>
                <a:gd name="connsiteX13" fmla="*/ 698500 w 762335"/>
                <a:gd name="connsiteY13" fmla="*/ 111167 h 1250992"/>
                <a:gd name="connsiteX14" fmla="*/ 711200 w 762335"/>
                <a:gd name="connsiteY14" fmla="*/ 12742 h 1250992"/>
                <a:gd name="connsiteX15" fmla="*/ 641350 w 762335"/>
                <a:gd name="connsiteY15" fmla="*/ 234992 h 1250992"/>
                <a:gd name="connsiteX16" fmla="*/ 657225 w 762335"/>
                <a:gd name="connsiteY16" fmla="*/ 42 h 125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335" h="1250992">
                  <a:moveTo>
                    <a:pt x="657225" y="42"/>
                  </a:moveTo>
                  <a:cubicBezTo>
                    <a:pt x="651933" y="3746"/>
                    <a:pt x="612775" y="223880"/>
                    <a:pt x="609600" y="257217"/>
                  </a:cubicBezTo>
                  <a:cubicBezTo>
                    <a:pt x="606425" y="290554"/>
                    <a:pt x="652462" y="185250"/>
                    <a:pt x="638175" y="200067"/>
                  </a:cubicBezTo>
                  <a:cubicBezTo>
                    <a:pt x="623888" y="214884"/>
                    <a:pt x="540279" y="329713"/>
                    <a:pt x="523875" y="346117"/>
                  </a:cubicBezTo>
                  <a:cubicBezTo>
                    <a:pt x="507471" y="362521"/>
                    <a:pt x="544512" y="281559"/>
                    <a:pt x="539750" y="298492"/>
                  </a:cubicBezTo>
                  <a:cubicBezTo>
                    <a:pt x="534988" y="315425"/>
                    <a:pt x="508000" y="410675"/>
                    <a:pt x="495300" y="447717"/>
                  </a:cubicBezTo>
                  <a:cubicBezTo>
                    <a:pt x="482600" y="484759"/>
                    <a:pt x="465667" y="520742"/>
                    <a:pt x="463550" y="520742"/>
                  </a:cubicBezTo>
                  <a:cubicBezTo>
                    <a:pt x="461433" y="520742"/>
                    <a:pt x="503237" y="416496"/>
                    <a:pt x="482600" y="447717"/>
                  </a:cubicBezTo>
                  <a:cubicBezTo>
                    <a:pt x="461963" y="478938"/>
                    <a:pt x="359833" y="671025"/>
                    <a:pt x="339725" y="708067"/>
                  </a:cubicBezTo>
                  <a:cubicBezTo>
                    <a:pt x="319617" y="745109"/>
                    <a:pt x="361950" y="669967"/>
                    <a:pt x="361950" y="669967"/>
                  </a:cubicBezTo>
                  <a:lnTo>
                    <a:pt x="0" y="1250992"/>
                  </a:lnTo>
                  <a:lnTo>
                    <a:pt x="577850" y="320717"/>
                  </a:lnTo>
                  <a:cubicBezTo>
                    <a:pt x="704321" y="116988"/>
                    <a:pt x="738717" y="63542"/>
                    <a:pt x="758825" y="28617"/>
                  </a:cubicBezTo>
                  <a:cubicBezTo>
                    <a:pt x="778933" y="-6308"/>
                    <a:pt x="706437" y="113813"/>
                    <a:pt x="698500" y="111167"/>
                  </a:cubicBezTo>
                  <a:cubicBezTo>
                    <a:pt x="690563" y="108521"/>
                    <a:pt x="720725" y="-7895"/>
                    <a:pt x="711200" y="12742"/>
                  </a:cubicBezTo>
                  <a:cubicBezTo>
                    <a:pt x="701675" y="33379"/>
                    <a:pt x="650346" y="231288"/>
                    <a:pt x="641350" y="234992"/>
                  </a:cubicBezTo>
                  <a:cubicBezTo>
                    <a:pt x="632354" y="238696"/>
                    <a:pt x="662517" y="-3662"/>
                    <a:pt x="657225" y="4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0" name="フリーフォーム 359">
              <a:extLst>
                <a:ext uri="{FF2B5EF4-FFF2-40B4-BE49-F238E27FC236}">
                  <a16:creationId xmlns:a16="http://schemas.microsoft.com/office/drawing/2014/main" id="{386B5561-AFEE-837E-25DE-93CCAB41169C}"/>
                </a:ext>
              </a:extLst>
            </p:cNvPr>
            <p:cNvSpPr/>
            <p:nvPr/>
          </p:nvSpPr>
          <p:spPr>
            <a:xfrm>
              <a:off x="4926992" y="9867121"/>
              <a:ext cx="454328" cy="698106"/>
            </a:xfrm>
            <a:custGeom>
              <a:avLst/>
              <a:gdLst>
                <a:gd name="connsiteX0" fmla="*/ 448283 w 454328"/>
                <a:gd name="connsiteY0" fmla="*/ 10304 h 698106"/>
                <a:gd name="connsiteX1" fmla="*/ 3783 w 454328"/>
                <a:gd name="connsiteY1" fmla="*/ 692929 h 698106"/>
                <a:gd name="connsiteX2" fmla="*/ 245083 w 454328"/>
                <a:gd name="connsiteY2" fmla="*/ 308754 h 698106"/>
                <a:gd name="connsiteX3" fmla="*/ 448283 w 454328"/>
                <a:gd name="connsiteY3" fmla="*/ 10304 h 6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328" h="698106">
                  <a:moveTo>
                    <a:pt x="448283" y="10304"/>
                  </a:moveTo>
                  <a:cubicBezTo>
                    <a:pt x="408066" y="74333"/>
                    <a:pt x="37650" y="643187"/>
                    <a:pt x="3783" y="692929"/>
                  </a:cubicBezTo>
                  <a:cubicBezTo>
                    <a:pt x="-30084" y="742671"/>
                    <a:pt x="172587" y="420408"/>
                    <a:pt x="245083" y="308754"/>
                  </a:cubicBezTo>
                  <a:cubicBezTo>
                    <a:pt x="317579" y="197100"/>
                    <a:pt x="488500" y="-53725"/>
                    <a:pt x="448283" y="103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1" name="フリーフォーム 360">
              <a:extLst>
                <a:ext uri="{FF2B5EF4-FFF2-40B4-BE49-F238E27FC236}">
                  <a16:creationId xmlns:a16="http://schemas.microsoft.com/office/drawing/2014/main" id="{51952B84-EC1C-FC10-9CAD-C3900D0F9EB1}"/>
                </a:ext>
              </a:extLst>
            </p:cNvPr>
            <p:cNvSpPr/>
            <p:nvPr/>
          </p:nvSpPr>
          <p:spPr>
            <a:xfrm>
              <a:off x="4938908" y="9652384"/>
              <a:ext cx="555155" cy="979765"/>
            </a:xfrm>
            <a:custGeom>
              <a:avLst/>
              <a:gdLst>
                <a:gd name="connsiteX0" fmla="*/ 550667 w 555155"/>
                <a:gd name="connsiteY0" fmla="*/ 9141 h 979765"/>
                <a:gd name="connsiteX1" fmla="*/ 7742 w 555155"/>
                <a:gd name="connsiteY1" fmla="*/ 967991 h 979765"/>
                <a:gd name="connsiteX2" fmla="*/ 252217 w 555155"/>
                <a:gd name="connsiteY2" fmla="*/ 510791 h 979765"/>
                <a:gd name="connsiteX3" fmla="*/ 550667 w 555155"/>
                <a:gd name="connsiteY3" fmla="*/ 9141 h 97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155" h="979765">
                  <a:moveTo>
                    <a:pt x="550667" y="9141"/>
                  </a:moveTo>
                  <a:cubicBezTo>
                    <a:pt x="509921" y="85341"/>
                    <a:pt x="57484" y="884383"/>
                    <a:pt x="7742" y="967991"/>
                  </a:cubicBezTo>
                  <a:cubicBezTo>
                    <a:pt x="-42000" y="1051599"/>
                    <a:pt x="160671" y="667953"/>
                    <a:pt x="252217" y="510791"/>
                  </a:cubicBezTo>
                  <a:cubicBezTo>
                    <a:pt x="343763" y="353629"/>
                    <a:pt x="591413" y="-67059"/>
                    <a:pt x="550667" y="91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2" name="フリーフォーム 361">
              <a:extLst>
                <a:ext uri="{FF2B5EF4-FFF2-40B4-BE49-F238E27FC236}">
                  <a16:creationId xmlns:a16="http://schemas.microsoft.com/office/drawing/2014/main" id="{9F419E19-715E-EE8E-5F85-8316A8F89C89}"/>
                </a:ext>
              </a:extLst>
            </p:cNvPr>
            <p:cNvSpPr/>
            <p:nvPr/>
          </p:nvSpPr>
          <p:spPr>
            <a:xfrm>
              <a:off x="6918229" y="9213470"/>
              <a:ext cx="33604" cy="1075439"/>
            </a:xfrm>
            <a:custGeom>
              <a:avLst/>
              <a:gdLst>
                <a:gd name="connsiteX0" fmla="*/ 96 w 33604"/>
                <a:gd name="connsiteY0" fmla="*/ 380 h 1075439"/>
                <a:gd name="connsiteX1" fmla="*/ 22321 w 33604"/>
                <a:gd name="connsiteY1" fmla="*/ 1003680 h 1075439"/>
                <a:gd name="connsiteX2" fmla="*/ 31846 w 33604"/>
                <a:gd name="connsiteY2" fmla="*/ 886205 h 1075439"/>
                <a:gd name="connsiteX3" fmla="*/ 96 w 33604"/>
                <a:gd name="connsiteY3" fmla="*/ 380 h 107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04" h="1075439">
                  <a:moveTo>
                    <a:pt x="96" y="380"/>
                  </a:moveTo>
                  <a:cubicBezTo>
                    <a:pt x="-1491" y="19959"/>
                    <a:pt x="17029" y="856043"/>
                    <a:pt x="22321" y="1003680"/>
                  </a:cubicBezTo>
                  <a:cubicBezTo>
                    <a:pt x="27613" y="1151317"/>
                    <a:pt x="37667" y="1050776"/>
                    <a:pt x="31846" y="886205"/>
                  </a:cubicBezTo>
                  <a:cubicBezTo>
                    <a:pt x="26025" y="721634"/>
                    <a:pt x="1683" y="-19199"/>
                    <a:pt x="96" y="38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3" name="フリーフォーム 362">
              <a:extLst>
                <a:ext uri="{FF2B5EF4-FFF2-40B4-BE49-F238E27FC236}">
                  <a16:creationId xmlns:a16="http://schemas.microsoft.com/office/drawing/2014/main" id="{F16608EB-EF3A-A7C4-8BC5-665FD8ED859C}"/>
                </a:ext>
              </a:extLst>
            </p:cNvPr>
            <p:cNvSpPr/>
            <p:nvPr/>
          </p:nvSpPr>
          <p:spPr>
            <a:xfrm>
              <a:off x="6683309" y="9947151"/>
              <a:ext cx="298189" cy="860769"/>
            </a:xfrm>
            <a:custGeom>
              <a:avLst/>
              <a:gdLst>
                <a:gd name="connsiteX0" fmla="*/ 222316 w 298189"/>
                <a:gd name="connsiteY0" fmla="*/ 124 h 860769"/>
                <a:gd name="connsiteX1" fmla="*/ 225491 w 298189"/>
                <a:gd name="connsiteY1" fmla="*/ 231899 h 860769"/>
                <a:gd name="connsiteX2" fmla="*/ 114366 w 298189"/>
                <a:gd name="connsiteY2" fmla="*/ 482724 h 860769"/>
                <a:gd name="connsiteX3" fmla="*/ 133416 w 298189"/>
                <a:gd name="connsiteY3" fmla="*/ 431924 h 860769"/>
                <a:gd name="connsiteX4" fmla="*/ 50866 w 298189"/>
                <a:gd name="connsiteY4" fmla="*/ 616074 h 860769"/>
                <a:gd name="connsiteX5" fmla="*/ 54041 w 298189"/>
                <a:gd name="connsiteY5" fmla="*/ 698624 h 860769"/>
                <a:gd name="connsiteX6" fmla="*/ 63566 w 298189"/>
                <a:gd name="connsiteY6" fmla="*/ 571624 h 860769"/>
                <a:gd name="connsiteX7" fmla="*/ 34991 w 298189"/>
                <a:gd name="connsiteY7" fmla="*/ 822449 h 860769"/>
                <a:gd name="connsiteX8" fmla="*/ 31816 w 298189"/>
                <a:gd name="connsiteY8" fmla="*/ 619249 h 860769"/>
                <a:gd name="connsiteX9" fmla="*/ 66 w 298189"/>
                <a:gd name="connsiteY9" fmla="*/ 860549 h 860769"/>
                <a:gd name="connsiteX10" fmla="*/ 41341 w 298189"/>
                <a:gd name="connsiteY10" fmla="*/ 654174 h 860769"/>
                <a:gd name="connsiteX11" fmla="*/ 260416 w 298189"/>
                <a:gd name="connsiteY11" fmla="*/ 250949 h 860769"/>
                <a:gd name="connsiteX12" fmla="*/ 133416 w 298189"/>
                <a:gd name="connsiteY12" fmla="*/ 422399 h 860769"/>
                <a:gd name="connsiteX13" fmla="*/ 295341 w 298189"/>
                <a:gd name="connsiteY13" fmla="*/ 146174 h 860769"/>
                <a:gd name="connsiteX14" fmla="*/ 238191 w 298189"/>
                <a:gd name="connsiteY14" fmla="*/ 222374 h 860769"/>
                <a:gd name="connsiteX15" fmla="*/ 257241 w 298189"/>
                <a:gd name="connsiteY15" fmla="*/ 200149 h 860769"/>
                <a:gd name="connsiteX16" fmla="*/ 222316 w 298189"/>
                <a:gd name="connsiteY16" fmla="*/ 124 h 8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189" h="860769">
                  <a:moveTo>
                    <a:pt x="222316" y="124"/>
                  </a:moveTo>
                  <a:cubicBezTo>
                    <a:pt x="217024" y="5416"/>
                    <a:pt x="243483" y="151466"/>
                    <a:pt x="225491" y="231899"/>
                  </a:cubicBezTo>
                  <a:cubicBezTo>
                    <a:pt x="207499" y="312332"/>
                    <a:pt x="129712" y="449386"/>
                    <a:pt x="114366" y="482724"/>
                  </a:cubicBezTo>
                  <a:cubicBezTo>
                    <a:pt x="99020" y="516062"/>
                    <a:pt x="143999" y="409699"/>
                    <a:pt x="133416" y="431924"/>
                  </a:cubicBezTo>
                  <a:cubicBezTo>
                    <a:pt x="122833" y="454149"/>
                    <a:pt x="64095" y="571624"/>
                    <a:pt x="50866" y="616074"/>
                  </a:cubicBezTo>
                  <a:cubicBezTo>
                    <a:pt x="37637" y="660524"/>
                    <a:pt x="51924" y="706032"/>
                    <a:pt x="54041" y="698624"/>
                  </a:cubicBezTo>
                  <a:cubicBezTo>
                    <a:pt x="56158" y="691216"/>
                    <a:pt x="66741" y="550987"/>
                    <a:pt x="63566" y="571624"/>
                  </a:cubicBezTo>
                  <a:cubicBezTo>
                    <a:pt x="60391" y="592262"/>
                    <a:pt x="40283" y="814512"/>
                    <a:pt x="34991" y="822449"/>
                  </a:cubicBezTo>
                  <a:cubicBezTo>
                    <a:pt x="29699" y="830386"/>
                    <a:pt x="37637" y="612899"/>
                    <a:pt x="31816" y="619249"/>
                  </a:cubicBezTo>
                  <a:cubicBezTo>
                    <a:pt x="25995" y="625599"/>
                    <a:pt x="-1522" y="854728"/>
                    <a:pt x="66" y="860549"/>
                  </a:cubicBezTo>
                  <a:cubicBezTo>
                    <a:pt x="1653" y="866370"/>
                    <a:pt x="-2051" y="755774"/>
                    <a:pt x="41341" y="654174"/>
                  </a:cubicBezTo>
                  <a:cubicBezTo>
                    <a:pt x="84733" y="552574"/>
                    <a:pt x="245070" y="289578"/>
                    <a:pt x="260416" y="250949"/>
                  </a:cubicBezTo>
                  <a:cubicBezTo>
                    <a:pt x="275762" y="212320"/>
                    <a:pt x="127595" y="439861"/>
                    <a:pt x="133416" y="422399"/>
                  </a:cubicBezTo>
                  <a:cubicBezTo>
                    <a:pt x="139237" y="404937"/>
                    <a:pt x="277879" y="179511"/>
                    <a:pt x="295341" y="146174"/>
                  </a:cubicBezTo>
                  <a:cubicBezTo>
                    <a:pt x="312803" y="112837"/>
                    <a:pt x="244541" y="213378"/>
                    <a:pt x="238191" y="222374"/>
                  </a:cubicBezTo>
                  <a:cubicBezTo>
                    <a:pt x="231841" y="231370"/>
                    <a:pt x="258828" y="239836"/>
                    <a:pt x="257241" y="200149"/>
                  </a:cubicBezTo>
                  <a:cubicBezTo>
                    <a:pt x="255654" y="160462"/>
                    <a:pt x="227608" y="-5168"/>
                    <a:pt x="222316" y="12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4" name="フリーフォーム 363">
              <a:extLst>
                <a:ext uri="{FF2B5EF4-FFF2-40B4-BE49-F238E27FC236}">
                  <a16:creationId xmlns:a16="http://schemas.microsoft.com/office/drawing/2014/main" id="{66D6B85F-C9AC-034D-D840-4BDB8D6D18C7}"/>
                </a:ext>
              </a:extLst>
            </p:cNvPr>
            <p:cNvSpPr/>
            <p:nvPr/>
          </p:nvSpPr>
          <p:spPr>
            <a:xfrm>
              <a:off x="7525252" y="6017488"/>
              <a:ext cx="295070" cy="565606"/>
            </a:xfrm>
            <a:custGeom>
              <a:avLst/>
              <a:gdLst>
                <a:gd name="connsiteX0" fmla="*/ 294253 w 295070"/>
                <a:gd name="connsiteY0" fmla="*/ 927 h 565606"/>
                <a:gd name="connsiteX1" fmla="*/ 94748 w 295070"/>
                <a:gd name="connsiteY1" fmla="*/ 244767 h 565606"/>
                <a:gd name="connsiteX2" fmla="*/ 11621 w 295070"/>
                <a:gd name="connsiteY2" fmla="*/ 560650 h 565606"/>
                <a:gd name="connsiteX3" fmla="*/ 116915 w 295070"/>
                <a:gd name="connsiteY3" fmla="*/ 427647 h 565606"/>
                <a:gd name="connsiteX4" fmla="*/ 266544 w 295070"/>
                <a:gd name="connsiteY4" fmla="*/ 289101 h 565606"/>
                <a:gd name="connsiteX5" fmla="*/ 44872 w 295070"/>
                <a:gd name="connsiteY5" fmla="*/ 532941 h 565606"/>
                <a:gd name="connsiteX6" fmla="*/ 33788 w 295070"/>
                <a:gd name="connsiteY6" fmla="*/ 366687 h 565606"/>
                <a:gd name="connsiteX7" fmla="*/ 537 w 295070"/>
                <a:gd name="connsiteY7" fmla="*/ 194890 h 565606"/>
                <a:gd name="connsiteX8" fmla="*/ 17163 w 295070"/>
                <a:gd name="connsiteY8" fmla="*/ 294643 h 565606"/>
                <a:gd name="connsiteX9" fmla="*/ 67039 w 295070"/>
                <a:gd name="connsiteY9" fmla="*/ 167181 h 565606"/>
                <a:gd name="connsiteX10" fmla="*/ 11621 w 295070"/>
                <a:gd name="connsiteY10" fmla="*/ 333436 h 565606"/>
                <a:gd name="connsiteX11" fmla="*/ 294253 w 295070"/>
                <a:gd name="connsiteY11" fmla="*/ 927 h 56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070" h="565606">
                  <a:moveTo>
                    <a:pt x="294253" y="927"/>
                  </a:moveTo>
                  <a:cubicBezTo>
                    <a:pt x="308108" y="-13851"/>
                    <a:pt x="141853" y="151480"/>
                    <a:pt x="94748" y="244767"/>
                  </a:cubicBezTo>
                  <a:cubicBezTo>
                    <a:pt x="47643" y="338054"/>
                    <a:pt x="7927" y="530170"/>
                    <a:pt x="11621" y="560650"/>
                  </a:cubicBezTo>
                  <a:cubicBezTo>
                    <a:pt x="15315" y="591130"/>
                    <a:pt x="74428" y="472905"/>
                    <a:pt x="116915" y="427647"/>
                  </a:cubicBezTo>
                  <a:cubicBezTo>
                    <a:pt x="159402" y="382389"/>
                    <a:pt x="278551" y="271552"/>
                    <a:pt x="266544" y="289101"/>
                  </a:cubicBezTo>
                  <a:cubicBezTo>
                    <a:pt x="254537" y="306650"/>
                    <a:pt x="83665" y="520010"/>
                    <a:pt x="44872" y="532941"/>
                  </a:cubicBezTo>
                  <a:cubicBezTo>
                    <a:pt x="6079" y="545872"/>
                    <a:pt x="41177" y="423029"/>
                    <a:pt x="33788" y="366687"/>
                  </a:cubicBezTo>
                  <a:cubicBezTo>
                    <a:pt x="26399" y="310345"/>
                    <a:pt x="3308" y="206897"/>
                    <a:pt x="537" y="194890"/>
                  </a:cubicBezTo>
                  <a:cubicBezTo>
                    <a:pt x="-2234" y="182883"/>
                    <a:pt x="6079" y="299261"/>
                    <a:pt x="17163" y="294643"/>
                  </a:cubicBezTo>
                  <a:cubicBezTo>
                    <a:pt x="28247" y="290025"/>
                    <a:pt x="67963" y="160715"/>
                    <a:pt x="67039" y="167181"/>
                  </a:cubicBezTo>
                  <a:cubicBezTo>
                    <a:pt x="66115" y="173647"/>
                    <a:pt x="-23477" y="356527"/>
                    <a:pt x="11621" y="333436"/>
                  </a:cubicBezTo>
                  <a:cubicBezTo>
                    <a:pt x="46719" y="310345"/>
                    <a:pt x="280398" y="15705"/>
                    <a:pt x="294253" y="9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5" name="フリーフォーム 364">
              <a:extLst>
                <a:ext uri="{FF2B5EF4-FFF2-40B4-BE49-F238E27FC236}">
                  <a16:creationId xmlns:a16="http://schemas.microsoft.com/office/drawing/2014/main" id="{7E35DA18-B8C0-216A-559D-CC27E7524AF8}"/>
                </a:ext>
              </a:extLst>
            </p:cNvPr>
            <p:cNvSpPr/>
            <p:nvPr/>
          </p:nvSpPr>
          <p:spPr>
            <a:xfrm>
              <a:off x="7319415" y="6225527"/>
              <a:ext cx="408864" cy="740167"/>
            </a:xfrm>
            <a:custGeom>
              <a:avLst/>
              <a:gdLst>
                <a:gd name="connsiteX0" fmla="*/ 405880 w 408864"/>
                <a:gd name="connsiteY0" fmla="*/ 3477 h 740167"/>
                <a:gd name="connsiteX1" fmla="*/ 1327 w 408864"/>
                <a:gd name="connsiteY1" fmla="*/ 734997 h 740167"/>
                <a:gd name="connsiteX2" fmla="*/ 272876 w 408864"/>
                <a:gd name="connsiteY2" fmla="*/ 335986 h 740167"/>
                <a:gd name="connsiteX3" fmla="*/ 189749 w 408864"/>
                <a:gd name="connsiteY3" fmla="*/ 452364 h 740167"/>
                <a:gd name="connsiteX4" fmla="*/ 405880 w 408864"/>
                <a:gd name="connsiteY4" fmla="*/ 3477 h 74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864" h="740167">
                  <a:moveTo>
                    <a:pt x="405880" y="3477"/>
                  </a:moveTo>
                  <a:cubicBezTo>
                    <a:pt x="374476" y="50583"/>
                    <a:pt x="23494" y="679579"/>
                    <a:pt x="1327" y="734997"/>
                  </a:cubicBezTo>
                  <a:cubicBezTo>
                    <a:pt x="-20840" y="790415"/>
                    <a:pt x="241472" y="383092"/>
                    <a:pt x="272876" y="335986"/>
                  </a:cubicBezTo>
                  <a:cubicBezTo>
                    <a:pt x="304280" y="288881"/>
                    <a:pt x="168505" y="502240"/>
                    <a:pt x="189749" y="452364"/>
                  </a:cubicBezTo>
                  <a:cubicBezTo>
                    <a:pt x="210993" y="402488"/>
                    <a:pt x="437284" y="-43629"/>
                    <a:pt x="405880" y="347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6" name="フリーフォーム 365">
              <a:extLst>
                <a:ext uri="{FF2B5EF4-FFF2-40B4-BE49-F238E27FC236}">
                  <a16:creationId xmlns:a16="http://schemas.microsoft.com/office/drawing/2014/main" id="{843BCF87-CE53-8F2C-DC30-4E94ECCDBD83}"/>
                </a:ext>
              </a:extLst>
            </p:cNvPr>
            <p:cNvSpPr/>
            <p:nvPr/>
          </p:nvSpPr>
          <p:spPr>
            <a:xfrm>
              <a:off x="7695467" y="6270695"/>
              <a:ext cx="397530" cy="645534"/>
            </a:xfrm>
            <a:custGeom>
              <a:avLst/>
              <a:gdLst>
                <a:gd name="connsiteX0" fmla="*/ 390046 w 397530"/>
                <a:gd name="connsiteY0" fmla="*/ 8185 h 645534"/>
                <a:gd name="connsiteX1" fmla="*/ 2118 w 397530"/>
                <a:gd name="connsiteY1" fmla="*/ 639952 h 645534"/>
                <a:gd name="connsiteX2" fmla="*/ 240417 w 397530"/>
                <a:gd name="connsiteY2" fmla="*/ 301901 h 645534"/>
                <a:gd name="connsiteX3" fmla="*/ 390046 w 397530"/>
                <a:gd name="connsiteY3" fmla="*/ 8185 h 64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530" h="645534">
                  <a:moveTo>
                    <a:pt x="390046" y="8185"/>
                  </a:moveTo>
                  <a:cubicBezTo>
                    <a:pt x="350329" y="64527"/>
                    <a:pt x="27056" y="590999"/>
                    <a:pt x="2118" y="639952"/>
                  </a:cubicBezTo>
                  <a:cubicBezTo>
                    <a:pt x="-22820" y="688905"/>
                    <a:pt x="179457" y="402577"/>
                    <a:pt x="240417" y="301901"/>
                  </a:cubicBezTo>
                  <a:cubicBezTo>
                    <a:pt x="301377" y="201225"/>
                    <a:pt x="429763" y="-48157"/>
                    <a:pt x="390046" y="81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7" name="フリーフォーム 366">
              <a:extLst>
                <a:ext uri="{FF2B5EF4-FFF2-40B4-BE49-F238E27FC236}">
                  <a16:creationId xmlns:a16="http://schemas.microsoft.com/office/drawing/2014/main" id="{265F4D1D-3E9B-182A-ECC0-2A14300D6742}"/>
                </a:ext>
              </a:extLst>
            </p:cNvPr>
            <p:cNvSpPr/>
            <p:nvPr/>
          </p:nvSpPr>
          <p:spPr>
            <a:xfrm>
              <a:off x="7321428" y="6206802"/>
              <a:ext cx="780939" cy="1282463"/>
            </a:xfrm>
            <a:custGeom>
              <a:avLst/>
              <a:gdLst>
                <a:gd name="connsiteX0" fmla="*/ 780710 w 780939"/>
                <a:gd name="connsiteY0" fmla="*/ 34 h 1282463"/>
                <a:gd name="connsiteX1" fmla="*/ 542412 w 780939"/>
                <a:gd name="connsiteY1" fmla="*/ 559758 h 1282463"/>
                <a:gd name="connsiteX2" fmla="*/ 564579 w 780939"/>
                <a:gd name="connsiteY2" fmla="*/ 532049 h 1282463"/>
                <a:gd name="connsiteX3" fmla="*/ 65816 w 780939"/>
                <a:gd name="connsiteY3" fmla="*/ 1119482 h 1282463"/>
                <a:gd name="connsiteX4" fmla="*/ 137859 w 780939"/>
                <a:gd name="connsiteY4" fmla="*/ 1047438 h 1282463"/>
                <a:gd name="connsiteX5" fmla="*/ 4856 w 780939"/>
                <a:gd name="connsiteY5" fmla="*/ 1274653 h 1282463"/>
                <a:gd name="connsiteX6" fmla="*/ 342907 w 780939"/>
                <a:gd name="connsiteY6" fmla="*/ 714929 h 1282463"/>
                <a:gd name="connsiteX7" fmla="*/ 293030 w 780939"/>
                <a:gd name="connsiteY7" fmla="*/ 836849 h 1282463"/>
                <a:gd name="connsiteX8" fmla="*/ 619997 w 780939"/>
                <a:gd name="connsiteY8" fmla="*/ 482173 h 1282463"/>
                <a:gd name="connsiteX9" fmla="*/ 586747 w 780939"/>
                <a:gd name="connsiteY9" fmla="*/ 532049 h 1282463"/>
                <a:gd name="connsiteX10" fmla="*/ 780710 w 780939"/>
                <a:gd name="connsiteY10" fmla="*/ 34 h 128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939" h="1282463">
                  <a:moveTo>
                    <a:pt x="780710" y="34"/>
                  </a:moveTo>
                  <a:cubicBezTo>
                    <a:pt x="773321" y="4652"/>
                    <a:pt x="578434" y="471089"/>
                    <a:pt x="542412" y="559758"/>
                  </a:cubicBezTo>
                  <a:cubicBezTo>
                    <a:pt x="506390" y="648427"/>
                    <a:pt x="564579" y="532049"/>
                    <a:pt x="564579" y="532049"/>
                  </a:cubicBezTo>
                  <a:lnTo>
                    <a:pt x="65816" y="1119482"/>
                  </a:lnTo>
                  <a:cubicBezTo>
                    <a:pt x="-5304" y="1205380"/>
                    <a:pt x="148019" y="1021576"/>
                    <a:pt x="137859" y="1047438"/>
                  </a:cubicBezTo>
                  <a:cubicBezTo>
                    <a:pt x="127699" y="1073300"/>
                    <a:pt x="-29319" y="1330071"/>
                    <a:pt x="4856" y="1274653"/>
                  </a:cubicBezTo>
                  <a:cubicBezTo>
                    <a:pt x="39031" y="1219235"/>
                    <a:pt x="294878" y="787896"/>
                    <a:pt x="342907" y="714929"/>
                  </a:cubicBezTo>
                  <a:cubicBezTo>
                    <a:pt x="390936" y="641962"/>
                    <a:pt x="246848" y="875642"/>
                    <a:pt x="293030" y="836849"/>
                  </a:cubicBezTo>
                  <a:cubicBezTo>
                    <a:pt x="339212" y="798056"/>
                    <a:pt x="571044" y="532973"/>
                    <a:pt x="619997" y="482173"/>
                  </a:cubicBezTo>
                  <a:cubicBezTo>
                    <a:pt x="668950" y="431373"/>
                    <a:pt x="559038" y="609635"/>
                    <a:pt x="586747" y="532049"/>
                  </a:cubicBezTo>
                  <a:cubicBezTo>
                    <a:pt x="614456" y="454464"/>
                    <a:pt x="788099" y="-4584"/>
                    <a:pt x="780710" y="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8" name="フリーフォーム 367">
              <a:extLst>
                <a:ext uri="{FF2B5EF4-FFF2-40B4-BE49-F238E27FC236}">
                  <a16:creationId xmlns:a16="http://schemas.microsoft.com/office/drawing/2014/main" id="{FD423D2F-5CBD-D51A-AB3F-96AEF1D685FC}"/>
                </a:ext>
              </a:extLst>
            </p:cNvPr>
            <p:cNvSpPr/>
            <p:nvPr/>
          </p:nvSpPr>
          <p:spPr>
            <a:xfrm>
              <a:off x="7020944" y="7110267"/>
              <a:ext cx="704378" cy="700910"/>
            </a:xfrm>
            <a:custGeom>
              <a:avLst/>
              <a:gdLst>
                <a:gd name="connsiteX0" fmla="*/ 648932 w 704378"/>
                <a:gd name="connsiteY0" fmla="*/ 5428 h 700910"/>
                <a:gd name="connsiteX1" fmla="*/ 17165 w 704378"/>
                <a:gd name="connsiteY1" fmla="*/ 675988 h 700910"/>
                <a:gd name="connsiteX2" fmla="*/ 205587 w 704378"/>
                <a:gd name="connsiteY2" fmla="*/ 542984 h 700910"/>
                <a:gd name="connsiteX3" fmla="*/ 488220 w 704378"/>
                <a:gd name="connsiteY3" fmla="*/ 404438 h 700910"/>
                <a:gd name="connsiteX4" fmla="*/ 443885 w 704378"/>
                <a:gd name="connsiteY4" fmla="*/ 454315 h 700910"/>
                <a:gd name="connsiteX5" fmla="*/ 704351 w 704378"/>
                <a:gd name="connsiteY5" fmla="*/ 99638 h 700910"/>
                <a:gd name="connsiteX6" fmla="*/ 460511 w 704378"/>
                <a:gd name="connsiteY6" fmla="*/ 393355 h 700910"/>
                <a:gd name="connsiteX7" fmla="*/ 466052 w 704378"/>
                <a:gd name="connsiteY7" fmla="*/ 315769 h 700910"/>
                <a:gd name="connsiteX8" fmla="*/ 626765 w 704378"/>
                <a:gd name="connsiteY8" fmla="*/ 143973 h 700910"/>
                <a:gd name="connsiteX9" fmla="*/ 382925 w 704378"/>
                <a:gd name="connsiteY9" fmla="*/ 443231 h 700910"/>
                <a:gd name="connsiteX10" fmla="*/ 83667 w 704378"/>
                <a:gd name="connsiteY10" fmla="*/ 581777 h 700910"/>
                <a:gd name="connsiteX11" fmla="*/ 327507 w 704378"/>
                <a:gd name="connsiteY11" fmla="*/ 188308 h 700910"/>
                <a:gd name="connsiteX12" fmla="*/ 105834 w 704378"/>
                <a:gd name="connsiteY12" fmla="*/ 559609 h 700910"/>
                <a:gd name="connsiteX13" fmla="*/ 515929 w 704378"/>
                <a:gd name="connsiteY13" fmla="*/ 44220 h 700910"/>
                <a:gd name="connsiteX14" fmla="*/ 288714 w 704378"/>
                <a:gd name="connsiteY14" fmla="*/ 343478 h 700910"/>
                <a:gd name="connsiteX15" fmla="*/ 648932 w 704378"/>
                <a:gd name="connsiteY15" fmla="*/ 5428 h 70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4378" h="700910">
                  <a:moveTo>
                    <a:pt x="648932" y="5428"/>
                  </a:moveTo>
                  <a:cubicBezTo>
                    <a:pt x="603674" y="60846"/>
                    <a:pt x="91056" y="586395"/>
                    <a:pt x="17165" y="675988"/>
                  </a:cubicBezTo>
                  <a:cubicBezTo>
                    <a:pt x="-56726" y="765581"/>
                    <a:pt x="127078" y="588242"/>
                    <a:pt x="205587" y="542984"/>
                  </a:cubicBezTo>
                  <a:cubicBezTo>
                    <a:pt x="284096" y="497726"/>
                    <a:pt x="448504" y="419216"/>
                    <a:pt x="488220" y="404438"/>
                  </a:cubicBezTo>
                  <a:cubicBezTo>
                    <a:pt x="527936" y="389660"/>
                    <a:pt x="407863" y="505115"/>
                    <a:pt x="443885" y="454315"/>
                  </a:cubicBezTo>
                  <a:cubicBezTo>
                    <a:pt x="479907" y="403515"/>
                    <a:pt x="701580" y="109798"/>
                    <a:pt x="704351" y="99638"/>
                  </a:cubicBezTo>
                  <a:cubicBezTo>
                    <a:pt x="707122" y="89478"/>
                    <a:pt x="500227" y="357333"/>
                    <a:pt x="460511" y="393355"/>
                  </a:cubicBezTo>
                  <a:cubicBezTo>
                    <a:pt x="420795" y="429377"/>
                    <a:pt x="438343" y="357333"/>
                    <a:pt x="466052" y="315769"/>
                  </a:cubicBezTo>
                  <a:cubicBezTo>
                    <a:pt x="493761" y="274205"/>
                    <a:pt x="640619" y="122729"/>
                    <a:pt x="626765" y="143973"/>
                  </a:cubicBezTo>
                  <a:cubicBezTo>
                    <a:pt x="612910" y="165217"/>
                    <a:pt x="473441" y="370264"/>
                    <a:pt x="382925" y="443231"/>
                  </a:cubicBezTo>
                  <a:cubicBezTo>
                    <a:pt x="292409" y="516198"/>
                    <a:pt x="92903" y="624264"/>
                    <a:pt x="83667" y="581777"/>
                  </a:cubicBezTo>
                  <a:cubicBezTo>
                    <a:pt x="74431" y="539290"/>
                    <a:pt x="323813" y="192003"/>
                    <a:pt x="327507" y="188308"/>
                  </a:cubicBezTo>
                  <a:cubicBezTo>
                    <a:pt x="331201" y="184613"/>
                    <a:pt x="74430" y="583624"/>
                    <a:pt x="105834" y="559609"/>
                  </a:cubicBezTo>
                  <a:cubicBezTo>
                    <a:pt x="137238" y="535594"/>
                    <a:pt x="485449" y="80242"/>
                    <a:pt x="515929" y="44220"/>
                  </a:cubicBezTo>
                  <a:cubicBezTo>
                    <a:pt x="546409" y="8198"/>
                    <a:pt x="263776" y="349943"/>
                    <a:pt x="288714" y="343478"/>
                  </a:cubicBezTo>
                  <a:cubicBezTo>
                    <a:pt x="313652" y="337013"/>
                    <a:pt x="694190" y="-49990"/>
                    <a:pt x="648932" y="542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9" name="フリーフォーム 368">
              <a:extLst>
                <a:ext uri="{FF2B5EF4-FFF2-40B4-BE49-F238E27FC236}">
                  <a16:creationId xmlns:a16="http://schemas.microsoft.com/office/drawing/2014/main" id="{803E2F1B-280E-8007-32D3-22FE3B6EAFFF}"/>
                </a:ext>
              </a:extLst>
            </p:cNvPr>
            <p:cNvSpPr/>
            <p:nvPr/>
          </p:nvSpPr>
          <p:spPr>
            <a:xfrm>
              <a:off x="7651554" y="6186531"/>
              <a:ext cx="524520" cy="1296758"/>
            </a:xfrm>
            <a:custGeom>
              <a:avLst/>
              <a:gdLst>
                <a:gd name="connsiteX0" fmla="*/ 522628 w 524520"/>
                <a:gd name="connsiteY0" fmla="*/ 3680 h 1296758"/>
                <a:gd name="connsiteX1" fmla="*/ 29406 w 524520"/>
                <a:gd name="connsiteY1" fmla="*/ 1233964 h 1296758"/>
                <a:gd name="connsiteX2" fmla="*/ 95908 w 524520"/>
                <a:gd name="connsiteY2" fmla="*/ 1062167 h 1296758"/>
                <a:gd name="connsiteX3" fmla="*/ 422875 w 524520"/>
                <a:gd name="connsiteY3" fmla="*/ 585571 h 1296758"/>
                <a:gd name="connsiteX4" fmla="*/ 206744 w 524520"/>
                <a:gd name="connsiteY4" fmla="*/ 846036 h 1296758"/>
                <a:gd name="connsiteX5" fmla="*/ 522628 w 524520"/>
                <a:gd name="connsiteY5" fmla="*/ 3680 h 12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520" h="1296758">
                  <a:moveTo>
                    <a:pt x="522628" y="3680"/>
                  </a:moveTo>
                  <a:cubicBezTo>
                    <a:pt x="493072" y="68335"/>
                    <a:pt x="100526" y="1057550"/>
                    <a:pt x="29406" y="1233964"/>
                  </a:cubicBezTo>
                  <a:cubicBezTo>
                    <a:pt x="-41714" y="1410379"/>
                    <a:pt x="30330" y="1170233"/>
                    <a:pt x="95908" y="1062167"/>
                  </a:cubicBezTo>
                  <a:cubicBezTo>
                    <a:pt x="161486" y="954101"/>
                    <a:pt x="404402" y="621593"/>
                    <a:pt x="422875" y="585571"/>
                  </a:cubicBezTo>
                  <a:cubicBezTo>
                    <a:pt x="441348" y="549549"/>
                    <a:pt x="187348" y="945789"/>
                    <a:pt x="206744" y="846036"/>
                  </a:cubicBezTo>
                  <a:cubicBezTo>
                    <a:pt x="226140" y="746283"/>
                    <a:pt x="552184" y="-60975"/>
                    <a:pt x="522628" y="368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0" name="フリーフォーム 369">
              <a:extLst>
                <a:ext uri="{FF2B5EF4-FFF2-40B4-BE49-F238E27FC236}">
                  <a16:creationId xmlns:a16="http://schemas.microsoft.com/office/drawing/2014/main" id="{94309BF2-D0EF-5C54-C7DC-A6FA5D07DB79}"/>
                </a:ext>
              </a:extLst>
            </p:cNvPr>
            <p:cNvSpPr/>
            <p:nvPr/>
          </p:nvSpPr>
          <p:spPr>
            <a:xfrm>
              <a:off x="7364181" y="7325704"/>
              <a:ext cx="394461" cy="544288"/>
            </a:xfrm>
            <a:custGeom>
              <a:avLst/>
              <a:gdLst>
                <a:gd name="connsiteX0" fmla="*/ 394364 w 394461"/>
                <a:gd name="connsiteY0" fmla="*/ 6121 h 544288"/>
                <a:gd name="connsiteX1" fmla="*/ 117274 w 394461"/>
                <a:gd name="connsiteY1" fmla="*/ 310921 h 544288"/>
                <a:gd name="connsiteX2" fmla="*/ 895 w 394461"/>
                <a:gd name="connsiteY2" fmla="*/ 543678 h 544288"/>
                <a:gd name="connsiteX3" fmla="*/ 67397 w 394461"/>
                <a:gd name="connsiteY3" fmla="*/ 371881 h 544288"/>
                <a:gd name="connsiteX4" fmla="*/ 139441 w 394461"/>
                <a:gd name="connsiteY4" fmla="*/ 166834 h 544288"/>
                <a:gd name="connsiteX5" fmla="*/ 78481 w 394461"/>
                <a:gd name="connsiteY5" fmla="*/ 349714 h 544288"/>
                <a:gd name="connsiteX6" fmla="*/ 250277 w 394461"/>
                <a:gd name="connsiteY6" fmla="*/ 580 h 544288"/>
                <a:gd name="connsiteX7" fmla="*/ 150524 w 394461"/>
                <a:gd name="connsiteY7" fmla="*/ 261045 h 544288"/>
                <a:gd name="connsiteX8" fmla="*/ 394364 w 394461"/>
                <a:gd name="connsiteY8" fmla="*/ 6121 h 54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461" h="544288">
                  <a:moveTo>
                    <a:pt x="394364" y="6121"/>
                  </a:moveTo>
                  <a:cubicBezTo>
                    <a:pt x="388822" y="14434"/>
                    <a:pt x="182852" y="221328"/>
                    <a:pt x="117274" y="310921"/>
                  </a:cubicBezTo>
                  <a:cubicBezTo>
                    <a:pt x="51696" y="400514"/>
                    <a:pt x="9208" y="533518"/>
                    <a:pt x="895" y="543678"/>
                  </a:cubicBezTo>
                  <a:cubicBezTo>
                    <a:pt x="-7418" y="553838"/>
                    <a:pt x="44306" y="434688"/>
                    <a:pt x="67397" y="371881"/>
                  </a:cubicBezTo>
                  <a:cubicBezTo>
                    <a:pt x="90488" y="309074"/>
                    <a:pt x="137594" y="170528"/>
                    <a:pt x="139441" y="166834"/>
                  </a:cubicBezTo>
                  <a:cubicBezTo>
                    <a:pt x="141288" y="163140"/>
                    <a:pt x="60008" y="377423"/>
                    <a:pt x="78481" y="349714"/>
                  </a:cubicBezTo>
                  <a:cubicBezTo>
                    <a:pt x="96954" y="322005"/>
                    <a:pt x="238270" y="15358"/>
                    <a:pt x="250277" y="580"/>
                  </a:cubicBezTo>
                  <a:cubicBezTo>
                    <a:pt x="262284" y="-14198"/>
                    <a:pt x="132975" y="258274"/>
                    <a:pt x="150524" y="261045"/>
                  </a:cubicBezTo>
                  <a:cubicBezTo>
                    <a:pt x="168073" y="263816"/>
                    <a:pt x="399906" y="-2192"/>
                    <a:pt x="394364" y="612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1" name="フリーフォーム 370">
              <a:extLst>
                <a:ext uri="{FF2B5EF4-FFF2-40B4-BE49-F238E27FC236}">
                  <a16:creationId xmlns:a16="http://schemas.microsoft.com/office/drawing/2014/main" id="{E89A20EA-21F3-2EB3-B49E-6C53D87B9BB6}"/>
                </a:ext>
              </a:extLst>
            </p:cNvPr>
            <p:cNvSpPr/>
            <p:nvPr/>
          </p:nvSpPr>
          <p:spPr>
            <a:xfrm>
              <a:off x="7099057" y="7552735"/>
              <a:ext cx="383341" cy="971284"/>
            </a:xfrm>
            <a:custGeom>
              <a:avLst/>
              <a:gdLst>
                <a:gd name="connsiteX0" fmla="*/ 177350 w 383341"/>
                <a:gd name="connsiteY0" fmla="*/ 189185 h 971284"/>
                <a:gd name="connsiteX1" fmla="*/ 11096 w 383341"/>
                <a:gd name="connsiteY1" fmla="*/ 665781 h 971284"/>
                <a:gd name="connsiteX2" fmla="*/ 49888 w 383341"/>
                <a:gd name="connsiteY2" fmla="*/ 571570 h 971284"/>
                <a:gd name="connsiteX3" fmla="*/ 12 w 383341"/>
                <a:gd name="connsiteY3" fmla="*/ 970581 h 971284"/>
                <a:gd name="connsiteX4" fmla="*/ 55430 w 383341"/>
                <a:gd name="connsiteY4" fmla="*/ 660240 h 971284"/>
                <a:gd name="connsiteX5" fmla="*/ 243852 w 383341"/>
                <a:gd name="connsiteY5" fmla="*/ 349898 h 971284"/>
                <a:gd name="connsiteX6" fmla="*/ 144099 w 383341"/>
                <a:gd name="connsiteY6" fmla="*/ 466276 h 971284"/>
                <a:gd name="connsiteX7" fmla="*/ 382398 w 383341"/>
                <a:gd name="connsiteY7" fmla="*/ 763 h 971284"/>
                <a:gd name="connsiteX8" fmla="*/ 38805 w 383341"/>
                <a:gd name="connsiteY8" fmla="*/ 593738 h 971284"/>
                <a:gd name="connsiteX9" fmla="*/ 177350 w 383341"/>
                <a:gd name="connsiteY9" fmla="*/ 189185 h 97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341" h="971284">
                  <a:moveTo>
                    <a:pt x="177350" y="189185"/>
                  </a:moveTo>
                  <a:cubicBezTo>
                    <a:pt x="172732" y="201192"/>
                    <a:pt x="32340" y="602050"/>
                    <a:pt x="11096" y="665781"/>
                  </a:cubicBezTo>
                  <a:cubicBezTo>
                    <a:pt x="-10148" y="729512"/>
                    <a:pt x="51735" y="520770"/>
                    <a:pt x="49888" y="571570"/>
                  </a:cubicBezTo>
                  <a:cubicBezTo>
                    <a:pt x="48041" y="622370"/>
                    <a:pt x="-912" y="955803"/>
                    <a:pt x="12" y="970581"/>
                  </a:cubicBezTo>
                  <a:cubicBezTo>
                    <a:pt x="936" y="985359"/>
                    <a:pt x="14790" y="763687"/>
                    <a:pt x="55430" y="660240"/>
                  </a:cubicBezTo>
                  <a:cubicBezTo>
                    <a:pt x="96070" y="556793"/>
                    <a:pt x="229074" y="382225"/>
                    <a:pt x="243852" y="349898"/>
                  </a:cubicBezTo>
                  <a:cubicBezTo>
                    <a:pt x="258630" y="317571"/>
                    <a:pt x="121008" y="524465"/>
                    <a:pt x="144099" y="466276"/>
                  </a:cubicBezTo>
                  <a:cubicBezTo>
                    <a:pt x="167190" y="408087"/>
                    <a:pt x="399947" y="-20481"/>
                    <a:pt x="382398" y="763"/>
                  </a:cubicBezTo>
                  <a:cubicBezTo>
                    <a:pt x="364849" y="22007"/>
                    <a:pt x="68362" y="568800"/>
                    <a:pt x="38805" y="593738"/>
                  </a:cubicBezTo>
                  <a:cubicBezTo>
                    <a:pt x="9248" y="618676"/>
                    <a:pt x="181968" y="177178"/>
                    <a:pt x="177350" y="1891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2" name="フリーフォーム 371">
              <a:extLst>
                <a:ext uri="{FF2B5EF4-FFF2-40B4-BE49-F238E27FC236}">
                  <a16:creationId xmlns:a16="http://schemas.microsoft.com/office/drawing/2014/main" id="{7525FEB8-E211-EE13-4A36-3D92BD2900DB}"/>
                </a:ext>
              </a:extLst>
            </p:cNvPr>
            <p:cNvSpPr/>
            <p:nvPr/>
          </p:nvSpPr>
          <p:spPr>
            <a:xfrm>
              <a:off x="7157758" y="7546415"/>
              <a:ext cx="501456" cy="1027116"/>
            </a:xfrm>
            <a:custGeom>
              <a:avLst/>
              <a:gdLst>
                <a:gd name="connsiteX0" fmla="*/ 501035 w 501456"/>
                <a:gd name="connsiteY0" fmla="*/ 1541 h 1027116"/>
                <a:gd name="connsiteX1" fmla="*/ 190693 w 501456"/>
                <a:gd name="connsiteY1" fmla="*/ 683185 h 1027116"/>
                <a:gd name="connsiteX2" fmla="*/ 307071 w 501456"/>
                <a:gd name="connsiteY2" fmla="*/ 516930 h 1027116"/>
                <a:gd name="connsiteX3" fmla="*/ 107566 w 501456"/>
                <a:gd name="connsiteY3" fmla="*/ 827272 h 1027116"/>
                <a:gd name="connsiteX4" fmla="*/ 29980 w 501456"/>
                <a:gd name="connsiteY4" fmla="*/ 1026778 h 1027116"/>
                <a:gd name="connsiteX5" fmla="*/ 13355 w 501456"/>
                <a:gd name="connsiteY5" fmla="*/ 871607 h 1027116"/>
                <a:gd name="connsiteX6" fmla="*/ 24438 w 501456"/>
                <a:gd name="connsiteY6" fmla="*/ 744145 h 1027116"/>
                <a:gd name="connsiteX7" fmla="*/ 151900 w 501456"/>
                <a:gd name="connsiteY7" fmla="*/ 550181 h 1027116"/>
                <a:gd name="connsiteX8" fmla="*/ 240569 w 501456"/>
                <a:gd name="connsiteY8" fmla="*/ 389469 h 1027116"/>
                <a:gd name="connsiteX9" fmla="*/ 13355 w 501456"/>
                <a:gd name="connsiteY9" fmla="*/ 810647 h 1027116"/>
                <a:gd name="connsiteX10" fmla="*/ 29980 w 501456"/>
                <a:gd name="connsiteY10" fmla="*/ 871607 h 1027116"/>
                <a:gd name="connsiteX11" fmla="*/ 57689 w 501456"/>
                <a:gd name="connsiteY11" fmla="*/ 976901 h 1027116"/>
                <a:gd name="connsiteX12" fmla="*/ 235027 w 501456"/>
                <a:gd name="connsiteY12" fmla="*/ 638850 h 1027116"/>
                <a:gd name="connsiteX13" fmla="*/ 235027 w 501456"/>
                <a:gd name="connsiteY13" fmla="*/ 395010 h 1027116"/>
                <a:gd name="connsiteX14" fmla="*/ 257195 w 501456"/>
                <a:gd name="connsiteY14" fmla="*/ 494763 h 1027116"/>
                <a:gd name="connsiteX15" fmla="*/ 501035 w 501456"/>
                <a:gd name="connsiteY15" fmla="*/ 1541 h 102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1456" h="1027116">
                  <a:moveTo>
                    <a:pt x="501035" y="1541"/>
                  </a:moveTo>
                  <a:cubicBezTo>
                    <a:pt x="489951" y="32945"/>
                    <a:pt x="223020" y="597287"/>
                    <a:pt x="190693" y="683185"/>
                  </a:cubicBezTo>
                  <a:cubicBezTo>
                    <a:pt x="158366" y="769083"/>
                    <a:pt x="320925" y="492916"/>
                    <a:pt x="307071" y="516930"/>
                  </a:cubicBezTo>
                  <a:cubicBezTo>
                    <a:pt x="293216" y="540945"/>
                    <a:pt x="153748" y="742297"/>
                    <a:pt x="107566" y="827272"/>
                  </a:cubicBezTo>
                  <a:cubicBezTo>
                    <a:pt x="61384" y="912247"/>
                    <a:pt x="45682" y="1019389"/>
                    <a:pt x="29980" y="1026778"/>
                  </a:cubicBezTo>
                  <a:cubicBezTo>
                    <a:pt x="14278" y="1034167"/>
                    <a:pt x="14279" y="918712"/>
                    <a:pt x="13355" y="871607"/>
                  </a:cubicBezTo>
                  <a:cubicBezTo>
                    <a:pt x="12431" y="824502"/>
                    <a:pt x="1347" y="797716"/>
                    <a:pt x="24438" y="744145"/>
                  </a:cubicBezTo>
                  <a:cubicBezTo>
                    <a:pt x="47529" y="690574"/>
                    <a:pt x="115878" y="609294"/>
                    <a:pt x="151900" y="550181"/>
                  </a:cubicBezTo>
                  <a:cubicBezTo>
                    <a:pt x="187922" y="491068"/>
                    <a:pt x="263660" y="346058"/>
                    <a:pt x="240569" y="389469"/>
                  </a:cubicBezTo>
                  <a:cubicBezTo>
                    <a:pt x="217478" y="432880"/>
                    <a:pt x="48453" y="730291"/>
                    <a:pt x="13355" y="810647"/>
                  </a:cubicBezTo>
                  <a:cubicBezTo>
                    <a:pt x="-21743" y="891003"/>
                    <a:pt x="22591" y="843898"/>
                    <a:pt x="29980" y="871607"/>
                  </a:cubicBezTo>
                  <a:cubicBezTo>
                    <a:pt x="37369" y="899316"/>
                    <a:pt x="23515" y="1015694"/>
                    <a:pt x="57689" y="976901"/>
                  </a:cubicBezTo>
                  <a:cubicBezTo>
                    <a:pt x="91863" y="938108"/>
                    <a:pt x="205471" y="735832"/>
                    <a:pt x="235027" y="638850"/>
                  </a:cubicBezTo>
                  <a:cubicBezTo>
                    <a:pt x="264583" y="541868"/>
                    <a:pt x="231332" y="419024"/>
                    <a:pt x="235027" y="395010"/>
                  </a:cubicBezTo>
                  <a:cubicBezTo>
                    <a:pt x="238722" y="370996"/>
                    <a:pt x="212860" y="561265"/>
                    <a:pt x="257195" y="494763"/>
                  </a:cubicBezTo>
                  <a:cubicBezTo>
                    <a:pt x="301530" y="428261"/>
                    <a:pt x="512119" y="-29863"/>
                    <a:pt x="501035" y="15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3" name="フリーフォーム 372">
              <a:extLst>
                <a:ext uri="{FF2B5EF4-FFF2-40B4-BE49-F238E27FC236}">
                  <a16:creationId xmlns:a16="http://schemas.microsoft.com/office/drawing/2014/main" id="{5D02D4F1-C627-E8AF-1240-0FA6D430D6A3}"/>
                </a:ext>
              </a:extLst>
            </p:cNvPr>
            <p:cNvSpPr/>
            <p:nvPr/>
          </p:nvSpPr>
          <p:spPr>
            <a:xfrm>
              <a:off x="7896740" y="6998049"/>
              <a:ext cx="306864" cy="855340"/>
            </a:xfrm>
            <a:custGeom>
              <a:avLst/>
              <a:gdLst>
                <a:gd name="connsiteX0" fmla="*/ 305151 w 306864"/>
                <a:gd name="connsiteY0" fmla="*/ 6809 h 855340"/>
                <a:gd name="connsiteX1" fmla="*/ 5893 w 306864"/>
                <a:gd name="connsiteY1" fmla="*/ 843624 h 855340"/>
                <a:gd name="connsiteX2" fmla="*/ 122271 w 306864"/>
                <a:gd name="connsiteY2" fmla="*/ 466780 h 855340"/>
                <a:gd name="connsiteX3" fmla="*/ 305151 w 306864"/>
                <a:gd name="connsiteY3" fmla="*/ 6809 h 85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864" h="855340">
                  <a:moveTo>
                    <a:pt x="305151" y="6809"/>
                  </a:moveTo>
                  <a:cubicBezTo>
                    <a:pt x="285755" y="69616"/>
                    <a:pt x="36373" y="766962"/>
                    <a:pt x="5893" y="843624"/>
                  </a:cubicBezTo>
                  <a:cubicBezTo>
                    <a:pt x="-24587" y="920286"/>
                    <a:pt x="70547" y="600707"/>
                    <a:pt x="122271" y="466780"/>
                  </a:cubicBezTo>
                  <a:cubicBezTo>
                    <a:pt x="173995" y="332853"/>
                    <a:pt x="324547" y="-55998"/>
                    <a:pt x="305151" y="68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4" name="フリーフォーム 373">
              <a:extLst>
                <a:ext uri="{FF2B5EF4-FFF2-40B4-BE49-F238E27FC236}">
                  <a16:creationId xmlns:a16="http://schemas.microsoft.com/office/drawing/2014/main" id="{FC75F61C-5E13-2AB2-31D6-C33D943004A5}"/>
                </a:ext>
              </a:extLst>
            </p:cNvPr>
            <p:cNvSpPr/>
            <p:nvPr/>
          </p:nvSpPr>
          <p:spPr>
            <a:xfrm>
              <a:off x="7270812" y="8288116"/>
              <a:ext cx="489871" cy="1193966"/>
            </a:xfrm>
            <a:custGeom>
              <a:avLst/>
              <a:gdLst>
                <a:gd name="connsiteX0" fmla="*/ 487733 w 489871"/>
                <a:gd name="connsiteY0" fmla="*/ 2444 h 1193966"/>
                <a:gd name="connsiteX1" fmla="*/ 49930 w 489871"/>
                <a:gd name="connsiteY1" fmla="*/ 800466 h 1193966"/>
                <a:gd name="connsiteX2" fmla="*/ 327021 w 489871"/>
                <a:gd name="connsiteY2" fmla="*/ 390371 h 1193966"/>
                <a:gd name="connsiteX3" fmla="*/ 38846 w 489871"/>
                <a:gd name="connsiteY3" fmla="*/ 1005513 h 1193966"/>
                <a:gd name="connsiteX4" fmla="*/ 354730 w 489871"/>
                <a:gd name="connsiteY4" fmla="*/ 451331 h 1193966"/>
                <a:gd name="connsiteX5" fmla="*/ 53 w 489871"/>
                <a:gd name="connsiteY5" fmla="*/ 1193935 h 1193966"/>
                <a:gd name="connsiteX6" fmla="*/ 327021 w 489871"/>
                <a:gd name="connsiteY6" fmla="*/ 418080 h 1193966"/>
                <a:gd name="connsiteX7" fmla="*/ 221726 w 489871"/>
                <a:gd name="connsiteY7" fmla="*/ 545542 h 1193966"/>
                <a:gd name="connsiteX8" fmla="*/ 487733 w 489871"/>
                <a:gd name="connsiteY8" fmla="*/ 2444 h 119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871" h="1193966">
                  <a:moveTo>
                    <a:pt x="487733" y="2444"/>
                  </a:moveTo>
                  <a:cubicBezTo>
                    <a:pt x="459100" y="44931"/>
                    <a:pt x="76715" y="735812"/>
                    <a:pt x="49930" y="800466"/>
                  </a:cubicBezTo>
                  <a:cubicBezTo>
                    <a:pt x="23145" y="865120"/>
                    <a:pt x="328868" y="356197"/>
                    <a:pt x="327021" y="390371"/>
                  </a:cubicBezTo>
                  <a:cubicBezTo>
                    <a:pt x="325174" y="424545"/>
                    <a:pt x="34228" y="995353"/>
                    <a:pt x="38846" y="1005513"/>
                  </a:cubicBezTo>
                  <a:cubicBezTo>
                    <a:pt x="43464" y="1015673"/>
                    <a:pt x="361195" y="419927"/>
                    <a:pt x="354730" y="451331"/>
                  </a:cubicBezTo>
                  <a:cubicBezTo>
                    <a:pt x="348265" y="482735"/>
                    <a:pt x="4671" y="1199477"/>
                    <a:pt x="53" y="1193935"/>
                  </a:cubicBezTo>
                  <a:cubicBezTo>
                    <a:pt x="-4565" y="1188393"/>
                    <a:pt x="290076" y="526145"/>
                    <a:pt x="327021" y="418080"/>
                  </a:cubicBezTo>
                  <a:cubicBezTo>
                    <a:pt x="363966" y="310015"/>
                    <a:pt x="194941" y="606502"/>
                    <a:pt x="221726" y="545542"/>
                  </a:cubicBezTo>
                  <a:cubicBezTo>
                    <a:pt x="248511" y="484582"/>
                    <a:pt x="516366" y="-40043"/>
                    <a:pt x="487733" y="244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5" name="フリーフォーム 374">
              <a:extLst>
                <a:ext uri="{FF2B5EF4-FFF2-40B4-BE49-F238E27FC236}">
                  <a16:creationId xmlns:a16="http://schemas.microsoft.com/office/drawing/2014/main" id="{6967D4EB-9AE0-564C-AC65-4EFD64716A46}"/>
                </a:ext>
              </a:extLst>
            </p:cNvPr>
            <p:cNvSpPr/>
            <p:nvPr/>
          </p:nvSpPr>
          <p:spPr>
            <a:xfrm>
              <a:off x="7188787" y="8728328"/>
              <a:ext cx="231750" cy="1529617"/>
            </a:xfrm>
            <a:custGeom>
              <a:avLst/>
              <a:gdLst>
                <a:gd name="connsiteX0" fmla="*/ 32202 w 231750"/>
                <a:gd name="connsiteY0" fmla="*/ 36 h 1529617"/>
                <a:gd name="connsiteX1" fmla="*/ 15577 w 231750"/>
                <a:gd name="connsiteY1" fmla="*/ 193999 h 1529617"/>
                <a:gd name="connsiteX2" fmla="*/ 131955 w 231750"/>
                <a:gd name="connsiteY2" fmla="*/ 598552 h 1529617"/>
                <a:gd name="connsiteX3" fmla="*/ 215082 w 231750"/>
                <a:gd name="connsiteY3" fmla="*/ 1030814 h 1529617"/>
                <a:gd name="connsiteX4" fmla="*/ 192915 w 231750"/>
                <a:gd name="connsiteY4" fmla="*/ 1019730 h 1529617"/>
                <a:gd name="connsiteX5" fmla="*/ 203998 w 231750"/>
                <a:gd name="connsiteY5" fmla="*/ 1141650 h 1529617"/>
                <a:gd name="connsiteX6" fmla="*/ 215082 w 231750"/>
                <a:gd name="connsiteY6" fmla="*/ 1241403 h 1529617"/>
                <a:gd name="connsiteX7" fmla="*/ 126413 w 231750"/>
                <a:gd name="connsiteY7" fmla="*/ 1529577 h 1529617"/>
                <a:gd name="connsiteX8" fmla="*/ 231708 w 231750"/>
                <a:gd name="connsiteY8" fmla="*/ 1258028 h 1529617"/>
                <a:gd name="connsiteX9" fmla="*/ 137497 w 231750"/>
                <a:gd name="connsiteY9" fmla="*/ 714930 h 1529617"/>
                <a:gd name="connsiteX10" fmla="*/ 4493 w 231750"/>
                <a:gd name="connsiteY10" fmla="*/ 182916 h 1529617"/>
                <a:gd name="connsiteX11" fmla="*/ 32202 w 231750"/>
                <a:gd name="connsiteY11" fmla="*/ 36 h 15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750" h="1529617">
                  <a:moveTo>
                    <a:pt x="32202" y="36"/>
                  </a:moveTo>
                  <a:cubicBezTo>
                    <a:pt x="34049" y="1883"/>
                    <a:pt x="-1048" y="94246"/>
                    <a:pt x="15577" y="193999"/>
                  </a:cubicBezTo>
                  <a:cubicBezTo>
                    <a:pt x="32202" y="293752"/>
                    <a:pt x="98704" y="459083"/>
                    <a:pt x="131955" y="598552"/>
                  </a:cubicBezTo>
                  <a:cubicBezTo>
                    <a:pt x="165206" y="738021"/>
                    <a:pt x="204922" y="960618"/>
                    <a:pt x="215082" y="1030814"/>
                  </a:cubicBezTo>
                  <a:cubicBezTo>
                    <a:pt x="225242" y="1101010"/>
                    <a:pt x="194762" y="1001257"/>
                    <a:pt x="192915" y="1019730"/>
                  </a:cubicBezTo>
                  <a:cubicBezTo>
                    <a:pt x="191068" y="1038203"/>
                    <a:pt x="200303" y="1104704"/>
                    <a:pt x="203998" y="1141650"/>
                  </a:cubicBezTo>
                  <a:cubicBezTo>
                    <a:pt x="207693" y="1178596"/>
                    <a:pt x="228013" y="1176748"/>
                    <a:pt x="215082" y="1241403"/>
                  </a:cubicBezTo>
                  <a:cubicBezTo>
                    <a:pt x="202151" y="1306058"/>
                    <a:pt x="123642" y="1526806"/>
                    <a:pt x="126413" y="1529577"/>
                  </a:cubicBezTo>
                  <a:cubicBezTo>
                    <a:pt x="129184" y="1532348"/>
                    <a:pt x="229861" y="1393802"/>
                    <a:pt x="231708" y="1258028"/>
                  </a:cubicBezTo>
                  <a:cubicBezTo>
                    <a:pt x="233555" y="1122254"/>
                    <a:pt x="175366" y="894115"/>
                    <a:pt x="137497" y="714930"/>
                  </a:cubicBezTo>
                  <a:cubicBezTo>
                    <a:pt x="99628" y="535745"/>
                    <a:pt x="22966" y="300218"/>
                    <a:pt x="4493" y="182916"/>
                  </a:cubicBezTo>
                  <a:cubicBezTo>
                    <a:pt x="-13980" y="65614"/>
                    <a:pt x="30355" y="-1811"/>
                    <a:pt x="32202" y="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6" name="フリーフォーム 375">
              <a:extLst>
                <a:ext uri="{FF2B5EF4-FFF2-40B4-BE49-F238E27FC236}">
                  <a16:creationId xmlns:a16="http://schemas.microsoft.com/office/drawing/2014/main" id="{39ACFB03-3ECE-2BD2-485A-92075453B51C}"/>
                </a:ext>
              </a:extLst>
            </p:cNvPr>
            <p:cNvSpPr/>
            <p:nvPr/>
          </p:nvSpPr>
          <p:spPr>
            <a:xfrm>
              <a:off x="7220699" y="9082320"/>
              <a:ext cx="167312" cy="1027456"/>
            </a:xfrm>
            <a:custGeom>
              <a:avLst/>
              <a:gdLst>
                <a:gd name="connsiteX0" fmla="*/ 290 w 167312"/>
                <a:gd name="connsiteY0" fmla="*/ 720 h 1027456"/>
                <a:gd name="connsiteX1" fmla="*/ 122210 w 167312"/>
                <a:gd name="connsiteY1" fmla="*/ 615862 h 1027456"/>
                <a:gd name="connsiteX2" fmla="*/ 149919 w 167312"/>
                <a:gd name="connsiteY2" fmla="*/ 848618 h 1027456"/>
                <a:gd name="connsiteX3" fmla="*/ 144377 w 167312"/>
                <a:gd name="connsiteY3" fmla="*/ 1025956 h 1027456"/>
                <a:gd name="connsiteX4" fmla="*/ 161003 w 167312"/>
                <a:gd name="connsiteY4" fmla="*/ 748865 h 1027456"/>
                <a:gd name="connsiteX5" fmla="*/ 290 w 167312"/>
                <a:gd name="connsiteY5" fmla="*/ 720 h 102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12" h="1027456">
                  <a:moveTo>
                    <a:pt x="290" y="720"/>
                  </a:moveTo>
                  <a:cubicBezTo>
                    <a:pt x="-6175" y="-21447"/>
                    <a:pt x="97272" y="474546"/>
                    <a:pt x="122210" y="615862"/>
                  </a:cubicBezTo>
                  <a:cubicBezTo>
                    <a:pt x="147148" y="757178"/>
                    <a:pt x="146225" y="780269"/>
                    <a:pt x="149919" y="848618"/>
                  </a:cubicBezTo>
                  <a:cubicBezTo>
                    <a:pt x="153613" y="916967"/>
                    <a:pt x="142530" y="1042582"/>
                    <a:pt x="144377" y="1025956"/>
                  </a:cubicBezTo>
                  <a:cubicBezTo>
                    <a:pt x="146224" y="1009330"/>
                    <a:pt x="181323" y="918814"/>
                    <a:pt x="161003" y="748865"/>
                  </a:cubicBezTo>
                  <a:cubicBezTo>
                    <a:pt x="140683" y="578916"/>
                    <a:pt x="6755" y="22887"/>
                    <a:pt x="290" y="7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7" name="フリーフォーム 376">
              <a:extLst>
                <a:ext uri="{FF2B5EF4-FFF2-40B4-BE49-F238E27FC236}">
                  <a16:creationId xmlns:a16="http://schemas.microsoft.com/office/drawing/2014/main" id="{670C8A89-49F1-1348-8E39-101F113200B5}"/>
                </a:ext>
              </a:extLst>
            </p:cNvPr>
            <p:cNvSpPr/>
            <p:nvPr/>
          </p:nvSpPr>
          <p:spPr>
            <a:xfrm>
              <a:off x="8506648" y="6655627"/>
              <a:ext cx="199572" cy="2378976"/>
            </a:xfrm>
            <a:custGeom>
              <a:avLst/>
              <a:gdLst>
                <a:gd name="connsiteX0" fmla="*/ 188465 w 199572"/>
                <a:gd name="connsiteY0" fmla="*/ 97 h 2378976"/>
                <a:gd name="connsiteX1" fmla="*/ 77628 w 199572"/>
                <a:gd name="connsiteY1" fmla="*/ 1213755 h 2378976"/>
                <a:gd name="connsiteX2" fmla="*/ 99796 w 199572"/>
                <a:gd name="connsiteY2" fmla="*/ 1152795 h 2378976"/>
                <a:gd name="connsiteX3" fmla="*/ 43 w 199572"/>
                <a:gd name="connsiteY3" fmla="*/ 2371995 h 2378976"/>
                <a:gd name="connsiteX4" fmla="*/ 88712 w 199572"/>
                <a:gd name="connsiteY4" fmla="*/ 1590598 h 2378976"/>
                <a:gd name="connsiteX5" fmla="*/ 199548 w 199572"/>
                <a:gd name="connsiteY5" fmla="*/ 338148 h 2378976"/>
                <a:gd name="connsiteX6" fmla="*/ 99796 w 199572"/>
                <a:gd name="connsiteY6" fmla="*/ 1141711 h 2378976"/>
                <a:gd name="connsiteX7" fmla="*/ 188465 w 199572"/>
                <a:gd name="connsiteY7" fmla="*/ 97 h 237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572" h="2378976">
                  <a:moveTo>
                    <a:pt x="188465" y="97"/>
                  </a:moveTo>
                  <a:cubicBezTo>
                    <a:pt x="184770" y="12104"/>
                    <a:pt x="92406" y="1021639"/>
                    <a:pt x="77628" y="1213755"/>
                  </a:cubicBezTo>
                  <a:cubicBezTo>
                    <a:pt x="62850" y="1405871"/>
                    <a:pt x="112727" y="959755"/>
                    <a:pt x="99796" y="1152795"/>
                  </a:cubicBezTo>
                  <a:cubicBezTo>
                    <a:pt x="86865" y="1345835"/>
                    <a:pt x="1890" y="2299028"/>
                    <a:pt x="43" y="2371995"/>
                  </a:cubicBezTo>
                  <a:cubicBezTo>
                    <a:pt x="-1804" y="2444962"/>
                    <a:pt x="55461" y="1929572"/>
                    <a:pt x="88712" y="1590598"/>
                  </a:cubicBezTo>
                  <a:cubicBezTo>
                    <a:pt x="121963" y="1251624"/>
                    <a:pt x="197701" y="412963"/>
                    <a:pt x="199548" y="338148"/>
                  </a:cubicBezTo>
                  <a:cubicBezTo>
                    <a:pt x="201395" y="263334"/>
                    <a:pt x="96101" y="1193435"/>
                    <a:pt x="99796" y="1141711"/>
                  </a:cubicBezTo>
                  <a:cubicBezTo>
                    <a:pt x="103491" y="1089987"/>
                    <a:pt x="192160" y="-11910"/>
                    <a:pt x="188465" y="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8" name="フリーフォーム 377">
              <a:extLst>
                <a:ext uri="{FF2B5EF4-FFF2-40B4-BE49-F238E27FC236}">
                  <a16:creationId xmlns:a16="http://schemas.microsoft.com/office/drawing/2014/main" id="{B334405E-A80C-AC00-8672-0768366A23D8}"/>
                </a:ext>
              </a:extLst>
            </p:cNvPr>
            <p:cNvSpPr/>
            <p:nvPr/>
          </p:nvSpPr>
          <p:spPr>
            <a:xfrm>
              <a:off x="8163080" y="6652131"/>
              <a:ext cx="499301" cy="2032703"/>
            </a:xfrm>
            <a:custGeom>
              <a:avLst/>
              <a:gdLst>
                <a:gd name="connsiteX0" fmla="*/ 498782 w 499301"/>
                <a:gd name="connsiteY0" fmla="*/ 3593 h 2032703"/>
                <a:gd name="connsiteX1" fmla="*/ 421196 w 499301"/>
                <a:gd name="connsiteY1" fmla="*/ 480189 h 2032703"/>
                <a:gd name="connsiteX2" fmla="*/ 326985 w 499301"/>
                <a:gd name="connsiteY2" fmla="*/ 956785 h 2032703"/>
                <a:gd name="connsiteX3" fmla="*/ 365778 w 499301"/>
                <a:gd name="connsiteY3" fmla="*/ 934618 h 2032703"/>
                <a:gd name="connsiteX4" fmla="*/ 18 w 499301"/>
                <a:gd name="connsiteY4" fmla="*/ 2031898 h 2032703"/>
                <a:gd name="connsiteX5" fmla="*/ 382404 w 499301"/>
                <a:gd name="connsiteY5" fmla="*/ 740654 h 2032703"/>
                <a:gd name="connsiteX6" fmla="*/ 498782 w 499301"/>
                <a:gd name="connsiteY6" fmla="*/ 3593 h 203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9301" h="2032703">
                  <a:moveTo>
                    <a:pt x="498782" y="3593"/>
                  </a:moveTo>
                  <a:cubicBezTo>
                    <a:pt x="505247" y="-39818"/>
                    <a:pt x="449829" y="321324"/>
                    <a:pt x="421196" y="480189"/>
                  </a:cubicBezTo>
                  <a:cubicBezTo>
                    <a:pt x="392563" y="639054"/>
                    <a:pt x="336221" y="881047"/>
                    <a:pt x="326985" y="956785"/>
                  </a:cubicBezTo>
                  <a:cubicBezTo>
                    <a:pt x="317749" y="1032523"/>
                    <a:pt x="420272" y="755433"/>
                    <a:pt x="365778" y="934618"/>
                  </a:cubicBezTo>
                  <a:cubicBezTo>
                    <a:pt x="311284" y="1113803"/>
                    <a:pt x="-2753" y="2064225"/>
                    <a:pt x="18" y="2031898"/>
                  </a:cubicBezTo>
                  <a:cubicBezTo>
                    <a:pt x="2789" y="1999571"/>
                    <a:pt x="298353" y="1076858"/>
                    <a:pt x="382404" y="740654"/>
                  </a:cubicBezTo>
                  <a:cubicBezTo>
                    <a:pt x="466455" y="404450"/>
                    <a:pt x="492317" y="47004"/>
                    <a:pt x="498782" y="359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9" name="フリーフォーム 378">
              <a:extLst>
                <a:ext uri="{FF2B5EF4-FFF2-40B4-BE49-F238E27FC236}">
                  <a16:creationId xmlns:a16="http://schemas.microsoft.com/office/drawing/2014/main" id="{788C047E-E4FB-3203-35C8-AEF66526DC8F}"/>
                </a:ext>
              </a:extLst>
            </p:cNvPr>
            <p:cNvSpPr/>
            <p:nvPr/>
          </p:nvSpPr>
          <p:spPr>
            <a:xfrm>
              <a:off x="8188131" y="6663287"/>
              <a:ext cx="414130" cy="1744878"/>
            </a:xfrm>
            <a:custGeom>
              <a:avLst/>
              <a:gdLst>
                <a:gd name="connsiteX0" fmla="*/ 368436 w 414130"/>
                <a:gd name="connsiteY0" fmla="*/ 3520 h 1744878"/>
                <a:gd name="connsiteX1" fmla="*/ 335185 w 414130"/>
                <a:gd name="connsiteY1" fmla="*/ 967797 h 1744878"/>
                <a:gd name="connsiteX2" fmla="*/ 335185 w 414130"/>
                <a:gd name="connsiteY2" fmla="*/ 746124 h 1744878"/>
                <a:gd name="connsiteX3" fmla="*/ 163389 w 414130"/>
                <a:gd name="connsiteY3" fmla="*/ 1377891 h 1744878"/>
                <a:gd name="connsiteX4" fmla="*/ 224349 w 414130"/>
                <a:gd name="connsiteY4" fmla="*/ 1100800 h 1744878"/>
                <a:gd name="connsiteX5" fmla="*/ 2676 w 414130"/>
                <a:gd name="connsiteY5" fmla="*/ 1732568 h 1744878"/>
                <a:gd name="connsiteX6" fmla="*/ 401687 w 414130"/>
                <a:gd name="connsiteY6" fmla="*/ 430240 h 1744878"/>
                <a:gd name="connsiteX7" fmla="*/ 318560 w 414130"/>
                <a:gd name="connsiteY7" fmla="*/ 635288 h 1744878"/>
                <a:gd name="connsiteX8" fmla="*/ 368436 w 414130"/>
                <a:gd name="connsiteY8" fmla="*/ 3520 h 174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130" h="1744878">
                  <a:moveTo>
                    <a:pt x="368436" y="3520"/>
                  </a:moveTo>
                  <a:cubicBezTo>
                    <a:pt x="371207" y="58938"/>
                    <a:pt x="340727" y="844030"/>
                    <a:pt x="335185" y="967797"/>
                  </a:cubicBezTo>
                  <a:cubicBezTo>
                    <a:pt x="329643" y="1091564"/>
                    <a:pt x="363818" y="677775"/>
                    <a:pt x="335185" y="746124"/>
                  </a:cubicBezTo>
                  <a:cubicBezTo>
                    <a:pt x="306552" y="814473"/>
                    <a:pt x="181862" y="1318778"/>
                    <a:pt x="163389" y="1377891"/>
                  </a:cubicBezTo>
                  <a:cubicBezTo>
                    <a:pt x="144916" y="1437004"/>
                    <a:pt x="251134" y="1041687"/>
                    <a:pt x="224349" y="1100800"/>
                  </a:cubicBezTo>
                  <a:cubicBezTo>
                    <a:pt x="197564" y="1159913"/>
                    <a:pt x="-26880" y="1844328"/>
                    <a:pt x="2676" y="1732568"/>
                  </a:cubicBezTo>
                  <a:cubicBezTo>
                    <a:pt x="32232" y="1620808"/>
                    <a:pt x="349040" y="613120"/>
                    <a:pt x="401687" y="430240"/>
                  </a:cubicBezTo>
                  <a:cubicBezTo>
                    <a:pt x="454334" y="247360"/>
                    <a:pt x="323178" y="706408"/>
                    <a:pt x="318560" y="635288"/>
                  </a:cubicBezTo>
                  <a:cubicBezTo>
                    <a:pt x="313942" y="564168"/>
                    <a:pt x="365665" y="-51898"/>
                    <a:pt x="368436" y="35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0" name="フリーフォーム 379">
              <a:extLst>
                <a:ext uri="{FF2B5EF4-FFF2-40B4-BE49-F238E27FC236}">
                  <a16:creationId xmlns:a16="http://schemas.microsoft.com/office/drawing/2014/main" id="{AA34BDC7-91E4-0A01-0F21-1728323EE9C7}"/>
                </a:ext>
              </a:extLst>
            </p:cNvPr>
            <p:cNvSpPr/>
            <p:nvPr/>
          </p:nvSpPr>
          <p:spPr>
            <a:xfrm>
              <a:off x="8217979" y="7195023"/>
              <a:ext cx="159719" cy="573151"/>
            </a:xfrm>
            <a:custGeom>
              <a:avLst/>
              <a:gdLst>
                <a:gd name="connsiteX0" fmla="*/ 537 w 159719"/>
                <a:gd name="connsiteY0" fmla="*/ 3799 h 573151"/>
                <a:gd name="connsiteX1" fmla="*/ 155708 w 159719"/>
                <a:gd name="connsiteY1" fmla="*/ 563522 h 573151"/>
                <a:gd name="connsiteX2" fmla="*/ 105832 w 159719"/>
                <a:gd name="connsiteY2" fmla="*/ 330766 h 573151"/>
                <a:gd name="connsiteX3" fmla="*/ 537 w 159719"/>
                <a:gd name="connsiteY3" fmla="*/ 3799 h 57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719" h="573151">
                  <a:moveTo>
                    <a:pt x="537" y="3799"/>
                  </a:moveTo>
                  <a:cubicBezTo>
                    <a:pt x="8850" y="42592"/>
                    <a:pt x="138159" y="509028"/>
                    <a:pt x="155708" y="563522"/>
                  </a:cubicBezTo>
                  <a:cubicBezTo>
                    <a:pt x="173257" y="618016"/>
                    <a:pt x="128923" y="427748"/>
                    <a:pt x="105832" y="330766"/>
                  </a:cubicBezTo>
                  <a:cubicBezTo>
                    <a:pt x="82741" y="233784"/>
                    <a:pt x="-7776" y="-34994"/>
                    <a:pt x="537" y="379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1" name="フリーフォーム 380">
              <a:extLst>
                <a:ext uri="{FF2B5EF4-FFF2-40B4-BE49-F238E27FC236}">
                  <a16:creationId xmlns:a16="http://schemas.microsoft.com/office/drawing/2014/main" id="{37CB6D67-23DE-1777-D7AA-50D5F117F5C2}"/>
                </a:ext>
              </a:extLst>
            </p:cNvPr>
            <p:cNvSpPr/>
            <p:nvPr/>
          </p:nvSpPr>
          <p:spPr>
            <a:xfrm>
              <a:off x="7464810" y="7698949"/>
              <a:ext cx="856528" cy="2326200"/>
            </a:xfrm>
            <a:custGeom>
              <a:avLst/>
              <a:gdLst>
                <a:gd name="connsiteX0" fmla="*/ 853459 w 856528"/>
                <a:gd name="connsiteY0" fmla="*/ 15262 h 2326200"/>
                <a:gd name="connsiteX1" fmla="*/ 581910 w 856528"/>
                <a:gd name="connsiteY1" fmla="*/ 1395175 h 2326200"/>
                <a:gd name="connsiteX2" fmla="*/ 642870 w 856528"/>
                <a:gd name="connsiteY2" fmla="*/ 1001706 h 2326200"/>
                <a:gd name="connsiteX3" fmla="*/ 19 w 856528"/>
                <a:gd name="connsiteY3" fmla="*/ 2326200 h 2326200"/>
                <a:gd name="connsiteX4" fmla="*/ 620703 w 856528"/>
                <a:gd name="connsiteY4" fmla="*/ 1001706 h 2326200"/>
                <a:gd name="connsiteX5" fmla="*/ 620703 w 856528"/>
                <a:gd name="connsiteY5" fmla="*/ 1090375 h 2326200"/>
                <a:gd name="connsiteX6" fmla="*/ 725997 w 856528"/>
                <a:gd name="connsiteY6" fmla="*/ 497400 h 2326200"/>
                <a:gd name="connsiteX7" fmla="*/ 676121 w 856528"/>
                <a:gd name="connsiteY7" fmla="*/ 973996 h 2326200"/>
                <a:gd name="connsiteX8" fmla="*/ 792499 w 856528"/>
                <a:gd name="connsiteY8" fmla="*/ 508484 h 2326200"/>
                <a:gd name="connsiteX9" fmla="*/ 731539 w 856528"/>
                <a:gd name="connsiteY9" fmla="*/ 647029 h 2326200"/>
                <a:gd name="connsiteX10" fmla="*/ 853459 w 856528"/>
                <a:gd name="connsiteY10" fmla="*/ 15262 h 232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6528" h="2326200">
                  <a:moveTo>
                    <a:pt x="853459" y="15262"/>
                  </a:moveTo>
                  <a:cubicBezTo>
                    <a:pt x="828521" y="139953"/>
                    <a:pt x="617008" y="1230768"/>
                    <a:pt x="581910" y="1395175"/>
                  </a:cubicBezTo>
                  <a:cubicBezTo>
                    <a:pt x="546812" y="1559582"/>
                    <a:pt x="739852" y="846535"/>
                    <a:pt x="642870" y="1001706"/>
                  </a:cubicBezTo>
                  <a:cubicBezTo>
                    <a:pt x="545888" y="1156877"/>
                    <a:pt x="3713" y="2326200"/>
                    <a:pt x="19" y="2326200"/>
                  </a:cubicBezTo>
                  <a:cubicBezTo>
                    <a:pt x="-3675" y="2326200"/>
                    <a:pt x="517256" y="1207677"/>
                    <a:pt x="620703" y="1001706"/>
                  </a:cubicBezTo>
                  <a:cubicBezTo>
                    <a:pt x="724150" y="795735"/>
                    <a:pt x="603154" y="1174426"/>
                    <a:pt x="620703" y="1090375"/>
                  </a:cubicBezTo>
                  <a:cubicBezTo>
                    <a:pt x="638252" y="1006324"/>
                    <a:pt x="716761" y="516796"/>
                    <a:pt x="725997" y="497400"/>
                  </a:cubicBezTo>
                  <a:cubicBezTo>
                    <a:pt x="735233" y="478004"/>
                    <a:pt x="665037" y="972149"/>
                    <a:pt x="676121" y="973996"/>
                  </a:cubicBezTo>
                  <a:cubicBezTo>
                    <a:pt x="687205" y="975843"/>
                    <a:pt x="783263" y="562979"/>
                    <a:pt x="792499" y="508484"/>
                  </a:cubicBezTo>
                  <a:cubicBezTo>
                    <a:pt x="801735" y="453990"/>
                    <a:pt x="719532" y="725538"/>
                    <a:pt x="731539" y="647029"/>
                  </a:cubicBezTo>
                  <a:cubicBezTo>
                    <a:pt x="743546" y="568520"/>
                    <a:pt x="878397" y="-109429"/>
                    <a:pt x="853459" y="152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2" name="フリーフォーム 381">
              <a:extLst>
                <a:ext uri="{FF2B5EF4-FFF2-40B4-BE49-F238E27FC236}">
                  <a16:creationId xmlns:a16="http://schemas.microsoft.com/office/drawing/2014/main" id="{D789F537-3C77-E9B5-A355-0B7A5E242563}"/>
                </a:ext>
              </a:extLst>
            </p:cNvPr>
            <p:cNvSpPr/>
            <p:nvPr/>
          </p:nvSpPr>
          <p:spPr>
            <a:xfrm>
              <a:off x="7828200" y="9690986"/>
              <a:ext cx="181418" cy="1197534"/>
            </a:xfrm>
            <a:custGeom>
              <a:avLst/>
              <a:gdLst>
                <a:gd name="connsiteX0" fmla="*/ 179727 w 181418"/>
                <a:gd name="connsiteY0" fmla="*/ 7196 h 1197534"/>
                <a:gd name="connsiteX1" fmla="*/ 2389 w 181418"/>
                <a:gd name="connsiteY1" fmla="*/ 1176519 h 1197534"/>
                <a:gd name="connsiteX2" fmla="*/ 85516 w 181418"/>
                <a:gd name="connsiteY2" fmla="*/ 705465 h 1197534"/>
                <a:gd name="connsiteX3" fmla="*/ 179727 w 181418"/>
                <a:gd name="connsiteY3" fmla="*/ 7196 h 119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418" h="1197534">
                  <a:moveTo>
                    <a:pt x="179727" y="7196"/>
                  </a:moveTo>
                  <a:cubicBezTo>
                    <a:pt x="165872" y="85705"/>
                    <a:pt x="18091" y="1060141"/>
                    <a:pt x="2389" y="1176519"/>
                  </a:cubicBezTo>
                  <a:cubicBezTo>
                    <a:pt x="-13313" y="1292897"/>
                    <a:pt x="52265" y="896658"/>
                    <a:pt x="85516" y="705465"/>
                  </a:cubicBezTo>
                  <a:cubicBezTo>
                    <a:pt x="118767" y="514272"/>
                    <a:pt x="193582" y="-71313"/>
                    <a:pt x="179727" y="719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3" name="フリーフォーム 382">
              <a:extLst>
                <a:ext uri="{FF2B5EF4-FFF2-40B4-BE49-F238E27FC236}">
                  <a16:creationId xmlns:a16="http://schemas.microsoft.com/office/drawing/2014/main" id="{03AC5652-DE9F-41F8-5465-C4971B1E1A6B}"/>
                </a:ext>
              </a:extLst>
            </p:cNvPr>
            <p:cNvSpPr/>
            <p:nvPr/>
          </p:nvSpPr>
          <p:spPr>
            <a:xfrm>
              <a:off x="7786812" y="9859882"/>
              <a:ext cx="160574" cy="1012793"/>
            </a:xfrm>
            <a:custGeom>
              <a:avLst/>
              <a:gdLst>
                <a:gd name="connsiteX0" fmla="*/ 160155 w 160574"/>
                <a:gd name="connsiteY0" fmla="*/ 4554 h 1012793"/>
                <a:gd name="connsiteX1" fmla="*/ 4984 w 160574"/>
                <a:gd name="connsiteY1" fmla="*/ 990998 h 1012793"/>
                <a:gd name="connsiteX2" fmla="*/ 49319 w 160574"/>
                <a:gd name="connsiteY2" fmla="*/ 636322 h 1012793"/>
                <a:gd name="connsiteX3" fmla="*/ 160155 w 160574"/>
                <a:gd name="connsiteY3" fmla="*/ 4554 h 101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574" h="1012793">
                  <a:moveTo>
                    <a:pt x="160155" y="4554"/>
                  </a:moveTo>
                  <a:cubicBezTo>
                    <a:pt x="152766" y="63667"/>
                    <a:pt x="23457" y="885703"/>
                    <a:pt x="4984" y="990998"/>
                  </a:cubicBezTo>
                  <a:cubicBezTo>
                    <a:pt x="-13489" y="1096293"/>
                    <a:pt x="23457" y="794264"/>
                    <a:pt x="49319" y="636322"/>
                  </a:cubicBezTo>
                  <a:cubicBezTo>
                    <a:pt x="75181" y="478380"/>
                    <a:pt x="167544" y="-54559"/>
                    <a:pt x="160155" y="45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4" name="フリーフォーム 383">
              <a:extLst>
                <a:ext uri="{FF2B5EF4-FFF2-40B4-BE49-F238E27FC236}">
                  <a16:creationId xmlns:a16="http://schemas.microsoft.com/office/drawing/2014/main" id="{FB7A97E8-D3F7-C894-C8B8-C68418084C07}"/>
                </a:ext>
              </a:extLst>
            </p:cNvPr>
            <p:cNvSpPr/>
            <p:nvPr/>
          </p:nvSpPr>
          <p:spPr>
            <a:xfrm>
              <a:off x="7845770" y="10679077"/>
              <a:ext cx="593690" cy="111636"/>
            </a:xfrm>
            <a:custGeom>
              <a:avLst/>
              <a:gdLst>
                <a:gd name="connsiteX0" fmla="*/ 1445 w 593690"/>
                <a:gd name="connsiteY0" fmla="*/ 7 h 111636"/>
                <a:gd name="connsiteX1" fmla="*/ 356121 w 593690"/>
                <a:gd name="connsiteY1" fmla="*/ 105301 h 111636"/>
                <a:gd name="connsiteX2" fmla="*/ 583335 w 593690"/>
                <a:gd name="connsiteY2" fmla="*/ 99759 h 111636"/>
                <a:gd name="connsiteX3" fmla="*/ 500208 w 593690"/>
                <a:gd name="connsiteY3" fmla="*/ 99759 h 111636"/>
                <a:gd name="connsiteX4" fmla="*/ 1445 w 593690"/>
                <a:gd name="connsiteY4" fmla="*/ 7 h 11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690" h="111636">
                  <a:moveTo>
                    <a:pt x="1445" y="7"/>
                  </a:moveTo>
                  <a:cubicBezTo>
                    <a:pt x="-22569" y="931"/>
                    <a:pt x="259139" y="88676"/>
                    <a:pt x="356121" y="105301"/>
                  </a:cubicBezTo>
                  <a:cubicBezTo>
                    <a:pt x="453103" y="121926"/>
                    <a:pt x="559321" y="100683"/>
                    <a:pt x="583335" y="99759"/>
                  </a:cubicBezTo>
                  <a:cubicBezTo>
                    <a:pt x="607349" y="98835"/>
                    <a:pt x="593495" y="111766"/>
                    <a:pt x="500208" y="99759"/>
                  </a:cubicBezTo>
                  <a:cubicBezTo>
                    <a:pt x="406921" y="87752"/>
                    <a:pt x="25459" y="-917"/>
                    <a:pt x="1445" y="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5" name="フリーフォーム 384">
              <a:extLst>
                <a:ext uri="{FF2B5EF4-FFF2-40B4-BE49-F238E27FC236}">
                  <a16:creationId xmlns:a16="http://schemas.microsoft.com/office/drawing/2014/main" id="{7545B2F7-DAA6-907C-A968-DD91174955CD}"/>
                </a:ext>
              </a:extLst>
            </p:cNvPr>
            <p:cNvSpPr/>
            <p:nvPr/>
          </p:nvSpPr>
          <p:spPr>
            <a:xfrm>
              <a:off x="7902208" y="10762173"/>
              <a:ext cx="561886" cy="94043"/>
            </a:xfrm>
            <a:custGeom>
              <a:avLst/>
              <a:gdLst>
                <a:gd name="connsiteX0" fmla="*/ 425 w 561886"/>
                <a:gd name="connsiteY0" fmla="*/ 38 h 94043"/>
                <a:gd name="connsiteX1" fmla="*/ 532439 w 561886"/>
                <a:gd name="connsiteY1" fmla="*/ 77623 h 94043"/>
                <a:gd name="connsiteX2" fmla="*/ 443770 w 561886"/>
                <a:gd name="connsiteY2" fmla="*/ 88707 h 94043"/>
                <a:gd name="connsiteX3" fmla="*/ 425 w 561886"/>
                <a:gd name="connsiteY3" fmla="*/ 38 h 9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886" h="94043">
                  <a:moveTo>
                    <a:pt x="425" y="38"/>
                  </a:moveTo>
                  <a:cubicBezTo>
                    <a:pt x="15203" y="-1809"/>
                    <a:pt x="458548" y="62845"/>
                    <a:pt x="532439" y="77623"/>
                  </a:cubicBezTo>
                  <a:cubicBezTo>
                    <a:pt x="606330" y="92401"/>
                    <a:pt x="527821" y="99791"/>
                    <a:pt x="443770" y="88707"/>
                  </a:cubicBezTo>
                  <a:cubicBezTo>
                    <a:pt x="359719" y="77623"/>
                    <a:pt x="-14353" y="1885"/>
                    <a:pt x="425" y="3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6" name="フリーフォーム 385">
              <a:extLst>
                <a:ext uri="{FF2B5EF4-FFF2-40B4-BE49-F238E27FC236}">
                  <a16:creationId xmlns:a16="http://schemas.microsoft.com/office/drawing/2014/main" id="{A778E0A4-0E64-D4C8-F6F0-4A632227EB77}"/>
                </a:ext>
              </a:extLst>
            </p:cNvPr>
            <p:cNvSpPr/>
            <p:nvPr/>
          </p:nvSpPr>
          <p:spPr>
            <a:xfrm>
              <a:off x="8339678" y="8096226"/>
              <a:ext cx="172787" cy="2643829"/>
            </a:xfrm>
            <a:custGeom>
              <a:avLst/>
              <a:gdLst>
                <a:gd name="connsiteX0" fmla="*/ 172555 w 172787"/>
                <a:gd name="connsiteY0" fmla="*/ 370 h 2643829"/>
                <a:gd name="connsiteX1" fmla="*/ 72802 w 172787"/>
                <a:gd name="connsiteY1" fmla="*/ 1341490 h 2643829"/>
                <a:gd name="connsiteX2" fmla="*/ 89427 w 172787"/>
                <a:gd name="connsiteY2" fmla="*/ 776225 h 2643829"/>
                <a:gd name="connsiteX3" fmla="*/ 758 w 172787"/>
                <a:gd name="connsiteY3" fmla="*/ 2045301 h 2643829"/>
                <a:gd name="connsiteX4" fmla="*/ 45093 w 172787"/>
                <a:gd name="connsiteY4" fmla="*/ 1175236 h 2643829"/>
                <a:gd name="connsiteX5" fmla="*/ 17384 w 172787"/>
                <a:gd name="connsiteY5" fmla="*/ 2643818 h 2643829"/>
                <a:gd name="connsiteX6" fmla="*/ 61718 w 172787"/>
                <a:gd name="connsiteY6" fmla="*/ 1147527 h 2643829"/>
                <a:gd name="connsiteX7" fmla="*/ 50635 w 172787"/>
                <a:gd name="connsiteY7" fmla="*/ 1496661 h 2643829"/>
                <a:gd name="connsiteX8" fmla="*/ 122678 w 172787"/>
                <a:gd name="connsiteY8" fmla="*/ 410465 h 2643829"/>
                <a:gd name="connsiteX9" fmla="*/ 100511 w 172787"/>
                <a:gd name="connsiteY9" fmla="*/ 1197403 h 2643829"/>
                <a:gd name="connsiteX10" fmla="*/ 172555 w 172787"/>
                <a:gd name="connsiteY10" fmla="*/ 370 h 264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787" h="2643829">
                  <a:moveTo>
                    <a:pt x="172555" y="370"/>
                  </a:moveTo>
                  <a:cubicBezTo>
                    <a:pt x="167937" y="24385"/>
                    <a:pt x="86657" y="1212181"/>
                    <a:pt x="72802" y="1341490"/>
                  </a:cubicBezTo>
                  <a:cubicBezTo>
                    <a:pt x="58947" y="1470799"/>
                    <a:pt x="101434" y="658923"/>
                    <a:pt x="89427" y="776225"/>
                  </a:cubicBezTo>
                  <a:cubicBezTo>
                    <a:pt x="77420" y="893527"/>
                    <a:pt x="8147" y="1978799"/>
                    <a:pt x="758" y="2045301"/>
                  </a:cubicBezTo>
                  <a:cubicBezTo>
                    <a:pt x="-6631" y="2111803"/>
                    <a:pt x="42322" y="1075483"/>
                    <a:pt x="45093" y="1175236"/>
                  </a:cubicBezTo>
                  <a:cubicBezTo>
                    <a:pt x="47864" y="1274989"/>
                    <a:pt x="14613" y="2648436"/>
                    <a:pt x="17384" y="2643818"/>
                  </a:cubicBezTo>
                  <a:cubicBezTo>
                    <a:pt x="20155" y="2639200"/>
                    <a:pt x="56176" y="1338720"/>
                    <a:pt x="61718" y="1147527"/>
                  </a:cubicBezTo>
                  <a:cubicBezTo>
                    <a:pt x="67260" y="956334"/>
                    <a:pt x="40475" y="1619505"/>
                    <a:pt x="50635" y="1496661"/>
                  </a:cubicBezTo>
                  <a:cubicBezTo>
                    <a:pt x="60795" y="1373817"/>
                    <a:pt x="114365" y="460341"/>
                    <a:pt x="122678" y="410465"/>
                  </a:cubicBezTo>
                  <a:cubicBezTo>
                    <a:pt x="130991" y="360589"/>
                    <a:pt x="89427" y="1265752"/>
                    <a:pt x="100511" y="1197403"/>
                  </a:cubicBezTo>
                  <a:cubicBezTo>
                    <a:pt x="111595" y="1129054"/>
                    <a:pt x="177173" y="-23645"/>
                    <a:pt x="172555" y="3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7" name="フリーフォーム 386">
              <a:extLst>
                <a:ext uri="{FF2B5EF4-FFF2-40B4-BE49-F238E27FC236}">
                  <a16:creationId xmlns:a16="http://schemas.microsoft.com/office/drawing/2014/main" id="{AC60F362-343A-0F7D-20DB-12C52724CF68}"/>
                </a:ext>
              </a:extLst>
            </p:cNvPr>
            <p:cNvSpPr/>
            <p:nvPr/>
          </p:nvSpPr>
          <p:spPr>
            <a:xfrm>
              <a:off x="8035548" y="8952871"/>
              <a:ext cx="33389" cy="903330"/>
            </a:xfrm>
            <a:custGeom>
              <a:avLst/>
              <a:gdLst>
                <a:gd name="connsiteX0" fmla="*/ 88 w 33389"/>
                <a:gd name="connsiteY0" fmla="*/ 41500 h 903330"/>
                <a:gd name="connsiteX1" fmla="*/ 11172 w 33389"/>
                <a:gd name="connsiteY1" fmla="*/ 141253 h 903330"/>
                <a:gd name="connsiteX2" fmla="*/ 33339 w 33389"/>
                <a:gd name="connsiteY2" fmla="*/ 883856 h 903330"/>
                <a:gd name="connsiteX3" fmla="*/ 16714 w 33389"/>
                <a:gd name="connsiteY3" fmla="*/ 628933 h 903330"/>
                <a:gd name="connsiteX4" fmla="*/ 88 w 33389"/>
                <a:gd name="connsiteY4" fmla="*/ 41500 h 90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9" h="903330">
                  <a:moveTo>
                    <a:pt x="88" y="41500"/>
                  </a:moveTo>
                  <a:cubicBezTo>
                    <a:pt x="-836" y="-39780"/>
                    <a:pt x="5630" y="860"/>
                    <a:pt x="11172" y="141253"/>
                  </a:cubicBezTo>
                  <a:cubicBezTo>
                    <a:pt x="16714" y="281646"/>
                    <a:pt x="32415" y="802576"/>
                    <a:pt x="33339" y="883856"/>
                  </a:cubicBezTo>
                  <a:cubicBezTo>
                    <a:pt x="34263" y="965136"/>
                    <a:pt x="22256" y="774867"/>
                    <a:pt x="16714" y="628933"/>
                  </a:cubicBezTo>
                  <a:cubicBezTo>
                    <a:pt x="11172" y="482999"/>
                    <a:pt x="1012" y="122780"/>
                    <a:pt x="88" y="4150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8" name="フリーフォーム 387">
              <a:extLst>
                <a:ext uri="{FF2B5EF4-FFF2-40B4-BE49-F238E27FC236}">
                  <a16:creationId xmlns:a16="http://schemas.microsoft.com/office/drawing/2014/main" id="{83D5E4CA-D668-D283-C166-D6CFAFEE05D9}"/>
                </a:ext>
              </a:extLst>
            </p:cNvPr>
            <p:cNvSpPr/>
            <p:nvPr/>
          </p:nvSpPr>
          <p:spPr>
            <a:xfrm>
              <a:off x="7385259" y="9613044"/>
              <a:ext cx="318306" cy="721869"/>
            </a:xfrm>
            <a:custGeom>
              <a:avLst/>
              <a:gdLst>
                <a:gd name="connsiteX0" fmla="*/ 317868 w 318306"/>
                <a:gd name="connsiteY0" fmla="*/ 2011 h 721869"/>
                <a:gd name="connsiteX1" fmla="*/ 13068 w 318306"/>
                <a:gd name="connsiteY1" fmla="*/ 700280 h 721869"/>
                <a:gd name="connsiteX2" fmla="*/ 79570 w 318306"/>
                <a:gd name="connsiteY2" fmla="*/ 495232 h 721869"/>
                <a:gd name="connsiteX3" fmla="*/ 317868 w 318306"/>
                <a:gd name="connsiteY3" fmla="*/ 2011 h 7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306" h="721869">
                  <a:moveTo>
                    <a:pt x="317868" y="2011"/>
                  </a:moveTo>
                  <a:cubicBezTo>
                    <a:pt x="306784" y="36186"/>
                    <a:pt x="52784" y="618076"/>
                    <a:pt x="13068" y="700280"/>
                  </a:cubicBezTo>
                  <a:cubicBezTo>
                    <a:pt x="-26648" y="782484"/>
                    <a:pt x="32464" y="611610"/>
                    <a:pt x="79570" y="495232"/>
                  </a:cubicBezTo>
                  <a:cubicBezTo>
                    <a:pt x="126676" y="378854"/>
                    <a:pt x="328952" y="-32164"/>
                    <a:pt x="317868" y="20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9" name="フリーフォーム 388">
              <a:extLst>
                <a:ext uri="{FF2B5EF4-FFF2-40B4-BE49-F238E27FC236}">
                  <a16:creationId xmlns:a16="http://schemas.microsoft.com/office/drawing/2014/main" id="{8757871C-D660-3A71-F99C-19C25720E44B}"/>
                </a:ext>
              </a:extLst>
            </p:cNvPr>
            <p:cNvSpPr/>
            <p:nvPr/>
          </p:nvSpPr>
          <p:spPr>
            <a:xfrm>
              <a:off x="7408018" y="8340363"/>
              <a:ext cx="411506" cy="1280247"/>
            </a:xfrm>
            <a:custGeom>
              <a:avLst/>
              <a:gdLst>
                <a:gd name="connsiteX0" fmla="*/ 411487 w 411506"/>
                <a:gd name="connsiteY0" fmla="*/ 73 h 1280247"/>
                <a:gd name="connsiteX1" fmla="*/ 62353 w 411506"/>
                <a:gd name="connsiteY1" fmla="*/ 1025310 h 1280247"/>
                <a:gd name="connsiteX2" fmla="*/ 29102 w 411506"/>
                <a:gd name="connsiteY2" fmla="*/ 1280233 h 1280247"/>
                <a:gd name="connsiteX3" fmla="*/ 29102 w 411506"/>
                <a:gd name="connsiteY3" fmla="*/ 1019768 h 1280247"/>
                <a:gd name="connsiteX4" fmla="*/ 1393 w 411506"/>
                <a:gd name="connsiteY4" fmla="*/ 1269150 h 1280247"/>
                <a:gd name="connsiteX5" fmla="*/ 78978 w 411506"/>
                <a:gd name="connsiteY5" fmla="*/ 665092 h 1280247"/>
                <a:gd name="connsiteX6" fmla="*/ 45727 w 411506"/>
                <a:gd name="connsiteY6" fmla="*/ 969892 h 1280247"/>
                <a:gd name="connsiteX7" fmla="*/ 411487 w 411506"/>
                <a:gd name="connsiteY7" fmla="*/ 73 h 128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506" h="1280247">
                  <a:moveTo>
                    <a:pt x="411487" y="73"/>
                  </a:moveTo>
                  <a:cubicBezTo>
                    <a:pt x="414258" y="9309"/>
                    <a:pt x="126084" y="811950"/>
                    <a:pt x="62353" y="1025310"/>
                  </a:cubicBezTo>
                  <a:cubicBezTo>
                    <a:pt x="-1378" y="1238670"/>
                    <a:pt x="34644" y="1281157"/>
                    <a:pt x="29102" y="1280233"/>
                  </a:cubicBezTo>
                  <a:cubicBezTo>
                    <a:pt x="23560" y="1279309"/>
                    <a:pt x="33720" y="1021615"/>
                    <a:pt x="29102" y="1019768"/>
                  </a:cubicBezTo>
                  <a:cubicBezTo>
                    <a:pt x="24484" y="1017921"/>
                    <a:pt x="-6920" y="1328262"/>
                    <a:pt x="1393" y="1269150"/>
                  </a:cubicBezTo>
                  <a:cubicBezTo>
                    <a:pt x="9706" y="1210038"/>
                    <a:pt x="71589" y="714968"/>
                    <a:pt x="78978" y="665092"/>
                  </a:cubicBezTo>
                  <a:cubicBezTo>
                    <a:pt x="86367" y="615216"/>
                    <a:pt x="-7844" y="1082576"/>
                    <a:pt x="45727" y="969892"/>
                  </a:cubicBezTo>
                  <a:cubicBezTo>
                    <a:pt x="99298" y="857208"/>
                    <a:pt x="408716" y="-9163"/>
                    <a:pt x="411487" y="7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0" name="フリーフォーム 389">
              <a:extLst>
                <a:ext uri="{FF2B5EF4-FFF2-40B4-BE49-F238E27FC236}">
                  <a16:creationId xmlns:a16="http://schemas.microsoft.com/office/drawing/2014/main" id="{039DF04F-A0AC-1F44-C90C-0D3300827101}"/>
                </a:ext>
              </a:extLst>
            </p:cNvPr>
            <p:cNvSpPr/>
            <p:nvPr/>
          </p:nvSpPr>
          <p:spPr>
            <a:xfrm>
              <a:off x="6933006" y="9194394"/>
              <a:ext cx="520999" cy="754583"/>
            </a:xfrm>
            <a:custGeom>
              <a:avLst/>
              <a:gdLst>
                <a:gd name="connsiteX0" fmla="*/ 520739 w 520999"/>
                <a:gd name="connsiteY0" fmla="*/ 293199 h 754583"/>
                <a:gd name="connsiteX1" fmla="*/ 249190 w 520999"/>
                <a:gd name="connsiteY1" fmla="*/ 376326 h 754583"/>
                <a:gd name="connsiteX2" fmla="*/ 310150 w 520999"/>
                <a:gd name="connsiteY2" fmla="*/ 481621 h 754583"/>
                <a:gd name="connsiteX3" fmla="*/ 49685 w 520999"/>
                <a:gd name="connsiteY3" fmla="*/ 625708 h 754583"/>
                <a:gd name="connsiteX4" fmla="*/ 5350 w 520999"/>
                <a:gd name="connsiteY4" fmla="*/ 753170 h 754583"/>
                <a:gd name="connsiteX5" fmla="*/ 121729 w 520999"/>
                <a:gd name="connsiteY5" fmla="*/ 692210 h 754583"/>
                <a:gd name="connsiteX6" fmla="*/ 387736 w 520999"/>
                <a:gd name="connsiteY6" fmla="*/ 664501 h 754583"/>
                <a:gd name="connsiteX7" fmla="*/ 299067 w 520999"/>
                <a:gd name="connsiteY7" fmla="*/ 564748 h 754583"/>
                <a:gd name="connsiteX8" fmla="*/ 348943 w 520999"/>
                <a:gd name="connsiteY8" fmla="*/ 658959 h 754583"/>
                <a:gd name="connsiteX9" fmla="*/ 177147 w 520999"/>
                <a:gd name="connsiteY9" fmla="*/ 636791 h 754583"/>
                <a:gd name="connsiteX10" fmla="*/ 371110 w 520999"/>
                <a:gd name="connsiteY10" fmla="*/ 503788 h 754583"/>
                <a:gd name="connsiteX11" fmla="*/ 210398 w 520999"/>
                <a:gd name="connsiteY11" fmla="*/ 520413 h 754583"/>
                <a:gd name="connsiteX12" fmla="*/ 299067 w 520999"/>
                <a:gd name="connsiteY12" fmla="*/ 149111 h 754583"/>
                <a:gd name="connsiteX13" fmla="*/ 304609 w 520999"/>
                <a:gd name="connsiteY13" fmla="*/ 5024 h 754583"/>
                <a:gd name="connsiteX14" fmla="*/ 299067 w 520999"/>
                <a:gd name="connsiteY14" fmla="*/ 309824 h 754583"/>
                <a:gd name="connsiteX15" fmla="*/ 520739 w 520999"/>
                <a:gd name="connsiteY15" fmla="*/ 293199 h 75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0999" h="754583">
                  <a:moveTo>
                    <a:pt x="520739" y="293199"/>
                  </a:moveTo>
                  <a:cubicBezTo>
                    <a:pt x="512426" y="304283"/>
                    <a:pt x="284288" y="344922"/>
                    <a:pt x="249190" y="376326"/>
                  </a:cubicBezTo>
                  <a:cubicBezTo>
                    <a:pt x="214092" y="407730"/>
                    <a:pt x="343401" y="440057"/>
                    <a:pt x="310150" y="481621"/>
                  </a:cubicBezTo>
                  <a:cubicBezTo>
                    <a:pt x="276899" y="523185"/>
                    <a:pt x="100485" y="580450"/>
                    <a:pt x="49685" y="625708"/>
                  </a:cubicBezTo>
                  <a:cubicBezTo>
                    <a:pt x="-1115" y="670966"/>
                    <a:pt x="-6657" y="742086"/>
                    <a:pt x="5350" y="753170"/>
                  </a:cubicBezTo>
                  <a:cubicBezTo>
                    <a:pt x="17357" y="764254"/>
                    <a:pt x="57998" y="706988"/>
                    <a:pt x="121729" y="692210"/>
                  </a:cubicBezTo>
                  <a:cubicBezTo>
                    <a:pt x="185460" y="677432"/>
                    <a:pt x="358180" y="685745"/>
                    <a:pt x="387736" y="664501"/>
                  </a:cubicBezTo>
                  <a:cubicBezTo>
                    <a:pt x="417292" y="643257"/>
                    <a:pt x="305533" y="565672"/>
                    <a:pt x="299067" y="564748"/>
                  </a:cubicBezTo>
                  <a:cubicBezTo>
                    <a:pt x="292601" y="563824"/>
                    <a:pt x="369263" y="646952"/>
                    <a:pt x="348943" y="658959"/>
                  </a:cubicBezTo>
                  <a:cubicBezTo>
                    <a:pt x="328623" y="670966"/>
                    <a:pt x="173453" y="662653"/>
                    <a:pt x="177147" y="636791"/>
                  </a:cubicBezTo>
                  <a:cubicBezTo>
                    <a:pt x="180841" y="610929"/>
                    <a:pt x="365568" y="523184"/>
                    <a:pt x="371110" y="503788"/>
                  </a:cubicBezTo>
                  <a:cubicBezTo>
                    <a:pt x="376652" y="484392"/>
                    <a:pt x="222405" y="579526"/>
                    <a:pt x="210398" y="520413"/>
                  </a:cubicBezTo>
                  <a:cubicBezTo>
                    <a:pt x="198391" y="461300"/>
                    <a:pt x="283365" y="235009"/>
                    <a:pt x="299067" y="149111"/>
                  </a:cubicBezTo>
                  <a:cubicBezTo>
                    <a:pt x="314769" y="63213"/>
                    <a:pt x="304609" y="-21761"/>
                    <a:pt x="304609" y="5024"/>
                  </a:cubicBezTo>
                  <a:cubicBezTo>
                    <a:pt x="304609" y="31809"/>
                    <a:pt x="262122" y="264566"/>
                    <a:pt x="299067" y="309824"/>
                  </a:cubicBezTo>
                  <a:cubicBezTo>
                    <a:pt x="336012" y="355082"/>
                    <a:pt x="529052" y="282115"/>
                    <a:pt x="520739" y="29319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1" name="フリーフォーム 390">
              <a:extLst>
                <a:ext uri="{FF2B5EF4-FFF2-40B4-BE49-F238E27FC236}">
                  <a16:creationId xmlns:a16="http://schemas.microsoft.com/office/drawing/2014/main" id="{E1FED85F-661E-8B3A-B10B-49DC26E2B3C0}"/>
                </a:ext>
              </a:extLst>
            </p:cNvPr>
            <p:cNvSpPr/>
            <p:nvPr/>
          </p:nvSpPr>
          <p:spPr>
            <a:xfrm>
              <a:off x="8304300" y="5917993"/>
              <a:ext cx="41161" cy="964699"/>
            </a:xfrm>
            <a:custGeom>
              <a:avLst/>
              <a:gdLst>
                <a:gd name="connsiteX0" fmla="*/ 4500 w 41161"/>
                <a:gd name="connsiteY0" fmla="*/ 407 h 964699"/>
                <a:gd name="connsiteX1" fmla="*/ 40500 w 41161"/>
                <a:gd name="connsiteY1" fmla="*/ 950807 h 964699"/>
                <a:gd name="connsiteX2" fmla="*/ 26100 w 41161"/>
                <a:gd name="connsiteY2" fmla="*/ 583607 h 964699"/>
                <a:gd name="connsiteX3" fmla="*/ 4500 w 41161"/>
                <a:gd name="connsiteY3" fmla="*/ 828407 h 964699"/>
                <a:gd name="connsiteX4" fmla="*/ 4500 w 41161"/>
                <a:gd name="connsiteY4" fmla="*/ 407 h 964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61" h="964699">
                  <a:moveTo>
                    <a:pt x="4500" y="407"/>
                  </a:moveTo>
                  <a:cubicBezTo>
                    <a:pt x="10500" y="20807"/>
                    <a:pt x="36900" y="853607"/>
                    <a:pt x="40500" y="950807"/>
                  </a:cubicBezTo>
                  <a:cubicBezTo>
                    <a:pt x="44100" y="1048007"/>
                    <a:pt x="32100" y="604007"/>
                    <a:pt x="26100" y="583607"/>
                  </a:cubicBezTo>
                  <a:cubicBezTo>
                    <a:pt x="20100" y="563207"/>
                    <a:pt x="10500" y="924407"/>
                    <a:pt x="4500" y="828407"/>
                  </a:cubicBezTo>
                  <a:cubicBezTo>
                    <a:pt x="-1500" y="732407"/>
                    <a:pt x="-1500" y="-19993"/>
                    <a:pt x="4500" y="40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2" name="フリーフォーム 391">
              <a:extLst>
                <a:ext uri="{FF2B5EF4-FFF2-40B4-BE49-F238E27FC236}">
                  <a16:creationId xmlns:a16="http://schemas.microsoft.com/office/drawing/2014/main" id="{802D85CF-58D8-4CFF-2C11-969623551397}"/>
                </a:ext>
              </a:extLst>
            </p:cNvPr>
            <p:cNvSpPr/>
            <p:nvPr/>
          </p:nvSpPr>
          <p:spPr>
            <a:xfrm>
              <a:off x="8639867" y="6040103"/>
              <a:ext cx="543390" cy="593506"/>
            </a:xfrm>
            <a:custGeom>
              <a:avLst/>
              <a:gdLst>
                <a:gd name="connsiteX0" fmla="*/ 223333 w 543390"/>
                <a:gd name="connsiteY0" fmla="*/ 697 h 593506"/>
                <a:gd name="connsiteX1" fmla="*/ 288133 w 543390"/>
                <a:gd name="connsiteY1" fmla="*/ 281497 h 593506"/>
                <a:gd name="connsiteX2" fmla="*/ 187333 w 543390"/>
                <a:gd name="connsiteY2" fmla="*/ 497497 h 593506"/>
                <a:gd name="connsiteX3" fmla="*/ 453733 w 543390"/>
                <a:gd name="connsiteY3" fmla="*/ 547897 h 593506"/>
                <a:gd name="connsiteX4" fmla="*/ 64933 w 543390"/>
                <a:gd name="connsiteY4" fmla="*/ 591097 h 593506"/>
                <a:gd name="connsiteX5" fmla="*/ 496933 w 543390"/>
                <a:gd name="connsiteY5" fmla="*/ 562297 h 593506"/>
                <a:gd name="connsiteX6" fmla="*/ 525733 w 543390"/>
                <a:gd name="connsiteY6" fmla="*/ 353497 h 593506"/>
                <a:gd name="connsiteX7" fmla="*/ 518533 w 543390"/>
                <a:gd name="connsiteY7" fmla="*/ 540697 h 593506"/>
                <a:gd name="connsiteX8" fmla="*/ 230533 w 543390"/>
                <a:gd name="connsiteY8" fmla="*/ 519097 h 593506"/>
                <a:gd name="connsiteX9" fmla="*/ 230533 w 543390"/>
                <a:gd name="connsiteY9" fmla="*/ 375097 h 593506"/>
                <a:gd name="connsiteX10" fmla="*/ 133 w 543390"/>
                <a:gd name="connsiteY10" fmla="*/ 22297 h 593506"/>
                <a:gd name="connsiteX11" fmla="*/ 266533 w 543390"/>
                <a:gd name="connsiteY11" fmla="*/ 367897 h 593506"/>
                <a:gd name="connsiteX12" fmla="*/ 223333 w 543390"/>
                <a:gd name="connsiteY12" fmla="*/ 697 h 59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3390" h="593506">
                  <a:moveTo>
                    <a:pt x="223333" y="697"/>
                  </a:moveTo>
                  <a:cubicBezTo>
                    <a:pt x="226933" y="-13703"/>
                    <a:pt x="294133" y="198697"/>
                    <a:pt x="288133" y="281497"/>
                  </a:cubicBezTo>
                  <a:cubicBezTo>
                    <a:pt x="282133" y="364297"/>
                    <a:pt x="159733" y="453097"/>
                    <a:pt x="187333" y="497497"/>
                  </a:cubicBezTo>
                  <a:cubicBezTo>
                    <a:pt x="214933" y="541897"/>
                    <a:pt x="474133" y="532297"/>
                    <a:pt x="453733" y="547897"/>
                  </a:cubicBezTo>
                  <a:cubicBezTo>
                    <a:pt x="433333" y="563497"/>
                    <a:pt x="57733" y="588697"/>
                    <a:pt x="64933" y="591097"/>
                  </a:cubicBezTo>
                  <a:cubicBezTo>
                    <a:pt x="72133" y="593497"/>
                    <a:pt x="420133" y="601897"/>
                    <a:pt x="496933" y="562297"/>
                  </a:cubicBezTo>
                  <a:cubicBezTo>
                    <a:pt x="573733" y="522697"/>
                    <a:pt x="522133" y="357097"/>
                    <a:pt x="525733" y="353497"/>
                  </a:cubicBezTo>
                  <a:cubicBezTo>
                    <a:pt x="529333" y="349897"/>
                    <a:pt x="567733" y="513097"/>
                    <a:pt x="518533" y="540697"/>
                  </a:cubicBezTo>
                  <a:cubicBezTo>
                    <a:pt x="469333" y="568297"/>
                    <a:pt x="278533" y="546697"/>
                    <a:pt x="230533" y="519097"/>
                  </a:cubicBezTo>
                  <a:cubicBezTo>
                    <a:pt x="182533" y="491497"/>
                    <a:pt x="268933" y="457897"/>
                    <a:pt x="230533" y="375097"/>
                  </a:cubicBezTo>
                  <a:cubicBezTo>
                    <a:pt x="192133" y="292297"/>
                    <a:pt x="-5867" y="23497"/>
                    <a:pt x="133" y="22297"/>
                  </a:cubicBezTo>
                  <a:cubicBezTo>
                    <a:pt x="6133" y="21097"/>
                    <a:pt x="225733" y="370297"/>
                    <a:pt x="266533" y="367897"/>
                  </a:cubicBezTo>
                  <a:cubicBezTo>
                    <a:pt x="307333" y="365497"/>
                    <a:pt x="219733" y="15097"/>
                    <a:pt x="223333" y="6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3" name="フリーフォーム 392">
              <a:extLst>
                <a:ext uri="{FF2B5EF4-FFF2-40B4-BE49-F238E27FC236}">
                  <a16:creationId xmlns:a16="http://schemas.microsoft.com/office/drawing/2014/main" id="{83A182D8-ABC1-91CD-98C0-6DD8CEB47EBC}"/>
                </a:ext>
              </a:extLst>
            </p:cNvPr>
            <p:cNvSpPr/>
            <p:nvPr/>
          </p:nvSpPr>
          <p:spPr>
            <a:xfrm>
              <a:off x="8855753" y="5990329"/>
              <a:ext cx="311302" cy="333509"/>
            </a:xfrm>
            <a:custGeom>
              <a:avLst/>
              <a:gdLst>
                <a:gd name="connsiteX0" fmla="*/ 247 w 311302"/>
                <a:gd name="connsiteY0" fmla="*/ 71 h 333509"/>
                <a:gd name="connsiteX1" fmla="*/ 295447 w 311302"/>
                <a:gd name="connsiteY1" fmla="*/ 309671 h 333509"/>
                <a:gd name="connsiteX2" fmla="*/ 245047 w 311302"/>
                <a:gd name="connsiteY2" fmla="*/ 280871 h 333509"/>
                <a:gd name="connsiteX3" fmla="*/ 247 w 311302"/>
                <a:gd name="connsiteY3" fmla="*/ 71 h 33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302" h="333509">
                  <a:moveTo>
                    <a:pt x="247" y="71"/>
                  </a:moveTo>
                  <a:cubicBezTo>
                    <a:pt x="8647" y="4871"/>
                    <a:pt x="254647" y="262871"/>
                    <a:pt x="295447" y="309671"/>
                  </a:cubicBezTo>
                  <a:cubicBezTo>
                    <a:pt x="336247" y="356471"/>
                    <a:pt x="290647" y="327671"/>
                    <a:pt x="245047" y="280871"/>
                  </a:cubicBezTo>
                  <a:cubicBezTo>
                    <a:pt x="199447" y="234071"/>
                    <a:pt x="-8153" y="-4729"/>
                    <a:pt x="247" y="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4" name="フリーフォーム 393">
              <a:extLst>
                <a:ext uri="{FF2B5EF4-FFF2-40B4-BE49-F238E27FC236}">
                  <a16:creationId xmlns:a16="http://schemas.microsoft.com/office/drawing/2014/main" id="{ED270652-D033-C4B9-3BF4-C2484F0BBC0F}"/>
                </a:ext>
              </a:extLst>
            </p:cNvPr>
            <p:cNvSpPr/>
            <p:nvPr/>
          </p:nvSpPr>
          <p:spPr>
            <a:xfrm>
              <a:off x="7631238" y="6036108"/>
              <a:ext cx="642253" cy="1309062"/>
            </a:xfrm>
            <a:custGeom>
              <a:avLst/>
              <a:gdLst>
                <a:gd name="connsiteX0" fmla="*/ 497562 w 642253"/>
                <a:gd name="connsiteY0" fmla="*/ 11892 h 1309062"/>
                <a:gd name="connsiteX1" fmla="*/ 583962 w 642253"/>
                <a:gd name="connsiteY1" fmla="*/ 832692 h 1309062"/>
                <a:gd name="connsiteX2" fmla="*/ 562362 w 642253"/>
                <a:gd name="connsiteY2" fmla="*/ 753492 h 1309062"/>
                <a:gd name="connsiteX3" fmla="*/ 468762 w 642253"/>
                <a:gd name="connsiteY3" fmla="*/ 1012692 h 1309062"/>
                <a:gd name="connsiteX4" fmla="*/ 762 w 642253"/>
                <a:gd name="connsiteY4" fmla="*/ 1307892 h 1309062"/>
                <a:gd name="connsiteX5" fmla="*/ 591162 w 642253"/>
                <a:gd name="connsiteY5" fmla="*/ 897492 h 1309062"/>
                <a:gd name="connsiteX6" fmla="*/ 497562 w 642253"/>
                <a:gd name="connsiteY6" fmla="*/ 501492 h 1309062"/>
                <a:gd name="connsiteX7" fmla="*/ 382362 w 642253"/>
                <a:gd name="connsiteY7" fmla="*/ 739092 h 1309062"/>
                <a:gd name="connsiteX8" fmla="*/ 634362 w 642253"/>
                <a:gd name="connsiteY8" fmla="*/ 191892 h 1309062"/>
                <a:gd name="connsiteX9" fmla="*/ 569562 w 642253"/>
                <a:gd name="connsiteY9" fmla="*/ 335892 h 1309062"/>
                <a:gd name="connsiteX10" fmla="*/ 497562 w 642253"/>
                <a:gd name="connsiteY10" fmla="*/ 11892 h 130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253" h="1309062">
                  <a:moveTo>
                    <a:pt x="497562" y="11892"/>
                  </a:moveTo>
                  <a:cubicBezTo>
                    <a:pt x="499962" y="94692"/>
                    <a:pt x="573162" y="709092"/>
                    <a:pt x="583962" y="832692"/>
                  </a:cubicBezTo>
                  <a:cubicBezTo>
                    <a:pt x="594762" y="956292"/>
                    <a:pt x="581562" y="723492"/>
                    <a:pt x="562362" y="753492"/>
                  </a:cubicBezTo>
                  <a:cubicBezTo>
                    <a:pt x="543162" y="783492"/>
                    <a:pt x="562362" y="920292"/>
                    <a:pt x="468762" y="1012692"/>
                  </a:cubicBezTo>
                  <a:cubicBezTo>
                    <a:pt x="375162" y="1105092"/>
                    <a:pt x="-19638" y="1327092"/>
                    <a:pt x="762" y="1307892"/>
                  </a:cubicBezTo>
                  <a:cubicBezTo>
                    <a:pt x="21162" y="1288692"/>
                    <a:pt x="508362" y="1031892"/>
                    <a:pt x="591162" y="897492"/>
                  </a:cubicBezTo>
                  <a:cubicBezTo>
                    <a:pt x="673962" y="763092"/>
                    <a:pt x="532362" y="527892"/>
                    <a:pt x="497562" y="501492"/>
                  </a:cubicBezTo>
                  <a:cubicBezTo>
                    <a:pt x="462762" y="475092"/>
                    <a:pt x="359562" y="790692"/>
                    <a:pt x="382362" y="739092"/>
                  </a:cubicBezTo>
                  <a:cubicBezTo>
                    <a:pt x="405162" y="687492"/>
                    <a:pt x="603162" y="259092"/>
                    <a:pt x="634362" y="191892"/>
                  </a:cubicBezTo>
                  <a:cubicBezTo>
                    <a:pt x="665562" y="124692"/>
                    <a:pt x="595962" y="367092"/>
                    <a:pt x="569562" y="335892"/>
                  </a:cubicBezTo>
                  <a:cubicBezTo>
                    <a:pt x="543162" y="304692"/>
                    <a:pt x="495162" y="-70908"/>
                    <a:pt x="497562" y="118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5" name="フリーフォーム 394">
              <a:extLst>
                <a:ext uri="{FF2B5EF4-FFF2-40B4-BE49-F238E27FC236}">
                  <a16:creationId xmlns:a16="http://schemas.microsoft.com/office/drawing/2014/main" id="{F62C1E32-14F6-C073-3FDA-97D2794816D7}"/>
                </a:ext>
              </a:extLst>
            </p:cNvPr>
            <p:cNvSpPr/>
            <p:nvPr/>
          </p:nvSpPr>
          <p:spPr>
            <a:xfrm>
              <a:off x="7806305" y="5824726"/>
              <a:ext cx="510340" cy="295569"/>
            </a:xfrm>
            <a:custGeom>
              <a:avLst/>
              <a:gdLst>
                <a:gd name="connsiteX0" fmla="*/ 41695 w 510340"/>
                <a:gd name="connsiteY0" fmla="*/ 230474 h 295569"/>
                <a:gd name="connsiteX1" fmla="*/ 315295 w 510340"/>
                <a:gd name="connsiteY1" fmla="*/ 50474 h 295569"/>
                <a:gd name="connsiteX2" fmla="*/ 509695 w 510340"/>
                <a:gd name="connsiteY2" fmla="*/ 74 h 295569"/>
                <a:gd name="connsiteX3" fmla="*/ 250495 w 510340"/>
                <a:gd name="connsiteY3" fmla="*/ 57674 h 295569"/>
                <a:gd name="connsiteX4" fmla="*/ 20095 w 510340"/>
                <a:gd name="connsiteY4" fmla="*/ 288074 h 295569"/>
                <a:gd name="connsiteX5" fmla="*/ 41695 w 510340"/>
                <a:gd name="connsiteY5" fmla="*/ 230474 h 29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340" h="295569">
                  <a:moveTo>
                    <a:pt x="41695" y="230474"/>
                  </a:moveTo>
                  <a:cubicBezTo>
                    <a:pt x="90895" y="190874"/>
                    <a:pt x="237295" y="88874"/>
                    <a:pt x="315295" y="50474"/>
                  </a:cubicBezTo>
                  <a:cubicBezTo>
                    <a:pt x="393295" y="12074"/>
                    <a:pt x="520495" y="-1126"/>
                    <a:pt x="509695" y="74"/>
                  </a:cubicBezTo>
                  <a:cubicBezTo>
                    <a:pt x="498895" y="1274"/>
                    <a:pt x="332095" y="9674"/>
                    <a:pt x="250495" y="57674"/>
                  </a:cubicBezTo>
                  <a:cubicBezTo>
                    <a:pt x="168895" y="105674"/>
                    <a:pt x="51295" y="262874"/>
                    <a:pt x="20095" y="288074"/>
                  </a:cubicBezTo>
                  <a:cubicBezTo>
                    <a:pt x="-11105" y="313274"/>
                    <a:pt x="-7505" y="270074"/>
                    <a:pt x="41695" y="2304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フリーフォーム 395">
              <a:extLst>
                <a:ext uri="{FF2B5EF4-FFF2-40B4-BE49-F238E27FC236}">
                  <a16:creationId xmlns:a16="http://schemas.microsoft.com/office/drawing/2014/main" id="{57DD48AE-0DEC-CE40-9B8C-F03C5BC9A096}"/>
                </a:ext>
              </a:extLst>
            </p:cNvPr>
            <p:cNvSpPr/>
            <p:nvPr/>
          </p:nvSpPr>
          <p:spPr>
            <a:xfrm>
              <a:off x="4666838" y="5215925"/>
              <a:ext cx="130823" cy="1172118"/>
            </a:xfrm>
            <a:custGeom>
              <a:avLst/>
              <a:gdLst>
                <a:gd name="connsiteX0" fmla="*/ 59708 w 130823"/>
                <a:gd name="connsiteY0" fmla="*/ 19 h 1172118"/>
                <a:gd name="connsiteX1" fmla="*/ 46830 w 130823"/>
                <a:gd name="connsiteY1" fmla="*/ 450779 h 1172118"/>
                <a:gd name="connsiteX2" fmla="*/ 72587 w 130823"/>
                <a:gd name="connsiteY2" fmla="*/ 882221 h 1172118"/>
                <a:gd name="connsiteX3" fmla="*/ 79027 w 130823"/>
                <a:gd name="connsiteY3" fmla="*/ 792069 h 1172118"/>
                <a:gd name="connsiteX4" fmla="*/ 130542 w 130823"/>
                <a:gd name="connsiteY4" fmla="*/ 1171996 h 1172118"/>
                <a:gd name="connsiteX5" fmla="*/ 53269 w 130823"/>
                <a:gd name="connsiteY5" fmla="*/ 746993 h 1172118"/>
                <a:gd name="connsiteX6" fmla="*/ 1754 w 130823"/>
                <a:gd name="connsiteY6" fmla="*/ 270475 h 1172118"/>
                <a:gd name="connsiteX7" fmla="*/ 14632 w 130823"/>
                <a:gd name="connsiteY7" fmla="*/ 431461 h 1172118"/>
                <a:gd name="connsiteX8" fmla="*/ 59708 w 130823"/>
                <a:gd name="connsiteY8" fmla="*/ 19 h 117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23" h="1172118">
                  <a:moveTo>
                    <a:pt x="59708" y="19"/>
                  </a:moveTo>
                  <a:cubicBezTo>
                    <a:pt x="65074" y="3239"/>
                    <a:pt x="44683" y="303745"/>
                    <a:pt x="46830" y="450779"/>
                  </a:cubicBezTo>
                  <a:cubicBezTo>
                    <a:pt x="48976" y="597813"/>
                    <a:pt x="67221" y="825339"/>
                    <a:pt x="72587" y="882221"/>
                  </a:cubicBezTo>
                  <a:cubicBezTo>
                    <a:pt x="77953" y="939103"/>
                    <a:pt x="69368" y="743773"/>
                    <a:pt x="79027" y="792069"/>
                  </a:cubicBezTo>
                  <a:cubicBezTo>
                    <a:pt x="88686" y="840365"/>
                    <a:pt x="134835" y="1179509"/>
                    <a:pt x="130542" y="1171996"/>
                  </a:cubicBezTo>
                  <a:cubicBezTo>
                    <a:pt x="126249" y="1164483"/>
                    <a:pt x="74734" y="897246"/>
                    <a:pt x="53269" y="746993"/>
                  </a:cubicBezTo>
                  <a:cubicBezTo>
                    <a:pt x="31804" y="596740"/>
                    <a:pt x="8193" y="323064"/>
                    <a:pt x="1754" y="270475"/>
                  </a:cubicBezTo>
                  <a:cubicBezTo>
                    <a:pt x="-4685" y="217886"/>
                    <a:pt x="8193" y="473317"/>
                    <a:pt x="14632" y="431461"/>
                  </a:cubicBezTo>
                  <a:cubicBezTo>
                    <a:pt x="21071" y="389605"/>
                    <a:pt x="54342" y="-3201"/>
                    <a:pt x="59708" y="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7" name="フリーフォーム 396">
              <a:extLst>
                <a:ext uri="{FF2B5EF4-FFF2-40B4-BE49-F238E27FC236}">
                  <a16:creationId xmlns:a16="http://schemas.microsoft.com/office/drawing/2014/main" id="{879EED96-E1F5-20F8-D968-44BDB9277907}"/>
                </a:ext>
              </a:extLst>
            </p:cNvPr>
            <p:cNvSpPr/>
            <p:nvPr/>
          </p:nvSpPr>
          <p:spPr>
            <a:xfrm>
              <a:off x="4640426" y="6355267"/>
              <a:ext cx="316299" cy="1200734"/>
            </a:xfrm>
            <a:custGeom>
              <a:avLst/>
              <a:gdLst>
                <a:gd name="connsiteX0" fmla="*/ 2408 w 316299"/>
                <a:gd name="connsiteY0" fmla="*/ 6896 h 1200734"/>
                <a:gd name="connsiteX1" fmla="*/ 311501 w 316299"/>
                <a:gd name="connsiteY1" fmla="*/ 1178874 h 1200734"/>
                <a:gd name="connsiteX2" fmla="*/ 176273 w 316299"/>
                <a:gd name="connsiteY2" fmla="*/ 715234 h 1200734"/>
                <a:gd name="connsiteX3" fmla="*/ 2408 w 316299"/>
                <a:gd name="connsiteY3" fmla="*/ 6896 h 120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299" h="1200734">
                  <a:moveTo>
                    <a:pt x="2408" y="6896"/>
                  </a:moveTo>
                  <a:cubicBezTo>
                    <a:pt x="24946" y="84169"/>
                    <a:pt x="282524" y="1060818"/>
                    <a:pt x="311501" y="1178874"/>
                  </a:cubicBezTo>
                  <a:cubicBezTo>
                    <a:pt x="340479" y="1296930"/>
                    <a:pt x="231008" y="907344"/>
                    <a:pt x="176273" y="715234"/>
                  </a:cubicBezTo>
                  <a:cubicBezTo>
                    <a:pt x="121538" y="523124"/>
                    <a:pt x="-20130" y="-70377"/>
                    <a:pt x="2408" y="689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8" name="フリーフォーム 397">
              <a:extLst>
                <a:ext uri="{FF2B5EF4-FFF2-40B4-BE49-F238E27FC236}">
                  <a16:creationId xmlns:a16="http://schemas.microsoft.com/office/drawing/2014/main" id="{1CE440EA-D102-90BE-DF4A-399F17745607}"/>
                </a:ext>
              </a:extLst>
            </p:cNvPr>
            <p:cNvSpPr/>
            <p:nvPr/>
          </p:nvSpPr>
          <p:spPr>
            <a:xfrm>
              <a:off x="4765078" y="6238330"/>
              <a:ext cx="345882" cy="1365123"/>
            </a:xfrm>
            <a:custGeom>
              <a:avLst/>
              <a:gdLst>
                <a:gd name="connsiteX0" fmla="*/ 105 w 345882"/>
                <a:gd name="connsiteY0" fmla="*/ 1484 h 1365123"/>
                <a:gd name="connsiteX1" fmla="*/ 167530 w 345882"/>
                <a:gd name="connsiteY1" fmla="*/ 684064 h 1365123"/>
                <a:gd name="connsiteX2" fmla="*/ 167530 w 345882"/>
                <a:gd name="connsiteY2" fmla="*/ 664746 h 1365123"/>
                <a:gd name="connsiteX3" fmla="*/ 341395 w 345882"/>
                <a:gd name="connsiteY3" fmla="*/ 1347326 h 1365123"/>
                <a:gd name="connsiteX4" fmla="*/ 289880 w 345882"/>
                <a:gd name="connsiteY4" fmla="*/ 1128385 h 1365123"/>
                <a:gd name="connsiteX5" fmla="*/ 238364 w 345882"/>
                <a:gd name="connsiteY5" fmla="*/ 729140 h 1365123"/>
                <a:gd name="connsiteX6" fmla="*/ 238364 w 345882"/>
                <a:gd name="connsiteY6" fmla="*/ 838611 h 1365123"/>
                <a:gd name="connsiteX7" fmla="*/ 116015 w 345882"/>
                <a:gd name="connsiteY7" fmla="*/ 355653 h 1365123"/>
                <a:gd name="connsiteX8" fmla="*/ 141773 w 345882"/>
                <a:gd name="connsiteY8" fmla="*/ 497321 h 1365123"/>
                <a:gd name="connsiteX9" fmla="*/ 105 w 345882"/>
                <a:gd name="connsiteY9" fmla="*/ 1484 h 136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882" h="1365123">
                  <a:moveTo>
                    <a:pt x="105" y="1484"/>
                  </a:moveTo>
                  <a:cubicBezTo>
                    <a:pt x="4398" y="32608"/>
                    <a:pt x="167530" y="684064"/>
                    <a:pt x="167530" y="684064"/>
                  </a:cubicBezTo>
                  <a:cubicBezTo>
                    <a:pt x="195434" y="794608"/>
                    <a:pt x="138553" y="554202"/>
                    <a:pt x="167530" y="664746"/>
                  </a:cubicBezTo>
                  <a:cubicBezTo>
                    <a:pt x="196507" y="775290"/>
                    <a:pt x="321003" y="1270053"/>
                    <a:pt x="341395" y="1347326"/>
                  </a:cubicBezTo>
                  <a:cubicBezTo>
                    <a:pt x="361787" y="1424599"/>
                    <a:pt x="307052" y="1231416"/>
                    <a:pt x="289880" y="1128385"/>
                  </a:cubicBezTo>
                  <a:cubicBezTo>
                    <a:pt x="272708" y="1025354"/>
                    <a:pt x="246950" y="777436"/>
                    <a:pt x="238364" y="729140"/>
                  </a:cubicBezTo>
                  <a:cubicBezTo>
                    <a:pt x="229778" y="680844"/>
                    <a:pt x="258755" y="900859"/>
                    <a:pt x="238364" y="838611"/>
                  </a:cubicBezTo>
                  <a:cubicBezTo>
                    <a:pt x="217973" y="776363"/>
                    <a:pt x="132114" y="412535"/>
                    <a:pt x="116015" y="355653"/>
                  </a:cubicBezTo>
                  <a:cubicBezTo>
                    <a:pt x="99917" y="298771"/>
                    <a:pt x="160018" y="556349"/>
                    <a:pt x="141773" y="497321"/>
                  </a:cubicBezTo>
                  <a:cubicBezTo>
                    <a:pt x="123528" y="438293"/>
                    <a:pt x="-4188" y="-29640"/>
                    <a:pt x="105" y="14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9" name="フリーフォーム 398">
              <a:extLst>
                <a:ext uri="{FF2B5EF4-FFF2-40B4-BE49-F238E27FC236}">
                  <a16:creationId xmlns:a16="http://schemas.microsoft.com/office/drawing/2014/main" id="{E1B7E677-7CDB-28F4-126A-13A3F7C55F1A}"/>
                </a:ext>
              </a:extLst>
            </p:cNvPr>
            <p:cNvSpPr/>
            <p:nvPr/>
          </p:nvSpPr>
          <p:spPr>
            <a:xfrm>
              <a:off x="4899350" y="7527130"/>
              <a:ext cx="606949" cy="1031819"/>
            </a:xfrm>
            <a:custGeom>
              <a:avLst/>
              <a:gdLst>
                <a:gd name="connsiteX0" fmla="*/ 1061 w 606949"/>
                <a:gd name="connsiteY0" fmla="*/ 571 h 1031819"/>
                <a:gd name="connsiteX1" fmla="*/ 239320 w 606949"/>
                <a:gd name="connsiteY1" fmla="*/ 586560 h 1031819"/>
                <a:gd name="connsiteX2" fmla="*/ 226442 w 606949"/>
                <a:gd name="connsiteY2" fmla="*/ 573681 h 1031819"/>
                <a:gd name="connsiteX3" fmla="*/ 393867 w 606949"/>
                <a:gd name="connsiteY3" fmla="*/ 792622 h 1031819"/>
                <a:gd name="connsiteX4" fmla="*/ 380988 w 606949"/>
                <a:gd name="connsiteY4" fmla="*/ 734667 h 1031819"/>
                <a:gd name="connsiteX5" fmla="*/ 484019 w 606949"/>
                <a:gd name="connsiteY5" fmla="*/ 1030881 h 1031819"/>
                <a:gd name="connsiteX6" fmla="*/ 393867 w 606949"/>
                <a:gd name="connsiteY6" fmla="*/ 818380 h 1031819"/>
                <a:gd name="connsiteX7" fmla="*/ 606368 w 606949"/>
                <a:gd name="connsiteY7" fmla="*/ 541484 h 1031819"/>
                <a:gd name="connsiteX8" fmla="*/ 316594 w 606949"/>
                <a:gd name="connsiteY8" fmla="*/ 753985 h 1031819"/>
                <a:gd name="connsiteX9" fmla="*/ 226442 w 606949"/>
                <a:gd name="connsiteY9" fmla="*/ 618757 h 1031819"/>
                <a:gd name="connsiteX10" fmla="*/ 91213 w 606949"/>
                <a:gd name="connsiteY10" fmla="*/ 425574 h 1031819"/>
                <a:gd name="connsiteX11" fmla="*/ 149168 w 606949"/>
                <a:gd name="connsiteY11" fmla="*/ 477090 h 1031819"/>
                <a:gd name="connsiteX12" fmla="*/ 1061 w 606949"/>
                <a:gd name="connsiteY12" fmla="*/ 571 h 103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6949" h="1031819">
                  <a:moveTo>
                    <a:pt x="1061" y="571"/>
                  </a:moveTo>
                  <a:cubicBezTo>
                    <a:pt x="16086" y="18816"/>
                    <a:pt x="201756" y="491042"/>
                    <a:pt x="239320" y="586560"/>
                  </a:cubicBezTo>
                  <a:cubicBezTo>
                    <a:pt x="276884" y="682078"/>
                    <a:pt x="200684" y="539338"/>
                    <a:pt x="226442" y="573681"/>
                  </a:cubicBezTo>
                  <a:cubicBezTo>
                    <a:pt x="252200" y="608024"/>
                    <a:pt x="368109" y="765791"/>
                    <a:pt x="393867" y="792622"/>
                  </a:cubicBezTo>
                  <a:cubicBezTo>
                    <a:pt x="419625" y="819453"/>
                    <a:pt x="365963" y="694957"/>
                    <a:pt x="380988" y="734667"/>
                  </a:cubicBezTo>
                  <a:cubicBezTo>
                    <a:pt x="396013" y="774377"/>
                    <a:pt x="481872" y="1016929"/>
                    <a:pt x="484019" y="1030881"/>
                  </a:cubicBezTo>
                  <a:cubicBezTo>
                    <a:pt x="486166" y="1044833"/>
                    <a:pt x="373476" y="899946"/>
                    <a:pt x="393867" y="818380"/>
                  </a:cubicBezTo>
                  <a:cubicBezTo>
                    <a:pt x="414258" y="736814"/>
                    <a:pt x="619247" y="552216"/>
                    <a:pt x="606368" y="541484"/>
                  </a:cubicBezTo>
                  <a:cubicBezTo>
                    <a:pt x="593489" y="530752"/>
                    <a:pt x="379915" y="741106"/>
                    <a:pt x="316594" y="753985"/>
                  </a:cubicBezTo>
                  <a:cubicBezTo>
                    <a:pt x="253273" y="766864"/>
                    <a:pt x="264005" y="673492"/>
                    <a:pt x="226442" y="618757"/>
                  </a:cubicBezTo>
                  <a:cubicBezTo>
                    <a:pt x="188879" y="564022"/>
                    <a:pt x="104092" y="449185"/>
                    <a:pt x="91213" y="425574"/>
                  </a:cubicBezTo>
                  <a:cubicBezTo>
                    <a:pt x="78334" y="401963"/>
                    <a:pt x="163120" y="547924"/>
                    <a:pt x="149168" y="477090"/>
                  </a:cubicBezTo>
                  <a:cubicBezTo>
                    <a:pt x="135216" y="406256"/>
                    <a:pt x="-13964" y="-17674"/>
                    <a:pt x="1061" y="5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0" name="フリーフォーム 399">
              <a:extLst>
                <a:ext uri="{FF2B5EF4-FFF2-40B4-BE49-F238E27FC236}">
                  <a16:creationId xmlns:a16="http://schemas.microsoft.com/office/drawing/2014/main" id="{15587A55-6D6D-D068-6739-9E9C408E1AAC}"/>
                </a:ext>
              </a:extLst>
            </p:cNvPr>
            <p:cNvSpPr/>
            <p:nvPr/>
          </p:nvSpPr>
          <p:spPr>
            <a:xfrm>
              <a:off x="5229664" y="4307709"/>
              <a:ext cx="417925" cy="631388"/>
            </a:xfrm>
            <a:custGeom>
              <a:avLst/>
              <a:gdLst>
                <a:gd name="connsiteX0" fmla="*/ 288933 w 417925"/>
                <a:gd name="connsiteY0" fmla="*/ 19592 h 631388"/>
                <a:gd name="connsiteX1" fmla="*/ 12037 w 417925"/>
                <a:gd name="connsiteY1" fmla="*/ 193457 h 631388"/>
                <a:gd name="connsiteX2" fmla="*/ 115068 w 417925"/>
                <a:gd name="connsiteY2" fmla="*/ 180578 h 631388"/>
                <a:gd name="connsiteX3" fmla="*/ 250297 w 417925"/>
                <a:gd name="connsiteY3" fmla="*/ 367322 h 631388"/>
                <a:gd name="connsiteX4" fmla="*/ 185902 w 417925"/>
                <a:gd name="connsiteY4" fmla="*/ 315806 h 631388"/>
                <a:gd name="connsiteX5" fmla="*/ 211660 w 417925"/>
                <a:gd name="connsiteY5" fmla="*/ 251412 h 631388"/>
                <a:gd name="connsiteX6" fmla="*/ 127947 w 417925"/>
                <a:gd name="connsiteY6" fmla="*/ 631339 h 631388"/>
                <a:gd name="connsiteX7" fmla="*/ 192342 w 417925"/>
                <a:gd name="connsiteY7" fmla="*/ 277170 h 631388"/>
                <a:gd name="connsiteX8" fmla="*/ 301812 w 417925"/>
                <a:gd name="connsiteY8" fmla="*/ 135502 h 631388"/>
                <a:gd name="connsiteX9" fmla="*/ 185902 w 417925"/>
                <a:gd name="connsiteY9" fmla="*/ 219215 h 631388"/>
                <a:gd name="connsiteX10" fmla="*/ 179463 w 417925"/>
                <a:gd name="connsiteY10" fmla="*/ 161260 h 631388"/>
                <a:gd name="connsiteX11" fmla="*/ 5598 w 417925"/>
                <a:gd name="connsiteY11" fmla="*/ 244973 h 631388"/>
                <a:gd name="connsiteX12" fmla="*/ 417722 w 417925"/>
                <a:gd name="connsiteY12" fmla="*/ 274 h 631388"/>
                <a:gd name="connsiteX13" fmla="*/ 63553 w 417925"/>
                <a:gd name="connsiteY13" fmla="*/ 193457 h 631388"/>
                <a:gd name="connsiteX14" fmla="*/ 288933 w 417925"/>
                <a:gd name="connsiteY14" fmla="*/ 19592 h 63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925" h="631388">
                  <a:moveTo>
                    <a:pt x="288933" y="19592"/>
                  </a:moveTo>
                  <a:cubicBezTo>
                    <a:pt x="280347" y="19592"/>
                    <a:pt x="41015" y="166626"/>
                    <a:pt x="12037" y="193457"/>
                  </a:cubicBezTo>
                  <a:cubicBezTo>
                    <a:pt x="-16941" y="220288"/>
                    <a:pt x="75358" y="151601"/>
                    <a:pt x="115068" y="180578"/>
                  </a:cubicBezTo>
                  <a:cubicBezTo>
                    <a:pt x="154778" y="209556"/>
                    <a:pt x="238491" y="344784"/>
                    <a:pt x="250297" y="367322"/>
                  </a:cubicBezTo>
                  <a:cubicBezTo>
                    <a:pt x="262103" y="389860"/>
                    <a:pt x="192341" y="335124"/>
                    <a:pt x="185902" y="315806"/>
                  </a:cubicBezTo>
                  <a:cubicBezTo>
                    <a:pt x="179463" y="296488"/>
                    <a:pt x="221319" y="198823"/>
                    <a:pt x="211660" y="251412"/>
                  </a:cubicBezTo>
                  <a:cubicBezTo>
                    <a:pt x="202001" y="304001"/>
                    <a:pt x="131167" y="627046"/>
                    <a:pt x="127947" y="631339"/>
                  </a:cubicBezTo>
                  <a:cubicBezTo>
                    <a:pt x="124727" y="635632"/>
                    <a:pt x="163365" y="359809"/>
                    <a:pt x="192342" y="277170"/>
                  </a:cubicBezTo>
                  <a:cubicBezTo>
                    <a:pt x="221319" y="194531"/>
                    <a:pt x="302885" y="145161"/>
                    <a:pt x="301812" y="135502"/>
                  </a:cubicBezTo>
                  <a:cubicBezTo>
                    <a:pt x="300739" y="125843"/>
                    <a:pt x="206293" y="214922"/>
                    <a:pt x="185902" y="219215"/>
                  </a:cubicBezTo>
                  <a:cubicBezTo>
                    <a:pt x="165511" y="223508"/>
                    <a:pt x="209514" y="156967"/>
                    <a:pt x="179463" y="161260"/>
                  </a:cubicBezTo>
                  <a:cubicBezTo>
                    <a:pt x="149412" y="165553"/>
                    <a:pt x="-34112" y="271804"/>
                    <a:pt x="5598" y="244973"/>
                  </a:cubicBezTo>
                  <a:cubicBezTo>
                    <a:pt x="45308" y="218142"/>
                    <a:pt x="408063" y="8860"/>
                    <a:pt x="417722" y="274"/>
                  </a:cubicBezTo>
                  <a:cubicBezTo>
                    <a:pt x="427381" y="-8312"/>
                    <a:pt x="89311" y="187018"/>
                    <a:pt x="63553" y="193457"/>
                  </a:cubicBezTo>
                  <a:cubicBezTo>
                    <a:pt x="37795" y="199896"/>
                    <a:pt x="297519" y="19592"/>
                    <a:pt x="288933" y="195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1" name="フリーフォーム 400">
              <a:extLst>
                <a:ext uri="{FF2B5EF4-FFF2-40B4-BE49-F238E27FC236}">
                  <a16:creationId xmlns:a16="http://schemas.microsoft.com/office/drawing/2014/main" id="{490751DF-1601-BC34-4B5B-7C24255EC860}"/>
                </a:ext>
              </a:extLst>
            </p:cNvPr>
            <p:cNvSpPr/>
            <p:nvPr/>
          </p:nvSpPr>
          <p:spPr>
            <a:xfrm>
              <a:off x="5091627" y="4332176"/>
              <a:ext cx="144437" cy="1183252"/>
            </a:xfrm>
            <a:custGeom>
              <a:avLst/>
              <a:gdLst>
                <a:gd name="connsiteX0" fmla="*/ 143635 w 144437"/>
                <a:gd name="connsiteY0" fmla="*/ 1565 h 1183252"/>
                <a:gd name="connsiteX1" fmla="*/ 66362 w 144437"/>
                <a:gd name="connsiteY1" fmla="*/ 690585 h 1183252"/>
                <a:gd name="connsiteX2" fmla="*/ 59922 w 144437"/>
                <a:gd name="connsiteY2" fmla="*/ 600432 h 1183252"/>
                <a:gd name="connsiteX3" fmla="*/ 143635 w 144437"/>
                <a:gd name="connsiteY3" fmla="*/ 1179982 h 1183252"/>
                <a:gd name="connsiteX4" fmla="*/ 1967 w 144437"/>
                <a:gd name="connsiteY4" fmla="*/ 297779 h 1183252"/>
                <a:gd name="connsiteX5" fmla="*/ 66362 w 144437"/>
                <a:gd name="connsiteY5" fmla="*/ 497401 h 1183252"/>
                <a:gd name="connsiteX6" fmla="*/ 143635 w 144437"/>
                <a:gd name="connsiteY6" fmla="*/ 1565 h 118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437" h="1183252">
                  <a:moveTo>
                    <a:pt x="143635" y="1565"/>
                  </a:moveTo>
                  <a:cubicBezTo>
                    <a:pt x="143635" y="33762"/>
                    <a:pt x="80314" y="590774"/>
                    <a:pt x="66362" y="690585"/>
                  </a:cubicBezTo>
                  <a:cubicBezTo>
                    <a:pt x="52410" y="790396"/>
                    <a:pt x="47043" y="518866"/>
                    <a:pt x="59922" y="600432"/>
                  </a:cubicBezTo>
                  <a:cubicBezTo>
                    <a:pt x="72801" y="681998"/>
                    <a:pt x="153294" y="1230424"/>
                    <a:pt x="143635" y="1179982"/>
                  </a:cubicBezTo>
                  <a:cubicBezTo>
                    <a:pt x="133976" y="1129540"/>
                    <a:pt x="14846" y="411543"/>
                    <a:pt x="1967" y="297779"/>
                  </a:cubicBezTo>
                  <a:cubicBezTo>
                    <a:pt x="-10912" y="184016"/>
                    <a:pt x="42751" y="551063"/>
                    <a:pt x="66362" y="497401"/>
                  </a:cubicBezTo>
                  <a:cubicBezTo>
                    <a:pt x="89973" y="443739"/>
                    <a:pt x="143635" y="-30632"/>
                    <a:pt x="143635" y="15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2" name="フリーフォーム 401">
              <a:extLst>
                <a:ext uri="{FF2B5EF4-FFF2-40B4-BE49-F238E27FC236}">
                  <a16:creationId xmlns:a16="http://schemas.microsoft.com/office/drawing/2014/main" id="{22132703-85A3-6757-4877-CF3690DBDF57}"/>
                </a:ext>
              </a:extLst>
            </p:cNvPr>
            <p:cNvSpPr/>
            <p:nvPr/>
          </p:nvSpPr>
          <p:spPr>
            <a:xfrm>
              <a:off x="4763372" y="4544177"/>
              <a:ext cx="350014" cy="678749"/>
            </a:xfrm>
            <a:custGeom>
              <a:avLst/>
              <a:gdLst>
                <a:gd name="connsiteX0" fmla="*/ 149918 w 350014"/>
                <a:gd name="connsiteY0" fmla="*/ 2065 h 678749"/>
                <a:gd name="connsiteX1" fmla="*/ 8251 w 350014"/>
                <a:gd name="connsiteY1" fmla="*/ 626691 h 678749"/>
                <a:gd name="connsiteX2" fmla="*/ 27569 w 350014"/>
                <a:gd name="connsiteY2" fmla="*/ 478584 h 678749"/>
                <a:gd name="connsiteX3" fmla="*/ 72645 w 350014"/>
                <a:gd name="connsiteY3" fmla="*/ 85778 h 678749"/>
                <a:gd name="connsiteX4" fmla="*/ 66205 w 350014"/>
                <a:gd name="connsiteY4" fmla="*/ 446386 h 678749"/>
                <a:gd name="connsiteX5" fmla="*/ 72645 w 350014"/>
                <a:gd name="connsiteY5" fmla="*/ 427068 h 678749"/>
                <a:gd name="connsiteX6" fmla="*/ 227191 w 350014"/>
                <a:gd name="connsiteY6" fmla="*/ 671767 h 678749"/>
                <a:gd name="connsiteX7" fmla="*/ 349541 w 350014"/>
                <a:gd name="connsiteY7" fmla="*/ 613812 h 678749"/>
                <a:gd name="connsiteX8" fmla="*/ 182115 w 350014"/>
                <a:gd name="connsiteY8" fmla="*/ 633130 h 678749"/>
                <a:gd name="connsiteX9" fmla="*/ 8251 w 350014"/>
                <a:gd name="connsiteY9" fmla="*/ 324037 h 678749"/>
                <a:gd name="connsiteX10" fmla="*/ 40448 w 350014"/>
                <a:gd name="connsiteY10" fmla="*/ 420629 h 678749"/>
                <a:gd name="connsiteX11" fmla="*/ 149918 w 350014"/>
                <a:gd name="connsiteY11" fmla="*/ 2065 h 6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014" h="678749">
                  <a:moveTo>
                    <a:pt x="149918" y="2065"/>
                  </a:moveTo>
                  <a:cubicBezTo>
                    <a:pt x="144552" y="36409"/>
                    <a:pt x="28642" y="547271"/>
                    <a:pt x="8251" y="626691"/>
                  </a:cubicBezTo>
                  <a:cubicBezTo>
                    <a:pt x="-12140" y="706111"/>
                    <a:pt x="16837" y="568736"/>
                    <a:pt x="27569" y="478584"/>
                  </a:cubicBezTo>
                  <a:cubicBezTo>
                    <a:pt x="38301" y="388432"/>
                    <a:pt x="66206" y="91144"/>
                    <a:pt x="72645" y="85778"/>
                  </a:cubicBezTo>
                  <a:cubicBezTo>
                    <a:pt x="79084" y="80412"/>
                    <a:pt x="66205" y="446386"/>
                    <a:pt x="66205" y="446386"/>
                  </a:cubicBezTo>
                  <a:cubicBezTo>
                    <a:pt x="66205" y="503268"/>
                    <a:pt x="45814" y="389505"/>
                    <a:pt x="72645" y="427068"/>
                  </a:cubicBezTo>
                  <a:cubicBezTo>
                    <a:pt x="99476" y="464631"/>
                    <a:pt x="181042" y="640643"/>
                    <a:pt x="227191" y="671767"/>
                  </a:cubicBezTo>
                  <a:cubicBezTo>
                    <a:pt x="273340" y="702891"/>
                    <a:pt x="357054" y="620251"/>
                    <a:pt x="349541" y="613812"/>
                  </a:cubicBezTo>
                  <a:cubicBezTo>
                    <a:pt x="342028" y="607373"/>
                    <a:pt x="238997" y="681426"/>
                    <a:pt x="182115" y="633130"/>
                  </a:cubicBezTo>
                  <a:cubicBezTo>
                    <a:pt x="125233" y="584834"/>
                    <a:pt x="31862" y="359454"/>
                    <a:pt x="8251" y="324037"/>
                  </a:cubicBezTo>
                  <a:cubicBezTo>
                    <a:pt x="-15360" y="288620"/>
                    <a:pt x="16837" y="468925"/>
                    <a:pt x="40448" y="420629"/>
                  </a:cubicBezTo>
                  <a:cubicBezTo>
                    <a:pt x="64059" y="372333"/>
                    <a:pt x="155284" y="-32279"/>
                    <a:pt x="149918" y="20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3" name="フリーフォーム 402">
              <a:extLst>
                <a:ext uri="{FF2B5EF4-FFF2-40B4-BE49-F238E27FC236}">
                  <a16:creationId xmlns:a16="http://schemas.microsoft.com/office/drawing/2014/main" id="{68C87AD0-6D5F-C4A1-EE7F-7D684D07F33E}"/>
                </a:ext>
              </a:extLst>
            </p:cNvPr>
            <p:cNvSpPr/>
            <p:nvPr/>
          </p:nvSpPr>
          <p:spPr>
            <a:xfrm>
              <a:off x="4724231" y="4867444"/>
              <a:ext cx="169967" cy="1093587"/>
            </a:xfrm>
            <a:custGeom>
              <a:avLst/>
              <a:gdLst>
                <a:gd name="connsiteX0" fmla="*/ 79589 w 169967"/>
                <a:gd name="connsiteY0" fmla="*/ 258348 h 1093587"/>
                <a:gd name="connsiteX1" fmla="*/ 34513 w 169967"/>
                <a:gd name="connsiteY1" fmla="*/ 831457 h 1093587"/>
                <a:gd name="connsiteX2" fmla="*/ 28073 w 169967"/>
                <a:gd name="connsiteY2" fmla="*/ 457970 h 1093587"/>
                <a:gd name="connsiteX3" fmla="*/ 92468 w 169967"/>
                <a:gd name="connsiteY3" fmla="*/ 1089035 h 1093587"/>
                <a:gd name="connsiteX4" fmla="*/ 169741 w 169967"/>
                <a:gd name="connsiteY4" fmla="*/ 754184 h 1093587"/>
                <a:gd name="connsiteX5" fmla="*/ 66710 w 169967"/>
                <a:gd name="connsiteY5" fmla="*/ 992443 h 1093587"/>
                <a:gd name="connsiteX6" fmla="*/ 28073 w 169967"/>
                <a:gd name="connsiteY6" fmla="*/ 535243 h 1093587"/>
                <a:gd name="connsiteX7" fmla="*/ 8755 w 169967"/>
                <a:gd name="connsiteY7" fmla="*/ 770 h 1093587"/>
                <a:gd name="connsiteX8" fmla="*/ 2315 w 169967"/>
                <a:gd name="connsiteY8" fmla="*/ 657593 h 1093587"/>
                <a:gd name="connsiteX9" fmla="*/ 79589 w 169967"/>
                <a:gd name="connsiteY9" fmla="*/ 258348 h 109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967" h="1093587">
                  <a:moveTo>
                    <a:pt x="79589" y="258348"/>
                  </a:moveTo>
                  <a:cubicBezTo>
                    <a:pt x="84955" y="287325"/>
                    <a:pt x="43099" y="798187"/>
                    <a:pt x="34513" y="831457"/>
                  </a:cubicBezTo>
                  <a:cubicBezTo>
                    <a:pt x="25927" y="864727"/>
                    <a:pt x="18414" y="415040"/>
                    <a:pt x="28073" y="457970"/>
                  </a:cubicBezTo>
                  <a:cubicBezTo>
                    <a:pt x="37732" y="500900"/>
                    <a:pt x="68857" y="1039666"/>
                    <a:pt x="92468" y="1089035"/>
                  </a:cubicBezTo>
                  <a:cubicBezTo>
                    <a:pt x="116079" y="1138404"/>
                    <a:pt x="174034" y="770283"/>
                    <a:pt x="169741" y="754184"/>
                  </a:cubicBezTo>
                  <a:cubicBezTo>
                    <a:pt x="165448" y="738085"/>
                    <a:pt x="90321" y="1028933"/>
                    <a:pt x="66710" y="992443"/>
                  </a:cubicBezTo>
                  <a:cubicBezTo>
                    <a:pt x="43099" y="955953"/>
                    <a:pt x="37732" y="700522"/>
                    <a:pt x="28073" y="535243"/>
                  </a:cubicBezTo>
                  <a:cubicBezTo>
                    <a:pt x="18414" y="369964"/>
                    <a:pt x="13048" y="-19622"/>
                    <a:pt x="8755" y="770"/>
                  </a:cubicBezTo>
                  <a:cubicBezTo>
                    <a:pt x="4462" y="21162"/>
                    <a:pt x="-4124" y="611444"/>
                    <a:pt x="2315" y="657593"/>
                  </a:cubicBezTo>
                  <a:cubicBezTo>
                    <a:pt x="8754" y="703742"/>
                    <a:pt x="74223" y="229371"/>
                    <a:pt x="79589" y="2583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4" name="フリーフォーム 403">
              <a:extLst>
                <a:ext uri="{FF2B5EF4-FFF2-40B4-BE49-F238E27FC236}">
                  <a16:creationId xmlns:a16="http://schemas.microsoft.com/office/drawing/2014/main" id="{E36C32D6-17C4-5F63-168B-19344643D0AC}"/>
                </a:ext>
              </a:extLst>
            </p:cNvPr>
            <p:cNvSpPr/>
            <p:nvPr/>
          </p:nvSpPr>
          <p:spPr>
            <a:xfrm>
              <a:off x="4880779" y="4520467"/>
              <a:ext cx="219255" cy="665256"/>
            </a:xfrm>
            <a:custGeom>
              <a:avLst/>
              <a:gdLst>
                <a:gd name="connsiteX0" fmla="*/ 129103 w 219255"/>
                <a:gd name="connsiteY0" fmla="*/ 18 h 665256"/>
                <a:gd name="connsiteX1" fmla="*/ 148421 w 219255"/>
                <a:gd name="connsiteY1" fmla="*/ 502294 h 665256"/>
                <a:gd name="connsiteX2" fmla="*/ 219255 w 219255"/>
                <a:gd name="connsiteY2" fmla="*/ 663279 h 665256"/>
                <a:gd name="connsiteX3" fmla="*/ 148421 w 219255"/>
                <a:gd name="connsiteY3" fmla="*/ 579567 h 665256"/>
                <a:gd name="connsiteX4" fmla="*/ 314 w 219255"/>
                <a:gd name="connsiteY4" fmla="*/ 399263 h 665256"/>
                <a:gd name="connsiteX5" fmla="*/ 109784 w 219255"/>
                <a:gd name="connsiteY5" fmla="*/ 482975 h 665256"/>
                <a:gd name="connsiteX6" fmla="*/ 129103 w 219255"/>
                <a:gd name="connsiteY6" fmla="*/ 18 h 665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55" h="665256">
                  <a:moveTo>
                    <a:pt x="129103" y="18"/>
                  </a:moveTo>
                  <a:cubicBezTo>
                    <a:pt x="135543" y="3238"/>
                    <a:pt x="133396" y="391751"/>
                    <a:pt x="148421" y="502294"/>
                  </a:cubicBezTo>
                  <a:cubicBezTo>
                    <a:pt x="163446" y="612838"/>
                    <a:pt x="219255" y="650400"/>
                    <a:pt x="219255" y="663279"/>
                  </a:cubicBezTo>
                  <a:cubicBezTo>
                    <a:pt x="219255" y="676158"/>
                    <a:pt x="184911" y="623570"/>
                    <a:pt x="148421" y="579567"/>
                  </a:cubicBezTo>
                  <a:cubicBezTo>
                    <a:pt x="111931" y="535564"/>
                    <a:pt x="6753" y="415362"/>
                    <a:pt x="314" y="399263"/>
                  </a:cubicBezTo>
                  <a:cubicBezTo>
                    <a:pt x="-6125" y="383164"/>
                    <a:pt x="88319" y="548443"/>
                    <a:pt x="109784" y="482975"/>
                  </a:cubicBezTo>
                  <a:cubicBezTo>
                    <a:pt x="131249" y="417507"/>
                    <a:pt x="122663" y="-3202"/>
                    <a:pt x="129103" y="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5" name="フリーフォーム 404">
              <a:extLst>
                <a:ext uri="{FF2B5EF4-FFF2-40B4-BE49-F238E27FC236}">
                  <a16:creationId xmlns:a16="http://schemas.microsoft.com/office/drawing/2014/main" id="{3B3236DA-C112-EB39-9498-519E436687E9}"/>
                </a:ext>
              </a:extLst>
            </p:cNvPr>
            <p:cNvSpPr/>
            <p:nvPr/>
          </p:nvSpPr>
          <p:spPr>
            <a:xfrm>
              <a:off x="5100034" y="6387921"/>
              <a:ext cx="524031" cy="1289763"/>
            </a:xfrm>
            <a:custGeom>
              <a:avLst/>
              <a:gdLst>
                <a:gd name="connsiteX0" fmla="*/ 0 w 524031"/>
                <a:gd name="connsiteY0" fmla="*/ 0 h 1289763"/>
                <a:gd name="connsiteX1" fmla="*/ 309093 w 524031"/>
                <a:gd name="connsiteY1" fmla="*/ 585989 h 1289763"/>
                <a:gd name="connsiteX2" fmla="*/ 276896 w 524031"/>
                <a:gd name="connsiteY2" fmla="*/ 521594 h 1289763"/>
                <a:gd name="connsiteX3" fmla="*/ 521594 w 524031"/>
                <a:gd name="connsiteY3" fmla="*/ 901521 h 1289763"/>
                <a:gd name="connsiteX4" fmla="*/ 103031 w 524031"/>
                <a:gd name="connsiteY4" fmla="*/ 296214 h 1289763"/>
                <a:gd name="connsiteX5" fmla="*/ 64394 w 524031"/>
                <a:gd name="connsiteY5" fmla="*/ 592428 h 1289763"/>
                <a:gd name="connsiteX6" fmla="*/ 25758 w 524031"/>
                <a:gd name="connsiteY6" fmla="*/ 1287887 h 1289763"/>
                <a:gd name="connsiteX7" fmla="*/ 57955 w 524031"/>
                <a:gd name="connsiteY7" fmla="*/ 360609 h 1289763"/>
                <a:gd name="connsiteX8" fmla="*/ 199622 w 524031"/>
                <a:gd name="connsiteY8" fmla="*/ 766293 h 1289763"/>
                <a:gd name="connsiteX9" fmla="*/ 64394 w 524031"/>
                <a:gd name="connsiteY9" fmla="*/ 302654 h 1289763"/>
                <a:gd name="connsiteX10" fmla="*/ 135228 w 524031"/>
                <a:gd name="connsiteY10" fmla="*/ 160986 h 1289763"/>
                <a:gd name="connsiteX11" fmla="*/ 444321 w 524031"/>
                <a:gd name="connsiteY11" fmla="*/ 515155 h 1289763"/>
                <a:gd name="connsiteX12" fmla="*/ 109470 w 524031"/>
                <a:gd name="connsiteY12" fmla="*/ 128789 h 1289763"/>
                <a:gd name="connsiteX13" fmla="*/ 0 w 524031"/>
                <a:gd name="connsiteY13" fmla="*/ 0 h 128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4031" h="1289763">
                  <a:moveTo>
                    <a:pt x="0" y="0"/>
                  </a:moveTo>
                  <a:lnTo>
                    <a:pt x="309093" y="585989"/>
                  </a:lnTo>
                  <a:cubicBezTo>
                    <a:pt x="355242" y="672921"/>
                    <a:pt x="241479" y="469005"/>
                    <a:pt x="276896" y="521594"/>
                  </a:cubicBezTo>
                  <a:cubicBezTo>
                    <a:pt x="312313" y="574183"/>
                    <a:pt x="550572" y="939084"/>
                    <a:pt x="521594" y="901521"/>
                  </a:cubicBezTo>
                  <a:cubicBezTo>
                    <a:pt x="492616" y="863958"/>
                    <a:pt x="179231" y="347730"/>
                    <a:pt x="103031" y="296214"/>
                  </a:cubicBezTo>
                  <a:cubicBezTo>
                    <a:pt x="26831" y="244699"/>
                    <a:pt x="77273" y="427149"/>
                    <a:pt x="64394" y="592428"/>
                  </a:cubicBezTo>
                  <a:cubicBezTo>
                    <a:pt x="51515" y="757707"/>
                    <a:pt x="26831" y="1326523"/>
                    <a:pt x="25758" y="1287887"/>
                  </a:cubicBezTo>
                  <a:cubicBezTo>
                    <a:pt x="24685" y="1249251"/>
                    <a:pt x="28978" y="447541"/>
                    <a:pt x="57955" y="360609"/>
                  </a:cubicBezTo>
                  <a:cubicBezTo>
                    <a:pt x="86932" y="273677"/>
                    <a:pt x="198549" y="775952"/>
                    <a:pt x="199622" y="766293"/>
                  </a:cubicBezTo>
                  <a:cubicBezTo>
                    <a:pt x="200695" y="756634"/>
                    <a:pt x="75126" y="403538"/>
                    <a:pt x="64394" y="302654"/>
                  </a:cubicBezTo>
                  <a:cubicBezTo>
                    <a:pt x="53662" y="201770"/>
                    <a:pt x="71907" y="125569"/>
                    <a:pt x="135228" y="160986"/>
                  </a:cubicBezTo>
                  <a:cubicBezTo>
                    <a:pt x="198549" y="196403"/>
                    <a:pt x="448614" y="520521"/>
                    <a:pt x="444321" y="515155"/>
                  </a:cubicBezTo>
                  <a:cubicBezTo>
                    <a:pt x="440028" y="509789"/>
                    <a:pt x="109470" y="128789"/>
                    <a:pt x="109470" y="1287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6" name="フリーフォーム 405">
              <a:extLst>
                <a:ext uri="{FF2B5EF4-FFF2-40B4-BE49-F238E27FC236}">
                  <a16:creationId xmlns:a16="http://schemas.microsoft.com/office/drawing/2014/main" id="{46A8E352-74FC-6FE3-4E71-43215543FEBC}"/>
                </a:ext>
              </a:extLst>
            </p:cNvPr>
            <p:cNvSpPr/>
            <p:nvPr/>
          </p:nvSpPr>
          <p:spPr>
            <a:xfrm>
              <a:off x="4545826" y="3945533"/>
              <a:ext cx="729170" cy="847284"/>
            </a:xfrm>
            <a:custGeom>
              <a:avLst/>
              <a:gdLst>
                <a:gd name="connsiteX0" fmla="*/ 728073 w 729170"/>
                <a:gd name="connsiteY0" fmla="*/ 1842 h 847284"/>
                <a:gd name="connsiteX1" fmla="*/ 122766 w 729170"/>
                <a:gd name="connsiteY1" fmla="*/ 845408 h 847284"/>
                <a:gd name="connsiteX2" fmla="*/ 399661 w 729170"/>
                <a:gd name="connsiteY2" fmla="*/ 246540 h 847284"/>
                <a:gd name="connsiteX3" fmla="*/ 416 w 729170"/>
                <a:gd name="connsiteY3" fmla="*/ 832529 h 847284"/>
                <a:gd name="connsiteX4" fmla="*/ 322388 w 729170"/>
                <a:gd name="connsiteY4" fmla="*/ 362450 h 847284"/>
                <a:gd name="connsiteX5" fmla="*/ 270873 w 729170"/>
                <a:gd name="connsiteY5" fmla="*/ 555633 h 847284"/>
                <a:gd name="connsiteX6" fmla="*/ 515571 w 729170"/>
                <a:gd name="connsiteY6" fmla="*/ 156388 h 847284"/>
                <a:gd name="connsiteX7" fmla="*/ 277312 w 729170"/>
                <a:gd name="connsiteY7" fmla="*/ 607149 h 847284"/>
                <a:gd name="connsiteX8" fmla="*/ 728073 w 729170"/>
                <a:gd name="connsiteY8" fmla="*/ 1842 h 84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9170" h="847284">
                  <a:moveTo>
                    <a:pt x="728073" y="1842"/>
                  </a:moveTo>
                  <a:cubicBezTo>
                    <a:pt x="702315" y="41552"/>
                    <a:pt x="177501" y="804625"/>
                    <a:pt x="122766" y="845408"/>
                  </a:cubicBezTo>
                  <a:cubicBezTo>
                    <a:pt x="68031" y="886191"/>
                    <a:pt x="420053" y="248687"/>
                    <a:pt x="399661" y="246540"/>
                  </a:cubicBezTo>
                  <a:cubicBezTo>
                    <a:pt x="379269" y="244393"/>
                    <a:pt x="13295" y="813211"/>
                    <a:pt x="416" y="832529"/>
                  </a:cubicBezTo>
                  <a:cubicBezTo>
                    <a:pt x="-12463" y="851847"/>
                    <a:pt x="277312" y="408599"/>
                    <a:pt x="322388" y="362450"/>
                  </a:cubicBezTo>
                  <a:cubicBezTo>
                    <a:pt x="367464" y="316301"/>
                    <a:pt x="238676" y="589977"/>
                    <a:pt x="270873" y="555633"/>
                  </a:cubicBezTo>
                  <a:cubicBezTo>
                    <a:pt x="303070" y="521289"/>
                    <a:pt x="514498" y="147802"/>
                    <a:pt x="515571" y="156388"/>
                  </a:cubicBezTo>
                  <a:cubicBezTo>
                    <a:pt x="516644" y="164974"/>
                    <a:pt x="236529" y="637200"/>
                    <a:pt x="277312" y="607149"/>
                  </a:cubicBezTo>
                  <a:cubicBezTo>
                    <a:pt x="318095" y="577098"/>
                    <a:pt x="753831" y="-37868"/>
                    <a:pt x="728073" y="184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7" name="フリーフォーム 406">
              <a:extLst>
                <a:ext uri="{FF2B5EF4-FFF2-40B4-BE49-F238E27FC236}">
                  <a16:creationId xmlns:a16="http://schemas.microsoft.com/office/drawing/2014/main" id="{D44BC835-89BB-7B82-8303-AFB2EE23EEC4}"/>
                </a:ext>
              </a:extLst>
            </p:cNvPr>
            <p:cNvSpPr/>
            <p:nvPr/>
          </p:nvSpPr>
          <p:spPr>
            <a:xfrm>
              <a:off x="5279997" y="3911292"/>
              <a:ext cx="728134" cy="898996"/>
            </a:xfrm>
            <a:custGeom>
              <a:avLst/>
              <a:gdLst>
                <a:gd name="connsiteX0" fmla="*/ 32538 w 728134"/>
                <a:gd name="connsiteY0" fmla="*/ 87598 h 898996"/>
                <a:gd name="connsiteX1" fmla="*/ 412465 w 728134"/>
                <a:gd name="connsiteY1" fmla="*/ 23204 h 898996"/>
                <a:gd name="connsiteX2" fmla="*/ 257918 w 728134"/>
                <a:gd name="connsiteY2" fmla="*/ 106916 h 898996"/>
                <a:gd name="connsiteX3" fmla="*/ 341 w 728134"/>
                <a:gd name="connsiteY3" fmla="*/ 519040 h 898996"/>
                <a:gd name="connsiteX4" fmla="*/ 206403 w 728134"/>
                <a:gd name="connsiteY4" fmla="*/ 235705 h 898996"/>
                <a:gd name="connsiteX5" fmla="*/ 354510 w 728134"/>
                <a:gd name="connsiteY5" fmla="*/ 74719 h 898996"/>
                <a:gd name="connsiteX6" fmla="*/ 476859 w 728134"/>
                <a:gd name="connsiteY6" fmla="*/ 164871 h 898996"/>
                <a:gd name="connsiteX7" fmla="*/ 631406 w 728134"/>
                <a:gd name="connsiteY7" fmla="*/ 383812 h 898996"/>
                <a:gd name="connsiteX8" fmla="*/ 618527 w 728134"/>
                <a:gd name="connsiteY8" fmla="*/ 345176 h 898996"/>
                <a:gd name="connsiteX9" fmla="*/ 727997 w 728134"/>
                <a:gd name="connsiteY9" fmla="*/ 898967 h 898996"/>
                <a:gd name="connsiteX10" fmla="*/ 592769 w 728134"/>
                <a:gd name="connsiteY10" fmla="*/ 319418 h 898996"/>
                <a:gd name="connsiteX11" fmla="*/ 354510 w 728134"/>
                <a:gd name="connsiteY11" fmla="*/ 23204 h 898996"/>
                <a:gd name="connsiteX12" fmla="*/ 290116 w 728134"/>
                <a:gd name="connsiteY12" fmla="*/ 29643 h 898996"/>
                <a:gd name="connsiteX13" fmla="*/ 32538 w 728134"/>
                <a:gd name="connsiteY13" fmla="*/ 87598 h 89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8134" h="898996">
                  <a:moveTo>
                    <a:pt x="32538" y="87598"/>
                  </a:moveTo>
                  <a:cubicBezTo>
                    <a:pt x="52929" y="86525"/>
                    <a:pt x="374902" y="19984"/>
                    <a:pt x="412465" y="23204"/>
                  </a:cubicBezTo>
                  <a:cubicBezTo>
                    <a:pt x="450028" y="26424"/>
                    <a:pt x="326605" y="24277"/>
                    <a:pt x="257918" y="106916"/>
                  </a:cubicBezTo>
                  <a:cubicBezTo>
                    <a:pt x="189231" y="189555"/>
                    <a:pt x="8927" y="497575"/>
                    <a:pt x="341" y="519040"/>
                  </a:cubicBezTo>
                  <a:cubicBezTo>
                    <a:pt x="-8245" y="540505"/>
                    <a:pt x="147375" y="309758"/>
                    <a:pt x="206403" y="235705"/>
                  </a:cubicBezTo>
                  <a:cubicBezTo>
                    <a:pt x="265431" y="161652"/>
                    <a:pt x="309434" y="86525"/>
                    <a:pt x="354510" y="74719"/>
                  </a:cubicBezTo>
                  <a:cubicBezTo>
                    <a:pt x="399586" y="62913"/>
                    <a:pt x="430710" y="113356"/>
                    <a:pt x="476859" y="164871"/>
                  </a:cubicBezTo>
                  <a:cubicBezTo>
                    <a:pt x="523008" y="216387"/>
                    <a:pt x="607795" y="353761"/>
                    <a:pt x="631406" y="383812"/>
                  </a:cubicBezTo>
                  <a:cubicBezTo>
                    <a:pt x="655017" y="413863"/>
                    <a:pt x="602429" y="259317"/>
                    <a:pt x="618527" y="345176"/>
                  </a:cubicBezTo>
                  <a:cubicBezTo>
                    <a:pt x="634625" y="431035"/>
                    <a:pt x="732290" y="903260"/>
                    <a:pt x="727997" y="898967"/>
                  </a:cubicBezTo>
                  <a:cubicBezTo>
                    <a:pt x="723704" y="894674"/>
                    <a:pt x="655017" y="465379"/>
                    <a:pt x="592769" y="319418"/>
                  </a:cubicBezTo>
                  <a:cubicBezTo>
                    <a:pt x="530521" y="173458"/>
                    <a:pt x="404952" y="71500"/>
                    <a:pt x="354510" y="23204"/>
                  </a:cubicBezTo>
                  <a:cubicBezTo>
                    <a:pt x="304068" y="-25092"/>
                    <a:pt x="342705" y="14618"/>
                    <a:pt x="290116" y="29643"/>
                  </a:cubicBezTo>
                  <a:cubicBezTo>
                    <a:pt x="237527" y="44668"/>
                    <a:pt x="12147" y="88671"/>
                    <a:pt x="32538" y="875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8" name="フリーフォーム 407">
              <a:extLst>
                <a:ext uri="{FF2B5EF4-FFF2-40B4-BE49-F238E27FC236}">
                  <a16:creationId xmlns:a16="http://schemas.microsoft.com/office/drawing/2014/main" id="{B7E6F55C-105D-7938-B02D-BC827E4A220F}"/>
                </a:ext>
              </a:extLst>
            </p:cNvPr>
            <p:cNvSpPr/>
            <p:nvPr/>
          </p:nvSpPr>
          <p:spPr>
            <a:xfrm>
              <a:off x="6019143" y="4603820"/>
              <a:ext cx="504325" cy="1315461"/>
            </a:xfrm>
            <a:custGeom>
              <a:avLst/>
              <a:gdLst>
                <a:gd name="connsiteX0" fmla="*/ 1730 w 504325"/>
                <a:gd name="connsiteY0" fmla="*/ 6817 h 1315461"/>
                <a:gd name="connsiteX1" fmla="*/ 330142 w 504325"/>
                <a:gd name="connsiteY1" fmla="*/ 702276 h 1315461"/>
                <a:gd name="connsiteX2" fmla="*/ 272187 w 504325"/>
                <a:gd name="connsiteY2" fmla="*/ 618563 h 1315461"/>
                <a:gd name="connsiteX3" fmla="*/ 504006 w 504325"/>
                <a:gd name="connsiteY3" fmla="*/ 1314022 h 1315461"/>
                <a:gd name="connsiteX4" fmla="*/ 214232 w 504325"/>
                <a:gd name="connsiteY4" fmla="*/ 406062 h 1315461"/>
                <a:gd name="connsiteX5" fmla="*/ 1730 w 504325"/>
                <a:gd name="connsiteY5" fmla="*/ 6817 h 13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325" h="1315461">
                  <a:moveTo>
                    <a:pt x="1730" y="6817"/>
                  </a:moveTo>
                  <a:cubicBezTo>
                    <a:pt x="21048" y="56186"/>
                    <a:pt x="285066" y="600318"/>
                    <a:pt x="330142" y="702276"/>
                  </a:cubicBezTo>
                  <a:cubicBezTo>
                    <a:pt x="375218" y="804234"/>
                    <a:pt x="243210" y="516605"/>
                    <a:pt x="272187" y="618563"/>
                  </a:cubicBezTo>
                  <a:cubicBezTo>
                    <a:pt x="301164" y="720521"/>
                    <a:pt x="513665" y="1349439"/>
                    <a:pt x="504006" y="1314022"/>
                  </a:cubicBezTo>
                  <a:cubicBezTo>
                    <a:pt x="494347" y="1278605"/>
                    <a:pt x="299018" y="627149"/>
                    <a:pt x="214232" y="406062"/>
                  </a:cubicBezTo>
                  <a:cubicBezTo>
                    <a:pt x="129446" y="184975"/>
                    <a:pt x="-17588" y="-42552"/>
                    <a:pt x="1730" y="68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9" name="フリーフォーム 408">
              <a:extLst>
                <a:ext uri="{FF2B5EF4-FFF2-40B4-BE49-F238E27FC236}">
                  <a16:creationId xmlns:a16="http://schemas.microsoft.com/office/drawing/2014/main" id="{E5D16E74-CD39-DA52-2F30-4792E3B0AAF9}"/>
                </a:ext>
              </a:extLst>
            </p:cNvPr>
            <p:cNvSpPr/>
            <p:nvPr/>
          </p:nvSpPr>
          <p:spPr>
            <a:xfrm>
              <a:off x="6091707" y="4943970"/>
              <a:ext cx="88599" cy="1015103"/>
            </a:xfrm>
            <a:custGeom>
              <a:avLst/>
              <a:gdLst>
                <a:gd name="connsiteX0" fmla="*/ 0 w 88599"/>
                <a:gd name="connsiteY0" fmla="*/ 1517 h 1015103"/>
                <a:gd name="connsiteX1" fmla="*/ 77273 w 88599"/>
                <a:gd name="connsiteY1" fmla="*/ 973872 h 1015103"/>
                <a:gd name="connsiteX2" fmla="*/ 77273 w 88599"/>
                <a:gd name="connsiteY2" fmla="*/ 754931 h 1015103"/>
                <a:gd name="connsiteX3" fmla="*/ 0 w 88599"/>
                <a:gd name="connsiteY3" fmla="*/ 1517 h 101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99" h="1015103">
                  <a:moveTo>
                    <a:pt x="0" y="1517"/>
                  </a:moveTo>
                  <a:cubicBezTo>
                    <a:pt x="0" y="38007"/>
                    <a:pt x="64394" y="848303"/>
                    <a:pt x="77273" y="973872"/>
                  </a:cubicBezTo>
                  <a:cubicBezTo>
                    <a:pt x="90152" y="1099441"/>
                    <a:pt x="94445" y="912697"/>
                    <a:pt x="77273" y="754931"/>
                  </a:cubicBezTo>
                  <a:cubicBezTo>
                    <a:pt x="60101" y="597165"/>
                    <a:pt x="0" y="-34973"/>
                    <a:pt x="0" y="15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0" name="フリーフォーム 409">
              <a:extLst>
                <a:ext uri="{FF2B5EF4-FFF2-40B4-BE49-F238E27FC236}">
                  <a16:creationId xmlns:a16="http://schemas.microsoft.com/office/drawing/2014/main" id="{3D3349C9-64CA-4B3A-66FD-FD9105DDCBEA}"/>
                </a:ext>
              </a:extLst>
            </p:cNvPr>
            <p:cNvSpPr/>
            <p:nvPr/>
          </p:nvSpPr>
          <p:spPr>
            <a:xfrm>
              <a:off x="6204773" y="8331168"/>
              <a:ext cx="605187" cy="1825718"/>
            </a:xfrm>
            <a:custGeom>
              <a:avLst/>
              <a:gdLst>
                <a:gd name="connsiteX0" fmla="*/ 196027 w 605187"/>
                <a:gd name="connsiteY0" fmla="*/ 32 h 1825718"/>
                <a:gd name="connsiteX1" fmla="*/ 196027 w 605187"/>
                <a:gd name="connsiteY1" fmla="*/ 584232 h 1825718"/>
                <a:gd name="connsiteX2" fmla="*/ 373827 w 605187"/>
                <a:gd name="connsiteY2" fmla="*/ 1104932 h 1825718"/>
                <a:gd name="connsiteX3" fmla="*/ 234127 w 605187"/>
                <a:gd name="connsiteY3" fmla="*/ 1092232 h 1825718"/>
                <a:gd name="connsiteX4" fmla="*/ 602427 w 605187"/>
                <a:gd name="connsiteY4" fmla="*/ 1816132 h 1825718"/>
                <a:gd name="connsiteX5" fmla="*/ 5527 w 605187"/>
                <a:gd name="connsiteY5" fmla="*/ 495332 h 1825718"/>
                <a:gd name="connsiteX6" fmla="*/ 297627 w 605187"/>
                <a:gd name="connsiteY6" fmla="*/ 990632 h 1825718"/>
                <a:gd name="connsiteX7" fmla="*/ 170627 w 605187"/>
                <a:gd name="connsiteY7" fmla="*/ 609632 h 1825718"/>
                <a:gd name="connsiteX8" fmla="*/ 196027 w 605187"/>
                <a:gd name="connsiteY8" fmla="*/ 32 h 182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187" h="1825718">
                  <a:moveTo>
                    <a:pt x="196027" y="32"/>
                  </a:moveTo>
                  <a:cubicBezTo>
                    <a:pt x="200260" y="-4201"/>
                    <a:pt x="166394" y="400082"/>
                    <a:pt x="196027" y="584232"/>
                  </a:cubicBezTo>
                  <a:cubicBezTo>
                    <a:pt x="225660" y="768382"/>
                    <a:pt x="367477" y="1020265"/>
                    <a:pt x="373827" y="1104932"/>
                  </a:cubicBezTo>
                  <a:cubicBezTo>
                    <a:pt x="380177" y="1189599"/>
                    <a:pt x="196027" y="973699"/>
                    <a:pt x="234127" y="1092232"/>
                  </a:cubicBezTo>
                  <a:cubicBezTo>
                    <a:pt x="272227" y="1210765"/>
                    <a:pt x="640527" y="1915615"/>
                    <a:pt x="602427" y="1816132"/>
                  </a:cubicBezTo>
                  <a:cubicBezTo>
                    <a:pt x="564327" y="1716649"/>
                    <a:pt x="56327" y="632915"/>
                    <a:pt x="5527" y="495332"/>
                  </a:cubicBezTo>
                  <a:cubicBezTo>
                    <a:pt x="-45273" y="357749"/>
                    <a:pt x="270110" y="971582"/>
                    <a:pt x="297627" y="990632"/>
                  </a:cubicBezTo>
                  <a:cubicBezTo>
                    <a:pt x="325144" y="1009682"/>
                    <a:pt x="185444" y="768382"/>
                    <a:pt x="170627" y="609632"/>
                  </a:cubicBezTo>
                  <a:cubicBezTo>
                    <a:pt x="155810" y="450882"/>
                    <a:pt x="191794" y="4265"/>
                    <a:pt x="196027" y="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1" name="フリーフォーム 410">
              <a:extLst>
                <a:ext uri="{FF2B5EF4-FFF2-40B4-BE49-F238E27FC236}">
                  <a16:creationId xmlns:a16="http://schemas.microsoft.com/office/drawing/2014/main" id="{8EEC20A7-11F1-7DE5-873D-D3FB30CAC699}"/>
                </a:ext>
              </a:extLst>
            </p:cNvPr>
            <p:cNvSpPr/>
            <p:nvPr/>
          </p:nvSpPr>
          <p:spPr>
            <a:xfrm>
              <a:off x="6093443" y="8058147"/>
              <a:ext cx="473614" cy="1487941"/>
            </a:xfrm>
            <a:custGeom>
              <a:avLst/>
              <a:gdLst>
                <a:gd name="connsiteX0" fmla="*/ 472457 w 473614"/>
                <a:gd name="connsiteY0" fmla="*/ 6353 h 1487941"/>
                <a:gd name="connsiteX1" fmla="*/ 15257 w 473614"/>
                <a:gd name="connsiteY1" fmla="*/ 1454153 h 1487941"/>
                <a:gd name="connsiteX2" fmla="*/ 142257 w 473614"/>
                <a:gd name="connsiteY2" fmla="*/ 946153 h 1487941"/>
                <a:gd name="connsiteX3" fmla="*/ 472457 w 473614"/>
                <a:gd name="connsiteY3" fmla="*/ 6353 h 148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614" h="1487941">
                  <a:moveTo>
                    <a:pt x="472457" y="6353"/>
                  </a:moveTo>
                  <a:cubicBezTo>
                    <a:pt x="451290" y="91020"/>
                    <a:pt x="70290" y="1297520"/>
                    <a:pt x="15257" y="1454153"/>
                  </a:cubicBezTo>
                  <a:cubicBezTo>
                    <a:pt x="-39776" y="1610786"/>
                    <a:pt x="66057" y="1185336"/>
                    <a:pt x="142257" y="946153"/>
                  </a:cubicBezTo>
                  <a:cubicBezTo>
                    <a:pt x="218457" y="706970"/>
                    <a:pt x="493624" y="-78314"/>
                    <a:pt x="472457" y="63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2" name="フリーフォーム 411">
              <a:extLst>
                <a:ext uri="{FF2B5EF4-FFF2-40B4-BE49-F238E27FC236}">
                  <a16:creationId xmlns:a16="http://schemas.microsoft.com/office/drawing/2014/main" id="{59C7BA69-69D7-0FDF-E16C-665D23A4561B}"/>
                </a:ext>
              </a:extLst>
            </p:cNvPr>
            <p:cNvSpPr/>
            <p:nvPr/>
          </p:nvSpPr>
          <p:spPr>
            <a:xfrm>
              <a:off x="5238202" y="8800195"/>
              <a:ext cx="757348" cy="461356"/>
            </a:xfrm>
            <a:custGeom>
              <a:avLst/>
              <a:gdLst>
                <a:gd name="connsiteX0" fmla="*/ 756198 w 757348"/>
                <a:gd name="connsiteY0" fmla="*/ 905 h 461356"/>
                <a:gd name="connsiteX1" fmla="*/ 19598 w 757348"/>
                <a:gd name="connsiteY1" fmla="*/ 127905 h 461356"/>
                <a:gd name="connsiteX2" fmla="*/ 210098 w 757348"/>
                <a:gd name="connsiteY2" fmla="*/ 89805 h 461356"/>
                <a:gd name="connsiteX3" fmla="*/ 184698 w 757348"/>
                <a:gd name="connsiteY3" fmla="*/ 331105 h 461356"/>
                <a:gd name="connsiteX4" fmla="*/ 552998 w 757348"/>
                <a:gd name="connsiteY4" fmla="*/ 458105 h 461356"/>
                <a:gd name="connsiteX5" fmla="*/ 197398 w 757348"/>
                <a:gd name="connsiteY5" fmla="*/ 204105 h 461356"/>
                <a:gd name="connsiteX6" fmla="*/ 756198 w 757348"/>
                <a:gd name="connsiteY6" fmla="*/ 905 h 46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7348" h="461356">
                  <a:moveTo>
                    <a:pt x="756198" y="905"/>
                  </a:moveTo>
                  <a:cubicBezTo>
                    <a:pt x="726565" y="-11795"/>
                    <a:pt x="110615" y="113088"/>
                    <a:pt x="19598" y="127905"/>
                  </a:cubicBezTo>
                  <a:cubicBezTo>
                    <a:pt x="-71419" y="142722"/>
                    <a:pt x="182581" y="55938"/>
                    <a:pt x="210098" y="89805"/>
                  </a:cubicBezTo>
                  <a:cubicBezTo>
                    <a:pt x="237615" y="123672"/>
                    <a:pt x="127548" y="269722"/>
                    <a:pt x="184698" y="331105"/>
                  </a:cubicBezTo>
                  <a:cubicBezTo>
                    <a:pt x="241848" y="392488"/>
                    <a:pt x="550881" y="479272"/>
                    <a:pt x="552998" y="458105"/>
                  </a:cubicBezTo>
                  <a:cubicBezTo>
                    <a:pt x="555115" y="436938"/>
                    <a:pt x="161415" y="282422"/>
                    <a:pt x="197398" y="204105"/>
                  </a:cubicBezTo>
                  <a:cubicBezTo>
                    <a:pt x="233381" y="125788"/>
                    <a:pt x="785831" y="13605"/>
                    <a:pt x="756198" y="9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3" name="フリーフォーム 412">
              <a:extLst>
                <a:ext uri="{FF2B5EF4-FFF2-40B4-BE49-F238E27FC236}">
                  <a16:creationId xmlns:a16="http://schemas.microsoft.com/office/drawing/2014/main" id="{725EBB84-A9BB-0BD3-1C80-BF234C16C370}"/>
                </a:ext>
              </a:extLst>
            </p:cNvPr>
            <p:cNvSpPr/>
            <p:nvPr/>
          </p:nvSpPr>
          <p:spPr>
            <a:xfrm>
              <a:off x="4813183" y="9141695"/>
              <a:ext cx="754250" cy="1234691"/>
            </a:xfrm>
            <a:custGeom>
              <a:avLst/>
              <a:gdLst>
                <a:gd name="connsiteX0" fmla="*/ 470017 w 754250"/>
                <a:gd name="connsiteY0" fmla="*/ 2305 h 1234691"/>
                <a:gd name="connsiteX1" fmla="*/ 597017 w 754250"/>
                <a:gd name="connsiteY1" fmla="*/ 332505 h 1234691"/>
                <a:gd name="connsiteX2" fmla="*/ 117 w 754250"/>
                <a:gd name="connsiteY2" fmla="*/ 713505 h 1234691"/>
                <a:gd name="connsiteX3" fmla="*/ 546217 w 754250"/>
                <a:gd name="connsiteY3" fmla="*/ 472205 h 1234691"/>
                <a:gd name="connsiteX4" fmla="*/ 609717 w 754250"/>
                <a:gd name="connsiteY4" fmla="*/ 586505 h 1234691"/>
                <a:gd name="connsiteX5" fmla="*/ 368417 w 754250"/>
                <a:gd name="connsiteY5" fmla="*/ 713505 h 1234691"/>
                <a:gd name="connsiteX6" fmla="*/ 63617 w 754250"/>
                <a:gd name="connsiteY6" fmla="*/ 1234205 h 1234691"/>
                <a:gd name="connsiteX7" fmla="*/ 431917 w 754250"/>
                <a:gd name="connsiteY7" fmla="*/ 611905 h 1234691"/>
                <a:gd name="connsiteX8" fmla="*/ 749417 w 754250"/>
                <a:gd name="connsiteY8" fmla="*/ 218205 h 1234691"/>
                <a:gd name="connsiteX9" fmla="*/ 597017 w 754250"/>
                <a:gd name="connsiteY9" fmla="*/ 256305 h 1234691"/>
                <a:gd name="connsiteX10" fmla="*/ 241417 w 754250"/>
                <a:gd name="connsiteY10" fmla="*/ 27705 h 1234691"/>
                <a:gd name="connsiteX11" fmla="*/ 533517 w 754250"/>
                <a:gd name="connsiteY11" fmla="*/ 180105 h 1234691"/>
                <a:gd name="connsiteX12" fmla="*/ 470017 w 754250"/>
                <a:gd name="connsiteY12" fmla="*/ 2305 h 123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4250" h="1234691">
                  <a:moveTo>
                    <a:pt x="470017" y="2305"/>
                  </a:moveTo>
                  <a:cubicBezTo>
                    <a:pt x="480600" y="27705"/>
                    <a:pt x="675334" y="213972"/>
                    <a:pt x="597017" y="332505"/>
                  </a:cubicBezTo>
                  <a:cubicBezTo>
                    <a:pt x="518700" y="451038"/>
                    <a:pt x="8584" y="690222"/>
                    <a:pt x="117" y="713505"/>
                  </a:cubicBezTo>
                  <a:cubicBezTo>
                    <a:pt x="-8350" y="736788"/>
                    <a:pt x="444617" y="493372"/>
                    <a:pt x="546217" y="472205"/>
                  </a:cubicBezTo>
                  <a:cubicBezTo>
                    <a:pt x="647817" y="451038"/>
                    <a:pt x="639350" y="546289"/>
                    <a:pt x="609717" y="586505"/>
                  </a:cubicBezTo>
                  <a:cubicBezTo>
                    <a:pt x="580084" y="626721"/>
                    <a:pt x="459434" y="605555"/>
                    <a:pt x="368417" y="713505"/>
                  </a:cubicBezTo>
                  <a:cubicBezTo>
                    <a:pt x="277400" y="821455"/>
                    <a:pt x="53034" y="1251138"/>
                    <a:pt x="63617" y="1234205"/>
                  </a:cubicBezTo>
                  <a:cubicBezTo>
                    <a:pt x="74200" y="1217272"/>
                    <a:pt x="317617" y="781238"/>
                    <a:pt x="431917" y="611905"/>
                  </a:cubicBezTo>
                  <a:cubicBezTo>
                    <a:pt x="546217" y="442572"/>
                    <a:pt x="721900" y="277472"/>
                    <a:pt x="749417" y="218205"/>
                  </a:cubicBezTo>
                  <a:cubicBezTo>
                    <a:pt x="776934" y="158938"/>
                    <a:pt x="681684" y="288055"/>
                    <a:pt x="597017" y="256305"/>
                  </a:cubicBezTo>
                  <a:cubicBezTo>
                    <a:pt x="512350" y="224555"/>
                    <a:pt x="252000" y="40405"/>
                    <a:pt x="241417" y="27705"/>
                  </a:cubicBezTo>
                  <a:cubicBezTo>
                    <a:pt x="230834" y="15005"/>
                    <a:pt x="497534" y="190688"/>
                    <a:pt x="533517" y="180105"/>
                  </a:cubicBezTo>
                  <a:cubicBezTo>
                    <a:pt x="569500" y="169522"/>
                    <a:pt x="459434" y="-23095"/>
                    <a:pt x="470017" y="23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4" name="フリーフォーム 413">
              <a:extLst>
                <a:ext uri="{FF2B5EF4-FFF2-40B4-BE49-F238E27FC236}">
                  <a16:creationId xmlns:a16="http://schemas.microsoft.com/office/drawing/2014/main" id="{31F69C4A-48E5-9ADF-79DD-DDB9EA993619}"/>
                </a:ext>
              </a:extLst>
            </p:cNvPr>
            <p:cNvSpPr/>
            <p:nvPr/>
          </p:nvSpPr>
          <p:spPr>
            <a:xfrm>
              <a:off x="4508075" y="9357498"/>
              <a:ext cx="547120" cy="919958"/>
            </a:xfrm>
            <a:custGeom>
              <a:avLst/>
              <a:gdLst>
                <a:gd name="connsiteX0" fmla="*/ 546525 w 547120"/>
                <a:gd name="connsiteY0" fmla="*/ 2402 h 919958"/>
                <a:gd name="connsiteX1" fmla="*/ 25825 w 547120"/>
                <a:gd name="connsiteY1" fmla="*/ 891402 h 919958"/>
                <a:gd name="connsiteX2" fmla="*/ 127425 w 547120"/>
                <a:gd name="connsiteY2" fmla="*/ 637402 h 919958"/>
                <a:gd name="connsiteX3" fmla="*/ 546525 w 547120"/>
                <a:gd name="connsiteY3" fmla="*/ 2402 h 91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120" h="919958">
                  <a:moveTo>
                    <a:pt x="546525" y="2402"/>
                  </a:moveTo>
                  <a:cubicBezTo>
                    <a:pt x="529592" y="44735"/>
                    <a:pt x="95675" y="785569"/>
                    <a:pt x="25825" y="891402"/>
                  </a:cubicBezTo>
                  <a:cubicBezTo>
                    <a:pt x="-44025" y="997235"/>
                    <a:pt x="40642" y="785569"/>
                    <a:pt x="127425" y="637402"/>
                  </a:cubicBezTo>
                  <a:cubicBezTo>
                    <a:pt x="214208" y="489235"/>
                    <a:pt x="563458" y="-39931"/>
                    <a:pt x="546525" y="240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5" name="フリーフォーム 414">
              <a:extLst>
                <a:ext uri="{FF2B5EF4-FFF2-40B4-BE49-F238E27FC236}">
                  <a16:creationId xmlns:a16="http://schemas.microsoft.com/office/drawing/2014/main" id="{0D9A0C75-B4F5-B6D8-B0EF-DF51916C68F7}"/>
                </a:ext>
              </a:extLst>
            </p:cNvPr>
            <p:cNvSpPr/>
            <p:nvPr/>
          </p:nvSpPr>
          <p:spPr>
            <a:xfrm>
              <a:off x="5410200" y="10019552"/>
              <a:ext cx="377825" cy="754084"/>
            </a:xfrm>
            <a:custGeom>
              <a:avLst/>
              <a:gdLst>
                <a:gd name="connsiteX0" fmla="*/ 342900 w 377825"/>
                <a:gd name="connsiteY0" fmla="*/ 38848 h 754084"/>
                <a:gd name="connsiteX1" fmla="*/ 342900 w 377825"/>
                <a:gd name="connsiteY1" fmla="*/ 89648 h 754084"/>
                <a:gd name="connsiteX2" fmla="*/ 63500 w 377825"/>
                <a:gd name="connsiteY2" fmla="*/ 610348 h 754084"/>
                <a:gd name="connsiteX3" fmla="*/ 0 w 377825"/>
                <a:gd name="connsiteY3" fmla="*/ 750048 h 754084"/>
                <a:gd name="connsiteX4" fmla="*/ 63500 w 377825"/>
                <a:gd name="connsiteY4" fmla="*/ 496048 h 754084"/>
                <a:gd name="connsiteX5" fmla="*/ 342900 w 377825"/>
                <a:gd name="connsiteY5" fmla="*/ 38848 h 7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7825" h="754084">
                  <a:moveTo>
                    <a:pt x="342900" y="38848"/>
                  </a:moveTo>
                  <a:cubicBezTo>
                    <a:pt x="389467" y="-28885"/>
                    <a:pt x="389467" y="-5602"/>
                    <a:pt x="342900" y="89648"/>
                  </a:cubicBezTo>
                  <a:cubicBezTo>
                    <a:pt x="296333" y="184898"/>
                    <a:pt x="120650" y="500281"/>
                    <a:pt x="63500" y="610348"/>
                  </a:cubicBezTo>
                  <a:cubicBezTo>
                    <a:pt x="6350" y="720415"/>
                    <a:pt x="0" y="769098"/>
                    <a:pt x="0" y="750048"/>
                  </a:cubicBezTo>
                  <a:cubicBezTo>
                    <a:pt x="0" y="730998"/>
                    <a:pt x="0" y="614581"/>
                    <a:pt x="63500" y="496048"/>
                  </a:cubicBezTo>
                  <a:cubicBezTo>
                    <a:pt x="127000" y="377515"/>
                    <a:pt x="296333" y="106581"/>
                    <a:pt x="342900" y="388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6" name="フリーフォーム 415">
              <a:extLst>
                <a:ext uri="{FF2B5EF4-FFF2-40B4-BE49-F238E27FC236}">
                  <a16:creationId xmlns:a16="http://schemas.microsoft.com/office/drawing/2014/main" id="{36FFFB7A-3EA2-659B-A7C4-E0ED72578504}"/>
                </a:ext>
              </a:extLst>
            </p:cNvPr>
            <p:cNvSpPr/>
            <p:nvPr/>
          </p:nvSpPr>
          <p:spPr>
            <a:xfrm>
              <a:off x="2654063" y="4546593"/>
              <a:ext cx="406696" cy="812986"/>
            </a:xfrm>
            <a:custGeom>
              <a:avLst/>
              <a:gdLst>
                <a:gd name="connsiteX0" fmla="*/ 406637 w 406696"/>
                <a:gd name="connsiteY0" fmla="*/ 7 h 812986"/>
                <a:gd name="connsiteX1" fmla="*/ 152637 w 406696"/>
                <a:gd name="connsiteY1" fmla="*/ 520707 h 812986"/>
                <a:gd name="connsiteX2" fmla="*/ 203437 w 406696"/>
                <a:gd name="connsiteY2" fmla="*/ 812807 h 812986"/>
                <a:gd name="connsiteX3" fmla="*/ 237 w 406696"/>
                <a:gd name="connsiteY3" fmla="*/ 482607 h 812986"/>
                <a:gd name="connsiteX4" fmla="*/ 165337 w 406696"/>
                <a:gd name="connsiteY4" fmla="*/ 673107 h 812986"/>
                <a:gd name="connsiteX5" fmla="*/ 292337 w 406696"/>
                <a:gd name="connsiteY5" fmla="*/ 368307 h 812986"/>
                <a:gd name="connsiteX6" fmla="*/ 127237 w 406696"/>
                <a:gd name="connsiteY6" fmla="*/ 508007 h 812986"/>
                <a:gd name="connsiteX7" fmla="*/ 406637 w 406696"/>
                <a:gd name="connsiteY7" fmla="*/ 7 h 81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96" h="812986">
                  <a:moveTo>
                    <a:pt x="406637" y="7"/>
                  </a:moveTo>
                  <a:cubicBezTo>
                    <a:pt x="410870" y="2124"/>
                    <a:pt x="186504" y="385240"/>
                    <a:pt x="152637" y="520707"/>
                  </a:cubicBezTo>
                  <a:cubicBezTo>
                    <a:pt x="118770" y="656174"/>
                    <a:pt x="228837" y="819157"/>
                    <a:pt x="203437" y="812807"/>
                  </a:cubicBezTo>
                  <a:cubicBezTo>
                    <a:pt x="178037" y="806457"/>
                    <a:pt x="6587" y="505890"/>
                    <a:pt x="237" y="482607"/>
                  </a:cubicBezTo>
                  <a:cubicBezTo>
                    <a:pt x="-6113" y="459324"/>
                    <a:pt x="116654" y="692157"/>
                    <a:pt x="165337" y="673107"/>
                  </a:cubicBezTo>
                  <a:cubicBezTo>
                    <a:pt x="214020" y="654057"/>
                    <a:pt x="298687" y="395824"/>
                    <a:pt x="292337" y="368307"/>
                  </a:cubicBezTo>
                  <a:cubicBezTo>
                    <a:pt x="285987" y="340790"/>
                    <a:pt x="108187" y="563040"/>
                    <a:pt x="127237" y="508007"/>
                  </a:cubicBezTo>
                  <a:cubicBezTo>
                    <a:pt x="146287" y="452974"/>
                    <a:pt x="402404" y="-2110"/>
                    <a:pt x="406637" y="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" name="フリーフォーム 416">
              <a:extLst>
                <a:ext uri="{FF2B5EF4-FFF2-40B4-BE49-F238E27FC236}">
                  <a16:creationId xmlns:a16="http://schemas.microsoft.com/office/drawing/2014/main" id="{BF592E1D-E0F5-4633-EE98-81954A4F2AB1}"/>
                </a:ext>
              </a:extLst>
            </p:cNvPr>
            <p:cNvSpPr/>
            <p:nvPr/>
          </p:nvSpPr>
          <p:spPr>
            <a:xfrm>
              <a:off x="2564921" y="5320852"/>
              <a:ext cx="386043" cy="700378"/>
            </a:xfrm>
            <a:custGeom>
              <a:avLst/>
              <a:gdLst>
                <a:gd name="connsiteX0" fmla="*/ 479 w 386043"/>
                <a:gd name="connsiteY0" fmla="*/ 448 h 700378"/>
                <a:gd name="connsiteX1" fmla="*/ 368779 w 386043"/>
                <a:gd name="connsiteY1" fmla="*/ 660848 h 700378"/>
                <a:gd name="connsiteX2" fmla="*/ 292579 w 386043"/>
                <a:gd name="connsiteY2" fmla="*/ 559248 h 700378"/>
                <a:gd name="connsiteX3" fmla="*/ 479 w 386043"/>
                <a:gd name="connsiteY3" fmla="*/ 448 h 70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3" h="700378">
                  <a:moveTo>
                    <a:pt x="479" y="448"/>
                  </a:moveTo>
                  <a:cubicBezTo>
                    <a:pt x="13179" y="17381"/>
                    <a:pt x="320096" y="567715"/>
                    <a:pt x="368779" y="660848"/>
                  </a:cubicBezTo>
                  <a:cubicBezTo>
                    <a:pt x="417462" y="753981"/>
                    <a:pt x="353962" y="667198"/>
                    <a:pt x="292579" y="559248"/>
                  </a:cubicBezTo>
                  <a:cubicBezTo>
                    <a:pt x="231196" y="451298"/>
                    <a:pt x="-12221" y="-16485"/>
                    <a:pt x="479" y="4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8" name="フリーフォーム 417">
              <a:extLst>
                <a:ext uri="{FF2B5EF4-FFF2-40B4-BE49-F238E27FC236}">
                  <a16:creationId xmlns:a16="http://schemas.microsoft.com/office/drawing/2014/main" id="{5A18E38E-752A-570D-45EF-99AD103EA368}"/>
                </a:ext>
              </a:extLst>
            </p:cNvPr>
            <p:cNvSpPr/>
            <p:nvPr/>
          </p:nvSpPr>
          <p:spPr>
            <a:xfrm>
              <a:off x="3044362" y="4638072"/>
              <a:ext cx="325642" cy="1780680"/>
            </a:xfrm>
            <a:custGeom>
              <a:avLst/>
              <a:gdLst>
                <a:gd name="connsiteX0" fmla="*/ 181438 w 325642"/>
                <a:gd name="connsiteY0" fmla="*/ 35528 h 1780680"/>
                <a:gd name="connsiteX1" fmla="*/ 130638 w 325642"/>
                <a:gd name="connsiteY1" fmla="*/ 695928 h 1780680"/>
                <a:gd name="connsiteX2" fmla="*/ 244938 w 325642"/>
                <a:gd name="connsiteY2" fmla="*/ 1292828 h 1780680"/>
                <a:gd name="connsiteX3" fmla="*/ 194138 w 325642"/>
                <a:gd name="connsiteY3" fmla="*/ 1191228 h 1780680"/>
                <a:gd name="connsiteX4" fmla="*/ 321138 w 325642"/>
                <a:gd name="connsiteY4" fmla="*/ 1775428 h 1780680"/>
                <a:gd name="connsiteX5" fmla="*/ 3638 w 325642"/>
                <a:gd name="connsiteY5" fmla="*/ 797528 h 1780680"/>
                <a:gd name="connsiteX6" fmla="*/ 143338 w 325642"/>
                <a:gd name="connsiteY6" fmla="*/ 1089628 h 1780680"/>
                <a:gd name="connsiteX7" fmla="*/ 54438 w 325642"/>
                <a:gd name="connsiteY7" fmla="*/ 581628 h 1780680"/>
                <a:gd name="connsiteX8" fmla="*/ 79838 w 325642"/>
                <a:gd name="connsiteY8" fmla="*/ 797528 h 1780680"/>
                <a:gd name="connsiteX9" fmla="*/ 156038 w 325642"/>
                <a:gd name="connsiteY9" fmla="*/ 86328 h 1780680"/>
                <a:gd name="connsiteX10" fmla="*/ 181438 w 325642"/>
                <a:gd name="connsiteY10" fmla="*/ 86328 h 1780680"/>
                <a:gd name="connsiteX11" fmla="*/ 181438 w 325642"/>
                <a:gd name="connsiteY11" fmla="*/ 35528 h 17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642" h="1780680">
                  <a:moveTo>
                    <a:pt x="181438" y="35528"/>
                  </a:moveTo>
                  <a:cubicBezTo>
                    <a:pt x="172971" y="137128"/>
                    <a:pt x="120055" y="486378"/>
                    <a:pt x="130638" y="695928"/>
                  </a:cubicBezTo>
                  <a:cubicBezTo>
                    <a:pt x="141221" y="905478"/>
                    <a:pt x="234355" y="1210278"/>
                    <a:pt x="244938" y="1292828"/>
                  </a:cubicBezTo>
                  <a:cubicBezTo>
                    <a:pt x="255521" y="1375378"/>
                    <a:pt x="181438" y="1110795"/>
                    <a:pt x="194138" y="1191228"/>
                  </a:cubicBezTo>
                  <a:cubicBezTo>
                    <a:pt x="206838" y="1271661"/>
                    <a:pt x="352888" y="1841045"/>
                    <a:pt x="321138" y="1775428"/>
                  </a:cubicBezTo>
                  <a:cubicBezTo>
                    <a:pt x="289388" y="1709811"/>
                    <a:pt x="33271" y="911828"/>
                    <a:pt x="3638" y="797528"/>
                  </a:cubicBezTo>
                  <a:cubicBezTo>
                    <a:pt x="-25995" y="683228"/>
                    <a:pt x="134871" y="1125611"/>
                    <a:pt x="143338" y="1089628"/>
                  </a:cubicBezTo>
                  <a:cubicBezTo>
                    <a:pt x="151805" y="1053645"/>
                    <a:pt x="65021" y="630311"/>
                    <a:pt x="54438" y="581628"/>
                  </a:cubicBezTo>
                  <a:cubicBezTo>
                    <a:pt x="43855" y="532945"/>
                    <a:pt x="62905" y="880078"/>
                    <a:pt x="79838" y="797528"/>
                  </a:cubicBezTo>
                  <a:cubicBezTo>
                    <a:pt x="96771" y="714978"/>
                    <a:pt x="139105" y="204861"/>
                    <a:pt x="156038" y="86328"/>
                  </a:cubicBezTo>
                  <a:cubicBezTo>
                    <a:pt x="172971" y="-32205"/>
                    <a:pt x="177205" y="90561"/>
                    <a:pt x="181438" y="86328"/>
                  </a:cubicBezTo>
                  <a:cubicBezTo>
                    <a:pt x="185671" y="82095"/>
                    <a:pt x="189905" y="-66072"/>
                    <a:pt x="181438" y="3552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9" name="フリーフォーム 418">
              <a:extLst>
                <a:ext uri="{FF2B5EF4-FFF2-40B4-BE49-F238E27FC236}">
                  <a16:creationId xmlns:a16="http://schemas.microsoft.com/office/drawing/2014/main" id="{628B5A81-85E2-8A4F-5623-077F1DFA3D71}"/>
                </a:ext>
              </a:extLst>
            </p:cNvPr>
            <p:cNvSpPr/>
            <p:nvPr/>
          </p:nvSpPr>
          <p:spPr>
            <a:xfrm>
              <a:off x="1998819" y="6430943"/>
              <a:ext cx="1243662" cy="1585720"/>
            </a:xfrm>
            <a:custGeom>
              <a:avLst/>
              <a:gdLst>
                <a:gd name="connsiteX0" fmla="*/ 7781 w 1243662"/>
                <a:gd name="connsiteY0" fmla="*/ 7957 h 1585720"/>
                <a:gd name="connsiteX1" fmla="*/ 820581 w 1243662"/>
                <a:gd name="connsiteY1" fmla="*/ 1125557 h 1585720"/>
                <a:gd name="connsiteX2" fmla="*/ 769781 w 1243662"/>
                <a:gd name="connsiteY2" fmla="*/ 1036657 h 1585720"/>
                <a:gd name="connsiteX3" fmla="*/ 1239681 w 1243662"/>
                <a:gd name="connsiteY3" fmla="*/ 1582757 h 1585720"/>
                <a:gd name="connsiteX4" fmla="*/ 464981 w 1243662"/>
                <a:gd name="connsiteY4" fmla="*/ 757257 h 1585720"/>
                <a:gd name="connsiteX5" fmla="*/ 45881 w 1243662"/>
                <a:gd name="connsiteY5" fmla="*/ 706457 h 1585720"/>
                <a:gd name="connsiteX6" fmla="*/ 388781 w 1243662"/>
                <a:gd name="connsiteY6" fmla="*/ 630257 h 1585720"/>
                <a:gd name="connsiteX7" fmla="*/ 7781 w 1243662"/>
                <a:gd name="connsiteY7" fmla="*/ 7957 h 158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3662" h="1585720">
                  <a:moveTo>
                    <a:pt x="7781" y="7957"/>
                  </a:moveTo>
                  <a:cubicBezTo>
                    <a:pt x="79748" y="90507"/>
                    <a:pt x="693581" y="954107"/>
                    <a:pt x="820581" y="1125557"/>
                  </a:cubicBezTo>
                  <a:cubicBezTo>
                    <a:pt x="947581" y="1297007"/>
                    <a:pt x="699931" y="960457"/>
                    <a:pt x="769781" y="1036657"/>
                  </a:cubicBezTo>
                  <a:cubicBezTo>
                    <a:pt x="839631" y="1112857"/>
                    <a:pt x="1290481" y="1629324"/>
                    <a:pt x="1239681" y="1582757"/>
                  </a:cubicBezTo>
                  <a:cubicBezTo>
                    <a:pt x="1188881" y="1536190"/>
                    <a:pt x="663948" y="903307"/>
                    <a:pt x="464981" y="757257"/>
                  </a:cubicBezTo>
                  <a:cubicBezTo>
                    <a:pt x="266014" y="611207"/>
                    <a:pt x="58581" y="727624"/>
                    <a:pt x="45881" y="706457"/>
                  </a:cubicBezTo>
                  <a:cubicBezTo>
                    <a:pt x="33181" y="685290"/>
                    <a:pt x="390898" y="750907"/>
                    <a:pt x="388781" y="630257"/>
                  </a:cubicBezTo>
                  <a:cubicBezTo>
                    <a:pt x="386664" y="509607"/>
                    <a:pt x="-64186" y="-74593"/>
                    <a:pt x="7781" y="795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0" name="フリーフォーム 419">
              <a:extLst>
                <a:ext uri="{FF2B5EF4-FFF2-40B4-BE49-F238E27FC236}">
                  <a16:creationId xmlns:a16="http://schemas.microsoft.com/office/drawing/2014/main" id="{A5373521-1C9E-7445-494C-0350F71BC9C4}"/>
                </a:ext>
              </a:extLst>
            </p:cNvPr>
            <p:cNvSpPr/>
            <p:nvPr/>
          </p:nvSpPr>
          <p:spPr>
            <a:xfrm>
              <a:off x="2023530" y="7097867"/>
              <a:ext cx="1270008" cy="1517366"/>
            </a:xfrm>
            <a:custGeom>
              <a:avLst/>
              <a:gdLst>
                <a:gd name="connsiteX0" fmla="*/ 32376 w 1270008"/>
                <a:gd name="connsiteY0" fmla="*/ 44015 h 1517366"/>
                <a:gd name="connsiteX1" fmla="*/ 516470 w 1270008"/>
                <a:gd name="connsiteY1" fmla="*/ 563968 h 1517366"/>
                <a:gd name="connsiteX2" fmla="*/ 1257552 w 1270008"/>
                <a:gd name="connsiteY2" fmla="*/ 1502274 h 1517366"/>
                <a:gd name="connsiteX3" fmla="*/ 1000564 w 1270008"/>
                <a:gd name="connsiteY3" fmla="*/ 1167592 h 1517366"/>
                <a:gd name="connsiteX4" fmla="*/ 390964 w 1270008"/>
                <a:gd name="connsiteY4" fmla="*/ 390651 h 1517366"/>
                <a:gd name="connsiteX5" fmla="*/ 80188 w 1270008"/>
                <a:gd name="connsiteY5" fmla="*/ 67921 h 1517366"/>
                <a:gd name="connsiteX6" fmla="*/ 32376 w 1270008"/>
                <a:gd name="connsiteY6" fmla="*/ 44015 h 151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08" h="1517366">
                  <a:moveTo>
                    <a:pt x="32376" y="44015"/>
                  </a:moveTo>
                  <a:cubicBezTo>
                    <a:pt x="105090" y="126689"/>
                    <a:pt x="312274" y="320925"/>
                    <a:pt x="516470" y="563968"/>
                  </a:cubicBezTo>
                  <a:cubicBezTo>
                    <a:pt x="720666" y="807011"/>
                    <a:pt x="1176870" y="1401670"/>
                    <a:pt x="1257552" y="1502274"/>
                  </a:cubicBezTo>
                  <a:cubicBezTo>
                    <a:pt x="1338234" y="1602878"/>
                    <a:pt x="1000564" y="1167592"/>
                    <a:pt x="1000564" y="1167592"/>
                  </a:cubicBezTo>
                  <a:cubicBezTo>
                    <a:pt x="856133" y="982322"/>
                    <a:pt x="544360" y="573929"/>
                    <a:pt x="390964" y="390651"/>
                  </a:cubicBezTo>
                  <a:cubicBezTo>
                    <a:pt x="237568" y="207373"/>
                    <a:pt x="135968" y="125694"/>
                    <a:pt x="80188" y="67921"/>
                  </a:cubicBezTo>
                  <a:cubicBezTo>
                    <a:pt x="24408" y="10148"/>
                    <a:pt x="-40338" y="-38659"/>
                    <a:pt x="32376" y="440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1" name="フリーフォーム 420">
              <a:extLst>
                <a:ext uri="{FF2B5EF4-FFF2-40B4-BE49-F238E27FC236}">
                  <a16:creationId xmlns:a16="http://schemas.microsoft.com/office/drawing/2014/main" id="{719EE3A8-312E-5E3D-8909-CA15E529D26C}"/>
                </a:ext>
              </a:extLst>
            </p:cNvPr>
            <p:cNvSpPr/>
            <p:nvPr/>
          </p:nvSpPr>
          <p:spPr>
            <a:xfrm>
              <a:off x="2544436" y="7696122"/>
              <a:ext cx="693862" cy="908860"/>
            </a:xfrm>
            <a:custGeom>
              <a:avLst/>
              <a:gdLst>
                <a:gd name="connsiteX0" fmla="*/ 1540 w 693862"/>
                <a:gd name="connsiteY0" fmla="*/ 1572 h 908860"/>
                <a:gd name="connsiteX1" fmla="*/ 670905 w 693862"/>
                <a:gd name="connsiteY1" fmla="*/ 874137 h 908860"/>
                <a:gd name="connsiteX2" fmla="*/ 491611 w 693862"/>
                <a:gd name="connsiteY2" fmla="*/ 664960 h 908860"/>
                <a:gd name="connsiteX3" fmla="*/ 1540 w 693862"/>
                <a:gd name="connsiteY3" fmla="*/ 1572 h 9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862" h="908860">
                  <a:moveTo>
                    <a:pt x="1540" y="1572"/>
                  </a:moveTo>
                  <a:cubicBezTo>
                    <a:pt x="31422" y="36435"/>
                    <a:pt x="589227" y="763572"/>
                    <a:pt x="670905" y="874137"/>
                  </a:cubicBezTo>
                  <a:cubicBezTo>
                    <a:pt x="752584" y="984702"/>
                    <a:pt x="598191" y="808395"/>
                    <a:pt x="491611" y="664960"/>
                  </a:cubicBezTo>
                  <a:cubicBezTo>
                    <a:pt x="385031" y="521525"/>
                    <a:pt x="-28342" y="-33291"/>
                    <a:pt x="1540" y="15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2" name="フリーフォーム 421">
              <a:extLst>
                <a:ext uri="{FF2B5EF4-FFF2-40B4-BE49-F238E27FC236}">
                  <a16:creationId xmlns:a16="http://schemas.microsoft.com/office/drawing/2014/main" id="{5194D159-0037-DCA0-D56A-574E78982F22}"/>
                </a:ext>
              </a:extLst>
            </p:cNvPr>
            <p:cNvSpPr/>
            <p:nvPr/>
          </p:nvSpPr>
          <p:spPr>
            <a:xfrm>
              <a:off x="1577754" y="6394699"/>
              <a:ext cx="131664" cy="532045"/>
            </a:xfrm>
            <a:custGeom>
              <a:avLst/>
              <a:gdLst>
                <a:gd name="connsiteX0" fmla="*/ 34 w 131664"/>
                <a:gd name="connsiteY0" fmla="*/ 125 h 532045"/>
                <a:gd name="connsiteX1" fmla="*/ 101634 w 131664"/>
                <a:gd name="connsiteY1" fmla="*/ 257113 h 532045"/>
                <a:gd name="connsiteX2" fmla="*/ 113587 w 131664"/>
                <a:gd name="connsiteY2" fmla="*/ 532030 h 532045"/>
                <a:gd name="connsiteX3" fmla="*/ 6011 w 131664"/>
                <a:gd name="connsiteY3" fmla="*/ 245160 h 532045"/>
                <a:gd name="connsiteX4" fmla="*/ 113587 w 131664"/>
                <a:gd name="connsiteY4" fmla="*/ 454336 h 532045"/>
                <a:gd name="connsiteX5" fmla="*/ 131517 w 131664"/>
                <a:gd name="connsiteY5" fmla="*/ 125630 h 532045"/>
                <a:gd name="connsiteX6" fmla="*/ 113587 w 131664"/>
                <a:gd name="connsiteY6" fmla="*/ 221254 h 532045"/>
                <a:gd name="connsiteX7" fmla="*/ 34 w 131664"/>
                <a:gd name="connsiteY7" fmla="*/ 125 h 53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664" h="532045">
                  <a:moveTo>
                    <a:pt x="34" y="125"/>
                  </a:moveTo>
                  <a:cubicBezTo>
                    <a:pt x="-1958" y="6101"/>
                    <a:pt x="82709" y="168462"/>
                    <a:pt x="101634" y="257113"/>
                  </a:cubicBezTo>
                  <a:cubicBezTo>
                    <a:pt x="120560" y="345764"/>
                    <a:pt x="129524" y="534022"/>
                    <a:pt x="113587" y="532030"/>
                  </a:cubicBezTo>
                  <a:cubicBezTo>
                    <a:pt x="97650" y="530038"/>
                    <a:pt x="6011" y="258109"/>
                    <a:pt x="6011" y="245160"/>
                  </a:cubicBezTo>
                  <a:cubicBezTo>
                    <a:pt x="6011" y="232211"/>
                    <a:pt x="92669" y="474258"/>
                    <a:pt x="113587" y="454336"/>
                  </a:cubicBezTo>
                  <a:cubicBezTo>
                    <a:pt x="134505" y="434414"/>
                    <a:pt x="131517" y="164477"/>
                    <a:pt x="131517" y="125630"/>
                  </a:cubicBezTo>
                  <a:cubicBezTo>
                    <a:pt x="131517" y="86783"/>
                    <a:pt x="132513" y="238187"/>
                    <a:pt x="113587" y="221254"/>
                  </a:cubicBezTo>
                  <a:cubicBezTo>
                    <a:pt x="94661" y="204321"/>
                    <a:pt x="2026" y="-5851"/>
                    <a:pt x="34" y="1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3" name="フリーフォーム 422">
              <a:extLst>
                <a:ext uri="{FF2B5EF4-FFF2-40B4-BE49-F238E27FC236}">
                  <a16:creationId xmlns:a16="http://schemas.microsoft.com/office/drawing/2014/main" id="{FE32EBFA-88D9-AE91-5403-0A8D2CFEECBA}"/>
                </a:ext>
              </a:extLst>
            </p:cNvPr>
            <p:cNvSpPr/>
            <p:nvPr/>
          </p:nvSpPr>
          <p:spPr>
            <a:xfrm>
              <a:off x="1672128" y="6435154"/>
              <a:ext cx="414352" cy="1083629"/>
            </a:xfrm>
            <a:custGeom>
              <a:avLst/>
              <a:gdLst>
                <a:gd name="connsiteX0" fmla="*/ 1284 w 414352"/>
                <a:gd name="connsiteY0" fmla="*/ 1505 h 1083629"/>
                <a:gd name="connsiteX1" fmla="*/ 306084 w 414352"/>
                <a:gd name="connsiteY1" fmla="*/ 629034 h 1083629"/>
                <a:gd name="connsiteX2" fmla="*/ 294131 w 414352"/>
                <a:gd name="connsiteY2" fmla="*/ 557317 h 1083629"/>
                <a:gd name="connsiteX3" fmla="*/ 228390 w 414352"/>
                <a:gd name="connsiteY3" fmla="*/ 826258 h 1083629"/>
                <a:gd name="connsiteX4" fmla="*/ 282178 w 414352"/>
                <a:gd name="connsiteY4" fmla="*/ 736611 h 1083629"/>
                <a:gd name="connsiteX5" fmla="*/ 324013 w 414352"/>
                <a:gd name="connsiteY5" fmla="*/ 1083246 h 1083629"/>
                <a:gd name="connsiteX6" fmla="*/ 324013 w 414352"/>
                <a:gd name="connsiteY6" fmla="*/ 802352 h 1083629"/>
                <a:gd name="connsiteX7" fmla="*/ 413660 w 414352"/>
                <a:gd name="connsiteY7" fmla="*/ 694775 h 1083629"/>
                <a:gd name="connsiteX8" fmla="*/ 365848 w 414352"/>
                <a:gd name="connsiteY8" fmla="*/ 820281 h 1083629"/>
                <a:gd name="connsiteX9" fmla="*/ 371825 w 414352"/>
                <a:gd name="connsiteY9" fmla="*/ 975670 h 1083629"/>
                <a:gd name="connsiteX10" fmla="*/ 324013 w 414352"/>
                <a:gd name="connsiteY10" fmla="*/ 629034 h 1083629"/>
                <a:gd name="connsiteX11" fmla="*/ 102884 w 414352"/>
                <a:gd name="connsiteY11" fmla="*/ 336187 h 1083629"/>
                <a:gd name="connsiteX12" fmla="*/ 192531 w 414352"/>
                <a:gd name="connsiteY12" fmla="*/ 449740 h 1083629"/>
                <a:gd name="connsiteX13" fmla="*/ 1284 w 414352"/>
                <a:gd name="connsiteY13" fmla="*/ 1505 h 108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4352" h="1083629">
                  <a:moveTo>
                    <a:pt x="1284" y="1505"/>
                  </a:moveTo>
                  <a:cubicBezTo>
                    <a:pt x="20209" y="31387"/>
                    <a:pt x="257276" y="536399"/>
                    <a:pt x="306084" y="629034"/>
                  </a:cubicBezTo>
                  <a:cubicBezTo>
                    <a:pt x="354892" y="721669"/>
                    <a:pt x="307080" y="524447"/>
                    <a:pt x="294131" y="557317"/>
                  </a:cubicBezTo>
                  <a:cubicBezTo>
                    <a:pt x="281182" y="590187"/>
                    <a:pt x="230382" y="796376"/>
                    <a:pt x="228390" y="826258"/>
                  </a:cubicBezTo>
                  <a:cubicBezTo>
                    <a:pt x="226398" y="856140"/>
                    <a:pt x="266241" y="693780"/>
                    <a:pt x="282178" y="736611"/>
                  </a:cubicBezTo>
                  <a:cubicBezTo>
                    <a:pt x="298115" y="779442"/>
                    <a:pt x="317041" y="1072289"/>
                    <a:pt x="324013" y="1083246"/>
                  </a:cubicBezTo>
                  <a:cubicBezTo>
                    <a:pt x="330986" y="1094203"/>
                    <a:pt x="309072" y="867097"/>
                    <a:pt x="324013" y="802352"/>
                  </a:cubicBezTo>
                  <a:cubicBezTo>
                    <a:pt x="338954" y="737607"/>
                    <a:pt x="406687" y="691787"/>
                    <a:pt x="413660" y="694775"/>
                  </a:cubicBezTo>
                  <a:cubicBezTo>
                    <a:pt x="420633" y="697763"/>
                    <a:pt x="372820" y="773465"/>
                    <a:pt x="365848" y="820281"/>
                  </a:cubicBezTo>
                  <a:cubicBezTo>
                    <a:pt x="358876" y="867097"/>
                    <a:pt x="378798" y="1007545"/>
                    <a:pt x="371825" y="975670"/>
                  </a:cubicBezTo>
                  <a:cubicBezTo>
                    <a:pt x="364852" y="943795"/>
                    <a:pt x="368836" y="735614"/>
                    <a:pt x="324013" y="629034"/>
                  </a:cubicBezTo>
                  <a:cubicBezTo>
                    <a:pt x="279190" y="522454"/>
                    <a:pt x="124798" y="366069"/>
                    <a:pt x="102884" y="336187"/>
                  </a:cubicBezTo>
                  <a:cubicBezTo>
                    <a:pt x="80970" y="306305"/>
                    <a:pt x="206476" y="503528"/>
                    <a:pt x="192531" y="449740"/>
                  </a:cubicBezTo>
                  <a:cubicBezTo>
                    <a:pt x="178586" y="395952"/>
                    <a:pt x="-17641" y="-28377"/>
                    <a:pt x="1284" y="15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4" name="フリーフォーム 423">
              <a:extLst>
                <a:ext uri="{FF2B5EF4-FFF2-40B4-BE49-F238E27FC236}">
                  <a16:creationId xmlns:a16="http://schemas.microsoft.com/office/drawing/2014/main" id="{C8FFD8CD-3454-D375-0999-960F7187B006}"/>
                </a:ext>
              </a:extLst>
            </p:cNvPr>
            <p:cNvSpPr/>
            <p:nvPr/>
          </p:nvSpPr>
          <p:spPr>
            <a:xfrm>
              <a:off x="816760" y="6335046"/>
              <a:ext cx="305328" cy="560245"/>
            </a:xfrm>
            <a:custGeom>
              <a:avLst/>
              <a:gdLst>
                <a:gd name="connsiteX0" fmla="*/ 7993 w 305328"/>
                <a:gd name="connsiteY0" fmla="*/ 13 h 560245"/>
                <a:gd name="connsiteX1" fmla="*/ 43852 w 305328"/>
                <a:gd name="connsiteY1" fmla="*/ 304813 h 560245"/>
                <a:gd name="connsiteX2" fmla="*/ 300840 w 305328"/>
                <a:gd name="connsiteY2" fmla="*/ 555825 h 560245"/>
                <a:gd name="connsiteX3" fmla="*/ 193264 w 305328"/>
                <a:gd name="connsiteY3" fmla="*/ 454225 h 560245"/>
                <a:gd name="connsiteX4" fmla="*/ 13969 w 305328"/>
                <a:gd name="connsiteY4" fmla="*/ 316766 h 560245"/>
                <a:gd name="connsiteX5" fmla="*/ 7993 w 305328"/>
                <a:gd name="connsiteY5" fmla="*/ 13 h 56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328" h="560245">
                  <a:moveTo>
                    <a:pt x="7993" y="13"/>
                  </a:moveTo>
                  <a:cubicBezTo>
                    <a:pt x="12973" y="-1979"/>
                    <a:pt x="-4956" y="212178"/>
                    <a:pt x="43852" y="304813"/>
                  </a:cubicBezTo>
                  <a:cubicBezTo>
                    <a:pt x="92660" y="397448"/>
                    <a:pt x="275938" y="530923"/>
                    <a:pt x="300840" y="555825"/>
                  </a:cubicBezTo>
                  <a:cubicBezTo>
                    <a:pt x="325742" y="580727"/>
                    <a:pt x="241076" y="494068"/>
                    <a:pt x="193264" y="454225"/>
                  </a:cubicBezTo>
                  <a:cubicBezTo>
                    <a:pt x="145452" y="414382"/>
                    <a:pt x="37875" y="391472"/>
                    <a:pt x="13969" y="316766"/>
                  </a:cubicBezTo>
                  <a:cubicBezTo>
                    <a:pt x="-9937" y="242060"/>
                    <a:pt x="3013" y="2005"/>
                    <a:pt x="7993" y="1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5" name="フリーフォーム 424">
              <a:extLst>
                <a:ext uri="{FF2B5EF4-FFF2-40B4-BE49-F238E27FC236}">
                  <a16:creationId xmlns:a16="http://schemas.microsoft.com/office/drawing/2014/main" id="{B88C0F14-6185-BCB7-5985-584107A7DB67}"/>
                </a:ext>
              </a:extLst>
            </p:cNvPr>
            <p:cNvSpPr/>
            <p:nvPr/>
          </p:nvSpPr>
          <p:spPr>
            <a:xfrm>
              <a:off x="1078370" y="6348082"/>
              <a:ext cx="625916" cy="991408"/>
            </a:xfrm>
            <a:custGeom>
              <a:avLst/>
              <a:gdLst>
                <a:gd name="connsiteX0" fmla="*/ 27277 w 625916"/>
                <a:gd name="connsiteY0" fmla="*/ 28812 h 991408"/>
                <a:gd name="connsiteX1" fmla="*/ 39230 w 625916"/>
                <a:gd name="connsiteY1" fmla="*/ 100530 h 991408"/>
                <a:gd name="connsiteX2" fmla="*/ 355983 w 625916"/>
                <a:gd name="connsiteY2" fmla="*/ 638412 h 991408"/>
                <a:gd name="connsiteX3" fmla="*/ 350006 w 625916"/>
                <a:gd name="connsiteY3" fmla="*/ 590600 h 991408"/>
                <a:gd name="connsiteX4" fmla="*/ 541254 w 625916"/>
                <a:gd name="connsiteY4" fmla="*/ 865518 h 991408"/>
                <a:gd name="connsiteX5" fmla="*/ 606995 w 625916"/>
                <a:gd name="connsiteY5" fmla="*/ 991024 h 991408"/>
                <a:gd name="connsiteX6" fmla="*/ 535277 w 625916"/>
                <a:gd name="connsiteY6" fmla="*/ 829659 h 991408"/>
                <a:gd name="connsiteX7" fmla="*/ 421724 w 625916"/>
                <a:gd name="connsiteY7" fmla="*/ 477047 h 991408"/>
                <a:gd name="connsiteX8" fmla="*/ 624924 w 625916"/>
                <a:gd name="connsiteY8" fmla="*/ 937236 h 991408"/>
                <a:gd name="connsiteX9" fmla="*/ 320124 w 625916"/>
                <a:gd name="connsiteY9" fmla="*/ 554742 h 991408"/>
                <a:gd name="connsiteX10" fmla="*/ 242430 w 625916"/>
                <a:gd name="connsiteY10" fmla="*/ 435212 h 991408"/>
                <a:gd name="connsiteX11" fmla="*/ 27277 w 625916"/>
                <a:gd name="connsiteY11" fmla="*/ 28812 h 9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5916" h="991408">
                  <a:moveTo>
                    <a:pt x="27277" y="28812"/>
                  </a:moveTo>
                  <a:cubicBezTo>
                    <a:pt x="-6590" y="-26968"/>
                    <a:pt x="-15554" y="-1070"/>
                    <a:pt x="39230" y="100530"/>
                  </a:cubicBezTo>
                  <a:cubicBezTo>
                    <a:pt x="94014" y="202130"/>
                    <a:pt x="304187" y="556734"/>
                    <a:pt x="355983" y="638412"/>
                  </a:cubicBezTo>
                  <a:cubicBezTo>
                    <a:pt x="407779" y="720090"/>
                    <a:pt x="319128" y="552749"/>
                    <a:pt x="350006" y="590600"/>
                  </a:cubicBezTo>
                  <a:cubicBezTo>
                    <a:pt x="380884" y="628451"/>
                    <a:pt x="498423" y="798781"/>
                    <a:pt x="541254" y="865518"/>
                  </a:cubicBezTo>
                  <a:cubicBezTo>
                    <a:pt x="584085" y="932255"/>
                    <a:pt x="607991" y="997000"/>
                    <a:pt x="606995" y="991024"/>
                  </a:cubicBezTo>
                  <a:cubicBezTo>
                    <a:pt x="605999" y="985048"/>
                    <a:pt x="566156" y="915322"/>
                    <a:pt x="535277" y="829659"/>
                  </a:cubicBezTo>
                  <a:cubicBezTo>
                    <a:pt x="504399" y="743996"/>
                    <a:pt x="406783" y="459117"/>
                    <a:pt x="421724" y="477047"/>
                  </a:cubicBezTo>
                  <a:cubicBezTo>
                    <a:pt x="436665" y="494977"/>
                    <a:pt x="641857" y="924287"/>
                    <a:pt x="624924" y="937236"/>
                  </a:cubicBezTo>
                  <a:cubicBezTo>
                    <a:pt x="607991" y="950185"/>
                    <a:pt x="383873" y="638413"/>
                    <a:pt x="320124" y="554742"/>
                  </a:cubicBezTo>
                  <a:cubicBezTo>
                    <a:pt x="256375" y="471071"/>
                    <a:pt x="289246" y="527847"/>
                    <a:pt x="242430" y="435212"/>
                  </a:cubicBezTo>
                  <a:cubicBezTo>
                    <a:pt x="195614" y="342577"/>
                    <a:pt x="61144" y="84592"/>
                    <a:pt x="27277" y="288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6" name="フリーフォーム 425">
              <a:extLst>
                <a:ext uri="{FF2B5EF4-FFF2-40B4-BE49-F238E27FC236}">
                  <a16:creationId xmlns:a16="http://schemas.microsoft.com/office/drawing/2014/main" id="{3578C232-B106-3996-D987-8B652A363F9B}"/>
                </a:ext>
              </a:extLst>
            </p:cNvPr>
            <p:cNvSpPr/>
            <p:nvPr/>
          </p:nvSpPr>
          <p:spPr>
            <a:xfrm>
              <a:off x="1685224" y="7577903"/>
              <a:ext cx="599633" cy="496198"/>
            </a:xfrm>
            <a:custGeom>
              <a:avLst/>
              <a:gdLst>
                <a:gd name="connsiteX0" fmla="*/ 141 w 599633"/>
                <a:gd name="connsiteY0" fmla="*/ 262 h 496198"/>
                <a:gd name="connsiteX1" fmla="*/ 555952 w 599633"/>
                <a:gd name="connsiteY1" fmla="*/ 466426 h 496198"/>
                <a:gd name="connsiteX2" fmla="*/ 502164 w 599633"/>
                <a:gd name="connsiteY2" fmla="*/ 400685 h 496198"/>
                <a:gd name="connsiteX3" fmla="*/ 141 w 599633"/>
                <a:gd name="connsiteY3" fmla="*/ 262 h 49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633" h="496198">
                  <a:moveTo>
                    <a:pt x="141" y="262"/>
                  </a:moveTo>
                  <a:cubicBezTo>
                    <a:pt x="9106" y="11219"/>
                    <a:pt x="472281" y="399689"/>
                    <a:pt x="555952" y="466426"/>
                  </a:cubicBezTo>
                  <a:cubicBezTo>
                    <a:pt x="639623" y="533163"/>
                    <a:pt x="592807" y="477383"/>
                    <a:pt x="502164" y="400685"/>
                  </a:cubicBezTo>
                  <a:cubicBezTo>
                    <a:pt x="411521" y="323987"/>
                    <a:pt x="-8824" y="-10695"/>
                    <a:pt x="141" y="2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7" name="フリーフォーム 426">
              <a:extLst>
                <a:ext uri="{FF2B5EF4-FFF2-40B4-BE49-F238E27FC236}">
                  <a16:creationId xmlns:a16="http://schemas.microsoft.com/office/drawing/2014/main" id="{1C43C42E-BFB0-BC31-587C-D3D72FA454C3}"/>
                </a:ext>
              </a:extLst>
            </p:cNvPr>
            <p:cNvSpPr/>
            <p:nvPr/>
          </p:nvSpPr>
          <p:spPr>
            <a:xfrm>
              <a:off x="605393" y="6885962"/>
              <a:ext cx="1449353" cy="2051745"/>
            </a:xfrm>
            <a:custGeom>
              <a:avLst/>
              <a:gdLst>
                <a:gd name="connsiteX0" fmla="*/ 10183 w 1449353"/>
                <a:gd name="connsiteY0" fmla="*/ 4909 h 2051745"/>
                <a:gd name="connsiteX1" fmla="*/ 87878 w 1449353"/>
                <a:gd name="connsiteY1" fmla="*/ 315685 h 2051745"/>
                <a:gd name="connsiteX2" fmla="*/ 625760 w 1449353"/>
                <a:gd name="connsiteY2" fmla="*/ 1086650 h 2051745"/>
                <a:gd name="connsiteX3" fmla="*/ 565995 w 1449353"/>
                <a:gd name="connsiteY3" fmla="*/ 1086650 h 2051745"/>
                <a:gd name="connsiteX4" fmla="*/ 1444536 w 1449353"/>
                <a:gd name="connsiteY4" fmla="*/ 2042885 h 2051745"/>
                <a:gd name="connsiteX5" fmla="*/ 117760 w 1449353"/>
                <a:gd name="connsiteY5" fmla="*/ 441191 h 2051745"/>
                <a:gd name="connsiteX6" fmla="*/ 189478 w 1449353"/>
                <a:gd name="connsiteY6" fmla="*/ 530838 h 2051745"/>
                <a:gd name="connsiteX7" fmla="*/ 10183 w 1449353"/>
                <a:gd name="connsiteY7" fmla="*/ 4909 h 205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9353" h="2051745">
                  <a:moveTo>
                    <a:pt x="10183" y="4909"/>
                  </a:moveTo>
                  <a:cubicBezTo>
                    <a:pt x="-6750" y="-30950"/>
                    <a:pt x="-14718" y="135395"/>
                    <a:pt x="87878" y="315685"/>
                  </a:cubicBezTo>
                  <a:cubicBezTo>
                    <a:pt x="190474" y="495975"/>
                    <a:pt x="546074" y="958156"/>
                    <a:pt x="625760" y="1086650"/>
                  </a:cubicBezTo>
                  <a:cubicBezTo>
                    <a:pt x="705446" y="1215144"/>
                    <a:pt x="429532" y="927278"/>
                    <a:pt x="565995" y="1086650"/>
                  </a:cubicBezTo>
                  <a:cubicBezTo>
                    <a:pt x="702458" y="1246022"/>
                    <a:pt x="1519242" y="2150462"/>
                    <a:pt x="1444536" y="2042885"/>
                  </a:cubicBezTo>
                  <a:cubicBezTo>
                    <a:pt x="1369830" y="1935309"/>
                    <a:pt x="326936" y="693199"/>
                    <a:pt x="117760" y="441191"/>
                  </a:cubicBezTo>
                  <a:cubicBezTo>
                    <a:pt x="-91416" y="189183"/>
                    <a:pt x="207407" y="602556"/>
                    <a:pt x="189478" y="530838"/>
                  </a:cubicBezTo>
                  <a:cubicBezTo>
                    <a:pt x="171549" y="459120"/>
                    <a:pt x="27116" y="40768"/>
                    <a:pt x="10183" y="49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8" name="フリーフォーム 427">
              <a:extLst>
                <a:ext uri="{FF2B5EF4-FFF2-40B4-BE49-F238E27FC236}">
                  <a16:creationId xmlns:a16="http://schemas.microsoft.com/office/drawing/2014/main" id="{F304DB10-9D0B-9980-1BDA-97FC6E6A3CA5}"/>
                </a:ext>
              </a:extLst>
            </p:cNvPr>
            <p:cNvSpPr/>
            <p:nvPr/>
          </p:nvSpPr>
          <p:spPr>
            <a:xfrm>
              <a:off x="1501759" y="8472532"/>
              <a:ext cx="1377754" cy="1503340"/>
            </a:xfrm>
            <a:custGeom>
              <a:avLst/>
              <a:gdLst>
                <a:gd name="connsiteX0" fmla="*/ 10288 w 1377754"/>
                <a:gd name="connsiteY0" fmla="*/ 79797 h 1503340"/>
                <a:gd name="connsiteX1" fmla="*/ 1205582 w 1377754"/>
                <a:gd name="connsiteY1" fmla="*/ 1245209 h 1503340"/>
                <a:gd name="connsiteX2" fmla="*/ 1127888 w 1377754"/>
                <a:gd name="connsiteY2" fmla="*/ 1006150 h 1503340"/>
                <a:gd name="connsiteX3" fmla="*/ 1050194 w 1377754"/>
                <a:gd name="connsiteY3" fmla="*/ 785021 h 1503340"/>
                <a:gd name="connsiteX4" fmla="*/ 1092029 w 1377754"/>
                <a:gd name="connsiteY4" fmla="*/ 563892 h 1503340"/>
                <a:gd name="connsiteX5" fmla="*/ 1032265 w 1377754"/>
                <a:gd name="connsiteY5" fmla="*/ 677444 h 1503340"/>
                <a:gd name="connsiteX6" fmla="*/ 858947 w 1377754"/>
                <a:gd name="connsiteY6" fmla="*/ 2103 h 1503340"/>
                <a:gd name="connsiteX7" fmla="*/ 1109959 w 1377754"/>
                <a:gd name="connsiteY7" fmla="*/ 934433 h 1503340"/>
                <a:gd name="connsiteX8" fmla="*/ 1372923 w 1377754"/>
                <a:gd name="connsiteY8" fmla="*/ 1502197 h 1503340"/>
                <a:gd name="connsiteX9" fmla="*/ 870900 w 1377754"/>
                <a:gd name="connsiteY9" fmla="*/ 1089821 h 1503340"/>
                <a:gd name="connsiteX10" fmla="*/ 1307182 w 1377754"/>
                <a:gd name="connsiteY10" fmla="*/ 1406574 h 1503340"/>
                <a:gd name="connsiteX11" fmla="*/ 1074100 w 1377754"/>
                <a:gd name="connsiteY11" fmla="*/ 1179468 h 1503340"/>
                <a:gd name="connsiteX12" fmla="*/ 273253 w 1377754"/>
                <a:gd name="connsiteY12" fmla="*/ 480221 h 1503340"/>
                <a:gd name="connsiteX13" fmla="*/ 607935 w 1377754"/>
                <a:gd name="connsiteY13" fmla="*/ 695374 h 1503340"/>
                <a:gd name="connsiteX14" fmla="*/ 10288 w 1377754"/>
                <a:gd name="connsiteY14" fmla="*/ 79797 h 150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7754" h="1503340">
                  <a:moveTo>
                    <a:pt x="10288" y="79797"/>
                  </a:moveTo>
                  <a:cubicBezTo>
                    <a:pt x="109896" y="171436"/>
                    <a:pt x="1019315" y="1090817"/>
                    <a:pt x="1205582" y="1245209"/>
                  </a:cubicBezTo>
                  <a:cubicBezTo>
                    <a:pt x="1391849" y="1399601"/>
                    <a:pt x="1153786" y="1082848"/>
                    <a:pt x="1127888" y="1006150"/>
                  </a:cubicBezTo>
                  <a:cubicBezTo>
                    <a:pt x="1101990" y="929452"/>
                    <a:pt x="1056171" y="858731"/>
                    <a:pt x="1050194" y="785021"/>
                  </a:cubicBezTo>
                  <a:cubicBezTo>
                    <a:pt x="1044218" y="711311"/>
                    <a:pt x="1095017" y="581821"/>
                    <a:pt x="1092029" y="563892"/>
                  </a:cubicBezTo>
                  <a:cubicBezTo>
                    <a:pt x="1089041" y="545963"/>
                    <a:pt x="1071112" y="771076"/>
                    <a:pt x="1032265" y="677444"/>
                  </a:cubicBezTo>
                  <a:cubicBezTo>
                    <a:pt x="993418" y="583813"/>
                    <a:pt x="845998" y="-40728"/>
                    <a:pt x="858947" y="2103"/>
                  </a:cubicBezTo>
                  <a:cubicBezTo>
                    <a:pt x="871896" y="44934"/>
                    <a:pt x="1024296" y="684417"/>
                    <a:pt x="1109959" y="934433"/>
                  </a:cubicBezTo>
                  <a:cubicBezTo>
                    <a:pt x="1195622" y="1184449"/>
                    <a:pt x="1412766" y="1476299"/>
                    <a:pt x="1372923" y="1502197"/>
                  </a:cubicBezTo>
                  <a:cubicBezTo>
                    <a:pt x="1333080" y="1528095"/>
                    <a:pt x="881857" y="1105758"/>
                    <a:pt x="870900" y="1089821"/>
                  </a:cubicBezTo>
                  <a:cubicBezTo>
                    <a:pt x="859943" y="1073884"/>
                    <a:pt x="1273315" y="1391633"/>
                    <a:pt x="1307182" y="1406574"/>
                  </a:cubicBezTo>
                  <a:cubicBezTo>
                    <a:pt x="1341049" y="1421515"/>
                    <a:pt x="1246421" y="1333860"/>
                    <a:pt x="1074100" y="1179468"/>
                  </a:cubicBezTo>
                  <a:cubicBezTo>
                    <a:pt x="901779" y="1025076"/>
                    <a:pt x="350947" y="560903"/>
                    <a:pt x="273253" y="480221"/>
                  </a:cubicBezTo>
                  <a:cubicBezTo>
                    <a:pt x="195559" y="399539"/>
                    <a:pt x="649770" y="762111"/>
                    <a:pt x="607935" y="695374"/>
                  </a:cubicBezTo>
                  <a:cubicBezTo>
                    <a:pt x="566100" y="628637"/>
                    <a:pt x="-89320" y="-11842"/>
                    <a:pt x="10288" y="797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9" name="フリーフォーム 428">
              <a:extLst>
                <a:ext uri="{FF2B5EF4-FFF2-40B4-BE49-F238E27FC236}">
                  <a16:creationId xmlns:a16="http://schemas.microsoft.com/office/drawing/2014/main" id="{B7E76EE7-2D57-867D-0A9F-E21B21F5C999}"/>
                </a:ext>
              </a:extLst>
            </p:cNvPr>
            <p:cNvSpPr/>
            <p:nvPr/>
          </p:nvSpPr>
          <p:spPr>
            <a:xfrm>
              <a:off x="1400973" y="8534026"/>
              <a:ext cx="1046244" cy="1518273"/>
            </a:xfrm>
            <a:custGeom>
              <a:avLst/>
              <a:gdLst>
                <a:gd name="connsiteX0" fmla="*/ 15451 w 1046244"/>
                <a:gd name="connsiteY0" fmla="*/ 6350 h 1518273"/>
                <a:gd name="connsiteX1" fmla="*/ 523451 w 1046244"/>
                <a:gd name="connsiteY1" fmla="*/ 902821 h 1518273"/>
                <a:gd name="connsiteX2" fmla="*/ 332203 w 1046244"/>
                <a:gd name="connsiteY2" fmla="*/ 681692 h 1518273"/>
                <a:gd name="connsiteX3" fmla="*/ 3498 w 1046244"/>
                <a:gd name="connsiteY3" fmla="*/ 400798 h 1518273"/>
                <a:gd name="connsiteX4" fmla="*/ 559309 w 1046244"/>
                <a:gd name="connsiteY4" fmla="*/ 962586 h 1518273"/>
                <a:gd name="connsiteX5" fmla="*/ 1043403 w 1046244"/>
                <a:gd name="connsiteY5" fmla="*/ 1512421 h 1518273"/>
                <a:gd name="connsiteX6" fmla="*/ 756533 w 1046244"/>
                <a:gd name="connsiteY6" fmla="*/ 1231527 h 1518273"/>
                <a:gd name="connsiteX7" fmla="*/ 696768 w 1046244"/>
                <a:gd name="connsiteY7" fmla="*/ 902821 h 1518273"/>
                <a:gd name="connsiteX8" fmla="*/ 666886 w 1046244"/>
                <a:gd name="connsiteY8" fmla="*/ 1052233 h 1518273"/>
                <a:gd name="connsiteX9" fmla="*/ 140956 w 1046244"/>
                <a:gd name="connsiteY9" fmla="*/ 376892 h 1518273"/>
                <a:gd name="connsiteX10" fmla="*/ 290368 w 1046244"/>
                <a:gd name="connsiteY10" fmla="*/ 496421 h 1518273"/>
                <a:gd name="connsiteX11" fmla="*/ 15451 w 1046244"/>
                <a:gd name="connsiteY11" fmla="*/ 6350 h 15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6244" h="1518273">
                  <a:moveTo>
                    <a:pt x="15451" y="6350"/>
                  </a:moveTo>
                  <a:cubicBezTo>
                    <a:pt x="54298" y="74083"/>
                    <a:pt x="470659" y="790264"/>
                    <a:pt x="523451" y="902821"/>
                  </a:cubicBezTo>
                  <a:cubicBezTo>
                    <a:pt x="576243" y="1015378"/>
                    <a:pt x="418862" y="765362"/>
                    <a:pt x="332203" y="681692"/>
                  </a:cubicBezTo>
                  <a:cubicBezTo>
                    <a:pt x="245544" y="598022"/>
                    <a:pt x="-34353" y="353982"/>
                    <a:pt x="3498" y="400798"/>
                  </a:cubicBezTo>
                  <a:cubicBezTo>
                    <a:pt x="41349" y="447614"/>
                    <a:pt x="385992" y="777316"/>
                    <a:pt x="559309" y="962586"/>
                  </a:cubicBezTo>
                  <a:cubicBezTo>
                    <a:pt x="732626" y="1147856"/>
                    <a:pt x="1010532" y="1467598"/>
                    <a:pt x="1043403" y="1512421"/>
                  </a:cubicBezTo>
                  <a:cubicBezTo>
                    <a:pt x="1076274" y="1557244"/>
                    <a:pt x="814305" y="1333127"/>
                    <a:pt x="756533" y="1231527"/>
                  </a:cubicBezTo>
                  <a:cubicBezTo>
                    <a:pt x="698761" y="1129927"/>
                    <a:pt x="711709" y="932703"/>
                    <a:pt x="696768" y="902821"/>
                  </a:cubicBezTo>
                  <a:cubicBezTo>
                    <a:pt x="681827" y="872939"/>
                    <a:pt x="759521" y="1139888"/>
                    <a:pt x="666886" y="1052233"/>
                  </a:cubicBezTo>
                  <a:cubicBezTo>
                    <a:pt x="574251" y="964578"/>
                    <a:pt x="203709" y="469527"/>
                    <a:pt x="140956" y="376892"/>
                  </a:cubicBezTo>
                  <a:cubicBezTo>
                    <a:pt x="78203" y="284257"/>
                    <a:pt x="310289" y="559174"/>
                    <a:pt x="290368" y="496421"/>
                  </a:cubicBezTo>
                  <a:cubicBezTo>
                    <a:pt x="270447" y="433668"/>
                    <a:pt x="-23396" y="-61383"/>
                    <a:pt x="15451" y="63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0" name="フリーフォーム 429">
              <a:extLst>
                <a:ext uri="{FF2B5EF4-FFF2-40B4-BE49-F238E27FC236}">
                  <a16:creationId xmlns:a16="http://schemas.microsoft.com/office/drawing/2014/main" id="{D158DEB0-3DEC-C849-FBE0-E68194714F99}"/>
                </a:ext>
              </a:extLst>
            </p:cNvPr>
            <p:cNvSpPr/>
            <p:nvPr/>
          </p:nvSpPr>
          <p:spPr>
            <a:xfrm>
              <a:off x="1634684" y="9959851"/>
              <a:ext cx="1128121" cy="283840"/>
            </a:xfrm>
            <a:custGeom>
              <a:avLst/>
              <a:gdLst>
                <a:gd name="connsiteX0" fmla="*/ 8845 w 1128121"/>
                <a:gd name="connsiteY0" fmla="*/ 236008 h 283840"/>
                <a:gd name="connsiteX1" fmla="*/ 1108516 w 1128121"/>
                <a:gd name="connsiteY1" fmla="*/ 2925 h 283840"/>
                <a:gd name="connsiteX2" fmla="*/ 678210 w 1128121"/>
                <a:gd name="connsiteY2" fmla="*/ 116478 h 283840"/>
                <a:gd name="connsiteX3" fmla="*/ 223998 w 1128121"/>
                <a:gd name="connsiteY3" fmla="*/ 283820 h 283840"/>
                <a:gd name="connsiteX4" fmla="*/ 570634 w 1128121"/>
                <a:gd name="connsiteY4" fmla="*/ 128431 h 283840"/>
                <a:gd name="connsiteX5" fmla="*/ 8845 w 1128121"/>
                <a:gd name="connsiteY5" fmla="*/ 236008 h 28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121" h="283840">
                  <a:moveTo>
                    <a:pt x="8845" y="236008"/>
                  </a:moveTo>
                  <a:cubicBezTo>
                    <a:pt x="98492" y="215090"/>
                    <a:pt x="996955" y="22847"/>
                    <a:pt x="1108516" y="2925"/>
                  </a:cubicBezTo>
                  <a:cubicBezTo>
                    <a:pt x="1220077" y="-16997"/>
                    <a:pt x="825630" y="69662"/>
                    <a:pt x="678210" y="116478"/>
                  </a:cubicBezTo>
                  <a:cubicBezTo>
                    <a:pt x="530790" y="163294"/>
                    <a:pt x="241927" y="281828"/>
                    <a:pt x="223998" y="283820"/>
                  </a:cubicBezTo>
                  <a:cubicBezTo>
                    <a:pt x="206069" y="285812"/>
                    <a:pt x="601512" y="141380"/>
                    <a:pt x="570634" y="128431"/>
                  </a:cubicBezTo>
                  <a:cubicBezTo>
                    <a:pt x="539756" y="115482"/>
                    <a:pt x="-80802" y="256926"/>
                    <a:pt x="8845" y="23600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1" name="フリーフォーム 430">
              <a:extLst>
                <a:ext uri="{FF2B5EF4-FFF2-40B4-BE49-F238E27FC236}">
                  <a16:creationId xmlns:a16="http://schemas.microsoft.com/office/drawing/2014/main" id="{A6A3463E-E9EB-0FF5-78EF-AAC84ECFA4E6}"/>
                </a:ext>
              </a:extLst>
            </p:cNvPr>
            <p:cNvSpPr/>
            <p:nvPr/>
          </p:nvSpPr>
          <p:spPr>
            <a:xfrm>
              <a:off x="714675" y="7430640"/>
              <a:ext cx="654108" cy="2945638"/>
            </a:xfrm>
            <a:custGeom>
              <a:avLst/>
              <a:gdLst>
                <a:gd name="connsiteX0" fmla="*/ 20431 w 654108"/>
                <a:gd name="connsiteY0" fmla="*/ 45925 h 2945638"/>
                <a:gd name="connsiteX1" fmla="*/ 62266 w 654108"/>
                <a:gd name="connsiteY1" fmla="*/ 111666 h 2945638"/>
                <a:gd name="connsiteX2" fmla="*/ 313278 w 654108"/>
                <a:gd name="connsiteY2" fmla="*/ 643572 h 2945638"/>
                <a:gd name="connsiteX3" fmla="*/ 402925 w 654108"/>
                <a:gd name="connsiteY3" fmla="*/ 1312936 h 2945638"/>
                <a:gd name="connsiteX4" fmla="*/ 420854 w 654108"/>
                <a:gd name="connsiteY4" fmla="*/ 1283054 h 2945638"/>
                <a:gd name="connsiteX5" fmla="*/ 564290 w 654108"/>
                <a:gd name="connsiteY5" fmla="*/ 1725313 h 2945638"/>
                <a:gd name="connsiteX6" fmla="*/ 546360 w 654108"/>
                <a:gd name="connsiteY6" fmla="*/ 1701407 h 2945638"/>
                <a:gd name="connsiteX7" fmla="*/ 540384 w 654108"/>
                <a:gd name="connsiteY7" fmla="*/ 2328936 h 2945638"/>
                <a:gd name="connsiteX8" fmla="*/ 600149 w 654108"/>
                <a:gd name="connsiteY8" fmla="*/ 2944513 h 2945638"/>
                <a:gd name="connsiteX9" fmla="*/ 582219 w 654108"/>
                <a:gd name="connsiteY9" fmla="*/ 2466395 h 2945638"/>
                <a:gd name="connsiteX10" fmla="*/ 653937 w 654108"/>
                <a:gd name="connsiteY10" fmla="*/ 1934489 h 2945638"/>
                <a:gd name="connsiteX11" fmla="*/ 558313 w 654108"/>
                <a:gd name="connsiteY11" fmla="*/ 2257219 h 2945638"/>
                <a:gd name="connsiteX12" fmla="*/ 546360 w 654108"/>
                <a:gd name="connsiteY12" fmla="*/ 1581878 h 2945638"/>
                <a:gd name="connsiteX13" fmla="*/ 462690 w 654108"/>
                <a:gd name="connsiteY13" fmla="*/ 1259148 h 2945638"/>
                <a:gd name="connsiteX14" fmla="*/ 498549 w 654108"/>
                <a:gd name="connsiteY14" fmla="*/ 1139619 h 2945638"/>
                <a:gd name="connsiteX15" fmla="*/ 396949 w 654108"/>
                <a:gd name="connsiteY15" fmla="*/ 1241219 h 2945638"/>
                <a:gd name="connsiteX16" fmla="*/ 361090 w 654108"/>
                <a:gd name="connsiteY16" fmla="*/ 763101 h 2945638"/>
                <a:gd name="connsiteX17" fmla="*/ 337184 w 654108"/>
                <a:gd name="connsiteY17" fmla="*/ 661501 h 2945638"/>
                <a:gd name="connsiteX18" fmla="*/ 20431 w 654108"/>
                <a:gd name="connsiteY18" fmla="*/ 45925 h 29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4108" h="2945638">
                  <a:moveTo>
                    <a:pt x="20431" y="45925"/>
                  </a:moveTo>
                  <a:cubicBezTo>
                    <a:pt x="-25389" y="-45714"/>
                    <a:pt x="13458" y="12058"/>
                    <a:pt x="62266" y="111666"/>
                  </a:cubicBezTo>
                  <a:cubicBezTo>
                    <a:pt x="111074" y="211274"/>
                    <a:pt x="256502" y="443360"/>
                    <a:pt x="313278" y="643572"/>
                  </a:cubicBezTo>
                  <a:cubicBezTo>
                    <a:pt x="370055" y="843784"/>
                    <a:pt x="384996" y="1206356"/>
                    <a:pt x="402925" y="1312936"/>
                  </a:cubicBezTo>
                  <a:cubicBezTo>
                    <a:pt x="420854" y="1419516"/>
                    <a:pt x="393960" y="1214325"/>
                    <a:pt x="420854" y="1283054"/>
                  </a:cubicBezTo>
                  <a:cubicBezTo>
                    <a:pt x="447748" y="1351784"/>
                    <a:pt x="543372" y="1655588"/>
                    <a:pt x="564290" y="1725313"/>
                  </a:cubicBezTo>
                  <a:cubicBezTo>
                    <a:pt x="585208" y="1795039"/>
                    <a:pt x="550344" y="1600803"/>
                    <a:pt x="546360" y="1701407"/>
                  </a:cubicBezTo>
                  <a:cubicBezTo>
                    <a:pt x="542376" y="1802011"/>
                    <a:pt x="531419" y="2121752"/>
                    <a:pt x="540384" y="2328936"/>
                  </a:cubicBezTo>
                  <a:cubicBezTo>
                    <a:pt x="549349" y="2536120"/>
                    <a:pt x="593177" y="2921603"/>
                    <a:pt x="600149" y="2944513"/>
                  </a:cubicBezTo>
                  <a:cubicBezTo>
                    <a:pt x="607122" y="2967423"/>
                    <a:pt x="573254" y="2634732"/>
                    <a:pt x="582219" y="2466395"/>
                  </a:cubicBezTo>
                  <a:cubicBezTo>
                    <a:pt x="591184" y="2298058"/>
                    <a:pt x="657921" y="1969352"/>
                    <a:pt x="653937" y="1934489"/>
                  </a:cubicBezTo>
                  <a:cubicBezTo>
                    <a:pt x="649953" y="1899626"/>
                    <a:pt x="576243" y="2315988"/>
                    <a:pt x="558313" y="2257219"/>
                  </a:cubicBezTo>
                  <a:cubicBezTo>
                    <a:pt x="540384" y="2198451"/>
                    <a:pt x="562297" y="1748223"/>
                    <a:pt x="546360" y="1581878"/>
                  </a:cubicBezTo>
                  <a:cubicBezTo>
                    <a:pt x="530423" y="1415533"/>
                    <a:pt x="470658" y="1332858"/>
                    <a:pt x="462690" y="1259148"/>
                  </a:cubicBezTo>
                  <a:cubicBezTo>
                    <a:pt x="454722" y="1185438"/>
                    <a:pt x="509506" y="1142607"/>
                    <a:pt x="498549" y="1139619"/>
                  </a:cubicBezTo>
                  <a:cubicBezTo>
                    <a:pt x="487592" y="1136631"/>
                    <a:pt x="419859" y="1303972"/>
                    <a:pt x="396949" y="1241219"/>
                  </a:cubicBezTo>
                  <a:cubicBezTo>
                    <a:pt x="374039" y="1178466"/>
                    <a:pt x="371051" y="859721"/>
                    <a:pt x="361090" y="763101"/>
                  </a:cubicBezTo>
                  <a:cubicBezTo>
                    <a:pt x="351129" y="666481"/>
                    <a:pt x="389976" y="784019"/>
                    <a:pt x="337184" y="661501"/>
                  </a:cubicBezTo>
                  <a:cubicBezTo>
                    <a:pt x="284392" y="538983"/>
                    <a:pt x="66251" y="137564"/>
                    <a:pt x="20431" y="459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2" name="フリーフォーム 431">
              <a:extLst>
                <a:ext uri="{FF2B5EF4-FFF2-40B4-BE49-F238E27FC236}">
                  <a16:creationId xmlns:a16="http://schemas.microsoft.com/office/drawing/2014/main" id="{DAD26592-3322-425D-C04A-F4192463CDB5}"/>
                </a:ext>
              </a:extLst>
            </p:cNvPr>
            <p:cNvSpPr/>
            <p:nvPr/>
          </p:nvSpPr>
          <p:spPr>
            <a:xfrm>
              <a:off x="770099" y="7703859"/>
              <a:ext cx="283932" cy="1282894"/>
            </a:xfrm>
            <a:custGeom>
              <a:avLst/>
              <a:gdLst>
                <a:gd name="connsiteX0" fmla="*/ 866 w 283932"/>
                <a:gd name="connsiteY0" fmla="*/ 5788 h 1282894"/>
                <a:gd name="connsiteX1" fmla="*/ 275783 w 283932"/>
                <a:gd name="connsiteY1" fmla="*/ 1254870 h 1282894"/>
                <a:gd name="connsiteX2" fmla="*/ 192113 w 283932"/>
                <a:gd name="connsiteY2" fmla="*/ 806635 h 1282894"/>
                <a:gd name="connsiteX3" fmla="*/ 866 w 283932"/>
                <a:gd name="connsiteY3" fmla="*/ 5788 h 128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32" h="1282894">
                  <a:moveTo>
                    <a:pt x="866" y="5788"/>
                  </a:moveTo>
                  <a:cubicBezTo>
                    <a:pt x="14811" y="80494"/>
                    <a:pt x="243909" y="1121396"/>
                    <a:pt x="275783" y="1254870"/>
                  </a:cubicBezTo>
                  <a:cubicBezTo>
                    <a:pt x="307658" y="1388345"/>
                    <a:pt x="238929" y="1012823"/>
                    <a:pt x="192113" y="806635"/>
                  </a:cubicBezTo>
                  <a:cubicBezTo>
                    <a:pt x="145297" y="600447"/>
                    <a:pt x="-13079" y="-68918"/>
                    <a:pt x="866" y="578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3" name="フリーフォーム 432">
              <a:extLst>
                <a:ext uri="{FF2B5EF4-FFF2-40B4-BE49-F238E27FC236}">
                  <a16:creationId xmlns:a16="http://schemas.microsoft.com/office/drawing/2014/main" id="{523E4499-215E-C2D6-6FE7-992BB8955580}"/>
                </a:ext>
              </a:extLst>
            </p:cNvPr>
            <p:cNvSpPr/>
            <p:nvPr/>
          </p:nvSpPr>
          <p:spPr>
            <a:xfrm>
              <a:off x="603409" y="6404565"/>
              <a:ext cx="418567" cy="958479"/>
            </a:xfrm>
            <a:custGeom>
              <a:avLst/>
              <a:gdLst>
                <a:gd name="connsiteX0" fmla="*/ 131697 w 418567"/>
                <a:gd name="connsiteY0" fmla="*/ 2211 h 958479"/>
                <a:gd name="connsiteX1" fmla="*/ 215 w 418567"/>
                <a:gd name="connsiteY1" fmla="*/ 587906 h 958479"/>
                <a:gd name="connsiteX2" fmla="*/ 101815 w 418567"/>
                <a:gd name="connsiteY2" fmla="*/ 408611 h 958479"/>
                <a:gd name="connsiteX3" fmla="*/ 143650 w 418567"/>
                <a:gd name="connsiteY3" fmla="*/ 695482 h 958479"/>
                <a:gd name="connsiteX4" fmla="*/ 131697 w 418567"/>
                <a:gd name="connsiteY4" fmla="*/ 558023 h 958479"/>
                <a:gd name="connsiteX5" fmla="*/ 221344 w 418567"/>
                <a:gd name="connsiteY5" fmla="*/ 958447 h 958479"/>
                <a:gd name="connsiteX6" fmla="*/ 125720 w 418567"/>
                <a:gd name="connsiteY6" fmla="*/ 534117 h 958479"/>
                <a:gd name="connsiteX7" fmla="*/ 155603 w 418567"/>
                <a:gd name="connsiteY7" fmla="*/ 330917 h 958479"/>
                <a:gd name="connsiteX8" fmla="*/ 418567 w 418567"/>
                <a:gd name="connsiteY8" fmla="*/ 462400 h 958479"/>
                <a:gd name="connsiteX9" fmla="*/ 155603 w 418567"/>
                <a:gd name="connsiteY9" fmla="*/ 348847 h 958479"/>
                <a:gd name="connsiteX10" fmla="*/ 113767 w 418567"/>
                <a:gd name="connsiteY10" fmla="*/ 390682 h 958479"/>
                <a:gd name="connsiteX11" fmla="*/ 185485 w 418567"/>
                <a:gd name="connsiteY11" fmla="*/ 193459 h 958479"/>
                <a:gd name="connsiteX12" fmla="*/ 30097 w 418567"/>
                <a:gd name="connsiteY12" fmla="*/ 522164 h 958479"/>
                <a:gd name="connsiteX13" fmla="*/ 42050 w 418567"/>
                <a:gd name="connsiteY13" fmla="*/ 163576 h 958479"/>
                <a:gd name="connsiteX14" fmla="*/ 48026 w 418567"/>
                <a:gd name="connsiteY14" fmla="*/ 378729 h 958479"/>
                <a:gd name="connsiteX15" fmla="*/ 131697 w 418567"/>
                <a:gd name="connsiteY15" fmla="*/ 2211 h 95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8567" h="958479">
                  <a:moveTo>
                    <a:pt x="131697" y="2211"/>
                  </a:moveTo>
                  <a:cubicBezTo>
                    <a:pt x="123729" y="37074"/>
                    <a:pt x="5195" y="520173"/>
                    <a:pt x="215" y="587906"/>
                  </a:cubicBezTo>
                  <a:cubicBezTo>
                    <a:pt x="-4765" y="655639"/>
                    <a:pt x="77909" y="390682"/>
                    <a:pt x="101815" y="408611"/>
                  </a:cubicBezTo>
                  <a:cubicBezTo>
                    <a:pt x="125721" y="426540"/>
                    <a:pt x="138670" y="670580"/>
                    <a:pt x="143650" y="695482"/>
                  </a:cubicBezTo>
                  <a:cubicBezTo>
                    <a:pt x="148630" y="720384"/>
                    <a:pt x="118748" y="514196"/>
                    <a:pt x="131697" y="558023"/>
                  </a:cubicBezTo>
                  <a:cubicBezTo>
                    <a:pt x="144646" y="601850"/>
                    <a:pt x="222340" y="962431"/>
                    <a:pt x="221344" y="958447"/>
                  </a:cubicBezTo>
                  <a:cubicBezTo>
                    <a:pt x="220348" y="954463"/>
                    <a:pt x="136677" y="638705"/>
                    <a:pt x="125720" y="534117"/>
                  </a:cubicBezTo>
                  <a:cubicBezTo>
                    <a:pt x="114763" y="429529"/>
                    <a:pt x="106795" y="342870"/>
                    <a:pt x="155603" y="330917"/>
                  </a:cubicBezTo>
                  <a:cubicBezTo>
                    <a:pt x="204411" y="318964"/>
                    <a:pt x="418567" y="459412"/>
                    <a:pt x="418567" y="462400"/>
                  </a:cubicBezTo>
                  <a:cubicBezTo>
                    <a:pt x="418567" y="465388"/>
                    <a:pt x="206403" y="360800"/>
                    <a:pt x="155603" y="348847"/>
                  </a:cubicBezTo>
                  <a:cubicBezTo>
                    <a:pt x="104803" y="336894"/>
                    <a:pt x="108787" y="416580"/>
                    <a:pt x="113767" y="390682"/>
                  </a:cubicBezTo>
                  <a:cubicBezTo>
                    <a:pt x="118747" y="364784"/>
                    <a:pt x="199430" y="171545"/>
                    <a:pt x="185485" y="193459"/>
                  </a:cubicBezTo>
                  <a:cubicBezTo>
                    <a:pt x="171540" y="215373"/>
                    <a:pt x="54003" y="527144"/>
                    <a:pt x="30097" y="522164"/>
                  </a:cubicBezTo>
                  <a:cubicBezTo>
                    <a:pt x="6191" y="517184"/>
                    <a:pt x="39062" y="187482"/>
                    <a:pt x="42050" y="163576"/>
                  </a:cubicBezTo>
                  <a:cubicBezTo>
                    <a:pt x="45038" y="139670"/>
                    <a:pt x="29100" y="401639"/>
                    <a:pt x="48026" y="378729"/>
                  </a:cubicBezTo>
                  <a:cubicBezTo>
                    <a:pt x="66951" y="355819"/>
                    <a:pt x="139665" y="-32652"/>
                    <a:pt x="131697" y="22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4" name="フリーフォーム 433">
              <a:extLst>
                <a:ext uri="{FF2B5EF4-FFF2-40B4-BE49-F238E27FC236}">
                  <a16:creationId xmlns:a16="http://schemas.microsoft.com/office/drawing/2014/main" id="{C9B4E449-D1B0-C9D8-F0F0-DF297C0D62A9}"/>
                </a:ext>
              </a:extLst>
            </p:cNvPr>
            <p:cNvSpPr/>
            <p:nvPr/>
          </p:nvSpPr>
          <p:spPr>
            <a:xfrm>
              <a:off x="850978" y="6954459"/>
              <a:ext cx="708055" cy="1204259"/>
            </a:xfrm>
            <a:custGeom>
              <a:avLst/>
              <a:gdLst>
                <a:gd name="connsiteX0" fmla="*/ 9634 w 708055"/>
                <a:gd name="connsiteY0" fmla="*/ 14106 h 1204259"/>
                <a:gd name="connsiteX1" fmla="*/ 696928 w 708055"/>
                <a:gd name="connsiteY1" fmla="*/ 1185494 h 1204259"/>
                <a:gd name="connsiteX2" fmla="*/ 416034 w 708055"/>
                <a:gd name="connsiteY2" fmla="*/ 713353 h 1204259"/>
                <a:gd name="connsiteX3" fmla="*/ 165022 w 708055"/>
                <a:gd name="connsiteY3" fmla="*/ 408553 h 1204259"/>
                <a:gd name="connsiteX4" fmla="*/ 284551 w 708055"/>
                <a:gd name="connsiteY4" fmla="*/ 528082 h 1204259"/>
                <a:gd name="connsiteX5" fmla="*/ 9634 w 708055"/>
                <a:gd name="connsiteY5" fmla="*/ 14106 h 12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055" h="1204259">
                  <a:moveTo>
                    <a:pt x="9634" y="14106"/>
                  </a:moveTo>
                  <a:cubicBezTo>
                    <a:pt x="78364" y="123675"/>
                    <a:pt x="629195" y="1068953"/>
                    <a:pt x="696928" y="1185494"/>
                  </a:cubicBezTo>
                  <a:cubicBezTo>
                    <a:pt x="764661" y="1302035"/>
                    <a:pt x="504685" y="842843"/>
                    <a:pt x="416034" y="713353"/>
                  </a:cubicBezTo>
                  <a:cubicBezTo>
                    <a:pt x="327383" y="583863"/>
                    <a:pt x="186936" y="439431"/>
                    <a:pt x="165022" y="408553"/>
                  </a:cubicBezTo>
                  <a:cubicBezTo>
                    <a:pt x="143108" y="377675"/>
                    <a:pt x="307461" y="588843"/>
                    <a:pt x="284551" y="528082"/>
                  </a:cubicBezTo>
                  <a:cubicBezTo>
                    <a:pt x="261641" y="467321"/>
                    <a:pt x="-59096" y="-95463"/>
                    <a:pt x="9634" y="1410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5" name="フリーフォーム 434">
              <a:extLst>
                <a:ext uri="{FF2B5EF4-FFF2-40B4-BE49-F238E27FC236}">
                  <a16:creationId xmlns:a16="http://schemas.microsoft.com/office/drawing/2014/main" id="{212B0C7B-F48E-DDCC-6478-671CEC0F100F}"/>
                </a:ext>
              </a:extLst>
            </p:cNvPr>
            <p:cNvSpPr/>
            <p:nvPr/>
          </p:nvSpPr>
          <p:spPr>
            <a:xfrm>
              <a:off x="948173" y="6957439"/>
              <a:ext cx="1394312" cy="1219817"/>
            </a:xfrm>
            <a:custGeom>
              <a:avLst/>
              <a:gdLst>
                <a:gd name="connsiteX0" fmla="*/ 2086 w 1394312"/>
                <a:gd name="connsiteY0" fmla="*/ 5149 h 1219817"/>
                <a:gd name="connsiteX1" fmla="*/ 671451 w 1394312"/>
                <a:gd name="connsiteY1" fmla="*/ 794043 h 1219817"/>
                <a:gd name="connsiteX2" fmla="*/ 665474 w 1394312"/>
                <a:gd name="connsiteY2" fmla="*/ 728302 h 1219817"/>
                <a:gd name="connsiteX3" fmla="*/ 1364721 w 1394312"/>
                <a:gd name="connsiteY3" fmla="*/ 1200443 h 1219817"/>
                <a:gd name="connsiteX4" fmla="*/ 1221286 w 1394312"/>
                <a:gd name="connsiteY4" fmla="*/ 1116773 h 1219817"/>
                <a:gd name="connsiteX5" fmla="*/ 826839 w 1394312"/>
                <a:gd name="connsiteY5" fmla="*/ 1003220 h 1219817"/>
                <a:gd name="connsiteX6" fmla="*/ 952345 w 1394312"/>
                <a:gd name="connsiteY6" fmla="*/ 931502 h 1219817"/>
                <a:gd name="connsiteX7" fmla="*/ 593756 w 1394312"/>
                <a:gd name="connsiteY7" fmla="*/ 674514 h 1219817"/>
                <a:gd name="connsiteX8" fmla="*/ 462274 w 1394312"/>
                <a:gd name="connsiteY8" fmla="*/ 297996 h 1219817"/>
                <a:gd name="connsiteX9" fmla="*/ 462274 w 1394312"/>
                <a:gd name="connsiteY9" fmla="*/ 447408 h 1219817"/>
                <a:gd name="connsiteX10" fmla="*/ 2086 w 1394312"/>
                <a:gd name="connsiteY10" fmla="*/ 5149 h 121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4312" h="1219817">
                  <a:moveTo>
                    <a:pt x="2086" y="5149"/>
                  </a:moveTo>
                  <a:cubicBezTo>
                    <a:pt x="36949" y="62921"/>
                    <a:pt x="560887" y="673518"/>
                    <a:pt x="671451" y="794043"/>
                  </a:cubicBezTo>
                  <a:cubicBezTo>
                    <a:pt x="782015" y="914568"/>
                    <a:pt x="549929" y="660569"/>
                    <a:pt x="665474" y="728302"/>
                  </a:cubicBezTo>
                  <a:cubicBezTo>
                    <a:pt x="781019" y="796035"/>
                    <a:pt x="1272086" y="1135698"/>
                    <a:pt x="1364721" y="1200443"/>
                  </a:cubicBezTo>
                  <a:cubicBezTo>
                    <a:pt x="1457356" y="1265188"/>
                    <a:pt x="1310933" y="1149643"/>
                    <a:pt x="1221286" y="1116773"/>
                  </a:cubicBezTo>
                  <a:cubicBezTo>
                    <a:pt x="1131639" y="1083903"/>
                    <a:pt x="871663" y="1034099"/>
                    <a:pt x="826839" y="1003220"/>
                  </a:cubicBezTo>
                  <a:cubicBezTo>
                    <a:pt x="782016" y="972342"/>
                    <a:pt x="991192" y="986286"/>
                    <a:pt x="952345" y="931502"/>
                  </a:cubicBezTo>
                  <a:cubicBezTo>
                    <a:pt x="913498" y="876718"/>
                    <a:pt x="675435" y="780098"/>
                    <a:pt x="593756" y="674514"/>
                  </a:cubicBezTo>
                  <a:cubicBezTo>
                    <a:pt x="512078" y="568930"/>
                    <a:pt x="484188" y="335847"/>
                    <a:pt x="462274" y="297996"/>
                  </a:cubicBezTo>
                  <a:cubicBezTo>
                    <a:pt x="440360" y="260145"/>
                    <a:pt x="544949" y="501196"/>
                    <a:pt x="462274" y="447408"/>
                  </a:cubicBezTo>
                  <a:cubicBezTo>
                    <a:pt x="379600" y="393620"/>
                    <a:pt x="-32777" y="-52623"/>
                    <a:pt x="2086" y="51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6" name="フリーフォーム 435">
              <a:extLst>
                <a:ext uri="{FF2B5EF4-FFF2-40B4-BE49-F238E27FC236}">
                  <a16:creationId xmlns:a16="http://schemas.microsoft.com/office/drawing/2014/main" id="{65837F7F-733C-B0EA-07EE-E1F304FD85B3}"/>
                </a:ext>
              </a:extLst>
            </p:cNvPr>
            <p:cNvSpPr/>
            <p:nvPr/>
          </p:nvSpPr>
          <p:spPr>
            <a:xfrm>
              <a:off x="827285" y="6045554"/>
              <a:ext cx="684798" cy="307586"/>
            </a:xfrm>
            <a:custGeom>
              <a:avLst/>
              <a:gdLst>
                <a:gd name="connsiteX0" fmla="*/ 176762 w 684798"/>
                <a:gd name="connsiteY0" fmla="*/ 152046 h 307586"/>
                <a:gd name="connsiteX1" fmla="*/ 499491 w 684798"/>
                <a:gd name="connsiteY1" fmla="*/ 20564 h 307586"/>
                <a:gd name="connsiteX2" fmla="*/ 684762 w 684798"/>
                <a:gd name="connsiteY2" fmla="*/ 32517 h 307586"/>
                <a:gd name="connsiteX3" fmla="*/ 511444 w 684798"/>
                <a:gd name="connsiteY3" fmla="*/ 14587 h 307586"/>
                <a:gd name="connsiteX4" fmla="*/ 116997 w 684798"/>
                <a:gd name="connsiteY4" fmla="*/ 277552 h 307586"/>
                <a:gd name="connsiteX5" fmla="*/ 146880 w 684798"/>
                <a:gd name="connsiteY5" fmla="*/ 74352 h 307586"/>
                <a:gd name="connsiteX6" fmla="*/ 9421 w 684798"/>
                <a:gd name="connsiteY6" fmla="*/ 307434 h 307586"/>
                <a:gd name="connsiteX7" fmla="*/ 451680 w 684798"/>
                <a:gd name="connsiteY7" fmla="*/ 32517 h 307586"/>
                <a:gd name="connsiteX8" fmla="*/ 176762 w 684798"/>
                <a:gd name="connsiteY8" fmla="*/ 152046 h 30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798" h="307586">
                  <a:moveTo>
                    <a:pt x="176762" y="152046"/>
                  </a:moveTo>
                  <a:cubicBezTo>
                    <a:pt x="184730" y="150054"/>
                    <a:pt x="414824" y="40485"/>
                    <a:pt x="499491" y="20564"/>
                  </a:cubicBezTo>
                  <a:cubicBezTo>
                    <a:pt x="584158" y="643"/>
                    <a:pt x="682770" y="33513"/>
                    <a:pt x="684762" y="32517"/>
                  </a:cubicBezTo>
                  <a:cubicBezTo>
                    <a:pt x="686754" y="31521"/>
                    <a:pt x="606071" y="-26252"/>
                    <a:pt x="511444" y="14587"/>
                  </a:cubicBezTo>
                  <a:cubicBezTo>
                    <a:pt x="416817" y="55426"/>
                    <a:pt x="177758" y="267591"/>
                    <a:pt x="116997" y="277552"/>
                  </a:cubicBezTo>
                  <a:cubicBezTo>
                    <a:pt x="56236" y="287513"/>
                    <a:pt x="164809" y="69372"/>
                    <a:pt x="146880" y="74352"/>
                  </a:cubicBezTo>
                  <a:cubicBezTo>
                    <a:pt x="128951" y="79332"/>
                    <a:pt x="-41379" y="314406"/>
                    <a:pt x="9421" y="307434"/>
                  </a:cubicBezTo>
                  <a:cubicBezTo>
                    <a:pt x="60221" y="300462"/>
                    <a:pt x="415821" y="59411"/>
                    <a:pt x="451680" y="32517"/>
                  </a:cubicBezTo>
                  <a:cubicBezTo>
                    <a:pt x="487539" y="5623"/>
                    <a:pt x="168794" y="154038"/>
                    <a:pt x="176762" y="1520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7" name="フリーフォーム 436">
              <a:extLst>
                <a:ext uri="{FF2B5EF4-FFF2-40B4-BE49-F238E27FC236}">
                  <a16:creationId xmlns:a16="http://schemas.microsoft.com/office/drawing/2014/main" id="{4FBFB0E3-417E-49BD-D3AD-30EA806D4D5C}"/>
                </a:ext>
              </a:extLst>
            </p:cNvPr>
            <p:cNvSpPr/>
            <p:nvPr/>
          </p:nvSpPr>
          <p:spPr>
            <a:xfrm>
              <a:off x="2371849" y="8312980"/>
              <a:ext cx="1025620" cy="1132310"/>
            </a:xfrm>
            <a:custGeom>
              <a:avLst/>
              <a:gdLst>
                <a:gd name="connsiteX0" fmla="*/ 138269 w 1025620"/>
                <a:gd name="connsiteY0" fmla="*/ 291 h 1132310"/>
                <a:gd name="connsiteX1" fmla="*/ 174127 w 1025620"/>
                <a:gd name="connsiteY1" fmla="*/ 454502 h 1132310"/>
                <a:gd name="connsiteX2" fmla="*/ 383304 w 1025620"/>
                <a:gd name="connsiteY2" fmla="*/ 878832 h 1132310"/>
                <a:gd name="connsiteX3" fmla="*/ 377327 w 1025620"/>
                <a:gd name="connsiteY3" fmla="*/ 813091 h 1132310"/>
                <a:gd name="connsiteX4" fmla="*/ 819586 w 1025620"/>
                <a:gd name="connsiteY4" fmla="*/ 980432 h 1132310"/>
                <a:gd name="connsiteX5" fmla="*/ 1016810 w 1025620"/>
                <a:gd name="connsiteY5" fmla="*/ 1129844 h 1132310"/>
                <a:gd name="connsiteX6" fmla="*/ 550645 w 1025620"/>
                <a:gd name="connsiteY6" fmla="*/ 854926 h 1132310"/>
                <a:gd name="connsiteX7" fmla="*/ 383304 w 1025620"/>
                <a:gd name="connsiteY7" fmla="*/ 209467 h 1132310"/>
                <a:gd name="connsiteX8" fmla="*/ 425139 w 1025620"/>
                <a:gd name="connsiteY8" fmla="*/ 484385 h 1132310"/>
                <a:gd name="connsiteX9" fmla="*/ 664198 w 1025620"/>
                <a:gd name="connsiteY9" fmla="*/ 914691 h 1132310"/>
                <a:gd name="connsiteX10" fmla="*/ 502833 w 1025620"/>
                <a:gd name="connsiteY10" fmla="*/ 783208 h 1132310"/>
                <a:gd name="connsiteX11" fmla="*/ 407210 w 1025620"/>
                <a:gd name="connsiteY11" fmla="*/ 460479 h 1132310"/>
                <a:gd name="connsiteX12" fmla="*/ 227916 w 1025620"/>
                <a:gd name="connsiteY12" fmla="*/ 370832 h 1132310"/>
                <a:gd name="connsiteX13" fmla="*/ 407210 w 1025620"/>
                <a:gd name="connsiteY13" fmla="*/ 556102 h 1132310"/>
                <a:gd name="connsiteX14" fmla="*/ 478927 w 1025620"/>
                <a:gd name="connsiteY14" fmla="*/ 848949 h 1132310"/>
                <a:gd name="connsiteX15" fmla="*/ 401233 w 1025620"/>
                <a:gd name="connsiteY15" fmla="*/ 687585 h 1132310"/>
                <a:gd name="connsiteX16" fmla="*/ 341469 w 1025620"/>
                <a:gd name="connsiteY16" fmla="*/ 352902 h 1132310"/>
                <a:gd name="connsiteX17" fmla="*/ 383304 w 1025620"/>
                <a:gd name="connsiteY17" fmla="*/ 795161 h 1132310"/>
                <a:gd name="connsiteX18" fmla="*/ 299633 w 1025620"/>
                <a:gd name="connsiteY18" fmla="*/ 526220 h 1132310"/>
                <a:gd name="connsiteX19" fmla="*/ 150222 w 1025620"/>
                <a:gd name="connsiteY19" fmla="*/ 430596 h 1132310"/>
                <a:gd name="connsiteX20" fmla="*/ 293657 w 1025620"/>
                <a:gd name="connsiteY20" fmla="*/ 466455 h 1132310"/>
                <a:gd name="connsiteX21" fmla="*/ 162175 w 1025620"/>
                <a:gd name="connsiteY21" fmla="*/ 388761 h 1132310"/>
                <a:gd name="connsiteX22" fmla="*/ 810 w 1025620"/>
                <a:gd name="connsiteY22" fmla="*/ 227396 h 1132310"/>
                <a:gd name="connsiteX23" fmla="*/ 102410 w 1025620"/>
                <a:gd name="connsiteY23" fmla="*/ 382785 h 1132310"/>
                <a:gd name="connsiteX24" fmla="*/ 138269 w 1025620"/>
                <a:gd name="connsiteY24" fmla="*/ 291 h 113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5620" h="1132310">
                  <a:moveTo>
                    <a:pt x="138269" y="291"/>
                  </a:moveTo>
                  <a:cubicBezTo>
                    <a:pt x="150222" y="12244"/>
                    <a:pt x="133288" y="308079"/>
                    <a:pt x="174127" y="454502"/>
                  </a:cubicBezTo>
                  <a:cubicBezTo>
                    <a:pt x="214966" y="600925"/>
                    <a:pt x="349437" y="819067"/>
                    <a:pt x="383304" y="878832"/>
                  </a:cubicBezTo>
                  <a:cubicBezTo>
                    <a:pt x="417171" y="938597"/>
                    <a:pt x="304613" y="796158"/>
                    <a:pt x="377327" y="813091"/>
                  </a:cubicBezTo>
                  <a:cubicBezTo>
                    <a:pt x="450041" y="830024"/>
                    <a:pt x="713006" y="927640"/>
                    <a:pt x="819586" y="980432"/>
                  </a:cubicBezTo>
                  <a:cubicBezTo>
                    <a:pt x="926167" y="1033224"/>
                    <a:pt x="1061633" y="1150762"/>
                    <a:pt x="1016810" y="1129844"/>
                  </a:cubicBezTo>
                  <a:cubicBezTo>
                    <a:pt x="971987" y="1108926"/>
                    <a:pt x="656229" y="1008322"/>
                    <a:pt x="550645" y="854926"/>
                  </a:cubicBezTo>
                  <a:cubicBezTo>
                    <a:pt x="445061" y="701530"/>
                    <a:pt x="404222" y="271224"/>
                    <a:pt x="383304" y="209467"/>
                  </a:cubicBezTo>
                  <a:cubicBezTo>
                    <a:pt x="362386" y="147710"/>
                    <a:pt x="378323" y="366848"/>
                    <a:pt x="425139" y="484385"/>
                  </a:cubicBezTo>
                  <a:cubicBezTo>
                    <a:pt x="471955" y="601922"/>
                    <a:pt x="651249" y="864887"/>
                    <a:pt x="664198" y="914691"/>
                  </a:cubicBezTo>
                  <a:cubicBezTo>
                    <a:pt x="677147" y="964495"/>
                    <a:pt x="545664" y="858910"/>
                    <a:pt x="502833" y="783208"/>
                  </a:cubicBezTo>
                  <a:cubicBezTo>
                    <a:pt x="460002" y="707506"/>
                    <a:pt x="453029" y="529208"/>
                    <a:pt x="407210" y="460479"/>
                  </a:cubicBezTo>
                  <a:cubicBezTo>
                    <a:pt x="361391" y="391750"/>
                    <a:pt x="227916" y="354895"/>
                    <a:pt x="227916" y="370832"/>
                  </a:cubicBezTo>
                  <a:cubicBezTo>
                    <a:pt x="227916" y="386769"/>
                    <a:pt x="365375" y="476416"/>
                    <a:pt x="407210" y="556102"/>
                  </a:cubicBezTo>
                  <a:cubicBezTo>
                    <a:pt x="449045" y="635788"/>
                    <a:pt x="479923" y="827035"/>
                    <a:pt x="478927" y="848949"/>
                  </a:cubicBezTo>
                  <a:cubicBezTo>
                    <a:pt x="477931" y="870863"/>
                    <a:pt x="424143" y="770259"/>
                    <a:pt x="401233" y="687585"/>
                  </a:cubicBezTo>
                  <a:cubicBezTo>
                    <a:pt x="378323" y="604911"/>
                    <a:pt x="344457" y="334973"/>
                    <a:pt x="341469" y="352902"/>
                  </a:cubicBezTo>
                  <a:cubicBezTo>
                    <a:pt x="338481" y="370831"/>
                    <a:pt x="390277" y="766275"/>
                    <a:pt x="383304" y="795161"/>
                  </a:cubicBezTo>
                  <a:cubicBezTo>
                    <a:pt x="376331" y="824047"/>
                    <a:pt x="338480" y="586981"/>
                    <a:pt x="299633" y="526220"/>
                  </a:cubicBezTo>
                  <a:cubicBezTo>
                    <a:pt x="260786" y="465459"/>
                    <a:pt x="151218" y="440557"/>
                    <a:pt x="150222" y="430596"/>
                  </a:cubicBezTo>
                  <a:cubicBezTo>
                    <a:pt x="149226" y="420635"/>
                    <a:pt x="291665" y="473427"/>
                    <a:pt x="293657" y="466455"/>
                  </a:cubicBezTo>
                  <a:cubicBezTo>
                    <a:pt x="295649" y="459483"/>
                    <a:pt x="210983" y="428604"/>
                    <a:pt x="162175" y="388761"/>
                  </a:cubicBezTo>
                  <a:cubicBezTo>
                    <a:pt x="113367" y="348918"/>
                    <a:pt x="10771" y="228392"/>
                    <a:pt x="810" y="227396"/>
                  </a:cubicBezTo>
                  <a:cubicBezTo>
                    <a:pt x="-9151" y="226400"/>
                    <a:pt x="75516" y="417648"/>
                    <a:pt x="102410" y="382785"/>
                  </a:cubicBezTo>
                  <a:cubicBezTo>
                    <a:pt x="129304" y="347922"/>
                    <a:pt x="126316" y="-11662"/>
                    <a:pt x="138269" y="2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8" name="フリーフォーム 437">
              <a:extLst>
                <a:ext uri="{FF2B5EF4-FFF2-40B4-BE49-F238E27FC236}">
                  <a16:creationId xmlns:a16="http://schemas.microsoft.com/office/drawing/2014/main" id="{DA6CABCC-F909-4BC2-DCB6-955095C4E1D0}"/>
                </a:ext>
              </a:extLst>
            </p:cNvPr>
            <p:cNvSpPr/>
            <p:nvPr/>
          </p:nvSpPr>
          <p:spPr>
            <a:xfrm>
              <a:off x="2673981" y="9281382"/>
              <a:ext cx="855621" cy="514537"/>
            </a:xfrm>
            <a:custGeom>
              <a:avLst/>
              <a:gdLst>
                <a:gd name="connsiteX0" fmla="*/ 15431 w 855621"/>
                <a:gd name="connsiteY0" fmla="*/ 12030 h 514537"/>
                <a:gd name="connsiteX1" fmla="*/ 828231 w 855621"/>
                <a:gd name="connsiteY1" fmla="*/ 496124 h 514537"/>
                <a:gd name="connsiteX2" fmla="*/ 613078 w 855621"/>
                <a:gd name="connsiteY2" fmla="*/ 394524 h 514537"/>
                <a:gd name="connsiteX3" fmla="*/ 111054 w 855621"/>
                <a:gd name="connsiteY3" fmla="*/ 215230 h 514537"/>
                <a:gd name="connsiteX4" fmla="*/ 529407 w 855621"/>
                <a:gd name="connsiteY4" fmla="*/ 328783 h 514537"/>
                <a:gd name="connsiteX5" fmla="*/ 314254 w 855621"/>
                <a:gd name="connsiteY5" fmla="*/ 161442 h 514537"/>
                <a:gd name="connsiteX6" fmla="*/ 15431 w 855621"/>
                <a:gd name="connsiteY6" fmla="*/ 12030 h 51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621" h="514537">
                  <a:moveTo>
                    <a:pt x="15431" y="12030"/>
                  </a:moveTo>
                  <a:cubicBezTo>
                    <a:pt x="101094" y="67810"/>
                    <a:pt x="728623" y="432375"/>
                    <a:pt x="828231" y="496124"/>
                  </a:cubicBezTo>
                  <a:cubicBezTo>
                    <a:pt x="927839" y="559873"/>
                    <a:pt x="732608" y="441340"/>
                    <a:pt x="613078" y="394524"/>
                  </a:cubicBezTo>
                  <a:cubicBezTo>
                    <a:pt x="493548" y="347708"/>
                    <a:pt x="124999" y="226187"/>
                    <a:pt x="111054" y="215230"/>
                  </a:cubicBezTo>
                  <a:cubicBezTo>
                    <a:pt x="97109" y="204273"/>
                    <a:pt x="495540" y="337748"/>
                    <a:pt x="529407" y="328783"/>
                  </a:cubicBezTo>
                  <a:cubicBezTo>
                    <a:pt x="563274" y="319818"/>
                    <a:pt x="403901" y="213238"/>
                    <a:pt x="314254" y="161442"/>
                  </a:cubicBezTo>
                  <a:cubicBezTo>
                    <a:pt x="224607" y="109646"/>
                    <a:pt x="-70232" y="-43750"/>
                    <a:pt x="15431" y="120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9" name="フリーフォーム 438">
              <a:extLst>
                <a:ext uri="{FF2B5EF4-FFF2-40B4-BE49-F238E27FC236}">
                  <a16:creationId xmlns:a16="http://schemas.microsoft.com/office/drawing/2014/main" id="{290758FD-CA42-C6B4-7701-51CD86F376F1}"/>
                </a:ext>
              </a:extLst>
            </p:cNvPr>
            <p:cNvSpPr/>
            <p:nvPr/>
          </p:nvSpPr>
          <p:spPr>
            <a:xfrm>
              <a:off x="2582938" y="4562074"/>
              <a:ext cx="325091" cy="659450"/>
            </a:xfrm>
            <a:custGeom>
              <a:avLst/>
              <a:gdLst>
                <a:gd name="connsiteX0" fmla="*/ 292784 w 325091"/>
                <a:gd name="connsiteY0" fmla="*/ 36430 h 659450"/>
                <a:gd name="connsiteX1" fmla="*/ 292784 w 325091"/>
                <a:gd name="connsiteY1" fmla="*/ 102691 h 659450"/>
                <a:gd name="connsiteX2" fmla="*/ 27740 w 325091"/>
                <a:gd name="connsiteY2" fmla="*/ 632778 h 659450"/>
                <a:gd name="connsiteX3" fmla="*/ 40992 w 325091"/>
                <a:gd name="connsiteY3" fmla="*/ 526761 h 659450"/>
                <a:gd name="connsiteX4" fmla="*/ 292784 w 325091"/>
                <a:gd name="connsiteY4" fmla="*/ 36430 h 65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91" h="659450">
                  <a:moveTo>
                    <a:pt x="292784" y="36430"/>
                  </a:moveTo>
                  <a:cubicBezTo>
                    <a:pt x="334749" y="-34248"/>
                    <a:pt x="336958" y="3300"/>
                    <a:pt x="292784" y="102691"/>
                  </a:cubicBezTo>
                  <a:cubicBezTo>
                    <a:pt x="248610" y="202082"/>
                    <a:pt x="69705" y="562100"/>
                    <a:pt x="27740" y="632778"/>
                  </a:cubicBezTo>
                  <a:cubicBezTo>
                    <a:pt x="-14225" y="703456"/>
                    <a:pt x="-7599" y="621735"/>
                    <a:pt x="40992" y="526761"/>
                  </a:cubicBezTo>
                  <a:cubicBezTo>
                    <a:pt x="89583" y="431787"/>
                    <a:pt x="250819" y="107108"/>
                    <a:pt x="292784" y="364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0" name="フリーフォーム 439">
              <a:extLst>
                <a:ext uri="{FF2B5EF4-FFF2-40B4-BE49-F238E27FC236}">
                  <a16:creationId xmlns:a16="http://schemas.microsoft.com/office/drawing/2014/main" id="{3BDFEEEC-56FA-BE37-9C2E-1673A3AA3F67}"/>
                </a:ext>
              </a:extLst>
            </p:cNvPr>
            <p:cNvSpPr/>
            <p:nvPr/>
          </p:nvSpPr>
          <p:spPr>
            <a:xfrm>
              <a:off x="2514110" y="5139140"/>
              <a:ext cx="493319" cy="772123"/>
            </a:xfrm>
            <a:custGeom>
              <a:avLst/>
              <a:gdLst>
                <a:gd name="connsiteX0" fmla="*/ 3803 w 493319"/>
                <a:gd name="connsiteY0" fmla="*/ 15956 h 772123"/>
                <a:gd name="connsiteX1" fmla="*/ 467629 w 493319"/>
                <a:gd name="connsiteY1" fmla="*/ 731573 h 772123"/>
                <a:gd name="connsiteX2" fmla="*/ 414620 w 493319"/>
                <a:gd name="connsiteY2" fmla="*/ 638808 h 772123"/>
                <a:gd name="connsiteX3" fmla="*/ 255594 w 493319"/>
                <a:gd name="connsiteY3" fmla="*/ 267747 h 772123"/>
                <a:gd name="connsiteX4" fmla="*/ 3803 w 493319"/>
                <a:gd name="connsiteY4" fmla="*/ 15956 h 77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319" h="772123">
                  <a:moveTo>
                    <a:pt x="3803" y="15956"/>
                  </a:moveTo>
                  <a:cubicBezTo>
                    <a:pt x="39142" y="93260"/>
                    <a:pt x="399160" y="627764"/>
                    <a:pt x="467629" y="731573"/>
                  </a:cubicBezTo>
                  <a:cubicBezTo>
                    <a:pt x="536098" y="835382"/>
                    <a:pt x="449959" y="716112"/>
                    <a:pt x="414620" y="638808"/>
                  </a:cubicBezTo>
                  <a:cubicBezTo>
                    <a:pt x="379281" y="561504"/>
                    <a:pt x="321855" y="373764"/>
                    <a:pt x="255594" y="267747"/>
                  </a:cubicBezTo>
                  <a:cubicBezTo>
                    <a:pt x="189333" y="161730"/>
                    <a:pt x="-31536" y="-61348"/>
                    <a:pt x="3803" y="1595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1" name="フリーフォーム 440">
              <a:extLst>
                <a:ext uri="{FF2B5EF4-FFF2-40B4-BE49-F238E27FC236}">
                  <a16:creationId xmlns:a16="http://schemas.microsoft.com/office/drawing/2014/main" id="{932AD52E-7D29-9DB6-C58F-5815C4D23330}"/>
                </a:ext>
              </a:extLst>
            </p:cNvPr>
            <p:cNvSpPr/>
            <p:nvPr/>
          </p:nvSpPr>
          <p:spPr>
            <a:xfrm>
              <a:off x="2386842" y="5666739"/>
              <a:ext cx="366802" cy="69188"/>
            </a:xfrm>
            <a:custGeom>
              <a:avLst/>
              <a:gdLst>
                <a:gd name="connsiteX0" fmla="*/ 4020 w 366802"/>
                <a:gd name="connsiteY0" fmla="*/ 24 h 69188"/>
                <a:gd name="connsiteX1" fmla="*/ 364747 w 366802"/>
                <a:gd name="connsiteY1" fmla="*/ 20997 h 69188"/>
                <a:gd name="connsiteX2" fmla="*/ 150828 w 366802"/>
                <a:gd name="connsiteY2" fmla="*/ 41969 h 69188"/>
                <a:gd name="connsiteX3" fmla="*/ 142439 w 366802"/>
                <a:gd name="connsiteY3" fmla="*/ 67136 h 69188"/>
                <a:gd name="connsiteX4" fmla="*/ 255690 w 366802"/>
                <a:gd name="connsiteY4" fmla="*/ 62942 h 69188"/>
                <a:gd name="connsiteX5" fmla="*/ 175995 w 366802"/>
                <a:gd name="connsiteY5" fmla="*/ 25191 h 69188"/>
                <a:gd name="connsiteX6" fmla="*/ 4020 w 366802"/>
                <a:gd name="connsiteY6" fmla="*/ 24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802" h="69188">
                  <a:moveTo>
                    <a:pt x="4020" y="24"/>
                  </a:moveTo>
                  <a:cubicBezTo>
                    <a:pt x="35479" y="-675"/>
                    <a:pt x="340279" y="14006"/>
                    <a:pt x="364747" y="20997"/>
                  </a:cubicBezTo>
                  <a:cubicBezTo>
                    <a:pt x="389215" y="27988"/>
                    <a:pt x="187879" y="34279"/>
                    <a:pt x="150828" y="41969"/>
                  </a:cubicBezTo>
                  <a:cubicBezTo>
                    <a:pt x="113777" y="49659"/>
                    <a:pt x="124962" y="63641"/>
                    <a:pt x="142439" y="67136"/>
                  </a:cubicBezTo>
                  <a:cubicBezTo>
                    <a:pt x="159916" y="70631"/>
                    <a:pt x="250097" y="69933"/>
                    <a:pt x="255690" y="62942"/>
                  </a:cubicBezTo>
                  <a:cubicBezTo>
                    <a:pt x="261283" y="55951"/>
                    <a:pt x="217241" y="38474"/>
                    <a:pt x="175995" y="25191"/>
                  </a:cubicBezTo>
                  <a:cubicBezTo>
                    <a:pt x="134749" y="11908"/>
                    <a:pt x="-27439" y="723"/>
                    <a:pt x="4020" y="2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2" name="フリーフォーム 441">
              <a:extLst>
                <a:ext uri="{FF2B5EF4-FFF2-40B4-BE49-F238E27FC236}">
                  <a16:creationId xmlns:a16="http://schemas.microsoft.com/office/drawing/2014/main" id="{2E617B93-6ED1-7920-2EFF-E115D336124F}"/>
                </a:ext>
              </a:extLst>
            </p:cNvPr>
            <p:cNvSpPr/>
            <p:nvPr/>
          </p:nvSpPr>
          <p:spPr>
            <a:xfrm>
              <a:off x="2642517" y="6157492"/>
              <a:ext cx="303722" cy="250653"/>
            </a:xfrm>
            <a:custGeom>
              <a:avLst/>
              <a:gdLst>
                <a:gd name="connsiteX0" fmla="*/ 15 w 303722"/>
                <a:gd name="connsiteY0" fmla="*/ 27 h 250653"/>
                <a:gd name="connsiteX1" fmla="*/ 117461 w 303722"/>
                <a:gd name="connsiteY1" fmla="*/ 247502 h 250653"/>
                <a:gd name="connsiteX2" fmla="*/ 71322 w 303722"/>
                <a:gd name="connsiteY2" fmla="*/ 142640 h 250653"/>
                <a:gd name="connsiteX3" fmla="*/ 302019 w 303722"/>
                <a:gd name="connsiteY3" fmla="*/ 184585 h 250653"/>
                <a:gd name="connsiteX4" fmla="*/ 171989 w 303722"/>
                <a:gd name="connsiteY4" fmla="*/ 104890 h 250653"/>
                <a:gd name="connsiteX5" fmla="*/ 92294 w 303722"/>
                <a:gd name="connsiteY5" fmla="*/ 75528 h 250653"/>
                <a:gd name="connsiteX6" fmla="*/ 222323 w 303722"/>
                <a:gd name="connsiteY6" fmla="*/ 155224 h 250653"/>
                <a:gd name="connsiteX7" fmla="*/ 83905 w 303722"/>
                <a:gd name="connsiteY7" fmla="*/ 159418 h 250653"/>
                <a:gd name="connsiteX8" fmla="*/ 109072 w 303722"/>
                <a:gd name="connsiteY8" fmla="*/ 230725 h 250653"/>
                <a:gd name="connsiteX9" fmla="*/ 15 w 303722"/>
                <a:gd name="connsiteY9" fmla="*/ 27 h 25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722" h="250653">
                  <a:moveTo>
                    <a:pt x="15" y="27"/>
                  </a:moveTo>
                  <a:cubicBezTo>
                    <a:pt x="1413" y="2823"/>
                    <a:pt x="105577" y="223733"/>
                    <a:pt x="117461" y="247502"/>
                  </a:cubicBezTo>
                  <a:cubicBezTo>
                    <a:pt x="129345" y="271271"/>
                    <a:pt x="40562" y="153126"/>
                    <a:pt x="71322" y="142640"/>
                  </a:cubicBezTo>
                  <a:cubicBezTo>
                    <a:pt x="102082" y="132154"/>
                    <a:pt x="285241" y="190877"/>
                    <a:pt x="302019" y="184585"/>
                  </a:cubicBezTo>
                  <a:cubicBezTo>
                    <a:pt x="318797" y="178293"/>
                    <a:pt x="206943" y="123066"/>
                    <a:pt x="171989" y="104890"/>
                  </a:cubicBezTo>
                  <a:cubicBezTo>
                    <a:pt x="137035" y="86714"/>
                    <a:pt x="83905" y="67139"/>
                    <a:pt x="92294" y="75528"/>
                  </a:cubicBezTo>
                  <a:cubicBezTo>
                    <a:pt x="100683" y="83917"/>
                    <a:pt x="223721" y="141242"/>
                    <a:pt x="222323" y="155224"/>
                  </a:cubicBezTo>
                  <a:cubicBezTo>
                    <a:pt x="220925" y="169206"/>
                    <a:pt x="102780" y="146835"/>
                    <a:pt x="83905" y="159418"/>
                  </a:cubicBezTo>
                  <a:cubicBezTo>
                    <a:pt x="65030" y="172001"/>
                    <a:pt x="126549" y="256591"/>
                    <a:pt x="109072" y="230725"/>
                  </a:cubicBezTo>
                  <a:cubicBezTo>
                    <a:pt x="91595" y="204859"/>
                    <a:pt x="-1383" y="-2769"/>
                    <a:pt x="15" y="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3" name="フリーフォーム 442">
              <a:extLst>
                <a:ext uri="{FF2B5EF4-FFF2-40B4-BE49-F238E27FC236}">
                  <a16:creationId xmlns:a16="http://schemas.microsoft.com/office/drawing/2014/main" id="{9BAB3B20-B21E-7EC1-00A6-4672534CCB42}"/>
                </a:ext>
              </a:extLst>
            </p:cNvPr>
            <p:cNvSpPr/>
            <p:nvPr/>
          </p:nvSpPr>
          <p:spPr>
            <a:xfrm>
              <a:off x="2691665" y="6364490"/>
              <a:ext cx="393382" cy="247157"/>
            </a:xfrm>
            <a:custGeom>
              <a:avLst/>
              <a:gdLst>
                <a:gd name="connsiteX0" fmla="*/ 1201 w 393382"/>
                <a:gd name="connsiteY0" fmla="*/ 111811 h 247157"/>
                <a:gd name="connsiteX1" fmla="*/ 336761 w 393382"/>
                <a:gd name="connsiteY1" fmla="*/ 78255 h 247157"/>
                <a:gd name="connsiteX2" fmla="*/ 294816 w 393382"/>
                <a:gd name="connsiteY2" fmla="*/ 107616 h 247157"/>
                <a:gd name="connsiteX3" fmla="*/ 80896 w 393382"/>
                <a:gd name="connsiteY3" fmla="*/ 157950 h 247157"/>
                <a:gd name="connsiteX4" fmla="*/ 282232 w 393382"/>
                <a:gd name="connsiteY4" fmla="*/ 124394 h 247157"/>
                <a:gd name="connsiteX5" fmla="*/ 391289 w 393382"/>
                <a:gd name="connsiteY5" fmla="*/ 246035 h 247157"/>
                <a:gd name="connsiteX6" fmla="*/ 189953 w 393382"/>
                <a:gd name="connsiteY6" fmla="*/ 40504 h 247157"/>
                <a:gd name="connsiteX7" fmla="*/ 80896 w 393382"/>
                <a:gd name="connsiteY7" fmla="*/ 2754 h 247157"/>
                <a:gd name="connsiteX8" fmla="*/ 219315 w 393382"/>
                <a:gd name="connsiteY8" fmla="*/ 82449 h 247157"/>
                <a:gd name="connsiteX9" fmla="*/ 1201 w 393382"/>
                <a:gd name="connsiteY9" fmla="*/ 111811 h 24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382" h="247157">
                  <a:moveTo>
                    <a:pt x="1201" y="111811"/>
                  </a:moveTo>
                  <a:cubicBezTo>
                    <a:pt x="20775" y="111112"/>
                    <a:pt x="287825" y="78954"/>
                    <a:pt x="336761" y="78255"/>
                  </a:cubicBezTo>
                  <a:cubicBezTo>
                    <a:pt x="385697" y="77556"/>
                    <a:pt x="337460" y="94334"/>
                    <a:pt x="294816" y="107616"/>
                  </a:cubicBezTo>
                  <a:cubicBezTo>
                    <a:pt x="252172" y="120898"/>
                    <a:pt x="82993" y="155154"/>
                    <a:pt x="80896" y="157950"/>
                  </a:cubicBezTo>
                  <a:cubicBezTo>
                    <a:pt x="78799" y="160746"/>
                    <a:pt x="230500" y="109713"/>
                    <a:pt x="282232" y="124394"/>
                  </a:cubicBezTo>
                  <a:cubicBezTo>
                    <a:pt x="333964" y="139075"/>
                    <a:pt x="406669" y="260017"/>
                    <a:pt x="391289" y="246035"/>
                  </a:cubicBezTo>
                  <a:cubicBezTo>
                    <a:pt x="375909" y="232053"/>
                    <a:pt x="241685" y="81051"/>
                    <a:pt x="189953" y="40504"/>
                  </a:cubicBezTo>
                  <a:cubicBezTo>
                    <a:pt x="138221" y="-43"/>
                    <a:pt x="76002" y="-4237"/>
                    <a:pt x="80896" y="2754"/>
                  </a:cubicBezTo>
                  <a:cubicBezTo>
                    <a:pt x="85790" y="9745"/>
                    <a:pt x="231199" y="67069"/>
                    <a:pt x="219315" y="82449"/>
                  </a:cubicBezTo>
                  <a:cubicBezTo>
                    <a:pt x="207431" y="97829"/>
                    <a:pt x="-18373" y="112510"/>
                    <a:pt x="1201" y="1118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4" name="フリーフォーム 443">
              <a:extLst>
                <a:ext uri="{FF2B5EF4-FFF2-40B4-BE49-F238E27FC236}">
                  <a16:creationId xmlns:a16="http://schemas.microsoft.com/office/drawing/2014/main" id="{8303D4C9-731E-24B7-A8A1-8926113E2B92}"/>
                </a:ext>
              </a:extLst>
            </p:cNvPr>
            <p:cNvSpPr/>
            <p:nvPr/>
          </p:nvSpPr>
          <p:spPr>
            <a:xfrm>
              <a:off x="2717765" y="6522258"/>
              <a:ext cx="291407" cy="17142"/>
            </a:xfrm>
            <a:custGeom>
              <a:avLst/>
              <a:gdLst>
                <a:gd name="connsiteX0" fmla="*/ 268 w 291407"/>
                <a:gd name="connsiteY0" fmla="*/ 182 h 17142"/>
                <a:gd name="connsiteX1" fmla="*/ 277105 w 291407"/>
                <a:gd name="connsiteY1" fmla="*/ 8571 h 17142"/>
                <a:gd name="connsiteX2" fmla="*/ 226771 w 291407"/>
                <a:gd name="connsiteY2" fmla="*/ 16960 h 17142"/>
                <a:gd name="connsiteX3" fmla="*/ 268 w 291407"/>
                <a:gd name="connsiteY3" fmla="*/ 182 h 1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407" h="17142">
                  <a:moveTo>
                    <a:pt x="268" y="182"/>
                  </a:moveTo>
                  <a:cubicBezTo>
                    <a:pt x="8657" y="-1216"/>
                    <a:pt x="239355" y="5775"/>
                    <a:pt x="277105" y="8571"/>
                  </a:cubicBezTo>
                  <a:cubicBezTo>
                    <a:pt x="314855" y="11367"/>
                    <a:pt x="270813" y="18358"/>
                    <a:pt x="226771" y="16960"/>
                  </a:cubicBezTo>
                  <a:cubicBezTo>
                    <a:pt x="182729" y="15562"/>
                    <a:pt x="-8121" y="1580"/>
                    <a:pt x="268" y="18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5" name="フリーフォーム 444">
              <a:extLst>
                <a:ext uri="{FF2B5EF4-FFF2-40B4-BE49-F238E27FC236}">
                  <a16:creationId xmlns:a16="http://schemas.microsoft.com/office/drawing/2014/main" id="{2A282639-122A-519B-476C-E316BE0F3AA5}"/>
                </a:ext>
              </a:extLst>
            </p:cNvPr>
            <p:cNvSpPr/>
            <p:nvPr/>
          </p:nvSpPr>
          <p:spPr>
            <a:xfrm>
              <a:off x="2784958" y="6573774"/>
              <a:ext cx="608521" cy="901641"/>
            </a:xfrm>
            <a:custGeom>
              <a:avLst/>
              <a:gdLst>
                <a:gd name="connsiteX0" fmla="*/ 187 w 608521"/>
                <a:gd name="connsiteY0" fmla="*/ 3195 h 901641"/>
                <a:gd name="connsiteX1" fmla="*/ 264440 w 608521"/>
                <a:gd name="connsiteY1" fmla="*/ 305198 h 901641"/>
                <a:gd name="connsiteX2" fmla="*/ 243468 w 608521"/>
                <a:gd name="connsiteY2" fmla="*/ 254865 h 901641"/>
                <a:gd name="connsiteX3" fmla="*/ 373497 w 608521"/>
                <a:gd name="connsiteY3" fmla="*/ 619786 h 901641"/>
                <a:gd name="connsiteX4" fmla="*/ 335747 w 608521"/>
                <a:gd name="connsiteY4" fmla="*/ 493951 h 901641"/>
                <a:gd name="connsiteX5" fmla="*/ 386081 w 608521"/>
                <a:gd name="connsiteY5" fmla="*/ 472978 h 901641"/>
                <a:gd name="connsiteX6" fmla="*/ 402859 w 608521"/>
                <a:gd name="connsiteY6" fmla="*/ 699481 h 901641"/>
                <a:gd name="connsiteX7" fmla="*/ 415442 w 608521"/>
                <a:gd name="connsiteY7" fmla="*/ 636564 h 901641"/>
                <a:gd name="connsiteX8" fmla="*/ 432220 w 608521"/>
                <a:gd name="connsiteY8" fmla="*/ 762398 h 901641"/>
                <a:gd name="connsiteX9" fmla="*/ 608389 w 608521"/>
                <a:gd name="connsiteY9" fmla="*/ 900817 h 901641"/>
                <a:gd name="connsiteX10" fmla="*/ 461581 w 608521"/>
                <a:gd name="connsiteY10" fmla="*/ 695287 h 901641"/>
                <a:gd name="connsiteX11" fmla="*/ 490943 w 608521"/>
                <a:gd name="connsiteY11" fmla="*/ 506534 h 901641"/>
                <a:gd name="connsiteX12" fmla="*/ 423831 w 608521"/>
                <a:gd name="connsiteY12" fmla="*/ 678509 h 901641"/>
                <a:gd name="connsiteX13" fmla="*/ 331552 w 608521"/>
                <a:gd name="connsiteY13" fmla="*/ 426839 h 901641"/>
                <a:gd name="connsiteX14" fmla="*/ 314774 w 608521"/>
                <a:gd name="connsiteY14" fmla="*/ 158391 h 901641"/>
                <a:gd name="connsiteX15" fmla="*/ 302191 w 608521"/>
                <a:gd name="connsiteY15" fmla="*/ 317782 h 901641"/>
                <a:gd name="connsiteX16" fmla="*/ 105049 w 608521"/>
                <a:gd name="connsiteY16" fmla="*/ 217114 h 901641"/>
                <a:gd name="connsiteX17" fmla="*/ 209912 w 608521"/>
                <a:gd name="connsiteY17" fmla="*/ 246476 h 901641"/>
                <a:gd name="connsiteX18" fmla="*/ 109244 w 608521"/>
                <a:gd name="connsiteY18" fmla="*/ 87085 h 901641"/>
                <a:gd name="connsiteX19" fmla="*/ 310580 w 608521"/>
                <a:gd name="connsiteY19" fmla="*/ 141613 h 901641"/>
                <a:gd name="connsiteX20" fmla="*/ 187 w 608521"/>
                <a:gd name="connsiteY20" fmla="*/ 3195 h 90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521" h="901641">
                  <a:moveTo>
                    <a:pt x="187" y="3195"/>
                  </a:moveTo>
                  <a:cubicBezTo>
                    <a:pt x="-7503" y="30459"/>
                    <a:pt x="223893" y="263253"/>
                    <a:pt x="264440" y="305198"/>
                  </a:cubicBezTo>
                  <a:cubicBezTo>
                    <a:pt x="304987" y="347143"/>
                    <a:pt x="225292" y="202434"/>
                    <a:pt x="243468" y="254865"/>
                  </a:cubicBezTo>
                  <a:cubicBezTo>
                    <a:pt x="261644" y="307296"/>
                    <a:pt x="358117" y="579938"/>
                    <a:pt x="373497" y="619786"/>
                  </a:cubicBezTo>
                  <a:cubicBezTo>
                    <a:pt x="388877" y="659634"/>
                    <a:pt x="333650" y="518419"/>
                    <a:pt x="335747" y="493951"/>
                  </a:cubicBezTo>
                  <a:cubicBezTo>
                    <a:pt x="337844" y="469483"/>
                    <a:pt x="374896" y="438723"/>
                    <a:pt x="386081" y="472978"/>
                  </a:cubicBezTo>
                  <a:cubicBezTo>
                    <a:pt x="397266" y="507233"/>
                    <a:pt x="397966" y="672217"/>
                    <a:pt x="402859" y="699481"/>
                  </a:cubicBezTo>
                  <a:cubicBezTo>
                    <a:pt x="407752" y="726745"/>
                    <a:pt x="410549" y="626078"/>
                    <a:pt x="415442" y="636564"/>
                  </a:cubicBezTo>
                  <a:cubicBezTo>
                    <a:pt x="420336" y="647050"/>
                    <a:pt x="400062" y="718356"/>
                    <a:pt x="432220" y="762398"/>
                  </a:cubicBezTo>
                  <a:cubicBezTo>
                    <a:pt x="464378" y="806440"/>
                    <a:pt x="603495" y="912002"/>
                    <a:pt x="608389" y="900817"/>
                  </a:cubicBezTo>
                  <a:cubicBezTo>
                    <a:pt x="613283" y="889632"/>
                    <a:pt x="481155" y="761001"/>
                    <a:pt x="461581" y="695287"/>
                  </a:cubicBezTo>
                  <a:cubicBezTo>
                    <a:pt x="442007" y="629573"/>
                    <a:pt x="497235" y="509330"/>
                    <a:pt x="490943" y="506534"/>
                  </a:cubicBezTo>
                  <a:cubicBezTo>
                    <a:pt x="484651" y="503738"/>
                    <a:pt x="450396" y="691791"/>
                    <a:pt x="423831" y="678509"/>
                  </a:cubicBezTo>
                  <a:cubicBezTo>
                    <a:pt x="397266" y="665227"/>
                    <a:pt x="349728" y="513525"/>
                    <a:pt x="331552" y="426839"/>
                  </a:cubicBezTo>
                  <a:cubicBezTo>
                    <a:pt x="313376" y="340153"/>
                    <a:pt x="319668" y="176567"/>
                    <a:pt x="314774" y="158391"/>
                  </a:cubicBezTo>
                  <a:cubicBezTo>
                    <a:pt x="309880" y="140215"/>
                    <a:pt x="337145" y="307995"/>
                    <a:pt x="302191" y="317782"/>
                  </a:cubicBezTo>
                  <a:cubicBezTo>
                    <a:pt x="267237" y="327569"/>
                    <a:pt x="120429" y="228998"/>
                    <a:pt x="105049" y="217114"/>
                  </a:cubicBezTo>
                  <a:cubicBezTo>
                    <a:pt x="89669" y="205230"/>
                    <a:pt x="209213" y="268147"/>
                    <a:pt x="209912" y="246476"/>
                  </a:cubicBezTo>
                  <a:cubicBezTo>
                    <a:pt x="210611" y="224805"/>
                    <a:pt x="92466" y="104562"/>
                    <a:pt x="109244" y="87085"/>
                  </a:cubicBezTo>
                  <a:cubicBezTo>
                    <a:pt x="126022" y="69608"/>
                    <a:pt x="328057" y="151400"/>
                    <a:pt x="310580" y="141613"/>
                  </a:cubicBezTo>
                  <a:cubicBezTo>
                    <a:pt x="293103" y="131826"/>
                    <a:pt x="7877" y="-24069"/>
                    <a:pt x="187" y="319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6" name="フリーフォーム 445">
              <a:extLst>
                <a:ext uri="{FF2B5EF4-FFF2-40B4-BE49-F238E27FC236}">
                  <a16:creationId xmlns:a16="http://schemas.microsoft.com/office/drawing/2014/main" id="{A2B98102-89FF-CCB0-10AB-FF99F330B8F3}"/>
                </a:ext>
              </a:extLst>
            </p:cNvPr>
            <p:cNvSpPr/>
            <p:nvPr/>
          </p:nvSpPr>
          <p:spPr>
            <a:xfrm>
              <a:off x="3139119" y="6773557"/>
              <a:ext cx="237333" cy="635701"/>
            </a:xfrm>
            <a:custGeom>
              <a:avLst/>
              <a:gdLst>
                <a:gd name="connsiteX0" fmla="*/ 178727 w 237333"/>
                <a:gd name="connsiteY0" fmla="*/ 310946 h 635701"/>
                <a:gd name="connsiteX1" fmla="*/ 187116 w 237333"/>
                <a:gd name="connsiteY1" fmla="*/ 545837 h 635701"/>
                <a:gd name="connsiteX2" fmla="*/ 229061 w 237333"/>
                <a:gd name="connsiteY2" fmla="*/ 625533 h 635701"/>
                <a:gd name="connsiteX3" fmla="*/ 2558 w 237333"/>
                <a:gd name="connsiteY3" fmla="*/ 336113 h 635701"/>
                <a:gd name="connsiteX4" fmla="*/ 103226 w 237333"/>
                <a:gd name="connsiteY4" fmla="*/ 440975 h 635701"/>
                <a:gd name="connsiteX5" fmla="*/ 44503 w 237333"/>
                <a:gd name="connsiteY5" fmla="*/ 553 h 635701"/>
                <a:gd name="connsiteX6" fmla="*/ 157754 w 237333"/>
                <a:gd name="connsiteY6" fmla="*/ 545837 h 635701"/>
                <a:gd name="connsiteX7" fmla="*/ 178727 w 237333"/>
                <a:gd name="connsiteY7" fmla="*/ 310946 h 63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333" h="635701">
                  <a:moveTo>
                    <a:pt x="178727" y="310946"/>
                  </a:moveTo>
                  <a:cubicBezTo>
                    <a:pt x="183621" y="310946"/>
                    <a:pt x="178727" y="493406"/>
                    <a:pt x="187116" y="545837"/>
                  </a:cubicBezTo>
                  <a:cubicBezTo>
                    <a:pt x="195505" y="598268"/>
                    <a:pt x="259821" y="660487"/>
                    <a:pt x="229061" y="625533"/>
                  </a:cubicBezTo>
                  <a:cubicBezTo>
                    <a:pt x="198301" y="590579"/>
                    <a:pt x="23530" y="366873"/>
                    <a:pt x="2558" y="336113"/>
                  </a:cubicBezTo>
                  <a:cubicBezTo>
                    <a:pt x="-18414" y="305353"/>
                    <a:pt x="96235" y="496902"/>
                    <a:pt x="103226" y="440975"/>
                  </a:cubicBezTo>
                  <a:cubicBezTo>
                    <a:pt x="110217" y="385048"/>
                    <a:pt x="35415" y="-16924"/>
                    <a:pt x="44503" y="553"/>
                  </a:cubicBezTo>
                  <a:cubicBezTo>
                    <a:pt x="53591" y="18030"/>
                    <a:pt x="139578" y="491309"/>
                    <a:pt x="157754" y="545837"/>
                  </a:cubicBezTo>
                  <a:cubicBezTo>
                    <a:pt x="175930" y="600365"/>
                    <a:pt x="173833" y="310946"/>
                    <a:pt x="178727" y="3109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7" name="フリーフォーム 446">
              <a:extLst>
                <a:ext uri="{FF2B5EF4-FFF2-40B4-BE49-F238E27FC236}">
                  <a16:creationId xmlns:a16="http://schemas.microsoft.com/office/drawing/2014/main" id="{46367EB7-8DFE-A6F7-4975-4F9E27E2A16F}"/>
                </a:ext>
              </a:extLst>
            </p:cNvPr>
            <p:cNvSpPr/>
            <p:nvPr/>
          </p:nvSpPr>
          <p:spPr>
            <a:xfrm>
              <a:off x="3439486" y="7168393"/>
              <a:ext cx="702150" cy="373680"/>
            </a:xfrm>
            <a:custGeom>
              <a:avLst/>
              <a:gdLst>
                <a:gd name="connsiteX0" fmla="*/ 0 w 702150"/>
                <a:gd name="connsiteY0" fmla="*/ 0 h 373680"/>
                <a:gd name="connsiteX1" fmla="*/ 687897 w 702150"/>
                <a:gd name="connsiteY1" fmla="*/ 364921 h 373680"/>
                <a:gd name="connsiteX2" fmla="*/ 482367 w 702150"/>
                <a:gd name="connsiteY2" fmla="*/ 268447 h 373680"/>
                <a:gd name="connsiteX3" fmla="*/ 0 w 702150"/>
                <a:gd name="connsiteY3" fmla="*/ 0 h 37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150" h="373680">
                  <a:moveTo>
                    <a:pt x="0" y="0"/>
                  </a:moveTo>
                  <a:lnTo>
                    <a:pt x="687897" y="364921"/>
                  </a:lnTo>
                  <a:cubicBezTo>
                    <a:pt x="768292" y="409662"/>
                    <a:pt x="482367" y="268447"/>
                    <a:pt x="482367" y="2684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8" name="フリーフォーム 447">
              <a:extLst>
                <a:ext uri="{FF2B5EF4-FFF2-40B4-BE49-F238E27FC236}">
                  <a16:creationId xmlns:a16="http://schemas.microsoft.com/office/drawing/2014/main" id="{361D26B0-B4F8-975E-71B2-27FA8DFAEA40}"/>
                </a:ext>
              </a:extLst>
            </p:cNvPr>
            <p:cNvSpPr/>
            <p:nvPr/>
          </p:nvSpPr>
          <p:spPr>
            <a:xfrm>
              <a:off x="3228969" y="7301785"/>
              <a:ext cx="487452" cy="295305"/>
            </a:xfrm>
            <a:custGeom>
              <a:avLst/>
              <a:gdLst>
                <a:gd name="connsiteX0" fmla="*/ 483159 w 487452"/>
                <a:gd name="connsiteY0" fmla="*/ 832 h 295305"/>
                <a:gd name="connsiteX1" fmla="*/ 302796 w 487452"/>
                <a:gd name="connsiteY1" fmla="*/ 84721 h 295305"/>
                <a:gd name="connsiteX2" fmla="*/ 193739 w 487452"/>
                <a:gd name="connsiteY2" fmla="*/ 151833 h 295305"/>
                <a:gd name="connsiteX3" fmla="*/ 235684 w 487452"/>
                <a:gd name="connsiteY3" fmla="*/ 118277 h 295305"/>
                <a:gd name="connsiteX4" fmla="*/ 155989 w 487452"/>
                <a:gd name="connsiteY4" fmla="*/ 164417 h 295305"/>
                <a:gd name="connsiteX5" fmla="*/ 792 w 487452"/>
                <a:gd name="connsiteY5" fmla="*/ 160222 h 295305"/>
                <a:gd name="connsiteX6" fmla="*/ 101460 w 487452"/>
                <a:gd name="connsiteY6" fmla="*/ 160222 h 295305"/>
                <a:gd name="connsiteX7" fmla="*/ 231490 w 487452"/>
                <a:gd name="connsiteY7" fmla="*/ 294446 h 295305"/>
                <a:gd name="connsiteX8" fmla="*/ 80488 w 487452"/>
                <a:gd name="connsiteY8" fmla="*/ 218945 h 295305"/>
                <a:gd name="connsiteX9" fmla="*/ 206323 w 487452"/>
                <a:gd name="connsiteY9" fmla="*/ 244112 h 295305"/>
                <a:gd name="connsiteX10" fmla="*/ 143405 w 487452"/>
                <a:gd name="connsiteY10" fmla="*/ 168611 h 295305"/>
                <a:gd name="connsiteX11" fmla="*/ 306991 w 487452"/>
                <a:gd name="connsiteY11" fmla="*/ 21804 h 295305"/>
                <a:gd name="connsiteX12" fmla="*/ 193739 w 487452"/>
                <a:gd name="connsiteY12" fmla="*/ 76332 h 295305"/>
                <a:gd name="connsiteX13" fmla="*/ 105655 w 487452"/>
                <a:gd name="connsiteY13" fmla="*/ 139250 h 295305"/>
                <a:gd name="connsiteX14" fmla="*/ 483159 w 487452"/>
                <a:gd name="connsiteY14" fmla="*/ 832 h 29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7452" h="295305">
                  <a:moveTo>
                    <a:pt x="483159" y="832"/>
                  </a:moveTo>
                  <a:cubicBezTo>
                    <a:pt x="516016" y="-8256"/>
                    <a:pt x="351033" y="59554"/>
                    <a:pt x="302796" y="84721"/>
                  </a:cubicBezTo>
                  <a:cubicBezTo>
                    <a:pt x="254559" y="109888"/>
                    <a:pt x="204924" y="146240"/>
                    <a:pt x="193739" y="151833"/>
                  </a:cubicBezTo>
                  <a:cubicBezTo>
                    <a:pt x="182554" y="157426"/>
                    <a:pt x="241976" y="116180"/>
                    <a:pt x="235684" y="118277"/>
                  </a:cubicBezTo>
                  <a:cubicBezTo>
                    <a:pt x="229392" y="120374"/>
                    <a:pt x="195138" y="157426"/>
                    <a:pt x="155989" y="164417"/>
                  </a:cubicBezTo>
                  <a:cubicBezTo>
                    <a:pt x="116840" y="171408"/>
                    <a:pt x="9880" y="160921"/>
                    <a:pt x="792" y="160222"/>
                  </a:cubicBezTo>
                  <a:cubicBezTo>
                    <a:pt x="-8296" y="159523"/>
                    <a:pt x="63011" y="137851"/>
                    <a:pt x="101460" y="160222"/>
                  </a:cubicBezTo>
                  <a:cubicBezTo>
                    <a:pt x="139909" y="182593"/>
                    <a:pt x="234985" y="284659"/>
                    <a:pt x="231490" y="294446"/>
                  </a:cubicBezTo>
                  <a:cubicBezTo>
                    <a:pt x="227995" y="304233"/>
                    <a:pt x="84682" y="227334"/>
                    <a:pt x="80488" y="218945"/>
                  </a:cubicBezTo>
                  <a:cubicBezTo>
                    <a:pt x="76294" y="210556"/>
                    <a:pt x="195837" y="252501"/>
                    <a:pt x="206323" y="244112"/>
                  </a:cubicBezTo>
                  <a:cubicBezTo>
                    <a:pt x="216809" y="235723"/>
                    <a:pt x="126627" y="205662"/>
                    <a:pt x="143405" y="168611"/>
                  </a:cubicBezTo>
                  <a:cubicBezTo>
                    <a:pt x="160183" y="131560"/>
                    <a:pt x="298602" y="37184"/>
                    <a:pt x="306991" y="21804"/>
                  </a:cubicBezTo>
                  <a:cubicBezTo>
                    <a:pt x="315380" y="6424"/>
                    <a:pt x="227295" y="56758"/>
                    <a:pt x="193739" y="76332"/>
                  </a:cubicBezTo>
                  <a:cubicBezTo>
                    <a:pt x="160183" y="95906"/>
                    <a:pt x="56020" y="152533"/>
                    <a:pt x="105655" y="139250"/>
                  </a:cubicBezTo>
                  <a:cubicBezTo>
                    <a:pt x="155290" y="125967"/>
                    <a:pt x="450302" y="9920"/>
                    <a:pt x="483159" y="8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9" name="フリーフォーム 448">
              <a:extLst>
                <a:ext uri="{FF2B5EF4-FFF2-40B4-BE49-F238E27FC236}">
                  <a16:creationId xmlns:a16="http://schemas.microsoft.com/office/drawing/2014/main" id="{021C8611-7E6C-7EFE-4DEE-48771D2FD1BD}"/>
                </a:ext>
              </a:extLst>
            </p:cNvPr>
            <p:cNvSpPr/>
            <p:nvPr/>
          </p:nvSpPr>
          <p:spPr>
            <a:xfrm>
              <a:off x="3284278" y="7365475"/>
              <a:ext cx="843192" cy="264319"/>
            </a:xfrm>
            <a:custGeom>
              <a:avLst/>
              <a:gdLst>
                <a:gd name="connsiteX0" fmla="*/ 12 w 843192"/>
                <a:gd name="connsiteY0" fmla="*/ 213978 h 264319"/>
                <a:gd name="connsiteX1" fmla="*/ 536907 w 843192"/>
                <a:gd name="connsiteY1" fmla="*/ 264312 h 264319"/>
                <a:gd name="connsiteX2" fmla="*/ 738243 w 843192"/>
                <a:gd name="connsiteY2" fmla="*/ 209784 h 264319"/>
                <a:gd name="connsiteX3" fmla="*/ 645964 w 843192"/>
                <a:gd name="connsiteY3" fmla="*/ 201395 h 264319"/>
                <a:gd name="connsiteX4" fmla="*/ 339766 w 843192"/>
                <a:gd name="connsiteY4" fmla="*/ 59 h 264319"/>
                <a:gd name="connsiteX5" fmla="*/ 616603 w 843192"/>
                <a:gd name="connsiteY5" fmla="*/ 180422 h 264319"/>
                <a:gd name="connsiteX6" fmla="*/ 843105 w 843192"/>
                <a:gd name="connsiteY6" fmla="*/ 188811 h 264319"/>
                <a:gd name="connsiteX7" fmla="*/ 591436 w 843192"/>
                <a:gd name="connsiteY7" fmla="*/ 218173 h 264319"/>
                <a:gd name="connsiteX8" fmla="*/ 436239 w 843192"/>
                <a:gd name="connsiteY8" fmla="*/ 201395 h 264319"/>
                <a:gd name="connsiteX9" fmla="*/ 255876 w 843192"/>
                <a:gd name="connsiteY9" fmla="*/ 71365 h 264319"/>
                <a:gd name="connsiteX10" fmla="*/ 520129 w 843192"/>
                <a:gd name="connsiteY10" fmla="*/ 239145 h 264319"/>
                <a:gd name="connsiteX11" fmla="*/ 12 w 843192"/>
                <a:gd name="connsiteY11" fmla="*/ 213978 h 26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3192" h="264319">
                  <a:moveTo>
                    <a:pt x="12" y="213978"/>
                  </a:moveTo>
                  <a:cubicBezTo>
                    <a:pt x="2808" y="218173"/>
                    <a:pt x="413869" y="265011"/>
                    <a:pt x="536907" y="264312"/>
                  </a:cubicBezTo>
                  <a:cubicBezTo>
                    <a:pt x="659945" y="263613"/>
                    <a:pt x="720067" y="220270"/>
                    <a:pt x="738243" y="209784"/>
                  </a:cubicBezTo>
                  <a:cubicBezTo>
                    <a:pt x="756419" y="199298"/>
                    <a:pt x="712377" y="236349"/>
                    <a:pt x="645964" y="201395"/>
                  </a:cubicBezTo>
                  <a:cubicBezTo>
                    <a:pt x="579551" y="166441"/>
                    <a:pt x="344660" y="3554"/>
                    <a:pt x="339766" y="59"/>
                  </a:cubicBezTo>
                  <a:cubicBezTo>
                    <a:pt x="334873" y="-3437"/>
                    <a:pt x="532713" y="148963"/>
                    <a:pt x="616603" y="180422"/>
                  </a:cubicBezTo>
                  <a:cubicBezTo>
                    <a:pt x="700493" y="211881"/>
                    <a:pt x="847300" y="182519"/>
                    <a:pt x="843105" y="188811"/>
                  </a:cubicBezTo>
                  <a:cubicBezTo>
                    <a:pt x="838911" y="195103"/>
                    <a:pt x="659247" y="216076"/>
                    <a:pt x="591436" y="218173"/>
                  </a:cubicBezTo>
                  <a:cubicBezTo>
                    <a:pt x="523625" y="220270"/>
                    <a:pt x="492166" y="225863"/>
                    <a:pt x="436239" y="201395"/>
                  </a:cubicBezTo>
                  <a:cubicBezTo>
                    <a:pt x="380312" y="176927"/>
                    <a:pt x="241894" y="65073"/>
                    <a:pt x="255876" y="71365"/>
                  </a:cubicBezTo>
                  <a:cubicBezTo>
                    <a:pt x="269858" y="77657"/>
                    <a:pt x="557180" y="216774"/>
                    <a:pt x="520129" y="239145"/>
                  </a:cubicBezTo>
                  <a:cubicBezTo>
                    <a:pt x="483078" y="261516"/>
                    <a:pt x="-2784" y="209783"/>
                    <a:pt x="12" y="2139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0" name="フリーフォーム 449">
              <a:extLst>
                <a:ext uri="{FF2B5EF4-FFF2-40B4-BE49-F238E27FC236}">
                  <a16:creationId xmlns:a16="http://schemas.microsoft.com/office/drawing/2014/main" id="{30431222-C27F-DDFE-4843-EA1D861434FF}"/>
                </a:ext>
              </a:extLst>
            </p:cNvPr>
            <p:cNvSpPr/>
            <p:nvPr/>
          </p:nvSpPr>
          <p:spPr>
            <a:xfrm>
              <a:off x="3623927" y="7540895"/>
              <a:ext cx="768387" cy="215708"/>
            </a:xfrm>
            <a:custGeom>
              <a:avLst/>
              <a:gdLst>
                <a:gd name="connsiteX0" fmla="*/ 117 w 768387"/>
                <a:gd name="connsiteY0" fmla="*/ 105670 h 215708"/>
                <a:gd name="connsiteX1" fmla="*/ 444734 w 768387"/>
                <a:gd name="connsiteY1" fmla="*/ 72114 h 215708"/>
                <a:gd name="connsiteX2" fmla="*/ 486679 w 768387"/>
                <a:gd name="connsiteY2" fmla="*/ 63725 h 215708"/>
                <a:gd name="connsiteX3" fmla="*/ 469901 w 768387"/>
                <a:gd name="connsiteY3" fmla="*/ 808 h 215708"/>
                <a:gd name="connsiteX4" fmla="*/ 587346 w 768387"/>
                <a:gd name="connsiteY4" fmla="*/ 114059 h 215708"/>
                <a:gd name="connsiteX5" fmla="*/ 763515 w 768387"/>
                <a:gd name="connsiteY5" fmla="*/ 214727 h 215708"/>
                <a:gd name="connsiteX6" fmla="*/ 696403 w 768387"/>
                <a:gd name="connsiteY6" fmla="*/ 156004 h 215708"/>
                <a:gd name="connsiteX7" fmla="*/ 461512 w 768387"/>
                <a:gd name="connsiteY7" fmla="*/ 9197 h 215708"/>
                <a:gd name="connsiteX8" fmla="*/ 490873 w 768387"/>
                <a:gd name="connsiteY8" fmla="*/ 42753 h 215708"/>
                <a:gd name="connsiteX9" fmla="*/ 117 w 768387"/>
                <a:gd name="connsiteY9" fmla="*/ 105670 h 21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8387" h="215708">
                  <a:moveTo>
                    <a:pt x="117" y="105670"/>
                  </a:moveTo>
                  <a:cubicBezTo>
                    <a:pt x="-7573" y="110563"/>
                    <a:pt x="363640" y="79105"/>
                    <a:pt x="444734" y="72114"/>
                  </a:cubicBezTo>
                  <a:cubicBezTo>
                    <a:pt x="525828" y="65123"/>
                    <a:pt x="482485" y="75609"/>
                    <a:pt x="486679" y="63725"/>
                  </a:cubicBezTo>
                  <a:cubicBezTo>
                    <a:pt x="490873" y="51841"/>
                    <a:pt x="453123" y="-7581"/>
                    <a:pt x="469901" y="808"/>
                  </a:cubicBezTo>
                  <a:cubicBezTo>
                    <a:pt x="486679" y="9197"/>
                    <a:pt x="538410" y="78406"/>
                    <a:pt x="587346" y="114059"/>
                  </a:cubicBezTo>
                  <a:cubicBezTo>
                    <a:pt x="636282" y="149712"/>
                    <a:pt x="745339" y="207736"/>
                    <a:pt x="763515" y="214727"/>
                  </a:cubicBezTo>
                  <a:cubicBezTo>
                    <a:pt x="781691" y="221718"/>
                    <a:pt x="746737" y="190259"/>
                    <a:pt x="696403" y="156004"/>
                  </a:cubicBezTo>
                  <a:cubicBezTo>
                    <a:pt x="646069" y="121749"/>
                    <a:pt x="495767" y="28072"/>
                    <a:pt x="461512" y="9197"/>
                  </a:cubicBezTo>
                  <a:cubicBezTo>
                    <a:pt x="427257" y="-9678"/>
                    <a:pt x="561480" y="28072"/>
                    <a:pt x="490873" y="42753"/>
                  </a:cubicBezTo>
                  <a:cubicBezTo>
                    <a:pt x="420266" y="57434"/>
                    <a:pt x="7807" y="100777"/>
                    <a:pt x="117" y="1056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1" name="フリーフォーム 450">
              <a:extLst>
                <a:ext uri="{FF2B5EF4-FFF2-40B4-BE49-F238E27FC236}">
                  <a16:creationId xmlns:a16="http://schemas.microsoft.com/office/drawing/2014/main" id="{25AF4663-8481-5C98-CE7E-D48B36253B77}"/>
                </a:ext>
              </a:extLst>
            </p:cNvPr>
            <p:cNvSpPr/>
            <p:nvPr/>
          </p:nvSpPr>
          <p:spPr>
            <a:xfrm>
              <a:off x="3971989" y="7440844"/>
              <a:ext cx="939768" cy="588870"/>
            </a:xfrm>
            <a:custGeom>
              <a:avLst/>
              <a:gdLst>
                <a:gd name="connsiteX0" fmla="*/ 172172 w 939768"/>
                <a:gd name="connsiteY0" fmla="*/ 146998 h 588870"/>
                <a:gd name="connsiteX1" fmla="*/ 637761 w 939768"/>
                <a:gd name="connsiteY1" fmla="*/ 394473 h 588870"/>
                <a:gd name="connsiteX2" fmla="*/ 759402 w 939768"/>
                <a:gd name="connsiteY2" fmla="*/ 402862 h 588870"/>
                <a:gd name="connsiteX3" fmla="*/ 658734 w 939768"/>
                <a:gd name="connsiteY3" fmla="*/ 436418 h 588870"/>
                <a:gd name="connsiteX4" fmla="*/ 805541 w 939768"/>
                <a:gd name="connsiteY4" fmla="*/ 373501 h 588870"/>
                <a:gd name="connsiteX5" fmla="*/ 830708 w 939768"/>
                <a:gd name="connsiteY5" fmla="*/ 314778 h 588870"/>
                <a:gd name="connsiteX6" fmla="*/ 679706 w 939768"/>
                <a:gd name="connsiteY6" fmla="*/ 29552 h 588870"/>
                <a:gd name="connsiteX7" fmla="*/ 922987 w 939768"/>
                <a:gd name="connsiteY7" fmla="*/ 486752 h 588870"/>
                <a:gd name="connsiteX8" fmla="*/ 897820 w 939768"/>
                <a:gd name="connsiteY8" fmla="*/ 520308 h 588870"/>
                <a:gd name="connsiteX9" fmla="*/ 730040 w 939768"/>
                <a:gd name="connsiteY9" fmla="*/ 499336 h 588870"/>
                <a:gd name="connsiteX10" fmla="*/ 549677 w 939768"/>
                <a:gd name="connsiteY10" fmla="*/ 461585 h 588870"/>
                <a:gd name="connsiteX11" fmla="*/ 662928 w 939768"/>
                <a:gd name="connsiteY11" fmla="*/ 574837 h 588870"/>
                <a:gd name="connsiteX12" fmla="*/ 558066 w 939768"/>
                <a:gd name="connsiteY12" fmla="*/ 457391 h 588870"/>
                <a:gd name="connsiteX13" fmla="*/ 818125 w 939768"/>
                <a:gd name="connsiteY13" fmla="*/ 587420 h 588870"/>
                <a:gd name="connsiteX14" fmla="*/ 751013 w 939768"/>
                <a:gd name="connsiteY14" fmla="*/ 524503 h 588870"/>
                <a:gd name="connsiteX15" fmla="*/ 788763 w 939768"/>
                <a:gd name="connsiteY15" fmla="*/ 482558 h 588870"/>
                <a:gd name="connsiteX16" fmla="*/ 713262 w 939768"/>
                <a:gd name="connsiteY16" fmla="*/ 440613 h 588870"/>
                <a:gd name="connsiteX17" fmla="*/ 893626 w 939768"/>
                <a:gd name="connsiteY17" fmla="*/ 507725 h 588870"/>
                <a:gd name="connsiteX18" fmla="*/ 763596 w 939768"/>
                <a:gd name="connsiteY18" fmla="*/ 411251 h 588870"/>
                <a:gd name="connsiteX19" fmla="*/ 516121 w 939768"/>
                <a:gd name="connsiteY19" fmla="*/ 339945 h 588870"/>
                <a:gd name="connsiteX20" fmla="*/ 478371 w 939768"/>
                <a:gd name="connsiteY20" fmla="*/ 310584 h 588870"/>
                <a:gd name="connsiteX21" fmla="*/ 641956 w 939768"/>
                <a:gd name="connsiteY21" fmla="*/ 201527 h 588870"/>
                <a:gd name="connsiteX22" fmla="*/ 608400 w 939768"/>
                <a:gd name="connsiteY22" fmla="*/ 268639 h 588870"/>
                <a:gd name="connsiteX23" fmla="*/ 679706 w 939768"/>
                <a:gd name="connsiteY23" fmla="*/ 197332 h 588870"/>
                <a:gd name="connsiteX24" fmla="*/ 511927 w 939768"/>
                <a:gd name="connsiteY24" fmla="*/ 293806 h 588870"/>
                <a:gd name="connsiteX25" fmla="*/ 198 w 939768"/>
                <a:gd name="connsiteY25" fmla="*/ 191 h 588870"/>
                <a:gd name="connsiteX26" fmla="*/ 574844 w 939768"/>
                <a:gd name="connsiteY26" fmla="*/ 344139 h 588870"/>
                <a:gd name="connsiteX27" fmla="*/ 172172 w 939768"/>
                <a:gd name="connsiteY27" fmla="*/ 146998 h 58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39768" h="588870">
                  <a:moveTo>
                    <a:pt x="172172" y="146998"/>
                  </a:moveTo>
                  <a:cubicBezTo>
                    <a:pt x="182658" y="155387"/>
                    <a:pt x="539889" y="351829"/>
                    <a:pt x="637761" y="394473"/>
                  </a:cubicBezTo>
                  <a:cubicBezTo>
                    <a:pt x="735633" y="437117"/>
                    <a:pt x="755907" y="395871"/>
                    <a:pt x="759402" y="402862"/>
                  </a:cubicBezTo>
                  <a:cubicBezTo>
                    <a:pt x="762897" y="409853"/>
                    <a:pt x="651044" y="441311"/>
                    <a:pt x="658734" y="436418"/>
                  </a:cubicBezTo>
                  <a:cubicBezTo>
                    <a:pt x="666424" y="431525"/>
                    <a:pt x="776879" y="393774"/>
                    <a:pt x="805541" y="373501"/>
                  </a:cubicBezTo>
                  <a:cubicBezTo>
                    <a:pt x="834203" y="353228"/>
                    <a:pt x="851681" y="372103"/>
                    <a:pt x="830708" y="314778"/>
                  </a:cubicBezTo>
                  <a:cubicBezTo>
                    <a:pt x="809735" y="257453"/>
                    <a:pt x="664326" y="890"/>
                    <a:pt x="679706" y="29552"/>
                  </a:cubicBezTo>
                  <a:cubicBezTo>
                    <a:pt x="695086" y="58214"/>
                    <a:pt x="886635" y="404959"/>
                    <a:pt x="922987" y="486752"/>
                  </a:cubicBezTo>
                  <a:cubicBezTo>
                    <a:pt x="959339" y="568545"/>
                    <a:pt x="929978" y="518211"/>
                    <a:pt x="897820" y="520308"/>
                  </a:cubicBezTo>
                  <a:cubicBezTo>
                    <a:pt x="865662" y="522405"/>
                    <a:pt x="788064" y="509123"/>
                    <a:pt x="730040" y="499336"/>
                  </a:cubicBezTo>
                  <a:cubicBezTo>
                    <a:pt x="672016" y="489549"/>
                    <a:pt x="560862" y="449002"/>
                    <a:pt x="549677" y="461585"/>
                  </a:cubicBezTo>
                  <a:cubicBezTo>
                    <a:pt x="538492" y="474168"/>
                    <a:pt x="661530" y="575536"/>
                    <a:pt x="662928" y="574837"/>
                  </a:cubicBezTo>
                  <a:cubicBezTo>
                    <a:pt x="664326" y="574138"/>
                    <a:pt x="532200" y="455294"/>
                    <a:pt x="558066" y="457391"/>
                  </a:cubicBezTo>
                  <a:cubicBezTo>
                    <a:pt x="583932" y="459488"/>
                    <a:pt x="785967" y="576235"/>
                    <a:pt x="818125" y="587420"/>
                  </a:cubicBezTo>
                  <a:cubicBezTo>
                    <a:pt x="850283" y="598605"/>
                    <a:pt x="755907" y="541980"/>
                    <a:pt x="751013" y="524503"/>
                  </a:cubicBezTo>
                  <a:cubicBezTo>
                    <a:pt x="746119" y="507026"/>
                    <a:pt x="795055" y="496540"/>
                    <a:pt x="788763" y="482558"/>
                  </a:cubicBezTo>
                  <a:cubicBezTo>
                    <a:pt x="782471" y="468576"/>
                    <a:pt x="695785" y="436419"/>
                    <a:pt x="713262" y="440613"/>
                  </a:cubicBezTo>
                  <a:cubicBezTo>
                    <a:pt x="730739" y="444807"/>
                    <a:pt x="885237" y="512619"/>
                    <a:pt x="893626" y="507725"/>
                  </a:cubicBezTo>
                  <a:cubicBezTo>
                    <a:pt x="902015" y="502831"/>
                    <a:pt x="826513" y="439214"/>
                    <a:pt x="763596" y="411251"/>
                  </a:cubicBezTo>
                  <a:cubicBezTo>
                    <a:pt x="700679" y="383288"/>
                    <a:pt x="563658" y="356723"/>
                    <a:pt x="516121" y="339945"/>
                  </a:cubicBezTo>
                  <a:cubicBezTo>
                    <a:pt x="468584" y="323167"/>
                    <a:pt x="457399" y="333654"/>
                    <a:pt x="478371" y="310584"/>
                  </a:cubicBezTo>
                  <a:cubicBezTo>
                    <a:pt x="499344" y="287514"/>
                    <a:pt x="620285" y="208518"/>
                    <a:pt x="641956" y="201527"/>
                  </a:cubicBezTo>
                  <a:cubicBezTo>
                    <a:pt x="663627" y="194536"/>
                    <a:pt x="602108" y="269338"/>
                    <a:pt x="608400" y="268639"/>
                  </a:cubicBezTo>
                  <a:cubicBezTo>
                    <a:pt x="614692" y="267940"/>
                    <a:pt x="695785" y="193138"/>
                    <a:pt x="679706" y="197332"/>
                  </a:cubicBezTo>
                  <a:cubicBezTo>
                    <a:pt x="663627" y="201527"/>
                    <a:pt x="625178" y="326663"/>
                    <a:pt x="511927" y="293806"/>
                  </a:cubicBezTo>
                  <a:cubicBezTo>
                    <a:pt x="398676" y="260949"/>
                    <a:pt x="-10288" y="-8198"/>
                    <a:pt x="198" y="191"/>
                  </a:cubicBezTo>
                  <a:cubicBezTo>
                    <a:pt x="10684" y="8580"/>
                    <a:pt x="541288" y="318273"/>
                    <a:pt x="574844" y="344139"/>
                  </a:cubicBezTo>
                  <a:cubicBezTo>
                    <a:pt x="608400" y="370005"/>
                    <a:pt x="161686" y="138609"/>
                    <a:pt x="172172" y="1469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2" name="フリーフォーム 451">
              <a:extLst>
                <a:ext uri="{FF2B5EF4-FFF2-40B4-BE49-F238E27FC236}">
                  <a16:creationId xmlns:a16="http://schemas.microsoft.com/office/drawing/2014/main" id="{A48DC0A9-EEBC-697C-0997-982831B0E434}"/>
                </a:ext>
              </a:extLst>
            </p:cNvPr>
            <p:cNvSpPr/>
            <p:nvPr/>
          </p:nvSpPr>
          <p:spPr>
            <a:xfrm>
              <a:off x="3677720" y="7638111"/>
              <a:ext cx="630792" cy="414759"/>
            </a:xfrm>
            <a:custGeom>
              <a:avLst/>
              <a:gdLst>
                <a:gd name="connsiteX0" fmla="*/ 525164 w 630792"/>
                <a:gd name="connsiteY0" fmla="*/ 65 h 414759"/>
                <a:gd name="connsiteX1" fmla="*/ 21825 w 630792"/>
                <a:gd name="connsiteY1" fmla="*/ 21038 h 414759"/>
                <a:gd name="connsiteX2" fmla="*/ 181216 w 630792"/>
                <a:gd name="connsiteY2" fmla="*/ 96539 h 414759"/>
                <a:gd name="connsiteX3" fmla="*/ 265106 w 630792"/>
                <a:gd name="connsiteY3" fmla="*/ 163650 h 414759"/>
                <a:gd name="connsiteX4" fmla="*/ 231550 w 630792"/>
                <a:gd name="connsiteY4" fmla="*/ 104928 h 414759"/>
                <a:gd name="connsiteX5" fmla="*/ 483219 w 630792"/>
                <a:gd name="connsiteY5" fmla="*/ 176234 h 414759"/>
                <a:gd name="connsiteX6" fmla="*/ 474830 w 630792"/>
                <a:gd name="connsiteY6" fmla="*/ 138483 h 414759"/>
                <a:gd name="connsiteX7" fmla="*/ 630027 w 630792"/>
                <a:gd name="connsiteY7" fmla="*/ 398542 h 414759"/>
                <a:gd name="connsiteX8" fmla="*/ 529359 w 630792"/>
                <a:gd name="connsiteY8" fmla="*/ 377570 h 414759"/>
                <a:gd name="connsiteX9" fmla="*/ 416108 w 630792"/>
                <a:gd name="connsiteY9" fmla="*/ 297874 h 414759"/>
                <a:gd name="connsiteX10" fmla="*/ 588082 w 630792"/>
                <a:gd name="connsiteY10" fmla="*/ 377570 h 414759"/>
                <a:gd name="connsiteX11" fmla="*/ 533553 w 630792"/>
                <a:gd name="connsiteY11" fmla="*/ 226568 h 414759"/>
                <a:gd name="connsiteX12" fmla="*/ 575498 w 630792"/>
                <a:gd name="connsiteY12" fmla="*/ 167845 h 414759"/>
                <a:gd name="connsiteX13" fmla="*/ 487414 w 630792"/>
                <a:gd name="connsiteY13" fmla="*/ 159456 h 414759"/>
                <a:gd name="connsiteX14" fmla="*/ 256717 w 630792"/>
                <a:gd name="connsiteY14" fmla="*/ 75566 h 414759"/>
                <a:gd name="connsiteX15" fmla="*/ 252522 w 630792"/>
                <a:gd name="connsiteY15" fmla="*/ 83955 h 414759"/>
                <a:gd name="connsiteX16" fmla="*/ 5047 w 630792"/>
                <a:gd name="connsiteY16" fmla="*/ 16843 h 414759"/>
                <a:gd name="connsiteX17" fmla="*/ 525164 w 630792"/>
                <a:gd name="connsiteY17" fmla="*/ 65 h 41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0792" h="414759">
                  <a:moveTo>
                    <a:pt x="525164" y="65"/>
                  </a:moveTo>
                  <a:cubicBezTo>
                    <a:pt x="527960" y="764"/>
                    <a:pt x="79150" y="4959"/>
                    <a:pt x="21825" y="21038"/>
                  </a:cubicBezTo>
                  <a:cubicBezTo>
                    <a:pt x="-35500" y="37117"/>
                    <a:pt x="140669" y="72770"/>
                    <a:pt x="181216" y="96539"/>
                  </a:cubicBezTo>
                  <a:cubicBezTo>
                    <a:pt x="221763" y="120308"/>
                    <a:pt x="256717" y="162252"/>
                    <a:pt x="265106" y="163650"/>
                  </a:cubicBezTo>
                  <a:cubicBezTo>
                    <a:pt x="273495" y="165048"/>
                    <a:pt x="195198" y="102831"/>
                    <a:pt x="231550" y="104928"/>
                  </a:cubicBezTo>
                  <a:cubicBezTo>
                    <a:pt x="267902" y="107025"/>
                    <a:pt x="442672" y="170642"/>
                    <a:pt x="483219" y="176234"/>
                  </a:cubicBezTo>
                  <a:cubicBezTo>
                    <a:pt x="523766" y="181827"/>
                    <a:pt x="450362" y="101432"/>
                    <a:pt x="474830" y="138483"/>
                  </a:cubicBezTo>
                  <a:cubicBezTo>
                    <a:pt x="499298" y="175534"/>
                    <a:pt x="620939" y="358694"/>
                    <a:pt x="630027" y="398542"/>
                  </a:cubicBezTo>
                  <a:cubicBezTo>
                    <a:pt x="639115" y="438390"/>
                    <a:pt x="565012" y="394348"/>
                    <a:pt x="529359" y="377570"/>
                  </a:cubicBezTo>
                  <a:cubicBezTo>
                    <a:pt x="493706" y="360792"/>
                    <a:pt x="406321" y="297874"/>
                    <a:pt x="416108" y="297874"/>
                  </a:cubicBezTo>
                  <a:cubicBezTo>
                    <a:pt x="425895" y="297874"/>
                    <a:pt x="568508" y="389454"/>
                    <a:pt x="588082" y="377570"/>
                  </a:cubicBezTo>
                  <a:cubicBezTo>
                    <a:pt x="607656" y="365686"/>
                    <a:pt x="535650" y="261522"/>
                    <a:pt x="533553" y="226568"/>
                  </a:cubicBezTo>
                  <a:cubicBezTo>
                    <a:pt x="531456" y="191614"/>
                    <a:pt x="583188" y="179030"/>
                    <a:pt x="575498" y="167845"/>
                  </a:cubicBezTo>
                  <a:cubicBezTo>
                    <a:pt x="567808" y="156660"/>
                    <a:pt x="540544" y="174836"/>
                    <a:pt x="487414" y="159456"/>
                  </a:cubicBezTo>
                  <a:cubicBezTo>
                    <a:pt x="434284" y="144076"/>
                    <a:pt x="295866" y="88150"/>
                    <a:pt x="256717" y="75566"/>
                  </a:cubicBezTo>
                  <a:cubicBezTo>
                    <a:pt x="217568" y="62983"/>
                    <a:pt x="294467" y="93742"/>
                    <a:pt x="252522" y="83955"/>
                  </a:cubicBezTo>
                  <a:cubicBezTo>
                    <a:pt x="210577" y="74168"/>
                    <a:pt x="-38296" y="29426"/>
                    <a:pt x="5047" y="16843"/>
                  </a:cubicBezTo>
                  <a:cubicBezTo>
                    <a:pt x="48390" y="4260"/>
                    <a:pt x="522368" y="-634"/>
                    <a:pt x="525164" y="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フリーフォーム 452">
              <a:extLst>
                <a:ext uri="{FF2B5EF4-FFF2-40B4-BE49-F238E27FC236}">
                  <a16:creationId xmlns:a16="http://schemas.microsoft.com/office/drawing/2014/main" id="{34FFB4DF-EB0B-B574-B089-8951B64DAAC7}"/>
                </a:ext>
              </a:extLst>
            </p:cNvPr>
            <p:cNvSpPr/>
            <p:nvPr/>
          </p:nvSpPr>
          <p:spPr>
            <a:xfrm>
              <a:off x="3439245" y="7608101"/>
              <a:ext cx="1011755" cy="1204417"/>
            </a:xfrm>
            <a:custGeom>
              <a:avLst/>
              <a:gdLst>
                <a:gd name="connsiteX0" fmla="*/ 241 w 1011755"/>
                <a:gd name="connsiteY0" fmla="*/ 714 h 1204417"/>
                <a:gd name="connsiteX1" fmla="*/ 432274 w 1011755"/>
                <a:gd name="connsiteY1" fmla="*/ 189466 h 1204417"/>
                <a:gd name="connsiteX2" fmla="*/ 746861 w 1011755"/>
                <a:gd name="connsiteY2" fmla="*/ 525026 h 1204417"/>
                <a:gd name="connsiteX3" fmla="*/ 734278 w 1011755"/>
                <a:gd name="connsiteY3" fmla="*/ 491470 h 1204417"/>
                <a:gd name="connsiteX4" fmla="*/ 914641 w 1011755"/>
                <a:gd name="connsiteY4" fmla="*/ 676027 h 1204417"/>
                <a:gd name="connsiteX5" fmla="*/ 885280 w 1011755"/>
                <a:gd name="connsiteY5" fmla="*/ 650860 h 1204417"/>
                <a:gd name="connsiteX6" fmla="*/ 1011115 w 1011755"/>
                <a:gd name="connsiteY6" fmla="*/ 1196145 h 1204417"/>
                <a:gd name="connsiteX7" fmla="*/ 931419 w 1011755"/>
                <a:gd name="connsiteY7" fmla="*/ 965448 h 1204417"/>
                <a:gd name="connsiteX8" fmla="*/ 868502 w 1011755"/>
                <a:gd name="connsiteY8" fmla="*/ 764112 h 1204417"/>
                <a:gd name="connsiteX9" fmla="*/ 931419 w 1011755"/>
                <a:gd name="connsiteY9" fmla="*/ 877363 h 1204417"/>
                <a:gd name="connsiteX10" fmla="*/ 860113 w 1011755"/>
                <a:gd name="connsiteY10" fmla="*/ 646666 h 1204417"/>
                <a:gd name="connsiteX11" fmla="*/ 553915 w 1011755"/>
                <a:gd name="connsiteY11" fmla="*/ 231411 h 1204417"/>
                <a:gd name="connsiteX12" fmla="*/ 621027 w 1011755"/>
                <a:gd name="connsiteY12" fmla="*/ 323690 h 1204417"/>
                <a:gd name="connsiteX13" fmla="*/ 293856 w 1011755"/>
                <a:gd name="connsiteY13" fmla="*/ 63631 h 1204417"/>
                <a:gd name="connsiteX14" fmla="*/ 369357 w 1011755"/>
                <a:gd name="connsiteY14" fmla="*/ 122354 h 1204417"/>
                <a:gd name="connsiteX15" fmla="*/ 241 w 1011755"/>
                <a:gd name="connsiteY15" fmla="*/ 714 h 120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1755" h="1204417">
                  <a:moveTo>
                    <a:pt x="241" y="714"/>
                  </a:moveTo>
                  <a:cubicBezTo>
                    <a:pt x="10727" y="11899"/>
                    <a:pt x="307837" y="102081"/>
                    <a:pt x="432274" y="189466"/>
                  </a:cubicBezTo>
                  <a:cubicBezTo>
                    <a:pt x="556711" y="276851"/>
                    <a:pt x="696527" y="474692"/>
                    <a:pt x="746861" y="525026"/>
                  </a:cubicBezTo>
                  <a:cubicBezTo>
                    <a:pt x="797195" y="575360"/>
                    <a:pt x="706315" y="466303"/>
                    <a:pt x="734278" y="491470"/>
                  </a:cubicBezTo>
                  <a:cubicBezTo>
                    <a:pt x="762241" y="516637"/>
                    <a:pt x="889474" y="649462"/>
                    <a:pt x="914641" y="676027"/>
                  </a:cubicBezTo>
                  <a:cubicBezTo>
                    <a:pt x="939808" y="702592"/>
                    <a:pt x="869201" y="564174"/>
                    <a:pt x="885280" y="650860"/>
                  </a:cubicBezTo>
                  <a:cubicBezTo>
                    <a:pt x="901359" y="737546"/>
                    <a:pt x="1003425" y="1143714"/>
                    <a:pt x="1011115" y="1196145"/>
                  </a:cubicBezTo>
                  <a:cubicBezTo>
                    <a:pt x="1018805" y="1248576"/>
                    <a:pt x="955188" y="1037454"/>
                    <a:pt x="931419" y="965448"/>
                  </a:cubicBezTo>
                  <a:cubicBezTo>
                    <a:pt x="907650" y="893443"/>
                    <a:pt x="868502" y="778793"/>
                    <a:pt x="868502" y="764112"/>
                  </a:cubicBezTo>
                  <a:cubicBezTo>
                    <a:pt x="868502" y="749431"/>
                    <a:pt x="932817" y="896937"/>
                    <a:pt x="931419" y="877363"/>
                  </a:cubicBezTo>
                  <a:cubicBezTo>
                    <a:pt x="930021" y="857789"/>
                    <a:pt x="923030" y="754325"/>
                    <a:pt x="860113" y="646666"/>
                  </a:cubicBezTo>
                  <a:cubicBezTo>
                    <a:pt x="797196" y="539007"/>
                    <a:pt x="593763" y="285240"/>
                    <a:pt x="553915" y="231411"/>
                  </a:cubicBezTo>
                  <a:cubicBezTo>
                    <a:pt x="514067" y="177582"/>
                    <a:pt x="664370" y="351653"/>
                    <a:pt x="621027" y="323690"/>
                  </a:cubicBezTo>
                  <a:cubicBezTo>
                    <a:pt x="577684" y="295727"/>
                    <a:pt x="335801" y="97187"/>
                    <a:pt x="293856" y="63631"/>
                  </a:cubicBezTo>
                  <a:cubicBezTo>
                    <a:pt x="251911" y="30075"/>
                    <a:pt x="414098" y="131442"/>
                    <a:pt x="369357" y="122354"/>
                  </a:cubicBezTo>
                  <a:cubicBezTo>
                    <a:pt x="324616" y="113266"/>
                    <a:pt x="-10245" y="-10471"/>
                    <a:pt x="241" y="71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4" name="フリーフォーム 453">
              <a:extLst>
                <a:ext uri="{FF2B5EF4-FFF2-40B4-BE49-F238E27FC236}">
                  <a16:creationId xmlns:a16="http://schemas.microsoft.com/office/drawing/2014/main" id="{C91001F8-3002-4509-77C5-E1E3C5D9BA71}"/>
                </a:ext>
              </a:extLst>
            </p:cNvPr>
            <p:cNvSpPr/>
            <p:nvPr/>
          </p:nvSpPr>
          <p:spPr>
            <a:xfrm>
              <a:off x="3405551" y="7654817"/>
              <a:ext cx="988826" cy="959557"/>
            </a:xfrm>
            <a:custGeom>
              <a:avLst/>
              <a:gdLst>
                <a:gd name="connsiteX0" fmla="*/ 379 w 988826"/>
                <a:gd name="connsiteY0" fmla="*/ 137 h 959557"/>
                <a:gd name="connsiteX1" fmla="*/ 449190 w 988826"/>
                <a:gd name="connsiteY1" fmla="*/ 222445 h 959557"/>
                <a:gd name="connsiteX2" fmla="*/ 679888 w 988826"/>
                <a:gd name="connsiteY2" fmla="*/ 545422 h 959557"/>
                <a:gd name="connsiteX3" fmla="*/ 675693 w 988826"/>
                <a:gd name="connsiteY3" fmla="*/ 495088 h 959557"/>
                <a:gd name="connsiteX4" fmla="*/ 751194 w 988826"/>
                <a:gd name="connsiteY4" fmla="*/ 696423 h 959557"/>
                <a:gd name="connsiteX5" fmla="*/ 709249 w 988826"/>
                <a:gd name="connsiteY5" fmla="*/ 633506 h 959557"/>
                <a:gd name="connsiteX6" fmla="*/ 981891 w 988826"/>
                <a:gd name="connsiteY6" fmla="*/ 956482 h 959557"/>
                <a:gd name="connsiteX7" fmla="*/ 885418 w 988826"/>
                <a:gd name="connsiteY7" fmla="*/ 771924 h 959557"/>
                <a:gd name="connsiteX8" fmla="*/ 646332 w 988826"/>
                <a:gd name="connsiteY8" fmla="*/ 377642 h 959557"/>
                <a:gd name="connsiteX9" fmla="*/ 856056 w 988826"/>
                <a:gd name="connsiteY9" fmla="*/ 763535 h 959557"/>
                <a:gd name="connsiteX10" fmla="*/ 864445 w 988826"/>
                <a:gd name="connsiteY10" fmla="*/ 805480 h 959557"/>
                <a:gd name="connsiteX11" fmla="*/ 533080 w 988826"/>
                <a:gd name="connsiteY11" fmla="*/ 176306 h 959557"/>
                <a:gd name="connsiteX12" fmla="*/ 663110 w 988826"/>
                <a:gd name="connsiteY12" fmla="*/ 482504 h 959557"/>
                <a:gd name="connsiteX13" fmla="*/ 516302 w 988826"/>
                <a:gd name="connsiteY13" fmla="*/ 306335 h 959557"/>
                <a:gd name="connsiteX14" fmla="*/ 293994 w 988826"/>
                <a:gd name="connsiteY14" fmla="*/ 176306 h 959557"/>
                <a:gd name="connsiteX15" fmla="*/ 369495 w 988826"/>
                <a:gd name="connsiteY15" fmla="*/ 188889 h 959557"/>
                <a:gd name="connsiteX16" fmla="*/ 379 w 988826"/>
                <a:gd name="connsiteY16" fmla="*/ 137 h 95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8826" h="959557">
                  <a:moveTo>
                    <a:pt x="379" y="137"/>
                  </a:moveTo>
                  <a:cubicBezTo>
                    <a:pt x="13662" y="5730"/>
                    <a:pt x="335939" y="131564"/>
                    <a:pt x="449190" y="222445"/>
                  </a:cubicBezTo>
                  <a:cubicBezTo>
                    <a:pt x="562442" y="313326"/>
                    <a:pt x="642138" y="499982"/>
                    <a:pt x="679888" y="545422"/>
                  </a:cubicBezTo>
                  <a:cubicBezTo>
                    <a:pt x="717639" y="590863"/>
                    <a:pt x="663809" y="469921"/>
                    <a:pt x="675693" y="495088"/>
                  </a:cubicBezTo>
                  <a:cubicBezTo>
                    <a:pt x="687577" y="520255"/>
                    <a:pt x="745601" y="673353"/>
                    <a:pt x="751194" y="696423"/>
                  </a:cubicBezTo>
                  <a:cubicBezTo>
                    <a:pt x="756787" y="719493"/>
                    <a:pt x="670800" y="590163"/>
                    <a:pt x="709249" y="633506"/>
                  </a:cubicBezTo>
                  <a:cubicBezTo>
                    <a:pt x="747698" y="676849"/>
                    <a:pt x="952530" y="933412"/>
                    <a:pt x="981891" y="956482"/>
                  </a:cubicBezTo>
                  <a:cubicBezTo>
                    <a:pt x="1011252" y="979552"/>
                    <a:pt x="941344" y="868397"/>
                    <a:pt x="885418" y="771924"/>
                  </a:cubicBezTo>
                  <a:cubicBezTo>
                    <a:pt x="829492" y="675451"/>
                    <a:pt x="651226" y="379040"/>
                    <a:pt x="646332" y="377642"/>
                  </a:cubicBezTo>
                  <a:cubicBezTo>
                    <a:pt x="641438" y="376244"/>
                    <a:pt x="819704" y="692229"/>
                    <a:pt x="856056" y="763535"/>
                  </a:cubicBezTo>
                  <a:cubicBezTo>
                    <a:pt x="892408" y="834841"/>
                    <a:pt x="918274" y="903351"/>
                    <a:pt x="864445" y="805480"/>
                  </a:cubicBezTo>
                  <a:cubicBezTo>
                    <a:pt x="810616" y="707609"/>
                    <a:pt x="566636" y="230135"/>
                    <a:pt x="533080" y="176306"/>
                  </a:cubicBezTo>
                  <a:cubicBezTo>
                    <a:pt x="499524" y="122477"/>
                    <a:pt x="665906" y="460833"/>
                    <a:pt x="663110" y="482504"/>
                  </a:cubicBezTo>
                  <a:cubicBezTo>
                    <a:pt x="660314" y="504175"/>
                    <a:pt x="577821" y="357368"/>
                    <a:pt x="516302" y="306335"/>
                  </a:cubicBezTo>
                  <a:cubicBezTo>
                    <a:pt x="454783" y="255302"/>
                    <a:pt x="318462" y="195880"/>
                    <a:pt x="293994" y="176306"/>
                  </a:cubicBezTo>
                  <a:cubicBezTo>
                    <a:pt x="269526" y="156732"/>
                    <a:pt x="412139" y="216153"/>
                    <a:pt x="369495" y="188889"/>
                  </a:cubicBezTo>
                  <a:cubicBezTo>
                    <a:pt x="326851" y="161625"/>
                    <a:pt x="-12904" y="-5456"/>
                    <a:pt x="379" y="13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5" name="フリーフォーム 454">
              <a:extLst>
                <a:ext uri="{FF2B5EF4-FFF2-40B4-BE49-F238E27FC236}">
                  <a16:creationId xmlns:a16="http://schemas.microsoft.com/office/drawing/2014/main" id="{CDACB409-C100-5FD8-26E8-ACDA05234E60}"/>
                </a:ext>
              </a:extLst>
            </p:cNvPr>
            <p:cNvSpPr/>
            <p:nvPr/>
          </p:nvSpPr>
          <p:spPr>
            <a:xfrm>
              <a:off x="3430211" y="7711847"/>
              <a:ext cx="417690" cy="426154"/>
            </a:xfrm>
            <a:custGeom>
              <a:avLst/>
              <a:gdLst>
                <a:gd name="connsiteX0" fmla="*/ 886 w 417690"/>
                <a:gd name="connsiteY0" fmla="*/ 1830 h 426154"/>
                <a:gd name="connsiteX1" fmla="*/ 403558 w 417690"/>
                <a:gd name="connsiteY1" fmla="*/ 417085 h 426154"/>
                <a:gd name="connsiteX2" fmla="*/ 323862 w 417690"/>
                <a:gd name="connsiteY2" fmla="*/ 282861 h 426154"/>
                <a:gd name="connsiteX3" fmla="*/ 298695 w 417690"/>
                <a:gd name="connsiteY3" fmla="*/ 219944 h 426154"/>
                <a:gd name="connsiteX4" fmla="*/ 143499 w 417690"/>
                <a:gd name="connsiteY4" fmla="*/ 77331 h 426154"/>
                <a:gd name="connsiteX5" fmla="*/ 290306 w 417690"/>
                <a:gd name="connsiteY5" fmla="*/ 257694 h 426154"/>
                <a:gd name="connsiteX6" fmla="*/ 886 w 417690"/>
                <a:gd name="connsiteY6" fmla="*/ 1830 h 42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690" h="426154">
                  <a:moveTo>
                    <a:pt x="886" y="1830"/>
                  </a:moveTo>
                  <a:cubicBezTo>
                    <a:pt x="19761" y="28395"/>
                    <a:pt x="349729" y="370247"/>
                    <a:pt x="403558" y="417085"/>
                  </a:cubicBezTo>
                  <a:cubicBezTo>
                    <a:pt x="457387" y="463923"/>
                    <a:pt x="341339" y="315718"/>
                    <a:pt x="323862" y="282861"/>
                  </a:cubicBezTo>
                  <a:cubicBezTo>
                    <a:pt x="306385" y="250004"/>
                    <a:pt x="328756" y="254199"/>
                    <a:pt x="298695" y="219944"/>
                  </a:cubicBezTo>
                  <a:cubicBezTo>
                    <a:pt x="268635" y="185689"/>
                    <a:pt x="144897" y="71039"/>
                    <a:pt x="143499" y="77331"/>
                  </a:cubicBezTo>
                  <a:cubicBezTo>
                    <a:pt x="142101" y="83623"/>
                    <a:pt x="309880" y="268879"/>
                    <a:pt x="290306" y="257694"/>
                  </a:cubicBezTo>
                  <a:cubicBezTo>
                    <a:pt x="270732" y="246509"/>
                    <a:pt x="-17989" y="-24735"/>
                    <a:pt x="886" y="18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6" name="フリーフォーム 455">
              <a:extLst>
                <a:ext uri="{FF2B5EF4-FFF2-40B4-BE49-F238E27FC236}">
                  <a16:creationId xmlns:a16="http://schemas.microsoft.com/office/drawing/2014/main" id="{3077A6BA-797E-BA22-10E5-DAB9FB934F67}"/>
                </a:ext>
              </a:extLst>
            </p:cNvPr>
            <p:cNvSpPr/>
            <p:nvPr/>
          </p:nvSpPr>
          <p:spPr>
            <a:xfrm>
              <a:off x="3554802" y="8521612"/>
              <a:ext cx="439242" cy="531524"/>
            </a:xfrm>
            <a:custGeom>
              <a:avLst/>
              <a:gdLst>
                <a:gd name="connsiteX0" fmla="*/ 2130 w 439242"/>
                <a:gd name="connsiteY0" fmla="*/ 1603 h 531524"/>
                <a:gd name="connsiteX1" fmla="*/ 287356 w 439242"/>
                <a:gd name="connsiteY1" fmla="*/ 349746 h 531524"/>
                <a:gd name="connsiteX2" fmla="*/ 249605 w 439242"/>
                <a:gd name="connsiteY2" fmla="*/ 345551 h 531524"/>
                <a:gd name="connsiteX3" fmla="*/ 434163 w 439242"/>
                <a:gd name="connsiteY3" fmla="*/ 525915 h 531524"/>
                <a:gd name="connsiteX4" fmla="*/ 14714 w 439242"/>
                <a:gd name="connsiteY4" fmla="*/ 102271 h 531524"/>
                <a:gd name="connsiteX5" fmla="*/ 148937 w 439242"/>
                <a:gd name="connsiteY5" fmla="*/ 215522 h 531524"/>
                <a:gd name="connsiteX6" fmla="*/ 2130 w 439242"/>
                <a:gd name="connsiteY6" fmla="*/ 1603 h 53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242" h="531524">
                  <a:moveTo>
                    <a:pt x="2130" y="1603"/>
                  </a:moveTo>
                  <a:cubicBezTo>
                    <a:pt x="25200" y="23974"/>
                    <a:pt x="246110" y="292421"/>
                    <a:pt x="287356" y="349746"/>
                  </a:cubicBezTo>
                  <a:cubicBezTo>
                    <a:pt x="328602" y="407071"/>
                    <a:pt x="225137" y="316190"/>
                    <a:pt x="249605" y="345551"/>
                  </a:cubicBezTo>
                  <a:cubicBezTo>
                    <a:pt x="274073" y="374912"/>
                    <a:pt x="473311" y="566462"/>
                    <a:pt x="434163" y="525915"/>
                  </a:cubicBezTo>
                  <a:cubicBezTo>
                    <a:pt x="395015" y="485368"/>
                    <a:pt x="62252" y="154003"/>
                    <a:pt x="14714" y="102271"/>
                  </a:cubicBezTo>
                  <a:cubicBezTo>
                    <a:pt x="-32824" y="50539"/>
                    <a:pt x="146840" y="232999"/>
                    <a:pt x="148937" y="215522"/>
                  </a:cubicBezTo>
                  <a:cubicBezTo>
                    <a:pt x="151034" y="198045"/>
                    <a:pt x="-20940" y="-20768"/>
                    <a:pt x="2130" y="160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7" name="フリーフォーム 456">
              <a:extLst>
                <a:ext uri="{FF2B5EF4-FFF2-40B4-BE49-F238E27FC236}">
                  <a16:creationId xmlns:a16="http://schemas.microsoft.com/office/drawing/2014/main" id="{22313CDC-F70D-DB9B-37E2-EDC25A2C94C4}"/>
                </a:ext>
              </a:extLst>
            </p:cNvPr>
            <p:cNvSpPr/>
            <p:nvPr/>
          </p:nvSpPr>
          <p:spPr>
            <a:xfrm>
              <a:off x="3963428" y="8275024"/>
              <a:ext cx="482815" cy="663478"/>
            </a:xfrm>
            <a:custGeom>
              <a:avLst/>
              <a:gdLst>
                <a:gd name="connsiteX0" fmla="*/ 370 w 482815"/>
                <a:gd name="connsiteY0" fmla="*/ 715 h 663478"/>
                <a:gd name="connsiteX1" fmla="*/ 335930 w 482815"/>
                <a:gd name="connsiteY1" fmla="*/ 315303 h 663478"/>
                <a:gd name="connsiteX2" fmla="*/ 419820 w 482815"/>
                <a:gd name="connsiteY2" fmla="*/ 428554 h 663478"/>
                <a:gd name="connsiteX3" fmla="*/ 482737 w 482815"/>
                <a:gd name="connsiteY3" fmla="*/ 663446 h 663478"/>
                <a:gd name="connsiteX4" fmla="*/ 407236 w 482815"/>
                <a:gd name="connsiteY4" fmla="*/ 411776 h 663478"/>
                <a:gd name="connsiteX5" fmla="*/ 370 w 482815"/>
                <a:gd name="connsiteY5" fmla="*/ 715 h 66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815" h="663478">
                  <a:moveTo>
                    <a:pt x="370" y="715"/>
                  </a:moveTo>
                  <a:cubicBezTo>
                    <a:pt x="-11514" y="-15364"/>
                    <a:pt x="266022" y="243997"/>
                    <a:pt x="335930" y="315303"/>
                  </a:cubicBezTo>
                  <a:cubicBezTo>
                    <a:pt x="405838" y="386610"/>
                    <a:pt x="395352" y="370530"/>
                    <a:pt x="419820" y="428554"/>
                  </a:cubicBezTo>
                  <a:cubicBezTo>
                    <a:pt x="444288" y="486578"/>
                    <a:pt x="484834" y="666242"/>
                    <a:pt x="482737" y="663446"/>
                  </a:cubicBezTo>
                  <a:cubicBezTo>
                    <a:pt x="480640" y="660650"/>
                    <a:pt x="482737" y="521532"/>
                    <a:pt x="407236" y="411776"/>
                  </a:cubicBezTo>
                  <a:cubicBezTo>
                    <a:pt x="331735" y="302020"/>
                    <a:pt x="12254" y="16794"/>
                    <a:pt x="370" y="7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8" name="フリーフォーム 457">
              <a:extLst>
                <a:ext uri="{FF2B5EF4-FFF2-40B4-BE49-F238E27FC236}">
                  <a16:creationId xmlns:a16="http://schemas.microsoft.com/office/drawing/2014/main" id="{B4905DDB-1581-21A5-A315-2384834534AB}"/>
                </a:ext>
              </a:extLst>
            </p:cNvPr>
            <p:cNvSpPr/>
            <p:nvPr/>
          </p:nvSpPr>
          <p:spPr>
            <a:xfrm>
              <a:off x="3819117" y="8221068"/>
              <a:ext cx="513812" cy="1071650"/>
            </a:xfrm>
            <a:custGeom>
              <a:avLst/>
              <a:gdLst>
                <a:gd name="connsiteX0" fmla="*/ 69180 w 513812"/>
                <a:gd name="connsiteY0" fmla="*/ 143 h 1071650"/>
                <a:gd name="connsiteX1" fmla="*/ 85958 w 513812"/>
                <a:gd name="connsiteY1" fmla="*/ 386037 h 1071650"/>
                <a:gd name="connsiteX2" fmla="*/ 98542 w 513812"/>
                <a:gd name="connsiteY2" fmla="*/ 331508 h 1071650"/>
                <a:gd name="connsiteX3" fmla="*/ 153070 w 513812"/>
                <a:gd name="connsiteY3" fmla="*/ 574789 h 1071650"/>
                <a:gd name="connsiteX4" fmla="*/ 157265 w 513812"/>
                <a:gd name="connsiteY4" fmla="*/ 558011 h 1071650"/>
                <a:gd name="connsiteX5" fmla="*/ 396351 w 513812"/>
                <a:gd name="connsiteY5" fmla="*/ 734180 h 1071650"/>
                <a:gd name="connsiteX6" fmla="*/ 501213 w 513812"/>
                <a:gd name="connsiteY6" fmla="*/ 1065545 h 1071650"/>
                <a:gd name="connsiteX7" fmla="*/ 488630 w 513812"/>
                <a:gd name="connsiteY7" fmla="*/ 927126 h 1071650"/>
                <a:gd name="connsiteX8" fmla="*/ 513797 w 513812"/>
                <a:gd name="connsiteY8" fmla="*/ 654484 h 1071650"/>
                <a:gd name="connsiteX9" fmla="*/ 484435 w 513812"/>
                <a:gd name="connsiteY9" fmla="*/ 843237 h 1071650"/>
                <a:gd name="connsiteX10" fmla="*/ 346017 w 513812"/>
                <a:gd name="connsiteY10" fmla="*/ 650290 h 1071650"/>
                <a:gd name="connsiteX11" fmla="*/ 157265 w 513812"/>
                <a:gd name="connsiteY11" fmla="*/ 419593 h 1071650"/>
                <a:gd name="connsiteX12" fmla="*/ 257933 w 513812"/>
                <a:gd name="connsiteY12" fmla="*/ 583178 h 1071650"/>
                <a:gd name="connsiteX13" fmla="*/ 157265 w 513812"/>
                <a:gd name="connsiteY13" fmla="*/ 495093 h 1071650"/>
                <a:gd name="connsiteX14" fmla="*/ 2068 w 513812"/>
                <a:gd name="connsiteY14" fmla="*/ 239229 h 1071650"/>
                <a:gd name="connsiteX15" fmla="*/ 69180 w 513812"/>
                <a:gd name="connsiteY15" fmla="*/ 339897 h 1071650"/>
                <a:gd name="connsiteX16" fmla="*/ 69180 w 513812"/>
                <a:gd name="connsiteY16" fmla="*/ 143 h 10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3812" h="1071650">
                  <a:moveTo>
                    <a:pt x="69180" y="143"/>
                  </a:moveTo>
                  <a:cubicBezTo>
                    <a:pt x="71976" y="7833"/>
                    <a:pt x="81064" y="330809"/>
                    <a:pt x="85958" y="386037"/>
                  </a:cubicBezTo>
                  <a:cubicBezTo>
                    <a:pt x="90852" y="441265"/>
                    <a:pt x="87357" y="300049"/>
                    <a:pt x="98542" y="331508"/>
                  </a:cubicBezTo>
                  <a:cubicBezTo>
                    <a:pt x="109727" y="362967"/>
                    <a:pt x="143283" y="537039"/>
                    <a:pt x="153070" y="574789"/>
                  </a:cubicBezTo>
                  <a:cubicBezTo>
                    <a:pt x="162857" y="612540"/>
                    <a:pt x="116718" y="531446"/>
                    <a:pt x="157265" y="558011"/>
                  </a:cubicBezTo>
                  <a:cubicBezTo>
                    <a:pt x="197812" y="584576"/>
                    <a:pt x="339026" y="649591"/>
                    <a:pt x="396351" y="734180"/>
                  </a:cubicBezTo>
                  <a:cubicBezTo>
                    <a:pt x="453676" y="818769"/>
                    <a:pt x="485833" y="1033387"/>
                    <a:pt x="501213" y="1065545"/>
                  </a:cubicBezTo>
                  <a:cubicBezTo>
                    <a:pt x="516593" y="1097703"/>
                    <a:pt x="486533" y="995636"/>
                    <a:pt x="488630" y="927126"/>
                  </a:cubicBezTo>
                  <a:cubicBezTo>
                    <a:pt x="490727" y="858616"/>
                    <a:pt x="514496" y="668465"/>
                    <a:pt x="513797" y="654484"/>
                  </a:cubicBezTo>
                  <a:cubicBezTo>
                    <a:pt x="513098" y="640503"/>
                    <a:pt x="512398" y="843936"/>
                    <a:pt x="484435" y="843237"/>
                  </a:cubicBezTo>
                  <a:cubicBezTo>
                    <a:pt x="456472" y="842538"/>
                    <a:pt x="400545" y="720897"/>
                    <a:pt x="346017" y="650290"/>
                  </a:cubicBezTo>
                  <a:cubicBezTo>
                    <a:pt x="291489" y="579683"/>
                    <a:pt x="171946" y="430778"/>
                    <a:pt x="157265" y="419593"/>
                  </a:cubicBezTo>
                  <a:cubicBezTo>
                    <a:pt x="142584" y="408408"/>
                    <a:pt x="257933" y="570595"/>
                    <a:pt x="257933" y="583178"/>
                  </a:cubicBezTo>
                  <a:cubicBezTo>
                    <a:pt x="257933" y="595761"/>
                    <a:pt x="199909" y="552418"/>
                    <a:pt x="157265" y="495093"/>
                  </a:cubicBezTo>
                  <a:cubicBezTo>
                    <a:pt x="114621" y="437768"/>
                    <a:pt x="16749" y="265095"/>
                    <a:pt x="2068" y="239229"/>
                  </a:cubicBezTo>
                  <a:cubicBezTo>
                    <a:pt x="-12613" y="213363"/>
                    <a:pt x="55198" y="382541"/>
                    <a:pt x="69180" y="339897"/>
                  </a:cubicBezTo>
                  <a:cubicBezTo>
                    <a:pt x="83162" y="297253"/>
                    <a:pt x="66384" y="-7547"/>
                    <a:pt x="69180" y="14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9" name="フリーフォーム 458">
              <a:extLst>
                <a:ext uri="{FF2B5EF4-FFF2-40B4-BE49-F238E27FC236}">
                  <a16:creationId xmlns:a16="http://schemas.microsoft.com/office/drawing/2014/main" id="{1507683A-C289-C3BF-D5DC-F99615C41406}"/>
                </a:ext>
              </a:extLst>
            </p:cNvPr>
            <p:cNvSpPr/>
            <p:nvPr/>
          </p:nvSpPr>
          <p:spPr>
            <a:xfrm>
              <a:off x="3353539" y="7910747"/>
              <a:ext cx="520268" cy="1196488"/>
            </a:xfrm>
            <a:custGeom>
              <a:avLst/>
              <a:gdLst>
                <a:gd name="connsiteX0" fmla="*/ 2057 w 520268"/>
                <a:gd name="connsiteY0" fmla="*/ 121712 h 1196488"/>
                <a:gd name="connsiteX1" fmla="*/ 148865 w 520268"/>
                <a:gd name="connsiteY1" fmla="*/ 662802 h 1196488"/>
                <a:gd name="connsiteX2" fmla="*/ 513786 w 520268"/>
                <a:gd name="connsiteY2" fmla="*/ 1182919 h 1196488"/>
                <a:gd name="connsiteX3" fmla="*/ 366978 w 520268"/>
                <a:gd name="connsiteY3" fmla="*/ 1027723 h 1196488"/>
                <a:gd name="connsiteX4" fmla="*/ 169837 w 520268"/>
                <a:gd name="connsiteY4" fmla="*/ 847359 h 1196488"/>
                <a:gd name="connsiteX5" fmla="*/ 241144 w 520268"/>
                <a:gd name="connsiteY5" fmla="*/ 885110 h 1196488"/>
                <a:gd name="connsiteX6" fmla="*/ 73364 w 520268"/>
                <a:gd name="connsiteY6" fmla="*/ 474049 h 1196488"/>
                <a:gd name="connsiteX7" fmla="*/ 56586 w 520268"/>
                <a:gd name="connsiteY7" fmla="*/ 352409 h 1196488"/>
                <a:gd name="connsiteX8" fmla="*/ 77558 w 520268"/>
                <a:gd name="connsiteY8" fmla="*/ 461466 h 1196488"/>
                <a:gd name="connsiteX9" fmla="*/ 39808 w 520268"/>
                <a:gd name="connsiteY9" fmla="*/ 71 h 1196488"/>
                <a:gd name="connsiteX10" fmla="*/ 60780 w 520268"/>
                <a:gd name="connsiteY10" fmla="*/ 499216 h 1196488"/>
                <a:gd name="connsiteX11" fmla="*/ 2057 w 520268"/>
                <a:gd name="connsiteY11" fmla="*/ 121712 h 11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0268" h="1196488">
                  <a:moveTo>
                    <a:pt x="2057" y="121712"/>
                  </a:moveTo>
                  <a:cubicBezTo>
                    <a:pt x="16738" y="148976"/>
                    <a:pt x="63577" y="485934"/>
                    <a:pt x="148865" y="662802"/>
                  </a:cubicBezTo>
                  <a:cubicBezTo>
                    <a:pt x="234153" y="839670"/>
                    <a:pt x="477434" y="1122099"/>
                    <a:pt x="513786" y="1182919"/>
                  </a:cubicBezTo>
                  <a:cubicBezTo>
                    <a:pt x="550138" y="1243739"/>
                    <a:pt x="424303" y="1083650"/>
                    <a:pt x="366978" y="1027723"/>
                  </a:cubicBezTo>
                  <a:cubicBezTo>
                    <a:pt x="309653" y="971796"/>
                    <a:pt x="190809" y="871128"/>
                    <a:pt x="169837" y="847359"/>
                  </a:cubicBezTo>
                  <a:cubicBezTo>
                    <a:pt x="148865" y="823590"/>
                    <a:pt x="257223" y="947328"/>
                    <a:pt x="241144" y="885110"/>
                  </a:cubicBezTo>
                  <a:cubicBezTo>
                    <a:pt x="225065" y="822892"/>
                    <a:pt x="104124" y="562833"/>
                    <a:pt x="73364" y="474049"/>
                  </a:cubicBezTo>
                  <a:cubicBezTo>
                    <a:pt x="42604" y="385266"/>
                    <a:pt x="55887" y="354506"/>
                    <a:pt x="56586" y="352409"/>
                  </a:cubicBezTo>
                  <a:cubicBezTo>
                    <a:pt x="57285" y="350312"/>
                    <a:pt x="80354" y="520189"/>
                    <a:pt x="77558" y="461466"/>
                  </a:cubicBezTo>
                  <a:cubicBezTo>
                    <a:pt x="74762" y="402743"/>
                    <a:pt x="42604" y="-6221"/>
                    <a:pt x="39808" y="71"/>
                  </a:cubicBezTo>
                  <a:cubicBezTo>
                    <a:pt x="37012" y="6363"/>
                    <a:pt x="65674" y="471952"/>
                    <a:pt x="60780" y="499216"/>
                  </a:cubicBezTo>
                  <a:cubicBezTo>
                    <a:pt x="55886" y="526480"/>
                    <a:pt x="-12624" y="94448"/>
                    <a:pt x="2057" y="1217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0" name="フリーフォーム 459">
              <a:extLst>
                <a:ext uri="{FF2B5EF4-FFF2-40B4-BE49-F238E27FC236}">
                  <a16:creationId xmlns:a16="http://schemas.microsoft.com/office/drawing/2014/main" id="{6807ED26-5CDF-0533-D172-4ED4E2575A9C}"/>
                </a:ext>
              </a:extLst>
            </p:cNvPr>
            <p:cNvSpPr/>
            <p:nvPr/>
          </p:nvSpPr>
          <p:spPr>
            <a:xfrm>
              <a:off x="3948042" y="8409044"/>
              <a:ext cx="577910" cy="1188057"/>
            </a:xfrm>
            <a:custGeom>
              <a:avLst/>
              <a:gdLst>
                <a:gd name="connsiteX0" fmla="*/ 11562 w 577910"/>
                <a:gd name="connsiteY0" fmla="*/ 919 h 1188057"/>
                <a:gd name="connsiteX1" fmla="*/ 57701 w 577910"/>
                <a:gd name="connsiteY1" fmla="*/ 147727 h 1188057"/>
                <a:gd name="connsiteX2" fmla="*/ 389066 w 577910"/>
                <a:gd name="connsiteY2" fmla="*/ 458119 h 1188057"/>
                <a:gd name="connsiteX3" fmla="*/ 552652 w 577910"/>
                <a:gd name="connsiteY3" fmla="*/ 764317 h 1188057"/>
                <a:gd name="connsiteX4" fmla="*/ 460373 w 577910"/>
                <a:gd name="connsiteY4" fmla="*/ 617510 h 1188057"/>
                <a:gd name="connsiteX5" fmla="*/ 464567 w 577910"/>
                <a:gd name="connsiteY5" fmla="*/ 722373 h 1188057"/>
                <a:gd name="connsiteX6" fmla="*/ 577819 w 577910"/>
                <a:gd name="connsiteY6" fmla="*/ 1187962 h 1188057"/>
                <a:gd name="connsiteX7" fmla="*/ 443595 w 577910"/>
                <a:gd name="connsiteY7" fmla="*/ 680428 h 1188057"/>
                <a:gd name="connsiteX8" fmla="*/ 485540 w 577910"/>
                <a:gd name="connsiteY8" fmla="*/ 537815 h 1188057"/>
                <a:gd name="connsiteX9" fmla="*/ 263231 w 577910"/>
                <a:gd name="connsiteY9" fmla="*/ 256784 h 1188057"/>
                <a:gd name="connsiteX10" fmla="*/ 330343 w 577910"/>
                <a:gd name="connsiteY10" fmla="*/ 382618 h 1188057"/>
                <a:gd name="connsiteX11" fmla="*/ 11562 w 577910"/>
                <a:gd name="connsiteY11" fmla="*/ 151921 h 1188057"/>
                <a:gd name="connsiteX12" fmla="*/ 66090 w 577910"/>
                <a:gd name="connsiteY12" fmla="*/ 210644 h 1188057"/>
                <a:gd name="connsiteX13" fmla="*/ 11562 w 577910"/>
                <a:gd name="connsiteY13" fmla="*/ 919 h 11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7910" h="1188057">
                  <a:moveTo>
                    <a:pt x="11562" y="919"/>
                  </a:moveTo>
                  <a:cubicBezTo>
                    <a:pt x="10164" y="-9567"/>
                    <a:pt x="-5216" y="71527"/>
                    <a:pt x="57701" y="147727"/>
                  </a:cubicBezTo>
                  <a:cubicBezTo>
                    <a:pt x="120618" y="223927"/>
                    <a:pt x="306574" y="355354"/>
                    <a:pt x="389066" y="458119"/>
                  </a:cubicBezTo>
                  <a:cubicBezTo>
                    <a:pt x="471558" y="560884"/>
                    <a:pt x="540768" y="737752"/>
                    <a:pt x="552652" y="764317"/>
                  </a:cubicBezTo>
                  <a:cubicBezTo>
                    <a:pt x="564536" y="790882"/>
                    <a:pt x="475054" y="624501"/>
                    <a:pt x="460373" y="617510"/>
                  </a:cubicBezTo>
                  <a:cubicBezTo>
                    <a:pt x="445692" y="610519"/>
                    <a:pt x="444993" y="627298"/>
                    <a:pt x="464567" y="722373"/>
                  </a:cubicBezTo>
                  <a:cubicBezTo>
                    <a:pt x="484141" y="817448"/>
                    <a:pt x="581314" y="1194953"/>
                    <a:pt x="577819" y="1187962"/>
                  </a:cubicBezTo>
                  <a:cubicBezTo>
                    <a:pt x="574324" y="1180971"/>
                    <a:pt x="458975" y="788786"/>
                    <a:pt x="443595" y="680428"/>
                  </a:cubicBezTo>
                  <a:cubicBezTo>
                    <a:pt x="428215" y="572070"/>
                    <a:pt x="515601" y="608422"/>
                    <a:pt x="485540" y="537815"/>
                  </a:cubicBezTo>
                  <a:cubicBezTo>
                    <a:pt x="455479" y="467208"/>
                    <a:pt x="289097" y="282650"/>
                    <a:pt x="263231" y="256784"/>
                  </a:cubicBezTo>
                  <a:cubicBezTo>
                    <a:pt x="237365" y="230918"/>
                    <a:pt x="372288" y="400095"/>
                    <a:pt x="330343" y="382618"/>
                  </a:cubicBezTo>
                  <a:cubicBezTo>
                    <a:pt x="288398" y="365141"/>
                    <a:pt x="55604" y="180583"/>
                    <a:pt x="11562" y="151921"/>
                  </a:cubicBezTo>
                  <a:cubicBezTo>
                    <a:pt x="-32480" y="123259"/>
                    <a:pt x="63294" y="232315"/>
                    <a:pt x="66090" y="210644"/>
                  </a:cubicBezTo>
                  <a:cubicBezTo>
                    <a:pt x="68886" y="188973"/>
                    <a:pt x="12960" y="11405"/>
                    <a:pt x="11562" y="9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1" name="フリーフォーム 460">
              <a:extLst>
                <a:ext uri="{FF2B5EF4-FFF2-40B4-BE49-F238E27FC236}">
                  <a16:creationId xmlns:a16="http://schemas.microsoft.com/office/drawing/2014/main" id="{BC17E827-4828-07CE-B9C8-42517517542E}"/>
                </a:ext>
              </a:extLst>
            </p:cNvPr>
            <p:cNvSpPr/>
            <p:nvPr/>
          </p:nvSpPr>
          <p:spPr>
            <a:xfrm>
              <a:off x="3498122" y="8727966"/>
              <a:ext cx="193078" cy="1480564"/>
            </a:xfrm>
            <a:custGeom>
              <a:avLst/>
              <a:gdLst>
                <a:gd name="connsiteX0" fmla="*/ 87 w 193078"/>
                <a:gd name="connsiteY0" fmla="*/ 21751 h 1480564"/>
                <a:gd name="connsiteX1" fmla="*/ 88172 w 193078"/>
                <a:gd name="connsiteY1" fmla="*/ 1452074 h 1480564"/>
                <a:gd name="connsiteX2" fmla="*/ 193034 w 193078"/>
                <a:gd name="connsiteY2" fmla="*/ 940346 h 1480564"/>
                <a:gd name="connsiteX3" fmla="*/ 100755 w 193078"/>
                <a:gd name="connsiteY3" fmla="*/ 1477241 h 1480564"/>
                <a:gd name="connsiteX4" fmla="*/ 67199 w 193078"/>
                <a:gd name="connsiteY4" fmla="*/ 625759 h 1480564"/>
                <a:gd name="connsiteX5" fmla="*/ 83977 w 193078"/>
                <a:gd name="connsiteY5" fmla="*/ 290199 h 1480564"/>
                <a:gd name="connsiteX6" fmla="*/ 71394 w 193078"/>
                <a:gd name="connsiteY6" fmla="*/ 567036 h 1480564"/>
                <a:gd name="connsiteX7" fmla="*/ 87 w 193078"/>
                <a:gd name="connsiteY7" fmla="*/ 21751 h 148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078" h="1480564">
                  <a:moveTo>
                    <a:pt x="87" y="21751"/>
                  </a:moveTo>
                  <a:cubicBezTo>
                    <a:pt x="2883" y="169257"/>
                    <a:pt x="56014" y="1298975"/>
                    <a:pt x="88172" y="1452074"/>
                  </a:cubicBezTo>
                  <a:cubicBezTo>
                    <a:pt x="120330" y="1605173"/>
                    <a:pt x="190937" y="936152"/>
                    <a:pt x="193034" y="940346"/>
                  </a:cubicBezTo>
                  <a:cubicBezTo>
                    <a:pt x="195131" y="944540"/>
                    <a:pt x="121727" y="1529672"/>
                    <a:pt x="100755" y="1477241"/>
                  </a:cubicBezTo>
                  <a:cubicBezTo>
                    <a:pt x="79783" y="1424810"/>
                    <a:pt x="69995" y="823599"/>
                    <a:pt x="67199" y="625759"/>
                  </a:cubicBezTo>
                  <a:cubicBezTo>
                    <a:pt x="64403" y="427919"/>
                    <a:pt x="83278" y="299986"/>
                    <a:pt x="83977" y="290199"/>
                  </a:cubicBezTo>
                  <a:cubicBezTo>
                    <a:pt x="84676" y="280412"/>
                    <a:pt x="80482" y="610379"/>
                    <a:pt x="71394" y="567036"/>
                  </a:cubicBezTo>
                  <a:cubicBezTo>
                    <a:pt x="62306" y="523693"/>
                    <a:pt x="-2709" y="-125755"/>
                    <a:pt x="87" y="2175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2" name="フリーフォーム 461">
              <a:extLst>
                <a:ext uri="{FF2B5EF4-FFF2-40B4-BE49-F238E27FC236}">
                  <a16:creationId xmlns:a16="http://schemas.microsoft.com/office/drawing/2014/main" id="{921874DD-8FC7-5C33-BD3E-97FA219A5852}"/>
                </a:ext>
              </a:extLst>
            </p:cNvPr>
            <p:cNvSpPr/>
            <p:nvPr/>
          </p:nvSpPr>
          <p:spPr>
            <a:xfrm>
              <a:off x="4072819" y="9148151"/>
              <a:ext cx="130344" cy="907964"/>
            </a:xfrm>
            <a:custGeom>
              <a:avLst/>
              <a:gdLst>
                <a:gd name="connsiteX0" fmla="*/ 36 w 130344"/>
                <a:gd name="connsiteY0" fmla="*/ 43 h 907964"/>
                <a:gd name="connsiteX1" fmla="*/ 117482 w 130344"/>
                <a:gd name="connsiteY1" fmla="*/ 906055 h 907964"/>
                <a:gd name="connsiteX2" fmla="*/ 125871 w 130344"/>
                <a:gd name="connsiteY2" fmla="*/ 255908 h 907964"/>
                <a:gd name="connsiteX3" fmla="*/ 104898 w 130344"/>
                <a:gd name="connsiteY3" fmla="*/ 864110 h 907964"/>
                <a:gd name="connsiteX4" fmla="*/ 36 w 130344"/>
                <a:gd name="connsiteY4" fmla="*/ 43 h 90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44" h="907964">
                  <a:moveTo>
                    <a:pt x="36" y="43"/>
                  </a:moveTo>
                  <a:cubicBezTo>
                    <a:pt x="2133" y="7034"/>
                    <a:pt x="96510" y="863411"/>
                    <a:pt x="117482" y="906055"/>
                  </a:cubicBezTo>
                  <a:cubicBezTo>
                    <a:pt x="138454" y="948699"/>
                    <a:pt x="127968" y="262899"/>
                    <a:pt x="125871" y="255908"/>
                  </a:cubicBezTo>
                  <a:cubicBezTo>
                    <a:pt x="123774" y="248917"/>
                    <a:pt x="122375" y="906754"/>
                    <a:pt x="104898" y="864110"/>
                  </a:cubicBezTo>
                  <a:cubicBezTo>
                    <a:pt x="87421" y="821466"/>
                    <a:pt x="-2061" y="-6948"/>
                    <a:pt x="36" y="4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3" name="フリーフォーム 462">
              <a:extLst>
                <a:ext uri="{FF2B5EF4-FFF2-40B4-BE49-F238E27FC236}">
                  <a16:creationId xmlns:a16="http://schemas.microsoft.com/office/drawing/2014/main" id="{4B75F97C-388E-A59F-95F0-99C00A84B56D}"/>
                </a:ext>
              </a:extLst>
            </p:cNvPr>
            <p:cNvSpPr/>
            <p:nvPr/>
          </p:nvSpPr>
          <p:spPr>
            <a:xfrm>
              <a:off x="3841935" y="9218660"/>
              <a:ext cx="189537" cy="1103296"/>
            </a:xfrm>
            <a:custGeom>
              <a:avLst/>
              <a:gdLst>
                <a:gd name="connsiteX0" fmla="*/ 109280 w 189537"/>
                <a:gd name="connsiteY0" fmla="*/ 841 h 1103296"/>
                <a:gd name="connsiteX1" fmla="*/ 79918 w 189537"/>
                <a:gd name="connsiteY1" fmla="*/ 751656 h 1103296"/>
                <a:gd name="connsiteX2" fmla="*/ 67335 w 189537"/>
                <a:gd name="connsiteY2" fmla="*/ 609043 h 1103296"/>
                <a:gd name="connsiteX3" fmla="*/ 33779 w 189537"/>
                <a:gd name="connsiteY3" fmla="*/ 395123 h 1103296"/>
                <a:gd name="connsiteX4" fmla="*/ 113474 w 189537"/>
                <a:gd name="connsiteY4" fmla="*/ 659377 h 1103296"/>
                <a:gd name="connsiteX5" fmla="*/ 188975 w 189537"/>
                <a:gd name="connsiteY5" fmla="*/ 1095604 h 1103296"/>
                <a:gd name="connsiteX6" fmla="*/ 147030 w 189537"/>
                <a:gd name="connsiteY6" fmla="*/ 898463 h 1103296"/>
                <a:gd name="connsiteX7" fmla="*/ 130252 w 189537"/>
                <a:gd name="connsiteY7" fmla="*/ 407707 h 1103296"/>
                <a:gd name="connsiteX8" fmla="*/ 92502 w 189537"/>
                <a:gd name="connsiteY8" fmla="*/ 1049465 h 1103296"/>
                <a:gd name="connsiteX9" fmla="*/ 223 w 189537"/>
                <a:gd name="connsiteY9" fmla="*/ 72147 h 1103296"/>
                <a:gd name="connsiteX10" fmla="*/ 67335 w 189537"/>
                <a:gd name="connsiteY10" fmla="*/ 919435 h 1103296"/>
                <a:gd name="connsiteX11" fmla="*/ 109280 w 189537"/>
                <a:gd name="connsiteY11" fmla="*/ 841 h 110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537" h="1103296">
                  <a:moveTo>
                    <a:pt x="109280" y="841"/>
                  </a:moveTo>
                  <a:cubicBezTo>
                    <a:pt x="111377" y="-27122"/>
                    <a:pt x="86909" y="650289"/>
                    <a:pt x="79918" y="751656"/>
                  </a:cubicBezTo>
                  <a:cubicBezTo>
                    <a:pt x="72927" y="853023"/>
                    <a:pt x="75025" y="668465"/>
                    <a:pt x="67335" y="609043"/>
                  </a:cubicBezTo>
                  <a:cubicBezTo>
                    <a:pt x="59645" y="549621"/>
                    <a:pt x="26089" y="386734"/>
                    <a:pt x="33779" y="395123"/>
                  </a:cubicBezTo>
                  <a:cubicBezTo>
                    <a:pt x="41469" y="403512"/>
                    <a:pt x="87608" y="542630"/>
                    <a:pt x="113474" y="659377"/>
                  </a:cubicBezTo>
                  <a:cubicBezTo>
                    <a:pt x="139340" y="776124"/>
                    <a:pt x="183382" y="1055756"/>
                    <a:pt x="188975" y="1095604"/>
                  </a:cubicBezTo>
                  <a:cubicBezTo>
                    <a:pt x="194568" y="1135452"/>
                    <a:pt x="156817" y="1013113"/>
                    <a:pt x="147030" y="898463"/>
                  </a:cubicBezTo>
                  <a:cubicBezTo>
                    <a:pt x="137243" y="783814"/>
                    <a:pt x="139340" y="382540"/>
                    <a:pt x="130252" y="407707"/>
                  </a:cubicBezTo>
                  <a:cubicBezTo>
                    <a:pt x="121164" y="432874"/>
                    <a:pt x="114173" y="1105392"/>
                    <a:pt x="92502" y="1049465"/>
                  </a:cubicBezTo>
                  <a:cubicBezTo>
                    <a:pt x="70831" y="993538"/>
                    <a:pt x="4417" y="93819"/>
                    <a:pt x="223" y="72147"/>
                  </a:cubicBezTo>
                  <a:cubicBezTo>
                    <a:pt x="-3971" y="50475"/>
                    <a:pt x="51955" y="926426"/>
                    <a:pt x="67335" y="919435"/>
                  </a:cubicBezTo>
                  <a:cubicBezTo>
                    <a:pt x="82715" y="912444"/>
                    <a:pt x="107183" y="28804"/>
                    <a:pt x="109280" y="8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4" name="フリーフォーム 463">
              <a:extLst>
                <a:ext uri="{FF2B5EF4-FFF2-40B4-BE49-F238E27FC236}">
                  <a16:creationId xmlns:a16="http://schemas.microsoft.com/office/drawing/2014/main" id="{EC11C079-7136-F9CC-227F-51B78CE32044}"/>
                </a:ext>
              </a:extLst>
            </p:cNvPr>
            <p:cNvSpPr/>
            <p:nvPr/>
          </p:nvSpPr>
          <p:spPr>
            <a:xfrm>
              <a:off x="3560825" y="9717939"/>
              <a:ext cx="251971" cy="701510"/>
            </a:xfrm>
            <a:custGeom>
              <a:avLst/>
              <a:gdLst>
                <a:gd name="connsiteX0" fmla="*/ 172276 w 251971"/>
                <a:gd name="connsiteY0" fmla="*/ 707 h 701510"/>
                <a:gd name="connsiteX1" fmla="*/ 251971 w 251971"/>
                <a:gd name="connsiteY1" fmla="*/ 399184 h 701510"/>
                <a:gd name="connsiteX2" fmla="*/ 172276 w 251971"/>
                <a:gd name="connsiteY2" fmla="*/ 621492 h 701510"/>
                <a:gd name="connsiteX3" fmla="*/ 189054 w 251971"/>
                <a:gd name="connsiteY3" fmla="*/ 415962 h 701510"/>
                <a:gd name="connsiteX4" fmla="*/ 302 w 251971"/>
                <a:gd name="connsiteY4" fmla="*/ 701188 h 701510"/>
                <a:gd name="connsiteX5" fmla="*/ 239388 w 251971"/>
                <a:gd name="connsiteY5" fmla="*/ 348850 h 701510"/>
                <a:gd name="connsiteX6" fmla="*/ 210026 w 251971"/>
                <a:gd name="connsiteY6" fmla="*/ 495657 h 701510"/>
                <a:gd name="connsiteX7" fmla="*/ 247777 w 251971"/>
                <a:gd name="connsiteY7" fmla="*/ 306905 h 701510"/>
                <a:gd name="connsiteX8" fmla="*/ 172276 w 251971"/>
                <a:gd name="connsiteY8" fmla="*/ 707 h 70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971" h="701510">
                  <a:moveTo>
                    <a:pt x="172276" y="707"/>
                  </a:moveTo>
                  <a:cubicBezTo>
                    <a:pt x="172975" y="16087"/>
                    <a:pt x="251971" y="295720"/>
                    <a:pt x="251971" y="399184"/>
                  </a:cubicBezTo>
                  <a:cubicBezTo>
                    <a:pt x="251971" y="502648"/>
                    <a:pt x="182762" y="618696"/>
                    <a:pt x="172276" y="621492"/>
                  </a:cubicBezTo>
                  <a:cubicBezTo>
                    <a:pt x="161790" y="624288"/>
                    <a:pt x="217716" y="402679"/>
                    <a:pt x="189054" y="415962"/>
                  </a:cubicBezTo>
                  <a:cubicBezTo>
                    <a:pt x="160392" y="429245"/>
                    <a:pt x="-8087" y="712373"/>
                    <a:pt x="302" y="701188"/>
                  </a:cubicBezTo>
                  <a:cubicBezTo>
                    <a:pt x="8691" y="690003"/>
                    <a:pt x="204434" y="383105"/>
                    <a:pt x="239388" y="348850"/>
                  </a:cubicBezTo>
                  <a:cubicBezTo>
                    <a:pt x="274342" y="314595"/>
                    <a:pt x="210026" y="495657"/>
                    <a:pt x="210026" y="495657"/>
                  </a:cubicBezTo>
                  <a:cubicBezTo>
                    <a:pt x="211424" y="488666"/>
                    <a:pt x="251272" y="388698"/>
                    <a:pt x="247777" y="306905"/>
                  </a:cubicBezTo>
                  <a:cubicBezTo>
                    <a:pt x="244282" y="225112"/>
                    <a:pt x="171577" y="-14673"/>
                    <a:pt x="172276" y="70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5" name="フリーフォーム 464">
              <a:extLst>
                <a:ext uri="{FF2B5EF4-FFF2-40B4-BE49-F238E27FC236}">
                  <a16:creationId xmlns:a16="http://schemas.microsoft.com/office/drawing/2014/main" id="{8ADF1D0A-7575-4811-EE6E-63EE30009F3B}"/>
                </a:ext>
              </a:extLst>
            </p:cNvPr>
            <p:cNvSpPr/>
            <p:nvPr/>
          </p:nvSpPr>
          <p:spPr>
            <a:xfrm>
              <a:off x="4096724" y="9095032"/>
              <a:ext cx="471490" cy="968526"/>
            </a:xfrm>
            <a:custGeom>
              <a:avLst/>
              <a:gdLst>
                <a:gd name="connsiteX0" fmla="*/ 1298 w 471490"/>
                <a:gd name="connsiteY0" fmla="*/ 2829 h 968526"/>
                <a:gd name="connsiteX1" fmla="*/ 341052 w 471490"/>
                <a:gd name="connsiteY1" fmla="*/ 569085 h 968526"/>
                <a:gd name="connsiteX2" fmla="*/ 231995 w 471490"/>
                <a:gd name="connsiteY2" fmla="*/ 514557 h 968526"/>
                <a:gd name="connsiteX3" fmla="*/ 374608 w 471490"/>
                <a:gd name="connsiteY3" fmla="*/ 665559 h 968526"/>
                <a:gd name="connsiteX4" fmla="*/ 374608 w 471490"/>
                <a:gd name="connsiteY4" fmla="*/ 858506 h 968526"/>
                <a:gd name="connsiteX5" fmla="*/ 408164 w 471490"/>
                <a:gd name="connsiteY5" fmla="*/ 791394 h 968526"/>
                <a:gd name="connsiteX6" fmla="*/ 454304 w 471490"/>
                <a:gd name="connsiteY6" fmla="*/ 967562 h 968526"/>
                <a:gd name="connsiteX7" fmla="*/ 378803 w 471490"/>
                <a:gd name="connsiteY7" fmla="*/ 699115 h 968526"/>
                <a:gd name="connsiteX8" fmla="*/ 320080 w 471490"/>
                <a:gd name="connsiteY8" fmla="*/ 506168 h 968526"/>
                <a:gd name="connsiteX9" fmla="*/ 471082 w 471490"/>
                <a:gd name="connsiteY9" fmla="*/ 648781 h 968526"/>
                <a:gd name="connsiteX10" fmla="*/ 362025 w 471490"/>
                <a:gd name="connsiteY10" fmla="*/ 514557 h 968526"/>
                <a:gd name="connsiteX11" fmla="*/ 282329 w 471490"/>
                <a:gd name="connsiteY11" fmla="*/ 15412 h 968526"/>
                <a:gd name="connsiteX12" fmla="*/ 320080 w 471490"/>
                <a:gd name="connsiteY12" fmla="*/ 539724 h 968526"/>
                <a:gd name="connsiteX13" fmla="*/ 223606 w 471490"/>
                <a:gd name="connsiteY13" fmla="*/ 279665 h 968526"/>
                <a:gd name="connsiteX14" fmla="*/ 223606 w 471490"/>
                <a:gd name="connsiteY14" fmla="*/ 346777 h 968526"/>
                <a:gd name="connsiteX15" fmla="*/ 1298 w 471490"/>
                <a:gd name="connsiteY15" fmla="*/ 2829 h 96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1490" h="968526">
                  <a:moveTo>
                    <a:pt x="1298" y="2829"/>
                  </a:moveTo>
                  <a:cubicBezTo>
                    <a:pt x="20872" y="39880"/>
                    <a:pt x="302603" y="483797"/>
                    <a:pt x="341052" y="569085"/>
                  </a:cubicBezTo>
                  <a:cubicBezTo>
                    <a:pt x="379501" y="654373"/>
                    <a:pt x="226402" y="498478"/>
                    <a:pt x="231995" y="514557"/>
                  </a:cubicBezTo>
                  <a:cubicBezTo>
                    <a:pt x="237588" y="530636"/>
                    <a:pt x="350839" y="608234"/>
                    <a:pt x="374608" y="665559"/>
                  </a:cubicBezTo>
                  <a:cubicBezTo>
                    <a:pt x="398377" y="722884"/>
                    <a:pt x="369015" y="837534"/>
                    <a:pt x="374608" y="858506"/>
                  </a:cubicBezTo>
                  <a:cubicBezTo>
                    <a:pt x="380201" y="879479"/>
                    <a:pt x="394881" y="773218"/>
                    <a:pt x="408164" y="791394"/>
                  </a:cubicBezTo>
                  <a:cubicBezTo>
                    <a:pt x="421447" y="809570"/>
                    <a:pt x="459197" y="982942"/>
                    <a:pt x="454304" y="967562"/>
                  </a:cubicBezTo>
                  <a:cubicBezTo>
                    <a:pt x="449411" y="952182"/>
                    <a:pt x="401174" y="776014"/>
                    <a:pt x="378803" y="699115"/>
                  </a:cubicBezTo>
                  <a:cubicBezTo>
                    <a:pt x="356432" y="622216"/>
                    <a:pt x="304700" y="514557"/>
                    <a:pt x="320080" y="506168"/>
                  </a:cubicBezTo>
                  <a:cubicBezTo>
                    <a:pt x="335460" y="497779"/>
                    <a:pt x="464091" y="647383"/>
                    <a:pt x="471082" y="648781"/>
                  </a:cubicBezTo>
                  <a:cubicBezTo>
                    <a:pt x="478073" y="650179"/>
                    <a:pt x="393484" y="620119"/>
                    <a:pt x="362025" y="514557"/>
                  </a:cubicBezTo>
                  <a:cubicBezTo>
                    <a:pt x="330566" y="408996"/>
                    <a:pt x="289320" y="11218"/>
                    <a:pt x="282329" y="15412"/>
                  </a:cubicBezTo>
                  <a:cubicBezTo>
                    <a:pt x="275338" y="19606"/>
                    <a:pt x="329867" y="495682"/>
                    <a:pt x="320080" y="539724"/>
                  </a:cubicBezTo>
                  <a:cubicBezTo>
                    <a:pt x="310293" y="583766"/>
                    <a:pt x="239685" y="311823"/>
                    <a:pt x="223606" y="279665"/>
                  </a:cubicBezTo>
                  <a:cubicBezTo>
                    <a:pt x="207527" y="247507"/>
                    <a:pt x="257861" y="389421"/>
                    <a:pt x="223606" y="346777"/>
                  </a:cubicBezTo>
                  <a:cubicBezTo>
                    <a:pt x="189351" y="304133"/>
                    <a:pt x="-18276" y="-34222"/>
                    <a:pt x="1298" y="282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6" name="フリーフォーム 465">
              <a:extLst>
                <a:ext uri="{FF2B5EF4-FFF2-40B4-BE49-F238E27FC236}">
                  <a16:creationId xmlns:a16="http://schemas.microsoft.com/office/drawing/2014/main" id="{9AD9EC70-2C86-B365-72A6-E578FE2A233C}"/>
                </a:ext>
              </a:extLst>
            </p:cNvPr>
            <p:cNvSpPr/>
            <p:nvPr/>
          </p:nvSpPr>
          <p:spPr>
            <a:xfrm>
              <a:off x="3384923" y="7642262"/>
              <a:ext cx="362297" cy="123747"/>
            </a:xfrm>
            <a:custGeom>
              <a:avLst/>
              <a:gdLst>
                <a:gd name="connsiteX0" fmla="*/ 35 w 362297"/>
                <a:gd name="connsiteY0" fmla="*/ 109 h 123747"/>
                <a:gd name="connsiteX1" fmla="*/ 331400 w 362297"/>
                <a:gd name="connsiteY1" fmla="*/ 117555 h 123747"/>
                <a:gd name="connsiteX2" fmla="*/ 310427 w 362297"/>
                <a:gd name="connsiteY2" fmla="*/ 96582 h 123747"/>
                <a:gd name="connsiteX3" fmla="*/ 35 w 362297"/>
                <a:gd name="connsiteY3" fmla="*/ 109 h 12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297" h="123747">
                  <a:moveTo>
                    <a:pt x="35" y="109"/>
                  </a:moveTo>
                  <a:cubicBezTo>
                    <a:pt x="3530" y="3604"/>
                    <a:pt x="331400" y="117555"/>
                    <a:pt x="331400" y="117555"/>
                  </a:cubicBezTo>
                  <a:cubicBezTo>
                    <a:pt x="383132" y="133634"/>
                    <a:pt x="365654" y="115457"/>
                    <a:pt x="310427" y="96582"/>
                  </a:cubicBezTo>
                  <a:cubicBezTo>
                    <a:pt x="255200" y="77707"/>
                    <a:pt x="-3460" y="-3386"/>
                    <a:pt x="35" y="1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7" name="フリーフォーム 466">
              <a:extLst>
                <a:ext uri="{FF2B5EF4-FFF2-40B4-BE49-F238E27FC236}">
                  <a16:creationId xmlns:a16="http://schemas.microsoft.com/office/drawing/2014/main" id="{A5A27B76-C5AB-5326-EBC7-062C714E0804}"/>
                </a:ext>
              </a:extLst>
            </p:cNvPr>
            <p:cNvSpPr/>
            <p:nvPr/>
          </p:nvSpPr>
          <p:spPr>
            <a:xfrm>
              <a:off x="4555079" y="7947677"/>
              <a:ext cx="839080" cy="1245408"/>
            </a:xfrm>
            <a:custGeom>
              <a:avLst/>
              <a:gdLst>
                <a:gd name="connsiteX0" fmla="*/ 143 w 839080"/>
                <a:gd name="connsiteY0" fmla="*/ 892 h 1245408"/>
                <a:gd name="connsiteX1" fmla="*/ 356675 w 839080"/>
                <a:gd name="connsiteY1" fmla="*/ 537787 h 1245408"/>
                <a:gd name="connsiteX2" fmla="*/ 486704 w 839080"/>
                <a:gd name="connsiteY2" fmla="*/ 831402 h 1245408"/>
                <a:gd name="connsiteX3" fmla="*/ 457343 w 839080"/>
                <a:gd name="connsiteY3" fmla="*/ 680400 h 1245408"/>
                <a:gd name="connsiteX4" fmla="*/ 524455 w 839080"/>
                <a:gd name="connsiteY4" fmla="*/ 1238268 h 1245408"/>
                <a:gd name="connsiteX5" fmla="*/ 516066 w 839080"/>
                <a:gd name="connsiteY5" fmla="*/ 986598 h 1245408"/>
                <a:gd name="connsiteX6" fmla="*/ 541233 w 839080"/>
                <a:gd name="connsiteY6" fmla="*/ 843985 h 1245408"/>
                <a:gd name="connsiteX7" fmla="*/ 788708 w 839080"/>
                <a:gd name="connsiteY7" fmla="*/ 814624 h 1245408"/>
                <a:gd name="connsiteX8" fmla="*/ 469927 w 839080"/>
                <a:gd name="connsiteY8" fmla="*/ 793651 h 1245408"/>
                <a:gd name="connsiteX9" fmla="*/ 839042 w 839080"/>
                <a:gd name="connsiteY9" fmla="*/ 713956 h 1245408"/>
                <a:gd name="connsiteX10" fmla="*/ 495093 w 839080"/>
                <a:gd name="connsiteY10" fmla="*/ 722345 h 1245408"/>
                <a:gd name="connsiteX11" fmla="*/ 784514 w 839080"/>
                <a:gd name="connsiteY11" fmla="*/ 688789 h 1245408"/>
                <a:gd name="connsiteX12" fmla="*/ 457343 w 839080"/>
                <a:gd name="connsiteY12" fmla="*/ 634261 h 1245408"/>
                <a:gd name="connsiteX13" fmla="*/ 373453 w 839080"/>
                <a:gd name="connsiteY13" fmla="*/ 374202 h 1245408"/>
                <a:gd name="connsiteX14" fmla="*/ 356675 w 839080"/>
                <a:gd name="connsiteY14" fmla="*/ 424536 h 1245408"/>
                <a:gd name="connsiteX15" fmla="*/ 486704 w 839080"/>
                <a:gd name="connsiteY15" fmla="*/ 244173 h 1245408"/>
                <a:gd name="connsiteX16" fmla="*/ 352481 w 839080"/>
                <a:gd name="connsiteY16" fmla="*/ 382591 h 1245408"/>
                <a:gd name="connsiteX17" fmla="*/ 281174 w 839080"/>
                <a:gd name="connsiteY17" fmla="*/ 298701 h 1245408"/>
                <a:gd name="connsiteX18" fmla="*/ 117589 w 839080"/>
                <a:gd name="connsiteY18" fmla="*/ 122532 h 1245408"/>
                <a:gd name="connsiteX19" fmla="*/ 310536 w 839080"/>
                <a:gd name="connsiteY19" fmla="*/ 403563 h 1245408"/>
                <a:gd name="connsiteX20" fmla="*/ 143 w 839080"/>
                <a:gd name="connsiteY20" fmla="*/ 892 h 124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9080" h="1245408">
                  <a:moveTo>
                    <a:pt x="143" y="892"/>
                  </a:moveTo>
                  <a:cubicBezTo>
                    <a:pt x="7833" y="23263"/>
                    <a:pt x="275581" y="399369"/>
                    <a:pt x="356675" y="537787"/>
                  </a:cubicBezTo>
                  <a:cubicBezTo>
                    <a:pt x="437769" y="676205"/>
                    <a:pt x="469926" y="807633"/>
                    <a:pt x="486704" y="831402"/>
                  </a:cubicBezTo>
                  <a:cubicBezTo>
                    <a:pt x="503482" y="855171"/>
                    <a:pt x="451051" y="612589"/>
                    <a:pt x="457343" y="680400"/>
                  </a:cubicBezTo>
                  <a:cubicBezTo>
                    <a:pt x="463635" y="748211"/>
                    <a:pt x="514668" y="1187235"/>
                    <a:pt x="524455" y="1238268"/>
                  </a:cubicBezTo>
                  <a:cubicBezTo>
                    <a:pt x="534242" y="1289301"/>
                    <a:pt x="513270" y="1052312"/>
                    <a:pt x="516066" y="986598"/>
                  </a:cubicBezTo>
                  <a:cubicBezTo>
                    <a:pt x="518862" y="920884"/>
                    <a:pt x="495793" y="872647"/>
                    <a:pt x="541233" y="843985"/>
                  </a:cubicBezTo>
                  <a:cubicBezTo>
                    <a:pt x="586673" y="815323"/>
                    <a:pt x="800592" y="823013"/>
                    <a:pt x="788708" y="814624"/>
                  </a:cubicBezTo>
                  <a:cubicBezTo>
                    <a:pt x="776824" y="806235"/>
                    <a:pt x="461538" y="810429"/>
                    <a:pt x="469927" y="793651"/>
                  </a:cubicBezTo>
                  <a:cubicBezTo>
                    <a:pt x="478316" y="776873"/>
                    <a:pt x="834848" y="725840"/>
                    <a:pt x="839042" y="713956"/>
                  </a:cubicBezTo>
                  <a:cubicBezTo>
                    <a:pt x="843236" y="702072"/>
                    <a:pt x="504181" y="726540"/>
                    <a:pt x="495093" y="722345"/>
                  </a:cubicBezTo>
                  <a:cubicBezTo>
                    <a:pt x="486005" y="718150"/>
                    <a:pt x="790806" y="703470"/>
                    <a:pt x="784514" y="688789"/>
                  </a:cubicBezTo>
                  <a:cubicBezTo>
                    <a:pt x="778222" y="674108"/>
                    <a:pt x="525853" y="686692"/>
                    <a:pt x="457343" y="634261"/>
                  </a:cubicBezTo>
                  <a:cubicBezTo>
                    <a:pt x="388833" y="581830"/>
                    <a:pt x="390231" y="409156"/>
                    <a:pt x="373453" y="374202"/>
                  </a:cubicBezTo>
                  <a:cubicBezTo>
                    <a:pt x="356675" y="339248"/>
                    <a:pt x="337800" y="446207"/>
                    <a:pt x="356675" y="424536"/>
                  </a:cubicBezTo>
                  <a:cubicBezTo>
                    <a:pt x="375550" y="402865"/>
                    <a:pt x="487403" y="251164"/>
                    <a:pt x="486704" y="244173"/>
                  </a:cubicBezTo>
                  <a:cubicBezTo>
                    <a:pt x="486005" y="237182"/>
                    <a:pt x="386736" y="373503"/>
                    <a:pt x="352481" y="382591"/>
                  </a:cubicBezTo>
                  <a:cubicBezTo>
                    <a:pt x="318226" y="391679"/>
                    <a:pt x="320323" y="342044"/>
                    <a:pt x="281174" y="298701"/>
                  </a:cubicBezTo>
                  <a:cubicBezTo>
                    <a:pt x="242025" y="255358"/>
                    <a:pt x="112695" y="105055"/>
                    <a:pt x="117589" y="122532"/>
                  </a:cubicBezTo>
                  <a:cubicBezTo>
                    <a:pt x="122483" y="140009"/>
                    <a:pt x="324518" y="423137"/>
                    <a:pt x="310536" y="403563"/>
                  </a:cubicBezTo>
                  <a:cubicBezTo>
                    <a:pt x="296554" y="383989"/>
                    <a:pt x="-7547" y="-21479"/>
                    <a:pt x="143" y="8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8" name="フリーフォーム 467">
              <a:extLst>
                <a:ext uri="{FF2B5EF4-FFF2-40B4-BE49-F238E27FC236}">
                  <a16:creationId xmlns:a16="http://schemas.microsoft.com/office/drawing/2014/main" id="{5193CC2E-BCCC-E52F-51F7-CDB1D08B071A}"/>
                </a:ext>
              </a:extLst>
            </p:cNvPr>
            <p:cNvSpPr/>
            <p:nvPr/>
          </p:nvSpPr>
          <p:spPr>
            <a:xfrm>
              <a:off x="6978474" y="7029023"/>
              <a:ext cx="271250" cy="247635"/>
            </a:xfrm>
            <a:custGeom>
              <a:avLst/>
              <a:gdLst>
                <a:gd name="connsiteX0" fmla="*/ 210373 w 271250"/>
                <a:gd name="connsiteY0" fmla="*/ 219 h 247635"/>
                <a:gd name="connsiteX1" fmla="*/ 246949 w 271250"/>
                <a:gd name="connsiteY1" fmla="*/ 89997 h 247635"/>
                <a:gd name="connsiteX2" fmla="*/ 4217 w 271250"/>
                <a:gd name="connsiteY2" fmla="*/ 159824 h 247635"/>
                <a:gd name="connsiteX3" fmla="*/ 103970 w 271250"/>
                <a:gd name="connsiteY3" fmla="*/ 129898 h 247635"/>
                <a:gd name="connsiteX4" fmla="*/ 246949 w 271250"/>
                <a:gd name="connsiteY4" fmla="*/ 116597 h 247635"/>
                <a:gd name="connsiteX5" fmla="*/ 217023 w 271250"/>
                <a:gd name="connsiteY5" fmla="*/ 149848 h 247635"/>
                <a:gd name="connsiteX6" fmla="*/ 150521 w 271250"/>
                <a:gd name="connsiteY6" fmla="*/ 246276 h 247635"/>
                <a:gd name="connsiteX7" fmla="*/ 270224 w 271250"/>
                <a:gd name="connsiteY7" fmla="*/ 70046 h 247635"/>
                <a:gd name="connsiteX8" fmla="*/ 210373 w 271250"/>
                <a:gd name="connsiteY8" fmla="*/ 219 h 24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250" h="247635">
                  <a:moveTo>
                    <a:pt x="210373" y="219"/>
                  </a:moveTo>
                  <a:cubicBezTo>
                    <a:pt x="206494" y="3544"/>
                    <a:pt x="281308" y="63396"/>
                    <a:pt x="246949" y="89997"/>
                  </a:cubicBezTo>
                  <a:cubicBezTo>
                    <a:pt x="212590" y="116598"/>
                    <a:pt x="28047" y="153174"/>
                    <a:pt x="4217" y="159824"/>
                  </a:cubicBezTo>
                  <a:cubicBezTo>
                    <a:pt x="-19613" y="166474"/>
                    <a:pt x="63515" y="137102"/>
                    <a:pt x="103970" y="129898"/>
                  </a:cubicBezTo>
                  <a:cubicBezTo>
                    <a:pt x="144425" y="122694"/>
                    <a:pt x="228107" y="113272"/>
                    <a:pt x="246949" y="116597"/>
                  </a:cubicBezTo>
                  <a:cubicBezTo>
                    <a:pt x="265791" y="119922"/>
                    <a:pt x="233094" y="128235"/>
                    <a:pt x="217023" y="149848"/>
                  </a:cubicBezTo>
                  <a:cubicBezTo>
                    <a:pt x="200952" y="171461"/>
                    <a:pt x="141654" y="259576"/>
                    <a:pt x="150521" y="246276"/>
                  </a:cubicBezTo>
                  <a:cubicBezTo>
                    <a:pt x="159388" y="232976"/>
                    <a:pt x="260249" y="108285"/>
                    <a:pt x="270224" y="70046"/>
                  </a:cubicBezTo>
                  <a:cubicBezTo>
                    <a:pt x="280199" y="31808"/>
                    <a:pt x="214252" y="-3106"/>
                    <a:pt x="210373" y="2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9" name="フリーフォーム 468">
              <a:extLst>
                <a:ext uri="{FF2B5EF4-FFF2-40B4-BE49-F238E27FC236}">
                  <a16:creationId xmlns:a16="http://schemas.microsoft.com/office/drawing/2014/main" id="{6CFC0CCC-A7B5-B1C5-616F-C0B0FADCDE60}"/>
                </a:ext>
              </a:extLst>
            </p:cNvPr>
            <p:cNvSpPr/>
            <p:nvPr/>
          </p:nvSpPr>
          <p:spPr>
            <a:xfrm>
              <a:off x="6875616" y="7004036"/>
              <a:ext cx="353418" cy="493153"/>
            </a:xfrm>
            <a:custGeom>
              <a:avLst/>
              <a:gdLst>
                <a:gd name="connsiteX0" fmla="*/ 353132 w 353418"/>
                <a:gd name="connsiteY0" fmla="*/ 158210 h 493153"/>
                <a:gd name="connsiteX1" fmla="*/ 190202 w 353418"/>
                <a:gd name="connsiteY1" fmla="*/ 191461 h 493153"/>
                <a:gd name="connsiteX2" fmla="*/ 672 w 353418"/>
                <a:gd name="connsiteY2" fmla="*/ 490719 h 493153"/>
                <a:gd name="connsiteX3" fmla="*/ 260029 w 353418"/>
                <a:gd name="connsiteY3" fmla="*/ 5256 h 493153"/>
                <a:gd name="connsiteX4" fmla="*/ 130351 w 353418"/>
                <a:gd name="connsiteY4" fmla="*/ 231362 h 493153"/>
                <a:gd name="connsiteX5" fmla="*/ 186877 w 353418"/>
                <a:gd name="connsiteY5" fmla="*/ 201436 h 493153"/>
                <a:gd name="connsiteX6" fmla="*/ 346481 w 353418"/>
                <a:gd name="connsiteY6" fmla="*/ 251312 h 493153"/>
                <a:gd name="connsiteX7" fmla="*/ 123700 w 353418"/>
                <a:gd name="connsiteY7" fmla="*/ 211411 h 493153"/>
                <a:gd name="connsiteX8" fmla="*/ 266679 w 353418"/>
                <a:gd name="connsiteY8" fmla="*/ 254637 h 493153"/>
                <a:gd name="connsiteX9" fmla="*/ 323206 w 353418"/>
                <a:gd name="connsiteY9" fmla="*/ 267938 h 493153"/>
                <a:gd name="connsiteX10" fmla="*/ 150301 w 353418"/>
                <a:gd name="connsiteY10" fmla="*/ 198111 h 493153"/>
                <a:gd name="connsiteX11" fmla="*/ 353132 w 353418"/>
                <a:gd name="connsiteY11" fmla="*/ 158210 h 49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3418" h="493153">
                  <a:moveTo>
                    <a:pt x="353132" y="158210"/>
                  </a:moveTo>
                  <a:cubicBezTo>
                    <a:pt x="359782" y="157102"/>
                    <a:pt x="248945" y="136043"/>
                    <a:pt x="190202" y="191461"/>
                  </a:cubicBezTo>
                  <a:cubicBezTo>
                    <a:pt x="131459" y="246879"/>
                    <a:pt x="-10966" y="521753"/>
                    <a:pt x="672" y="490719"/>
                  </a:cubicBezTo>
                  <a:cubicBezTo>
                    <a:pt x="12310" y="459685"/>
                    <a:pt x="238416" y="48482"/>
                    <a:pt x="260029" y="5256"/>
                  </a:cubicBezTo>
                  <a:cubicBezTo>
                    <a:pt x="281642" y="-37970"/>
                    <a:pt x="142543" y="198665"/>
                    <a:pt x="130351" y="231362"/>
                  </a:cubicBezTo>
                  <a:cubicBezTo>
                    <a:pt x="118159" y="264059"/>
                    <a:pt x="150855" y="198111"/>
                    <a:pt x="186877" y="201436"/>
                  </a:cubicBezTo>
                  <a:cubicBezTo>
                    <a:pt x="222899" y="204761"/>
                    <a:pt x="357011" y="249650"/>
                    <a:pt x="346481" y="251312"/>
                  </a:cubicBezTo>
                  <a:cubicBezTo>
                    <a:pt x="335951" y="252975"/>
                    <a:pt x="137000" y="210857"/>
                    <a:pt x="123700" y="211411"/>
                  </a:cubicBezTo>
                  <a:cubicBezTo>
                    <a:pt x="110400" y="211965"/>
                    <a:pt x="233428" y="245216"/>
                    <a:pt x="266679" y="254637"/>
                  </a:cubicBezTo>
                  <a:cubicBezTo>
                    <a:pt x="299930" y="264058"/>
                    <a:pt x="342602" y="277359"/>
                    <a:pt x="323206" y="267938"/>
                  </a:cubicBezTo>
                  <a:cubicBezTo>
                    <a:pt x="303810" y="258517"/>
                    <a:pt x="146976" y="218061"/>
                    <a:pt x="150301" y="198111"/>
                  </a:cubicBezTo>
                  <a:cubicBezTo>
                    <a:pt x="153626" y="178161"/>
                    <a:pt x="346482" y="159318"/>
                    <a:pt x="353132" y="1582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0" name="フリーフォーム 469">
              <a:extLst>
                <a:ext uri="{FF2B5EF4-FFF2-40B4-BE49-F238E27FC236}">
                  <a16:creationId xmlns:a16="http://schemas.microsoft.com/office/drawing/2014/main" id="{769106DF-F811-CF8D-4F88-AAFB1DD72097}"/>
                </a:ext>
              </a:extLst>
            </p:cNvPr>
            <p:cNvSpPr/>
            <p:nvPr/>
          </p:nvSpPr>
          <p:spPr>
            <a:xfrm>
              <a:off x="6530450" y="7467193"/>
              <a:ext cx="459553" cy="1075120"/>
            </a:xfrm>
            <a:custGeom>
              <a:avLst/>
              <a:gdLst>
                <a:gd name="connsiteX0" fmla="*/ 458891 w 459553"/>
                <a:gd name="connsiteY0" fmla="*/ 961 h 1075120"/>
                <a:gd name="connsiteX1" fmla="*/ 379089 w 459553"/>
                <a:gd name="connsiteY1" fmla="*/ 253668 h 1075120"/>
                <a:gd name="connsiteX2" fmla="*/ 29 w 459553"/>
                <a:gd name="connsiteY2" fmla="*/ 1074966 h 1075120"/>
                <a:gd name="connsiteX3" fmla="*/ 359138 w 459553"/>
                <a:gd name="connsiteY3" fmla="*/ 320170 h 1075120"/>
                <a:gd name="connsiteX4" fmla="*/ 458891 w 459553"/>
                <a:gd name="connsiteY4" fmla="*/ 961 h 107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553" h="1075120">
                  <a:moveTo>
                    <a:pt x="458891" y="961"/>
                  </a:moveTo>
                  <a:cubicBezTo>
                    <a:pt x="462216" y="-10123"/>
                    <a:pt x="455566" y="74667"/>
                    <a:pt x="379089" y="253668"/>
                  </a:cubicBezTo>
                  <a:cubicBezTo>
                    <a:pt x="302612" y="432669"/>
                    <a:pt x="3354" y="1063882"/>
                    <a:pt x="29" y="1074966"/>
                  </a:cubicBezTo>
                  <a:cubicBezTo>
                    <a:pt x="-3296" y="1086050"/>
                    <a:pt x="278782" y="495846"/>
                    <a:pt x="359138" y="320170"/>
                  </a:cubicBezTo>
                  <a:cubicBezTo>
                    <a:pt x="439494" y="144494"/>
                    <a:pt x="455566" y="12045"/>
                    <a:pt x="458891" y="9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フリーフォーム 470">
              <a:extLst>
                <a:ext uri="{FF2B5EF4-FFF2-40B4-BE49-F238E27FC236}">
                  <a16:creationId xmlns:a16="http://schemas.microsoft.com/office/drawing/2014/main" id="{CB7BAEE6-5D2C-61C9-6A36-324F61A16CC6}"/>
                </a:ext>
              </a:extLst>
            </p:cNvPr>
            <p:cNvSpPr/>
            <p:nvPr/>
          </p:nvSpPr>
          <p:spPr>
            <a:xfrm>
              <a:off x="6508166" y="7469382"/>
              <a:ext cx="463361" cy="1058577"/>
            </a:xfrm>
            <a:custGeom>
              <a:avLst/>
              <a:gdLst>
                <a:gd name="connsiteX0" fmla="*/ 454574 w 463361"/>
                <a:gd name="connsiteY0" fmla="*/ 8747 h 1058577"/>
                <a:gd name="connsiteX1" fmla="*/ 334871 w 463361"/>
                <a:gd name="connsiteY1" fmla="*/ 374507 h 1058577"/>
                <a:gd name="connsiteX2" fmla="*/ 348171 w 463361"/>
                <a:gd name="connsiteY2" fmla="*/ 311331 h 1058577"/>
                <a:gd name="connsiteX3" fmla="*/ 218493 w 463361"/>
                <a:gd name="connsiteY3" fmla="*/ 590638 h 1058577"/>
                <a:gd name="connsiteX4" fmla="*/ 235118 w 463361"/>
                <a:gd name="connsiteY4" fmla="*/ 570688 h 1058577"/>
                <a:gd name="connsiteX5" fmla="*/ 2362 w 463361"/>
                <a:gd name="connsiteY5" fmla="*/ 1052826 h 1058577"/>
                <a:gd name="connsiteX6" fmla="*/ 401373 w 463361"/>
                <a:gd name="connsiteY6" fmla="*/ 194953 h 1058577"/>
                <a:gd name="connsiteX7" fmla="*/ 454574 w 463361"/>
                <a:gd name="connsiteY7" fmla="*/ 8747 h 105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3361" h="1058577">
                  <a:moveTo>
                    <a:pt x="454574" y="8747"/>
                  </a:moveTo>
                  <a:cubicBezTo>
                    <a:pt x="443490" y="38673"/>
                    <a:pt x="352605" y="324076"/>
                    <a:pt x="334871" y="374507"/>
                  </a:cubicBezTo>
                  <a:cubicBezTo>
                    <a:pt x="317137" y="424938"/>
                    <a:pt x="367567" y="275309"/>
                    <a:pt x="348171" y="311331"/>
                  </a:cubicBezTo>
                  <a:cubicBezTo>
                    <a:pt x="328775" y="347353"/>
                    <a:pt x="237335" y="547412"/>
                    <a:pt x="218493" y="590638"/>
                  </a:cubicBezTo>
                  <a:cubicBezTo>
                    <a:pt x="199651" y="633864"/>
                    <a:pt x="271140" y="493657"/>
                    <a:pt x="235118" y="570688"/>
                  </a:cubicBezTo>
                  <a:cubicBezTo>
                    <a:pt x="199096" y="647719"/>
                    <a:pt x="-25347" y="1115448"/>
                    <a:pt x="2362" y="1052826"/>
                  </a:cubicBezTo>
                  <a:cubicBezTo>
                    <a:pt x="30071" y="990204"/>
                    <a:pt x="322679" y="367858"/>
                    <a:pt x="401373" y="194953"/>
                  </a:cubicBezTo>
                  <a:cubicBezTo>
                    <a:pt x="480067" y="22048"/>
                    <a:pt x="465658" y="-21179"/>
                    <a:pt x="454574" y="87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2" name="フリーフォーム 471">
              <a:extLst>
                <a:ext uri="{FF2B5EF4-FFF2-40B4-BE49-F238E27FC236}">
                  <a16:creationId xmlns:a16="http://schemas.microsoft.com/office/drawing/2014/main" id="{006CEF81-F0E4-7F3A-960D-373C80A9572C}"/>
                </a:ext>
              </a:extLst>
            </p:cNvPr>
            <p:cNvSpPr/>
            <p:nvPr/>
          </p:nvSpPr>
          <p:spPr>
            <a:xfrm>
              <a:off x="7022488" y="7165350"/>
              <a:ext cx="55275" cy="530482"/>
            </a:xfrm>
            <a:custGeom>
              <a:avLst/>
              <a:gdLst>
                <a:gd name="connsiteX0" fmla="*/ 104 w 55275"/>
                <a:gd name="connsiteY0" fmla="*/ 3546 h 530482"/>
                <a:gd name="connsiteX1" fmla="*/ 53305 w 55275"/>
                <a:gd name="connsiteY1" fmla="*/ 522260 h 530482"/>
                <a:gd name="connsiteX2" fmla="*/ 40005 w 55275"/>
                <a:gd name="connsiteY2" fmla="*/ 302804 h 530482"/>
                <a:gd name="connsiteX3" fmla="*/ 104 w 55275"/>
                <a:gd name="connsiteY3" fmla="*/ 3546 h 53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75" h="530482">
                  <a:moveTo>
                    <a:pt x="104" y="3546"/>
                  </a:moveTo>
                  <a:cubicBezTo>
                    <a:pt x="2321" y="40122"/>
                    <a:pt x="46655" y="472384"/>
                    <a:pt x="53305" y="522260"/>
                  </a:cubicBezTo>
                  <a:cubicBezTo>
                    <a:pt x="59955" y="572136"/>
                    <a:pt x="48318" y="382052"/>
                    <a:pt x="40005" y="302804"/>
                  </a:cubicBezTo>
                  <a:cubicBezTo>
                    <a:pt x="31692" y="223556"/>
                    <a:pt x="-2113" y="-33030"/>
                    <a:pt x="104" y="35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3" name="フリーフォーム 472">
              <a:extLst>
                <a:ext uri="{FF2B5EF4-FFF2-40B4-BE49-F238E27FC236}">
                  <a16:creationId xmlns:a16="http://schemas.microsoft.com/office/drawing/2014/main" id="{01F37E23-4032-E037-56AB-8C3DE075B57C}"/>
                </a:ext>
              </a:extLst>
            </p:cNvPr>
            <p:cNvSpPr/>
            <p:nvPr/>
          </p:nvSpPr>
          <p:spPr>
            <a:xfrm>
              <a:off x="7009292" y="7327626"/>
              <a:ext cx="37202" cy="329479"/>
            </a:xfrm>
            <a:custGeom>
              <a:avLst/>
              <a:gdLst>
                <a:gd name="connsiteX0" fmla="*/ 0 w 37202"/>
                <a:gd name="connsiteY0" fmla="*/ 874 h 329479"/>
                <a:gd name="connsiteX1" fmla="*/ 33251 w 37202"/>
                <a:gd name="connsiteY1" fmla="*/ 320083 h 329479"/>
                <a:gd name="connsiteX2" fmla="*/ 33251 w 37202"/>
                <a:gd name="connsiteY2" fmla="*/ 226981 h 329479"/>
                <a:gd name="connsiteX3" fmla="*/ 0 w 37202"/>
                <a:gd name="connsiteY3" fmla="*/ 874 h 32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02" h="329479">
                  <a:moveTo>
                    <a:pt x="0" y="874"/>
                  </a:moveTo>
                  <a:cubicBezTo>
                    <a:pt x="0" y="16391"/>
                    <a:pt x="27709" y="282399"/>
                    <a:pt x="33251" y="320083"/>
                  </a:cubicBezTo>
                  <a:cubicBezTo>
                    <a:pt x="38793" y="357767"/>
                    <a:pt x="38239" y="272978"/>
                    <a:pt x="33251" y="226981"/>
                  </a:cubicBezTo>
                  <a:cubicBezTo>
                    <a:pt x="28263" y="180984"/>
                    <a:pt x="0" y="-14643"/>
                    <a:pt x="0" y="8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4" name="フリーフォーム 473">
              <a:extLst>
                <a:ext uri="{FF2B5EF4-FFF2-40B4-BE49-F238E27FC236}">
                  <a16:creationId xmlns:a16="http://schemas.microsoft.com/office/drawing/2014/main" id="{D628FACB-D319-51D0-CAC1-3EDC7B7E69AB}"/>
                </a:ext>
              </a:extLst>
            </p:cNvPr>
            <p:cNvSpPr/>
            <p:nvPr/>
          </p:nvSpPr>
          <p:spPr>
            <a:xfrm>
              <a:off x="6998628" y="7814832"/>
              <a:ext cx="34160" cy="855658"/>
            </a:xfrm>
            <a:custGeom>
              <a:avLst/>
              <a:gdLst>
                <a:gd name="connsiteX0" fmla="*/ 688 w 34160"/>
                <a:gd name="connsiteY0" fmla="*/ 2457 h 855658"/>
                <a:gd name="connsiteX1" fmla="*/ 33939 w 34160"/>
                <a:gd name="connsiteY1" fmla="*/ 830404 h 855658"/>
                <a:gd name="connsiteX2" fmla="*/ 13989 w 34160"/>
                <a:gd name="connsiteY2" fmla="*/ 584348 h 855658"/>
                <a:gd name="connsiteX3" fmla="*/ 688 w 34160"/>
                <a:gd name="connsiteY3" fmla="*/ 2457 h 85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60" h="855658">
                  <a:moveTo>
                    <a:pt x="688" y="2457"/>
                  </a:moveTo>
                  <a:cubicBezTo>
                    <a:pt x="4013" y="43466"/>
                    <a:pt x="31722" y="733422"/>
                    <a:pt x="33939" y="830404"/>
                  </a:cubicBezTo>
                  <a:cubicBezTo>
                    <a:pt x="36156" y="927386"/>
                    <a:pt x="21193" y="723447"/>
                    <a:pt x="13989" y="584348"/>
                  </a:cubicBezTo>
                  <a:cubicBezTo>
                    <a:pt x="6785" y="445249"/>
                    <a:pt x="-2637" y="-38552"/>
                    <a:pt x="688" y="245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5" name="フリーフォーム 474">
              <a:extLst>
                <a:ext uri="{FF2B5EF4-FFF2-40B4-BE49-F238E27FC236}">
                  <a16:creationId xmlns:a16="http://schemas.microsoft.com/office/drawing/2014/main" id="{CC172033-8B34-3837-EACC-484F4FC5D8DE}"/>
                </a:ext>
              </a:extLst>
            </p:cNvPr>
            <p:cNvSpPr/>
            <p:nvPr/>
          </p:nvSpPr>
          <p:spPr>
            <a:xfrm>
              <a:off x="6916170" y="8357774"/>
              <a:ext cx="14981" cy="756096"/>
            </a:xfrm>
            <a:custGeom>
              <a:avLst/>
              <a:gdLst>
                <a:gd name="connsiteX0" fmla="*/ 13319 w 14981"/>
                <a:gd name="connsiteY0" fmla="*/ 1505 h 756096"/>
                <a:gd name="connsiteX1" fmla="*/ 13319 w 14981"/>
                <a:gd name="connsiteY1" fmla="*/ 729699 h 756096"/>
                <a:gd name="connsiteX2" fmla="*/ 19 w 14981"/>
                <a:gd name="connsiteY2" fmla="*/ 543494 h 756096"/>
                <a:gd name="connsiteX3" fmla="*/ 13319 w 14981"/>
                <a:gd name="connsiteY3" fmla="*/ 1505 h 75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1" h="756096">
                  <a:moveTo>
                    <a:pt x="13319" y="1505"/>
                  </a:moveTo>
                  <a:cubicBezTo>
                    <a:pt x="15536" y="32539"/>
                    <a:pt x="15536" y="639368"/>
                    <a:pt x="13319" y="729699"/>
                  </a:cubicBezTo>
                  <a:cubicBezTo>
                    <a:pt x="11102" y="820030"/>
                    <a:pt x="573" y="658764"/>
                    <a:pt x="19" y="543494"/>
                  </a:cubicBezTo>
                  <a:cubicBezTo>
                    <a:pt x="-535" y="428224"/>
                    <a:pt x="11102" y="-29529"/>
                    <a:pt x="13319" y="15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6" name="フリーフォーム 475">
              <a:extLst>
                <a:ext uri="{FF2B5EF4-FFF2-40B4-BE49-F238E27FC236}">
                  <a16:creationId xmlns:a16="http://schemas.microsoft.com/office/drawing/2014/main" id="{5A6B847F-336C-506D-FF5C-2E052DC36A20}"/>
                </a:ext>
              </a:extLst>
            </p:cNvPr>
            <p:cNvSpPr/>
            <p:nvPr/>
          </p:nvSpPr>
          <p:spPr>
            <a:xfrm>
              <a:off x="6646503" y="8262102"/>
              <a:ext cx="267276" cy="918683"/>
            </a:xfrm>
            <a:custGeom>
              <a:avLst/>
              <a:gdLst>
                <a:gd name="connsiteX0" fmla="*/ 266361 w 267276"/>
                <a:gd name="connsiteY0" fmla="*/ 4074 h 918683"/>
                <a:gd name="connsiteX1" fmla="*/ 7004 w 267276"/>
                <a:gd name="connsiteY1" fmla="*/ 898523 h 918683"/>
                <a:gd name="connsiteX2" fmla="*/ 90131 w 267276"/>
                <a:gd name="connsiteY2" fmla="*/ 579315 h 918683"/>
                <a:gd name="connsiteX3" fmla="*/ 266361 w 267276"/>
                <a:gd name="connsiteY3" fmla="*/ 4074 h 91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276" h="918683">
                  <a:moveTo>
                    <a:pt x="266361" y="4074"/>
                  </a:moveTo>
                  <a:cubicBezTo>
                    <a:pt x="252506" y="57275"/>
                    <a:pt x="36376" y="802650"/>
                    <a:pt x="7004" y="898523"/>
                  </a:cubicBezTo>
                  <a:cubicBezTo>
                    <a:pt x="-22368" y="994397"/>
                    <a:pt x="47459" y="725065"/>
                    <a:pt x="90131" y="579315"/>
                  </a:cubicBezTo>
                  <a:cubicBezTo>
                    <a:pt x="132803" y="433565"/>
                    <a:pt x="280216" y="-49127"/>
                    <a:pt x="266361" y="40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7" name="フリーフォーム 476">
              <a:extLst>
                <a:ext uri="{FF2B5EF4-FFF2-40B4-BE49-F238E27FC236}">
                  <a16:creationId xmlns:a16="http://schemas.microsoft.com/office/drawing/2014/main" id="{0B92DF07-3D0E-12A1-6282-D9AC5C7587FA}"/>
                </a:ext>
              </a:extLst>
            </p:cNvPr>
            <p:cNvSpPr/>
            <p:nvPr/>
          </p:nvSpPr>
          <p:spPr>
            <a:xfrm>
              <a:off x="7511366" y="8301312"/>
              <a:ext cx="634172" cy="1437926"/>
            </a:xfrm>
            <a:custGeom>
              <a:avLst/>
              <a:gdLst>
                <a:gd name="connsiteX0" fmla="*/ 591881 w 634172"/>
                <a:gd name="connsiteY0" fmla="*/ 4765 h 1437926"/>
                <a:gd name="connsiteX1" fmla="*/ 475502 w 634172"/>
                <a:gd name="connsiteY1" fmla="*/ 570031 h 1437926"/>
                <a:gd name="connsiteX2" fmla="*/ 472177 w 634172"/>
                <a:gd name="connsiteY2" fmla="*/ 493553 h 1437926"/>
                <a:gd name="connsiteX3" fmla="*/ 14 w 634172"/>
                <a:gd name="connsiteY3" fmla="*/ 1437879 h 1437926"/>
                <a:gd name="connsiteX4" fmla="*/ 455552 w 634172"/>
                <a:gd name="connsiteY4" fmla="*/ 450327 h 1437926"/>
                <a:gd name="connsiteX5" fmla="*/ 325873 w 634172"/>
                <a:gd name="connsiteY5" fmla="*/ 769536 h 1437926"/>
                <a:gd name="connsiteX6" fmla="*/ 628457 w 634172"/>
                <a:gd name="connsiteY6" fmla="*/ 141094 h 1437926"/>
                <a:gd name="connsiteX7" fmla="*/ 528704 w 634172"/>
                <a:gd name="connsiteY7" fmla="*/ 290723 h 1437926"/>
                <a:gd name="connsiteX8" fmla="*/ 591881 w 634172"/>
                <a:gd name="connsiteY8" fmla="*/ 4765 h 143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172" h="1437926">
                  <a:moveTo>
                    <a:pt x="591881" y="4765"/>
                  </a:moveTo>
                  <a:cubicBezTo>
                    <a:pt x="583014" y="51316"/>
                    <a:pt x="495453" y="488566"/>
                    <a:pt x="475502" y="570031"/>
                  </a:cubicBezTo>
                  <a:cubicBezTo>
                    <a:pt x="455551" y="651496"/>
                    <a:pt x="551425" y="348912"/>
                    <a:pt x="472177" y="493553"/>
                  </a:cubicBezTo>
                  <a:cubicBezTo>
                    <a:pt x="392929" y="638194"/>
                    <a:pt x="2785" y="1445083"/>
                    <a:pt x="14" y="1437879"/>
                  </a:cubicBezTo>
                  <a:cubicBezTo>
                    <a:pt x="-2757" y="1430675"/>
                    <a:pt x="401242" y="561717"/>
                    <a:pt x="455552" y="450327"/>
                  </a:cubicBezTo>
                  <a:cubicBezTo>
                    <a:pt x="509862" y="338937"/>
                    <a:pt x="297056" y="821075"/>
                    <a:pt x="325873" y="769536"/>
                  </a:cubicBezTo>
                  <a:cubicBezTo>
                    <a:pt x="354690" y="717997"/>
                    <a:pt x="594652" y="220896"/>
                    <a:pt x="628457" y="141094"/>
                  </a:cubicBezTo>
                  <a:cubicBezTo>
                    <a:pt x="662262" y="61292"/>
                    <a:pt x="535354" y="313999"/>
                    <a:pt x="528704" y="290723"/>
                  </a:cubicBezTo>
                  <a:cubicBezTo>
                    <a:pt x="522054" y="267447"/>
                    <a:pt x="600748" y="-41786"/>
                    <a:pt x="591881" y="47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8" name="フリーフォーム 477">
              <a:extLst>
                <a:ext uri="{FF2B5EF4-FFF2-40B4-BE49-F238E27FC236}">
                  <a16:creationId xmlns:a16="http://schemas.microsoft.com/office/drawing/2014/main" id="{C878BA3E-0621-FA66-584E-9E30E4DD9F95}"/>
                </a:ext>
              </a:extLst>
            </p:cNvPr>
            <p:cNvSpPr/>
            <p:nvPr/>
          </p:nvSpPr>
          <p:spPr>
            <a:xfrm>
              <a:off x="6770817" y="8882466"/>
              <a:ext cx="99235" cy="1126893"/>
            </a:xfrm>
            <a:custGeom>
              <a:avLst/>
              <a:gdLst>
                <a:gd name="connsiteX0" fmla="*/ 98821 w 99235"/>
                <a:gd name="connsiteY0" fmla="*/ 2177 h 1126893"/>
                <a:gd name="connsiteX1" fmla="*/ 2393 w 99235"/>
                <a:gd name="connsiteY1" fmla="*/ 1086157 h 1126893"/>
                <a:gd name="connsiteX2" fmla="*/ 35644 w 99235"/>
                <a:gd name="connsiteY2" fmla="*/ 813499 h 1126893"/>
                <a:gd name="connsiteX3" fmla="*/ 98821 w 99235"/>
                <a:gd name="connsiteY3" fmla="*/ 2177 h 112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235" h="1126893">
                  <a:moveTo>
                    <a:pt x="98821" y="2177"/>
                  </a:moveTo>
                  <a:cubicBezTo>
                    <a:pt x="93279" y="47620"/>
                    <a:pt x="12922" y="950937"/>
                    <a:pt x="2393" y="1086157"/>
                  </a:cubicBezTo>
                  <a:cubicBezTo>
                    <a:pt x="-8136" y="1221377"/>
                    <a:pt x="18464" y="991391"/>
                    <a:pt x="35644" y="813499"/>
                  </a:cubicBezTo>
                  <a:cubicBezTo>
                    <a:pt x="52824" y="635607"/>
                    <a:pt x="104363" y="-43266"/>
                    <a:pt x="98821" y="217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9" name="フリーフォーム 478">
              <a:extLst>
                <a:ext uri="{FF2B5EF4-FFF2-40B4-BE49-F238E27FC236}">
                  <a16:creationId xmlns:a16="http://schemas.microsoft.com/office/drawing/2014/main" id="{497AC330-4137-6D9A-ED8E-9D5698EEF988}"/>
                </a:ext>
              </a:extLst>
            </p:cNvPr>
            <p:cNvSpPr/>
            <p:nvPr/>
          </p:nvSpPr>
          <p:spPr>
            <a:xfrm>
              <a:off x="7360598" y="9677819"/>
              <a:ext cx="147148" cy="623069"/>
            </a:xfrm>
            <a:custGeom>
              <a:avLst/>
              <a:gdLst>
                <a:gd name="connsiteX0" fmla="*/ 117531 w 147148"/>
                <a:gd name="connsiteY0" fmla="*/ 4846 h 623069"/>
                <a:gd name="connsiteX1" fmla="*/ 74305 w 147148"/>
                <a:gd name="connsiteY1" fmla="*/ 413832 h 623069"/>
                <a:gd name="connsiteX2" fmla="*/ 67655 w 147148"/>
                <a:gd name="connsiteY2" fmla="*/ 367281 h 623069"/>
                <a:gd name="connsiteX3" fmla="*/ 1153 w 147148"/>
                <a:gd name="connsiteY3" fmla="*/ 619988 h 623069"/>
                <a:gd name="connsiteX4" fmla="*/ 34404 w 147148"/>
                <a:gd name="connsiteY4" fmla="*/ 483659 h 623069"/>
                <a:gd name="connsiteX5" fmla="*/ 144132 w 147148"/>
                <a:gd name="connsiteY5" fmla="*/ 137849 h 623069"/>
                <a:gd name="connsiteX6" fmla="*/ 117531 w 147148"/>
                <a:gd name="connsiteY6" fmla="*/ 184401 h 623069"/>
                <a:gd name="connsiteX7" fmla="*/ 117531 w 147148"/>
                <a:gd name="connsiteY7" fmla="*/ 4846 h 6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148" h="623069">
                  <a:moveTo>
                    <a:pt x="117531" y="4846"/>
                  </a:moveTo>
                  <a:cubicBezTo>
                    <a:pt x="110327" y="43084"/>
                    <a:pt x="82618" y="353426"/>
                    <a:pt x="74305" y="413832"/>
                  </a:cubicBezTo>
                  <a:cubicBezTo>
                    <a:pt x="65992" y="474238"/>
                    <a:pt x="79847" y="332922"/>
                    <a:pt x="67655" y="367281"/>
                  </a:cubicBezTo>
                  <a:cubicBezTo>
                    <a:pt x="55463" y="401640"/>
                    <a:pt x="6695" y="600592"/>
                    <a:pt x="1153" y="619988"/>
                  </a:cubicBezTo>
                  <a:cubicBezTo>
                    <a:pt x="-4389" y="639384"/>
                    <a:pt x="10574" y="564015"/>
                    <a:pt x="34404" y="483659"/>
                  </a:cubicBezTo>
                  <a:cubicBezTo>
                    <a:pt x="58234" y="403303"/>
                    <a:pt x="130278" y="187725"/>
                    <a:pt x="144132" y="137849"/>
                  </a:cubicBezTo>
                  <a:cubicBezTo>
                    <a:pt x="157986" y="87973"/>
                    <a:pt x="119748" y="202135"/>
                    <a:pt x="117531" y="184401"/>
                  </a:cubicBezTo>
                  <a:cubicBezTo>
                    <a:pt x="115314" y="166667"/>
                    <a:pt x="124735" y="-33392"/>
                    <a:pt x="117531" y="48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0" name="フリーフォーム 479">
              <a:extLst>
                <a:ext uri="{FF2B5EF4-FFF2-40B4-BE49-F238E27FC236}">
                  <a16:creationId xmlns:a16="http://schemas.microsoft.com/office/drawing/2014/main" id="{34959E26-1163-E1AD-2B03-58F69A8398F1}"/>
                </a:ext>
              </a:extLst>
            </p:cNvPr>
            <p:cNvSpPr/>
            <p:nvPr/>
          </p:nvSpPr>
          <p:spPr>
            <a:xfrm>
              <a:off x="6975836" y="9726253"/>
              <a:ext cx="420167" cy="561733"/>
            </a:xfrm>
            <a:custGeom>
              <a:avLst/>
              <a:gdLst>
                <a:gd name="connsiteX0" fmla="*/ 63381 w 420167"/>
                <a:gd name="connsiteY0" fmla="*/ 62815 h 561733"/>
                <a:gd name="connsiteX1" fmla="*/ 33456 w 420167"/>
                <a:gd name="connsiteY1" fmla="*/ 249020 h 561733"/>
                <a:gd name="connsiteX2" fmla="*/ 106608 w 420167"/>
                <a:gd name="connsiteY2" fmla="*/ 268970 h 561733"/>
                <a:gd name="connsiteX3" fmla="*/ 193060 w 420167"/>
                <a:gd name="connsiteY3" fmla="*/ 298896 h 561733"/>
                <a:gd name="connsiteX4" fmla="*/ 219661 w 420167"/>
                <a:gd name="connsiteY4" fmla="*/ 232394 h 561733"/>
                <a:gd name="connsiteX5" fmla="*/ 222986 w 420167"/>
                <a:gd name="connsiteY5" fmla="*/ 348772 h 561733"/>
                <a:gd name="connsiteX6" fmla="*/ 415841 w 420167"/>
                <a:gd name="connsiteY6" fmla="*/ 342122 h 561733"/>
                <a:gd name="connsiteX7" fmla="*/ 352664 w 420167"/>
                <a:gd name="connsiteY7" fmla="*/ 415274 h 561733"/>
                <a:gd name="connsiteX8" fmla="*/ 299463 w 420167"/>
                <a:gd name="connsiteY8" fmla="*/ 561578 h 561733"/>
                <a:gd name="connsiteX9" fmla="*/ 319413 w 420167"/>
                <a:gd name="connsiteY9" fmla="*/ 441875 h 561733"/>
                <a:gd name="connsiteX10" fmla="*/ 236286 w 420167"/>
                <a:gd name="connsiteY10" fmla="*/ 365398 h 561733"/>
                <a:gd name="connsiteX11" fmla="*/ 362640 w 420167"/>
                <a:gd name="connsiteY11" fmla="*/ 391999 h 561733"/>
                <a:gd name="connsiteX12" fmla="*/ 256237 w 420167"/>
                <a:gd name="connsiteY12" fmla="*/ 342122 h 561733"/>
                <a:gd name="connsiteX13" fmla="*/ 89982 w 420167"/>
                <a:gd name="connsiteY13" fmla="*/ 325497 h 561733"/>
                <a:gd name="connsiteX14" fmla="*/ 126558 w 420167"/>
                <a:gd name="connsiteY14" fmla="*/ 292246 h 561733"/>
                <a:gd name="connsiteX15" fmla="*/ 205 w 420167"/>
                <a:gd name="connsiteY15" fmla="*/ 262320 h 561733"/>
                <a:gd name="connsiteX16" fmla="*/ 96632 w 420167"/>
                <a:gd name="connsiteY16" fmla="*/ 12938 h 561733"/>
                <a:gd name="connsiteX17" fmla="*/ 63381 w 420167"/>
                <a:gd name="connsiteY17" fmla="*/ 62815 h 56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167" h="561733">
                  <a:moveTo>
                    <a:pt x="63381" y="62815"/>
                  </a:moveTo>
                  <a:cubicBezTo>
                    <a:pt x="52852" y="102162"/>
                    <a:pt x="26252" y="214661"/>
                    <a:pt x="33456" y="249020"/>
                  </a:cubicBezTo>
                  <a:cubicBezTo>
                    <a:pt x="40660" y="283379"/>
                    <a:pt x="80007" y="260657"/>
                    <a:pt x="106608" y="268970"/>
                  </a:cubicBezTo>
                  <a:cubicBezTo>
                    <a:pt x="133209" y="277283"/>
                    <a:pt x="174218" y="304992"/>
                    <a:pt x="193060" y="298896"/>
                  </a:cubicBezTo>
                  <a:cubicBezTo>
                    <a:pt x="211902" y="292800"/>
                    <a:pt x="214673" y="224081"/>
                    <a:pt x="219661" y="232394"/>
                  </a:cubicBezTo>
                  <a:cubicBezTo>
                    <a:pt x="224649" y="240707"/>
                    <a:pt x="190289" y="330484"/>
                    <a:pt x="222986" y="348772"/>
                  </a:cubicBezTo>
                  <a:cubicBezTo>
                    <a:pt x="255683" y="367060"/>
                    <a:pt x="394228" y="331038"/>
                    <a:pt x="415841" y="342122"/>
                  </a:cubicBezTo>
                  <a:cubicBezTo>
                    <a:pt x="437454" y="353206"/>
                    <a:pt x="372060" y="378698"/>
                    <a:pt x="352664" y="415274"/>
                  </a:cubicBezTo>
                  <a:cubicBezTo>
                    <a:pt x="333268" y="451850"/>
                    <a:pt x="305005" y="557145"/>
                    <a:pt x="299463" y="561578"/>
                  </a:cubicBezTo>
                  <a:cubicBezTo>
                    <a:pt x="293921" y="566011"/>
                    <a:pt x="329942" y="474572"/>
                    <a:pt x="319413" y="441875"/>
                  </a:cubicBezTo>
                  <a:cubicBezTo>
                    <a:pt x="308884" y="409178"/>
                    <a:pt x="229081" y="373711"/>
                    <a:pt x="236286" y="365398"/>
                  </a:cubicBezTo>
                  <a:cubicBezTo>
                    <a:pt x="243491" y="357085"/>
                    <a:pt x="359315" y="395878"/>
                    <a:pt x="362640" y="391999"/>
                  </a:cubicBezTo>
                  <a:cubicBezTo>
                    <a:pt x="365965" y="388120"/>
                    <a:pt x="301680" y="353206"/>
                    <a:pt x="256237" y="342122"/>
                  </a:cubicBezTo>
                  <a:cubicBezTo>
                    <a:pt x="210794" y="331038"/>
                    <a:pt x="111595" y="333810"/>
                    <a:pt x="89982" y="325497"/>
                  </a:cubicBezTo>
                  <a:cubicBezTo>
                    <a:pt x="68369" y="317184"/>
                    <a:pt x="141521" y="302775"/>
                    <a:pt x="126558" y="292246"/>
                  </a:cubicBezTo>
                  <a:cubicBezTo>
                    <a:pt x="111595" y="281717"/>
                    <a:pt x="5193" y="308871"/>
                    <a:pt x="205" y="262320"/>
                  </a:cubicBezTo>
                  <a:cubicBezTo>
                    <a:pt x="-4783" y="215769"/>
                    <a:pt x="82778" y="48960"/>
                    <a:pt x="96632" y="12938"/>
                  </a:cubicBezTo>
                  <a:cubicBezTo>
                    <a:pt x="110486" y="-23084"/>
                    <a:pt x="73910" y="23468"/>
                    <a:pt x="63381" y="628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1" name="フリーフォーム 480">
              <a:extLst>
                <a:ext uri="{FF2B5EF4-FFF2-40B4-BE49-F238E27FC236}">
                  <a16:creationId xmlns:a16="http://schemas.microsoft.com/office/drawing/2014/main" id="{48982493-5270-E355-4275-DB78354792D1}"/>
                </a:ext>
              </a:extLst>
            </p:cNvPr>
            <p:cNvSpPr/>
            <p:nvPr/>
          </p:nvSpPr>
          <p:spPr>
            <a:xfrm>
              <a:off x="3047997" y="5708954"/>
              <a:ext cx="285633" cy="1060524"/>
            </a:xfrm>
            <a:custGeom>
              <a:avLst/>
              <a:gdLst>
                <a:gd name="connsiteX0" fmla="*/ 3 w 285633"/>
                <a:gd name="connsiteY0" fmla="*/ 184 h 1060524"/>
                <a:gd name="connsiteX1" fmla="*/ 257911 w 285633"/>
                <a:gd name="connsiteY1" fmla="*/ 979061 h 1060524"/>
                <a:gd name="connsiteX2" fmla="*/ 252049 w 285633"/>
                <a:gd name="connsiteY2" fmla="*/ 897000 h 1060524"/>
                <a:gd name="connsiteX3" fmla="*/ 3 w 285633"/>
                <a:gd name="connsiteY3" fmla="*/ 184 h 106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633" h="1060524">
                  <a:moveTo>
                    <a:pt x="3" y="184"/>
                  </a:moveTo>
                  <a:cubicBezTo>
                    <a:pt x="980" y="13861"/>
                    <a:pt x="215903" y="829592"/>
                    <a:pt x="257911" y="979061"/>
                  </a:cubicBezTo>
                  <a:cubicBezTo>
                    <a:pt x="299919" y="1128530"/>
                    <a:pt x="291126" y="1055262"/>
                    <a:pt x="252049" y="897000"/>
                  </a:cubicBezTo>
                  <a:cubicBezTo>
                    <a:pt x="212972" y="738738"/>
                    <a:pt x="-974" y="-13493"/>
                    <a:pt x="3" y="1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2" name="フリーフォーム 481">
              <a:extLst>
                <a:ext uri="{FF2B5EF4-FFF2-40B4-BE49-F238E27FC236}">
                  <a16:creationId xmlns:a16="http://schemas.microsoft.com/office/drawing/2014/main" id="{8A2A086C-91CC-E93A-1E4F-C8ED194C58A5}"/>
                </a:ext>
              </a:extLst>
            </p:cNvPr>
            <p:cNvSpPr/>
            <p:nvPr/>
          </p:nvSpPr>
          <p:spPr>
            <a:xfrm>
              <a:off x="3246590" y="5107564"/>
              <a:ext cx="120045" cy="1045125"/>
            </a:xfrm>
            <a:custGeom>
              <a:avLst/>
              <a:gdLst>
                <a:gd name="connsiteX0" fmla="*/ 702 w 120045"/>
                <a:gd name="connsiteY0" fmla="*/ 3698 h 1045125"/>
                <a:gd name="connsiteX1" fmla="*/ 117933 w 120045"/>
                <a:gd name="connsiteY1" fmla="*/ 1017744 h 1045125"/>
                <a:gd name="connsiteX2" fmla="*/ 71041 w 120045"/>
                <a:gd name="connsiteY2" fmla="*/ 689498 h 1045125"/>
                <a:gd name="connsiteX3" fmla="*/ 702 w 120045"/>
                <a:gd name="connsiteY3" fmla="*/ 3698 h 104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45" h="1045125">
                  <a:moveTo>
                    <a:pt x="702" y="3698"/>
                  </a:moveTo>
                  <a:cubicBezTo>
                    <a:pt x="8517" y="58406"/>
                    <a:pt x="106210" y="903444"/>
                    <a:pt x="117933" y="1017744"/>
                  </a:cubicBezTo>
                  <a:cubicBezTo>
                    <a:pt x="129656" y="1132044"/>
                    <a:pt x="89602" y="862413"/>
                    <a:pt x="71041" y="689498"/>
                  </a:cubicBezTo>
                  <a:cubicBezTo>
                    <a:pt x="52480" y="516583"/>
                    <a:pt x="-7113" y="-51010"/>
                    <a:pt x="702" y="36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3" name="フリーフォーム 482">
              <a:extLst>
                <a:ext uri="{FF2B5EF4-FFF2-40B4-BE49-F238E27FC236}">
                  <a16:creationId xmlns:a16="http://schemas.microsoft.com/office/drawing/2014/main" id="{AEBBA9B4-A9C4-900A-7794-7E1A59060073}"/>
                </a:ext>
              </a:extLst>
            </p:cNvPr>
            <p:cNvSpPr/>
            <p:nvPr/>
          </p:nvSpPr>
          <p:spPr>
            <a:xfrm>
              <a:off x="3134819" y="6299744"/>
              <a:ext cx="131878" cy="514469"/>
            </a:xfrm>
            <a:custGeom>
              <a:avLst/>
              <a:gdLst>
                <a:gd name="connsiteX0" fmla="*/ 1104 w 131878"/>
                <a:gd name="connsiteY0" fmla="*/ 1410 h 514469"/>
                <a:gd name="connsiteX1" fmla="*/ 130058 w 131878"/>
                <a:gd name="connsiteY1" fmla="*/ 499641 h 514469"/>
                <a:gd name="connsiteX2" fmla="*/ 71443 w 131878"/>
                <a:gd name="connsiteY2" fmla="*/ 353102 h 514469"/>
                <a:gd name="connsiteX3" fmla="*/ 1104 w 131878"/>
                <a:gd name="connsiteY3" fmla="*/ 1410 h 51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878" h="514469">
                  <a:moveTo>
                    <a:pt x="1104" y="1410"/>
                  </a:moveTo>
                  <a:cubicBezTo>
                    <a:pt x="10873" y="25833"/>
                    <a:pt x="118335" y="441026"/>
                    <a:pt x="130058" y="499641"/>
                  </a:cubicBezTo>
                  <a:cubicBezTo>
                    <a:pt x="141781" y="558256"/>
                    <a:pt x="93912" y="429302"/>
                    <a:pt x="71443" y="353102"/>
                  </a:cubicBezTo>
                  <a:cubicBezTo>
                    <a:pt x="48974" y="276902"/>
                    <a:pt x="-8665" y="-23013"/>
                    <a:pt x="1104" y="14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4" name="フリーフォーム 483">
              <a:extLst>
                <a:ext uri="{FF2B5EF4-FFF2-40B4-BE49-F238E27FC236}">
                  <a16:creationId xmlns:a16="http://schemas.microsoft.com/office/drawing/2014/main" id="{B6380E2E-1555-811E-D057-59922A1F1A16}"/>
                </a:ext>
              </a:extLst>
            </p:cNvPr>
            <p:cNvSpPr/>
            <p:nvPr/>
          </p:nvSpPr>
          <p:spPr>
            <a:xfrm>
              <a:off x="4572000" y="4741602"/>
              <a:ext cx="32615" cy="463554"/>
            </a:xfrm>
            <a:custGeom>
              <a:avLst/>
              <a:gdLst>
                <a:gd name="connsiteX0" fmla="*/ 0 w 32615"/>
                <a:gd name="connsiteY0" fmla="*/ 383 h 463554"/>
                <a:gd name="connsiteX1" fmla="*/ 29308 w 32615"/>
                <a:gd name="connsiteY1" fmla="*/ 439998 h 463554"/>
                <a:gd name="connsiteX2" fmla="*/ 29308 w 32615"/>
                <a:gd name="connsiteY2" fmla="*/ 363798 h 463554"/>
                <a:gd name="connsiteX3" fmla="*/ 0 w 32615"/>
                <a:gd name="connsiteY3" fmla="*/ 383 h 46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15" h="463554">
                  <a:moveTo>
                    <a:pt x="0" y="383"/>
                  </a:moveTo>
                  <a:cubicBezTo>
                    <a:pt x="0" y="13083"/>
                    <a:pt x="24423" y="379429"/>
                    <a:pt x="29308" y="439998"/>
                  </a:cubicBezTo>
                  <a:cubicBezTo>
                    <a:pt x="34193" y="500567"/>
                    <a:pt x="33216" y="433159"/>
                    <a:pt x="29308" y="363798"/>
                  </a:cubicBezTo>
                  <a:cubicBezTo>
                    <a:pt x="25400" y="294437"/>
                    <a:pt x="0" y="-12317"/>
                    <a:pt x="0" y="3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5" name="フリーフォーム 484">
              <a:extLst>
                <a:ext uri="{FF2B5EF4-FFF2-40B4-BE49-F238E27FC236}">
                  <a16:creationId xmlns:a16="http://schemas.microsoft.com/office/drawing/2014/main" id="{131B73B5-A5AD-AE6F-C3C8-E28BE197ADFF}"/>
                </a:ext>
              </a:extLst>
            </p:cNvPr>
            <p:cNvSpPr/>
            <p:nvPr/>
          </p:nvSpPr>
          <p:spPr>
            <a:xfrm>
              <a:off x="4472267" y="5014427"/>
              <a:ext cx="82297" cy="929463"/>
            </a:xfrm>
            <a:custGeom>
              <a:avLst/>
              <a:gdLst>
                <a:gd name="connsiteX0" fmla="*/ 87 w 82297"/>
                <a:gd name="connsiteY0" fmla="*/ 3050 h 929463"/>
                <a:gd name="connsiteX1" fmla="*/ 52841 w 82297"/>
                <a:gd name="connsiteY1" fmla="*/ 929173 h 929463"/>
                <a:gd name="connsiteX2" fmla="*/ 82148 w 82297"/>
                <a:gd name="connsiteY2" fmla="*/ 108558 h 929463"/>
                <a:gd name="connsiteX3" fmla="*/ 41118 w 82297"/>
                <a:gd name="connsiteY3" fmla="*/ 612650 h 929463"/>
                <a:gd name="connsiteX4" fmla="*/ 87 w 82297"/>
                <a:gd name="connsiteY4" fmla="*/ 3050 h 92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97" h="929463">
                  <a:moveTo>
                    <a:pt x="87" y="3050"/>
                  </a:moveTo>
                  <a:cubicBezTo>
                    <a:pt x="2041" y="55804"/>
                    <a:pt x="39164" y="911588"/>
                    <a:pt x="52841" y="929173"/>
                  </a:cubicBezTo>
                  <a:cubicBezTo>
                    <a:pt x="66518" y="946758"/>
                    <a:pt x="84102" y="161312"/>
                    <a:pt x="82148" y="108558"/>
                  </a:cubicBezTo>
                  <a:cubicBezTo>
                    <a:pt x="80194" y="55804"/>
                    <a:pt x="52841" y="626327"/>
                    <a:pt x="41118" y="612650"/>
                  </a:cubicBezTo>
                  <a:cubicBezTo>
                    <a:pt x="29395" y="598973"/>
                    <a:pt x="-1867" y="-49704"/>
                    <a:pt x="87" y="30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6" name="フリーフォーム 485">
              <a:extLst>
                <a:ext uri="{FF2B5EF4-FFF2-40B4-BE49-F238E27FC236}">
                  <a16:creationId xmlns:a16="http://schemas.microsoft.com/office/drawing/2014/main" id="{C126D076-CDDF-C123-F13A-11708468AD55}"/>
                </a:ext>
              </a:extLst>
            </p:cNvPr>
            <p:cNvSpPr/>
            <p:nvPr/>
          </p:nvSpPr>
          <p:spPr>
            <a:xfrm>
              <a:off x="4841631" y="3868786"/>
              <a:ext cx="509578" cy="310491"/>
            </a:xfrm>
            <a:custGeom>
              <a:avLst/>
              <a:gdLst>
                <a:gd name="connsiteX0" fmla="*/ 0 w 509578"/>
                <a:gd name="connsiteY0" fmla="*/ 310491 h 310491"/>
                <a:gd name="connsiteX1" fmla="*/ 492369 w 509578"/>
                <a:gd name="connsiteY1" fmla="*/ 11552 h 310491"/>
                <a:gd name="connsiteX2" fmla="*/ 357554 w 509578"/>
                <a:gd name="connsiteY2" fmla="*/ 87752 h 310491"/>
                <a:gd name="connsiteX3" fmla="*/ 0 w 509578"/>
                <a:gd name="connsiteY3" fmla="*/ 310491 h 31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78" h="310491">
                  <a:moveTo>
                    <a:pt x="0" y="310491"/>
                  </a:moveTo>
                  <a:cubicBezTo>
                    <a:pt x="22469" y="297791"/>
                    <a:pt x="432777" y="48675"/>
                    <a:pt x="492369" y="11552"/>
                  </a:cubicBezTo>
                  <a:cubicBezTo>
                    <a:pt x="551961" y="-25571"/>
                    <a:pt x="444500" y="34021"/>
                    <a:pt x="357554" y="87752"/>
                  </a:cubicBezTo>
                  <a:lnTo>
                    <a:pt x="0" y="310491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7" name="フリーフォーム 486">
              <a:extLst>
                <a:ext uri="{FF2B5EF4-FFF2-40B4-BE49-F238E27FC236}">
                  <a16:creationId xmlns:a16="http://schemas.microsoft.com/office/drawing/2014/main" id="{907317D8-9A2B-3346-431F-E9FCEEEB1DE3}"/>
                </a:ext>
              </a:extLst>
            </p:cNvPr>
            <p:cNvSpPr/>
            <p:nvPr/>
          </p:nvSpPr>
          <p:spPr>
            <a:xfrm>
              <a:off x="4299054" y="3865384"/>
              <a:ext cx="302987" cy="935800"/>
            </a:xfrm>
            <a:custGeom>
              <a:avLst/>
              <a:gdLst>
                <a:gd name="connsiteX0" fmla="*/ 302254 w 302987"/>
                <a:gd name="connsiteY0" fmla="*/ 3231 h 935800"/>
                <a:gd name="connsiteX1" fmla="*/ 9177 w 302987"/>
                <a:gd name="connsiteY1" fmla="*/ 911770 h 935800"/>
                <a:gd name="connsiteX2" fmla="*/ 91238 w 302987"/>
                <a:gd name="connsiteY2" fmla="*/ 618693 h 935800"/>
                <a:gd name="connsiteX3" fmla="*/ 302254 w 302987"/>
                <a:gd name="connsiteY3" fmla="*/ 3231 h 93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987" h="935800">
                  <a:moveTo>
                    <a:pt x="302254" y="3231"/>
                  </a:moveTo>
                  <a:cubicBezTo>
                    <a:pt x="288577" y="52077"/>
                    <a:pt x="44346" y="809193"/>
                    <a:pt x="9177" y="911770"/>
                  </a:cubicBezTo>
                  <a:cubicBezTo>
                    <a:pt x="-25992" y="1014347"/>
                    <a:pt x="48254" y="764254"/>
                    <a:pt x="91238" y="618693"/>
                  </a:cubicBezTo>
                  <a:cubicBezTo>
                    <a:pt x="134222" y="473132"/>
                    <a:pt x="315931" y="-45615"/>
                    <a:pt x="302254" y="32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8" name="フリーフォーム 487">
              <a:extLst>
                <a:ext uri="{FF2B5EF4-FFF2-40B4-BE49-F238E27FC236}">
                  <a16:creationId xmlns:a16="http://schemas.microsoft.com/office/drawing/2014/main" id="{4DABBFD4-6159-B687-D663-28EE59C510A6}"/>
                </a:ext>
              </a:extLst>
            </p:cNvPr>
            <p:cNvSpPr/>
            <p:nvPr/>
          </p:nvSpPr>
          <p:spPr>
            <a:xfrm>
              <a:off x="3021622" y="4598963"/>
              <a:ext cx="190702" cy="841662"/>
            </a:xfrm>
            <a:custGeom>
              <a:avLst/>
              <a:gdLst>
                <a:gd name="connsiteX0" fmla="*/ 190501 w 190702"/>
                <a:gd name="connsiteY0" fmla="*/ 2345 h 841662"/>
                <a:gd name="connsiteX1" fmla="*/ 8793 w 190702"/>
                <a:gd name="connsiteY1" fmla="*/ 817099 h 841662"/>
                <a:gd name="connsiteX2" fmla="*/ 43963 w 190702"/>
                <a:gd name="connsiteY2" fmla="*/ 576775 h 841662"/>
                <a:gd name="connsiteX3" fmla="*/ 190501 w 190702"/>
                <a:gd name="connsiteY3" fmla="*/ 2345 h 84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02" h="841662">
                  <a:moveTo>
                    <a:pt x="190501" y="2345"/>
                  </a:moveTo>
                  <a:cubicBezTo>
                    <a:pt x="184639" y="42399"/>
                    <a:pt x="33216" y="721361"/>
                    <a:pt x="8793" y="817099"/>
                  </a:cubicBezTo>
                  <a:cubicBezTo>
                    <a:pt x="-15630" y="912837"/>
                    <a:pt x="15632" y="706706"/>
                    <a:pt x="43963" y="576775"/>
                  </a:cubicBezTo>
                  <a:cubicBezTo>
                    <a:pt x="72294" y="446844"/>
                    <a:pt x="196363" y="-37709"/>
                    <a:pt x="190501" y="234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9" name="フリーフォーム 488">
              <a:extLst>
                <a:ext uri="{FF2B5EF4-FFF2-40B4-BE49-F238E27FC236}">
                  <a16:creationId xmlns:a16="http://schemas.microsoft.com/office/drawing/2014/main" id="{85941029-3984-D4B6-BCEF-0865459A57F0}"/>
                </a:ext>
              </a:extLst>
            </p:cNvPr>
            <p:cNvSpPr/>
            <p:nvPr/>
          </p:nvSpPr>
          <p:spPr>
            <a:xfrm>
              <a:off x="2437923" y="4483825"/>
              <a:ext cx="656975" cy="639181"/>
            </a:xfrm>
            <a:custGeom>
              <a:avLst/>
              <a:gdLst>
                <a:gd name="connsiteX0" fmla="*/ 656969 w 656975"/>
                <a:gd name="connsiteY0" fmla="*/ 252 h 639181"/>
                <a:gd name="connsiteX1" fmla="*/ 135292 w 656975"/>
                <a:gd name="connsiteY1" fmla="*/ 422283 h 639181"/>
                <a:gd name="connsiteX2" fmla="*/ 477 w 656975"/>
                <a:gd name="connsiteY2" fmla="*/ 639160 h 639181"/>
                <a:gd name="connsiteX3" fmla="*/ 94262 w 656975"/>
                <a:gd name="connsiteY3" fmla="*/ 434006 h 639181"/>
                <a:gd name="connsiteX4" fmla="*/ 193908 w 656975"/>
                <a:gd name="connsiteY4" fmla="*/ 205406 h 639181"/>
                <a:gd name="connsiteX5" fmla="*/ 147015 w 656975"/>
                <a:gd name="connsiteY5" fmla="*/ 357806 h 639181"/>
                <a:gd name="connsiteX6" fmla="*/ 656969 w 656975"/>
                <a:gd name="connsiteY6" fmla="*/ 252 h 63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6975" h="639181">
                  <a:moveTo>
                    <a:pt x="656969" y="252"/>
                  </a:moveTo>
                  <a:cubicBezTo>
                    <a:pt x="655015" y="10998"/>
                    <a:pt x="244707" y="315798"/>
                    <a:pt x="135292" y="422283"/>
                  </a:cubicBezTo>
                  <a:cubicBezTo>
                    <a:pt x="25877" y="528768"/>
                    <a:pt x="7315" y="637206"/>
                    <a:pt x="477" y="639160"/>
                  </a:cubicBezTo>
                  <a:cubicBezTo>
                    <a:pt x="-6361" y="641114"/>
                    <a:pt x="62023" y="506298"/>
                    <a:pt x="94262" y="434006"/>
                  </a:cubicBezTo>
                  <a:cubicBezTo>
                    <a:pt x="126500" y="361714"/>
                    <a:pt x="185116" y="218106"/>
                    <a:pt x="193908" y="205406"/>
                  </a:cubicBezTo>
                  <a:cubicBezTo>
                    <a:pt x="202700" y="192706"/>
                    <a:pt x="74723" y="391021"/>
                    <a:pt x="147015" y="357806"/>
                  </a:cubicBezTo>
                  <a:cubicBezTo>
                    <a:pt x="219307" y="324591"/>
                    <a:pt x="658923" y="-10494"/>
                    <a:pt x="656969" y="2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0" name="フリーフォーム 489">
              <a:extLst>
                <a:ext uri="{FF2B5EF4-FFF2-40B4-BE49-F238E27FC236}">
                  <a16:creationId xmlns:a16="http://schemas.microsoft.com/office/drawing/2014/main" id="{E23443B7-2C71-CE6E-80BF-B32AFAE21EB6}"/>
                </a:ext>
              </a:extLst>
            </p:cNvPr>
            <p:cNvSpPr/>
            <p:nvPr/>
          </p:nvSpPr>
          <p:spPr>
            <a:xfrm>
              <a:off x="4367186" y="5026726"/>
              <a:ext cx="205497" cy="1599572"/>
            </a:xfrm>
            <a:custGeom>
              <a:avLst/>
              <a:gdLst>
                <a:gd name="connsiteX0" fmla="*/ 64137 w 205497"/>
                <a:gd name="connsiteY0" fmla="*/ 8336 h 1599572"/>
                <a:gd name="connsiteX1" fmla="*/ 81722 w 205497"/>
                <a:gd name="connsiteY1" fmla="*/ 799643 h 1599572"/>
                <a:gd name="connsiteX2" fmla="*/ 75860 w 205497"/>
                <a:gd name="connsiteY2" fmla="*/ 629659 h 1599572"/>
                <a:gd name="connsiteX3" fmla="*/ 204814 w 205497"/>
                <a:gd name="connsiteY3" fmla="*/ 1596812 h 1599572"/>
                <a:gd name="connsiteX4" fmla="*/ 11383 w 205497"/>
                <a:gd name="connsiteY4" fmla="*/ 277966 h 1599572"/>
                <a:gd name="connsiteX5" fmla="*/ 28968 w 205497"/>
                <a:gd name="connsiteY5" fmla="*/ 377612 h 1599572"/>
                <a:gd name="connsiteX6" fmla="*/ 64137 w 205497"/>
                <a:gd name="connsiteY6" fmla="*/ 8336 h 159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497" h="1599572">
                  <a:moveTo>
                    <a:pt x="64137" y="8336"/>
                  </a:moveTo>
                  <a:cubicBezTo>
                    <a:pt x="72929" y="78674"/>
                    <a:pt x="79768" y="696089"/>
                    <a:pt x="81722" y="799643"/>
                  </a:cubicBezTo>
                  <a:cubicBezTo>
                    <a:pt x="83676" y="903197"/>
                    <a:pt x="55345" y="496798"/>
                    <a:pt x="75860" y="629659"/>
                  </a:cubicBezTo>
                  <a:cubicBezTo>
                    <a:pt x="96375" y="762520"/>
                    <a:pt x="215560" y="1655428"/>
                    <a:pt x="204814" y="1596812"/>
                  </a:cubicBezTo>
                  <a:cubicBezTo>
                    <a:pt x="194068" y="1538197"/>
                    <a:pt x="40691" y="481166"/>
                    <a:pt x="11383" y="277966"/>
                  </a:cubicBezTo>
                  <a:cubicBezTo>
                    <a:pt x="-17925" y="74766"/>
                    <a:pt x="17245" y="420597"/>
                    <a:pt x="28968" y="377612"/>
                  </a:cubicBezTo>
                  <a:cubicBezTo>
                    <a:pt x="40691" y="334627"/>
                    <a:pt x="55345" y="-62002"/>
                    <a:pt x="64137" y="83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1" name="フリーフォーム 490">
              <a:extLst>
                <a:ext uri="{FF2B5EF4-FFF2-40B4-BE49-F238E27FC236}">
                  <a16:creationId xmlns:a16="http://schemas.microsoft.com/office/drawing/2014/main" id="{EFB4896D-DB45-1793-AAE9-40C71A932A65}"/>
                </a:ext>
              </a:extLst>
            </p:cNvPr>
            <p:cNvSpPr/>
            <p:nvPr/>
          </p:nvSpPr>
          <p:spPr>
            <a:xfrm>
              <a:off x="4471852" y="6532910"/>
              <a:ext cx="117116" cy="643885"/>
            </a:xfrm>
            <a:custGeom>
              <a:avLst/>
              <a:gdLst>
                <a:gd name="connsiteX0" fmla="*/ 502 w 117116"/>
                <a:gd name="connsiteY0" fmla="*/ 2705 h 643885"/>
                <a:gd name="connsiteX1" fmla="*/ 12225 w 117116"/>
                <a:gd name="connsiteY1" fmla="*/ 67182 h 643885"/>
                <a:gd name="connsiteX2" fmla="*/ 111871 w 117116"/>
                <a:gd name="connsiteY2" fmla="*/ 612305 h 643885"/>
                <a:gd name="connsiteX3" fmla="*/ 94286 w 117116"/>
                <a:gd name="connsiteY3" fmla="*/ 518521 h 643885"/>
                <a:gd name="connsiteX4" fmla="*/ 502 w 117116"/>
                <a:gd name="connsiteY4" fmla="*/ 2705 h 6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16" h="643885">
                  <a:moveTo>
                    <a:pt x="502" y="2705"/>
                  </a:moveTo>
                  <a:cubicBezTo>
                    <a:pt x="-2917" y="-15857"/>
                    <a:pt x="12225" y="67182"/>
                    <a:pt x="12225" y="67182"/>
                  </a:cubicBezTo>
                  <a:lnTo>
                    <a:pt x="111871" y="612305"/>
                  </a:lnTo>
                  <a:cubicBezTo>
                    <a:pt x="125548" y="687528"/>
                    <a:pt x="109917" y="617190"/>
                    <a:pt x="94286" y="518521"/>
                  </a:cubicBezTo>
                  <a:cubicBezTo>
                    <a:pt x="78655" y="419852"/>
                    <a:pt x="48370" y="220071"/>
                    <a:pt x="502" y="27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2" name="フリーフォーム 491">
              <a:extLst>
                <a:ext uri="{FF2B5EF4-FFF2-40B4-BE49-F238E27FC236}">
                  <a16:creationId xmlns:a16="http://schemas.microsoft.com/office/drawing/2014/main" id="{FAD18BD3-C469-21DF-D83D-B4E4D9D8784A}"/>
                </a:ext>
              </a:extLst>
            </p:cNvPr>
            <p:cNvSpPr/>
            <p:nvPr/>
          </p:nvSpPr>
          <p:spPr>
            <a:xfrm>
              <a:off x="3344626" y="4609801"/>
              <a:ext cx="366285" cy="934673"/>
            </a:xfrm>
            <a:custGeom>
              <a:avLst/>
              <a:gdLst>
                <a:gd name="connsiteX0" fmla="*/ 55066 w 366285"/>
                <a:gd name="connsiteY0" fmla="*/ 3230 h 934673"/>
                <a:gd name="connsiteX1" fmla="*/ 55066 w 366285"/>
                <a:gd name="connsiteY1" fmla="*/ 624553 h 934673"/>
                <a:gd name="connsiteX2" fmla="*/ 125405 w 366285"/>
                <a:gd name="connsiteY2" fmla="*/ 929353 h 934673"/>
                <a:gd name="connsiteX3" fmla="*/ 78512 w 366285"/>
                <a:gd name="connsiteY3" fmla="*/ 812122 h 934673"/>
                <a:gd name="connsiteX4" fmla="*/ 49205 w 366285"/>
                <a:gd name="connsiteY4" fmla="*/ 730061 h 934673"/>
                <a:gd name="connsiteX5" fmla="*/ 365728 w 366285"/>
                <a:gd name="connsiteY5" fmla="*/ 859014 h 934673"/>
                <a:gd name="connsiteX6" fmla="*/ 125405 w 366285"/>
                <a:gd name="connsiteY6" fmla="*/ 747645 h 934673"/>
                <a:gd name="connsiteX7" fmla="*/ 96097 w 366285"/>
                <a:gd name="connsiteY7" fmla="*/ 360784 h 934673"/>
                <a:gd name="connsiteX8" fmla="*/ 72651 w 366285"/>
                <a:gd name="connsiteY8" fmla="*/ 724199 h 934673"/>
                <a:gd name="connsiteX9" fmla="*/ 2312 w 366285"/>
                <a:gd name="connsiteY9" fmla="*/ 343199 h 934673"/>
                <a:gd name="connsiteX10" fmla="*/ 19897 w 366285"/>
                <a:gd name="connsiteY10" fmla="*/ 378368 h 934673"/>
                <a:gd name="connsiteX11" fmla="*/ 55066 w 366285"/>
                <a:gd name="connsiteY11" fmla="*/ 3230 h 93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285" h="934673">
                  <a:moveTo>
                    <a:pt x="55066" y="3230"/>
                  </a:moveTo>
                  <a:cubicBezTo>
                    <a:pt x="60927" y="44261"/>
                    <a:pt x="43343" y="470199"/>
                    <a:pt x="55066" y="624553"/>
                  </a:cubicBezTo>
                  <a:cubicBezTo>
                    <a:pt x="66789" y="778907"/>
                    <a:pt x="121497" y="898092"/>
                    <a:pt x="125405" y="929353"/>
                  </a:cubicBezTo>
                  <a:cubicBezTo>
                    <a:pt x="129313" y="960614"/>
                    <a:pt x="91212" y="845337"/>
                    <a:pt x="78512" y="812122"/>
                  </a:cubicBezTo>
                  <a:cubicBezTo>
                    <a:pt x="65812" y="778907"/>
                    <a:pt x="1336" y="722246"/>
                    <a:pt x="49205" y="730061"/>
                  </a:cubicBezTo>
                  <a:cubicBezTo>
                    <a:pt x="97074" y="737876"/>
                    <a:pt x="353028" y="856083"/>
                    <a:pt x="365728" y="859014"/>
                  </a:cubicBezTo>
                  <a:cubicBezTo>
                    <a:pt x="378428" y="861945"/>
                    <a:pt x="170343" y="830683"/>
                    <a:pt x="125405" y="747645"/>
                  </a:cubicBezTo>
                  <a:cubicBezTo>
                    <a:pt x="80467" y="664607"/>
                    <a:pt x="104889" y="364692"/>
                    <a:pt x="96097" y="360784"/>
                  </a:cubicBezTo>
                  <a:cubicBezTo>
                    <a:pt x="87305" y="356876"/>
                    <a:pt x="88282" y="727130"/>
                    <a:pt x="72651" y="724199"/>
                  </a:cubicBezTo>
                  <a:cubicBezTo>
                    <a:pt x="57020" y="721268"/>
                    <a:pt x="11104" y="400837"/>
                    <a:pt x="2312" y="343199"/>
                  </a:cubicBezTo>
                  <a:cubicBezTo>
                    <a:pt x="-6480" y="285561"/>
                    <a:pt x="12081" y="432099"/>
                    <a:pt x="19897" y="378368"/>
                  </a:cubicBezTo>
                  <a:cubicBezTo>
                    <a:pt x="27713" y="324637"/>
                    <a:pt x="49205" y="-37801"/>
                    <a:pt x="55066" y="32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3" name="フリーフォーム 492">
              <a:extLst>
                <a:ext uri="{FF2B5EF4-FFF2-40B4-BE49-F238E27FC236}">
                  <a16:creationId xmlns:a16="http://schemas.microsoft.com/office/drawing/2014/main" id="{7432B768-3735-7256-5B07-6849D587EAEE}"/>
                </a:ext>
              </a:extLst>
            </p:cNvPr>
            <p:cNvSpPr/>
            <p:nvPr/>
          </p:nvSpPr>
          <p:spPr>
            <a:xfrm>
              <a:off x="3551906" y="4917316"/>
              <a:ext cx="203534" cy="655316"/>
            </a:xfrm>
            <a:custGeom>
              <a:avLst/>
              <a:gdLst>
                <a:gd name="connsiteX0" fmla="*/ 186 w 203534"/>
                <a:gd name="connsiteY0" fmla="*/ 515 h 655316"/>
                <a:gd name="connsiteX1" fmla="*/ 193617 w 203534"/>
                <a:gd name="connsiteY1" fmla="*/ 621838 h 655316"/>
                <a:gd name="connsiteX2" fmla="*/ 158448 w 203534"/>
                <a:gd name="connsiteY2" fmla="*/ 516330 h 655316"/>
                <a:gd name="connsiteX3" fmla="*/ 186 w 203534"/>
                <a:gd name="connsiteY3" fmla="*/ 515 h 65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534" h="655316">
                  <a:moveTo>
                    <a:pt x="186" y="515"/>
                  </a:moveTo>
                  <a:cubicBezTo>
                    <a:pt x="6047" y="18100"/>
                    <a:pt x="167240" y="535869"/>
                    <a:pt x="193617" y="621838"/>
                  </a:cubicBezTo>
                  <a:cubicBezTo>
                    <a:pt x="219994" y="707807"/>
                    <a:pt x="188733" y="612068"/>
                    <a:pt x="158448" y="516330"/>
                  </a:cubicBezTo>
                  <a:cubicBezTo>
                    <a:pt x="128163" y="420592"/>
                    <a:pt x="-5675" y="-17070"/>
                    <a:pt x="186" y="5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4" name="フリーフォーム 493">
              <a:extLst>
                <a:ext uri="{FF2B5EF4-FFF2-40B4-BE49-F238E27FC236}">
                  <a16:creationId xmlns:a16="http://schemas.microsoft.com/office/drawing/2014/main" id="{7715B4E9-63E4-4AA0-052B-8913DB4B1837}"/>
                </a:ext>
              </a:extLst>
            </p:cNvPr>
            <p:cNvSpPr/>
            <p:nvPr/>
          </p:nvSpPr>
          <p:spPr>
            <a:xfrm>
              <a:off x="3772977" y="4548220"/>
              <a:ext cx="201285" cy="704178"/>
            </a:xfrm>
            <a:custGeom>
              <a:avLst/>
              <a:gdLst>
                <a:gd name="connsiteX0" fmla="*/ 201146 w 201285"/>
                <a:gd name="connsiteY0" fmla="*/ 334 h 704178"/>
                <a:gd name="connsiteX1" fmla="*/ 48746 w 201285"/>
                <a:gd name="connsiteY1" fmla="*/ 357888 h 704178"/>
                <a:gd name="connsiteX2" fmla="*/ 7715 w 201285"/>
                <a:gd name="connsiteY2" fmla="*/ 703718 h 704178"/>
                <a:gd name="connsiteX3" fmla="*/ 19438 w 201285"/>
                <a:gd name="connsiteY3" fmla="*/ 422365 h 704178"/>
                <a:gd name="connsiteX4" fmla="*/ 201146 w 201285"/>
                <a:gd name="connsiteY4" fmla="*/ 334 h 70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85" h="704178">
                  <a:moveTo>
                    <a:pt x="201146" y="334"/>
                  </a:moveTo>
                  <a:cubicBezTo>
                    <a:pt x="206031" y="-10412"/>
                    <a:pt x="80985" y="240657"/>
                    <a:pt x="48746" y="357888"/>
                  </a:cubicBezTo>
                  <a:cubicBezTo>
                    <a:pt x="16507" y="475119"/>
                    <a:pt x="12600" y="692972"/>
                    <a:pt x="7715" y="703718"/>
                  </a:cubicBezTo>
                  <a:cubicBezTo>
                    <a:pt x="2830" y="714464"/>
                    <a:pt x="-11824" y="534711"/>
                    <a:pt x="19438" y="422365"/>
                  </a:cubicBezTo>
                  <a:cubicBezTo>
                    <a:pt x="50700" y="310019"/>
                    <a:pt x="196261" y="11080"/>
                    <a:pt x="201146" y="3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5" name="フリーフォーム 494">
              <a:extLst>
                <a:ext uri="{FF2B5EF4-FFF2-40B4-BE49-F238E27FC236}">
                  <a16:creationId xmlns:a16="http://schemas.microsoft.com/office/drawing/2014/main" id="{E2420F0E-990E-7ED6-4234-AAB93A4AD27B}"/>
                </a:ext>
              </a:extLst>
            </p:cNvPr>
            <p:cNvSpPr/>
            <p:nvPr/>
          </p:nvSpPr>
          <p:spPr>
            <a:xfrm>
              <a:off x="3475699" y="5901168"/>
              <a:ext cx="721280" cy="1509575"/>
            </a:xfrm>
            <a:custGeom>
              <a:avLst/>
              <a:gdLst>
                <a:gd name="connsiteX0" fmla="*/ 193 w 721280"/>
                <a:gd name="connsiteY0" fmla="*/ 1401 h 1509575"/>
                <a:gd name="connsiteX1" fmla="*/ 135009 w 721280"/>
                <a:gd name="connsiteY1" fmla="*/ 634447 h 1509575"/>
                <a:gd name="connsiteX2" fmla="*/ 170178 w 721280"/>
                <a:gd name="connsiteY2" fmla="*/ 517217 h 1509575"/>
                <a:gd name="connsiteX3" fmla="*/ 328439 w 721280"/>
                <a:gd name="connsiteY3" fmla="*/ 945109 h 1509575"/>
                <a:gd name="connsiteX4" fmla="*/ 310855 w 721280"/>
                <a:gd name="connsiteY4" fmla="*/ 933386 h 1509575"/>
                <a:gd name="connsiteX5" fmla="*/ 398778 w 721280"/>
                <a:gd name="connsiteY5" fmla="*/ 1273355 h 1509575"/>
                <a:gd name="connsiteX6" fmla="*/ 457393 w 721280"/>
                <a:gd name="connsiteY6" fmla="*/ 1255770 h 1509575"/>
                <a:gd name="connsiteX7" fmla="*/ 721163 w 721280"/>
                <a:gd name="connsiteY7" fmla="*/ 1507817 h 1509575"/>
                <a:gd name="connsiteX8" fmla="*/ 422224 w 721280"/>
                <a:gd name="connsiteY8" fmla="*/ 1109232 h 1509575"/>
                <a:gd name="connsiteX9" fmla="*/ 275686 w 721280"/>
                <a:gd name="connsiteY9" fmla="*/ 816155 h 1509575"/>
                <a:gd name="connsiteX10" fmla="*/ 123286 w 721280"/>
                <a:gd name="connsiteY10" fmla="*/ 323786 h 1509575"/>
                <a:gd name="connsiteX11" fmla="*/ 105701 w 721280"/>
                <a:gd name="connsiteY11" fmla="*/ 458601 h 1509575"/>
                <a:gd name="connsiteX12" fmla="*/ 193 w 721280"/>
                <a:gd name="connsiteY12" fmla="*/ 1401 h 15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1280" h="1509575">
                  <a:moveTo>
                    <a:pt x="193" y="1401"/>
                  </a:moveTo>
                  <a:cubicBezTo>
                    <a:pt x="5078" y="30709"/>
                    <a:pt x="106678" y="548478"/>
                    <a:pt x="135009" y="634447"/>
                  </a:cubicBezTo>
                  <a:cubicBezTo>
                    <a:pt x="163340" y="720416"/>
                    <a:pt x="137940" y="465440"/>
                    <a:pt x="170178" y="517217"/>
                  </a:cubicBezTo>
                  <a:cubicBezTo>
                    <a:pt x="202416" y="568994"/>
                    <a:pt x="304993" y="875748"/>
                    <a:pt x="328439" y="945109"/>
                  </a:cubicBezTo>
                  <a:cubicBezTo>
                    <a:pt x="351885" y="1014470"/>
                    <a:pt x="299132" y="878678"/>
                    <a:pt x="310855" y="933386"/>
                  </a:cubicBezTo>
                  <a:cubicBezTo>
                    <a:pt x="322578" y="988094"/>
                    <a:pt x="374355" y="1219624"/>
                    <a:pt x="398778" y="1273355"/>
                  </a:cubicBezTo>
                  <a:cubicBezTo>
                    <a:pt x="423201" y="1327086"/>
                    <a:pt x="403662" y="1216693"/>
                    <a:pt x="457393" y="1255770"/>
                  </a:cubicBezTo>
                  <a:cubicBezTo>
                    <a:pt x="511124" y="1294847"/>
                    <a:pt x="727025" y="1532240"/>
                    <a:pt x="721163" y="1507817"/>
                  </a:cubicBezTo>
                  <a:cubicBezTo>
                    <a:pt x="715302" y="1483394"/>
                    <a:pt x="496470" y="1224509"/>
                    <a:pt x="422224" y="1109232"/>
                  </a:cubicBezTo>
                  <a:cubicBezTo>
                    <a:pt x="347978" y="993955"/>
                    <a:pt x="325509" y="947063"/>
                    <a:pt x="275686" y="816155"/>
                  </a:cubicBezTo>
                  <a:cubicBezTo>
                    <a:pt x="225863" y="685247"/>
                    <a:pt x="151617" y="383378"/>
                    <a:pt x="123286" y="323786"/>
                  </a:cubicBezTo>
                  <a:cubicBezTo>
                    <a:pt x="94955" y="264194"/>
                    <a:pt x="127193" y="505493"/>
                    <a:pt x="105701" y="458601"/>
                  </a:cubicBezTo>
                  <a:cubicBezTo>
                    <a:pt x="84209" y="411709"/>
                    <a:pt x="-4692" y="-27907"/>
                    <a:pt x="193" y="140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6" name="フリーフォーム 495">
              <a:extLst>
                <a:ext uri="{FF2B5EF4-FFF2-40B4-BE49-F238E27FC236}">
                  <a16:creationId xmlns:a16="http://schemas.microsoft.com/office/drawing/2014/main" id="{F834E718-5BE4-5D51-51E8-AA65511B8BF2}"/>
                </a:ext>
              </a:extLst>
            </p:cNvPr>
            <p:cNvSpPr/>
            <p:nvPr/>
          </p:nvSpPr>
          <p:spPr>
            <a:xfrm>
              <a:off x="6234023" y="8982805"/>
              <a:ext cx="429127" cy="1560439"/>
            </a:xfrm>
            <a:custGeom>
              <a:avLst/>
              <a:gdLst>
                <a:gd name="connsiteX0" fmla="*/ 0 w 429127"/>
                <a:gd name="connsiteY0" fmla="*/ 169 h 1560439"/>
                <a:gd name="connsiteX1" fmla="*/ 115019 w 429127"/>
                <a:gd name="connsiteY1" fmla="*/ 1052591 h 1560439"/>
                <a:gd name="connsiteX2" fmla="*/ 161026 w 429127"/>
                <a:gd name="connsiteY2" fmla="*/ 897316 h 1560439"/>
                <a:gd name="connsiteX3" fmla="*/ 425569 w 429127"/>
                <a:gd name="connsiteY3" fmla="*/ 1552923 h 1560439"/>
                <a:gd name="connsiteX4" fmla="*/ 299049 w 429127"/>
                <a:gd name="connsiteY4" fmla="*/ 1202116 h 1560439"/>
                <a:gd name="connsiteX5" fmla="*/ 92015 w 429127"/>
                <a:gd name="connsiteY5" fmla="*/ 442991 h 1560439"/>
                <a:gd name="connsiteX6" fmla="*/ 115019 w 429127"/>
                <a:gd name="connsiteY6" fmla="*/ 966327 h 1560439"/>
                <a:gd name="connsiteX7" fmla="*/ 0 w 429127"/>
                <a:gd name="connsiteY7" fmla="*/ 169 h 156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127" h="1560439">
                  <a:moveTo>
                    <a:pt x="0" y="169"/>
                  </a:moveTo>
                  <a:cubicBezTo>
                    <a:pt x="0" y="14546"/>
                    <a:pt x="88181" y="903067"/>
                    <a:pt x="115019" y="1052591"/>
                  </a:cubicBezTo>
                  <a:cubicBezTo>
                    <a:pt x="141857" y="1202115"/>
                    <a:pt x="109268" y="813927"/>
                    <a:pt x="161026" y="897316"/>
                  </a:cubicBezTo>
                  <a:cubicBezTo>
                    <a:pt x="212784" y="980705"/>
                    <a:pt x="402565" y="1502123"/>
                    <a:pt x="425569" y="1552923"/>
                  </a:cubicBezTo>
                  <a:cubicBezTo>
                    <a:pt x="448573" y="1603723"/>
                    <a:pt x="354641" y="1387105"/>
                    <a:pt x="299049" y="1202116"/>
                  </a:cubicBezTo>
                  <a:cubicBezTo>
                    <a:pt x="243457" y="1017127"/>
                    <a:pt x="122687" y="482289"/>
                    <a:pt x="92015" y="442991"/>
                  </a:cubicBezTo>
                  <a:cubicBezTo>
                    <a:pt x="61343" y="403693"/>
                    <a:pt x="127479" y="1040131"/>
                    <a:pt x="115019" y="966327"/>
                  </a:cubicBezTo>
                  <a:cubicBezTo>
                    <a:pt x="102559" y="892523"/>
                    <a:pt x="0" y="-14208"/>
                    <a:pt x="0" y="1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7" name="フリーフォーム 496">
              <a:extLst>
                <a:ext uri="{FF2B5EF4-FFF2-40B4-BE49-F238E27FC236}">
                  <a16:creationId xmlns:a16="http://schemas.microsoft.com/office/drawing/2014/main" id="{827224C9-E0B6-14BC-0E4A-7726E1F9855B}"/>
                </a:ext>
              </a:extLst>
            </p:cNvPr>
            <p:cNvSpPr/>
            <p:nvPr/>
          </p:nvSpPr>
          <p:spPr>
            <a:xfrm>
              <a:off x="5922411" y="9764974"/>
              <a:ext cx="1059522" cy="1078963"/>
            </a:xfrm>
            <a:custGeom>
              <a:avLst/>
              <a:gdLst>
                <a:gd name="connsiteX0" fmla="*/ 1061 w 1059522"/>
                <a:gd name="connsiteY0" fmla="*/ 97894 h 1078963"/>
                <a:gd name="connsiteX1" fmla="*/ 415129 w 1059522"/>
                <a:gd name="connsiteY1" fmla="*/ 649984 h 1078963"/>
                <a:gd name="connsiteX2" fmla="*/ 409378 w 1059522"/>
                <a:gd name="connsiteY2" fmla="*/ 644234 h 1078963"/>
                <a:gd name="connsiteX3" fmla="*/ 633664 w 1059522"/>
                <a:gd name="connsiteY3" fmla="*/ 799509 h 1078963"/>
                <a:gd name="connsiteX4" fmla="*/ 754434 w 1059522"/>
                <a:gd name="connsiteY4" fmla="*/ 1064052 h 1078963"/>
                <a:gd name="connsiteX5" fmla="*/ 737181 w 1059522"/>
                <a:gd name="connsiteY5" fmla="*/ 931781 h 1078963"/>
                <a:gd name="connsiteX6" fmla="*/ 1059234 w 1059522"/>
                <a:gd name="connsiteY6" fmla="*/ 128 h 1078963"/>
                <a:gd name="connsiteX7" fmla="*/ 673921 w 1059522"/>
                <a:gd name="connsiteY7" fmla="*/ 1000792 h 1078963"/>
                <a:gd name="connsiteX8" fmla="*/ 340366 w 1059522"/>
                <a:gd name="connsiteY8" fmla="*/ 506211 h 1078963"/>
                <a:gd name="connsiteX9" fmla="*/ 242600 w 1059522"/>
                <a:gd name="connsiteY9" fmla="*/ 724747 h 1078963"/>
                <a:gd name="connsiteX10" fmla="*/ 294359 w 1059522"/>
                <a:gd name="connsiteY10" fmla="*/ 419947 h 1078963"/>
                <a:gd name="connsiteX11" fmla="*/ 1061 w 1059522"/>
                <a:gd name="connsiteY11" fmla="*/ 97894 h 107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9522" h="1078963">
                  <a:moveTo>
                    <a:pt x="1061" y="97894"/>
                  </a:moveTo>
                  <a:cubicBezTo>
                    <a:pt x="21189" y="136233"/>
                    <a:pt x="347076" y="558927"/>
                    <a:pt x="415129" y="649984"/>
                  </a:cubicBezTo>
                  <a:cubicBezTo>
                    <a:pt x="483182" y="741041"/>
                    <a:pt x="409378" y="644234"/>
                    <a:pt x="409378" y="644234"/>
                  </a:cubicBezTo>
                  <a:cubicBezTo>
                    <a:pt x="445800" y="669155"/>
                    <a:pt x="576155" y="729539"/>
                    <a:pt x="633664" y="799509"/>
                  </a:cubicBezTo>
                  <a:cubicBezTo>
                    <a:pt x="691173" y="869479"/>
                    <a:pt x="737181" y="1042007"/>
                    <a:pt x="754434" y="1064052"/>
                  </a:cubicBezTo>
                  <a:cubicBezTo>
                    <a:pt x="771687" y="1086097"/>
                    <a:pt x="686381" y="1109102"/>
                    <a:pt x="737181" y="931781"/>
                  </a:cubicBezTo>
                  <a:cubicBezTo>
                    <a:pt x="787981" y="754460"/>
                    <a:pt x="1069777" y="-11374"/>
                    <a:pt x="1059234" y="128"/>
                  </a:cubicBezTo>
                  <a:cubicBezTo>
                    <a:pt x="1048691" y="11630"/>
                    <a:pt x="793732" y="916445"/>
                    <a:pt x="673921" y="1000792"/>
                  </a:cubicBezTo>
                  <a:cubicBezTo>
                    <a:pt x="554110" y="1085139"/>
                    <a:pt x="412253" y="552219"/>
                    <a:pt x="340366" y="506211"/>
                  </a:cubicBezTo>
                  <a:cubicBezTo>
                    <a:pt x="268479" y="460204"/>
                    <a:pt x="250268" y="739124"/>
                    <a:pt x="242600" y="724747"/>
                  </a:cubicBezTo>
                  <a:cubicBezTo>
                    <a:pt x="234932" y="710370"/>
                    <a:pt x="335574" y="520588"/>
                    <a:pt x="294359" y="419947"/>
                  </a:cubicBezTo>
                  <a:cubicBezTo>
                    <a:pt x="253144" y="319306"/>
                    <a:pt x="-19067" y="59555"/>
                    <a:pt x="1061" y="9789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8" name="フリーフォーム 497">
              <a:extLst>
                <a:ext uri="{FF2B5EF4-FFF2-40B4-BE49-F238E27FC236}">
                  <a16:creationId xmlns:a16="http://schemas.microsoft.com/office/drawing/2014/main" id="{2D7D04DB-C547-317D-18EB-AFD49F24BDE3}"/>
                </a:ext>
              </a:extLst>
            </p:cNvPr>
            <p:cNvSpPr/>
            <p:nvPr/>
          </p:nvSpPr>
          <p:spPr>
            <a:xfrm>
              <a:off x="4256449" y="3686861"/>
              <a:ext cx="1027017" cy="989475"/>
            </a:xfrm>
            <a:custGeom>
              <a:avLst/>
              <a:gdLst>
                <a:gd name="connsiteX0" fmla="*/ 284554 w 1027017"/>
                <a:gd name="connsiteY0" fmla="*/ 37898 h 989475"/>
                <a:gd name="connsiteX1" fmla="*/ 419 w 1027017"/>
                <a:gd name="connsiteY1" fmla="*/ 988461 h 989475"/>
                <a:gd name="connsiteX2" fmla="*/ 356880 w 1027017"/>
                <a:gd name="connsiteY2" fmla="*/ 229044 h 989475"/>
                <a:gd name="connsiteX3" fmla="*/ 424039 w 1027017"/>
                <a:gd name="connsiteY3" fmla="*/ 611336 h 989475"/>
                <a:gd name="connsiteX4" fmla="*/ 403375 w 1027017"/>
                <a:gd name="connsiteY4" fmla="*/ 430522 h 989475"/>
                <a:gd name="connsiteX5" fmla="*/ 387876 w 1027017"/>
                <a:gd name="connsiteY5" fmla="*/ 136054 h 989475"/>
                <a:gd name="connsiteX6" fmla="*/ 1023307 w 1027017"/>
                <a:gd name="connsiteY6" fmla="*/ 161885 h 989475"/>
                <a:gd name="connsiteX7" fmla="*/ 635849 w 1027017"/>
                <a:gd name="connsiteY7" fmla="*/ 125722 h 989475"/>
                <a:gd name="connsiteX8" fmla="*/ 341382 w 1027017"/>
                <a:gd name="connsiteY8" fmla="*/ 105058 h 989475"/>
                <a:gd name="connsiteX9" fmla="*/ 269056 w 1027017"/>
                <a:gd name="connsiteY9" fmla="*/ 177383 h 989475"/>
                <a:gd name="connsiteX10" fmla="*/ 284554 w 1027017"/>
                <a:gd name="connsiteY10" fmla="*/ 37898 h 98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7017" h="989475">
                  <a:moveTo>
                    <a:pt x="284554" y="37898"/>
                  </a:moveTo>
                  <a:cubicBezTo>
                    <a:pt x="239781" y="173078"/>
                    <a:pt x="-11635" y="956603"/>
                    <a:pt x="419" y="988461"/>
                  </a:cubicBezTo>
                  <a:cubicBezTo>
                    <a:pt x="12473" y="1020319"/>
                    <a:pt x="286277" y="291898"/>
                    <a:pt x="356880" y="229044"/>
                  </a:cubicBezTo>
                  <a:cubicBezTo>
                    <a:pt x="427483" y="166190"/>
                    <a:pt x="416290" y="577756"/>
                    <a:pt x="424039" y="611336"/>
                  </a:cubicBezTo>
                  <a:cubicBezTo>
                    <a:pt x="431788" y="644916"/>
                    <a:pt x="409402" y="509736"/>
                    <a:pt x="403375" y="430522"/>
                  </a:cubicBezTo>
                  <a:cubicBezTo>
                    <a:pt x="397348" y="351308"/>
                    <a:pt x="284554" y="180827"/>
                    <a:pt x="387876" y="136054"/>
                  </a:cubicBezTo>
                  <a:cubicBezTo>
                    <a:pt x="491198" y="91281"/>
                    <a:pt x="981978" y="163607"/>
                    <a:pt x="1023307" y="161885"/>
                  </a:cubicBezTo>
                  <a:cubicBezTo>
                    <a:pt x="1064636" y="160163"/>
                    <a:pt x="749503" y="135193"/>
                    <a:pt x="635849" y="125722"/>
                  </a:cubicBezTo>
                  <a:cubicBezTo>
                    <a:pt x="522195" y="116251"/>
                    <a:pt x="402514" y="96448"/>
                    <a:pt x="341382" y="105058"/>
                  </a:cubicBezTo>
                  <a:cubicBezTo>
                    <a:pt x="280250" y="113668"/>
                    <a:pt x="280249" y="182549"/>
                    <a:pt x="269056" y="177383"/>
                  </a:cubicBezTo>
                  <a:cubicBezTo>
                    <a:pt x="257863" y="172217"/>
                    <a:pt x="329327" y="-97282"/>
                    <a:pt x="284554" y="378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9" name="フリーフォーム 498">
              <a:extLst>
                <a:ext uri="{FF2B5EF4-FFF2-40B4-BE49-F238E27FC236}">
                  <a16:creationId xmlns:a16="http://schemas.microsoft.com/office/drawing/2014/main" id="{97705B23-C941-4380-43BD-3483BC2372F0}"/>
                </a:ext>
              </a:extLst>
            </p:cNvPr>
            <p:cNvSpPr/>
            <p:nvPr/>
          </p:nvSpPr>
          <p:spPr>
            <a:xfrm>
              <a:off x="4490896" y="3759799"/>
              <a:ext cx="918438" cy="910382"/>
            </a:xfrm>
            <a:custGeom>
              <a:avLst/>
              <a:gdLst>
                <a:gd name="connsiteX0" fmla="*/ 282582 w 918438"/>
                <a:gd name="connsiteY0" fmla="*/ 78615 h 910382"/>
                <a:gd name="connsiteX1" fmla="*/ 349741 w 918438"/>
                <a:gd name="connsiteY1" fmla="*/ 357584 h 910382"/>
                <a:gd name="connsiteX2" fmla="*/ 215423 w 918438"/>
                <a:gd name="connsiteY2" fmla="*/ 615889 h 910382"/>
                <a:gd name="connsiteX3" fmla="*/ 303246 w 918438"/>
                <a:gd name="connsiteY3" fmla="*/ 579726 h 910382"/>
                <a:gd name="connsiteX4" fmla="*/ 96602 w 918438"/>
                <a:gd name="connsiteY4" fmla="*/ 910357 h 910382"/>
                <a:gd name="connsiteX5" fmla="*/ 344575 w 918438"/>
                <a:gd name="connsiteY5" fmla="*/ 595225 h 910382"/>
                <a:gd name="connsiteX6" fmla="*/ 747531 w 918438"/>
                <a:gd name="connsiteY6" fmla="*/ 156106 h 910382"/>
                <a:gd name="connsiteX7" fmla="*/ 618379 w 918438"/>
                <a:gd name="connsiteY7" fmla="*/ 192269 h 910382"/>
                <a:gd name="connsiteX8" fmla="*/ 918012 w 918438"/>
                <a:gd name="connsiteY8" fmla="*/ 109611 h 910382"/>
                <a:gd name="connsiteX9" fmla="*/ 540887 w 918438"/>
                <a:gd name="connsiteY9" fmla="*/ 78615 h 910382"/>
                <a:gd name="connsiteX10" fmla="*/ 633877 w 918438"/>
                <a:gd name="connsiteY10" fmla="*/ 135442 h 910382"/>
                <a:gd name="connsiteX11" fmla="*/ 3612 w 918438"/>
                <a:gd name="connsiteY11" fmla="*/ 1123 h 910382"/>
                <a:gd name="connsiteX12" fmla="*/ 375572 w 918438"/>
                <a:gd name="connsiteY12" fmla="*/ 78615 h 910382"/>
                <a:gd name="connsiteX13" fmla="*/ 365240 w 918438"/>
                <a:gd name="connsiteY13" fmla="*/ 207767 h 910382"/>
                <a:gd name="connsiteX14" fmla="*/ 282582 w 918438"/>
                <a:gd name="connsiteY14" fmla="*/ 78615 h 91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438" h="910382">
                  <a:moveTo>
                    <a:pt x="282582" y="78615"/>
                  </a:moveTo>
                  <a:cubicBezTo>
                    <a:pt x="279999" y="103584"/>
                    <a:pt x="360934" y="268038"/>
                    <a:pt x="349741" y="357584"/>
                  </a:cubicBezTo>
                  <a:cubicBezTo>
                    <a:pt x="338548" y="447130"/>
                    <a:pt x="223172" y="578865"/>
                    <a:pt x="215423" y="615889"/>
                  </a:cubicBezTo>
                  <a:cubicBezTo>
                    <a:pt x="207674" y="652913"/>
                    <a:pt x="323050" y="530648"/>
                    <a:pt x="303246" y="579726"/>
                  </a:cubicBezTo>
                  <a:cubicBezTo>
                    <a:pt x="283443" y="628804"/>
                    <a:pt x="89714" y="907774"/>
                    <a:pt x="96602" y="910357"/>
                  </a:cubicBezTo>
                  <a:cubicBezTo>
                    <a:pt x="103490" y="912940"/>
                    <a:pt x="236087" y="720934"/>
                    <a:pt x="344575" y="595225"/>
                  </a:cubicBezTo>
                  <a:cubicBezTo>
                    <a:pt x="453063" y="469517"/>
                    <a:pt x="701897" y="223265"/>
                    <a:pt x="747531" y="156106"/>
                  </a:cubicBezTo>
                  <a:cubicBezTo>
                    <a:pt x="793165" y="88947"/>
                    <a:pt x="618379" y="192269"/>
                    <a:pt x="618379" y="192269"/>
                  </a:cubicBezTo>
                  <a:cubicBezTo>
                    <a:pt x="646792" y="184520"/>
                    <a:pt x="930927" y="128553"/>
                    <a:pt x="918012" y="109611"/>
                  </a:cubicBezTo>
                  <a:cubicBezTo>
                    <a:pt x="905097" y="90669"/>
                    <a:pt x="588243" y="74310"/>
                    <a:pt x="540887" y="78615"/>
                  </a:cubicBezTo>
                  <a:cubicBezTo>
                    <a:pt x="493531" y="82920"/>
                    <a:pt x="723423" y="148357"/>
                    <a:pt x="633877" y="135442"/>
                  </a:cubicBezTo>
                  <a:cubicBezTo>
                    <a:pt x="544331" y="122527"/>
                    <a:pt x="46663" y="10594"/>
                    <a:pt x="3612" y="1123"/>
                  </a:cubicBezTo>
                  <a:cubicBezTo>
                    <a:pt x="-39439" y="-8348"/>
                    <a:pt x="315301" y="44174"/>
                    <a:pt x="375572" y="78615"/>
                  </a:cubicBezTo>
                  <a:cubicBezTo>
                    <a:pt x="435843" y="113056"/>
                    <a:pt x="378155" y="204323"/>
                    <a:pt x="365240" y="207767"/>
                  </a:cubicBezTo>
                  <a:cubicBezTo>
                    <a:pt x="352325" y="211211"/>
                    <a:pt x="285165" y="53646"/>
                    <a:pt x="282582" y="786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0" name="フリーフォーム 499">
              <a:extLst>
                <a:ext uri="{FF2B5EF4-FFF2-40B4-BE49-F238E27FC236}">
                  <a16:creationId xmlns:a16="http://schemas.microsoft.com/office/drawing/2014/main" id="{B5F713FC-1986-8AEE-D4D1-F380062F7A51}"/>
                </a:ext>
              </a:extLst>
            </p:cNvPr>
            <p:cNvSpPr/>
            <p:nvPr/>
          </p:nvSpPr>
          <p:spPr>
            <a:xfrm>
              <a:off x="4318056" y="3909328"/>
              <a:ext cx="522299" cy="777830"/>
            </a:xfrm>
            <a:custGeom>
              <a:avLst/>
              <a:gdLst>
                <a:gd name="connsiteX0" fmla="*/ 222947 w 522299"/>
                <a:gd name="connsiteY0" fmla="*/ 47906 h 777830"/>
                <a:gd name="connsiteX1" fmla="*/ 321103 w 522299"/>
                <a:gd name="connsiteY1" fmla="*/ 285547 h 777830"/>
                <a:gd name="connsiteX2" fmla="*/ 166120 w 522299"/>
                <a:gd name="connsiteY2" fmla="*/ 487025 h 777830"/>
                <a:gd name="connsiteX3" fmla="*/ 295273 w 522299"/>
                <a:gd name="connsiteY3" fmla="*/ 414699 h 777830"/>
                <a:gd name="connsiteX4" fmla="*/ 805 w 522299"/>
                <a:gd name="connsiteY4" fmla="*/ 776326 h 777830"/>
                <a:gd name="connsiteX5" fmla="*/ 217781 w 522299"/>
                <a:gd name="connsiteY5" fmla="*/ 533519 h 777830"/>
                <a:gd name="connsiteX6" fmla="*/ 507083 w 522299"/>
                <a:gd name="connsiteY6" fmla="*/ 285547 h 777830"/>
                <a:gd name="connsiteX7" fmla="*/ 481252 w 522299"/>
                <a:gd name="connsiteY7" fmla="*/ 1411 h 777830"/>
                <a:gd name="connsiteX8" fmla="*/ 476086 w 522299"/>
                <a:gd name="connsiteY8" fmla="*/ 177058 h 777830"/>
                <a:gd name="connsiteX9" fmla="*/ 377930 w 522299"/>
                <a:gd name="connsiteY9" fmla="*/ 197723 h 777830"/>
                <a:gd name="connsiteX10" fmla="*/ 222947 w 522299"/>
                <a:gd name="connsiteY10" fmla="*/ 47906 h 77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299" h="777830">
                  <a:moveTo>
                    <a:pt x="222947" y="47906"/>
                  </a:moveTo>
                  <a:cubicBezTo>
                    <a:pt x="213476" y="62543"/>
                    <a:pt x="330574" y="212361"/>
                    <a:pt x="321103" y="285547"/>
                  </a:cubicBezTo>
                  <a:cubicBezTo>
                    <a:pt x="311632" y="358733"/>
                    <a:pt x="170425" y="465500"/>
                    <a:pt x="166120" y="487025"/>
                  </a:cubicBezTo>
                  <a:cubicBezTo>
                    <a:pt x="161815" y="508550"/>
                    <a:pt x="322826" y="366482"/>
                    <a:pt x="295273" y="414699"/>
                  </a:cubicBezTo>
                  <a:cubicBezTo>
                    <a:pt x="267721" y="462916"/>
                    <a:pt x="13720" y="756523"/>
                    <a:pt x="805" y="776326"/>
                  </a:cubicBezTo>
                  <a:cubicBezTo>
                    <a:pt x="-12110" y="796129"/>
                    <a:pt x="133401" y="615315"/>
                    <a:pt x="217781" y="533519"/>
                  </a:cubicBezTo>
                  <a:cubicBezTo>
                    <a:pt x="302161" y="451723"/>
                    <a:pt x="463171" y="374232"/>
                    <a:pt x="507083" y="285547"/>
                  </a:cubicBezTo>
                  <a:cubicBezTo>
                    <a:pt x="550995" y="196862"/>
                    <a:pt x="486418" y="19492"/>
                    <a:pt x="481252" y="1411"/>
                  </a:cubicBezTo>
                  <a:cubicBezTo>
                    <a:pt x="476086" y="-16671"/>
                    <a:pt x="493306" y="144339"/>
                    <a:pt x="476086" y="177058"/>
                  </a:cubicBezTo>
                  <a:cubicBezTo>
                    <a:pt x="458866" y="209777"/>
                    <a:pt x="414954" y="216665"/>
                    <a:pt x="377930" y="197723"/>
                  </a:cubicBezTo>
                  <a:cubicBezTo>
                    <a:pt x="340906" y="178781"/>
                    <a:pt x="232418" y="33269"/>
                    <a:pt x="222947" y="4790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1" name="フリーフォーム 500">
              <a:extLst>
                <a:ext uri="{FF2B5EF4-FFF2-40B4-BE49-F238E27FC236}">
                  <a16:creationId xmlns:a16="http://schemas.microsoft.com/office/drawing/2014/main" id="{00445971-399F-780C-4BDF-072DAE2193DC}"/>
                </a:ext>
              </a:extLst>
            </p:cNvPr>
            <p:cNvSpPr/>
            <p:nvPr/>
          </p:nvSpPr>
          <p:spPr>
            <a:xfrm>
              <a:off x="4752512" y="5144619"/>
              <a:ext cx="295881" cy="451409"/>
            </a:xfrm>
            <a:custGeom>
              <a:avLst/>
              <a:gdLst>
                <a:gd name="connsiteX0" fmla="*/ 72627 w 295881"/>
                <a:gd name="connsiteY0" fmla="*/ 818 h 451409"/>
                <a:gd name="connsiteX1" fmla="*/ 289603 w 295881"/>
                <a:gd name="connsiteY1" fmla="*/ 434771 h 451409"/>
                <a:gd name="connsiteX2" fmla="*/ 222444 w 295881"/>
                <a:gd name="connsiteY2" fmla="*/ 341781 h 451409"/>
                <a:gd name="connsiteX3" fmla="*/ 67461 w 295881"/>
                <a:gd name="connsiteY3" fmla="*/ 424439 h 451409"/>
                <a:gd name="connsiteX4" fmla="*/ 62295 w 295881"/>
                <a:gd name="connsiteY4" fmla="*/ 279788 h 451409"/>
                <a:gd name="connsiteX5" fmla="*/ 302 w 295881"/>
                <a:gd name="connsiteY5" fmla="*/ 450269 h 451409"/>
                <a:gd name="connsiteX6" fmla="*/ 41630 w 295881"/>
                <a:gd name="connsiteY6" fmla="*/ 176466 h 451409"/>
                <a:gd name="connsiteX7" fmla="*/ 108790 w 295881"/>
                <a:gd name="connsiteY7" fmla="*/ 253957 h 451409"/>
                <a:gd name="connsiteX8" fmla="*/ 82959 w 295881"/>
                <a:gd name="connsiteY8" fmla="*/ 176466 h 451409"/>
                <a:gd name="connsiteX9" fmla="*/ 160451 w 295881"/>
                <a:gd name="connsiteY9" fmla="*/ 321117 h 451409"/>
                <a:gd name="connsiteX10" fmla="*/ 72627 w 295881"/>
                <a:gd name="connsiteY10" fmla="*/ 818 h 45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81" h="451409">
                  <a:moveTo>
                    <a:pt x="72627" y="818"/>
                  </a:moveTo>
                  <a:cubicBezTo>
                    <a:pt x="94152" y="19760"/>
                    <a:pt x="264634" y="377944"/>
                    <a:pt x="289603" y="434771"/>
                  </a:cubicBezTo>
                  <a:cubicBezTo>
                    <a:pt x="314573" y="491598"/>
                    <a:pt x="259468" y="343503"/>
                    <a:pt x="222444" y="341781"/>
                  </a:cubicBezTo>
                  <a:cubicBezTo>
                    <a:pt x="185420" y="340059"/>
                    <a:pt x="94153" y="434771"/>
                    <a:pt x="67461" y="424439"/>
                  </a:cubicBezTo>
                  <a:cubicBezTo>
                    <a:pt x="40769" y="414107"/>
                    <a:pt x="73488" y="275483"/>
                    <a:pt x="62295" y="279788"/>
                  </a:cubicBezTo>
                  <a:cubicBezTo>
                    <a:pt x="51102" y="284093"/>
                    <a:pt x="3746" y="467489"/>
                    <a:pt x="302" y="450269"/>
                  </a:cubicBezTo>
                  <a:cubicBezTo>
                    <a:pt x="-3142" y="433049"/>
                    <a:pt x="23549" y="209185"/>
                    <a:pt x="41630" y="176466"/>
                  </a:cubicBezTo>
                  <a:cubicBezTo>
                    <a:pt x="59711" y="143747"/>
                    <a:pt x="101902" y="253957"/>
                    <a:pt x="108790" y="253957"/>
                  </a:cubicBezTo>
                  <a:cubicBezTo>
                    <a:pt x="115678" y="253957"/>
                    <a:pt x="74349" y="165273"/>
                    <a:pt x="82959" y="176466"/>
                  </a:cubicBezTo>
                  <a:cubicBezTo>
                    <a:pt x="91569" y="187659"/>
                    <a:pt x="162173" y="344364"/>
                    <a:pt x="160451" y="321117"/>
                  </a:cubicBezTo>
                  <a:cubicBezTo>
                    <a:pt x="158729" y="297870"/>
                    <a:pt x="51102" y="-18124"/>
                    <a:pt x="72627" y="8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2" name="フリーフォーム 501">
              <a:extLst>
                <a:ext uri="{FF2B5EF4-FFF2-40B4-BE49-F238E27FC236}">
                  <a16:creationId xmlns:a16="http://schemas.microsoft.com/office/drawing/2014/main" id="{B14E13F9-8177-1990-E6CB-14F93F7D5D1E}"/>
                </a:ext>
              </a:extLst>
            </p:cNvPr>
            <p:cNvSpPr/>
            <p:nvPr/>
          </p:nvSpPr>
          <p:spPr>
            <a:xfrm>
              <a:off x="5439103" y="4568389"/>
              <a:ext cx="274785" cy="530668"/>
            </a:xfrm>
            <a:custGeom>
              <a:avLst/>
              <a:gdLst>
                <a:gd name="connsiteX0" fmla="*/ 274605 w 274785"/>
                <a:gd name="connsiteY0" fmla="*/ 3611 h 530668"/>
                <a:gd name="connsiteX1" fmla="*/ 31799 w 274785"/>
                <a:gd name="connsiteY1" fmla="*/ 416899 h 530668"/>
                <a:gd name="connsiteX2" fmla="*/ 16300 w 274785"/>
                <a:gd name="connsiteY2" fmla="*/ 520221 h 530668"/>
                <a:gd name="connsiteX3" fmla="*/ 802 w 274785"/>
                <a:gd name="connsiteY3" fmla="*/ 215421 h 530668"/>
                <a:gd name="connsiteX4" fmla="*/ 21466 w 274785"/>
                <a:gd name="connsiteY4" fmla="*/ 313577 h 530668"/>
                <a:gd name="connsiteX5" fmla="*/ 176450 w 274785"/>
                <a:gd name="connsiteY5" fmla="*/ 39774 h 530668"/>
                <a:gd name="connsiteX6" fmla="*/ 73128 w 274785"/>
                <a:gd name="connsiteY6" fmla="*/ 205089 h 530668"/>
                <a:gd name="connsiteX7" fmla="*/ 274605 w 274785"/>
                <a:gd name="connsiteY7" fmla="*/ 3611 h 53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785" h="530668">
                  <a:moveTo>
                    <a:pt x="274605" y="3611"/>
                  </a:moveTo>
                  <a:cubicBezTo>
                    <a:pt x="267717" y="38913"/>
                    <a:pt x="74850" y="330797"/>
                    <a:pt x="31799" y="416899"/>
                  </a:cubicBezTo>
                  <a:cubicBezTo>
                    <a:pt x="-11252" y="503001"/>
                    <a:pt x="21466" y="553801"/>
                    <a:pt x="16300" y="520221"/>
                  </a:cubicBezTo>
                  <a:cubicBezTo>
                    <a:pt x="11134" y="486641"/>
                    <a:pt x="-59" y="249862"/>
                    <a:pt x="802" y="215421"/>
                  </a:cubicBezTo>
                  <a:cubicBezTo>
                    <a:pt x="1663" y="180980"/>
                    <a:pt x="-7809" y="342851"/>
                    <a:pt x="21466" y="313577"/>
                  </a:cubicBezTo>
                  <a:cubicBezTo>
                    <a:pt x="50741" y="284303"/>
                    <a:pt x="167840" y="57855"/>
                    <a:pt x="176450" y="39774"/>
                  </a:cubicBezTo>
                  <a:cubicBezTo>
                    <a:pt x="185060" y="21693"/>
                    <a:pt x="57630" y="206811"/>
                    <a:pt x="73128" y="205089"/>
                  </a:cubicBezTo>
                  <a:cubicBezTo>
                    <a:pt x="88626" y="203367"/>
                    <a:pt x="281493" y="-31691"/>
                    <a:pt x="274605" y="36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3" name="フリーフォーム 502">
              <a:extLst>
                <a:ext uri="{FF2B5EF4-FFF2-40B4-BE49-F238E27FC236}">
                  <a16:creationId xmlns:a16="http://schemas.microsoft.com/office/drawing/2014/main" id="{908AF275-EF80-C055-BBEB-F49FF97CFF5D}"/>
                </a:ext>
              </a:extLst>
            </p:cNvPr>
            <p:cNvSpPr/>
            <p:nvPr/>
          </p:nvSpPr>
          <p:spPr>
            <a:xfrm>
              <a:off x="5446634" y="4798291"/>
              <a:ext cx="401664" cy="489571"/>
            </a:xfrm>
            <a:custGeom>
              <a:avLst/>
              <a:gdLst>
                <a:gd name="connsiteX0" fmla="*/ 396227 w 401664"/>
                <a:gd name="connsiteY0" fmla="*/ 11350 h 489571"/>
                <a:gd name="connsiteX1" fmla="*/ 60430 w 401664"/>
                <a:gd name="connsiteY1" fmla="*/ 357478 h 489571"/>
                <a:gd name="connsiteX2" fmla="*/ 3603 w 401664"/>
                <a:gd name="connsiteY2" fmla="*/ 486631 h 489571"/>
                <a:gd name="connsiteX3" fmla="*/ 106925 w 401664"/>
                <a:gd name="connsiteY3" fmla="*/ 248990 h 489571"/>
                <a:gd name="connsiteX4" fmla="*/ 241244 w 401664"/>
                <a:gd name="connsiteY4" fmla="*/ 109506 h 489571"/>
                <a:gd name="connsiteX5" fmla="*/ 267074 w 401664"/>
                <a:gd name="connsiteY5" fmla="*/ 83675 h 489571"/>
                <a:gd name="connsiteX6" fmla="*/ 396227 w 401664"/>
                <a:gd name="connsiteY6" fmla="*/ 11350 h 48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664" h="489571">
                  <a:moveTo>
                    <a:pt x="396227" y="11350"/>
                  </a:moveTo>
                  <a:cubicBezTo>
                    <a:pt x="361786" y="56984"/>
                    <a:pt x="125867" y="278265"/>
                    <a:pt x="60430" y="357478"/>
                  </a:cubicBezTo>
                  <a:cubicBezTo>
                    <a:pt x="-5007" y="436691"/>
                    <a:pt x="-4146" y="504712"/>
                    <a:pt x="3603" y="486631"/>
                  </a:cubicBezTo>
                  <a:cubicBezTo>
                    <a:pt x="11352" y="468550"/>
                    <a:pt x="67318" y="311844"/>
                    <a:pt x="106925" y="248990"/>
                  </a:cubicBezTo>
                  <a:cubicBezTo>
                    <a:pt x="146532" y="186136"/>
                    <a:pt x="214552" y="137059"/>
                    <a:pt x="241244" y="109506"/>
                  </a:cubicBezTo>
                  <a:cubicBezTo>
                    <a:pt x="267936" y="81953"/>
                    <a:pt x="242966" y="95729"/>
                    <a:pt x="267074" y="83675"/>
                  </a:cubicBezTo>
                  <a:cubicBezTo>
                    <a:pt x="291182" y="71621"/>
                    <a:pt x="430668" y="-34284"/>
                    <a:pt x="396227" y="113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4" name="フリーフォーム 503">
              <a:extLst>
                <a:ext uri="{FF2B5EF4-FFF2-40B4-BE49-F238E27FC236}">
                  <a16:creationId xmlns:a16="http://schemas.microsoft.com/office/drawing/2014/main" id="{42F6E210-A409-7BBC-DDDD-24A9A4B320FE}"/>
                </a:ext>
              </a:extLst>
            </p:cNvPr>
            <p:cNvSpPr/>
            <p:nvPr/>
          </p:nvSpPr>
          <p:spPr>
            <a:xfrm>
              <a:off x="5494901" y="5231835"/>
              <a:ext cx="528698" cy="409801"/>
            </a:xfrm>
            <a:custGeom>
              <a:avLst/>
              <a:gdLst>
                <a:gd name="connsiteX0" fmla="*/ 523607 w 528698"/>
                <a:gd name="connsiteY0" fmla="*/ 6592 h 409801"/>
                <a:gd name="connsiteX1" fmla="*/ 1831 w 528698"/>
                <a:gd name="connsiteY1" fmla="*/ 409548 h 409801"/>
                <a:gd name="connsiteX2" fmla="*/ 347960 w 528698"/>
                <a:gd name="connsiteY2" fmla="*/ 68585 h 409801"/>
                <a:gd name="connsiteX3" fmla="*/ 270468 w 528698"/>
                <a:gd name="connsiteY3" fmla="*/ 151243 h 409801"/>
                <a:gd name="connsiteX4" fmla="*/ 523607 w 528698"/>
                <a:gd name="connsiteY4" fmla="*/ 6592 h 409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698" h="409801">
                  <a:moveTo>
                    <a:pt x="523607" y="6592"/>
                  </a:moveTo>
                  <a:cubicBezTo>
                    <a:pt x="478834" y="49643"/>
                    <a:pt x="31105" y="399216"/>
                    <a:pt x="1831" y="409548"/>
                  </a:cubicBezTo>
                  <a:cubicBezTo>
                    <a:pt x="-27443" y="419880"/>
                    <a:pt x="303187" y="111636"/>
                    <a:pt x="347960" y="68585"/>
                  </a:cubicBezTo>
                  <a:cubicBezTo>
                    <a:pt x="392733" y="25534"/>
                    <a:pt x="236888" y="157270"/>
                    <a:pt x="270468" y="151243"/>
                  </a:cubicBezTo>
                  <a:cubicBezTo>
                    <a:pt x="304048" y="145216"/>
                    <a:pt x="568380" y="-36459"/>
                    <a:pt x="523607" y="659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5" name="フリーフォーム 504">
              <a:extLst>
                <a:ext uri="{FF2B5EF4-FFF2-40B4-BE49-F238E27FC236}">
                  <a16:creationId xmlns:a16="http://schemas.microsoft.com/office/drawing/2014/main" id="{958175C4-A8ED-7E7E-4FB7-57B6DF1D92A9}"/>
                </a:ext>
              </a:extLst>
            </p:cNvPr>
            <p:cNvSpPr/>
            <p:nvPr/>
          </p:nvSpPr>
          <p:spPr>
            <a:xfrm>
              <a:off x="5582651" y="5778657"/>
              <a:ext cx="891069" cy="804490"/>
            </a:xfrm>
            <a:custGeom>
              <a:avLst/>
              <a:gdLst>
                <a:gd name="connsiteX0" fmla="*/ 766488 w 891069"/>
                <a:gd name="connsiteY0" fmla="*/ 2211 h 804490"/>
                <a:gd name="connsiteX1" fmla="*/ 410027 w 891069"/>
                <a:gd name="connsiteY1" fmla="*/ 477492 h 804490"/>
                <a:gd name="connsiteX2" fmla="*/ 425525 w 891069"/>
                <a:gd name="connsiteY2" fmla="*/ 441329 h 804490"/>
                <a:gd name="connsiteX3" fmla="*/ 22569 w 891069"/>
                <a:gd name="connsiteY3" fmla="*/ 782292 h 804490"/>
                <a:gd name="connsiteX4" fmla="*/ 141390 w 891069"/>
                <a:gd name="connsiteY4" fmla="*/ 689302 h 804490"/>
                <a:gd name="connsiteX5" fmla="*/ 890474 w 891069"/>
                <a:gd name="connsiteY5" fmla="*/ 28041 h 804490"/>
                <a:gd name="connsiteX6" fmla="*/ 275708 w 891069"/>
                <a:gd name="connsiteY6" fmla="*/ 699635 h 804490"/>
                <a:gd name="connsiteX7" fmla="*/ 766488 w 891069"/>
                <a:gd name="connsiteY7" fmla="*/ 2211 h 80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1069" h="804490">
                  <a:moveTo>
                    <a:pt x="766488" y="2211"/>
                  </a:moveTo>
                  <a:cubicBezTo>
                    <a:pt x="788875" y="-34813"/>
                    <a:pt x="466854" y="404306"/>
                    <a:pt x="410027" y="477492"/>
                  </a:cubicBezTo>
                  <a:cubicBezTo>
                    <a:pt x="353200" y="550678"/>
                    <a:pt x="490101" y="390529"/>
                    <a:pt x="425525" y="441329"/>
                  </a:cubicBezTo>
                  <a:cubicBezTo>
                    <a:pt x="360949" y="492129"/>
                    <a:pt x="69925" y="740963"/>
                    <a:pt x="22569" y="782292"/>
                  </a:cubicBezTo>
                  <a:cubicBezTo>
                    <a:pt x="-24787" y="823621"/>
                    <a:pt x="-3261" y="815011"/>
                    <a:pt x="141390" y="689302"/>
                  </a:cubicBezTo>
                  <a:cubicBezTo>
                    <a:pt x="286041" y="563594"/>
                    <a:pt x="868088" y="26319"/>
                    <a:pt x="890474" y="28041"/>
                  </a:cubicBezTo>
                  <a:cubicBezTo>
                    <a:pt x="912860" y="29763"/>
                    <a:pt x="296372" y="696191"/>
                    <a:pt x="275708" y="699635"/>
                  </a:cubicBezTo>
                  <a:cubicBezTo>
                    <a:pt x="255044" y="703079"/>
                    <a:pt x="744101" y="39235"/>
                    <a:pt x="766488" y="22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6" name="フリーフォーム 505">
              <a:extLst>
                <a:ext uri="{FF2B5EF4-FFF2-40B4-BE49-F238E27FC236}">
                  <a16:creationId xmlns:a16="http://schemas.microsoft.com/office/drawing/2014/main" id="{DD4FC8FB-5610-15DA-5A2D-B4F1F512EC50}"/>
                </a:ext>
              </a:extLst>
            </p:cNvPr>
            <p:cNvSpPr/>
            <p:nvPr/>
          </p:nvSpPr>
          <p:spPr>
            <a:xfrm>
              <a:off x="6012028" y="6021859"/>
              <a:ext cx="575228" cy="1201087"/>
            </a:xfrm>
            <a:custGeom>
              <a:avLst/>
              <a:gdLst>
                <a:gd name="connsiteX0" fmla="*/ 1314 w 575228"/>
                <a:gd name="connsiteY0" fmla="*/ 1050534 h 1201087"/>
                <a:gd name="connsiteX1" fmla="*/ 548921 w 575228"/>
                <a:gd name="connsiteY1" fmla="*/ 17314 h 1201087"/>
                <a:gd name="connsiteX2" fmla="*/ 481762 w 575228"/>
                <a:gd name="connsiteY2" fmla="*/ 384107 h 1201087"/>
                <a:gd name="connsiteX3" fmla="*/ 574752 w 575228"/>
                <a:gd name="connsiteY3" fmla="*/ 130968 h 1201087"/>
                <a:gd name="connsiteX4" fmla="*/ 512758 w 575228"/>
                <a:gd name="connsiteY4" fmla="*/ 291117 h 1201087"/>
                <a:gd name="connsiteX5" fmla="*/ 399104 w 575228"/>
                <a:gd name="connsiteY5" fmla="*/ 952378 h 1201087"/>
                <a:gd name="connsiteX6" fmla="*/ 430101 w 575228"/>
                <a:gd name="connsiteY6" fmla="*/ 792229 h 1201087"/>
                <a:gd name="connsiteX7" fmla="*/ 424935 w 575228"/>
                <a:gd name="connsiteY7" fmla="*/ 544256 h 1201087"/>
                <a:gd name="connsiteX8" fmla="*/ 223457 w 575228"/>
                <a:gd name="connsiteY8" fmla="*/ 1200351 h 1201087"/>
                <a:gd name="connsiteX9" fmla="*/ 326779 w 575228"/>
                <a:gd name="connsiteY9" fmla="*/ 678575 h 1201087"/>
                <a:gd name="connsiteX10" fmla="*/ 176962 w 575228"/>
                <a:gd name="connsiteY10" fmla="*/ 905883 h 1201087"/>
                <a:gd name="connsiteX11" fmla="*/ 388772 w 575228"/>
                <a:gd name="connsiteY11" fmla="*/ 446100 h 1201087"/>
                <a:gd name="connsiteX12" fmla="*/ 1314 w 575228"/>
                <a:gd name="connsiteY12" fmla="*/ 1050534 h 120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5228" h="1201087">
                  <a:moveTo>
                    <a:pt x="1314" y="1050534"/>
                  </a:moveTo>
                  <a:cubicBezTo>
                    <a:pt x="28005" y="979070"/>
                    <a:pt x="468846" y="128385"/>
                    <a:pt x="548921" y="17314"/>
                  </a:cubicBezTo>
                  <a:cubicBezTo>
                    <a:pt x="628996" y="-93757"/>
                    <a:pt x="477457" y="365165"/>
                    <a:pt x="481762" y="384107"/>
                  </a:cubicBezTo>
                  <a:cubicBezTo>
                    <a:pt x="486067" y="403049"/>
                    <a:pt x="569586" y="146466"/>
                    <a:pt x="574752" y="130968"/>
                  </a:cubicBezTo>
                  <a:cubicBezTo>
                    <a:pt x="579918" y="115470"/>
                    <a:pt x="542033" y="154215"/>
                    <a:pt x="512758" y="291117"/>
                  </a:cubicBezTo>
                  <a:cubicBezTo>
                    <a:pt x="483483" y="428019"/>
                    <a:pt x="412880" y="868859"/>
                    <a:pt x="399104" y="952378"/>
                  </a:cubicBezTo>
                  <a:cubicBezTo>
                    <a:pt x="385328" y="1035897"/>
                    <a:pt x="425796" y="860249"/>
                    <a:pt x="430101" y="792229"/>
                  </a:cubicBezTo>
                  <a:cubicBezTo>
                    <a:pt x="434406" y="724209"/>
                    <a:pt x="459376" y="476236"/>
                    <a:pt x="424935" y="544256"/>
                  </a:cubicBezTo>
                  <a:cubicBezTo>
                    <a:pt x="390494" y="612276"/>
                    <a:pt x="239816" y="1177964"/>
                    <a:pt x="223457" y="1200351"/>
                  </a:cubicBezTo>
                  <a:cubicBezTo>
                    <a:pt x="207098" y="1222738"/>
                    <a:pt x="334528" y="727653"/>
                    <a:pt x="326779" y="678575"/>
                  </a:cubicBezTo>
                  <a:cubicBezTo>
                    <a:pt x="319030" y="629497"/>
                    <a:pt x="166630" y="944629"/>
                    <a:pt x="176962" y="905883"/>
                  </a:cubicBezTo>
                  <a:cubicBezTo>
                    <a:pt x="187294" y="867137"/>
                    <a:pt x="414602" y="425436"/>
                    <a:pt x="388772" y="446100"/>
                  </a:cubicBezTo>
                  <a:cubicBezTo>
                    <a:pt x="362942" y="466764"/>
                    <a:pt x="-25377" y="1121998"/>
                    <a:pt x="1314" y="10505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7" name="フリーフォーム 506">
              <a:extLst>
                <a:ext uri="{FF2B5EF4-FFF2-40B4-BE49-F238E27FC236}">
                  <a16:creationId xmlns:a16="http://schemas.microsoft.com/office/drawing/2014/main" id="{49A0F37D-3E38-150F-38D8-D882EB76CA4C}"/>
                </a:ext>
              </a:extLst>
            </p:cNvPr>
            <p:cNvSpPr/>
            <p:nvPr/>
          </p:nvSpPr>
          <p:spPr>
            <a:xfrm>
              <a:off x="5199802" y="4542860"/>
              <a:ext cx="374524" cy="1666814"/>
            </a:xfrm>
            <a:custGeom>
              <a:avLst/>
              <a:gdLst>
                <a:gd name="connsiteX0" fmla="*/ 28293 w 374524"/>
                <a:gd name="connsiteY0" fmla="*/ 44638 h 1666814"/>
                <a:gd name="connsiteX1" fmla="*/ 214273 w 374524"/>
                <a:gd name="connsiteY1" fmla="*/ 649072 h 1666814"/>
                <a:gd name="connsiteX2" fmla="*/ 219439 w 374524"/>
                <a:gd name="connsiteY2" fmla="*/ 416598 h 1666814"/>
                <a:gd name="connsiteX3" fmla="*/ 219439 w 374524"/>
                <a:gd name="connsiteY3" fmla="*/ 835052 h 1666814"/>
                <a:gd name="connsiteX4" fmla="*/ 358923 w 374524"/>
                <a:gd name="connsiteY4" fmla="*/ 1542808 h 1666814"/>
                <a:gd name="connsiteX5" fmla="*/ 307262 w 374524"/>
                <a:gd name="connsiteY5" fmla="*/ 1325832 h 1666814"/>
                <a:gd name="connsiteX6" fmla="*/ 209106 w 374524"/>
                <a:gd name="connsiteY6" fmla="*/ 1160516 h 1666814"/>
                <a:gd name="connsiteX7" fmla="*/ 265934 w 374524"/>
                <a:gd name="connsiteY7" fmla="*/ 1300001 h 1666814"/>
                <a:gd name="connsiteX8" fmla="*/ 374422 w 374524"/>
                <a:gd name="connsiteY8" fmla="*/ 1666794 h 1666814"/>
                <a:gd name="connsiteX9" fmla="*/ 245269 w 374524"/>
                <a:gd name="connsiteY9" fmla="*/ 1315499 h 1666814"/>
                <a:gd name="connsiteX10" fmla="*/ 131615 w 374524"/>
                <a:gd name="connsiteY10" fmla="*/ 1010699 h 1666814"/>
                <a:gd name="connsiteX11" fmla="*/ 141947 w 374524"/>
                <a:gd name="connsiteY11" fmla="*/ 618076 h 1666814"/>
                <a:gd name="connsiteX12" fmla="*/ 121283 w 374524"/>
                <a:gd name="connsiteY12" fmla="*/ 933208 h 1666814"/>
                <a:gd name="connsiteX13" fmla="*/ 95452 w 374524"/>
                <a:gd name="connsiteY13" fmla="*/ 514754 h 1666814"/>
                <a:gd name="connsiteX14" fmla="*/ 147113 w 374524"/>
                <a:gd name="connsiteY14" fmla="*/ 566415 h 1666814"/>
                <a:gd name="connsiteX15" fmla="*/ 12795 w 374524"/>
                <a:gd name="connsiteY15" fmla="*/ 101465 h 1666814"/>
                <a:gd name="connsiteX16" fmla="*/ 28293 w 374524"/>
                <a:gd name="connsiteY16" fmla="*/ 44638 h 166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524" h="1666814">
                  <a:moveTo>
                    <a:pt x="28293" y="44638"/>
                  </a:moveTo>
                  <a:cubicBezTo>
                    <a:pt x="61873" y="135906"/>
                    <a:pt x="182415" y="587079"/>
                    <a:pt x="214273" y="649072"/>
                  </a:cubicBezTo>
                  <a:cubicBezTo>
                    <a:pt x="246131" y="711065"/>
                    <a:pt x="218578" y="385601"/>
                    <a:pt x="219439" y="416598"/>
                  </a:cubicBezTo>
                  <a:cubicBezTo>
                    <a:pt x="220300" y="447595"/>
                    <a:pt x="196192" y="647350"/>
                    <a:pt x="219439" y="835052"/>
                  </a:cubicBezTo>
                  <a:cubicBezTo>
                    <a:pt x="242686" y="1022754"/>
                    <a:pt x="344286" y="1461011"/>
                    <a:pt x="358923" y="1542808"/>
                  </a:cubicBezTo>
                  <a:cubicBezTo>
                    <a:pt x="373560" y="1624605"/>
                    <a:pt x="332231" y="1389547"/>
                    <a:pt x="307262" y="1325832"/>
                  </a:cubicBezTo>
                  <a:cubicBezTo>
                    <a:pt x="282293" y="1262117"/>
                    <a:pt x="215994" y="1164821"/>
                    <a:pt x="209106" y="1160516"/>
                  </a:cubicBezTo>
                  <a:cubicBezTo>
                    <a:pt x="202218" y="1156211"/>
                    <a:pt x="238381" y="1215621"/>
                    <a:pt x="265934" y="1300001"/>
                  </a:cubicBezTo>
                  <a:cubicBezTo>
                    <a:pt x="293487" y="1384381"/>
                    <a:pt x="377866" y="1664211"/>
                    <a:pt x="374422" y="1666794"/>
                  </a:cubicBezTo>
                  <a:cubicBezTo>
                    <a:pt x="370978" y="1669377"/>
                    <a:pt x="285737" y="1424848"/>
                    <a:pt x="245269" y="1315499"/>
                  </a:cubicBezTo>
                  <a:cubicBezTo>
                    <a:pt x="204801" y="1206150"/>
                    <a:pt x="148835" y="1126936"/>
                    <a:pt x="131615" y="1010699"/>
                  </a:cubicBezTo>
                  <a:cubicBezTo>
                    <a:pt x="114395" y="894462"/>
                    <a:pt x="143669" y="630991"/>
                    <a:pt x="141947" y="618076"/>
                  </a:cubicBezTo>
                  <a:cubicBezTo>
                    <a:pt x="140225" y="605161"/>
                    <a:pt x="129032" y="950428"/>
                    <a:pt x="121283" y="933208"/>
                  </a:cubicBezTo>
                  <a:cubicBezTo>
                    <a:pt x="113534" y="915988"/>
                    <a:pt x="91147" y="575886"/>
                    <a:pt x="95452" y="514754"/>
                  </a:cubicBezTo>
                  <a:cubicBezTo>
                    <a:pt x="99757" y="453622"/>
                    <a:pt x="160889" y="635296"/>
                    <a:pt x="147113" y="566415"/>
                  </a:cubicBezTo>
                  <a:cubicBezTo>
                    <a:pt x="133337" y="497534"/>
                    <a:pt x="32598" y="185845"/>
                    <a:pt x="12795" y="101465"/>
                  </a:cubicBezTo>
                  <a:cubicBezTo>
                    <a:pt x="-7008" y="17085"/>
                    <a:pt x="-5287" y="-46630"/>
                    <a:pt x="28293" y="4463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8" name="フリーフォーム 507">
              <a:extLst>
                <a:ext uri="{FF2B5EF4-FFF2-40B4-BE49-F238E27FC236}">
                  <a16:creationId xmlns:a16="http://schemas.microsoft.com/office/drawing/2014/main" id="{42C67DF8-C7D5-015E-B943-8CD38FF3B2BA}"/>
                </a:ext>
              </a:extLst>
            </p:cNvPr>
            <p:cNvSpPr/>
            <p:nvPr/>
          </p:nvSpPr>
          <p:spPr>
            <a:xfrm>
              <a:off x="4561056" y="4703870"/>
              <a:ext cx="333155" cy="2021143"/>
            </a:xfrm>
            <a:custGeom>
              <a:avLst/>
              <a:gdLst>
                <a:gd name="connsiteX0" fmla="*/ 196924 w 333155"/>
                <a:gd name="connsiteY0" fmla="*/ 12781 h 2021143"/>
                <a:gd name="connsiteX1" fmla="*/ 119432 w 333155"/>
                <a:gd name="connsiteY1" fmla="*/ 1092496 h 2021143"/>
                <a:gd name="connsiteX2" fmla="*/ 326076 w 333155"/>
                <a:gd name="connsiteY2" fmla="*/ 1986232 h 2021143"/>
                <a:gd name="connsiteX3" fmla="*/ 258917 w 333155"/>
                <a:gd name="connsiteY3" fmla="*/ 1795086 h 2021143"/>
                <a:gd name="connsiteX4" fmla="*/ 5778 w 333155"/>
                <a:gd name="connsiteY4" fmla="*/ 1376632 h 2021143"/>
                <a:gd name="connsiteX5" fmla="*/ 78103 w 333155"/>
                <a:gd name="connsiteY5" fmla="*/ 756699 h 2021143"/>
                <a:gd name="connsiteX6" fmla="*/ 36775 w 333155"/>
                <a:gd name="connsiteY6" fmla="*/ 973676 h 2021143"/>
                <a:gd name="connsiteX7" fmla="*/ 98768 w 333155"/>
                <a:gd name="connsiteY7" fmla="*/ 250422 h 2021143"/>
                <a:gd name="connsiteX8" fmla="*/ 72937 w 333155"/>
                <a:gd name="connsiteY8" fmla="*/ 482896 h 2021143"/>
                <a:gd name="connsiteX9" fmla="*/ 196924 w 333155"/>
                <a:gd name="connsiteY9" fmla="*/ 12781 h 202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155" h="2021143">
                  <a:moveTo>
                    <a:pt x="196924" y="12781"/>
                  </a:moveTo>
                  <a:cubicBezTo>
                    <a:pt x="204673" y="114381"/>
                    <a:pt x="97907" y="763588"/>
                    <a:pt x="119432" y="1092496"/>
                  </a:cubicBezTo>
                  <a:cubicBezTo>
                    <a:pt x="140957" y="1421404"/>
                    <a:pt x="302828" y="1869134"/>
                    <a:pt x="326076" y="1986232"/>
                  </a:cubicBezTo>
                  <a:cubicBezTo>
                    <a:pt x="349324" y="2103330"/>
                    <a:pt x="312300" y="1896686"/>
                    <a:pt x="258917" y="1795086"/>
                  </a:cubicBezTo>
                  <a:cubicBezTo>
                    <a:pt x="205534" y="1693486"/>
                    <a:pt x="35914" y="1549696"/>
                    <a:pt x="5778" y="1376632"/>
                  </a:cubicBezTo>
                  <a:cubicBezTo>
                    <a:pt x="-24358" y="1203568"/>
                    <a:pt x="72937" y="823858"/>
                    <a:pt x="78103" y="756699"/>
                  </a:cubicBezTo>
                  <a:cubicBezTo>
                    <a:pt x="83269" y="689540"/>
                    <a:pt x="33331" y="1058055"/>
                    <a:pt x="36775" y="973676"/>
                  </a:cubicBezTo>
                  <a:cubicBezTo>
                    <a:pt x="40219" y="889297"/>
                    <a:pt x="92741" y="332219"/>
                    <a:pt x="98768" y="250422"/>
                  </a:cubicBezTo>
                  <a:cubicBezTo>
                    <a:pt x="104795" y="168625"/>
                    <a:pt x="61744" y="518198"/>
                    <a:pt x="72937" y="482896"/>
                  </a:cubicBezTo>
                  <a:cubicBezTo>
                    <a:pt x="84130" y="447594"/>
                    <a:pt x="189175" y="-88819"/>
                    <a:pt x="196924" y="127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9" name="フリーフォーム 508">
              <a:extLst>
                <a:ext uri="{FF2B5EF4-FFF2-40B4-BE49-F238E27FC236}">
                  <a16:creationId xmlns:a16="http://schemas.microsoft.com/office/drawing/2014/main" id="{3B929E14-2888-C441-9095-C1D5A85986A3}"/>
                </a:ext>
              </a:extLst>
            </p:cNvPr>
            <p:cNvSpPr/>
            <p:nvPr/>
          </p:nvSpPr>
          <p:spPr>
            <a:xfrm>
              <a:off x="4858972" y="5473370"/>
              <a:ext cx="689813" cy="830601"/>
            </a:xfrm>
            <a:custGeom>
              <a:avLst/>
              <a:gdLst>
                <a:gd name="connsiteX0" fmla="*/ 12662 w 689813"/>
                <a:gd name="connsiteY0" fmla="*/ 441816 h 830601"/>
                <a:gd name="connsiteX1" fmla="*/ 28160 w 689813"/>
                <a:gd name="connsiteY1" fmla="*/ 369491 h 830601"/>
                <a:gd name="connsiteX2" fmla="*/ 188309 w 689813"/>
                <a:gd name="connsiteY2" fmla="*/ 2698 h 830601"/>
                <a:gd name="connsiteX3" fmla="*/ 239970 w 689813"/>
                <a:gd name="connsiteY3" fmla="*/ 199010 h 830601"/>
                <a:gd name="connsiteX4" fmla="*/ 239970 w 689813"/>
                <a:gd name="connsiteY4" fmla="*/ 121518 h 830601"/>
                <a:gd name="connsiteX5" fmla="*/ 394953 w 689813"/>
                <a:gd name="connsiteY5" fmla="*/ 390155 h 830601"/>
                <a:gd name="connsiteX6" fmla="*/ 374289 w 689813"/>
                <a:gd name="connsiteY6" fmla="*/ 245505 h 830601"/>
                <a:gd name="connsiteX7" fmla="*/ 379455 w 689813"/>
                <a:gd name="connsiteY7" fmla="*/ 209342 h 830601"/>
                <a:gd name="connsiteX8" fmla="*/ 405286 w 689813"/>
                <a:gd name="connsiteY8" fmla="*/ 436650 h 830601"/>
                <a:gd name="connsiteX9" fmla="*/ 534438 w 689813"/>
                <a:gd name="connsiteY9" fmla="*/ 514142 h 830601"/>
                <a:gd name="connsiteX10" fmla="*/ 673923 w 689813"/>
                <a:gd name="connsiteY10" fmla="*/ 824108 h 830601"/>
                <a:gd name="connsiteX11" fmla="*/ 668757 w 689813"/>
                <a:gd name="connsiteY11" fmla="*/ 731118 h 830601"/>
                <a:gd name="connsiteX12" fmla="*/ 513774 w 689813"/>
                <a:gd name="connsiteY12" fmla="*/ 808610 h 830601"/>
                <a:gd name="connsiteX13" fmla="*/ 152147 w 689813"/>
                <a:gd name="connsiteY13" fmla="*/ 457315 h 830601"/>
                <a:gd name="connsiteX14" fmla="*/ 436282 w 689813"/>
                <a:gd name="connsiteY14" fmla="*/ 736284 h 830601"/>
                <a:gd name="connsiteX15" fmla="*/ 234804 w 689813"/>
                <a:gd name="connsiteY15" fmla="*/ 467647 h 830601"/>
                <a:gd name="connsiteX16" fmla="*/ 131482 w 689813"/>
                <a:gd name="connsiteY16" fmla="*/ 369491 h 830601"/>
                <a:gd name="connsiteX17" fmla="*/ 162479 w 689813"/>
                <a:gd name="connsiteY17" fmla="*/ 224840 h 830601"/>
                <a:gd name="connsiteX18" fmla="*/ 12662 w 689813"/>
                <a:gd name="connsiteY18" fmla="*/ 441816 h 8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9813" h="830601">
                  <a:moveTo>
                    <a:pt x="12662" y="441816"/>
                  </a:moveTo>
                  <a:cubicBezTo>
                    <a:pt x="-9725" y="465925"/>
                    <a:pt x="-1114" y="442677"/>
                    <a:pt x="28160" y="369491"/>
                  </a:cubicBezTo>
                  <a:cubicBezTo>
                    <a:pt x="57434" y="296305"/>
                    <a:pt x="153007" y="31111"/>
                    <a:pt x="188309" y="2698"/>
                  </a:cubicBezTo>
                  <a:cubicBezTo>
                    <a:pt x="223611" y="-25716"/>
                    <a:pt x="231360" y="179207"/>
                    <a:pt x="239970" y="199010"/>
                  </a:cubicBezTo>
                  <a:cubicBezTo>
                    <a:pt x="248580" y="218813"/>
                    <a:pt x="214140" y="89661"/>
                    <a:pt x="239970" y="121518"/>
                  </a:cubicBezTo>
                  <a:cubicBezTo>
                    <a:pt x="265800" y="153375"/>
                    <a:pt x="372567" y="369491"/>
                    <a:pt x="394953" y="390155"/>
                  </a:cubicBezTo>
                  <a:cubicBezTo>
                    <a:pt x="417339" y="410819"/>
                    <a:pt x="376872" y="275641"/>
                    <a:pt x="374289" y="245505"/>
                  </a:cubicBezTo>
                  <a:cubicBezTo>
                    <a:pt x="371706" y="215369"/>
                    <a:pt x="374289" y="177485"/>
                    <a:pt x="379455" y="209342"/>
                  </a:cubicBezTo>
                  <a:cubicBezTo>
                    <a:pt x="384621" y="241199"/>
                    <a:pt x="379455" y="385850"/>
                    <a:pt x="405286" y="436650"/>
                  </a:cubicBezTo>
                  <a:cubicBezTo>
                    <a:pt x="431117" y="487450"/>
                    <a:pt x="489665" y="449566"/>
                    <a:pt x="534438" y="514142"/>
                  </a:cubicBezTo>
                  <a:cubicBezTo>
                    <a:pt x="579211" y="578718"/>
                    <a:pt x="651537" y="787945"/>
                    <a:pt x="673923" y="824108"/>
                  </a:cubicBezTo>
                  <a:cubicBezTo>
                    <a:pt x="696310" y="860271"/>
                    <a:pt x="695448" y="733701"/>
                    <a:pt x="668757" y="731118"/>
                  </a:cubicBezTo>
                  <a:cubicBezTo>
                    <a:pt x="642066" y="728535"/>
                    <a:pt x="599876" y="854244"/>
                    <a:pt x="513774" y="808610"/>
                  </a:cubicBezTo>
                  <a:cubicBezTo>
                    <a:pt x="427672" y="762976"/>
                    <a:pt x="165062" y="469369"/>
                    <a:pt x="152147" y="457315"/>
                  </a:cubicBezTo>
                  <a:cubicBezTo>
                    <a:pt x="139232" y="445261"/>
                    <a:pt x="422506" y="734562"/>
                    <a:pt x="436282" y="736284"/>
                  </a:cubicBezTo>
                  <a:cubicBezTo>
                    <a:pt x="450058" y="738006"/>
                    <a:pt x="285604" y="528779"/>
                    <a:pt x="234804" y="467647"/>
                  </a:cubicBezTo>
                  <a:cubicBezTo>
                    <a:pt x="184004" y="406515"/>
                    <a:pt x="143536" y="409959"/>
                    <a:pt x="131482" y="369491"/>
                  </a:cubicBezTo>
                  <a:cubicBezTo>
                    <a:pt x="119428" y="329023"/>
                    <a:pt x="179699" y="212786"/>
                    <a:pt x="162479" y="224840"/>
                  </a:cubicBezTo>
                  <a:cubicBezTo>
                    <a:pt x="145259" y="236894"/>
                    <a:pt x="35049" y="417707"/>
                    <a:pt x="12662" y="4418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0" name="フリーフォーム 509">
              <a:extLst>
                <a:ext uri="{FF2B5EF4-FFF2-40B4-BE49-F238E27FC236}">
                  <a16:creationId xmlns:a16="http://schemas.microsoft.com/office/drawing/2014/main" id="{B7679F4E-F270-49C4-626B-2CDB083B4BC1}"/>
                </a:ext>
              </a:extLst>
            </p:cNvPr>
            <p:cNvSpPr/>
            <p:nvPr/>
          </p:nvSpPr>
          <p:spPr>
            <a:xfrm>
              <a:off x="4563826" y="6053345"/>
              <a:ext cx="728150" cy="1959485"/>
            </a:xfrm>
            <a:custGeom>
              <a:avLst/>
              <a:gdLst>
                <a:gd name="connsiteX0" fmla="*/ 132160 w 728150"/>
                <a:gd name="connsiteY0" fmla="*/ 109814 h 1959485"/>
                <a:gd name="connsiteX1" fmla="*/ 147659 w 728150"/>
                <a:gd name="connsiteY1" fmla="*/ 176974 h 1959485"/>
                <a:gd name="connsiteX2" fmla="*/ 312974 w 728150"/>
                <a:gd name="connsiteY2" fmla="*/ 740079 h 1959485"/>
                <a:gd name="connsiteX3" fmla="*/ 726262 w 728150"/>
                <a:gd name="connsiteY3" fmla="*/ 1933448 h 1959485"/>
                <a:gd name="connsiteX4" fmla="*/ 462791 w 728150"/>
                <a:gd name="connsiteY4" fmla="*/ 1540824 h 1959485"/>
                <a:gd name="connsiteX5" fmla="*/ 374967 w 728150"/>
                <a:gd name="connsiteY5" fmla="*/ 1282519 h 1959485"/>
                <a:gd name="connsiteX6" fmla="*/ 395632 w 728150"/>
                <a:gd name="connsiteY6" fmla="*/ 1323848 h 1959485"/>
                <a:gd name="connsiteX7" fmla="*/ 44337 w 728150"/>
                <a:gd name="connsiteY7" fmla="*/ 166641 h 1959485"/>
                <a:gd name="connsiteX8" fmla="*/ 18506 w 728150"/>
                <a:gd name="connsiteY8" fmla="*/ 37489 h 1959485"/>
                <a:gd name="connsiteX9" fmla="*/ 168323 w 728150"/>
                <a:gd name="connsiteY9" fmla="*/ 461109 h 1959485"/>
                <a:gd name="connsiteX10" fmla="*/ 132160 w 728150"/>
                <a:gd name="connsiteY10" fmla="*/ 109814 h 19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150" h="1959485">
                  <a:moveTo>
                    <a:pt x="132160" y="109814"/>
                  </a:moveTo>
                  <a:cubicBezTo>
                    <a:pt x="128716" y="62458"/>
                    <a:pt x="117523" y="71930"/>
                    <a:pt x="147659" y="176974"/>
                  </a:cubicBezTo>
                  <a:cubicBezTo>
                    <a:pt x="177795" y="282018"/>
                    <a:pt x="216540" y="447333"/>
                    <a:pt x="312974" y="740079"/>
                  </a:cubicBezTo>
                  <a:cubicBezTo>
                    <a:pt x="409408" y="1032825"/>
                    <a:pt x="701293" y="1799991"/>
                    <a:pt x="726262" y="1933448"/>
                  </a:cubicBezTo>
                  <a:cubicBezTo>
                    <a:pt x="751231" y="2066905"/>
                    <a:pt x="521340" y="1649312"/>
                    <a:pt x="462791" y="1540824"/>
                  </a:cubicBezTo>
                  <a:cubicBezTo>
                    <a:pt x="404242" y="1432336"/>
                    <a:pt x="386160" y="1318682"/>
                    <a:pt x="374967" y="1282519"/>
                  </a:cubicBezTo>
                  <a:cubicBezTo>
                    <a:pt x="363774" y="1246356"/>
                    <a:pt x="450737" y="1509828"/>
                    <a:pt x="395632" y="1323848"/>
                  </a:cubicBezTo>
                  <a:cubicBezTo>
                    <a:pt x="340527" y="1137868"/>
                    <a:pt x="107191" y="381034"/>
                    <a:pt x="44337" y="166641"/>
                  </a:cubicBezTo>
                  <a:cubicBezTo>
                    <a:pt x="-18517" y="-47752"/>
                    <a:pt x="-2158" y="-11589"/>
                    <a:pt x="18506" y="37489"/>
                  </a:cubicBezTo>
                  <a:cubicBezTo>
                    <a:pt x="39170" y="86567"/>
                    <a:pt x="148520" y="448194"/>
                    <a:pt x="168323" y="461109"/>
                  </a:cubicBezTo>
                  <a:cubicBezTo>
                    <a:pt x="188126" y="474024"/>
                    <a:pt x="135604" y="157170"/>
                    <a:pt x="132160" y="10981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1" name="フリーフォーム 510">
              <a:extLst>
                <a:ext uri="{FF2B5EF4-FFF2-40B4-BE49-F238E27FC236}">
                  <a16:creationId xmlns:a16="http://schemas.microsoft.com/office/drawing/2014/main" id="{A7785A36-05B0-D7CC-AD6D-4215A7BB11E5}"/>
                </a:ext>
              </a:extLst>
            </p:cNvPr>
            <p:cNvSpPr/>
            <p:nvPr/>
          </p:nvSpPr>
          <p:spPr>
            <a:xfrm>
              <a:off x="4729175" y="6353468"/>
              <a:ext cx="1010892" cy="1949367"/>
            </a:xfrm>
            <a:custGeom>
              <a:avLst/>
              <a:gdLst>
                <a:gd name="connsiteX0" fmla="*/ 8140 w 1010892"/>
                <a:gd name="connsiteY0" fmla="*/ 507115 h 1949367"/>
                <a:gd name="connsiteX1" fmla="*/ 436927 w 1010892"/>
                <a:gd name="connsiteY1" fmla="*/ 1571332 h 1949367"/>
                <a:gd name="connsiteX2" fmla="*/ 519584 w 1010892"/>
                <a:gd name="connsiteY2" fmla="*/ 1566166 h 1949367"/>
                <a:gd name="connsiteX3" fmla="*/ 958703 w 1010892"/>
                <a:gd name="connsiteY3" fmla="*/ 1209705 h 1949367"/>
                <a:gd name="connsiteX4" fmla="*/ 932872 w 1010892"/>
                <a:gd name="connsiteY4" fmla="*/ 1240701 h 1949367"/>
                <a:gd name="connsiteX5" fmla="*/ 855381 w 1010892"/>
                <a:gd name="connsiteY5" fmla="*/ 853244 h 1949367"/>
                <a:gd name="connsiteX6" fmla="*/ 746893 w 1010892"/>
                <a:gd name="connsiteY6" fmla="*/ 631101 h 1949367"/>
                <a:gd name="connsiteX7" fmla="*/ 839883 w 1010892"/>
                <a:gd name="connsiteY7" fmla="*/ 744756 h 1949367"/>
                <a:gd name="connsiteX8" fmla="*/ 824384 w 1010892"/>
                <a:gd name="connsiteY8" fmla="*/ 445122 h 1949367"/>
                <a:gd name="connsiteX9" fmla="*/ 819218 w 1010892"/>
                <a:gd name="connsiteY9" fmla="*/ 114491 h 1949367"/>
                <a:gd name="connsiteX10" fmla="*/ 731394 w 1010892"/>
                <a:gd name="connsiteY10" fmla="*/ 16335 h 1949367"/>
                <a:gd name="connsiteX11" fmla="*/ 855381 w 1010892"/>
                <a:gd name="connsiteY11" fmla="*/ 419291 h 1949367"/>
                <a:gd name="connsiteX12" fmla="*/ 922540 w 1010892"/>
                <a:gd name="connsiteY12" fmla="*/ 1121881 h 1949367"/>
                <a:gd name="connsiteX13" fmla="*/ 989700 w 1010892"/>
                <a:gd name="connsiteY13" fmla="*/ 1457678 h 1949367"/>
                <a:gd name="connsiteX14" fmla="*/ 519584 w 1010892"/>
                <a:gd name="connsiteY14" fmla="*/ 1948457 h 1949367"/>
                <a:gd name="connsiteX15" fmla="*/ 157957 w 1010892"/>
                <a:gd name="connsiteY15" fmla="*/ 1581664 h 1949367"/>
                <a:gd name="connsiteX16" fmla="*/ 230283 w 1010892"/>
                <a:gd name="connsiteY16" fmla="*/ 1648824 h 1949367"/>
                <a:gd name="connsiteX17" fmla="*/ 121794 w 1010892"/>
                <a:gd name="connsiteY17" fmla="*/ 1075386 h 1949367"/>
                <a:gd name="connsiteX18" fmla="*/ 152791 w 1010892"/>
                <a:gd name="connsiteY18" fmla="*/ 1292363 h 1949367"/>
                <a:gd name="connsiteX19" fmla="*/ 8140 w 1010892"/>
                <a:gd name="connsiteY19" fmla="*/ 507115 h 194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0892" h="1949367">
                  <a:moveTo>
                    <a:pt x="8140" y="507115"/>
                  </a:moveTo>
                  <a:cubicBezTo>
                    <a:pt x="55496" y="553610"/>
                    <a:pt x="351686" y="1394824"/>
                    <a:pt x="436927" y="1571332"/>
                  </a:cubicBezTo>
                  <a:cubicBezTo>
                    <a:pt x="522168" y="1747840"/>
                    <a:pt x="432621" y="1626437"/>
                    <a:pt x="519584" y="1566166"/>
                  </a:cubicBezTo>
                  <a:cubicBezTo>
                    <a:pt x="606547" y="1505895"/>
                    <a:pt x="889822" y="1263949"/>
                    <a:pt x="958703" y="1209705"/>
                  </a:cubicBezTo>
                  <a:cubicBezTo>
                    <a:pt x="1027584" y="1155461"/>
                    <a:pt x="950092" y="1300111"/>
                    <a:pt x="932872" y="1240701"/>
                  </a:cubicBezTo>
                  <a:cubicBezTo>
                    <a:pt x="915652" y="1181291"/>
                    <a:pt x="886377" y="954844"/>
                    <a:pt x="855381" y="853244"/>
                  </a:cubicBezTo>
                  <a:cubicBezTo>
                    <a:pt x="824385" y="751644"/>
                    <a:pt x="749476" y="649182"/>
                    <a:pt x="746893" y="631101"/>
                  </a:cubicBezTo>
                  <a:cubicBezTo>
                    <a:pt x="744310" y="613020"/>
                    <a:pt x="826968" y="775752"/>
                    <a:pt x="839883" y="744756"/>
                  </a:cubicBezTo>
                  <a:cubicBezTo>
                    <a:pt x="852798" y="713760"/>
                    <a:pt x="827828" y="550166"/>
                    <a:pt x="824384" y="445122"/>
                  </a:cubicBezTo>
                  <a:cubicBezTo>
                    <a:pt x="820940" y="340078"/>
                    <a:pt x="834716" y="185955"/>
                    <a:pt x="819218" y="114491"/>
                  </a:cubicBezTo>
                  <a:cubicBezTo>
                    <a:pt x="803720" y="43027"/>
                    <a:pt x="725367" y="-34465"/>
                    <a:pt x="731394" y="16335"/>
                  </a:cubicBezTo>
                  <a:cubicBezTo>
                    <a:pt x="737421" y="67135"/>
                    <a:pt x="823523" y="235033"/>
                    <a:pt x="855381" y="419291"/>
                  </a:cubicBezTo>
                  <a:cubicBezTo>
                    <a:pt x="887239" y="603549"/>
                    <a:pt x="900154" y="948817"/>
                    <a:pt x="922540" y="1121881"/>
                  </a:cubicBezTo>
                  <a:cubicBezTo>
                    <a:pt x="944926" y="1294945"/>
                    <a:pt x="1056859" y="1319915"/>
                    <a:pt x="989700" y="1457678"/>
                  </a:cubicBezTo>
                  <a:cubicBezTo>
                    <a:pt x="922541" y="1595441"/>
                    <a:pt x="658208" y="1927793"/>
                    <a:pt x="519584" y="1948457"/>
                  </a:cubicBezTo>
                  <a:cubicBezTo>
                    <a:pt x="380960" y="1969121"/>
                    <a:pt x="206174" y="1631603"/>
                    <a:pt x="157957" y="1581664"/>
                  </a:cubicBezTo>
                  <a:cubicBezTo>
                    <a:pt x="109740" y="1531725"/>
                    <a:pt x="236310" y="1733204"/>
                    <a:pt x="230283" y="1648824"/>
                  </a:cubicBezTo>
                  <a:cubicBezTo>
                    <a:pt x="224256" y="1564444"/>
                    <a:pt x="134709" y="1134796"/>
                    <a:pt x="121794" y="1075386"/>
                  </a:cubicBezTo>
                  <a:cubicBezTo>
                    <a:pt x="108879" y="1015976"/>
                    <a:pt x="170872" y="1381909"/>
                    <a:pt x="152791" y="1292363"/>
                  </a:cubicBezTo>
                  <a:cubicBezTo>
                    <a:pt x="134710" y="1202817"/>
                    <a:pt x="-39216" y="460620"/>
                    <a:pt x="8140" y="5071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2" name="フリーフォーム 511">
              <a:extLst>
                <a:ext uri="{FF2B5EF4-FFF2-40B4-BE49-F238E27FC236}">
                  <a16:creationId xmlns:a16="http://schemas.microsoft.com/office/drawing/2014/main" id="{D56BC1E5-7C6A-4B03-3857-884891E85DAB}"/>
                </a:ext>
              </a:extLst>
            </p:cNvPr>
            <p:cNvSpPr/>
            <p:nvPr/>
          </p:nvSpPr>
          <p:spPr>
            <a:xfrm>
              <a:off x="5836897" y="6034006"/>
              <a:ext cx="1160032" cy="1716758"/>
            </a:xfrm>
            <a:custGeom>
              <a:avLst/>
              <a:gdLst>
                <a:gd name="connsiteX0" fmla="*/ 801544 w 1160032"/>
                <a:gd name="connsiteY0" fmla="*/ 36163 h 1716758"/>
                <a:gd name="connsiteX1" fmla="*/ 811876 w 1160032"/>
                <a:gd name="connsiteY1" fmla="*/ 108489 h 1716758"/>
                <a:gd name="connsiteX2" fmla="*/ 1065015 w 1160032"/>
                <a:gd name="connsiteY2" fmla="*/ 619933 h 1716758"/>
                <a:gd name="connsiteX3" fmla="*/ 1147672 w 1160032"/>
                <a:gd name="connsiteY3" fmla="*/ 795580 h 1716758"/>
                <a:gd name="connsiteX4" fmla="*/ 1044350 w 1160032"/>
                <a:gd name="connsiteY4" fmla="*/ 1022889 h 1716758"/>
                <a:gd name="connsiteX5" fmla="*/ 1158005 w 1160032"/>
                <a:gd name="connsiteY5" fmla="*/ 909235 h 1716758"/>
                <a:gd name="connsiteX6" fmla="*/ 925530 w 1160032"/>
                <a:gd name="connsiteY6" fmla="*/ 1224367 h 1716758"/>
                <a:gd name="connsiteX7" fmla="*/ 455415 w 1160032"/>
                <a:gd name="connsiteY7" fmla="*/ 1673818 h 1716758"/>
                <a:gd name="connsiteX8" fmla="*/ 481245 w 1160032"/>
                <a:gd name="connsiteY8" fmla="*/ 1637655 h 1716758"/>
                <a:gd name="connsiteX9" fmla="*/ 259103 w 1160032"/>
                <a:gd name="connsiteY9" fmla="*/ 1627323 h 1716758"/>
                <a:gd name="connsiteX10" fmla="*/ 798 w 1160032"/>
                <a:gd name="connsiteY10" fmla="*/ 1715147 h 1716758"/>
                <a:gd name="connsiteX11" fmla="*/ 197110 w 1160032"/>
                <a:gd name="connsiteY11" fmla="*/ 1539499 h 1716758"/>
                <a:gd name="connsiteX12" fmla="*/ 693056 w 1160032"/>
                <a:gd name="connsiteY12" fmla="*/ 723255 h 1716758"/>
                <a:gd name="connsiteX13" fmla="*/ 724052 w 1160032"/>
                <a:gd name="connsiteY13" fmla="*/ 490780 h 1716758"/>
                <a:gd name="connsiteX14" fmla="*/ 729218 w 1160032"/>
                <a:gd name="connsiteY14" fmla="*/ 712923 h 1716758"/>
                <a:gd name="connsiteX15" fmla="*/ 765381 w 1160032"/>
                <a:gd name="connsiteY15" fmla="*/ 377126 h 1716758"/>
                <a:gd name="connsiteX16" fmla="*/ 729218 w 1160032"/>
                <a:gd name="connsiteY16" fmla="*/ 723255 h 1716758"/>
                <a:gd name="connsiteX17" fmla="*/ 827374 w 1160032"/>
                <a:gd name="connsiteY17" fmla="*/ 619933 h 1716758"/>
                <a:gd name="connsiteX18" fmla="*/ 780879 w 1160032"/>
                <a:gd name="connsiteY18" fmla="*/ 299635 h 1716758"/>
                <a:gd name="connsiteX19" fmla="*/ 997856 w 1160032"/>
                <a:gd name="connsiteY19" fmla="*/ 557940 h 1716758"/>
                <a:gd name="connsiteX20" fmla="*/ 801544 w 1160032"/>
                <a:gd name="connsiteY20" fmla="*/ 36163 h 171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0032" h="1716758">
                  <a:moveTo>
                    <a:pt x="801544" y="36163"/>
                  </a:moveTo>
                  <a:cubicBezTo>
                    <a:pt x="770547" y="-38746"/>
                    <a:pt x="767964" y="11194"/>
                    <a:pt x="811876" y="108489"/>
                  </a:cubicBezTo>
                  <a:cubicBezTo>
                    <a:pt x="855788" y="205784"/>
                    <a:pt x="1009049" y="505418"/>
                    <a:pt x="1065015" y="619933"/>
                  </a:cubicBezTo>
                  <a:cubicBezTo>
                    <a:pt x="1120981" y="734448"/>
                    <a:pt x="1151116" y="728421"/>
                    <a:pt x="1147672" y="795580"/>
                  </a:cubicBezTo>
                  <a:cubicBezTo>
                    <a:pt x="1144228" y="862739"/>
                    <a:pt x="1042628" y="1003947"/>
                    <a:pt x="1044350" y="1022889"/>
                  </a:cubicBezTo>
                  <a:cubicBezTo>
                    <a:pt x="1046072" y="1041832"/>
                    <a:pt x="1177808" y="875655"/>
                    <a:pt x="1158005" y="909235"/>
                  </a:cubicBezTo>
                  <a:cubicBezTo>
                    <a:pt x="1138202" y="942815"/>
                    <a:pt x="1042628" y="1096937"/>
                    <a:pt x="925530" y="1224367"/>
                  </a:cubicBezTo>
                  <a:cubicBezTo>
                    <a:pt x="808432" y="1351798"/>
                    <a:pt x="529462" y="1604937"/>
                    <a:pt x="455415" y="1673818"/>
                  </a:cubicBezTo>
                  <a:cubicBezTo>
                    <a:pt x="381368" y="1742699"/>
                    <a:pt x="513964" y="1645404"/>
                    <a:pt x="481245" y="1637655"/>
                  </a:cubicBezTo>
                  <a:cubicBezTo>
                    <a:pt x="448526" y="1629906"/>
                    <a:pt x="339177" y="1614408"/>
                    <a:pt x="259103" y="1627323"/>
                  </a:cubicBezTo>
                  <a:cubicBezTo>
                    <a:pt x="179029" y="1640238"/>
                    <a:pt x="11130" y="1729784"/>
                    <a:pt x="798" y="1715147"/>
                  </a:cubicBezTo>
                  <a:cubicBezTo>
                    <a:pt x="-9534" y="1700510"/>
                    <a:pt x="81734" y="1704814"/>
                    <a:pt x="197110" y="1539499"/>
                  </a:cubicBezTo>
                  <a:cubicBezTo>
                    <a:pt x="312486" y="1374184"/>
                    <a:pt x="605232" y="898042"/>
                    <a:pt x="693056" y="723255"/>
                  </a:cubicBezTo>
                  <a:cubicBezTo>
                    <a:pt x="780880" y="548469"/>
                    <a:pt x="718025" y="492502"/>
                    <a:pt x="724052" y="490780"/>
                  </a:cubicBezTo>
                  <a:cubicBezTo>
                    <a:pt x="730079" y="489058"/>
                    <a:pt x="722330" y="731865"/>
                    <a:pt x="729218" y="712923"/>
                  </a:cubicBezTo>
                  <a:cubicBezTo>
                    <a:pt x="736106" y="693981"/>
                    <a:pt x="765381" y="375404"/>
                    <a:pt x="765381" y="377126"/>
                  </a:cubicBezTo>
                  <a:cubicBezTo>
                    <a:pt x="765381" y="378848"/>
                    <a:pt x="718886" y="682787"/>
                    <a:pt x="729218" y="723255"/>
                  </a:cubicBezTo>
                  <a:cubicBezTo>
                    <a:pt x="739550" y="763723"/>
                    <a:pt x="818764" y="690536"/>
                    <a:pt x="827374" y="619933"/>
                  </a:cubicBezTo>
                  <a:cubicBezTo>
                    <a:pt x="835984" y="549330"/>
                    <a:pt x="752465" y="309967"/>
                    <a:pt x="780879" y="299635"/>
                  </a:cubicBezTo>
                  <a:cubicBezTo>
                    <a:pt x="809293" y="289303"/>
                    <a:pt x="993551" y="605296"/>
                    <a:pt x="997856" y="557940"/>
                  </a:cubicBezTo>
                  <a:cubicBezTo>
                    <a:pt x="1002161" y="510584"/>
                    <a:pt x="832541" y="111072"/>
                    <a:pt x="801544" y="3616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3" name="フリーフォーム 512">
              <a:extLst>
                <a:ext uri="{FF2B5EF4-FFF2-40B4-BE49-F238E27FC236}">
                  <a16:creationId xmlns:a16="http://schemas.microsoft.com/office/drawing/2014/main" id="{F848C35B-000D-0A34-9777-ADAA73A61AB7}"/>
                </a:ext>
              </a:extLst>
            </p:cNvPr>
            <p:cNvSpPr/>
            <p:nvPr/>
          </p:nvSpPr>
          <p:spPr>
            <a:xfrm>
              <a:off x="5785849" y="3982708"/>
              <a:ext cx="879796" cy="2079666"/>
            </a:xfrm>
            <a:custGeom>
              <a:avLst/>
              <a:gdLst>
                <a:gd name="connsiteX0" fmla="*/ 185 w 879796"/>
                <a:gd name="connsiteY0" fmla="*/ 5523 h 2079666"/>
                <a:gd name="connsiteX1" fmla="*/ 284320 w 879796"/>
                <a:gd name="connsiteY1" fmla="*/ 568628 h 2079666"/>
                <a:gd name="connsiteX2" fmla="*/ 335982 w 879796"/>
                <a:gd name="connsiteY2" fmla="*/ 801102 h 2079666"/>
                <a:gd name="connsiteX3" fmla="*/ 356646 w 879796"/>
                <a:gd name="connsiteY3" fmla="*/ 795936 h 2079666"/>
                <a:gd name="connsiteX4" fmla="*/ 661446 w 879796"/>
                <a:gd name="connsiteY4" fmla="*/ 1498526 h 2079666"/>
                <a:gd name="connsiteX5" fmla="*/ 645948 w 879796"/>
                <a:gd name="connsiteY5" fmla="*/ 1410702 h 2079666"/>
                <a:gd name="connsiteX6" fmla="*/ 868090 w 879796"/>
                <a:gd name="connsiteY6" fmla="*/ 2066797 h 2079666"/>
                <a:gd name="connsiteX7" fmla="*/ 831927 w 879796"/>
                <a:gd name="connsiteY7" fmla="*/ 1803326 h 2079666"/>
                <a:gd name="connsiteX8" fmla="*/ 687276 w 879796"/>
                <a:gd name="connsiteY8" fmla="*/ 1286716 h 2079666"/>
                <a:gd name="connsiteX9" fmla="*/ 248158 w 879796"/>
                <a:gd name="connsiteY9" fmla="*/ 341319 h 2079666"/>
                <a:gd name="connsiteX10" fmla="*/ 185 w 879796"/>
                <a:gd name="connsiteY10" fmla="*/ 5523 h 207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796" h="2079666">
                  <a:moveTo>
                    <a:pt x="185" y="5523"/>
                  </a:moveTo>
                  <a:cubicBezTo>
                    <a:pt x="6212" y="43408"/>
                    <a:pt x="228354" y="436031"/>
                    <a:pt x="284320" y="568628"/>
                  </a:cubicBezTo>
                  <a:cubicBezTo>
                    <a:pt x="340286" y="701225"/>
                    <a:pt x="323928" y="763217"/>
                    <a:pt x="335982" y="801102"/>
                  </a:cubicBezTo>
                  <a:cubicBezTo>
                    <a:pt x="348036" y="838987"/>
                    <a:pt x="302402" y="679699"/>
                    <a:pt x="356646" y="795936"/>
                  </a:cubicBezTo>
                  <a:cubicBezTo>
                    <a:pt x="410890" y="912173"/>
                    <a:pt x="613229" y="1396065"/>
                    <a:pt x="661446" y="1498526"/>
                  </a:cubicBezTo>
                  <a:cubicBezTo>
                    <a:pt x="709663" y="1600987"/>
                    <a:pt x="611507" y="1315990"/>
                    <a:pt x="645948" y="1410702"/>
                  </a:cubicBezTo>
                  <a:cubicBezTo>
                    <a:pt x="680389" y="1505414"/>
                    <a:pt x="837094" y="2001360"/>
                    <a:pt x="868090" y="2066797"/>
                  </a:cubicBezTo>
                  <a:cubicBezTo>
                    <a:pt x="899087" y="2132234"/>
                    <a:pt x="862063" y="1933339"/>
                    <a:pt x="831927" y="1803326"/>
                  </a:cubicBezTo>
                  <a:cubicBezTo>
                    <a:pt x="801791" y="1673313"/>
                    <a:pt x="784571" y="1530384"/>
                    <a:pt x="687276" y="1286716"/>
                  </a:cubicBezTo>
                  <a:cubicBezTo>
                    <a:pt x="589981" y="1043048"/>
                    <a:pt x="360090" y="553129"/>
                    <a:pt x="248158" y="341319"/>
                  </a:cubicBezTo>
                  <a:cubicBezTo>
                    <a:pt x="136226" y="129509"/>
                    <a:pt x="-5842" y="-32362"/>
                    <a:pt x="185" y="552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4" name="フリーフォーム 513">
              <a:extLst>
                <a:ext uri="{FF2B5EF4-FFF2-40B4-BE49-F238E27FC236}">
                  <a16:creationId xmlns:a16="http://schemas.microsoft.com/office/drawing/2014/main" id="{C103283F-CC8D-647B-401E-F4E92F104150}"/>
                </a:ext>
              </a:extLst>
            </p:cNvPr>
            <p:cNvSpPr/>
            <p:nvPr/>
          </p:nvSpPr>
          <p:spPr>
            <a:xfrm>
              <a:off x="5849237" y="6965122"/>
              <a:ext cx="1172675" cy="1277135"/>
            </a:xfrm>
            <a:custGeom>
              <a:avLst/>
              <a:gdLst>
                <a:gd name="connsiteX0" fmla="*/ 1171495 w 1172675"/>
                <a:gd name="connsiteY0" fmla="*/ 19447 h 1277135"/>
                <a:gd name="connsiteX1" fmla="*/ 629055 w 1172675"/>
                <a:gd name="connsiteY1" fmla="*/ 1228315 h 1277135"/>
                <a:gd name="connsiteX2" fmla="*/ 670383 w 1172675"/>
                <a:gd name="connsiteY2" fmla="*/ 1047502 h 1277135"/>
                <a:gd name="connsiteX3" fmla="*/ 298424 w 1172675"/>
                <a:gd name="connsiteY3" fmla="*/ 1114661 h 1277135"/>
                <a:gd name="connsiteX4" fmla="*/ 122777 w 1172675"/>
                <a:gd name="connsiteY4" fmla="*/ 1130159 h 1277135"/>
                <a:gd name="connsiteX5" fmla="*/ 262261 w 1172675"/>
                <a:gd name="connsiteY5" fmla="*/ 1068166 h 1277135"/>
                <a:gd name="connsiteX6" fmla="*/ 9122 w 1172675"/>
                <a:gd name="connsiteY6" fmla="*/ 1093997 h 1277135"/>
                <a:gd name="connsiteX7" fmla="*/ 649719 w 1172675"/>
                <a:gd name="connsiteY7" fmla="*/ 913183 h 1277135"/>
                <a:gd name="connsiteX8" fmla="*/ 701380 w 1172675"/>
                <a:gd name="connsiteY8" fmla="*/ 789197 h 1277135"/>
                <a:gd name="connsiteX9" fmla="*/ 908024 w 1172675"/>
                <a:gd name="connsiteY9" fmla="*/ 386241 h 1277135"/>
                <a:gd name="connsiteX10" fmla="*/ 778871 w 1172675"/>
                <a:gd name="connsiteY10" fmla="*/ 474064 h 1277135"/>
                <a:gd name="connsiteX11" fmla="*/ 1171495 w 1172675"/>
                <a:gd name="connsiteY11" fmla="*/ 19447 h 127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2675" h="1277135">
                  <a:moveTo>
                    <a:pt x="1171495" y="19447"/>
                  </a:moveTo>
                  <a:cubicBezTo>
                    <a:pt x="1146526" y="145155"/>
                    <a:pt x="712574" y="1056973"/>
                    <a:pt x="629055" y="1228315"/>
                  </a:cubicBezTo>
                  <a:cubicBezTo>
                    <a:pt x="545536" y="1399658"/>
                    <a:pt x="725488" y="1066444"/>
                    <a:pt x="670383" y="1047502"/>
                  </a:cubicBezTo>
                  <a:cubicBezTo>
                    <a:pt x="615278" y="1028560"/>
                    <a:pt x="389692" y="1100885"/>
                    <a:pt x="298424" y="1114661"/>
                  </a:cubicBezTo>
                  <a:cubicBezTo>
                    <a:pt x="207156" y="1128437"/>
                    <a:pt x="128804" y="1137908"/>
                    <a:pt x="122777" y="1130159"/>
                  </a:cubicBezTo>
                  <a:cubicBezTo>
                    <a:pt x="116750" y="1122410"/>
                    <a:pt x="281203" y="1074193"/>
                    <a:pt x="262261" y="1068166"/>
                  </a:cubicBezTo>
                  <a:cubicBezTo>
                    <a:pt x="243318" y="1062139"/>
                    <a:pt x="-55454" y="1119828"/>
                    <a:pt x="9122" y="1093997"/>
                  </a:cubicBezTo>
                  <a:cubicBezTo>
                    <a:pt x="73698" y="1068167"/>
                    <a:pt x="534343" y="963983"/>
                    <a:pt x="649719" y="913183"/>
                  </a:cubicBezTo>
                  <a:cubicBezTo>
                    <a:pt x="765095" y="862383"/>
                    <a:pt x="658329" y="877021"/>
                    <a:pt x="701380" y="789197"/>
                  </a:cubicBezTo>
                  <a:cubicBezTo>
                    <a:pt x="744431" y="701373"/>
                    <a:pt x="895109" y="438763"/>
                    <a:pt x="908024" y="386241"/>
                  </a:cubicBezTo>
                  <a:cubicBezTo>
                    <a:pt x="920939" y="333719"/>
                    <a:pt x="740125" y="531752"/>
                    <a:pt x="778871" y="474064"/>
                  </a:cubicBezTo>
                  <a:cubicBezTo>
                    <a:pt x="817617" y="416376"/>
                    <a:pt x="1196464" y="-106261"/>
                    <a:pt x="1171495" y="194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5" name="フリーフォーム 514">
              <a:extLst>
                <a:ext uri="{FF2B5EF4-FFF2-40B4-BE49-F238E27FC236}">
                  <a16:creationId xmlns:a16="http://schemas.microsoft.com/office/drawing/2014/main" id="{D6F5B734-2DC8-8A5A-F5F8-467288871DCD}"/>
                </a:ext>
              </a:extLst>
            </p:cNvPr>
            <p:cNvSpPr/>
            <p:nvPr/>
          </p:nvSpPr>
          <p:spPr>
            <a:xfrm>
              <a:off x="5659202" y="7820031"/>
              <a:ext cx="753260" cy="147768"/>
            </a:xfrm>
            <a:custGeom>
              <a:avLst/>
              <a:gdLst>
                <a:gd name="connsiteX0" fmla="*/ 2845 w 753260"/>
                <a:gd name="connsiteY0" fmla="*/ 99603 h 147768"/>
                <a:gd name="connsiteX1" fmla="*/ 374805 w 753260"/>
                <a:gd name="connsiteY1" fmla="*/ 11779 h 147768"/>
                <a:gd name="connsiteX2" fmla="*/ 343808 w 753260"/>
                <a:gd name="connsiteY2" fmla="*/ 11779 h 147768"/>
                <a:gd name="connsiteX3" fmla="*/ 741598 w 753260"/>
                <a:gd name="connsiteY3" fmla="*/ 1447 h 147768"/>
                <a:gd name="connsiteX4" fmla="*/ 617612 w 753260"/>
                <a:gd name="connsiteY4" fmla="*/ 47942 h 147768"/>
                <a:gd name="connsiteX5" fmla="*/ 312812 w 753260"/>
                <a:gd name="connsiteY5" fmla="*/ 58274 h 147768"/>
                <a:gd name="connsiteX6" fmla="*/ 152662 w 753260"/>
                <a:gd name="connsiteY6" fmla="*/ 146098 h 147768"/>
                <a:gd name="connsiteX7" fmla="*/ 199157 w 753260"/>
                <a:gd name="connsiteY7" fmla="*/ 115101 h 147768"/>
                <a:gd name="connsiteX8" fmla="*/ 2845 w 753260"/>
                <a:gd name="connsiteY8" fmla="*/ 99603 h 14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60" h="147768">
                  <a:moveTo>
                    <a:pt x="2845" y="99603"/>
                  </a:moveTo>
                  <a:cubicBezTo>
                    <a:pt x="32120" y="82383"/>
                    <a:pt x="317978" y="26416"/>
                    <a:pt x="374805" y="11779"/>
                  </a:cubicBezTo>
                  <a:cubicBezTo>
                    <a:pt x="431632" y="-2858"/>
                    <a:pt x="343808" y="11779"/>
                    <a:pt x="343808" y="11779"/>
                  </a:cubicBezTo>
                  <a:cubicBezTo>
                    <a:pt x="404940" y="10057"/>
                    <a:pt x="695964" y="-4580"/>
                    <a:pt x="741598" y="1447"/>
                  </a:cubicBezTo>
                  <a:cubicBezTo>
                    <a:pt x="787232" y="7474"/>
                    <a:pt x="689076" y="38471"/>
                    <a:pt x="617612" y="47942"/>
                  </a:cubicBezTo>
                  <a:cubicBezTo>
                    <a:pt x="546148" y="57413"/>
                    <a:pt x="390304" y="41915"/>
                    <a:pt x="312812" y="58274"/>
                  </a:cubicBezTo>
                  <a:cubicBezTo>
                    <a:pt x="235320" y="74633"/>
                    <a:pt x="171605" y="136627"/>
                    <a:pt x="152662" y="146098"/>
                  </a:cubicBezTo>
                  <a:cubicBezTo>
                    <a:pt x="133720" y="155569"/>
                    <a:pt x="218960" y="121989"/>
                    <a:pt x="199157" y="115101"/>
                  </a:cubicBezTo>
                  <a:cubicBezTo>
                    <a:pt x="179354" y="108213"/>
                    <a:pt x="-26430" y="116823"/>
                    <a:pt x="2845" y="9960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6" name="フリーフォーム 515">
              <a:extLst>
                <a:ext uri="{FF2B5EF4-FFF2-40B4-BE49-F238E27FC236}">
                  <a16:creationId xmlns:a16="http://schemas.microsoft.com/office/drawing/2014/main" id="{BF064D33-FB9E-4C57-741A-005F4DD3052F}"/>
                </a:ext>
              </a:extLst>
            </p:cNvPr>
            <p:cNvSpPr/>
            <p:nvPr/>
          </p:nvSpPr>
          <p:spPr>
            <a:xfrm>
              <a:off x="5792490" y="7851668"/>
              <a:ext cx="908113" cy="661123"/>
            </a:xfrm>
            <a:custGeom>
              <a:avLst/>
              <a:gdLst>
                <a:gd name="connsiteX0" fmla="*/ 778791 w 908113"/>
                <a:gd name="connsiteY0" fmla="*/ 202285 h 661123"/>
                <a:gd name="connsiteX1" fmla="*/ 40039 w 908113"/>
                <a:gd name="connsiteY1" fmla="*/ 625905 h 661123"/>
                <a:gd name="connsiteX2" fmla="*/ 107198 w 908113"/>
                <a:gd name="connsiteY2" fmla="*/ 594908 h 661123"/>
                <a:gd name="connsiteX3" fmla="*/ 179524 w 908113"/>
                <a:gd name="connsiteY3" fmla="*/ 656901 h 661123"/>
                <a:gd name="connsiteX4" fmla="*/ 618642 w 908113"/>
                <a:gd name="connsiteY4" fmla="*/ 455424 h 661123"/>
                <a:gd name="connsiteX5" fmla="*/ 644473 w 908113"/>
                <a:gd name="connsiteY5" fmla="*/ 455424 h 661123"/>
                <a:gd name="connsiteX6" fmla="*/ 907944 w 908113"/>
                <a:gd name="connsiteY6" fmla="*/ 807 h 661123"/>
                <a:gd name="connsiteX7" fmla="*/ 685802 w 908113"/>
                <a:gd name="connsiteY7" fmla="*/ 341769 h 661123"/>
                <a:gd name="connsiteX8" fmla="*/ 778791 w 908113"/>
                <a:gd name="connsiteY8" fmla="*/ 202285 h 66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113" h="661123">
                  <a:moveTo>
                    <a:pt x="778791" y="202285"/>
                  </a:moveTo>
                  <a:cubicBezTo>
                    <a:pt x="671164" y="249641"/>
                    <a:pt x="151971" y="560468"/>
                    <a:pt x="40039" y="625905"/>
                  </a:cubicBezTo>
                  <a:cubicBezTo>
                    <a:pt x="-71893" y="691342"/>
                    <a:pt x="83951" y="589742"/>
                    <a:pt x="107198" y="594908"/>
                  </a:cubicBezTo>
                  <a:cubicBezTo>
                    <a:pt x="130445" y="600074"/>
                    <a:pt x="94283" y="680148"/>
                    <a:pt x="179524" y="656901"/>
                  </a:cubicBezTo>
                  <a:cubicBezTo>
                    <a:pt x="264765" y="633654"/>
                    <a:pt x="541151" y="489003"/>
                    <a:pt x="618642" y="455424"/>
                  </a:cubicBezTo>
                  <a:cubicBezTo>
                    <a:pt x="696133" y="421845"/>
                    <a:pt x="596256" y="531194"/>
                    <a:pt x="644473" y="455424"/>
                  </a:cubicBezTo>
                  <a:cubicBezTo>
                    <a:pt x="692690" y="379655"/>
                    <a:pt x="901056" y="19749"/>
                    <a:pt x="907944" y="807"/>
                  </a:cubicBezTo>
                  <a:cubicBezTo>
                    <a:pt x="914832" y="-18136"/>
                    <a:pt x="709910" y="302162"/>
                    <a:pt x="685802" y="341769"/>
                  </a:cubicBezTo>
                  <a:cubicBezTo>
                    <a:pt x="661693" y="381376"/>
                    <a:pt x="886418" y="154929"/>
                    <a:pt x="778791" y="2022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7" name="フリーフォーム 516">
              <a:extLst>
                <a:ext uri="{FF2B5EF4-FFF2-40B4-BE49-F238E27FC236}">
                  <a16:creationId xmlns:a16="http://schemas.microsoft.com/office/drawing/2014/main" id="{138B8AA8-9A6B-EB13-BE51-4943284D14A7}"/>
                </a:ext>
              </a:extLst>
            </p:cNvPr>
            <p:cNvSpPr/>
            <p:nvPr/>
          </p:nvSpPr>
          <p:spPr>
            <a:xfrm>
              <a:off x="4970784" y="8545608"/>
              <a:ext cx="1420872" cy="2269370"/>
            </a:xfrm>
            <a:custGeom>
              <a:avLst/>
              <a:gdLst>
                <a:gd name="connsiteX0" fmla="*/ 1419684 w 1420872"/>
                <a:gd name="connsiteY0" fmla="*/ 14623 h 2269370"/>
                <a:gd name="connsiteX1" fmla="*/ 484619 w 1420872"/>
                <a:gd name="connsiteY1" fmla="*/ 2153389 h 2269370"/>
                <a:gd name="connsiteX2" fmla="*/ 680931 w 1420872"/>
                <a:gd name="connsiteY2" fmla="*/ 1435300 h 2269370"/>
                <a:gd name="connsiteX3" fmla="*/ 422626 w 1420872"/>
                <a:gd name="connsiteY3" fmla="*/ 2210216 h 2269370"/>
                <a:gd name="connsiteX4" fmla="*/ 438124 w 1420872"/>
                <a:gd name="connsiteY4" fmla="*/ 2215382 h 2269370"/>
                <a:gd name="connsiteX5" fmla="*/ 9338 w 1420872"/>
                <a:gd name="connsiteY5" fmla="*/ 2055233 h 2269370"/>
                <a:gd name="connsiteX6" fmla="*/ 169487 w 1420872"/>
                <a:gd name="connsiteY6" fmla="*/ 1900250 h 2269370"/>
                <a:gd name="connsiteX7" fmla="*/ 479453 w 1420872"/>
                <a:gd name="connsiteY7" fmla="*/ 1249321 h 2269370"/>
                <a:gd name="connsiteX8" fmla="*/ 422626 w 1420872"/>
                <a:gd name="connsiteY8" fmla="*/ 1435300 h 2269370"/>
                <a:gd name="connsiteX9" fmla="*/ 1187209 w 1420872"/>
                <a:gd name="connsiteY9" fmla="*/ 262595 h 2269370"/>
                <a:gd name="connsiteX10" fmla="*/ 691263 w 1420872"/>
                <a:gd name="connsiteY10" fmla="*/ 1166663 h 2269370"/>
                <a:gd name="connsiteX11" fmla="*/ 1419684 w 1420872"/>
                <a:gd name="connsiteY11" fmla="*/ 14623 h 226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872" h="2269370">
                  <a:moveTo>
                    <a:pt x="1419684" y="14623"/>
                  </a:moveTo>
                  <a:cubicBezTo>
                    <a:pt x="1385243" y="179077"/>
                    <a:pt x="607744" y="1916610"/>
                    <a:pt x="484619" y="2153389"/>
                  </a:cubicBezTo>
                  <a:cubicBezTo>
                    <a:pt x="361493" y="2390169"/>
                    <a:pt x="691263" y="1425829"/>
                    <a:pt x="680931" y="1435300"/>
                  </a:cubicBezTo>
                  <a:cubicBezTo>
                    <a:pt x="670599" y="1444771"/>
                    <a:pt x="463094" y="2080202"/>
                    <a:pt x="422626" y="2210216"/>
                  </a:cubicBezTo>
                  <a:cubicBezTo>
                    <a:pt x="382158" y="2340230"/>
                    <a:pt x="438124" y="2215382"/>
                    <a:pt x="438124" y="2215382"/>
                  </a:cubicBezTo>
                  <a:cubicBezTo>
                    <a:pt x="369243" y="2189552"/>
                    <a:pt x="54111" y="2107755"/>
                    <a:pt x="9338" y="2055233"/>
                  </a:cubicBezTo>
                  <a:cubicBezTo>
                    <a:pt x="-35435" y="2002711"/>
                    <a:pt x="91134" y="2034569"/>
                    <a:pt x="169487" y="1900250"/>
                  </a:cubicBezTo>
                  <a:cubicBezTo>
                    <a:pt x="247839" y="1765931"/>
                    <a:pt x="437263" y="1326813"/>
                    <a:pt x="479453" y="1249321"/>
                  </a:cubicBezTo>
                  <a:cubicBezTo>
                    <a:pt x="521643" y="1171829"/>
                    <a:pt x="304667" y="1599754"/>
                    <a:pt x="422626" y="1435300"/>
                  </a:cubicBezTo>
                  <a:cubicBezTo>
                    <a:pt x="540585" y="1270846"/>
                    <a:pt x="1142436" y="307368"/>
                    <a:pt x="1187209" y="262595"/>
                  </a:cubicBezTo>
                  <a:cubicBezTo>
                    <a:pt x="1231982" y="217822"/>
                    <a:pt x="653378" y="1207131"/>
                    <a:pt x="691263" y="1166663"/>
                  </a:cubicBezTo>
                  <a:cubicBezTo>
                    <a:pt x="729148" y="1126195"/>
                    <a:pt x="1454125" y="-149831"/>
                    <a:pt x="1419684" y="1462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8" name="フリーフォーム 517">
              <a:extLst>
                <a:ext uri="{FF2B5EF4-FFF2-40B4-BE49-F238E27FC236}">
                  <a16:creationId xmlns:a16="http://schemas.microsoft.com/office/drawing/2014/main" id="{5A362F54-3E00-959E-D8D6-95D9E5A700A2}"/>
                </a:ext>
              </a:extLst>
            </p:cNvPr>
            <p:cNvSpPr/>
            <p:nvPr/>
          </p:nvSpPr>
          <p:spPr>
            <a:xfrm>
              <a:off x="5658985" y="8374510"/>
              <a:ext cx="1045117" cy="2480187"/>
            </a:xfrm>
            <a:custGeom>
              <a:avLst/>
              <a:gdLst>
                <a:gd name="connsiteX0" fmla="*/ 726317 w 1045117"/>
                <a:gd name="connsiteY0" fmla="*/ 397531 h 2480187"/>
                <a:gd name="connsiteX1" fmla="*/ 726317 w 1045117"/>
                <a:gd name="connsiteY1" fmla="*/ 449192 h 2480187"/>
                <a:gd name="connsiteX2" fmla="*/ 633327 w 1045117"/>
                <a:gd name="connsiteY2" fmla="*/ 1053626 h 2480187"/>
                <a:gd name="connsiteX3" fmla="*/ 772812 w 1045117"/>
                <a:gd name="connsiteY3" fmla="*/ 1570236 h 2480187"/>
                <a:gd name="connsiteX4" fmla="*/ 700486 w 1045117"/>
                <a:gd name="connsiteY4" fmla="*/ 1482412 h 2480187"/>
                <a:gd name="connsiteX5" fmla="*/ 1041449 w 1045117"/>
                <a:gd name="connsiteY5" fmla="*/ 2453639 h 2480187"/>
                <a:gd name="connsiteX6" fmla="*/ 850303 w 1045117"/>
                <a:gd name="connsiteY6" fmla="*/ 2143673 h 2480187"/>
                <a:gd name="connsiteX7" fmla="*/ 385354 w 1045117"/>
                <a:gd name="connsiteY7" fmla="*/ 1482412 h 2480187"/>
                <a:gd name="connsiteX8" fmla="*/ 530005 w 1045117"/>
                <a:gd name="connsiteY8" fmla="*/ 1807876 h 2480187"/>
                <a:gd name="connsiteX9" fmla="*/ 344025 w 1045117"/>
                <a:gd name="connsiteY9" fmla="*/ 1410087 h 2480187"/>
                <a:gd name="connsiteX10" fmla="*/ 158046 w 1045117"/>
                <a:gd name="connsiteY10" fmla="*/ 1761382 h 2480187"/>
                <a:gd name="connsiteX11" fmla="*/ 34059 w 1045117"/>
                <a:gd name="connsiteY11" fmla="*/ 2123009 h 2480187"/>
                <a:gd name="connsiteX12" fmla="*/ 808974 w 1045117"/>
                <a:gd name="connsiteY12" fmla="*/ 30737 h 2480187"/>
                <a:gd name="connsiteX13" fmla="*/ 504174 w 1045117"/>
                <a:gd name="connsiteY13" fmla="*/ 841815 h 2480187"/>
                <a:gd name="connsiteX14" fmla="*/ 726317 w 1045117"/>
                <a:gd name="connsiteY14" fmla="*/ 397531 h 24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5117" h="2480187">
                  <a:moveTo>
                    <a:pt x="726317" y="397531"/>
                  </a:moveTo>
                  <a:cubicBezTo>
                    <a:pt x="763341" y="332094"/>
                    <a:pt x="741815" y="339843"/>
                    <a:pt x="726317" y="449192"/>
                  </a:cubicBezTo>
                  <a:cubicBezTo>
                    <a:pt x="710819" y="558541"/>
                    <a:pt x="625578" y="866785"/>
                    <a:pt x="633327" y="1053626"/>
                  </a:cubicBezTo>
                  <a:cubicBezTo>
                    <a:pt x="641076" y="1240467"/>
                    <a:pt x="761619" y="1498772"/>
                    <a:pt x="772812" y="1570236"/>
                  </a:cubicBezTo>
                  <a:cubicBezTo>
                    <a:pt x="784005" y="1641700"/>
                    <a:pt x="655713" y="1335178"/>
                    <a:pt x="700486" y="1482412"/>
                  </a:cubicBezTo>
                  <a:cubicBezTo>
                    <a:pt x="745259" y="1629646"/>
                    <a:pt x="1016479" y="2343429"/>
                    <a:pt x="1041449" y="2453639"/>
                  </a:cubicBezTo>
                  <a:cubicBezTo>
                    <a:pt x="1066419" y="2563849"/>
                    <a:pt x="959652" y="2305544"/>
                    <a:pt x="850303" y="2143673"/>
                  </a:cubicBezTo>
                  <a:cubicBezTo>
                    <a:pt x="740954" y="1981802"/>
                    <a:pt x="438737" y="1538378"/>
                    <a:pt x="385354" y="1482412"/>
                  </a:cubicBezTo>
                  <a:cubicBezTo>
                    <a:pt x="331971" y="1426446"/>
                    <a:pt x="536893" y="1819930"/>
                    <a:pt x="530005" y="1807876"/>
                  </a:cubicBezTo>
                  <a:cubicBezTo>
                    <a:pt x="523117" y="1795822"/>
                    <a:pt x="406018" y="1417836"/>
                    <a:pt x="344025" y="1410087"/>
                  </a:cubicBezTo>
                  <a:cubicBezTo>
                    <a:pt x="282032" y="1402338"/>
                    <a:pt x="209707" y="1642562"/>
                    <a:pt x="158046" y="1761382"/>
                  </a:cubicBezTo>
                  <a:cubicBezTo>
                    <a:pt x="106385" y="1880202"/>
                    <a:pt x="-74429" y="2411450"/>
                    <a:pt x="34059" y="2123009"/>
                  </a:cubicBezTo>
                  <a:cubicBezTo>
                    <a:pt x="142547" y="1834568"/>
                    <a:pt x="730622" y="244269"/>
                    <a:pt x="808974" y="30737"/>
                  </a:cubicBezTo>
                  <a:cubicBezTo>
                    <a:pt x="887326" y="-182795"/>
                    <a:pt x="517089" y="784127"/>
                    <a:pt x="504174" y="841815"/>
                  </a:cubicBezTo>
                  <a:cubicBezTo>
                    <a:pt x="491259" y="899503"/>
                    <a:pt x="689293" y="462968"/>
                    <a:pt x="726317" y="3975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9" name="フリーフォーム 518">
              <a:extLst>
                <a:ext uri="{FF2B5EF4-FFF2-40B4-BE49-F238E27FC236}">
                  <a16:creationId xmlns:a16="http://schemas.microsoft.com/office/drawing/2014/main" id="{7FE349E8-0745-6C8F-FBE0-CCA3BBAF0323}"/>
                </a:ext>
              </a:extLst>
            </p:cNvPr>
            <p:cNvSpPr/>
            <p:nvPr/>
          </p:nvSpPr>
          <p:spPr>
            <a:xfrm>
              <a:off x="5661446" y="9215347"/>
              <a:ext cx="986786" cy="1641334"/>
            </a:xfrm>
            <a:custGeom>
              <a:avLst/>
              <a:gdLst>
                <a:gd name="connsiteX0" fmla="*/ 233076 w 986786"/>
                <a:gd name="connsiteY0" fmla="*/ 682904 h 1641334"/>
                <a:gd name="connsiteX1" fmla="*/ 976995 w 986786"/>
                <a:gd name="connsiteY1" fmla="*/ 1586972 h 1641334"/>
                <a:gd name="connsiteX2" fmla="*/ 620534 w 986786"/>
                <a:gd name="connsiteY2" fmla="*/ 1524978 h 1641334"/>
                <a:gd name="connsiteX3" fmla="*/ 72927 w 986786"/>
                <a:gd name="connsiteY3" fmla="*/ 1406158 h 1641334"/>
                <a:gd name="connsiteX4" fmla="*/ 88425 w 986786"/>
                <a:gd name="connsiteY4" fmla="*/ 1333833 h 1641334"/>
                <a:gd name="connsiteX5" fmla="*/ 26432 w 986786"/>
                <a:gd name="connsiteY5" fmla="*/ 1437155 h 1641334"/>
                <a:gd name="connsiteX6" fmla="*/ 584371 w 986786"/>
                <a:gd name="connsiteY6" fmla="*/ 978 h 1641334"/>
                <a:gd name="connsiteX7" fmla="*/ 47096 w 986786"/>
                <a:gd name="connsiteY7" fmla="*/ 1204680 h 1641334"/>
                <a:gd name="connsiteX8" fmla="*/ 233076 w 986786"/>
                <a:gd name="connsiteY8" fmla="*/ 682904 h 164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786" h="1641334">
                  <a:moveTo>
                    <a:pt x="233076" y="682904"/>
                  </a:moveTo>
                  <a:cubicBezTo>
                    <a:pt x="388059" y="746619"/>
                    <a:pt x="912419" y="1446626"/>
                    <a:pt x="976995" y="1586972"/>
                  </a:cubicBezTo>
                  <a:cubicBezTo>
                    <a:pt x="1041571" y="1727318"/>
                    <a:pt x="771212" y="1555114"/>
                    <a:pt x="620534" y="1524978"/>
                  </a:cubicBezTo>
                  <a:cubicBezTo>
                    <a:pt x="469856" y="1494842"/>
                    <a:pt x="161612" y="1438016"/>
                    <a:pt x="72927" y="1406158"/>
                  </a:cubicBezTo>
                  <a:cubicBezTo>
                    <a:pt x="-15758" y="1374301"/>
                    <a:pt x="96174" y="1328667"/>
                    <a:pt x="88425" y="1333833"/>
                  </a:cubicBezTo>
                  <a:cubicBezTo>
                    <a:pt x="80676" y="1338999"/>
                    <a:pt x="-56226" y="1659297"/>
                    <a:pt x="26432" y="1437155"/>
                  </a:cubicBezTo>
                  <a:cubicBezTo>
                    <a:pt x="109090" y="1215013"/>
                    <a:pt x="580927" y="39724"/>
                    <a:pt x="584371" y="978"/>
                  </a:cubicBezTo>
                  <a:cubicBezTo>
                    <a:pt x="587815" y="-37768"/>
                    <a:pt x="100479" y="1086721"/>
                    <a:pt x="47096" y="1204680"/>
                  </a:cubicBezTo>
                  <a:cubicBezTo>
                    <a:pt x="-6287" y="1322639"/>
                    <a:pt x="78093" y="619189"/>
                    <a:pt x="233076" y="6829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0" name="フリーフォーム 519">
              <a:extLst>
                <a:ext uri="{FF2B5EF4-FFF2-40B4-BE49-F238E27FC236}">
                  <a16:creationId xmlns:a16="http://schemas.microsoft.com/office/drawing/2014/main" id="{AA4F3810-307B-A50F-CE51-2E1E635BA87E}"/>
                </a:ext>
              </a:extLst>
            </p:cNvPr>
            <p:cNvSpPr/>
            <p:nvPr/>
          </p:nvSpPr>
          <p:spPr>
            <a:xfrm>
              <a:off x="5163550" y="6208463"/>
              <a:ext cx="486812" cy="1849142"/>
            </a:xfrm>
            <a:custGeom>
              <a:avLst/>
              <a:gdLst>
                <a:gd name="connsiteX0" fmla="*/ 382367 w 486812"/>
                <a:gd name="connsiteY0" fmla="*/ 560261 h 1849142"/>
                <a:gd name="connsiteX1" fmla="*/ 452706 w 486812"/>
                <a:gd name="connsiteY1" fmla="*/ 1404323 h 1849142"/>
                <a:gd name="connsiteX2" fmla="*/ 458116 w 486812"/>
                <a:gd name="connsiteY2" fmla="*/ 1274467 h 1849142"/>
                <a:gd name="connsiteX3" fmla="*/ 452706 w 486812"/>
                <a:gd name="connsiteY3" fmla="*/ 1382680 h 1849142"/>
                <a:gd name="connsiteX4" fmla="*/ 463527 w 486812"/>
                <a:gd name="connsiteY4" fmla="*/ 1279878 h 1849142"/>
                <a:gd name="connsiteX5" fmla="*/ 106424 w 486812"/>
                <a:gd name="connsiteY5" fmla="*/ 1820943 h 1849142"/>
                <a:gd name="connsiteX6" fmla="*/ 171352 w 486812"/>
                <a:gd name="connsiteY6" fmla="*/ 1728962 h 1849142"/>
                <a:gd name="connsiteX7" fmla="*/ 155120 w 486812"/>
                <a:gd name="connsiteY7" fmla="*/ 1355627 h 1849142"/>
                <a:gd name="connsiteX8" fmla="*/ 14443 w 486812"/>
                <a:gd name="connsiteY8" fmla="*/ 803741 h 1849142"/>
                <a:gd name="connsiteX9" fmla="*/ 19854 w 486812"/>
                <a:gd name="connsiteY9" fmla="*/ 890311 h 1849142"/>
                <a:gd name="connsiteX10" fmla="*/ 149709 w 486812"/>
                <a:gd name="connsiteY10" fmla="*/ 1182486 h 1849142"/>
                <a:gd name="connsiteX11" fmla="*/ 182173 w 486812"/>
                <a:gd name="connsiteY11" fmla="*/ 1068862 h 1849142"/>
                <a:gd name="connsiteX12" fmla="*/ 220048 w 486812"/>
                <a:gd name="connsiteY12" fmla="*/ 847026 h 1849142"/>
                <a:gd name="connsiteX13" fmla="*/ 73960 w 486812"/>
                <a:gd name="connsiteY13" fmla="*/ 506155 h 1849142"/>
                <a:gd name="connsiteX14" fmla="*/ 182173 w 486812"/>
                <a:gd name="connsiteY14" fmla="*/ 847026 h 1849142"/>
                <a:gd name="connsiteX15" fmla="*/ 317439 w 486812"/>
                <a:gd name="connsiteY15" fmla="*/ 608957 h 1849142"/>
                <a:gd name="connsiteX16" fmla="*/ 322850 w 486812"/>
                <a:gd name="connsiteY16" fmla="*/ 473691 h 1849142"/>
                <a:gd name="connsiteX17" fmla="*/ 30675 w 486812"/>
                <a:gd name="connsiteY17" fmla="*/ 2964 h 1849142"/>
                <a:gd name="connsiteX18" fmla="*/ 182173 w 486812"/>
                <a:gd name="connsiteY18" fmla="*/ 278907 h 1849142"/>
                <a:gd name="connsiteX19" fmla="*/ 328261 w 486812"/>
                <a:gd name="connsiteY19" fmla="*/ 392531 h 1849142"/>
                <a:gd name="connsiteX20" fmla="*/ 312029 w 486812"/>
                <a:gd name="connsiteY20" fmla="*/ 278907 h 1849142"/>
                <a:gd name="connsiteX21" fmla="*/ 328261 w 486812"/>
                <a:gd name="connsiteY21" fmla="*/ 933596 h 1849142"/>
                <a:gd name="connsiteX22" fmla="*/ 382367 w 486812"/>
                <a:gd name="connsiteY22" fmla="*/ 560261 h 184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6812" h="1849142">
                  <a:moveTo>
                    <a:pt x="382367" y="560261"/>
                  </a:moveTo>
                  <a:cubicBezTo>
                    <a:pt x="403108" y="638715"/>
                    <a:pt x="440081" y="1285289"/>
                    <a:pt x="452706" y="1404323"/>
                  </a:cubicBezTo>
                  <a:cubicBezTo>
                    <a:pt x="465331" y="1523357"/>
                    <a:pt x="458116" y="1278074"/>
                    <a:pt x="458116" y="1274467"/>
                  </a:cubicBezTo>
                  <a:cubicBezTo>
                    <a:pt x="458116" y="1270860"/>
                    <a:pt x="451804" y="1381778"/>
                    <a:pt x="452706" y="1382680"/>
                  </a:cubicBezTo>
                  <a:cubicBezTo>
                    <a:pt x="453608" y="1383582"/>
                    <a:pt x="521241" y="1206834"/>
                    <a:pt x="463527" y="1279878"/>
                  </a:cubicBezTo>
                  <a:cubicBezTo>
                    <a:pt x="405813" y="1352922"/>
                    <a:pt x="155120" y="1746096"/>
                    <a:pt x="106424" y="1820943"/>
                  </a:cubicBezTo>
                  <a:cubicBezTo>
                    <a:pt x="57728" y="1895790"/>
                    <a:pt x="163236" y="1806515"/>
                    <a:pt x="171352" y="1728962"/>
                  </a:cubicBezTo>
                  <a:cubicBezTo>
                    <a:pt x="179468" y="1651409"/>
                    <a:pt x="181271" y="1509830"/>
                    <a:pt x="155120" y="1355627"/>
                  </a:cubicBezTo>
                  <a:cubicBezTo>
                    <a:pt x="128969" y="1201424"/>
                    <a:pt x="36987" y="881294"/>
                    <a:pt x="14443" y="803741"/>
                  </a:cubicBezTo>
                  <a:cubicBezTo>
                    <a:pt x="-8101" y="726188"/>
                    <a:pt x="-2690" y="827187"/>
                    <a:pt x="19854" y="890311"/>
                  </a:cubicBezTo>
                  <a:cubicBezTo>
                    <a:pt x="42398" y="953435"/>
                    <a:pt x="122656" y="1152728"/>
                    <a:pt x="149709" y="1182486"/>
                  </a:cubicBezTo>
                  <a:cubicBezTo>
                    <a:pt x="176762" y="1212244"/>
                    <a:pt x="170450" y="1124772"/>
                    <a:pt x="182173" y="1068862"/>
                  </a:cubicBezTo>
                  <a:cubicBezTo>
                    <a:pt x="193896" y="1012952"/>
                    <a:pt x="238083" y="940810"/>
                    <a:pt x="220048" y="847026"/>
                  </a:cubicBezTo>
                  <a:cubicBezTo>
                    <a:pt x="202013" y="753242"/>
                    <a:pt x="80272" y="506155"/>
                    <a:pt x="73960" y="506155"/>
                  </a:cubicBezTo>
                  <a:cubicBezTo>
                    <a:pt x="67648" y="506155"/>
                    <a:pt x="141593" y="829892"/>
                    <a:pt x="182173" y="847026"/>
                  </a:cubicBezTo>
                  <a:cubicBezTo>
                    <a:pt x="222753" y="864160"/>
                    <a:pt x="293993" y="671179"/>
                    <a:pt x="317439" y="608957"/>
                  </a:cubicBezTo>
                  <a:cubicBezTo>
                    <a:pt x="340885" y="546735"/>
                    <a:pt x="370644" y="574690"/>
                    <a:pt x="322850" y="473691"/>
                  </a:cubicBezTo>
                  <a:cubicBezTo>
                    <a:pt x="275056" y="372692"/>
                    <a:pt x="54121" y="35428"/>
                    <a:pt x="30675" y="2964"/>
                  </a:cubicBezTo>
                  <a:cubicBezTo>
                    <a:pt x="7229" y="-29500"/>
                    <a:pt x="132575" y="213979"/>
                    <a:pt x="182173" y="278907"/>
                  </a:cubicBezTo>
                  <a:cubicBezTo>
                    <a:pt x="231771" y="343835"/>
                    <a:pt x="306618" y="392531"/>
                    <a:pt x="328261" y="392531"/>
                  </a:cubicBezTo>
                  <a:cubicBezTo>
                    <a:pt x="349904" y="392531"/>
                    <a:pt x="312029" y="188730"/>
                    <a:pt x="312029" y="278907"/>
                  </a:cubicBezTo>
                  <a:cubicBezTo>
                    <a:pt x="312029" y="369084"/>
                    <a:pt x="319243" y="887605"/>
                    <a:pt x="328261" y="933596"/>
                  </a:cubicBezTo>
                  <a:cubicBezTo>
                    <a:pt x="337279" y="979587"/>
                    <a:pt x="361626" y="481807"/>
                    <a:pt x="382367" y="5602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1" name="フリーフォーム 520">
              <a:extLst>
                <a:ext uri="{FF2B5EF4-FFF2-40B4-BE49-F238E27FC236}">
                  <a16:creationId xmlns:a16="http://schemas.microsoft.com/office/drawing/2014/main" id="{6AD229A5-6260-B755-9131-11420D130C0B}"/>
                </a:ext>
              </a:extLst>
            </p:cNvPr>
            <p:cNvSpPr/>
            <p:nvPr/>
          </p:nvSpPr>
          <p:spPr>
            <a:xfrm>
              <a:off x="5420418" y="8044728"/>
              <a:ext cx="450140" cy="526054"/>
            </a:xfrm>
            <a:custGeom>
              <a:avLst/>
              <a:gdLst>
                <a:gd name="connsiteX0" fmla="*/ 260765 w 450140"/>
                <a:gd name="connsiteY0" fmla="*/ 910 h 526054"/>
                <a:gd name="connsiteX1" fmla="*/ 60571 w 450140"/>
                <a:gd name="connsiteY1" fmla="*/ 217336 h 526054"/>
                <a:gd name="connsiteX2" fmla="*/ 71393 w 450140"/>
                <a:gd name="connsiteY2" fmla="*/ 439173 h 526054"/>
                <a:gd name="connsiteX3" fmla="*/ 22697 w 450140"/>
                <a:gd name="connsiteY3" fmla="*/ 330960 h 526054"/>
                <a:gd name="connsiteX4" fmla="*/ 11875 w 450140"/>
                <a:gd name="connsiteY4" fmla="*/ 525743 h 526054"/>
                <a:gd name="connsiteX5" fmla="*/ 190427 w 450140"/>
                <a:gd name="connsiteY5" fmla="*/ 276853 h 526054"/>
                <a:gd name="connsiteX6" fmla="*/ 450138 w 450140"/>
                <a:gd name="connsiteY6" fmla="*/ 82070 h 526054"/>
                <a:gd name="connsiteX7" fmla="*/ 195838 w 450140"/>
                <a:gd name="connsiteY7" fmla="*/ 136176 h 526054"/>
                <a:gd name="connsiteX8" fmla="*/ 260765 w 450140"/>
                <a:gd name="connsiteY8" fmla="*/ 910 h 52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140" h="526054">
                  <a:moveTo>
                    <a:pt x="260765" y="910"/>
                  </a:moveTo>
                  <a:cubicBezTo>
                    <a:pt x="238220" y="14437"/>
                    <a:pt x="92133" y="144292"/>
                    <a:pt x="60571" y="217336"/>
                  </a:cubicBezTo>
                  <a:cubicBezTo>
                    <a:pt x="29009" y="290380"/>
                    <a:pt x="77705" y="420236"/>
                    <a:pt x="71393" y="439173"/>
                  </a:cubicBezTo>
                  <a:cubicBezTo>
                    <a:pt x="65081" y="458110"/>
                    <a:pt x="32617" y="316532"/>
                    <a:pt x="22697" y="330960"/>
                  </a:cubicBezTo>
                  <a:cubicBezTo>
                    <a:pt x="12777" y="345388"/>
                    <a:pt x="-16080" y="534761"/>
                    <a:pt x="11875" y="525743"/>
                  </a:cubicBezTo>
                  <a:cubicBezTo>
                    <a:pt x="39830" y="516725"/>
                    <a:pt x="117383" y="350799"/>
                    <a:pt x="190427" y="276853"/>
                  </a:cubicBezTo>
                  <a:cubicBezTo>
                    <a:pt x="263471" y="202908"/>
                    <a:pt x="449236" y="105516"/>
                    <a:pt x="450138" y="82070"/>
                  </a:cubicBezTo>
                  <a:cubicBezTo>
                    <a:pt x="451040" y="58624"/>
                    <a:pt x="225596" y="143390"/>
                    <a:pt x="195838" y="136176"/>
                  </a:cubicBezTo>
                  <a:cubicBezTo>
                    <a:pt x="166080" y="128962"/>
                    <a:pt x="283310" y="-12617"/>
                    <a:pt x="260765" y="9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2" name="フリーフォーム 521">
              <a:extLst>
                <a:ext uri="{FF2B5EF4-FFF2-40B4-BE49-F238E27FC236}">
                  <a16:creationId xmlns:a16="http://schemas.microsoft.com/office/drawing/2014/main" id="{4F3D8C62-8D9C-12CF-560C-A2BF55434D27}"/>
                </a:ext>
              </a:extLst>
            </p:cNvPr>
            <p:cNvSpPr/>
            <p:nvPr/>
          </p:nvSpPr>
          <p:spPr>
            <a:xfrm>
              <a:off x="7126030" y="6393039"/>
              <a:ext cx="960480" cy="1413417"/>
            </a:xfrm>
            <a:custGeom>
              <a:avLst/>
              <a:gdLst>
                <a:gd name="connsiteX0" fmla="*/ 957482 w 960480"/>
                <a:gd name="connsiteY0" fmla="*/ 2350 h 1413417"/>
                <a:gd name="connsiteX1" fmla="*/ 492166 w 960480"/>
                <a:gd name="connsiteY1" fmla="*/ 900518 h 1413417"/>
                <a:gd name="connsiteX2" fmla="*/ 649075 w 960480"/>
                <a:gd name="connsiteY2" fmla="*/ 694914 h 1413417"/>
                <a:gd name="connsiteX3" fmla="*/ 10619 w 960480"/>
                <a:gd name="connsiteY3" fmla="*/ 1403709 h 1413417"/>
                <a:gd name="connsiteX4" fmla="*/ 275740 w 960480"/>
                <a:gd name="connsiteY4" fmla="*/ 1068249 h 1413417"/>
                <a:gd name="connsiteX5" fmla="*/ 611201 w 960480"/>
                <a:gd name="connsiteY5" fmla="*/ 527183 h 1413417"/>
                <a:gd name="connsiteX6" fmla="*/ 540862 w 960480"/>
                <a:gd name="connsiteY6" fmla="*/ 803127 h 1413417"/>
                <a:gd name="connsiteX7" fmla="*/ 714003 w 960480"/>
                <a:gd name="connsiteY7" fmla="*/ 554237 h 1413417"/>
                <a:gd name="connsiteX8" fmla="*/ 692361 w 960480"/>
                <a:gd name="connsiteY8" fmla="*/ 635397 h 1413417"/>
                <a:gd name="connsiteX9" fmla="*/ 957482 w 960480"/>
                <a:gd name="connsiteY9" fmla="*/ 2350 h 141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0480" h="1413417">
                  <a:moveTo>
                    <a:pt x="957482" y="2350"/>
                  </a:moveTo>
                  <a:cubicBezTo>
                    <a:pt x="924116" y="46537"/>
                    <a:pt x="543567" y="785091"/>
                    <a:pt x="492166" y="900518"/>
                  </a:cubicBezTo>
                  <a:cubicBezTo>
                    <a:pt x="440765" y="1015945"/>
                    <a:pt x="729333" y="611049"/>
                    <a:pt x="649075" y="694914"/>
                  </a:cubicBezTo>
                  <a:cubicBezTo>
                    <a:pt x="568817" y="778779"/>
                    <a:pt x="72841" y="1341487"/>
                    <a:pt x="10619" y="1403709"/>
                  </a:cubicBezTo>
                  <a:cubicBezTo>
                    <a:pt x="-51603" y="1465931"/>
                    <a:pt x="175643" y="1214337"/>
                    <a:pt x="275740" y="1068249"/>
                  </a:cubicBezTo>
                  <a:cubicBezTo>
                    <a:pt x="375837" y="922161"/>
                    <a:pt x="567014" y="571370"/>
                    <a:pt x="611201" y="527183"/>
                  </a:cubicBezTo>
                  <a:cubicBezTo>
                    <a:pt x="655388" y="482996"/>
                    <a:pt x="523728" y="798618"/>
                    <a:pt x="540862" y="803127"/>
                  </a:cubicBezTo>
                  <a:cubicBezTo>
                    <a:pt x="557996" y="807636"/>
                    <a:pt x="688753" y="582192"/>
                    <a:pt x="714003" y="554237"/>
                  </a:cubicBezTo>
                  <a:cubicBezTo>
                    <a:pt x="739253" y="526282"/>
                    <a:pt x="649076" y="720164"/>
                    <a:pt x="692361" y="635397"/>
                  </a:cubicBezTo>
                  <a:cubicBezTo>
                    <a:pt x="735646" y="550630"/>
                    <a:pt x="990848" y="-41837"/>
                    <a:pt x="957482" y="23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3" name="フリーフォーム 522">
              <a:extLst>
                <a:ext uri="{FF2B5EF4-FFF2-40B4-BE49-F238E27FC236}">
                  <a16:creationId xmlns:a16="http://schemas.microsoft.com/office/drawing/2014/main" id="{74043A1F-BC8D-8547-8688-8C0F5C10C20A}"/>
                </a:ext>
              </a:extLst>
            </p:cNvPr>
            <p:cNvSpPr/>
            <p:nvPr/>
          </p:nvSpPr>
          <p:spPr>
            <a:xfrm>
              <a:off x="7001573" y="7017517"/>
              <a:ext cx="270349" cy="639228"/>
            </a:xfrm>
            <a:custGeom>
              <a:avLst/>
              <a:gdLst>
                <a:gd name="connsiteX0" fmla="*/ 270342 w 270349"/>
                <a:gd name="connsiteY0" fmla="*/ 97 h 639228"/>
                <a:gd name="connsiteX1" fmla="*/ 194593 w 270349"/>
                <a:gd name="connsiteY1" fmla="*/ 286862 h 639228"/>
                <a:gd name="connsiteX2" fmla="*/ 264931 w 270349"/>
                <a:gd name="connsiteY2" fmla="*/ 422128 h 639228"/>
                <a:gd name="connsiteX3" fmla="*/ 216235 w 270349"/>
                <a:gd name="connsiteY3" fmla="*/ 422128 h 639228"/>
                <a:gd name="connsiteX4" fmla="*/ 53916 w 270349"/>
                <a:gd name="connsiteY4" fmla="*/ 638554 h 639228"/>
                <a:gd name="connsiteX5" fmla="*/ 59326 w 270349"/>
                <a:gd name="connsiteY5" fmla="*/ 340968 h 639228"/>
                <a:gd name="connsiteX6" fmla="*/ 26863 w 270349"/>
                <a:gd name="connsiteY6" fmla="*/ 140774 h 639228"/>
                <a:gd name="connsiteX7" fmla="*/ 5220 w 270349"/>
                <a:gd name="connsiteY7" fmla="*/ 178649 h 639228"/>
                <a:gd name="connsiteX8" fmla="*/ 129665 w 270349"/>
                <a:gd name="connsiteY8" fmla="*/ 221934 h 639228"/>
                <a:gd name="connsiteX9" fmla="*/ 189182 w 270349"/>
                <a:gd name="connsiteY9" fmla="*/ 254398 h 639228"/>
                <a:gd name="connsiteX10" fmla="*/ 270342 w 270349"/>
                <a:gd name="connsiteY10" fmla="*/ 97 h 63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349" h="639228">
                  <a:moveTo>
                    <a:pt x="270342" y="97"/>
                  </a:moveTo>
                  <a:cubicBezTo>
                    <a:pt x="271244" y="5508"/>
                    <a:pt x="195495" y="216524"/>
                    <a:pt x="194593" y="286862"/>
                  </a:cubicBezTo>
                  <a:cubicBezTo>
                    <a:pt x="193691" y="357200"/>
                    <a:pt x="264931" y="422128"/>
                    <a:pt x="264931" y="422128"/>
                  </a:cubicBezTo>
                  <a:cubicBezTo>
                    <a:pt x="268538" y="444672"/>
                    <a:pt x="251404" y="386057"/>
                    <a:pt x="216235" y="422128"/>
                  </a:cubicBezTo>
                  <a:cubicBezTo>
                    <a:pt x="181066" y="458199"/>
                    <a:pt x="80067" y="652081"/>
                    <a:pt x="53916" y="638554"/>
                  </a:cubicBezTo>
                  <a:cubicBezTo>
                    <a:pt x="27765" y="625027"/>
                    <a:pt x="63835" y="423931"/>
                    <a:pt x="59326" y="340968"/>
                  </a:cubicBezTo>
                  <a:cubicBezTo>
                    <a:pt x="54817" y="258005"/>
                    <a:pt x="26863" y="140774"/>
                    <a:pt x="26863" y="140774"/>
                  </a:cubicBezTo>
                  <a:cubicBezTo>
                    <a:pt x="17845" y="113721"/>
                    <a:pt x="-11914" y="165122"/>
                    <a:pt x="5220" y="178649"/>
                  </a:cubicBezTo>
                  <a:cubicBezTo>
                    <a:pt x="22354" y="192176"/>
                    <a:pt x="99005" y="209309"/>
                    <a:pt x="129665" y="221934"/>
                  </a:cubicBezTo>
                  <a:cubicBezTo>
                    <a:pt x="160325" y="234559"/>
                    <a:pt x="167540" y="292272"/>
                    <a:pt x="189182" y="254398"/>
                  </a:cubicBezTo>
                  <a:cubicBezTo>
                    <a:pt x="210824" y="216524"/>
                    <a:pt x="269440" y="-5314"/>
                    <a:pt x="270342" y="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4" name="フリーフォーム 523">
              <a:extLst>
                <a:ext uri="{FF2B5EF4-FFF2-40B4-BE49-F238E27FC236}">
                  <a16:creationId xmlns:a16="http://schemas.microsoft.com/office/drawing/2014/main" id="{9EEA1E29-D9BD-0E03-1FD3-522B1372CA34}"/>
                </a:ext>
              </a:extLst>
            </p:cNvPr>
            <p:cNvSpPr/>
            <p:nvPr/>
          </p:nvSpPr>
          <p:spPr>
            <a:xfrm>
              <a:off x="9154784" y="6368832"/>
              <a:ext cx="162399" cy="1247322"/>
            </a:xfrm>
            <a:custGeom>
              <a:avLst/>
              <a:gdLst>
                <a:gd name="connsiteX0" fmla="*/ 37 w 162399"/>
                <a:gd name="connsiteY0" fmla="*/ 4915 h 1247322"/>
                <a:gd name="connsiteX1" fmla="*/ 97429 w 162399"/>
                <a:gd name="connsiteY1" fmla="*/ 1179026 h 1247322"/>
                <a:gd name="connsiteX2" fmla="*/ 97429 w 162399"/>
                <a:gd name="connsiteY2" fmla="*/ 1005885 h 1247322"/>
                <a:gd name="connsiteX3" fmla="*/ 162357 w 162399"/>
                <a:gd name="connsiteY3" fmla="*/ 161824 h 1247322"/>
                <a:gd name="connsiteX4" fmla="*/ 86608 w 162399"/>
                <a:gd name="connsiteY4" fmla="*/ 735353 h 1247322"/>
                <a:gd name="connsiteX5" fmla="*/ 37 w 162399"/>
                <a:gd name="connsiteY5" fmla="*/ 4915 h 124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399" h="1247322">
                  <a:moveTo>
                    <a:pt x="37" y="4915"/>
                  </a:moveTo>
                  <a:cubicBezTo>
                    <a:pt x="1840" y="78860"/>
                    <a:pt x="81197" y="1012198"/>
                    <a:pt x="97429" y="1179026"/>
                  </a:cubicBezTo>
                  <a:cubicBezTo>
                    <a:pt x="113661" y="1345854"/>
                    <a:pt x="86608" y="1175419"/>
                    <a:pt x="97429" y="1005885"/>
                  </a:cubicBezTo>
                  <a:cubicBezTo>
                    <a:pt x="108250" y="836351"/>
                    <a:pt x="164161" y="206913"/>
                    <a:pt x="162357" y="161824"/>
                  </a:cubicBezTo>
                  <a:cubicBezTo>
                    <a:pt x="160553" y="116735"/>
                    <a:pt x="111858" y="755192"/>
                    <a:pt x="86608" y="735353"/>
                  </a:cubicBezTo>
                  <a:cubicBezTo>
                    <a:pt x="61358" y="715514"/>
                    <a:pt x="-1766" y="-69030"/>
                    <a:pt x="37" y="49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5" name="フリーフォーム 524">
              <a:extLst>
                <a:ext uri="{FF2B5EF4-FFF2-40B4-BE49-F238E27FC236}">
                  <a16:creationId xmlns:a16="http://schemas.microsoft.com/office/drawing/2014/main" id="{5E381DDE-F32D-E342-F4E0-70A570656682}"/>
                </a:ext>
              </a:extLst>
            </p:cNvPr>
            <p:cNvSpPr/>
            <p:nvPr/>
          </p:nvSpPr>
          <p:spPr>
            <a:xfrm>
              <a:off x="8563021" y="6550992"/>
              <a:ext cx="667106" cy="2504688"/>
            </a:xfrm>
            <a:custGeom>
              <a:avLst/>
              <a:gdLst>
                <a:gd name="connsiteX0" fmla="*/ 196823 w 667106"/>
                <a:gd name="connsiteY0" fmla="*/ 190679 h 2504688"/>
                <a:gd name="connsiteX1" fmla="*/ 2039 w 667106"/>
                <a:gd name="connsiteY1" fmla="*/ 2381993 h 2504688"/>
                <a:gd name="connsiteX2" fmla="*/ 131895 w 667106"/>
                <a:gd name="connsiteY2" fmla="*/ 2100639 h 2504688"/>
                <a:gd name="connsiteX3" fmla="*/ 662139 w 667106"/>
                <a:gd name="connsiteY3" fmla="*/ 1040151 h 2504688"/>
                <a:gd name="connsiteX4" fmla="*/ 402428 w 667106"/>
                <a:gd name="connsiteY4" fmla="*/ 1500057 h 2504688"/>
                <a:gd name="connsiteX5" fmla="*/ 488998 w 667106"/>
                <a:gd name="connsiteY5" fmla="*/ 1306 h 2504688"/>
                <a:gd name="connsiteX6" fmla="*/ 424070 w 667106"/>
                <a:gd name="connsiteY6" fmla="*/ 1229524 h 2504688"/>
                <a:gd name="connsiteX7" fmla="*/ 424070 w 667106"/>
                <a:gd name="connsiteY7" fmla="*/ 823725 h 2504688"/>
                <a:gd name="connsiteX8" fmla="*/ 326678 w 667106"/>
                <a:gd name="connsiteY8" fmla="*/ 396284 h 2504688"/>
                <a:gd name="connsiteX9" fmla="*/ 391606 w 667106"/>
                <a:gd name="connsiteY9" fmla="*/ 547782 h 2504688"/>
                <a:gd name="connsiteX10" fmla="*/ 240108 w 667106"/>
                <a:gd name="connsiteY10" fmla="*/ 493675 h 2504688"/>
                <a:gd name="connsiteX11" fmla="*/ 126484 w 667106"/>
                <a:gd name="connsiteY11" fmla="*/ 1088847 h 2504688"/>
                <a:gd name="connsiteX12" fmla="*/ 196823 w 667106"/>
                <a:gd name="connsiteY12" fmla="*/ 190679 h 250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7106" h="2504688">
                  <a:moveTo>
                    <a:pt x="196823" y="190679"/>
                  </a:moveTo>
                  <a:cubicBezTo>
                    <a:pt x="176082" y="406203"/>
                    <a:pt x="12860" y="2063666"/>
                    <a:pt x="2039" y="2381993"/>
                  </a:cubicBezTo>
                  <a:cubicBezTo>
                    <a:pt x="-8782" y="2700320"/>
                    <a:pt x="21878" y="2324279"/>
                    <a:pt x="131895" y="2100639"/>
                  </a:cubicBezTo>
                  <a:cubicBezTo>
                    <a:pt x="241912" y="1876999"/>
                    <a:pt x="617050" y="1140248"/>
                    <a:pt x="662139" y="1040151"/>
                  </a:cubicBezTo>
                  <a:cubicBezTo>
                    <a:pt x="707228" y="940054"/>
                    <a:pt x="431285" y="1673198"/>
                    <a:pt x="402428" y="1500057"/>
                  </a:cubicBezTo>
                  <a:cubicBezTo>
                    <a:pt x="373571" y="1326916"/>
                    <a:pt x="485391" y="46395"/>
                    <a:pt x="488998" y="1306"/>
                  </a:cubicBezTo>
                  <a:cubicBezTo>
                    <a:pt x="492605" y="-43783"/>
                    <a:pt x="434891" y="1092454"/>
                    <a:pt x="424070" y="1229524"/>
                  </a:cubicBezTo>
                  <a:cubicBezTo>
                    <a:pt x="413249" y="1366594"/>
                    <a:pt x="440302" y="962598"/>
                    <a:pt x="424070" y="823725"/>
                  </a:cubicBezTo>
                  <a:cubicBezTo>
                    <a:pt x="407838" y="684852"/>
                    <a:pt x="332089" y="442274"/>
                    <a:pt x="326678" y="396284"/>
                  </a:cubicBezTo>
                  <a:cubicBezTo>
                    <a:pt x="321267" y="350294"/>
                    <a:pt x="406034" y="531550"/>
                    <a:pt x="391606" y="547782"/>
                  </a:cubicBezTo>
                  <a:cubicBezTo>
                    <a:pt x="377178" y="564014"/>
                    <a:pt x="284295" y="403498"/>
                    <a:pt x="240108" y="493675"/>
                  </a:cubicBezTo>
                  <a:cubicBezTo>
                    <a:pt x="195921" y="583852"/>
                    <a:pt x="132796" y="1133034"/>
                    <a:pt x="126484" y="1088847"/>
                  </a:cubicBezTo>
                  <a:cubicBezTo>
                    <a:pt x="120172" y="1044660"/>
                    <a:pt x="217564" y="-24845"/>
                    <a:pt x="196823" y="19067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6" name="フリーフォーム 525">
              <a:extLst>
                <a:ext uri="{FF2B5EF4-FFF2-40B4-BE49-F238E27FC236}">
                  <a16:creationId xmlns:a16="http://schemas.microsoft.com/office/drawing/2014/main" id="{CF0025C5-9008-5AB0-C0FE-62B7D0C0E17E}"/>
                </a:ext>
              </a:extLst>
            </p:cNvPr>
            <p:cNvSpPr/>
            <p:nvPr/>
          </p:nvSpPr>
          <p:spPr>
            <a:xfrm>
              <a:off x="7399314" y="7291479"/>
              <a:ext cx="1114169" cy="2553016"/>
            </a:xfrm>
            <a:custGeom>
              <a:avLst/>
              <a:gdLst>
                <a:gd name="connsiteX0" fmla="*/ 808643 w 1114169"/>
                <a:gd name="connsiteY0" fmla="*/ 202272 h 2553016"/>
                <a:gd name="connsiteX1" fmla="*/ 792411 w 1114169"/>
                <a:gd name="connsiteY1" fmla="*/ 321307 h 2553016"/>
                <a:gd name="connsiteX2" fmla="*/ 364970 w 1114169"/>
                <a:gd name="connsiteY2" fmla="*/ 1138315 h 2553016"/>
                <a:gd name="connsiteX3" fmla="*/ 489415 w 1114169"/>
                <a:gd name="connsiteY3" fmla="*/ 948942 h 2553016"/>
                <a:gd name="connsiteX4" fmla="*/ 603039 w 1114169"/>
                <a:gd name="connsiteY4" fmla="*/ 813676 h 2553016"/>
                <a:gd name="connsiteX5" fmla="*/ 327095 w 1114169"/>
                <a:gd name="connsiteY5" fmla="*/ 1441312 h 2553016"/>
                <a:gd name="connsiteX6" fmla="*/ 29510 w 1114169"/>
                <a:gd name="connsiteY6" fmla="*/ 2388175 h 2553016"/>
                <a:gd name="connsiteX7" fmla="*/ 40331 w 1114169"/>
                <a:gd name="connsiteY7" fmla="*/ 2323248 h 2553016"/>
                <a:gd name="connsiteX8" fmla="*/ 83616 w 1114169"/>
                <a:gd name="connsiteY8" fmla="*/ 2058126 h 2553016"/>
                <a:gd name="connsiteX9" fmla="*/ 29510 w 1114169"/>
                <a:gd name="connsiteY9" fmla="*/ 2545084 h 2553016"/>
                <a:gd name="connsiteX10" fmla="*/ 619271 w 1114169"/>
                <a:gd name="connsiteY10" fmla="*/ 1587399 h 2553016"/>
                <a:gd name="connsiteX11" fmla="*/ 364970 w 1114169"/>
                <a:gd name="connsiteY11" fmla="*/ 1971555 h 2553016"/>
                <a:gd name="connsiteX12" fmla="*/ 689609 w 1114169"/>
                <a:gd name="connsiteY12" fmla="*/ 1322277 h 2553016"/>
                <a:gd name="connsiteX13" fmla="*/ 819465 w 1114169"/>
                <a:gd name="connsiteY13" fmla="*/ 911068 h 2553016"/>
                <a:gd name="connsiteX14" fmla="*/ 1111640 w 1114169"/>
                <a:gd name="connsiteY14" fmla="*/ 18310 h 2553016"/>
                <a:gd name="connsiteX15" fmla="*/ 954731 w 1114169"/>
                <a:gd name="connsiteY15" fmla="*/ 348360 h 2553016"/>
                <a:gd name="connsiteX16" fmla="*/ 841107 w 1114169"/>
                <a:gd name="connsiteY16" fmla="*/ 819087 h 2553016"/>
                <a:gd name="connsiteX17" fmla="*/ 846518 w 1114169"/>
                <a:gd name="connsiteY17" fmla="*/ 651357 h 2553016"/>
                <a:gd name="connsiteX18" fmla="*/ 808643 w 1114169"/>
                <a:gd name="connsiteY18" fmla="*/ 202272 h 255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169" h="2553016">
                  <a:moveTo>
                    <a:pt x="808643" y="202272"/>
                  </a:moveTo>
                  <a:cubicBezTo>
                    <a:pt x="799625" y="147264"/>
                    <a:pt x="866357" y="165300"/>
                    <a:pt x="792411" y="321307"/>
                  </a:cubicBezTo>
                  <a:cubicBezTo>
                    <a:pt x="718465" y="477314"/>
                    <a:pt x="415469" y="1033709"/>
                    <a:pt x="364970" y="1138315"/>
                  </a:cubicBezTo>
                  <a:cubicBezTo>
                    <a:pt x="314471" y="1242921"/>
                    <a:pt x="449737" y="1003049"/>
                    <a:pt x="489415" y="948942"/>
                  </a:cubicBezTo>
                  <a:cubicBezTo>
                    <a:pt x="529093" y="894836"/>
                    <a:pt x="630092" y="731614"/>
                    <a:pt x="603039" y="813676"/>
                  </a:cubicBezTo>
                  <a:cubicBezTo>
                    <a:pt x="575986" y="895738"/>
                    <a:pt x="422683" y="1178896"/>
                    <a:pt x="327095" y="1441312"/>
                  </a:cubicBezTo>
                  <a:cubicBezTo>
                    <a:pt x="231507" y="1703728"/>
                    <a:pt x="77304" y="2241186"/>
                    <a:pt x="29510" y="2388175"/>
                  </a:cubicBezTo>
                  <a:cubicBezTo>
                    <a:pt x="-18284" y="2535164"/>
                    <a:pt x="31313" y="2378256"/>
                    <a:pt x="40331" y="2323248"/>
                  </a:cubicBezTo>
                  <a:cubicBezTo>
                    <a:pt x="49349" y="2268240"/>
                    <a:pt x="85419" y="2021153"/>
                    <a:pt x="83616" y="2058126"/>
                  </a:cubicBezTo>
                  <a:cubicBezTo>
                    <a:pt x="81813" y="2095099"/>
                    <a:pt x="-59766" y="2623539"/>
                    <a:pt x="29510" y="2545084"/>
                  </a:cubicBezTo>
                  <a:cubicBezTo>
                    <a:pt x="118786" y="2466630"/>
                    <a:pt x="563361" y="1682987"/>
                    <a:pt x="619271" y="1587399"/>
                  </a:cubicBezTo>
                  <a:cubicBezTo>
                    <a:pt x="675181" y="1491811"/>
                    <a:pt x="353247" y="2015742"/>
                    <a:pt x="364970" y="1971555"/>
                  </a:cubicBezTo>
                  <a:cubicBezTo>
                    <a:pt x="376693" y="1927368"/>
                    <a:pt x="613860" y="1499025"/>
                    <a:pt x="689609" y="1322277"/>
                  </a:cubicBezTo>
                  <a:cubicBezTo>
                    <a:pt x="765358" y="1145529"/>
                    <a:pt x="749127" y="1128396"/>
                    <a:pt x="819465" y="911068"/>
                  </a:cubicBezTo>
                  <a:cubicBezTo>
                    <a:pt x="889803" y="693740"/>
                    <a:pt x="1089096" y="112095"/>
                    <a:pt x="1111640" y="18310"/>
                  </a:cubicBezTo>
                  <a:cubicBezTo>
                    <a:pt x="1134184" y="-75475"/>
                    <a:pt x="999820" y="214897"/>
                    <a:pt x="954731" y="348360"/>
                  </a:cubicBezTo>
                  <a:cubicBezTo>
                    <a:pt x="909642" y="481823"/>
                    <a:pt x="859142" y="768588"/>
                    <a:pt x="841107" y="819087"/>
                  </a:cubicBezTo>
                  <a:cubicBezTo>
                    <a:pt x="823072" y="869586"/>
                    <a:pt x="847420" y="754159"/>
                    <a:pt x="846518" y="651357"/>
                  </a:cubicBezTo>
                  <a:cubicBezTo>
                    <a:pt x="845616" y="548555"/>
                    <a:pt x="817661" y="257280"/>
                    <a:pt x="808643" y="2022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7" name="フリーフォーム 526">
              <a:extLst>
                <a:ext uri="{FF2B5EF4-FFF2-40B4-BE49-F238E27FC236}">
                  <a16:creationId xmlns:a16="http://schemas.microsoft.com/office/drawing/2014/main" id="{463DD390-FDB1-A91B-6CB5-3FB23B7B0755}"/>
                </a:ext>
              </a:extLst>
            </p:cNvPr>
            <p:cNvSpPr/>
            <p:nvPr/>
          </p:nvSpPr>
          <p:spPr>
            <a:xfrm>
              <a:off x="6937755" y="7956291"/>
              <a:ext cx="975941" cy="1668055"/>
            </a:xfrm>
            <a:custGeom>
              <a:avLst/>
              <a:gdLst>
                <a:gd name="connsiteX0" fmla="*/ 972617 w 975941"/>
                <a:gd name="connsiteY0" fmla="*/ 8187 h 1668055"/>
                <a:gd name="connsiteX1" fmla="*/ 409909 w 975941"/>
                <a:gd name="connsiteY1" fmla="*/ 711572 h 1668055"/>
                <a:gd name="connsiteX2" fmla="*/ 9521 w 975941"/>
                <a:gd name="connsiteY2" fmla="*/ 1636793 h 1668055"/>
                <a:gd name="connsiteX3" fmla="*/ 171840 w 975941"/>
                <a:gd name="connsiteY3" fmla="*/ 1377082 h 1668055"/>
                <a:gd name="connsiteX4" fmla="*/ 680441 w 975941"/>
                <a:gd name="connsiteY4" fmla="*/ 657465 h 1668055"/>
                <a:gd name="connsiteX5" fmla="*/ 507301 w 975941"/>
                <a:gd name="connsiteY5" fmla="*/ 846838 h 1668055"/>
                <a:gd name="connsiteX6" fmla="*/ 583050 w 975941"/>
                <a:gd name="connsiteY6" fmla="*/ 614180 h 1668055"/>
                <a:gd name="connsiteX7" fmla="*/ 474837 w 975941"/>
                <a:gd name="connsiteY7" fmla="*/ 679108 h 1668055"/>
                <a:gd name="connsiteX8" fmla="*/ 620924 w 975941"/>
                <a:gd name="connsiteY8" fmla="*/ 208381 h 1668055"/>
                <a:gd name="connsiteX9" fmla="*/ 512711 w 975941"/>
                <a:gd name="connsiteY9" fmla="*/ 527610 h 1668055"/>
                <a:gd name="connsiteX10" fmla="*/ 637156 w 975941"/>
                <a:gd name="connsiteY10" fmla="*/ 338237 h 1668055"/>
                <a:gd name="connsiteX11" fmla="*/ 972617 w 975941"/>
                <a:gd name="connsiteY11" fmla="*/ 8187 h 166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941" h="1668055">
                  <a:moveTo>
                    <a:pt x="972617" y="8187"/>
                  </a:moveTo>
                  <a:cubicBezTo>
                    <a:pt x="934742" y="70410"/>
                    <a:pt x="570425" y="440138"/>
                    <a:pt x="409909" y="711572"/>
                  </a:cubicBezTo>
                  <a:cubicBezTo>
                    <a:pt x="249393" y="983006"/>
                    <a:pt x="49199" y="1525875"/>
                    <a:pt x="9521" y="1636793"/>
                  </a:cubicBezTo>
                  <a:cubicBezTo>
                    <a:pt x="-30157" y="1747711"/>
                    <a:pt x="60020" y="1540303"/>
                    <a:pt x="171840" y="1377082"/>
                  </a:cubicBezTo>
                  <a:cubicBezTo>
                    <a:pt x="283660" y="1213861"/>
                    <a:pt x="624531" y="745839"/>
                    <a:pt x="680441" y="657465"/>
                  </a:cubicBezTo>
                  <a:cubicBezTo>
                    <a:pt x="736351" y="569091"/>
                    <a:pt x="523533" y="854052"/>
                    <a:pt x="507301" y="846838"/>
                  </a:cubicBezTo>
                  <a:cubicBezTo>
                    <a:pt x="491069" y="839624"/>
                    <a:pt x="588461" y="642135"/>
                    <a:pt x="583050" y="614180"/>
                  </a:cubicBezTo>
                  <a:cubicBezTo>
                    <a:pt x="577639" y="586225"/>
                    <a:pt x="468525" y="746741"/>
                    <a:pt x="474837" y="679108"/>
                  </a:cubicBezTo>
                  <a:cubicBezTo>
                    <a:pt x="481149" y="611475"/>
                    <a:pt x="614612" y="233631"/>
                    <a:pt x="620924" y="208381"/>
                  </a:cubicBezTo>
                  <a:cubicBezTo>
                    <a:pt x="627236" y="183131"/>
                    <a:pt x="510006" y="505967"/>
                    <a:pt x="512711" y="527610"/>
                  </a:cubicBezTo>
                  <a:cubicBezTo>
                    <a:pt x="515416" y="549253"/>
                    <a:pt x="560505" y="420299"/>
                    <a:pt x="637156" y="338237"/>
                  </a:cubicBezTo>
                  <a:cubicBezTo>
                    <a:pt x="713807" y="256175"/>
                    <a:pt x="1010492" y="-54036"/>
                    <a:pt x="972617" y="81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8" name="フリーフォーム 527">
              <a:extLst>
                <a:ext uri="{FF2B5EF4-FFF2-40B4-BE49-F238E27FC236}">
                  <a16:creationId xmlns:a16="http://schemas.microsoft.com/office/drawing/2014/main" id="{84B167E4-5ADE-35D3-282F-BC762919F26C}"/>
                </a:ext>
              </a:extLst>
            </p:cNvPr>
            <p:cNvSpPr/>
            <p:nvPr/>
          </p:nvSpPr>
          <p:spPr>
            <a:xfrm>
              <a:off x="8366740" y="8029534"/>
              <a:ext cx="230899" cy="2895393"/>
            </a:xfrm>
            <a:custGeom>
              <a:avLst/>
              <a:gdLst>
                <a:gd name="connsiteX0" fmla="*/ 117161 w 230899"/>
                <a:gd name="connsiteY0" fmla="*/ 156781 h 2895393"/>
                <a:gd name="connsiteX1" fmla="*/ 68465 w 230899"/>
                <a:gd name="connsiteY1" fmla="*/ 340743 h 2895393"/>
                <a:gd name="connsiteX2" fmla="*/ 3537 w 230899"/>
                <a:gd name="connsiteY2" fmla="*/ 2726840 h 2895393"/>
                <a:gd name="connsiteX3" fmla="*/ 14358 w 230899"/>
                <a:gd name="connsiteY3" fmla="*/ 2553699 h 2895393"/>
                <a:gd name="connsiteX4" fmla="*/ 63054 w 230899"/>
                <a:gd name="connsiteY4" fmla="*/ 2786357 h 2895393"/>
                <a:gd name="connsiteX5" fmla="*/ 230784 w 230899"/>
                <a:gd name="connsiteY5" fmla="*/ 513884 h 2895393"/>
                <a:gd name="connsiteX6" fmla="*/ 90107 w 230899"/>
                <a:gd name="connsiteY6" fmla="*/ 1687995 h 2895393"/>
                <a:gd name="connsiteX7" fmla="*/ 117161 w 230899"/>
                <a:gd name="connsiteY7" fmla="*/ 156781 h 289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899" h="2895393">
                  <a:moveTo>
                    <a:pt x="117161" y="156781"/>
                  </a:moveTo>
                  <a:cubicBezTo>
                    <a:pt x="113554" y="-67761"/>
                    <a:pt x="87402" y="-87600"/>
                    <a:pt x="68465" y="340743"/>
                  </a:cubicBezTo>
                  <a:cubicBezTo>
                    <a:pt x="49528" y="769086"/>
                    <a:pt x="12555" y="2358014"/>
                    <a:pt x="3537" y="2726840"/>
                  </a:cubicBezTo>
                  <a:cubicBezTo>
                    <a:pt x="-5481" y="3095666"/>
                    <a:pt x="4439" y="2543780"/>
                    <a:pt x="14358" y="2553699"/>
                  </a:cubicBezTo>
                  <a:cubicBezTo>
                    <a:pt x="24277" y="2563618"/>
                    <a:pt x="26983" y="3126326"/>
                    <a:pt x="63054" y="2786357"/>
                  </a:cubicBezTo>
                  <a:cubicBezTo>
                    <a:pt x="99125" y="2446388"/>
                    <a:pt x="226275" y="696944"/>
                    <a:pt x="230784" y="513884"/>
                  </a:cubicBezTo>
                  <a:cubicBezTo>
                    <a:pt x="235293" y="330824"/>
                    <a:pt x="106339" y="1747512"/>
                    <a:pt x="90107" y="1687995"/>
                  </a:cubicBezTo>
                  <a:cubicBezTo>
                    <a:pt x="73875" y="1628478"/>
                    <a:pt x="120768" y="381323"/>
                    <a:pt x="117161" y="1567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9" name="フリーフォーム 528">
              <a:extLst>
                <a:ext uri="{FF2B5EF4-FFF2-40B4-BE49-F238E27FC236}">
                  <a16:creationId xmlns:a16="http://schemas.microsoft.com/office/drawing/2014/main" id="{717CA85C-EB6A-D907-CECB-DD98388C2A8F}"/>
                </a:ext>
              </a:extLst>
            </p:cNvPr>
            <p:cNvSpPr/>
            <p:nvPr/>
          </p:nvSpPr>
          <p:spPr>
            <a:xfrm>
              <a:off x="6136826" y="8243438"/>
              <a:ext cx="836763" cy="2558336"/>
            </a:xfrm>
            <a:custGeom>
              <a:avLst/>
              <a:gdLst>
                <a:gd name="connsiteX0" fmla="*/ 6799 w 836763"/>
                <a:gd name="connsiteY0" fmla="*/ 757687 h 2558336"/>
                <a:gd name="connsiteX1" fmla="*/ 635449 w 836763"/>
                <a:gd name="connsiteY1" fmla="*/ 1886400 h 2558336"/>
                <a:gd name="connsiteX2" fmla="*/ 678312 w 836763"/>
                <a:gd name="connsiteY2" fmla="*/ 1357762 h 2558336"/>
                <a:gd name="connsiteX3" fmla="*/ 835474 w 836763"/>
                <a:gd name="connsiteY3" fmla="*/ 450 h 2558336"/>
                <a:gd name="connsiteX4" fmla="*/ 749749 w 836763"/>
                <a:gd name="connsiteY4" fmla="*/ 1214887 h 2558336"/>
                <a:gd name="connsiteX5" fmla="*/ 692599 w 836763"/>
                <a:gd name="connsiteY5" fmla="*/ 1872112 h 2558336"/>
                <a:gd name="connsiteX6" fmla="*/ 592587 w 836763"/>
                <a:gd name="connsiteY6" fmla="*/ 2557912 h 2558336"/>
                <a:gd name="connsiteX7" fmla="*/ 321124 w 836763"/>
                <a:gd name="connsiteY7" fmla="*/ 1772100 h 2558336"/>
                <a:gd name="connsiteX8" fmla="*/ 6799 w 836763"/>
                <a:gd name="connsiteY8" fmla="*/ 757687 h 255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763" h="2558336">
                  <a:moveTo>
                    <a:pt x="6799" y="757687"/>
                  </a:moveTo>
                  <a:cubicBezTo>
                    <a:pt x="59187" y="776737"/>
                    <a:pt x="523530" y="1786388"/>
                    <a:pt x="635449" y="1886400"/>
                  </a:cubicBezTo>
                  <a:cubicBezTo>
                    <a:pt x="747368" y="1986412"/>
                    <a:pt x="644975" y="1672087"/>
                    <a:pt x="678312" y="1357762"/>
                  </a:cubicBezTo>
                  <a:cubicBezTo>
                    <a:pt x="711649" y="1043437"/>
                    <a:pt x="823568" y="24262"/>
                    <a:pt x="835474" y="450"/>
                  </a:cubicBezTo>
                  <a:cubicBezTo>
                    <a:pt x="847380" y="-23362"/>
                    <a:pt x="773561" y="902944"/>
                    <a:pt x="749749" y="1214887"/>
                  </a:cubicBezTo>
                  <a:cubicBezTo>
                    <a:pt x="725937" y="1526830"/>
                    <a:pt x="718793" y="1648275"/>
                    <a:pt x="692599" y="1872112"/>
                  </a:cubicBezTo>
                  <a:cubicBezTo>
                    <a:pt x="666405" y="2095950"/>
                    <a:pt x="654499" y="2574581"/>
                    <a:pt x="592587" y="2557912"/>
                  </a:cubicBezTo>
                  <a:cubicBezTo>
                    <a:pt x="530675" y="2541243"/>
                    <a:pt x="423518" y="2076900"/>
                    <a:pt x="321124" y="1772100"/>
                  </a:cubicBezTo>
                  <a:cubicBezTo>
                    <a:pt x="218730" y="1467300"/>
                    <a:pt x="-45589" y="738637"/>
                    <a:pt x="6799" y="7576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0" name="フリーフォーム 529">
              <a:extLst>
                <a:ext uri="{FF2B5EF4-FFF2-40B4-BE49-F238E27FC236}">
                  <a16:creationId xmlns:a16="http://schemas.microsoft.com/office/drawing/2014/main" id="{5542C20B-5E1D-683A-BFA8-3E104A23E1F4}"/>
                </a:ext>
              </a:extLst>
            </p:cNvPr>
            <p:cNvSpPr/>
            <p:nvPr/>
          </p:nvSpPr>
          <p:spPr>
            <a:xfrm>
              <a:off x="8685984" y="6012763"/>
              <a:ext cx="815593" cy="2249908"/>
            </a:xfrm>
            <a:custGeom>
              <a:avLst/>
              <a:gdLst>
                <a:gd name="connsiteX0" fmla="*/ 129404 w 815593"/>
                <a:gd name="connsiteY0" fmla="*/ 2275 h 2249908"/>
                <a:gd name="connsiteX1" fmla="*/ 229416 w 815593"/>
                <a:gd name="connsiteY1" fmla="*/ 688075 h 2249908"/>
                <a:gd name="connsiteX2" fmla="*/ 816 w 815593"/>
                <a:gd name="connsiteY2" fmla="*/ 988112 h 2249908"/>
                <a:gd name="connsiteX3" fmla="*/ 157979 w 815593"/>
                <a:gd name="connsiteY3" fmla="*/ 902387 h 2249908"/>
                <a:gd name="connsiteX4" fmla="*/ 286566 w 815593"/>
                <a:gd name="connsiteY4" fmla="*/ 2245412 h 2249908"/>
                <a:gd name="connsiteX5" fmla="*/ 643754 w 815593"/>
                <a:gd name="connsiteY5" fmla="*/ 1316725 h 2249908"/>
                <a:gd name="connsiteX6" fmla="*/ 815204 w 815593"/>
                <a:gd name="connsiteY6" fmla="*/ 730937 h 2249908"/>
                <a:gd name="connsiteX7" fmla="*/ 686616 w 815593"/>
                <a:gd name="connsiteY7" fmla="*/ 645212 h 2249908"/>
                <a:gd name="connsiteX8" fmla="*/ 558029 w 815593"/>
                <a:gd name="connsiteY8" fmla="*/ 288025 h 2249908"/>
                <a:gd name="connsiteX9" fmla="*/ 586604 w 815593"/>
                <a:gd name="connsiteY9" fmla="*/ 459475 h 2249908"/>
                <a:gd name="connsiteX10" fmla="*/ 129404 w 815593"/>
                <a:gd name="connsiteY10" fmla="*/ 2275 h 224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593" h="2249908">
                  <a:moveTo>
                    <a:pt x="129404" y="2275"/>
                  </a:moveTo>
                  <a:cubicBezTo>
                    <a:pt x="69873" y="40375"/>
                    <a:pt x="250847" y="523769"/>
                    <a:pt x="229416" y="688075"/>
                  </a:cubicBezTo>
                  <a:cubicBezTo>
                    <a:pt x="207985" y="852381"/>
                    <a:pt x="12722" y="952393"/>
                    <a:pt x="816" y="988112"/>
                  </a:cubicBezTo>
                  <a:cubicBezTo>
                    <a:pt x="-11090" y="1023831"/>
                    <a:pt x="110354" y="692837"/>
                    <a:pt x="157979" y="902387"/>
                  </a:cubicBezTo>
                  <a:cubicBezTo>
                    <a:pt x="205604" y="1111937"/>
                    <a:pt x="205604" y="2176356"/>
                    <a:pt x="286566" y="2245412"/>
                  </a:cubicBezTo>
                  <a:cubicBezTo>
                    <a:pt x="367528" y="2314468"/>
                    <a:pt x="555648" y="1569138"/>
                    <a:pt x="643754" y="1316725"/>
                  </a:cubicBezTo>
                  <a:cubicBezTo>
                    <a:pt x="731860" y="1064313"/>
                    <a:pt x="808060" y="842856"/>
                    <a:pt x="815204" y="730937"/>
                  </a:cubicBezTo>
                  <a:cubicBezTo>
                    <a:pt x="822348" y="619018"/>
                    <a:pt x="729479" y="719031"/>
                    <a:pt x="686616" y="645212"/>
                  </a:cubicBezTo>
                  <a:cubicBezTo>
                    <a:pt x="643754" y="571393"/>
                    <a:pt x="574698" y="318981"/>
                    <a:pt x="558029" y="288025"/>
                  </a:cubicBezTo>
                  <a:cubicBezTo>
                    <a:pt x="541360" y="257069"/>
                    <a:pt x="658041" y="502337"/>
                    <a:pt x="586604" y="459475"/>
                  </a:cubicBezTo>
                  <a:cubicBezTo>
                    <a:pt x="515167" y="416613"/>
                    <a:pt x="188935" y="-35825"/>
                    <a:pt x="129404" y="22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1" name="フリーフォーム 530">
              <a:extLst>
                <a:ext uri="{FF2B5EF4-FFF2-40B4-BE49-F238E27FC236}">
                  <a16:creationId xmlns:a16="http://schemas.microsoft.com/office/drawing/2014/main" id="{7D48239E-BB8A-4F2D-F5DD-5D8A8049263B}"/>
                </a:ext>
              </a:extLst>
            </p:cNvPr>
            <p:cNvSpPr/>
            <p:nvPr/>
          </p:nvSpPr>
          <p:spPr>
            <a:xfrm>
              <a:off x="3314630" y="6071686"/>
              <a:ext cx="1559503" cy="1586801"/>
            </a:xfrm>
            <a:custGeom>
              <a:avLst/>
              <a:gdLst>
                <a:gd name="connsiteX0" fmla="*/ 357258 w 1559503"/>
                <a:gd name="connsiteY0" fmla="*/ 243389 h 1586801"/>
                <a:gd name="connsiteX1" fmla="*/ 471558 w 1559503"/>
                <a:gd name="connsiteY1" fmla="*/ 943477 h 1586801"/>
                <a:gd name="connsiteX2" fmla="*/ 1000195 w 1559503"/>
                <a:gd name="connsiteY2" fmla="*/ 1286377 h 1586801"/>
                <a:gd name="connsiteX3" fmla="*/ 943045 w 1559503"/>
                <a:gd name="connsiteY3" fmla="*/ 1314952 h 1586801"/>
                <a:gd name="connsiteX4" fmla="*/ 1328808 w 1559503"/>
                <a:gd name="connsiteY4" fmla="*/ 1357814 h 1586801"/>
                <a:gd name="connsiteX5" fmla="*/ 1557408 w 1559503"/>
                <a:gd name="connsiteY5" fmla="*/ 1586414 h 1586801"/>
                <a:gd name="connsiteX6" fmla="*/ 1200220 w 1559503"/>
                <a:gd name="connsiteY6" fmla="*/ 1400677 h 1586801"/>
                <a:gd name="connsiteX7" fmla="*/ 314395 w 1559503"/>
                <a:gd name="connsiteY7" fmla="*/ 986339 h 1586801"/>
                <a:gd name="connsiteX8" fmla="*/ 70 w 1559503"/>
                <a:gd name="connsiteY8" fmla="*/ 502 h 1586801"/>
                <a:gd name="connsiteX9" fmla="*/ 285820 w 1559503"/>
                <a:gd name="connsiteY9" fmla="*/ 843464 h 1586801"/>
                <a:gd name="connsiteX10" fmla="*/ 314395 w 1559503"/>
                <a:gd name="connsiteY10" fmla="*/ 214814 h 1586801"/>
                <a:gd name="connsiteX11" fmla="*/ 357258 w 1559503"/>
                <a:gd name="connsiteY11" fmla="*/ 243389 h 158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9503" h="1586801">
                  <a:moveTo>
                    <a:pt x="357258" y="243389"/>
                  </a:moveTo>
                  <a:cubicBezTo>
                    <a:pt x="383452" y="364833"/>
                    <a:pt x="364402" y="769646"/>
                    <a:pt x="471558" y="943477"/>
                  </a:cubicBezTo>
                  <a:cubicBezTo>
                    <a:pt x="578714" y="1117308"/>
                    <a:pt x="921614" y="1224465"/>
                    <a:pt x="1000195" y="1286377"/>
                  </a:cubicBezTo>
                  <a:cubicBezTo>
                    <a:pt x="1078776" y="1348289"/>
                    <a:pt x="888276" y="1303046"/>
                    <a:pt x="943045" y="1314952"/>
                  </a:cubicBezTo>
                  <a:cubicBezTo>
                    <a:pt x="997814" y="1326858"/>
                    <a:pt x="1226414" y="1312570"/>
                    <a:pt x="1328808" y="1357814"/>
                  </a:cubicBezTo>
                  <a:cubicBezTo>
                    <a:pt x="1431202" y="1403058"/>
                    <a:pt x="1578839" y="1579270"/>
                    <a:pt x="1557408" y="1586414"/>
                  </a:cubicBezTo>
                  <a:cubicBezTo>
                    <a:pt x="1535977" y="1593558"/>
                    <a:pt x="1407389" y="1500690"/>
                    <a:pt x="1200220" y="1400677"/>
                  </a:cubicBezTo>
                  <a:cubicBezTo>
                    <a:pt x="993051" y="1300664"/>
                    <a:pt x="514420" y="1219701"/>
                    <a:pt x="314395" y="986339"/>
                  </a:cubicBezTo>
                  <a:cubicBezTo>
                    <a:pt x="114370" y="752977"/>
                    <a:pt x="4832" y="24314"/>
                    <a:pt x="70" y="502"/>
                  </a:cubicBezTo>
                  <a:cubicBezTo>
                    <a:pt x="-4692" y="-23310"/>
                    <a:pt x="233432" y="807745"/>
                    <a:pt x="285820" y="843464"/>
                  </a:cubicBezTo>
                  <a:cubicBezTo>
                    <a:pt x="338208" y="879183"/>
                    <a:pt x="307251" y="314826"/>
                    <a:pt x="314395" y="214814"/>
                  </a:cubicBezTo>
                  <a:cubicBezTo>
                    <a:pt x="321539" y="114802"/>
                    <a:pt x="331064" y="121945"/>
                    <a:pt x="357258" y="24338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2" name="フリーフォーム 531">
              <a:extLst>
                <a:ext uri="{FF2B5EF4-FFF2-40B4-BE49-F238E27FC236}">
                  <a16:creationId xmlns:a16="http://schemas.microsoft.com/office/drawing/2014/main" id="{341CBAC3-0369-DF5A-0C76-B6837F21B92A}"/>
                </a:ext>
              </a:extLst>
            </p:cNvPr>
            <p:cNvSpPr/>
            <p:nvPr/>
          </p:nvSpPr>
          <p:spPr>
            <a:xfrm>
              <a:off x="4102199" y="7640392"/>
              <a:ext cx="985135" cy="2290792"/>
            </a:xfrm>
            <a:custGeom>
              <a:avLst/>
              <a:gdLst>
                <a:gd name="connsiteX0" fmla="*/ 12601 w 985135"/>
                <a:gd name="connsiteY0" fmla="*/ 3421 h 2290792"/>
                <a:gd name="connsiteX1" fmla="*/ 726976 w 985135"/>
                <a:gd name="connsiteY1" fmla="*/ 760658 h 2290792"/>
                <a:gd name="connsiteX2" fmla="*/ 984151 w 985135"/>
                <a:gd name="connsiteY2" fmla="*/ 1289296 h 2290792"/>
                <a:gd name="connsiteX3" fmla="*/ 812701 w 985135"/>
                <a:gd name="connsiteY3" fmla="*/ 1717921 h 2290792"/>
                <a:gd name="connsiteX4" fmla="*/ 741264 w 985135"/>
                <a:gd name="connsiteY4" fmla="*/ 1217858 h 2290792"/>
                <a:gd name="connsiteX5" fmla="*/ 512664 w 985135"/>
                <a:gd name="connsiteY5" fmla="*/ 874958 h 2290792"/>
                <a:gd name="connsiteX6" fmla="*/ 612676 w 985135"/>
                <a:gd name="connsiteY6" fmla="*/ 1503608 h 2290792"/>
                <a:gd name="connsiteX7" fmla="*/ 612676 w 985135"/>
                <a:gd name="connsiteY7" fmla="*/ 2289421 h 2290792"/>
                <a:gd name="connsiteX8" fmla="*/ 369789 w 985135"/>
                <a:gd name="connsiteY8" fmla="*/ 1303583 h 2290792"/>
                <a:gd name="connsiteX9" fmla="*/ 255489 w 985135"/>
                <a:gd name="connsiteY9" fmla="*/ 532058 h 2290792"/>
                <a:gd name="connsiteX10" fmla="*/ 55464 w 985135"/>
                <a:gd name="connsiteY10" fmla="*/ 317746 h 2290792"/>
                <a:gd name="connsiteX11" fmla="*/ 255489 w 985135"/>
                <a:gd name="connsiteY11" fmla="*/ 474908 h 2290792"/>
                <a:gd name="connsiteX12" fmla="*/ 12601 w 985135"/>
                <a:gd name="connsiteY12" fmla="*/ 3421 h 229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5135" h="2290792">
                  <a:moveTo>
                    <a:pt x="12601" y="3421"/>
                  </a:moveTo>
                  <a:cubicBezTo>
                    <a:pt x="91182" y="51046"/>
                    <a:pt x="565051" y="546346"/>
                    <a:pt x="726976" y="760658"/>
                  </a:cubicBezTo>
                  <a:cubicBezTo>
                    <a:pt x="888901" y="974970"/>
                    <a:pt x="969864" y="1129752"/>
                    <a:pt x="984151" y="1289296"/>
                  </a:cubicBezTo>
                  <a:cubicBezTo>
                    <a:pt x="998438" y="1448840"/>
                    <a:pt x="853182" y="1729827"/>
                    <a:pt x="812701" y="1717921"/>
                  </a:cubicBezTo>
                  <a:cubicBezTo>
                    <a:pt x="772220" y="1706015"/>
                    <a:pt x="791270" y="1358352"/>
                    <a:pt x="741264" y="1217858"/>
                  </a:cubicBezTo>
                  <a:cubicBezTo>
                    <a:pt x="691258" y="1077364"/>
                    <a:pt x="534095" y="827333"/>
                    <a:pt x="512664" y="874958"/>
                  </a:cubicBezTo>
                  <a:cubicBezTo>
                    <a:pt x="491233" y="922583"/>
                    <a:pt x="596007" y="1267864"/>
                    <a:pt x="612676" y="1503608"/>
                  </a:cubicBezTo>
                  <a:cubicBezTo>
                    <a:pt x="629345" y="1739352"/>
                    <a:pt x="653157" y="2322758"/>
                    <a:pt x="612676" y="2289421"/>
                  </a:cubicBezTo>
                  <a:cubicBezTo>
                    <a:pt x="572195" y="2256084"/>
                    <a:pt x="429320" y="1596477"/>
                    <a:pt x="369789" y="1303583"/>
                  </a:cubicBezTo>
                  <a:cubicBezTo>
                    <a:pt x="310258" y="1010689"/>
                    <a:pt x="307877" y="696364"/>
                    <a:pt x="255489" y="532058"/>
                  </a:cubicBezTo>
                  <a:cubicBezTo>
                    <a:pt x="203101" y="367752"/>
                    <a:pt x="55464" y="327271"/>
                    <a:pt x="55464" y="317746"/>
                  </a:cubicBezTo>
                  <a:cubicBezTo>
                    <a:pt x="55464" y="308221"/>
                    <a:pt x="262633" y="529677"/>
                    <a:pt x="255489" y="474908"/>
                  </a:cubicBezTo>
                  <a:cubicBezTo>
                    <a:pt x="248345" y="420139"/>
                    <a:pt x="-65980" y="-44204"/>
                    <a:pt x="12601" y="342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3" name="フリーフォーム 532">
              <a:extLst>
                <a:ext uri="{FF2B5EF4-FFF2-40B4-BE49-F238E27FC236}">
                  <a16:creationId xmlns:a16="http://schemas.microsoft.com/office/drawing/2014/main" id="{09C30996-3814-5FB1-67DB-03251B1AD847}"/>
                </a:ext>
              </a:extLst>
            </p:cNvPr>
            <p:cNvSpPr/>
            <p:nvPr/>
          </p:nvSpPr>
          <p:spPr>
            <a:xfrm>
              <a:off x="1956657" y="6267919"/>
              <a:ext cx="1440454" cy="1725655"/>
            </a:xfrm>
            <a:custGeom>
              <a:avLst/>
              <a:gdLst>
                <a:gd name="connsiteX0" fmla="*/ 15018 w 1440454"/>
                <a:gd name="connsiteY0" fmla="*/ 4294 h 1725655"/>
                <a:gd name="connsiteX1" fmla="*/ 1215168 w 1440454"/>
                <a:gd name="connsiteY1" fmla="*/ 1047281 h 1725655"/>
                <a:gd name="connsiteX2" fmla="*/ 1386618 w 1440454"/>
                <a:gd name="connsiteY2" fmla="*/ 1704506 h 1725655"/>
                <a:gd name="connsiteX3" fmla="*/ 1372331 w 1440454"/>
                <a:gd name="connsiteY3" fmla="*/ 1490194 h 1725655"/>
                <a:gd name="connsiteX4" fmla="*/ 615093 w 1440454"/>
                <a:gd name="connsiteY4" fmla="*/ 761531 h 1725655"/>
                <a:gd name="connsiteX5" fmla="*/ 415068 w 1440454"/>
                <a:gd name="connsiteY5" fmla="*/ 647231 h 1725655"/>
                <a:gd name="connsiteX6" fmla="*/ 929418 w 1440454"/>
                <a:gd name="connsiteY6" fmla="*/ 1218731 h 1725655"/>
                <a:gd name="connsiteX7" fmla="*/ 357918 w 1440454"/>
                <a:gd name="connsiteY7" fmla="*/ 618656 h 1725655"/>
                <a:gd name="connsiteX8" fmla="*/ 529368 w 1440454"/>
                <a:gd name="connsiteY8" fmla="*/ 675806 h 1725655"/>
                <a:gd name="connsiteX9" fmla="*/ 15018 w 1440454"/>
                <a:gd name="connsiteY9" fmla="*/ 4294 h 172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0454" h="1725655">
                  <a:moveTo>
                    <a:pt x="15018" y="4294"/>
                  </a:moveTo>
                  <a:cubicBezTo>
                    <a:pt x="129318" y="66206"/>
                    <a:pt x="986568" y="763912"/>
                    <a:pt x="1215168" y="1047281"/>
                  </a:cubicBezTo>
                  <a:cubicBezTo>
                    <a:pt x="1443768" y="1330650"/>
                    <a:pt x="1360424" y="1630687"/>
                    <a:pt x="1386618" y="1704506"/>
                  </a:cubicBezTo>
                  <a:cubicBezTo>
                    <a:pt x="1412812" y="1778325"/>
                    <a:pt x="1500919" y="1647357"/>
                    <a:pt x="1372331" y="1490194"/>
                  </a:cubicBezTo>
                  <a:cubicBezTo>
                    <a:pt x="1243743" y="1333031"/>
                    <a:pt x="774637" y="902025"/>
                    <a:pt x="615093" y="761531"/>
                  </a:cubicBezTo>
                  <a:cubicBezTo>
                    <a:pt x="455549" y="621037"/>
                    <a:pt x="362681" y="571031"/>
                    <a:pt x="415068" y="647231"/>
                  </a:cubicBezTo>
                  <a:cubicBezTo>
                    <a:pt x="467455" y="723431"/>
                    <a:pt x="938943" y="1223494"/>
                    <a:pt x="929418" y="1218731"/>
                  </a:cubicBezTo>
                  <a:cubicBezTo>
                    <a:pt x="919893" y="1213968"/>
                    <a:pt x="424593" y="709144"/>
                    <a:pt x="357918" y="618656"/>
                  </a:cubicBezTo>
                  <a:cubicBezTo>
                    <a:pt x="291243" y="528169"/>
                    <a:pt x="584137" y="782962"/>
                    <a:pt x="529368" y="675806"/>
                  </a:cubicBezTo>
                  <a:cubicBezTo>
                    <a:pt x="474599" y="568650"/>
                    <a:pt x="-99282" y="-57618"/>
                    <a:pt x="15018" y="429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4" name="フリーフォーム 533">
              <a:extLst>
                <a:ext uri="{FF2B5EF4-FFF2-40B4-BE49-F238E27FC236}">
                  <a16:creationId xmlns:a16="http://schemas.microsoft.com/office/drawing/2014/main" id="{47FE5F1C-8E45-C7A8-CCD7-486CC3B4DBD1}"/>
                </a:ext>
              </a:extLst>
            </p:cNvPr>
            <p:cNvSpPr/>
            <p:nvPr/>
          </p:nvSpPr>
          <p:spPr>
            <a:xfrm>
              <a:off x="2054401" y="7473900"/>
              <a:ext cx="1422910" cy="2144619"/>
            </a:xfrm>
            <a:custGeom>
              <a:avLst/>
              <a:gdLst>
                <a:gd name="connsiteX0" fmla="*/ 203024 w 1422910"/>
                <a:gd name="connsiteY0" fmla="*/ 127050 h 2144619"/>
                <a:gd name="connsiteX1" fmla="*/ 245887 w 1422910"/>
                <a:gd name="connsiteY1" fmla="*/ 184200 h 2144619"/>
                <a:gd name="connsiteX2" fmla="*/ 1403174 w 1422910"/>
                <a:gd name="connsiteY2" fmla="*/ 2084438 h 2144619"/>
                <a:gd name="connsiteX3" fmla="*/ 931687 w 1422910"/>
                <a:gd name="connsiteY3" fmla="*/ 1598663 h 2144619"/>
                <a:gd name="connsiteX4" fmla="*/ 360187 w 1422910"/>
                <a:gd name="connsiteY4" fmla="*/ 870000 h 2144619"/>
                <a:gd name="connsiteX5" fmla="*/ 460199 w 1422910"/>
                <a:gd name="connsiteY5" fmla="*/ 1012875 h 2144619"/>
                <a:gd name="connsiteX6" fmla="*/ 2999 w 1422910"/>
                <a:gd name="connsiteY6" fmla="*/ 184200 h 2144619"/>
                <a:gd name="connsiteX7" fmla="*/ 260174 w 1422910"/>
                <a:gd name="connsiteY7" fmla="*/ 655688 h 2144619"/>
                <a:gd name="connsiteX8" fmla="*/ 203024 w 1422910"/>
                <a:gd name="connsiteY8" fmla="*/ 127050 h 214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910" h="2144619">
                  <a:moveTo>
                    <a:pt x="203024" y="127050"/>
                  </a:moveTo>
                  <a:cubicBezTo>
                    <a:pt x="200643" y="48469"/>
                    <a:pt x="45862" y="-142031"/>
                    <a:pt x="245887" y="184200"/>
                  </a:cubicBezTo>
                  <a:cubicBezTo>
                    <a:pt x="445912" y="510431"/>
                    <a:pt x="1288874" y="1848694"/>
                    <a:pt x="1403174" y="2084438"/>
                  </a:cubicBezTo>
                  <a:cubicBezTo>
                    <a:pt x="1517474" y="2320182"/>
                    <a:pt x="1105518" y="1801069"/>
                    <a:pt x="931687" y="1598663"/>
                  </a:cubicBezTo>
                  <a:cubicBezTo>
                    <a:pt x="757856" y="1396257"/>
                    <a:pt x="438768" y="967631"/>
                    <a:pt x="360187" y="870000"/>
                  </a:cubicBezTo>
                  <a:cubicBezTo>
                    <a:pt x="281606" y="772369"/>
                    <a:pt x="519730" y="1127175"/>
                    <a:pt x="460199" y="1012875"/>
                  </a:cubicBezTo>
                  <a:cubicBezTo>
                    <a:pt x="400668" y="898575"/>
                    <a:pt x="36336" y="243731"/>
                    <a:pt x="2999" y="184200"/>
                  </a:cubicBezTo>
                  <a:cubicBezTo>
                    <a:pt x="-30338" y="124669"/>
                    <a:pt x="224455" y="662832"/>
                    <a:pt x="260174" y="655688"/>
                  </a:cubicBezTo>
                  <a:cubicBezTo>
                    <a:pt x="295893" y="648544"/>
                    <a:pt x="205405" y="205631"/>
                    <a:pt x="203024" y="1270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5" name="フリーフォーム 534">
              <a:extLst>
                <a:ext uri="{FF2B5EF4-FFF2-40B4-BE49-F238E27FC236}">
                  <a16:creationId xmlns:a16="http://schemas.microsoft.com/office/drawing/2014/main" id="{50EF12C3-BA15-F55A-A55B-85DE13F308C6}"/>
                </a:ext>
              </a:extLst>
            </p:cNvPr>
            <p:cNvSpPr/>
            <p:nvPr/>
          </p:nvSpPr>
          <p:spPr>
            <a:xfrm>
              <a:off x="1685154" y="6549142"/>
              <a:ext cx="381458" cy="1082245"/>
            </a:xfrm>
            <a:custGeom>
              <a:avLst/>
              <a:gdLst>
                <a:gd name="connsiteX0" fmla="*/ 6797 w 381458"/>
                <a:gd name="connsiteY0" fmla="*/ 38270 h 1082245"/>
                <a:gd name="connsiteX1" fmla="*/ 31679 w 381458"/>
                <a:gd name="connsiteY1" fmla="*/ 81813 h 1082245"/>
                <a:gd name="connsiteX2" fmla="*/ 236952 w 381458"/>
                <a:gd name="connsiteY2" fmla="*/ 567005 h 1082245"/>
                <a:gd name="connsiteX3" fmla="*/ 380022 w 381458"/>
                <a:gd name="connsiteY3" fmla="*/ 1064638 h 1082245"/>
                <a:gd name="connsiteX4" fmla="*/ 299156 w 381458"/>
                <a:gd name="connsiteY4" fmla="*/ 958891 h 1082245"/>
                <a:gd name="connsiteX5" fmla="*/ 118764 w 381458"/>
                <a:gd name="connsiteY5" fmla="*/ 846923 h 1082245"/>
                <a:gd name="connsiteX6" fmla="*/ 156087 w 381458"/>
                <a:gd name="connsiteY6" fmla="*/ 716295 h 1082245"/>
                <a:gd name="connsiteX7" fmla="*/ 37899 w 381458"/>
                <a:gd name="connsiteY7" fmla="*/ 473699 h 1082245"/>
                <a:gd name="connsiteX8" fmla="*/ 93883 w 381458"/>
                <a:gd name="connsiteY8" fmla="*/ 473699 h 1082245"/>
                <a:gd name="connsiteX9" fmla="*/ 6797 w 381458"/>
                <a:gd name="connsiteY9" fmla="*/ 38270 h 108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458" h="1082245">
                  <a:moveTo>
                    <a:pt x="6797" y="38270"/>
                  </a:moveTo>
                  <a:cubicBezTo>
                    <a:pt x="-3570" y="-27044"/>
                    <a:pt x="-6680" y="-6309"/>
                    <a:pt x="31679" y="81813"/>
                  </a:cubicBezTo>
                  <a:cubicBezTo>
                    <a:pt x="70038" y="169935"/>
                    <a:pt x="178895" y="403201"/>
                    <a:pt x="236952" y="567005"/>
                  </a:cubicBezTo>
                  <a:cubicBezTo>
                    <a:pt x="295009" y="730809"/>
                    <a:pt x="369655" y="999324"/>
                    <a:pt x="380022" y="1064638"/>
                  </a:cubicBezTo>
                  <a:cubicBezTo>
                    <a:pt x="390389" y="1129952"/>
                    <a:pt x="342699" y="995177"/>
                    <a:pt x="299156" y="958891"/>
                  </a:cubicBezTo>
                  <a:cubicBezTo>
                    <a:pt x="255613" y="922605"/>
                    <a:pt x="142609" y="887356"/>
                    <a:pt x="118764" y="846923"/>
                  </a:cubicBezTo>
                  <a:cubicBezTo>
                    <a:pt x="94919" y="806490"/>
                    <a:pt x="169564" y="778499"/>
                    <a:pt x="156087" y="716295"/>
                  </a:cubicBezTo>
                  <a:cubicBezTo>
                    <a:pt x="142610" y="654091"/>
                    <a:pt x="48266" y="514132"/>
                    <a:pt x="37899" y="473699"/>
                  </a:cubicBezTo>
                  <a:cubicBezTo>
                    <a:pt x="27532" y="433266"/>
                    <a:pt x="103214" y="543160"/>
                    <a:pt x="93883" y="473699"/>
                  </a:cubicBezTo>
                  <a:cubicBezTo>
                    <a:pt x="84552" y="404238"/>
                    <a:pt x="17164" y="103584"/>
                    <a:pt x="6797" y="382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6" name="フリーフォーム 535">
              <a:extLst>
                <a:ext uri="{FF2B5EF4-FFF2-40B4-BE49-F238E27FC236}">
                  <a16:creationId xmlns:a16="http://schemas.microsoft.com/office/drawing/2014/main" id="{3FC4F275-1FA0-F05F-90BA-F12023109CFB}"/>
                </a:ext>
              </a:extLst>
            </p:cNvPr>
            <p:cNvSpPr/>
            <p:nvPr/>
          </p:nvSpPr>
          <p:spPr>
            <a:xfrm>
              <a:off x="1262727" y="6110890"/>
              <a:ext cx="454475" cy="884335"/>
            </a:xfrm>
            <a:custGeom>
              <a:avLst/>
              <a:gdLst>
                <a:gd name="connsiteX0" fmla="*/ 6236 w 454475"/>
                <a:gd name="connsiteY0" fmla="*/ 16212 h 884335"/>
                <a:gd name="connsiteX1" fmla="*/ 43559 w 454475"/>
                <a:gd name="connsiteY1" fmla="*/ 90857 h 884335"/>
                <a:gd name="connsiteX2" fmla="*/ 454106 w 454475"/>
                <a:gd name="connsiteY2" fmla="*/ 880849 h 884335"/>
                <a:gd name="connsiteX3" fmla="*/ 118204 w 454475"/>
                <a:gd name="connsiteY3" fmla="*/ 383216 h 884335"/>
                <a:gd name="connsiteX4" fmla="*/ 199069 w 454475"/>
                <a:gd name="connsiteY4" fmla="*/ 464081 h 884335"/>
                <a:gd name="connsiteX5" fmla="*/ 6236 w 454475"/>
                <a:gd name="connsiteY5" fmla="*/ 16212 h 88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475" h="884335">
                  <a:moveTo>
                    <a:pt x="6236" y="16212"/>
                  </a:moveTo>
                  <a:cubicBezTo>
                    <a:pt x="-19682" y="-45992"/>
                    <a:pt x="43559" y="90857"/>
                    <a:pt x="43559" y="90857"/>
                  </a:cubicBezTo>
                  <a:cubicBezTo>
                    <a:pt x="118204" y="234963"/>
                    <a:pt x="441665" y="832123"/>
                    <a:pt x="454106" y="880849"/>
                  </a:cubicBezTo>
                  <a:cubicBezTo>
                    <a:pt x="466547" y="929575"/>
                    <a:pt x="160710" y="452677"/>
                    <a:pt x="118204" y="383216"/>
                  </a:cubicBezTo>
                  <a:cubicBezTo>
                    <a:pt x="75698" y="313755"/>
                    <a:pt x="217730" y="526285"/>
                    <a:pt x="199069" y="464081"/>
                  </a:cubicBezTo>
                  <a:cubicBezTo>
                    <a:pt x="180408" y="401877"/>
                    <a:pt x="32154" y="78416"/>
                    <a:pt x="6236" y="162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7" name="フリーフォーム 536">
              <a:extLst>
                <a:ext uri="{FF2B5EF4-FFF2-40B4-BE49-F238E27FC236}">
                  <a16:creationId xmlns:a16="http://schemas.microsoft.com/office/drawing/2014/main" id="{1764AF87-AF45-4DD0-FE76-E81CDC7ACF7F}"/>
                </a:ext>
              </a:extLst>
            </p:cNvPr>
            <p:cNvSpPr/>
            <p:nvPr/>
          </p:nvSpPr>
          <p:spPr>
            <a:xfrm>
              <a:off x="882104" y="6306859"/>
              <a:ext cx="846016" cy="1182363"/>
            </a:xfrm>
            <a:custGeom>
              <a:avLst/>
              <a:gdLst>
                <a:gd name="connsiteX0" fmla="*/ 38516 w 846016"/>
                <a:gd name="connsiteY0" fmla="*/ 6855 h 1182363"/>
                <a:gd name="connsiteX1" fmla="*/ 69618 w 846016"/>
                <a:gd name="connsiteY1" fmla="*/ 249451 h 1182363"/>
                <a:gd name="connsiteX2" fmla="*/ 840949 w 846016"/>
                <a:gd name="connsiteY2" fmla="*/ 1170072 h 1182363"/>
                <a:gd name="connsiteX3" fmla="*/ 386859 w 846016"/>
                <a:gd name="connsiteY3" fmla="*/ 753304 h 1182363"/>
                <a:gd name="connsiteX4" fmla="*/ 50957 w 846016"/>
                <a:gd name="connsiteY4" fmla="*/ 380080 h 1182363"/>
                <a:gd name="connsiteX5" fmla="*/ 88280 w 846016"/>
                <a:gd name="connsiteY5" fmla="*/ 442284 h 1182363"/>
                <a:gd name="connsiteX6" fmla="*/ 38516 w 846016"/>
                <a:gd name="connsiteY6" fmla="*/ 6855 h 118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016" h="1182363">
                  <a:moveTo>
                    <a:pt x="38516" y="6855"/>
                  </a:moveTo>
                  <a:cubicBezTo>
                    <a:pt x="35406" y="-25284"/>
                    <a:pt x="-64121" y="55582"/>
                    <a:pt x="69618" y="249451"/>
                  </a:cubicBezTo>
                  <a:cubicBezTo>
                    <a:pt x="203357" y="443320"/>
                    <a:pt x="788076" y="1086097"/>
                    <a:pt x="840949" y="1170072"/>
                  </a:cubicBezTo>
                  <a:cubicBezTo>
                    <a:pt x="893823" y="1254048"/>
                    <a:pt x="518524" y="884969"/>
                    <a:pt x="386859" y="753304"/>
                  </a:cubicBezTo>
                  <a:cubicBezTo>
                    <a:pt x="255194" y="621639"/>
                    <a:pt x="100720" y="431917"/>
                    <a:pt x="50957" y="380080"/>
                  </a:cubicBezTo>
                  <a:cubicBezTo>
                    <a:pt x="1194" y="328243"/>
                    <a:pt x="93464" y="497231"/>
                    <a:pt x="88280" y="442284"/>
                  </a:cubicBezTo>
                  <a:cubicBezTo>
                    <a:pt x="83096" y="387337"/>
                    <a:pt x="41626" y="38994"/>
                    <a:pt x="38516" y="685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8" name="フリーフォーム 537">
              <a:extLst>
                <a:ext uri="{FF2B5EF4-FFF2-40B4-BE49-F238E27FC236}">
                  <a16:creationId xmlns:a16="http://schemas.microsoft.com/office/drawing/2014/main" id="{1894A262-8876-B522-5989-2FB0A6F2E7D2}"/>
                </a:ext>
              </a:extLst>
            </p:cNvPr>
            <p:cNvSpPr/>
            <p:nvPr/>
          </p:nvSpPr>
          <p:spPr>
            <a:xfrm>
              <a:off x="681313" y="7255343"/>
              <a:ext cx="1635030" cy="2027568"/>
            </a:xfrm>
            <a:custGeom>
              <a:avLst/>
              <a:gdLst>
                <a:gd name="connsiteX0" fmla="*/ 52695 w 1635030"/>
                <a:gd name="connsiteY0" fmla="*/ 41196 h 2027568"/>
                <a:gd name="connsiteX1" fmla="*/ 1533152 w 1635030"/>
                <a:gd name="connsiteY1" fmla="*/ 1919759 h 2027568"/>
                <a:gd name="connsiteX2" fmla="*/ 1396303 w 1635030"/>
                <a:gd name="connsiteY2" fmla="*/ 1714486 h 2027568"/>
                <a:gd name="connsiteX3" fmla="*/ 513005 w 1635030"/>
                <a:gd name="connsiteY3" fmla="*/ 1011579 h 2027568"/>
                <a:gd name="connsiteX4" fmla="*/ 631193 w 1635030"/>
                <a:gd name="connsiteY4" fmla="*/ 1154649 h 2027568"/>
                <a:gd name="connsiteX5" fmla="*/ 164663 w 1635030"/>
                <a:gd name="connsiteY5" fmla="*/ 383318 h 2027568"/>
                <a:gd name="connsiteX6" fmla="*/ 313952 w 1635030"/>
                <a:gd name="connsiteY6" fmla="*/ 601033 h 2027568"/>
                <a:gd name="connsiteX7" fmla="*/ 52695 w 1635030"/>
                <a:gd name="connsiteY7" fmla="*/ 41196 h 202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030" h="2027568">
                  <a:moveTo>
                    <a:pt x="52695" y="41196"/>
                  </a:moveTo>
                  <a:cubicBezTo>
                    <a:pt x="255895" y="260984"/>
                    <a:pt x="1309217" y="1640877"/>
                    <a:pt x="1533152" y="1919759"/>
                  </a:cubicBezTo>
                  <a:cubicBezTo>
                    <a:pt x="1757087" y="2198641"/>
                    <a:pt x="1566327" y="1865849"/>
                    <a:pt x="1396303" y="1714486"/>
                  </a:cubicBezTo>
                  <a:cubicBezTo>
                    <a:pt x="1226279" y="1563123"/>
                    <a:pt x="640523" y="1104885"/>
                    <a:pt x="513005" y="1011579"/>
                  </a:cubicBezTo>
                  <a:cubicBezTo>
                    <a:pt x="385487" y="918273"/>
                    <a:pt x="689250" y="1259359"/>
                    <a:pt x="631193" y="1154649"/>
                  </a:cubicBezTo>
                  <a:cubicBezTo>
                    <a:pt x="573136" y="1049939"/>
                    <a:pt x="217536" y="475587"/>
                    <a:pt x="164663" y="383318"/>
                  </a:cubicBezTo>
                  <a:cubicBezTo>
                    <a:pt x="111790" y="291049"/>
                    <a:pt x="329503" y="651833"/>
                    <a:pt x="313952" y="601033"/>
                  </a:cubicBezTo>
                  <a:cubicBezTo>
                    <a:pt x="298401" y="550233"/>
                    <a:pt x="-150505" y="-178592"/>
                    <a:pt x="52695" y="4119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9" name="フリーフォーム 538">
              <a:extLst>
                <a:ext uri="{FF2B5EF4-FFF2-40B4-BE49-F238E27FC236}">
                  <a16:creationId xmlns:a16="http://schemas.microsoft.com/office/drawing/2014/main" id="{96EF19A7-3390-306B-BE52-F849EEB8C077}"/>
                </a:ext>
              </a:extLst>
            </p:cNvPr>
            <p:cNvSpPr/>
            <p:nvPr/>
          </p:nvSpPr>
          <p:spPr>
            <a:xfrm>
              <a:off x="1217036" y="8366016"/>
              <a:ext cx="1091556" cy="1002263"/>
            </a:xfrm>
            <a:custGeom>
              <a:avLst/>
              <a:gdLst>
                <a:gd name="connsiteX0" fmla="*/ 2164 w 1091556"/>
                <a:gd name="connsiteY0" fmla="*/ 433 h 1002263"/>
                <a:gd name="connsiteX1" fmla="*/ 624205 w 1091556"/>
                <a:gd name="connsiteY1" fmla="*/ 454523 h 1002263"/>
                <a:gd name="connsiteX2" fmla="*/ 1090735 w 1091556"/>
                <a:gd name="connsiteY2" fmla="*/ 983257 h 1002263"/>
                <a:gd name="connsiteX3" fmla="*/ 512237 w 1091556"/>
                <a:gd name="connsiteY3" fmla="*/ 498066 h 1002263"/>
                <a:gd name="connsiteX4" fmla="*/ 866801 w 1091556"/>
                <a:gd name="connsiteY4" fmla="*/ 1001919 h 1002263"/>
                <a:gd name="connsiteX5" fmla="*/ 269642 w 1091556"/>
                <a:gd name="connsiteY5" fmla="*/ 404760 h 1002263"/>
                <a:gd name="connsiteX6" fmla="*/ 269642 w 1091556"/>
                <a:gd name="connsiteY6" fmla="*/ 423421 h 1002263"/>
                <a:gd name="connsiteX7" fmla="*/ 412711 w 1091556"/>
                <a:gd name="connsiteY7" fmla="*/ 535388 h 1002263"/>
                <a:gd name="connsiteX8" fmla="*/ 2164 w 1091556"/>
                <a:gd name="connsiteY8" fmla="*/ 433 h 100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1556" h="1002263">
                  <a:moveTo>
                    <a:pt x="2164" y="433"/>
                  </a:moveTo>
                  <a:cubicBezTo>
                    <a:pt x="37413" y="-13045"/>
                    <a:pt x="442777" y="290719"/>
                    <a:pt x="624205" y="454523"/>
                  </a:cubicBezTo>
                  <a:cubicBezTo>
                    <a:pt x="805633" y="618327"/>
                    <a:pt x="1109396" y="976000"/>
                    <a:pt x="1090735" y="983257"/>
                  </a:cubicBezTo>
                  <a:cubicBezTo>
                    <a:pt x="1072074" y="990514"/>
                    <a:pt x="549559" y="494956"/>
                    <a:pt x="512237" y="498066"/>
                  </a:cubicBezTo>
                  <a:cubicBezTo>
                    <a:pt x="474915" y="501176"/>
                    <a:pt x="907234" y="1017470"/>
                    <a:pt x="866801" y="1001919"/>
                  </a:cubicBezTo>
                  <a:cubicBezTo>
                    <a:pt x="826369" y="986368"/>
                    <a:pt x="369169" y="501176"/>
                    <a:pt x="269642" y="404760"/>
                  </a:cubicBezTo>
                  <a:cubicBezTo>
                    <a:pt x="170116" y="308344"/>
                    <a:pt x="245797" y="401650"/>
                    <a:pt x="269642" y="423421"/>
                  </a:cubicBezTo>
                  <a:cubicBezTo>
                    <a:pt x="293487" y="445192"/>
                    <a:pt x="452107" y="600702"/>
                    <a:pt x="412711" y="535388"/>
                  </a:cubicBezTo>
                  <a:cubicBezTo>
                    <a:pt x="373315" y="470074"/>
                    <a:pt x="-33085" y="13911"/>
                    <a:pt x="2164" y="4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0" name="フリーフォーム 539">
              <a:extLst>
                <a:ext uri="{FF2B5EF4-FFF2-40B4-BE49-F238E27FC236}">
                  <a16:creationId xmlns:a16="http://schemas.microsoft.com/office/drawing/2014/main" id="{FBF453AF-BA56-9C80-1D53-161F76CA90AE}"/>
                </a:ext>
              </a:extLst>
            </p:cNvPr>
            <p:cNvSpPr/>
            <p:nvPr/>
          </p:nvSpPr>
          <p:spPr>
            <a:xfrm>
              <a:off x="1291212" y="9254657"/>
              <a:ext cx="1266009" cy="1183826"/>
            </a:xfrm>
            <a:custGeom>
              <a:avLst/>
              <a:gdLst>
                <a:gd name="connsiteX0" fmla="*/ 2633 w 1266009"/>
                <a:gd name="connsiteY0" fmla="*/ 1310 h 1183826"/>
                <a:gd name="connsiteX1" fmla="*/ 543808 w 1266009"/>
                <a:gd name="connsiteY1" fmla="*/ 928151 h 1183826"/>
                <a:gd name="connsiteX2" fmla="*/ 568690 w 1266009"/>
                <a:gd name="connsiteY2" fmla="*/ 990355 h 1183826"/>
                <a:gd name="connsiteX3" fmla="*/ 954355 w 1266009"/>
                <a:gd name="connsiteY3" fmla="*/ 971694 h 1183826"/>
                <a:gd name="connsiteX4" fmla="*/ 1240494 w 1266009"/>
                <a:gd name="connsiteY4" fmla="*/ 928151 h 1183826"/>
                <a:gd name="connsiteX5" fmla="*/ 282551 w 1266009"/>
                <a:gd name="connsiteY5" fmla="*/ 1183188 h 1183826"/>
                <a:gd name="connsiteX6" fmla="*/ 319874 w 1266009"/>
                <a:gd name="connsiteY6" fmla="*/ 990355 h 1183826"/>
                <a:gd name="connsiteX7" fmla="*/ 232788 w 1266009"/>
                <a:gd name="connsiteY7" fmla="*/ 673114 h 1183826"/>
                <a:gd name="connsiteX8" fmla="*/ 332315 w 1266009"/>
                <a:gd name="connsiteY8" fmla="*/ 722878 h 1183826"/>
                <a:gd name="connsiteX9" fmla="*/ 2633 w 1266009"/>
                <a:gd name="connsiteY9" fmla="*/ 1310 h 11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6009" h="1183826">
                  <a:moveTo>
                    <a:pt x="2633" y="1310"/>
                  </a:moveTo>
                  <a:cubicBezTo>
                    <a:pt x="37882" y="35522"/>
                    <a:pt x="449465" y="763310"/>
                    <a:pt x="543808" y="928151"/>
                  </a:cubicBezTo>
                  <a:cubicBezTo>
                    <a:pt x="638151" y="1092992"/>
                    <a:pt x="500266" y="983098"/>
                    <a:pt x="568690" y="990355"/>
                  </a:cubicBezTo>
                  <a:cubicBezTo>
                    <a:pt x="637114" y="997612"/>
                    <a:pt x="842388" y="982061"/>
                    <a:pt x="954355" y="971694"/>
                  </a:cubicBezTo>
                  <a:cubicBezTo>
                    <a:pt x="1066322" y="961327"/>
                    <a:pt x="1352461" y="892902"/>
                    <a:pt x="1240494" y="928151"/>
                  </a:cubicBezTo>
                  <a:cubicBezTo>
                    <a:pt x="1128527" y="963400"/>
                    <a:pt x="435988" y="1172821"/>
                    <a:pt x="282551" y="1183188"/>
                  </a:cubicBezTo>
                  <a:cubicBezTo>
                    <a:pt x="129114" y="1193555"/>
                    <a:pt x="328168" y="1075367"/>
                    <a:pt x="319874" y="990355"/>
                  </a:cubicBezTo>
                  <a:cubicBezTo>
                    <a:pt x="311580" y="905343"/>
                    <a:pt x="230715" y="717693"/>
                    <a:pt x="232788" y="673114"/>
                  </a:cubicBezTo>
                  <a:cubicBezTo>
                    <a:pt x="234861" y="628535"/>
                    <a:pt x="367564" y="832772"/>
                    <a:pt x="332315" y="722878"/>
                  </a:cubicBezTo>
                  <a:cubicBezTo>
                    <a:pt x="297066" y="612984"/>
                    <a:pt x="-32616" y="-32902"/>
                    <a:pt x="2633" y="13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1" name="フリーフォーム 540">
              <a:extLst>
                <a:ext uri="{FF2B5EF4-FFF2-40B4-BE49-F238E27FC236}">
                  <a16:creationId xmlns:a16="http://schemas.microsoft.com/office/drawing/2014/main" id="{1C98C5AC-8BC3-975D-653F-40061BB1AF04}"/>
                </a:ext>
              </a:extLst>
            </p:cNvPr>
            <p:cNvSpPr/>
            <p:nvPr/>
          </p:nvSpPr>
          <p:spPr>
            <a:xfrm>
              <a:off x="4017301" y="7633306"/>
              <a:ext cx="908981" cy="893911"/>
            </a:xfrm>
            <a:custGeom>
              <a:avLst/>
              <a:gdLst>
                <a:gd name="connsiteX0" fmla="*/ 44626 w 908981"/>
                <a:gd name="connsiteY0" fmla="*/ 42678 h 893911"/>
                <a:gd name="connsiteX1" fmla="*/ 100609 w 908981"/>
                <a:gd name="connsiteY1" fmla="*/ 80000 h 893911"/>
                <a:gd name="connsiteX2" fmla="*/ 884381 w 908981"/>
                <a:gd name="connsiteY2" fmla="*/ 882433 h 893911"/>
                <a:gd name="connsiteX3" fmla="*/ 703989 w 908981"/>
                <a:gd name="connsiteY3" fmla="*/ 540310 h 893911"/>
                <a:gd name="connsiteX4" fmla="*/ 623123 w 908981"/>
                <a:gd name="connsiteY4" fmla="*/ 347478 h 893911"/>
                <a:gd name="connsiteX5" fmla="*/ 697768 w 908981"/>
                <a:gd name="connsiteY5" fmla="*/ 92441 h 893911"/>
                <a:gd name="connsiteX6" fmla="*/ 417850 w 908981"/>
                <a:gd name="connsiteY6" fmla="*/ 204408 h 893911"/>
                <a:gd name="connsiteX7" fmla="*/ 44626 w 908981"/>
                <a:gd name="connsiteY7" fmla="*/ 42678 h 89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981" h="893911">
                  <a:moveTo>
                    <a:pt x="44626" y="42678"/>
                  </a:moveTo>
                  <a:cubicBezTo>
                    <a:pt x="-8247" y="21943"/>
                    <a:pt x="-39350" y="-59959"/>
                    <a:pt x="100609" y="80000"/>
                  </a:cubicBezTo>
                  <a:cubicBezTo>
                    <a:pt x="240568" y="219959"/>
                    <a:pt x="783818" y="805715"/>
                    <a:pt x="884381" y="882433"/>
                  </a:cubicBezTo>
                  <a:cubicBezTo>
                    <a:pt x="984944" y="959151"/>
                    <a:pt x="747532" y="629469"/>
                    <a:pt x="703989" y="540310"/>
                  </a:cubicBezTo>
                  <a:cubicBezTo>
                    <a:pt x="660446" y="451151"/>
                    <a:pt x="624160" y="422123"/>
                    <a:pt x="623123" y="347478"/>
                  </a:cubicBezTo>
                  <a:cubicBezTo>
                    <a:pt x="622086" y="272833"/>
                    <a:pt x="731980" y="116286"/>
                    <a:pt x="697768" y="92441"/>
                  </a:cubicBezTo>
                  <a:cubicBezTo>
                    <a:pt x="663556" y="68596"/>
                    <a:pt x="525670" y="214775"/>
                    <a:pt x="417850" y="204408"/>
                  </a:cubicBezTo>
                  <a:cubicBezTo>
                    <a:pt x="310030" y="194041"/>
                    <a:pt x="97499" y="63413"/>
                    <a:pt x="44626" y="426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2" name="フリーフォーム 541">
              <a:extLst>
                <a:ext uri="{FF2B5EF4-FFF2-40B4-BE49-F238E27FC236}">
                  <a16:creationId xmlns:a16="http://schemas.microsoft.com/office/drawing/2014/main" id="{EE744761-254C-B3C5-7767-D3358DC367BD}"/>
                </a:ext>
              </a:extLst>
            </p:cNvPr>
            <p:cNvSpPr/>
            <p:nvPr/>
          </p:nvSpPr>
          <p:spPr>
            <a:xfrm>
              <a:off x="2776676" y="6732602"/>
              <a:ext cx="556529" cy="695576"/>
            </a:xfrm>
            <a:custGeom>
              <a:avLst/>
              <a:gdLst>
                <a:gd name="connsiteX0" fmla="*/ 3846 w 556529"/>
                <a:gd name="connsiteY0" fmla="*/ 10320 h 695576"/>
                <a:gd name="connsiteX1" fmla="*/ 59830 w 556529"/>
                <a:gd name="connsiteY1" fmla="*/ 41422 h 695576"/>
                <a:gd name="connsiteX2" fmla="*/ 314867 w 556529"/>
                <a:gd name="connsiteY2" fmla="*/ 178271 h 695576"/>
                <a:gd name="connsiteX3" fmla="*/ 420614 w 556529"/>
                <a:gd name="connsiteY3" fmla="*/ 483071 h 695576"/>
                <a:gd name="connsiteX4" fmla="*/ 545022 w 556529"/>
                <a:gd name="connsiteY4" fmla="*/ 688345 h 695576"/>
                <a:gd name="connsiteX5" fmla="*/ 109593 w 556529"/>
                <a:gd name="connsiteY5" fmla="*/ 221814 h 695576"/>
                <a:gd name="connsiteX6" fmla="*/ 190459 w 556529"/>
                <a:gd name="connsiteY6" fmla="*/ 252916 h 695576"/>
                <a:gd name="connsiteX7" fmla="*/ 3846 w 556529"/>
                <a:gd name="connsiteY7" fmla="*/ 10320 h 69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529" h="695576">
                  <a:moveTo>
                    <a:pt x="3846" y="10320"/>
                  </a:moveTo>
                  <a:cubicBezTo>
                    <a:pt x="-17925" y="-24929"/>
                    <a:pt x="59830" y="41422"/>
                    <a:pt x="59830" y="41422"/>
                  </a:cubicBezTo>
                  <a:cubicBezTo>
                    <a:pt x="111667" y="69414"/>
                    <a:pt x="254736" y="104663"/>
                    <a:pt x="314867" y="178271"/>
                  </a:cubicBezTo>
                  <a:cubicBezTo>
                    <a:pt x="374998" y="251879"/>
                    <a:pt x="382255" y="398059"/>
                    <a:pt x="420614" y="483071"/>
                  </a:cubicBezTo>
                  <a:cubicBezTo>
                    <a:pt x="458973" y="568083"/>
                    <a:pt x="596859" y="731888"/>
                    <a:pt x="545022" y="688345"/>
                  </a:cubicBezTo>
                  <a:cubicBezTo>
                    <a:pt x="493185" y="644802"/>
                    <a:pt x="168687" y="294385"/>
                    <a:pt x="109593" y="221814"/>
                  </a:cubicBezTo>
                  <a:cubicBezTo>
                    <a:pt x="50499" y="149243"/>
                    <a:pt x="207047" y="286091"/>
                    <a:pt x="190459" y="252916"/>
                  </a:cubicBezTo>
                  <a:cubicBezTo>
                    <a:pt x="173871" y="219741"/>
                    <a:pt x="25617" y="45569"/>
                    <a:pt x="3846" y="103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3" name="フリーフォーム 542">
              <a:extLst>
                <a:ext uri="{FF2B5EF4-FFF2-40B4-BE49-F238E27FC236}">
                  <a16:creationId xmlns:a16="http://schemas.microsoft.com/office/drawing/2014/main" id="{DF683349-557B-436D-EEEF-5139860DA646}"/>
                </a:ext>
              </a:extLst>
            </p:cNvPr>
            <p:cNvSpPr/>
            <p:nvPr/>
          </p:nvSpPr>
          <p:spPr>
            <a:xfrm>
              <a:off x="4055706" y="7265437"/>
              <a:ext cx="566520" cy="466530"/>
            </a:xfrm>
            <a:custGeom>
              <a:avLst/>
              <a:gdLst>
                <a:gd name="connsiteX0" fmla="*/ 0 w 566520"/>
                <a:gd name="connsiteY0" fmla="*/ 0 h 466530"/>
                <a:gd name="connsiteX1" fmla="*/ 367004 w 566520"/>
                <a:gd name="connsiteY1" fmla="*/ 236375 h 466530"/>
                <a:gd name="connsiteX2" fmla="*/ 460310 w 566520"/>
                <a:gd name="connsiteY2" fmla="*/ 211494 h 466530"/>
                <a:gd name="connsiteX3" fmla="*/ 566057 w 566520"/>
                <a:gd name="connsiteY3" fmla="*/ 311020 h 466530"/>
                <a:gd name="connsiteX4" fmla="*/ 416767 w 566520"/>
                <a:gd name="connsiteY4" fmla="*/ 466530 h 466530"/>
                <a:gd name="connsiteX5" fmla="*/ 286139 w 566520"/>
                <a:gd name="connsiteY5" fmla="*/ 311020 h 466530"/>
                <a:gd name="connsiteX6" fmla="*/ 0 w 566520"/>
                <a:gd name="connsiteY6" fmla="*/ 0 h 46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520" h="466530">
                  <a:moveTo>
                    <a:pt x="0" y="0"/>
                  </a:moveTo>
                  <a:cubicBezTo>
                    <a:pt x="145143" y="100563"/>
                    <a:pt x="290286" y="201126"/>
                    <a:pt x="367004" y="236375"/>
                  </a:cubicBezTo>
                  <a:cubicBezTo>
                    <a:pt x="443722" y="271624"/>
                    <a:pt x="427135" y="199053"/>
                    <a:pt x="460310" y="211494"/>
                  </a:cubicBezTo>
                  <a:cubicBezTo>
                    <a:pt x="493485" y="223935"/>
                    <a:pt x="573314" y="268514"/>
                    <a:pt x="566057" y="311020"/>
                  </a:cubicBezTo>
                  <a:cubicBezTo>
                    <a:pt x="558800" y="353526"/>
                    <a:pt x="463420" y="466530"/>
                    <a:pt x="416767" y="466530"/>
                  </a:cubicBezTo>
                  <a:cubicBezTo>
                    <a:pt x="370114" y="466530"/>
                    <a:pt x="286139" y="311020"/>
                    <a:pt x="286139" y="31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4" name="フリーフォーム 543">
              <a:extLst>
                <a:ext uri="{FF2B5EF4-FFF2-40B4-BE49-F238E27FC236}">
                  <a16:creationId xmlns:a16="http://schemas.microsoft.com/office/drawing/2014/main" id="{1E4D1750-7435-2841-CA8D-57D39357E88D}"/>
                </a:ext>
              </a:extLst>
            </p:cNvPr>
            <p:cNvSpPr/>
            <p:nvPr/>
          </p:nvSpPr>
          <p:spPr>
            <a:xfrm>
              <a:off x="4490322" y="8300645"/>
              <a:ext cx="533720" cy="1557682"/>
            </a:xfrm>
            <a:custGeom>
              <a:avLst/>
              <a:gdLst>
                <a:gd name="connsiteX0" fmla="*/ 19474 w 533720"/>
                <a:gd name="connsiteY0" fmla="*/ 9820 h 1557682"/>
                <a:gd name="connsiteX1" fmla="*/ 529547 w 533720"/>
                <a:gd name="connsiteY1" fmla="*/ 868237 h 1557682"/>
                <a:gd name="connsiteX2" fmla="*/ 255849 w 533720"/>
                <a:gd name="connsiteY2" fmla="*/ 1322326 h 1557682"/>
                <a:gd name="connsiteX3" fmla="*/ 156323 w 533720"/>
                <a:gd name="connsiteY3" fmla="*/ 1552482 h 1557682"/>
                <a:gd name="connsiteX4" fmla="*/ 206086 w 533720"/>
                <a:gd name="connsiteY4" fmla="*/ 1110833 h 1557682"/>
                <a:gd name="connsiteX5" fmla="*/ 69237 w 533720"/>
                <a:gd name="connsiteY5" fmla="*/ 271077 h 1557682"/>
                <a:gd name="connsiteX6" fmla="*/ 100339 w 533720"/>
                <a:gd name="connsiteY6" fmla="*/ 395486 h 1557682"/>
                <a:gd name="connsiteX7" fmla="*/ 19474 w 533720"/>
                <a:gd name="connsiteY7" fmla="*/ 9820 h 155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720" h="1557682">
                  <a:moveTo>
                    <a:pt x="19474" y="9820"/>
                  </a:moveTo>
                  <a:cubicBezTo>
                    <a:pt x="91009" y="88612"/>
                    <a:pt x="490151" y="649486"/>
                    <a:pt x="529547" y="868237"/>
                  </a:cubicBezTo>
                  <a:cubicBezTo>
                    <a:pt x="568943" y="1086988"/>
                    <a:pt x="318053" y="1208285"/>
                    <a:pt x="255849" y="1322326"/>
                  </a:cubicBezTo>
                  <a:cubicBezTo>
                    <a:pt x="193645" y="1436367"/>
                    <a:pt x="164617" y="1587731"/>
                    <a:pt x="156323" y="1552482"/>
                  </a:cubicBezTo>
                  <a:cubicBezTo>
                    <a:pt x="148029" y="1517233"/>
                    <a:pt x="220600" y="1324400"/>
                    <a:pt x="206086" y="1110833"/>
                  </a:cubicBezTo>
                  <a:cubicBezTo>
                    <a:pt x="191572" y="897266"/>
                    <a:pt x="86861" y="390301"/>
                    <a:pt x="69237" y="271077"/>
                  </a:cubicBezTo>
                  <a:cubicBezTo>
                    <a:pt x="51613" y="151853"/>
                    <a:pt x="104486" y="440065"/>
                    <a:pt x="100339" y="395486"/>
                  </a:cubicBezTo>
                  <a:cubicBezTo>
                    <a:pt x="96192" y="350907"/>
                    <a:pt x="-52061" y="-68972"/>
                    <a:pt x="19474" y="98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5" name="フリーフォーム 544">
              <a:extLst>
                <a:ext uri="{FF2B5EF4-FFF2-40B4-BE49-F238E27FC236}">
                  <a16:creationId xmlns:a16="http://schemas.microsoft.com/office/drawing/2014/main" id="{19B7DE0C-CBF6-119F-46E3-84F5667E6859}"/>
                </a:ext>
              </a:extLst>
            </p:cNvPr>
            <p:cNvSpPr/>
            <p:nvPr/>
          </p:nvSpPr>
          <p:spPr>
            <a:xfrm>
              <a:off x="3053324" y="4465135"/>
              <a:ext cx="375312" cy="885651"/>
            </a:xfrm>
            <a:custGeom>
              <a:avLst/>
              <a:gdLst>
                <a:gd name="connsiteX0" fmla="*/ 896 w 375312"/>
                <a:gd name="connsiteY0" fmla="*/ 1118 h 885651"/>
                <a:gd name="connsiteX1" fmla="*/ 330578 w 375312"/>
                <a:gd name="connsiteY1" fmla="*/ 88204 h 885651"/>
                <a:gd name="connsiteX2" fmla="*/ 293256 w 375312"/>
                <a:gd name="connsiteY2" fmla="*/ 274816 h 885651"/>
                <a:gd name="connsiteX3" fmla="*/ 374121 w 375312"/>
                <a:gd name="connsiteY3" fmla="*/ 878196 h 885651"/>
                <a:gd name="connsiteX4" fmla="*/ 330578 w 375312"/>
                <a:gd name="connsiteY4" fmla="*/ 579616 h 885651"/>
                <a:gd name="connsiteX5" fmla="*/ 187509 w 375312"/>
                <a:gd name="connsiteY5" fmla="*/ 106865 h 885651"/>
                <a:gd name="connsiteX6" fmla="*/ 231052 w 375312"/>
                <a:gd name="connsiteY6" fmla="*/ 144187 h 885651"/>
                <a:gd name="connsiteX7" fmla="*/ 896 w 375312"/>
                <a:gd name="connsiteY7" fmla="*/ 1118 h 88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312" h="885651">
                  <a:moveTo>
                    <a:pt x="896" y="1118"/>
                  </a:moveTo>
                  <a:cubicBezTo>
                    <a:pt x="17484" y="-8212"/>
                    <a:pt x="281851" y="42588"/>
                    <a:pt x="330578" y="88204"/>
                  </a:cubicBezTo>
                  <a:cubicBezTo>
                    <a:pt x="379305" y="133820"/>
                    <a:pt x="285999" y="143151"/>
                    <a:pt x="293256" y="274816"/>
                  </a:cubicBezTo>
                  <a:cubicBezTo>
                    <a:pt x="300513" y="406481"/>
                    <a:pt x="367901" y="827396"/>
                    <a:pt x="374121" y="878196"/>
                  </a:cubicBezTo>
                  <a:cubicBezTo>
                    <a:pt x="380341" y="928996"/>
                    <a:pt x="361680" y="708171"/>
                    <a:pt x="330578" y="579616"/>
                  </a:cubicBezTo>
                  <a:cubicBezTo>
                    <a:pt x="299476" y="451061"/>
                    <a:pt x="204097" y="179437"/>
                    <a:pt x="187509" y="106865"/>
                  </a:cubicBezTo>
                  <a:cubicBezTo>
                    <a:pt x="170921" y="34294"/>
                    <a:pt x="259044" y="162848"/>
                    <a:pt x="231052" y="144187"/>
                  </a:cubicBezTo>
                  <a:cubicBezTo>
                    <a:pt x="203060" y="125526"/>
                    <a:pt x="-15692" y="10448"/>
                    <a:pt x="896" y="11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6" name="フリーフォーム 545">
              <a:extLst>
                <a:ext uri="{FF2B5EF4-FFF2-40B4-BE49-F238E27FC236}">
                  <a16:creationId xmlns:a16="http://schemas.microsoft.com/office/drawing/2014/main" id="{B690CB66-824C-CBDC-B356-2A5357960E93}"/>
                </a:ext>
              </a:extLst>
            </p:cNvPr>
            <p:cNvSpPr/>
            <p:nvPr/>
          </p:nvSpPr>
          <p:spPr>
            <a:xfrm>
              <a:off x="4239580" y="3800451"/>
              <a:ext cx="950372" cy="1163850"/>
            </a:xfrm>
            <a:custGeom>
              <a:avLst/>
              <a:gdLst>
                <a:gd name="connsiteX0" fmla="*/ 948240 w 950372"/>
                <a:gd name="connsiteY0" fmla="*/ 62422 h 1163850"/>
                <a:gd name="connsiteX1" fmla="*/ 487930 w 950372"/>
                <a:gd name="connsiteY1" fmla="*/ 37541 h 1163850"/>
                <a:gd name="connsiteX2" fmla="*/ 158249 w 950372"/>
                <a:gd name="connsiteY2" fmla="*/ 622259 h 1163850"/>
                <a:gd name="connsiteX3" fmla="*/ 201791 w 950372"/>
                <a:gd name="connsiteY3" fmla="*/ 379663 h 1163850"/>
                <a:gd name="connsiteX4" fmla="*/ 2738 w 950372"/>
                <a:gd name="connsiteY4" fmla="*/ 1150994 h 1163850"/>
                <a:gd name="connsiteX5" fmla="*/ 127147 w 950372"/>
                <a:gd name="connsiteY5" fmla="*/ 821312 h 1163850"/>
                <a:gd name="connsiteX6" fmla="*/ 655881 w 950372"/>
                <a:gd name="connsiteY6" fmla="*/ 292578 h 1163850"/>
                <a:gd name="connsiteX7" fmla="*/ 276436 w 950372"/>
                <a:gd name="connsiteY7" fmla="*/ 1032806 h 1163850"/>
                <a:gd name="connsiteX8" fmla="*/ 848714 w 950372"/>
                <a:gd name="connsiteY8" fmla="*/ 180610 h 1163850"/>
                <a:gd name="connsiteX9" fmla="*/ 668322 w 950372"/>
                <a:gd name="connsiteY9" fmla="*/ 93525 h 1163850"/>
                <a:gd name="connsiteX10" fmla="*/ 948240 w 950372"/>
                <a:gd name="connsiteY10" fmla="*/ 62422 h 116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372" h="1163850">
                  <a:moveTo>
                    <a:pt x="948240" y="62422"/>
                  </a:moveTo>
                  <a:cubicBezTo>
                    <a:pt x="918175" y="53091"/>
                    <a:pt x="619595" y="-55765"/>
                    <a:pt x="487930" y="37541"/>
                  </a:cubicBezTo>
                  <a:cubicBezTo>
                    <a:pt x="356265" y="130847"/>
                    <a:pt x="205939" y="565239"/>
                    <a:pt x="158249" y="622259"/>
                  </a:cubicBezTo>
                  <a:cubicBezTo>
                    <a:pt x="110559" y="679279"/>
                    <a:pt x="227709" y="291541"/>
                    <a:pt x="201791" y="379663"/>
                  </a:cubicBezTo>
                  <a:cubicBezTo>
                    <a:pt x="175873" y="467785"/>
                    <a:pt x="15179" y="1077386"/>
                    <a:pt x="2738" y="1150994"/>
                  </a:cubicBezTo>
                  <a:cubicBezTo>
                    <a:pt x="-9703" y="1224602"/>
                    <a:pt x="18290" y="964381"/>
                    <a:pt x="127147" y="821312"/>
                  </a:cubicBezTo>
                  <a:cubicBezTo>
                    <a:pt x="236004" y="678243"/>
                    <a:pt x="630999" y="257329"/>
                    <a:pt x="655881" y="292578"/>
                  </a:cubicBezTo>
                  <a:cubicBezTo>
                    <a:pt x="680762" y="327827"/>
                    <a:pt x="244297" y="1051467"/>
                    <a:pt x="276436" y="1032806"/>
                  </a:cubicBezTo>
                  <a:cubicBezTo>
                    <a:pt x="308575" y="1014145"/>
                    <a:pt x="783400" y="337157"/>
                    <a:pt x="848714" y="180610"/>
                  </a:cubicBezTo>
                  <a:cubicBezTo>
                    <a:pt x="914028" y="24063"/>
                    <a:pt x="655881" y="107002"/>
                    <a:pt x="668322" y="93525"/>
                  </a:cubicBezTo>
                  <a:cubicBezTo>
                    <a:pt x="680763" y="80048"/>
                    <a:pt x="978305" y="71753"/>
                    <a:pt x="948240" y="624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7" name="フリーフォーム 546">
              <a:extLst>
                <a:ext uri="{FF2B5EF4-FFF2-40B4-BE49-F238E27FC236}">
                  <a16:creationId xmlns:a16="http://schemas.microsoft.com/office/drawing/2014/main" id="{507359D9-BB43-6ACD-6EF9-E9B120C9CA81}"/>
                </a:ext>
              </a:extLst>
            </p:cNvPr>
            <p:cNvSpPr/>
            <p:nvPr/>
          </p:nvSpPr>
          <p:spPr>
            <a:xfrm>
              <a:off x="3084873" y="4377484"/>
              <a:ext cx="441291" cy="406105"/>
            </a:xfrm>
            <a:custGeom>
              <a:avLst/>
              <a:gdLst>
                <a:gd name="connsiteX0" fmla="*/ 10019 w 441291"/>
                <a:gd name="connsiteY0" fmla="*/ 14762 h 406105"/>
                <a:gd name="connsiteX1" fmla="*/ 88173 w 441291"/>
                <a:gd name="connsiteY1" fmla="*/ 22578 h 406105"/>
                <a:gd name="connsiteX2" fmla="*/ 267927 w 441291"/>
                <a:gd name="connsiteY2" fmla="*/ 77285 h 406105"/>
                <a:gd name="connsiteX3" fmla="*/ 299189 w 441291"/>
                <a:gd name="connsiteY3" fmla="*/ 280485 h 406105"/>
                <a:gd name="connsiteX4" fmla="*/ 439865 w 441291"/>
                <a:gd name="connsiteY4" fmla="*/ 405531 h 406105"/>
                <a:gd name="connsiteX5" fmla="*/ 369527 w 441291"/>
                <a:gd name="connsiteY5" fmla="*/ 327378 h 406105"/>
                <a:gd name="connsiteX6" fmla="*/ 330450 w 441291"/>
                <a:gd name="connsiteY6" fmla="*/ 335193 h 406105"/>
                <a:gd name="connsiteX7" fmla="*/ 307004 w 441291"/>
                <a:gd name="connsiteY7" fmla="*/ 217962 h 406105"/>
                <a:gd name="connsiteX8" fmla="*/ 10019 w 441291"/>
                <a:gd name="connsiteY8" fmla="*/ 14762 h 40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291" h="406105">
                  <a:moveTo>
                    <a:pt x="10019" y="14762"/>
                  </a:moveTo>
                  <a:cubicBezTo>
                    <a:pt x="-26453" y="-17802"/>
                    <a:pt x="45188" y="12157"/>
                    <a:pt x="88173" y="22578"/>
                  </a:cubicBezTo>
                  <a:cubicBezTo>
                    <a:pt x="131158" y="32999"/>
                    <a:pt x="232758" y="34301"/>
                    <a:pt x="267927" y="77285"/>
                  </a:cubicBezTo>
                  <a:cubicBezTo>
                    <a:pt x="303096" y="120269"/>
                    <a:pt x="270533" y="225777"/>
                    <a:pt x="299189" y="280485"/>
                  </a:cubicBezTo>
                  <a:cubicBezTo>
                    <a:pt x="327845" y="335193"/>
                    <a:pt x="428142" y="397716"/>
                    <a:pt x="439865" y="405531"/>
                  </a:cubicBezTo>
                  <a:cubicBezTo>
                    <a:pt x="451588" y="413346"/>
                    <a:pt x="387763" y="339101"/>
                    <a:pt x="369527" y="327378"/>
                  </a:cubicBezTo>
                  <a:cubicBezTo>
                    <a:pt x="351291" y="315655"/>
                    <a:pt x="340870" y="353429"/>
                    <a:pt x="330450" y="335193"/>
                  </a:cubicBezTo>
                  <a:cubicBezTo>
                    <a:pt x="320030" y="316957"/>
                    <a:pt x="355199" y="276577"/>
                    <a:pt x="307004" y="217962"/>
                  </a:cubicBezTo>
                  <a:cubicBezTo>
                    <a:pt x="258809" y="159347"/>
                    <a:pt x="46491" y="47326"/>
                    <a:pt x="10019" y="1476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8" name="フリーフォーム 547">
              <a:extLst>
                <a:ext uri="{FF2B5EF4-FFF2-40B4-BE49-F238E27FC236}">
                  <a16:creationId xmlns:a16="http://schemas.microsoft.com/office/drawing/2014/main" id="{D9B8A662-99C3-8956-D94D-6A35F9B3A53F}"/>
                </a:ext>
              </a:extLst>
            </p:cNvPr>
            <p:cNvSpPr/>
            <p:nvPr/>
          </p:nvSpPr>
          <p:spPr>
            <a:xfrm>
              <a:off x="3288463" y="4672395"/>
              <a:ext cx="112842" cy="782110"/>
            </a:xfrm>
            <a:custGeom>
              <a:avLst/>
              <a:gdLst>
                <a:gd name="connsiteX0" fmla="*/ 108639 w 112842"/>
                <a:gd name="connsiteY0" fmla="*/ 11247 h 782110"/>
                <a:gd name="connsiteX1" fmla="*/ 92690 w 112842"/>
                <a:gd name="connsiteY1" fmla="*/ 782107 h 782110"/>
                <a:gd name="connsiteX2" fmla="*/ 2314 w 112842"/>
                <a:gd name="connsiteY2" fmla="*/ 21879 h 782110"/>
                <a:gd name="connsiteX3" fmla="*/ 34211 w 112842"/>
                <a:gd name="connsiteY3" fmla="*/ 303642 h 782110"/>
                <a:gd name="connsiteX4" fmla="*/ 108639 w 112842"/>
                <a:gd name="connsiteY4" fmla="*/ 11247 h 78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42" h="782110">
                  <a:moveTo>
                    <a:pt x="108639" y="11247"/>
                  </a:moveTo>
                  <a:cubicBezTo>
                    <a:pt x="118385" y="90991"/>
                    <a:pt x="110411" y="780335"/>
                    <a:pt x="92690" y="782107"/>
                  </a:cubicBezTo>
                  <a:cubicBezTo>
                    <a:pt x="74969" y="783879"/>
                    <a:pt x="12060" y="101623"/>
                    <a:pt x="2314" y="21879"/>
                  </a:cubicBezTo>
                  <a:cubicBezTo>
                    <a:pt x="-7432" y="-57865"/>
                    <a:pt x="15604" y="305414"/>
                    <a:pt x="34211" y="303642"/>
                  </a:cubicBezTo>
                  <a:cubicBezTo>
                    <a:pt x="52818" y="301870"/>
                    <a:pt x="98893" y="-68497"/>
                    <a:pt x="108639" y="112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9" name="フリーフォーム 548">
              <a:extLst>
                <a:ext uri="{FF2B5EF4-FFF2-40B4-BE49-F238E27FC236}">
                  <a16:creationId xmlns:a16="http://schemas.microsoft.com/office/drawing/2014/main" id="{CD1AF99F-3F3B-2BDB-04A6-DBB27EDB8A59}"/>
                </a:ext>
              </a:extLst>
            </p:cNvPr>
            <p:cNvSpPr/>
            <p:nvPr/>
          </p:nvSpPr>
          <p:spPr>
            <a:xfrm>
              <a:off x="3342179" y="5480811"/>
              <a:ext cx="299883" cy="1481202"/>
            </a:xfrm>
            <a:custGeom>
              <a:avLst/>
              <a:gdLst>
                <a:gd name="connsiteX0" fmla="*/ 1761 w 299883"/>
                <a:gd name="connsiteY0" fmla="*/ 5589 h 1481202"/>
                <a:gd name="connsiteX1" fmla="*/ 155933 w 299883"/>
                <a:gd name="connsiteY1" fmla="*/ 388361 h 1481202"/>
                <a:gd name="connsiteX2" fmla="*/ 209095 w 299883"/>
                <a:gd name="connsiteY2" fmla="*/ 733919 h 1481202"/>
                <a:gd name="connsiteX3" fmla="*/ 209095 w 299883"/>
                <a:gd name="connsiteY3" fmla="*/ 696705 h 1481202"/>
                <a:gd name="connsiteX4" fmla="*/ 294156 w 299883"/>
                <a:gd name="connsiteY4" fmla="*/ 1079477 h 1481202"/>
                <a:gd name="connsiteX5" fmla="*/ 288840 w 299883"/>
                <a:gd name="connsiteY5" fmla="*/ 1015682 h 1481202"/>
                <a:gd name="connsiteX6" fmla="*/ 262258 w 299883"/>
                <a:gd name="connsiteY6" fmla="*/ 1478198 h 1481202"/>
                <a:gd name="connsiteX7" fmla="*/ 235677 w 299883"/>
                <a:gd name="connsiteY7" fmla="*/ 1185803 h 1481202"/>
                <a:gd name="connsiteX8" fmla="*/ 129351 w 299883"/>
                <a:gd name="connsiteY8" fmla="*/ 622277 h 1481202"/>
                <a:gd name="connsiteX9" fmla="*/ 145300 w 299883"/>
                <a:gd name="connsiteY9" fmla="*/ 638226 h 1481202"/>
                <a:gd name="connsiteX10" fmla="*/ 76188 w 299883"/>
                <a:gd name="connsiteY10" fmla="*/ 191659 h 1481202"/>
                <a:gd name="connsiteX11" fmla="*/ 1761 w 299883"/>
                <a:gd name="connsiteY11" fmla="*/ 5589 h 148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883" h="1481202">
                  <a:moveTo>
                    <a:pt x="1761" y="5589"/>
                  </a:moveTo>
                  <a:cubicBezTo>
                    <a:pt x="15052" y="38373"/>
                    <a:pt x="121377" y="266973"/>
                    <a:pt x="155933" y="388361"/>
                  </a:cubicBezTo>
                  <a:cubicBezTo>
                    <a:pt x="190489" y="509749"/>
                    <a:pt x="200235" y="682528"/>
                    <a:pt x="209095" y="733919"/>
                  </a:cubicBezTo>
                  <a:cubicBezTo>
                    <a:pt x="217955" y="785310"/>
                    <a:pt x="194918" y="639112"/>
                    <a:pt x="209095" y="696705"/>
                  </a:cubicBezTo>
                  <a:cubicBezTo>
                    <a:pt x="223272" y="754298"/>
                    <a:pt x="280865" y="1026314"/>
                    <a:pt x="294156" y="1079477"/>
                  </a:cubicBezTo>
                  <a:cubicBezTo>
                    <a:pt x="307447" y="1132640"/>
                    <a:pt x="294156" y="949228"/>
                    <a:pt x="288840" y="1015682"/>
                  </a:cubicBezTo>
                  <a:cubicBezTo>
                    <a:pt x="283524" y="1082136"/>
                    <a:pt x="271119" y="1449845"/>
                    <a:pt x="262258" y="1478198"/>
                  </a:cubicBezTo>
                  <a:cubicBezTo>
                    <a:pt x="253398" y="1506552"/>
                    <a:pt x="257828" y="1328457"/>
                    <a:pt x="235677" y="1185803"/>
                  </a:cubicBezTo>
                  <a:cubicBezTo>
                    <a:pt x="213526" y="1043150"/>
                    <a:pt x="144414" y="713540"/>
                    <a:pt x="129351" y="622277"/>
                  </a:cubicBezTo>
                  <a:cubicBezTo>
                    <a:pt x="114288" y="531014"/>
                    <a:pt x="154161" y="709996"/>
                    <a:pt x="145300" y="638226"/>
                  </a:cubicBezTo>
                  <a:cubicBezTo>
                    <a:pt x="136439" y="566456"/>
                    <a:pt x="98339" y="292668"/>
                    <a:pt x="76188" y="191659"/>
                  </a:cubicBezTo>
                  <a:cubicBezTo>
                    <a:pt x="54037" y="90650"/>
                    <a:pt x="-11530" y="-27195"/>
                    <a:pt x="1761" y="558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0" name="フリーフォーム 549">
              <a:extLst>
                <a:ext uri="{FF2B5EF4-FFF2-40B4-BE49-F238E27FC236}">
                  <a16:creationId xmlns:a16="http://schemas.microsoft.com/office/drawing/2014/main" id="{1766F822-0FD1-F286-D52A-1B3AF7254321}"/>
                </a:ext>
              </a:extLst>
            </p:cNvPr>
            <p:cNvSpPr/>
            <p:nvPr/>
          </p:nvSpPr>
          <p:spPr>
            <a:xfrm>
              <a:off x="3677684" y="6310716"/>
              <a:ext cx="204380" cy="825664"/>
            </a:xfrm>
            <a:custGeom>
              <a:avLst/>
              <a:gdLst>
                <a:gd name="connsiteX0" fmla="*/ 22446 w 204380"/>
                <a:gd name="connsiteY0" fmla="*/ 10340 h 825664"/>
                <a:gd name="connsiteX1" fmla="*/ 17130 w 204380"/>
                <a:gd name="connsiteY1" fmla="*/ 494121 h 825664"/>
                <a:gd name="connsiteX2" fmla="*/ 22446 w 204380"/>
                <a:gd name="connsiteY2" fmla="*/ 478172 h 825664"/>
                <a:gd name="connsiteX3" fmla="*/ 192567 w 204380"/>
                <a:gd name="connsiteY3" fmla="*/ 823731 h 825664"/>
                <a:gd name="connsiteX4" fmla="*/ 171302 w 204380"/>
                <a:gd name="connsiteY4" fmla="*/ 605763 h 825664"/>
                <a:gd name="connsiteX5" fmla="*/ 22446 w 204380"/>
                <a:gd name="connsiteY5" fmla="*/ 345265 h 825664"/>
                <a:gd name="connsiteX6" fmla="*/ 1181 w 204380"/>
                <a:gd name="connsiteY6" fmla="*/ 175144 h 825664"/>
                <a:gd name="connsiteX7" fmla="*/ 22446 w 204380"/>
                <a:gd name="connsiteY7" fmla="*/ 10340 h 82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380" h="825664">
                  <a:moveTo>
                    <a:pt x="22446" y="10340"/>
                  </a:moveTo>
                  <a:cubicBezTo>
                    <a:pt x="25104" y="63503"/>
                    <a:pt x="17130" y="416149"/>
                    <a:pt x="17130" y="494121"/>
                  </a:cubicBezTo>
                  <a:cubicBezTo>
                    <a:pt x="17130" y="572093"/>
                    <a:pt x="-6794" y="423237"/>
                    <a:pt x="22446" y="478172"/>
                  </a:cubicBezTo>
                  <a:cubicBezTo>
                    <a:pt x="51686" y="533107"/>
                    <a:pt x="167758" y="802466"/>
                    <a:pt x="192567" y="823731"/>
                  </a:cubicBezTo>
                  <a:cubicBezTo>
                    <a:pt x="217376" y="844996"/>
                    <a:pt x="199655" y="685507"/>
                    <a:pt x="171302" y="605763"/>
                  </a:cubicBezTo>
                  <a:cubicBezTo>
                    <a:pt x="142949" y="526019"/>
                    <a:pt x="50799" y="417035"/>
                    <a:pt x="22446" y="345265"/>
                  </a:cubicBezTo>
                  <a:cubicBezTo>
                    <a:pt x="-5907" y="273495"/>
                    <a:pt x="295" y="226535"/>
                    <a:pt x="1181" y="175144"/>
                  </a:cubicBezTo>
                  <a:cubicBezTo>
                    <a:pt x="2067" y="123753"/>
                    <a:pt x="19788" y="-42823"/>
                    <a:pt x="22446" y="103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1" name="フリーフォーム 550">
              <a:extLst>
                <a:ext uri="{FF2B5EF4-FFF2-40B4-BE49-F238E27FC236}">
                  <a16:creationId xmlns:a16="http://schemas.microsoft.com/office/drawing/2014/main" id="{786C8AC9-2BD7-E0FF-900B-3C416A73788D}"/>
                </a:ext>
              </a:extLst>
            </p:cNvPr>
            <p:cNvSpPr/>
            <p:nvPr/>
          </p:nvSpPr>
          <p:spPr>
            <a:xfrm>
              <a:off x="2083904" y="6697238"/>
              <a:ext cx="1458592" cy="1245781"/>
            </a:xfrm>
            <a:custGeom>
              <a:avLst/>
              <a:gdLst>
                <a:gd name="connsiteX0" fmla="*/ 5394 w 1458592"/>
                <a:gd name="connsiteY0" fmla="*/ 1274 h 1245781"/>
                <a:gd name="connsiteX1" fmla="*/ 887896 w 1458592"/>
                <a:gd name="connsiteY1" fmla="*/ 703022 h 1245781"/>
                <a:gd name="connsiteX2" fmla="*/ 1026119 w 1458592"/>
                <a:gd name="connsiteY2" fmla="*/ 708339 h 1245781"/>
                <a:gd name="connsiteX3" fmla="*/ 1456738 w 1458592"/>
                <a:gd name="connsiteY3" fmla="*/ 1245283 h 1245781"/>
                <a:gd name="connsiteX4" fmla="*/ 840049 w 1458592"/>
                <a:gd name="connsiteY4" fmla="*/ 798715 h 1245781"/>
                <a:gd name="connsiteX5" fmla="*/ 404115 w 1458592"/>
                <a:gd name="connsiteY5" fmla="*/ 458474 h 1245781"/>
                <a:gd name="connsiteX6" fmla="*/ 510440 w 1458592"/>
                <a:gd name="connsiteY6" fmla="*/ 527585 h 1245781"/>
                <a:gd name="connsiteX7" fmla="*/ 5394 w 1458592"/>
                <a:gd name="connsiteY7" fmla="*/ 1274 h 124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592" h="1245781">
                  <a:moveTo>
                    <a:pt x="5394" y="1274"/>
                  </a:moveTo>
                  <a:cubicBezTo>
                    <a:pt x="68303" y="30514"/>
                    <a:pt x="717775" y="585178"/>
                    <a:pt x="887896" y="703022"/>
                  </a:cubicBezTo>
                  <a:cubicBezTo>
                    <a:pt x="1058017" y="820866"/>
                    <a:pt x="931312" y="617962"/>
                    <a:pt x="1026119" y="708339"/>
                  </a:cubicBezTo>
                  <a:cubicBezTo>
                    <a:pt x="1120926" y="798716"/>
                    <a:pt x="1487750" y="1230220"/>
                    <a:pt x="1456738" y="1245283"/>
                  </a:cubicBezTo>
                  <a:cubicBezTo>
                    <a:pt x="1425726" y="1260346"/>
                    <a:pt x="1015486" y="929850"/>
                    <a:pt x="840049" y="798715"/>
                  </a:cubicBezTo>
                  <a:cubicBezTo>
                    <a:pt x="664612" y="667580"/>
                    <a:pt x="459050" y="503662"/>
                    <a:pt x="404115" y="458474"/>
                  </a:cubicBezTo>
                  <a:cubicBezTo>
                    <a:pt x="349180" y="413286"/>
                    <a:pt x="571577" y="600241"/>
                    <a:pt x="510440" y="527585"/>
                  </a:cubicBezTo>
                  <a:cubicBezTo>
                    <a:pt x="449303" y="454929"/>
                    <a:pt x="-57515" y="-27966"/>
                    <a:pt x="5394" y="12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2" name="フリーフォーム 551">
              <a:extLst>
                <a:ext uri="{FF2B5EF4-FFF2-40B4-BE49-F238E27FC236}">
                  <a16:creationId xmlns:a16="http://schemas.microsoft.com/office/drawing/2014/main" id="{91688C07-6C1D-C1CC-28C1-F5A1580D00C7}"/>
                </a:ext>
              </a:extLst>
            </p:cNvPr>
            <p:cNvSpPr/>
            <p:nvPr/>
          </p:nvSpPr>
          <p:spPr>
            <a:xfrm>
              <a:off x="2668664" y="7004963"/>
              <a:ext cx="704499" cy="1251597"/>
            </a:xfrm>
            <a:custGeom>
              <a:avLst/>
              <a:gdLst>
                <a:gd name="connsiteX0" fmla="*/ 5424 w 704499"/>
                <a:gd name="connsiteY0" fmla="*/ 1893 h 1251597"/>
                <a:gd name="connsiteX1" fmla="*/ 600848 w 704499"/>
                <a:gd name="connsiteY1" fmla="*/ 677060 h 1251597"/>
                <a:gd name="connsiteX2" fmla="*/ 669959 w 704499"/>
                <a:gd name="connsiteY2" fmla="*/ 910977 h 1251597"/>
                <a:gd name="connsiteX3" fmla="*/ 659327 w 704499"/>
                <a:gd name="connsiteY3" fmla="*/ 831232 h 1251597"/>
                <a:gd name="connsiteX4" fmla="*/ 701857 w 704499"/>
                <a:gd name="connsiteY4" fmla="*/ 1251218 h 1251597"/>
                <a:gd name="connsiteX5" fmla="*/ 627429 w 704499"/>
                <a:gd name="connsiteY5" fmla="*/ 895028 h 1251597"/>
                <a:gd name="connsiteX6" fmla="*/ 53271 w 704499"/>
                <a:gd name="connsiteY6" fmla="*/ 342135 h 1251597"/>
                <a:gd name="connsiteX7" fmla="*/ 292503 w 704499"/>
                <a:gd name="connsiteY7" fmla="*/ 469725 h 1251597"/>
                <a:gd name="connsiteX8" fmla="*/ 5424 w 704499"/>
                <a:gd name="connsiteY8" fmla="*/ 1893 h 125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499" h="1251597">
                  <a:moveTo>
                    <a:pt x="5424" y="1893"/>
                  </a:moveTo>
                  <a:cubicBezTo>
                    <a:pt x="56815" y="36449"/>
                    <a:pt x="490092" y="525546"/>
                    <a:pt x="600848" y="677060"/>
                  </a:cubicBezTo>
                  <a:cubicBezTo>
                    <a:pt x="711604" y="828574"/>
                    <a:pt x="660213" y="885282"/>
                    <a:pt x="669959" y="910977"/>
                  </a:cubicBezTo>
                  <a:cubicBezTo>
                    <a:pt x="679705" y="936672"/>
                    <a:pt x="654011" y="774525"/>
                    <a:pt x="659327" y="831232"/>
                  </a:cubicBezTo>
                  <a:cubicBezTo>
                    <a:pt x="664643" y="887939"/>
                    <a:pt x="707173" y="1240585"/>
                    <a:pt x="701857" y="1251218"/>
                  </a:cubicBezTo>
                  <a:cubicBezTo>
                    <a:pt x="696541" y="1261851"/>
                    <a:pt x="735527" y="1046542"/>
                    <a:pt x="627429" y="895028"/>
                  </a:cubicBezTo>
                  <a:cubicBezTo>
                    <a:pt x="519331" y="743514"/>
                    <a:pt x="109092" y="413019"/>
                    <a:pt x="53271" y="342135"/>
                  </a:cubicBezTo>
                  <a:cubicBezTo>
                    <a:pt x="-2550" y="271251"/>
                    <a:pt x="300478" y="522888"/>
                    <a:pt x="292503" y="469725"/>
                  </a:cubicBezTo>
                  <a:cubicBezTo>
                    <a:pt x="284529" y="416562"/>
                    <a:pt x="-45967" y="-32663"/>
                    <a:pt x="5424" y="189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3" name="フリーフォーム 552">
              <a:extLst>
                <a:ext uri="{FF2B5EF4-FFF2-40B4-BE49-F238E27FC236}">
                  <a16:creationId xmlns:a16="http://schemas.microsoft.com/office/drawing/2014/main" id="{E5D24180-369A-B686-B396-AAEE38D6B455}"/>
                </a:ext>
              </a:extLst>
            </p:cNvPr>
            <p:cNvSpPr/>
            <p:nvPr/>
          </p:nvSpPr>
          <p:spPr>
            <a:xfrm>
              <a:off x="5134224" y="6382794"/>
              <a:ext cx="357509" cy="1612954"/>
            </a:xfrm>
            <a:custGeom>
              <a:avLst/>
              <a:gdLst>
                <a:gd name="connsiteX0" fmla="*/ 219269 w 357509"/>
                <a:gd name="connsiteY0" fmla="*/ 39271 h 1612954"/>
                <a:gd name="connsiteX1" fmla="*/ 240534 w 357509"/>
                <a:gd name="connsiteY1" fmla="*/ 113699 h 1612954"/>
                <a:gd name="connsiteX2" fmla="*/ 160790 w 357509"/>
                <a:gd name="connsiteY2" fmla="*/ 868611 h 1612954"/>
                <a:gd name="connsiteX3" fmla="*/ 213953 w 357509"/>
                <a:gd name="connsiteY3" fmla="*/ 751653 h 1612954"/>
                <a:gd name="connsiteX4" fmla="*/ 6618 w 357509"/>
                <a:gd name="connsiteY4" fmla="*/ 1262015 h 1612954"/>
                <a:gd name="connsiteX5" fmla="*/ 59781 w 357509"/>
                <a:gd name="connsiteY5" fmla="*/ 1235434 h 1612954"/>
                <a:gd name="connsiteX6" fmla="*/ 144841 w 357509"/>
                <a:gd name="connsiteY6" fmla="*/ 1612890 h 1612954"/>
                <a:gd name="connsiteX7" fmla="*/ 251167 w 357509"/>
                <a:gd name="connsiteY7" fmla="*/ 1203536 h 1612954"/>
                <a:gd name="connsiteX8" fmla="*/ 314962 w 357509"/>
                <a:gd name="connsiteY8" fmla="*/ 714439 h 1612954"/>
                <a:gd name="connsiteX9" fmla="*/ 299013 w 357509"/>
                <a:gd name="connsiteY9" fmla="*/ 820764 h 1612954"/>
                <a:gd name="connsiteX10" fmla="*/ 357492 w 357509"/>
                <a:gd name="connsiteY10" fmla="*/ 81801 h 1612954"/>
                <a:gd name="connsiteX11" fmla="*/ 304329 w 357509"/>
                <a:gd name="connsiteY11" fmla="*/ 469890 h 1612954"/>
                <a:gd name="connsiteX12" fmla="*/ 219269 w 357509"/>
                <a:gd name="connsiteY12" fmla="*/ 39271 h 161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509" h="1612954">
                  <a:moveTo>
                    <a:pt x="219269" y="39271"/>
                  </a:moveTo>
                  <a:cubicBezTo>
                    <a:pt x="208637" y="-20094"/>
                    <a:pt x="250280" y="-24524"/>
                    <a:pt x="240534" y="113699"/>
                  </a:cubicBezTo>
                  <a:cubicBezTo>
                    <a:pt x="230788" y="251922"/>
                    <a:pt x="165220" y="762285"/>
                    <a:pt x="160790" y="868611"/>
                  </a:cubicBezTo>
                  <a:cubicBezTo>
                    <a:pt x="156360" y="974937"/>
                    <a:pt x="239648" y="686086"/>
                    <a:pt x="213953" y="751653"/>
                  </a:cubicBezTo>
                  <a:cubicBezTo>
                    <a:pt x="188258" y="817220"/>
                    <a:pt x="32313" y="1181385"/>
                    <a:pt x="6618" y="1262015"/>
                  </a:cubicBezTo>
                  <a:cubicBezTo>
                    <a:pt x="-19077" y="1342645"/>
                    <a:pt x="36744" y="1176955"/>
                    <a:pt x="59781" y="1235434"/>
                  </a:cubicBezTo>
                  <a:cubicBezTo>
                    <a:pt x="82818" y="1293913"/>
                    <a:pt x="112943" y="1618206"/>
                    <a:pt x="144841" y="1612890"/>
                  </a:cubicBezTo>
                  <a:cubicBezTo>
                    <a:pt x="176739" y="1607574"/>
                    <a:pt x="222814" y="1353278"/>
                    <a:pt x="251167" y="1203536"/>
                  </a:cubicBezTo>
                  <a:cubicBezTo>
                    <a:pt x="279521" y="1053794"/>
                    <a:pt x="306988" y="778234"/>
                    <a:pt x="314962" y="714439"/>
                  </a:cubicBezTo>
                  <a:cubicBezTo>
                    <a:pt x="322936" y="650644"/>
                    <a:pt x="291925" y="926204"/>
                    <a:pt x="299013" y="820764"/>
                  </a:cubicBezTo>
                  <a:cubicBezTo>
                    <a:pt x="306101" y="715324"/>
                    <a:pt x="356606" y="140280"/>
                    <a:pt x="357492" y="81801"/>
                  </a:cubicBezTo>
                  <a:cubicBezTo>
                    <a:pt x="358378" y="23322"/>
                    <a:pt x="325594" y="477864"/>
                    <a:pt x="304329" y="469890"/>
                  </a:cubicBezTo>
                  <a:cubicBezTo>
                    <a:pt x="283064" y="461916"/>
                    <a:pt x="229901" y="98636"/>
                    <a:pt x="219269" y="392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4" name="フリーフォーム 553">
              <a:extLst>
                <a:ext uri="{FF2B5EF4-FFF2-40B4-BE49-F238E27FC236}">
                  <a16:creationId xmlns:a16="http://schemas.microsoft.com/office/drawing/2014/main" id="{08CA80A8-7314-39A0-4544-C3E100321693}"/>
                </a:ext>
              </a:extLst>
            </p:cNvPr>
            <p:cNvSpPr/>
            <p:nvPr/>
          </p:nvSpPr>
          <p:spPr>
            <a:xfrm>
              <a:off x="5120863" y="7915706"/>
              <a:ext cx="728186" cy="553196"/>
            </a:xfrm>
            <a:custGeom>
              <a:avLst/>
              <a:gdLst>
                <a:gd name="connsiteX0" fmla="*/ 328323 w 728186"/>
                <a:gd name="connsiteY0" fmla="*/ 234 h 553196"/>
                <a:gd name="connsiteX1" fmla="*/ 503760 w 728186"/>
                <a:gd name="connsiteY1" fmla="*/ 170354 h 553196"/>
                <a:gd name="connsiteX2" fmla="*/ 727044 w 728186"/>
                <a:gd name="connsiteY2" fmla="*/ 154406 h 553196"/>
                <a:gd name="connsiteX3" fmla="*/ 402751 w 728186"/>
                <a:gd name="connsiteY3" fmla="*/ 271364 h 553196"/>
                <a:gd name="connsiteX4" fmla="*/ 349588 w 728186"/>
                <a:gd name="connsiteY4" fmla="*/ 553127 h 553196"/>
                <a:gd name="connsiteX5" fmla="*/ 4030 w 728186"/>
                <a:gd name="connsiteY5" fmla="*/ 297945 h 553196"/>
                <a:gd name="connsiteX6" fmla="*/ 168835 w 728186"/>
                <a:gd name="connsiteY6" fmla="*/ 255415 h 553196"/>
                <a:gd name="connsiteX7" fmla="*/ 291109 w 728186"/>
                <a:gd name="connsiteY7" fmla="*/ 159722 h 553196"/>
                <a:gd name="connsiteX8" fmla="*/ 360221 w 728186"/>
                <a:gd name="connsiteY8" fmla="*/ 133141 h 553196"/>
                <a:gd name="connsiteX9" fmla="*/ 328323 w 728186"/>
                <a:gd name="connsiteY9" fmla="*/ 234 h 55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186" h="553196">
                  <a:moveTo>
                    <a:pt x="328323" y="234"/>
                  </a:moveTo>
                  <a:cubicBezTo>
                    <a:pt x="352246" y="6436"/>
                    <a:pt x="437307" y="144659"/>
                    <a:pt x="503760" y="170354"/>
                  </a:cubicBezTo>
                  <a:cubicBezTo>
                    <a:pt x="570214" y="196049"/>
                    <a:pt x="743879" y="137571"/>
                    <a:pt x="727044" y="154406"/>
                  </a:cubicBezTo>
                  <a:cubicBezTo>
                    <a:pt x="710209" y="171241"/>
                    <a:pt x="465660" y="204911"/>
                    <a:pt x="402751" y="271364"/>
                  </a:cubicBezTo>
                  <a:cubicBezTo>
                    <a:pt x="339842" y="337818"/>
                    <a:pt x="416042" y="548697"/>
                    <a:pt x="349588" y="553127"/>
                  </a:cubicBezTo>
                  <a:cubicBezTo>
                    <a:pt x="283134" y="557557"/>
                    <a:pt x="34155" y="347564"/>
                    <a:pt x="4030" y="297945"/>
                  </a:cubicBezTo>
                  <a:cubicBezTo>
                    <a:pt x="-26096" y="248326"/>
                    <a:pt x="120989" y="278452"/>
                    <a:pt x="168835" y="255415"/>
                  </a:cubicBezTo>
                  <a:cubicBezTo>
                    <a:pt x="216681" y="232378"/>
                    <a:pt x="259211" y="180101"/>
                    <a:pt x="291109" y="159722"/>
                  </a:cubicBezTo>
                  <a:cubicBezTo>
                    <a:pt x="323007" y="139343"/>
                    <a:pt x="354905" y="153520"/>
                    <a:pt x="360221" y="133141"/>
                  </a:cubicBezTo>
                  <a:cubicBezTo>
                    <a:pt x="365537" y="112762"/>
                    <a:pt x="304400" y="-5968"/>
                    <a:pt x="328323" y="2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5" name="フリーフォーム 554">
              <a:extLst>
                <a:ext uri="{FF2B5EF4-FFF2-40B4-BE49-F238E27FC236}">
                  <a16:creationId xmlns:a16="http://schemas.microsoft.com/office/drawing/2014/main" id="{09856EBF-D2BE-7398-F09E-173D515334A7}"/>
                </a:ext>
              </a:extLst>
            </p:cNvPr>
            <p:cNvSpPr/>
            <p:nvPr/>
          </p:nvSpPr>
          <p:spPr>
            <a:xfrm>
              <a:off x="3406922" y="8819624"/>
              <a:ext cx="574336" cy="1153808"/>
            </a:xfrm>
            <a:custGeom>
              <a:avLst/>
              <a:gdLst>
                <a:gd name="connsiteX0" fmla="*/ 22078 w 574336"/>
                <a:gd name="connsiteY0" fmla="*/ 16263 h 1153808"/>
                <a:gd name="connsiteX1" fmla="*/ 61835 w 574336"/>
                <a:gd name="connsiteY1" fmla="*/ 75898 h 1153808"/>
                <a:gd name="connsiteX2" fmla="*/ 429582 w 574336"/>
                <a:gd name="connsiteY2" fmla="*/ 453585 h 1153808"/>
                <a:gd name="connsiteX3" fmla="*/ 568730 w 574336"/>
                <a:gd name="connsiteY3" fmla="*/ 841211 h 1153808"/>
                <a:gd name="connsiteX4" fmla="*/ 260617 w 574336"/>
                <a:gd name="connsiteY4" fmla="*/ 413828 h 1153808"/>
                <a:gd name="connsiteX5" fmla="*/ 369948 w 574336"/>
                <a:gd name="connsiteY5" fmla="*/ 791515 h 1153808"/>
                <a:gd name="connsiteX6" fmla="*/ 419643 w 574336"/>
                <a:gd name="connsiteY6" fmla="*/ 1149324 h 1153808"/>
                <a:gd name="connsiteX7" fmla="*/ 320252 w 574336"/>
                <a:gd name="connsiteY7" fmla="*/ 533098 h 1153808"/>
                <a:gd name="connsiteX8" fmla="*/ 409704 w 574336"/>
                <a:gd name="connsiteY8" fmla="*/ 423767 h 1153808"/>
                <a:gd name="connsiteX9" fmla="*/ 369948 w 574336"/>
                <a:gd name="connsiteY9" fmla="*/ 75898 h 1153808"/>
                <a:gd name="connsiteX10" fmla="*/ 429582 w 574336"/>
                <a:gd name="connsiteY10" fmla="*/ 543037 h 1153808"/>
                <a:gd name="connsiteX11" fmla="*/ 290435 w 574336"/>
                <a:gd name="connsiteY11" fmla="*/ 284619 h 1153808"/>
                <a:gd name="connsiteX12" fmla="*/ 22078 w 574336"/>
                <a:gd name="connsiteY12" fmla="*/ 16263 h 11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4336" h="1153808">
                  <a:moveTo>
                    <a:pt x="22078" y="16263"/>
                  </a:moveTo>
                  <a:cubicBezTo>
                    <a:pt x="-16022" y="-18524"/>
                    <a:pt x="-6082" y="3011"/>
                    <a:pt x="61835" y="75898"/>
                  </a:cubicBezTo>
                  <a:cubicBezTo>
                    <a:pt x="129752" y="148785"/>
                    <a:pt x="345100" y="326033"/>
                    <a:pt x="429582" y="453585"/>
                  </a:cubicBezTo>
                  <a:cubicBezTo>
                    <a:pt x="514064" y="581137"/>
                    <a:pt x="596891" y="847837"/>
                    <a:pt x="568730" y="841211"/>
                  </a:cubicBezTo>
                  <a:cubicBezTo>
                    <a:pt x="540569" y="834585"/>
                    <a:pt x="293747" y="422111"/>
                    <a:pt x="260617" y="413828"/>
                  </a:cubicBezTo>
                  <a:cubicBezTo>
                    <a:pt x="227487" y="405545"/>
                    <a:pt x="343444" y="668932"/>
                    <a:pt x="369948" y="791515"/>
                  </a:cubicBezTo>
                  <a:cubicBezTo>
                    <a:pt x="396452" y="914098"/>
                    <a:pt x="427926" y="1192394"/>
                    <a:pt x="419643" y="1149324"/>
                  </a:cubicBezTo>
                  <a:cubicBezTo>
                    <a:pt x="411360" y="1106254"/>
                    <a:pt x="321908" y="654024"/>
                    <a:pt x="320252" y="533098"/>
                  </a:cubicBezTo>
                  <a:cubicBezTo>
                    <a:pt x="318596" y="412172"/>
                    <a:pt x="401421" y="499967"/>
                    <a:pt x="409704" y="423767"/>
                  </a:cubicBezTo>
                  <a:cubicBezTo>
                    <a:pt x="417987" y="347567"/>
                    <a:pt x="366635" y="56020"/>
                    <a:pt x="369948" y="75898"/>
                  </a:cubicBezTo>
                  <a:cubicBezTo>
                    <a:pt x="373261" y="95776"/>
                    <a:pt x="442834" y="508250"/>
                    <a:pt x="429582" y="543037"/>
                  </a:cubicBezTo>
                  <a:cubicBezTo>
                    <a:pt x="416330" y="577824"/>
                    <a:pt x="360009" y="369102"/>
                    <a:pt x="290435" y="284619"/>
                  </a:cubicBezTo>
                  <a:cubicBezTo>
                    <a:pt x="220861" y="200136"/>
                    <a:pt x="60178" y="51050"/>
                    <a:pt x="22078" y="1626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フリーフォーム 555">
              <a:extLst>
                <a:ext uri="{FF2B5EF4-FFF2-40B4-BE49-F238E27FC236}">
                  <a16:creationId xmlns:a16="http://schemas.microsoft.com/office/drawing/2014/main" id="{23CF2152-A01A-09C4-2E3C-9F10720C9694}"/>
                </a:ext>
              </a:extLst>
            </p:cNvPr>
            <p:cNvSpPr/>
            <p:nvPr/>
          </p:nvSpPr>
          <p:spPr>
            <a:xfrm>
              <a:off x="5806871" y="4322480"/>
              <a:ext cx="1043576" cy="2247879"/>
            </a:xfrm>
            <a:custGeom>
              <a:avLst/>
              <a:gdLst>
                <a:gd name="connsiteX0" fmla="*/ 57216 w 1043576"/>
                <a:gd name="connsiteY0" fmla="*/ 100433 h 2247879"/>
                <a:gd name="connsiteX1" fmla="*/ 87033 w 1043576"/>
                <a:gd name="connsiteY1" fmla="*/ 189885 h 2247879"/>
                <a:gd name="connsiteX2" fmla="*/ 921920 w 1043576"/>
                <a:gd name="connsiteY2" fmla="*/ 1670816 h 2247879"/>
                <a:gd name="connsiteX3" fmla="*/ 762894 w 1043576"/>
                <a:gd name="connsiteY3" fmla="*/ 1511790 h 2247879"/>
                <a:gd name="connsiteX4" fmla="*/ 1041190 w 1043576"/>
                <a:gd name="connsiteY4" fmla="*/ 2247285 h 2247879"/>
                <a:gd name="connsiteX5" fmla="*/ 574051 w 1043576"/>
                <a:gd name="connsiteY5" fmla="*/ 1372642 h 2247879"/>
                <a:gd name="connsiteX6" fmla="*/ 524355 w 1043576"/>
                <a:gd name="connsiteY6" fmla="*/ 1571424 h 2247879"/>
                <a:gd name="connsiteX7" fmla="*/ 415025 w 1043576"/>
                <a:gd name="connsiteY7" fmla="*/ 1004894 h 2247879"/>
                <a:gd name="connsiteX8" fmla="*/ 415025 w 1043576"/>
                <a:gd name="connsiteY8" fmla="*/ 1273250 h 2247879"/>
                <a:gd name="connsiteX9" fmla="*/ 365329 w 1043576"/>
                <a:gd name="connsiteY9" fmla="*/ 935320 h 2247879"/>
                <a:gd name="connsiteX10" fmla="*/ 57216 w 1043576"/>
                <a:gd name="connsiteY10" fmla="*/ 100433 h 22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76" h="2247879">
                  <a:moveTo>
                    <a:pt x="57216" y="100433"/>
                  </a:moveTo>
                  <a:cubicBezTo>
                    <a:pt x="10833" y="-23806"/>
                    <a:pt x="-57084" y="-71845"/>
                    <a:pt x="87033" y="189885"/>
                  </a:cubicBezTo>
                  <a:cubicBezTo>
                    <a:pt x="231150" y="451615"/>
                    <a:pt x="809277" y="1450499"/>
                    <a:pt x="921920" y="1670816"/>
                  </a:cubicBezTo>
                  <a:cubicBezTo>
                    <a:pt x="1034564" y="1891134"/>
                    <a:pt x="743016" y="1415712"/>
                    <a:pt x="762894" y="1511790"/>
                  </a:cubicBezTo>
                  <a:cubicBezTo>
                    <a:pt x="782772" y="1607868"/>
                    <a:pt x="1072664" y="2270476"/>
                    <a:pt x="1041190" y="2247285"/>
                  </a:cubicBezTo>
                  <a:cubicBezTo>
                    <a:pt x="1009716" y="2224094"/>
                    <a:pt x="660190" y="1485286"/>
                    <a:pt x="574051" y="1372642"/>
                  </a:cubicBezTo>
                  <a:cubicBezTo>
                    <a:pt x="487912" y="1259999"/>
                    <a:pt x="550859" y="1632715"/>
                    <a:pt x="524355" y="1571424"/>
                  </a:cubicBezTo>
                  <a:cubicBezTo>
                    <a:pt x="497851" y="1510133"/>
                    <a:pt x="433247" y="1054590"/>
                    <a:pt x="415025" y="1004894"/>
                  </a:cubicBezTo>
                  <a:cubicBezTo>
                    <a:pt x="396803" y="955198"/>
                    <a:pt x="423308" y="1284846"/>
                    <a:pt x="415025" y="1273250"/>
                  </a:cubicBezTo>
                  <a:cubicBezTo>
                    <a:pt x="406742" y="1261654"/>
                    <a:pt x="421651" y="1134102"/>
                    <a:pt x="365329" y="935320"/>
                  </a:cubicBezTo>
                  <a:cubicBezTo>
                    <a:pt x="309007" y="736538"/>
                    <a:pt x="103599" y="224672"/>
                    <a:pt x="57216" y="1004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7" name="フリーフォーム 556">
              <a:extLst>
                <a:ext uri="{FF2B5EF4-FFF2-40B4-BE49-F238E27FC236}">
                  <a16:creationId xmlns:a16="http://schemas.microsoft.com/office/drawing/2014/main" id="{49130FA0-E8F4-36A8-7A49-80315ADA67DB}"/>
                </a:ext>
              </a:extLst>
            </p:cNvPr>
            <p:cNvSpPr/>
            <p:nvPr/>
          </p:nvSpPr>
          <p:spPr>
            <a:xfrm>
              <a:off x="4293630" y="4028229"/>
              <a:ext cx="576702" cy="947137"/>
            </a:xfrm>
            <a:custGeom>
              <a:avLst/>
              <a:gdLst>
                <a:gd name="connsiteX0" fmla="*/ 576544 w 576702"/>
                <a:gd name="connsiteY0" fmla="*/ 106449 h 947137"/>
                <a:gd name="connsiteX1" fmla="*/ 218735 w 576702"/>
                <a:gd name="connsiteY1" fmla="*/ 672980 h 947137"/>
                <a:gd name="connsiteX2" fmla="*/ 298248 w 576702"/>
                <a:gd name="connsiteY2" fmla="*/ 414562 h 947137"/>
                <a:gd name="connsiteX3" fmla="*/ 74 w 576702"/>
                <a:gd name="connsiteY3" fmla="*/ 941336 h 947137"/>
                <a:gd name="connsiteX4" fmla="*/ 268431 w 576702"/>
                <a:gd name="connsiteY4" fmla="*/ 7058 h 947137"/>
                <a:gd name="connsiteX5" fmla="*/ 169040 w 576702"/>
                <a:gd name="connsiteY5" fmla="*/ 494075 h 947137"/>
                <a:gd name="connsiteX6" fmla="*/ 576544 w 576702"/>
                <a:gd name="connsiteY6" fmla="*/ 106449 h 94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702" h="947137">
                  <a:moveTo>
                    <a:pt x="576544" y="106449"/>
                  </a:moveTo>
                  <a:cubicBezTo>
                    <a:pt x="584826" y="136266"/>
                    <a:pt x="265118" y="621628"/>
                    <a:pt x="218735" y="672980"/>
                  </a:cubicBezTo>
                  <a:cubicBezTo>
                    <a:pt x="172352" y="724332"/>
                    <a:pt x="334691" y="369836"/>
                    <a:pt x="298248" y="414562"/>
                  </a:cubicBezTo>
                  <a:cubicBezTo>
                    <a:pt x="261804" y="459288"/>
                    <a:pt x="5043" y="1009253"/>
                    <a:pt x="74" y="941336"/>
                  </a:cubicBezTo>
                  <a:cubicBezTo>
                    <a:pt x="-4896" y="873419"/>
                    <a:pt x="240270" y="81601"/>
                    <a:pt x="268431" y="7058"/>
                  </a:cubicBezTo>
                  <a:cubicBezTo>
                    <a:pt x="296592" y="-67486"/>
                    <a:pt x="124314" y="472540"/>
                    <a:pt x="169040" y="494075"/>
                  </a:cubicBezTo>
                  <a:cubicBezTo>
                    <a:pt x="213766" y="515610"/>
                    <a:pt x="568262" y="76632"/>
                    <a:pt x="576544" y="1064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8" name="フリーフォーム 557">
              <a:extLst>
                <a:ext uri="{FF2B5EF4-FFF2-40B4-BE49-F238E27FC236}">
                  <a16:creationId xmlns:a16="http://schemas.microsoft.com/office/drawing/2014/main" id="{B3A25A72-B342-E3F2-0A89-A7752C529607}"/>
                </a:ext>
              </a:extLst>
            </p:cNvPr>
            <p:cNvSpPr/>
            <p:nvPr/>
          </p:nvSpPr>
          <p:spPr>
            <a:xfrm>
              <a:off x="4921540" y="10601325"/>
              <a:ext cx="548649" cy="314702"/>
            </a:xfrm>
            <a:custGeom>
              <a:avLst/>
              <a:gdLst>
                <a:gd name="connsiteX0" fmla="*/ 2885 w 548649"/>
                <a:gd name="connsiteY0" fmla="*/ 0 h 314702"/>
                <a:gd name="connsiteX1" fmla="*/ 31460 w 548649"/>
                <a:gd name="connsiteY1" fmla="*/ 104775 h 314702"/>
                <a:gd name="connsiteX2" fmla="*/ 6060 w 548649"/>
                <a:gd name="connsiteY2" fmla="*/ 127000 h 314702"/>
                <a:gd name="connsiteX3" fmla="*/ 167985 w 548649"/>
                <a:gd name="connsiteY3" fmla="*/ 190500 h 314702"/>
                <a:gd name="connsiteX4" fmla="*/ 510885 w 548649"/>
                <a:gd name="connsiteY4" fmla="*/ 314325 h 314702"/>
                <a:gd name="connsiteX5" fmla="*/ 488660 w 548649"/>
                <a:gd name="connsiteY5" fmla="*/ 228600 h 314702"/>
                <a:gd name="connsiteX6" fmla="*/ 526760 w 548649"/>
                <a:gd name="connsiteY6" fmla="*/ 215900 h 314702"/>
                <a:gd name="connsiteX7" fmla="*/ 98135 w 548649"/>
                <a:gd name="connsiteY7" fmla="*/ 66675 h 314702"/>
                <a:gd name="connsiteX8" fmla="*/ 72735 w 548649"/>
                <a:gd name="connsiteY8" fmla="*/ 57150 h 314702"/>
                <a:gd name="connsiteX9" fmla="*/ 85435 w 548649"/>
                <a:gd name="connsiteY9" fmla="*/ 104775 h 314702"/>
                <a:gd name="connsiteX10" fmla="*/ 2885 w 548649"/>
                <a:gd name="connsiteY10" fmla="*/ 0 h 31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649" h="314702">
                  <a:moveTo>
                    <a:pt x="2885" y="0"/>
                  </a:moveTo>
                  <a:cubicBezTo>
                    <a:pt x="-6111" y="0"/>
                    <a:pt x="30931" y="83608"/>
                    <a:pt x="31460" y="104775"/>
                  </a:cubicBezTo>
                  <a:cubicBezTo>
                    <a:pt x="31989" y="125942"/>
                    <a:pt x="-16694" y="112713"/>
                    <a:pt x="6060" y="127000"/>
                  </a:cubicBezTo>
                  <a:cubicBezTo>
                    <a:pt x="28814" y="141288"/>
                    <a:pt x="167985" y="190500"/>
                    <a:pt x="167985" y="190500"/>
                  </a:cubicBezTo>
                  <a:cubicBezTo>
                    <a:pt x="252122" y="221721"/>
                    <a:pt x="457439" y="307975"/>
                    <a:pt x="510885" y="314325"/>
                  </a:cubicBezTo>
                  <a:cubicBezTo>
                    <a:pt x="564331" y="320675"/>
                    <a:pt x="486014" y="245004"/>
                    <a:pt x="488660" y="228600"/>
                  </a:cubicBezTo>
                  <a:cubicBezTo>
                    <a:pt x="491306" y="212196"/>
                    <a:pt x="591847" y="242887"/>
                    <a:pt x="526760" y="215900"/>
                  </a:cubicBezTo>
                  <a:cubicBezTo>
                    <a:pt x="461673" y="188913"/>
                    <a:pt x="173806" y="93133"/>
                    <a:pt x="98135" y="66675"/>
                  </a:cubicBezTo>
                  <a:cubicBezTo>
                    <a:pt x="22464" y="40217"/>
                    <a:pt x="74852" y="50800"/>
                    <a:pt x="72735" y="57150"/>
                  </a:cubicBezTo>
                  <a:cubicBezTo>
                    <a:pt x="70618" y="63500"/>
                    <a:pt x="102898" y="118004"/>
                    <a:pt x="85435" y="104775"/>
                  </a:cubicBezTo>
                  <a:cubicBezTo>
                    <a:pt x="67973" y="91546"/>
                    <a:pt x="11881" y="0"/>
                    <a:pt x="2885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9" name="フリーフォーム 558">
              <a:extLst>
                <a:ext uri="{FF2B5EF4-FFF2-40B4-BE49-F238E27FC236}">
                  <a16:creationId xmlns:a16="http://schemas.microsoft.com/office/drawing/2014/main" id="{A0AC3A2B-703A-30AF-5AF5-5CD363A2A5C5}"/>
                </a:ext>
              </a:extLst>
            </p:cNvPr>
            <p:cNvSpPr/>
            <p:nvPr/>
          </p:nvSpPr>
          <p:spPr>
            <a:xfrm>
              <a:off x="3122614" y="9304020"/>
              <a:ext cx="362496" cy="434624"/>
            </a:xfrm>
            <a:custGeom>
              <a:avLst/>
              <a:gdLst>
                <a:gd name="connsiteX0" fmla="*/ 1586 w 362496"/>
                <a:gd name="connsiteY0" fmla="*/ 0 h 434624"/>
                <a:gd name="connsiteX1" fmla="*/ 146366 w 362496"/>
                <a:gd name="connsiteY1" fmla="*/ 274320 h 434624"/>
                <a:gd name="connsiteX2" fmla="*/ 32066 w 362496"/>
                <a:gd name="connsiteY2" fmla="*/ 312420 h 434624"/>
                <a:gd name="connsiteX3" fmla="*/ 352106 w 362496"/>
                <a:gd name="connsiteY3" fmla="*/ 434340 h 434624"/>
                <a:gd name="connsiteX4" fmla="*/ 260666 w 362496"/>
                <a:gd name="connsiteY4" fmla="*/ 274320 h 434624"/>
                <a:gd name="connsiteX5" fmla="*/ 1586 w 362496"/>
                <a:gd name="connsiteY5" fmla="*/ 0 h 43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2496" h="434624">
                  <a:moveTo>
                    <a:pt x="1586" y="0"/>
                  </a:moveTo>
                  <a:cubicBezTo>
                    <a:pt x="-17464" y="0"/>
                    <a:pt x="141286" y="222250"/>
                    <a:pt x="146366" y="274320"/>
                  </a:cubicBezTo>
                  <a:cubicBezTo>
                    <a:pt x="151446" y="326390"/>
                    <a:pt x="-2224" y="285750"/>
                    <a:pt x="32066" y="312420"/>
                  </a:cubicBezTo>
                  <a:cubicBezTo>
                    <a:pt x="66356" y="339090"/>
                    <a:pt x="314006" y="440690"/>
                    <a:pt x="352106" y="434340"/>
                  </a:cubicBezTo>
                  <a:cubicBezTo>
                    <a:pt x="390206" y="427990"/>
                    <a:pt x="315276" y="349250"/>
                    <a:pt x="260666" y="274320"/>
                  </a:cubicBezTo>
                  <a:cubicBezTo>
                    <a:pt x="206056" y="199390"/>
                    <a:pt x="20636" y="0"/>
                    <a:pt x="1586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0" name="フリーフォーム 559">
              <a:extLst>
                <a:ext uri="{FF2B5EF4-FFF2-40B4-BE49-F238E27FC236}">
                  <a16:creationId xmlns:a16="http://schemas.microsoft.com/office/drawing/2014/main" id="{974D329A-1876-AD21-9C31-C4369868F3CE}"/>
                </a:ext>
              </a:extLst>
            </p:cNvPr>
            <p:cNvSpPr/>
            <p:nvPr/>
          </p:nvSpPr>
          <p:spPr>
            <a:xfrm>
              <a:off x="1110928" y="7967676"/>
              <a:ext cx="391830" cy="978208"/>
            </a:xfrm>
            <a:custGeom>
              <a:avLst/>
              <a:gdLst>
                <a:gd name="connsiteX0" fmla="*/ 1592 w 391830"/>
                <a:gd name="connsiteY0" fmla="*/ 2844 h 978208"/>
                <a:gd name="connsiteX1" fmla="*/ 176852 w 391830"/>
                <a:gd name="connsiteY1" fmla="*/ 940104 h 978208"/>
                <a:gd name="connsiteX2" fmla="*/ 222572 w 391830"/>
                <a:gd name="connsiteY2" fmla="*/ 810564 h 978208"/>
                <a:gd name="connsiteX3" fmla="*/ 390212 w 391830"/>
                <a:gd name="connsiteY3" fmla="*/ 947724 h 978208"/>
                <a:gd name="connsiteX4" fmla="*/ 291152 w 391830"/>
                <a:gd name="connsiteY4" fmla="*/ 658164 h 978208"/>
                <a:gd name="connsiteX5" fmla="*/ 1592 w 391830"/>
                <a:gd name="connsiteY5" fmla="*/ 2844 h 97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830" h="978208">
                  <a:moveTo>
                    <a:pt x="1592" y="2844"/>
                  </a:moveTo>
                  <a:cubicBezTo>
                    <a:pt x="-17458" y="49834"/>
                    <a:pt x="140022" y="805484"/>
                    <a:pt x="176852" y="940104"/>
                  </a:cubicBezTo>
                  <a:cubicBezTo>
                    <a:pt x="213682" y="1074724"/>
                    <a:pt x="187012" y="809294"/>
                    <a:pt x="222572" y="810564"/>
                  </a:cubicBezTo>
                  <a:cubicBezTo>
                    <a:pt x="258132" y="811834"/>
                    <a:pt x="378782" y="973124"/>
                    <a:pt x="390212" y="947724"/>
                  </a:cubicBezTo>
                  <a:cubicBezTo>
                    <a:pt x="401642" y="922324"/>
                    <a:pt x="350842" y="811834"/>
                    <a:pt x="291152" y="658164"/>
                  </a:cubicBezTo>
                  <a:cubicBezTo>
                    <a:pt x="231462" y="504494"/>
                    <a:pt x="20642" y="-44146"/>
                    <a:pt x="1592" y="284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1" name="フリーフォーム 560">
              <a:extLst>
                <a:ext uri="{FF2B5EF4-FFF2-40B4-BE49-F238E27FC236}">
                  <a16:creationId xmlns:a16="http://schemas.microsoft.com/office/drawing/2014/main" id="{D508CD70-94AA-D4C0-88E2-E2E8214F6B00}"/>
                </a:ext>
              </a:extLst>
            </p:cNvPr>
            <p:cNvSpPr/>
            <p:nvPr/>
          </p:nvSpPr>
          <p:spPr>
            <a:xfrm>
              <a:off x="1760192" y="8958233"/>
              <a:ext cx="878961" cy="851805"/>
            </a:xfrm>
            <a:custGeom>
              <a:avLst/>
              <a:gdLst>
                <a:gd name="connsiteX0" fmla="*/ 99088 w 878961"/>
                <a:gd name="connsiteY0" fmla="*/ 2887 h 851805"/>
                <a:gd name="connsiteX1" fmla="*/ 868708 w 878961"/>
                <a:gd name="connsiteY1" fmla="*/ 635347 h 851805"/>
                <a:gd name="connsiteX2" fmla="*/ 541048 w 878961"/>
                <a:gd name="connsiteY2" fmla="*/ 475327 h 851805"/>
                <a:gd name="connsiteX3" fmla="*/ 533428 w 878961"/>
                <a:gd name="connsiteY3" fmla="*/ 848707 h 851805"/>
                <a:gd name="connsiteX4" fmla="*/ 419128 w 878961"/>
                <a:gd name="connsiteY4" fmla="*/ 627727 h 851805"/>
                <a:gd name="connsiteX5" fmla="*/ 28 w 878961"/>
                <a:gd name="connsiteY5" fmla="*/ 185767 h 851805"/>
                <a:gd name="connsiteX6" fmla="*/ 396268 w 878961"/>
                <a:gd name="connsiteY6" fmla="*/ 391507 h 851805"/>
                <a:gd name="connsiteX7" fmla="*/ 99088 w 878961"/>
                <a:gd name="connsiteY7" fmla="*/ 2887 h 85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8961" h="851805">
                  <a:moveTo>
                    <a:pt x="99088" y="2887"/>
                  </a:moveTo>
                  <a:cubicBezTo>
                    <a:pt x="177828" y="43527"/>
                    <a:pt x="795048" y="556607"/>
                    <a:pt x="868708" y="635347"/>
                  </a:cubicBezTo>
                  <a:cubicBezTo>
                    <a:pt x="942368" y="714087"/>
                    <a:pt x="596928" y="439767"/>
                    <a:pt x="541048" y="475327"/>
                  </a:cubicBezTo>
                  <a:cubicBezTo>
                    <a:pt x="485168" y="510887"/>
                    <a:pt x="553748" y="823307"/>
                    <a:pt x="533428" y="848707"/>
                  </a:cubicBezTo>
                  <a:cubicBezTo>
                    <a:pt x="513108" y="874107"/>
                    <a:pt x="508028" y="738217"/>
                    <a:pt x="419128" y="627727"/>
                  </a:cubicBezTo>
                  <a:cubicBezTo>
                    <a:pt x="330228" y="517237"/>
                    <a:pt x="3838" y="225137"/>
                    <a:pt x="28" y="185767"/>
                  </a:cubicBezTo>
                  <a:cubicBezTo>
                    <a:pt x="-3782" y="146397"/>
                    <a:pt x="375948" y="419447"/>
                    <a:pt x="396268" y="391507"/>
                  </a:cubicBezTo>
                  <a:cubicBezTo>
                    <a:pt x="416588" y="363567"/>
                    <a:pt x="20348" y="-37753"/>
                    <a:pt x="99088" y="28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2" name="フリーフォーム 561">
              <a:extLst>
                <a:ext uri="{FF2B5EF4-FFF2-40B4-BE49-F238E27FC236}">
                  <a16:creationId xmlns:a16="http://schemas.microsoft.com/office/drawing/2014/main" id="{36E47418-E711-68C7-D37F-AD42E84E3CCA}"/>
                </a:ext>
              </a:extLst>
            </p:cNvPr>
            <p:cNvSpPr/>
            <p:nvPr/>
          </p:nvSpPr>
          <p:spPr>
            <a:xfrm>
              <a:off x="5091804" y="8329814"/>
              <a:ext cx="1434701" cy="2299658"/>
            </a:xfrm>
            <a:custGeom>
              <a:avLst/>
              <a:gdLst>
                <a:gd name="connsiteX0" fmla="*/ 1423296 w 1434701"/>
                <a:gd name="connsiteY0" fmla="*/ 29326 h 2299658"/>
                <a:gd name="connsiteX1" fmla="*/ 74556 w 1434701"/>
                <a:gd name="connsiteY1" fmla="*/ 2201026 h 2299658"/>
                <a:gd name="connsiteX2" fmla="*/ 165996 w 1434701"/>
                <a:gd name="connsiteY2" fmla="*/ 1934326 h 2299658"/>
                <a:gd name="connsiteX3" fmla="*/ 89796 w 1434701"/>
                <a:gd name="connsiteY3" fmla="*/ 1980046 h 2299658"/>
                <a:gd name="connsiteX4" fmla="*/ 684156 w 1434701"/>
                <a:gd name="connsiteY4" fmla="*/ 791326 h 2299658"/>
                <a:gd name="connsiteX5" fmla="*/ 722256 w 1434701"/>
                <a:gd name="connsiteY5" fmla="*/ 936106 h 2299658"/>
                <a:gd name="connsiteX6" fmla="*/ 1423296 w 1434701"/>
                <a:gd name="connsiteY6" fmla="*/ 29326 h 229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4701" h="2299658">
                  <a:moveTo>
                    <a:pt x="1423296" y="29326"/>
                  </a:moveTo>
                  <a:cubicBezTo>
                    <a:pt x="1315346" y="240146"/>
                    <a:pt x="284106" y="1883526"/>
                    <a:pt x="74556" y="2201026"/>
                  </a:cubicBezTo>
                  <a:cubicBezTo>
                    <a:pt x="-134994" y="2518526"/>
                    <a:pt x="163456" y="1971156"/>
                    <a:pt x="165996" y="1934326"/>
                  </a:cubicBezTo>
                  <a:cubicBezTo>
                    <a:pt x="168536" y="1897496"/>
                    <a:pt x="3436" y="2170546"/>
                    <a:pt x="89796" y="1980046"/>
                  </a:cubicBezTo>
                  <a:cubicBezTo>
                    <a:pt x="176156" y="1789546"/>
                    <a:pt x="578746" y="965316"/>
                    <a:pt x="684156" y="791326"/>
                  </a:cubicBezTo>
                  <a:cubicBezTo>
                    <a:pt x="789566" y="617336"/>
                    <a:pt x="604146" y="1063106"/>
                    <a:pt x="722256" y="936106"/>
                  </a:cubicBezTo>
                  <a:cubicBezTo>
                    <a:pt x="840366" y="809106"/>
                    <a:pt x="1531246" y="-181494"/>
                    <a:pt x="1423296" y="2932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3" name="フリーフォーム 562">
              <a:extLst>
                <a:ext uri="{FF2B5EF4-FFF2-40B4-BE49-F238E27FC236}">
                  <a16:creationId xmlns:a16="http://schemas.microsoft.com/office/drawing/2014/main" id="{521131F5-BFD2-014C-B23C-BD8420C2703F}"/>
                </a:ext>
              </a:extLst>
            </p:cNvPr>
            <p:cNvSpPr/>
            <p:nvPr/>
          </p:nvSpPr>
          <p:spPr>
            <a:xfrm>
              <a:off x="1440160" y="7985729"/>
              <a:ext cx="1102178" cy="1473860"/>
            </a:xfrm>
            <a:custGeom>
              <a:avLst/>
              <a:gdLst>
                <a:gd name="connsiteX0" fmla="*/ 20 w 1102178"/>
                <a:gd name="connsiteY0" fmla="*/ 31 h 1473860"/>
                <a:gd name="connsiteX1" fmla="*/ 609620 w 1102178"/>
                <a:gd name="connsiteY1" fmla="*/ 701071 h 1473860"/>
                <a:gd name="connsiteX2" fmla="*/ 548660 w 1102178"/>
                <a:gd name="connsiteY2" fmla="*/ 548671 h 1473860"/>
                <a:gd name="connsiteX3" fmla="*/ 693440 w 1102178"/>
                <a:gd name="connsiteY3" fmla="*/ 822991 h 1473860"/>
                <a:gd name="connsiteX4" fmla="*/ 701060 w 1102178"/>
                <a:gd name="connsiteY4" fmla="*/ 602011 h 1473860"/>
                <a:gd name="connsiteX5" fmla="*/ 1097300 w 1102178"/>
                <a:gd name="connsiteY5" fmla="*/ 1463071 h 1473860"/>
                <a:gd name="connsiteX6" fmla="*/ 891560 w 1102178"/>
                <a:gd name="connsiteY6" fmla="*/ 1036351 h 1473860"/>
                <a:gd name="connsiteX7" fmla="*/ 449600 w 1102178"/>
                <a:gd name="connsiteY7" fmla="*/ 320071 h 1473860"/>
                <a:gd name="connsiteX8" fmla="*/ 586760 w 1102178"/>
                <a:gd name="connsiteY8" fmla="*/ 670591 h 1473860"/>
                <a:gd name="connsiteX9" fmla="*/ 20 w 1102178"/>
                <a:gd name="connsiteY9" fmla="*/ 31 h 147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2178" h="1473860">
                  <a:moveTo>
                    <a:pt x="20" y="31"/>
                  </a:moveTo>
                  <a:cubicBezTo>
                    <a:pt x="3830" y="5111"/>
                    <a:pt x="518180" y="609631"/>
                    <a:pt x="609620" y="701071"/>
                  </a:cubicBezTo>
                  <a:cubicBezTo>
                    <a:pt x="701060" y="792511"/>
                    <a:pt x="534690" y="528351"/>
                    <a:pt x="548660" y="548671"/>
                  </a:cubicBezTo>
                  <a:cubicBezTo>
                    <a:pt x="562630" y="568991"/>
                    <a:pt x="668040" y="814101"/>
                    <a:pt x="693440" y="822991"/>
                  </a:cubicBezTo>
                  <a:cubicBezTo>
                    <a:pt x="718840" y="831881"/>
                    <a:pt x="633750" y="495331"/>
                    <a:pt x="701060" y="602011"/>
                  </a:cubicBezTo>
                  <a:cubicBezTo>
                    <a:pt x="768370" y="708691"/>
                    <a:pt x="1065550" y="1390681"/>
                    <a:pt x="1097300" y="1463071"/>
                  </a:cubicBezTo>
                  <a:cubicBezTo>
                    <a:pt x="1129050" y="1535461"/>
                    <a:pt x="999510" y="1226851"/>
                    <a:pt x="891560" y="1036351"/>
                  </a:cubicBezTo>
                  <a:cubicBezTo>
                    <a:pt x="783610" y="845851"/>
                    <a:pt x="500400" y="381031"/>
                    <a:pt x="449600" y="320071"/>
                  </a:cubicBezTo>
                  <a:cubicBezTo>
                    <a:pt x="398800" y="259111"/>
                    <a:pt x="657880" y="730281"/>
                    <a:pt x="586760" y="670591"/>
                  </a:cubicBezTo>
                  <a:cubicBezTo>
                    <a:pt x="515640" y="610901"/>
                    <a:pt x="-3790" y="-5049"/>
                    <a:pt x="20" y="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4" name="フリーフォーム 563">
              <a:extLst>
                <a:ext uri="{FF2B5EF4-FFF2-40B4-BE49-F238E27FC236}">
                  <a16:creationId xmlns:a16="http://schemas.microsoft.com/office/drawing/2014/main" id="{DD08672A-1EDC-7858-FB5C-DFA1423B6C7F}"/>
                </a:ext>
              </a:extLst>
            </p:cNvPr>
            <p:cNvSpPr/>
            <p:nvPr/>
          </p:nvSpPr>
          <p:spPr>
            <a:xfrm>
              <a:off x="1367817" y="8458037"/>
              <a:ext cx="194587" cy="1582311"/>
            </a:xfrm>
            <a:custGeom>
              <a:avLst/>
              <a:gdLst>
                <a:gd name="connsiteX0" fmla="*/ 3783 w 194587"/>
                <a:gd name="connsiteY0" fmla="*/ 163 h 1582311"/>
                <a:gd name="connsiteX1" fmla="*/ 140943 w 194587"/>
                <a:gd name="connsiteY1" fmla="*/ 678343 h 1582311"/>
                <a:gd name="connsiteX2" fmla="*/ 156183 w 194587"/>
                <a:gd name="connsiteY2" fmla="*/ 579283 h 1582311"/>
                <a:gd name="connsiteX3" fmla="*/ 194283 w 194587"/>
                <a:gd name="connsiteY3" fmla="*/ 1577503 h 1582311"/>
                <a:gd name="connsiteX4" fmla="*/ 133323 w 194587"/>
                <a:gd name="connsiteY4" fmla="*/ 952663 h 1582311"/>
                <a:gd name="connsiteX5" fmla="*/ 19023 w 194587"/>
                <a:gd name="connsiteY5" fmla="*/ 815503 h 1582311"/>
                <a:gd name="connsiteX6" fmla="*/ 34263 w 194587"/>
                <a:gd name="connsiteY6" fmla="*/ 746923 h 1582311"/>
                <a:gd name="connsiteX7" fmla="*/ 3783 w 194587"/>
                <a:gd name="connsiteY7" fmla="*/ 163 h 158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587" h="1582311">
                  <a:moveTo>
                    <a:pt x="3783" y="163"/>
                  </a:moveTo>
                  <a:cubicBezTo>
                    <a:pt x="21563" y="-11267"/>
                    <a:pt x="115543" y="581823"/>
                    <a:pt x="140943" y="678343"/>
                  </a:cubicBezTo>
                  <a:cubicBezTo>
                    <a:pt x="166343" y="774863"/>
                    <a:pt x="147293" y="429423"/>
                    <a:pt x="156183" y="579283"/>
                  </a:cubicBezTo>
                  <a:cubicBezTo>
                    <a:pt x="165073" y="729143"/>
                    <a:pt x="198093" y="1515273"/>
                    <a:pt x="194283" y="1577503"/>
                  </a:cubicBezTo>
                  <a:cubicBezTo>
                    <a:pt x="190473" y="1639733"/>
                    <a:pt x="162533" y="1079663"/>
                    <a:pt x="133323" y="952663"/>
                  </a:cubicBezTo>
                  <a:cubicBezTo>
                    <a:pt x="104113" y="825663"/>
                    <a:pt x="35533" y="849793"/>
                    <a:pt x="19023" y="815503"/>
                  </a:cubicBezTo>
                  <a:cubicBezTo>
                    <a:pt x="2513" y="781213"/>
                    <a:pt x="31723" y="879003"/>
                    <a:pt x="34263" y="746923"/>
                  </a:cubicBezTo>
                  <a:cubicBezTo>
                    <a:pt x="36803" y="614843"/>
                    <a:pt x="-13997" y="11593"/>
                    <a:pt x="3783" y="16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5" name="フリーフォーム 564">
              <a:extLst>
                <a:ext uri="{FF2B5EF4-FFF2-40B4-BE49-F238E27FC236}">
                  <a16:creationId xmlns:a16="http://schemas.microsoft.com/office/drawing/2014/main" id="{CDA00DCC-3509-EAB5-145A-1FCE5EDB2160}"/>
                </a:ext>
              </a:extLst>
            </p:cNvPr>
            <p:cNvSpPr/>
            <p:nvPr/>
          </p:nvSpPr>
          <p:spPr>
            <a:xfrm>
              <a:off x="2685585" y="9009012"/>
              <a:ext cx="626865" cy="520386"/>
            </a:xfrm>
            <a:custGeom>
              <a:avLst/>
              <a:gdLst>
                <a:gd name="connsiteX0" fmla="*/ 4275 w 626865"/>
                <a:gd name="connsiteY0" fmla="*/ 112128 h 520386"/>
                <a:gd name="connsiteX1" fmla="*/ 461475 w 626865"/>
                <a:gd name="connsiteY1" fmla="*/ 234048 h 520386"/>
                <a:gd name="connsiteX2" fmla="*/ 133815 w 626865"/>
                <a:gd name="connsiteY2" fmla="*/ 5448 h 520386"/>
                <a:gd name="connsiteX3" fmla="*/ 621495 w 626865"/>
                <a:gd name="connsiteY3" fmla="*/ 508368 h 520386"/>
                <a:gd name="connsiteX4" fmla="*/ 377655 w 626865"/>
                <a:gd name="connsiteY4" fmla="*/ 355968 h 520386"/>
                <a:gd name="connsiteX5" fmla="*/ 118575 w 626865"/>
                <a:gd name="connsiteY5" fmla="*/ 272148 h 520386"/>
                <a:gd name="connsiteX6" fmla="*/ 225255 w 626865"/>
                <a:gd name="connsiteY6" fmla="*/ 325488 h 520386"/>
                <a:gd name="connsiteX7" fmla="*/ 4275 w 626865"/>
                <a:gd name="connsiteY7" fmla="*/ 112128 h 52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865" h="520386">
                  <a:moveTo>
                    <a:pt x="4275" y="112128"/>
                  </a:moveTo>
                  <a:cubicBezTo>
                    <a:pt x="43645" y="96888"/>
                    <a:pt x="439885" y="251828"/>
                    <a:pt x="461475" y="234048"/>
                  </a:cubicBezTo>
                  <a:cubicBezTo>
                    <a:pt x="483065" y="216268"/>
                    <a:pt x="107145" y="-40272"/>
                    <a:pt x="133815" y="5448"/>
                  </a:cubicBezTo>
                  <a:cubicBezTo>
                    <a:pt x="160485" y="51168"/>
                    <a:pt x="580855" y="449948"/>
                    <a:pt x="621495" y="508368"/>
                  </a:cubicBezTo>
                  <a:cubicBezTo>
                    <a:pt x="662135" y="566788"/>
                    <a:pt x="461475" y="395338"/>
                    <a:pt x="377655" y="355968"/>
                  </a:cubicBezTo>
                  <a:cubicBezTo>
                    <a:pt x="293835" y="316598"/>
                    <a:pt x="143975" y="277228"/>
                    <a:pt x="118575" y="272148"/>
                  </a:cubicBezTo>
                  <a:cubicBezTo>
                    <a:pt x="93175" y="267068"/>
                    <a:pt x="240495" y="354698"/>
                    <a:pt x="225255" y="325488"/>
                  </a:cubicBezTo>
                  <a:cubicBezTo>
                    <a:pt x="210015" y="296278"/>
                    <a:pt x="-35095" y="127368"/>
                    <a:pt x="4275" y="11212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6" name="フリーフォーム 565">
              <a:extLst>
                <a:ext uri="{FF2B5EF4-FFF2-40B4-BE49-F238E27FC236}">
                  <a16:creationId xmlns:a16="http://schemas.microsoft.com/office/drawing/2014/main" id="{C6EE0F5A-5D7D-7DFA-BED8-C17FEEC791C7}"/>
                </a:ext>
              </a:extLst>
            </p:cNvPr>
            <p:cNvSpPr/>
            <p:nvPr/>
          </p:nvSpPr>
          <p:spPr>
            <a:xfrm>
              <a:off x="1286749" y="7368525"/>
              <a:ext cx="811151" cy="1316832"/>
            </a:xfrm>
            <a:custGeom>
              <a:avLst/>
              <a:gdLst>
                <a:gd name="connsiteX0" fmla="*/ 31511 w 811151"/>
                <a:gd name="connsiteY0" fmla="*/ 419115 h 1316832"/>
                <a:gd name="connsiteX1" fmla="*/ 763031 w 811151"/>
                <a:gd name="connsiteY1" fmla="*/ 1264935 h 1316832"/>
                <a:gd name="connsiteX2" fmla="*/ 686831 w 811151"/>
                <a:gd name="connsiteY2" fmla="*/ 1188735 h 1316832"/>
                <a:gd name="connsiteX3" fmla="*/ 244871 w 811151"/>
                <a:gd name="connsiteY3" fmla="*/ 891555 h 1316832"/>
                <a:gd name="connsiteX4" fmla="*/ 618251 w 811151"/>
                <a:gd name="connsiteY4" fmla="*/ 1104915 h 1316832"/>
                <a:gd name="connsiteX5" fmla="*/ 473471 w 811151"/>
                <a:gd name="connsiteY5" fmla="*/ 967755 h 1316832"/>
                <a:gd name="connsiteX6" fmla="*/ 122951 w 811151"/>
                <a:gd name="connsiteY6" fmla="*/ 472455 h 1316832"/>
                <a:gd name="connsiteX7" fmla="*/ 130571 w 811151"/>
                <a:gd name="connsiteY7" fmla="*/ 15 h 1316832"/>
                <a:gd name="connsiteX8" fmla="*/ 130571 w 811151"/>
                <a:gd name="connsiteY8" fmla="*/ 487695 h 1316832"/>
                <a:gd name="connsiteX9" fmla="*/ 31511 w 811151"/>
                <a:gd name="connsiteY9" fmla="*/ 419115 h 131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151" h="1316832">
                  <a:moveTo>
                    <a:pt x="31511" y="419115"/>
                  </a:moveTo>
                  <a:cubicBezTo>
                    <a:pt x="136921" y="548655"/>
                    <a:pt x="653811" y="1136665"/>
                    <a:pt x="763031" y="1264935"/>
                  </a:cubicBezTo>
                  <a:cubicBezTo>
                    <a:pt x="872251" y="1393205"/>
                    <a:pt x="773191" y="1250965"/>
                    <a:pt x="686831" y="1188735"/>
                  </a:cubicBezTo>
                  <a:cubicBezTo>
                    <a:pt x="600471" y="1126505"/>
                    <a:pt x="256301" y="905525"/>
                    <a:pt x="244871" y="891555"/>
                  </a:cubicBezTo>
                  <a:cubicBezTo>
                    <a:pt x="233441" y="877585"/>
                    <a:pt x="580151" y="1092215"/>
                    <a:pt x="618251" y="1104915"/>
                  </a:cubicBezTo>
                  <a:cubicBezTo>
                    <a:pt x="656351" y="1117615"/>
                    <a:pt x="556021" y="1073165"/>
                    <a:pt x="473471" y="967755"/>
                  </a:cubicBezTo>
                  <a:cubicBezTo>
                    <a:pt x="390921" y="862345"/>
                    <a:pt x="180101" y="633745"/>
                    <a:pt x="122951" y="472455"/>
                  </a:cubicBezTo>
                  <a:cubicBezTo>
                    <a:pt x="65801" y="311165"/>
                    <a:pt x="129301" y="-2525"/>
                    <a:pt x="130571" y="15"/>
                  </a:cubicBezTo>
                  <a:cubicBezTo>
                    <a:pt x="131841" y="2555"/>
                    <a:pt x="143271" y="419115"/>
                    <a:pt x="130571" y="487695"/>
                  </a:cubicBezTo>
                  <a:cubicBezTo>
                    <a:pt x="117871" y="556275"/>
                    <a:pt x="-73899" y="289575"/>
                    <a:pt x="31511" y="4191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7" name="フリーフォーム 566">
              <a:extLst>
                <a:ext uri="{FF2B5EF4-FFF2-40B4-BE49-F238E27FC236}">
                  <a16:creationId xmlns:a16="http://schemas.microsoft.com/office/drawing/2014/main" id="{C0C88CB3-0BE2-1F70-A2E2-FD443F7270B0}"/>
                </a:ext>
              </a:extLst>
            </p:cNvPr>
            <p:cNvSpPr/>
            <p:nvPr/>
          </p:nvSpPr>
          <p:spPr>
            <a:xfrm>
              <a:off x="1378506" y="5969744"/>
              <a:ext cx="1463461" cy="1076720"/>
            </a:xfrm>
            <a:custGeom>
              <a:avLst/>
              <a:gdLst>
                <a:gd name="connsiteX0" fmla="*/ 714 w 1463461"/>
                <a:gd name="connsiteY0" fmla="*/ 11956 h 1076720"/>
                <a:gd name="connsiteX1" fmla="*/ 777954 w 1463461"/>
                <a:gd name="connsiteY1" fmla="*/ 735856 h 1076720"/>
                <a:gd name="connsiteX2" fmla="*/ 678894 w 1463461"/>
                <a:gd name="connsiteY2" fmla="*/ 591076 h 1076720"/>
                <a:gd name="connsiteX3" fmla="*/ 1395174 w 1463461"/>
                <a:gd name="connsiteY3" fmla="*/ 1063516 h 1076720"/>
                <a:gd name="connsiteX4" fmla="*/ 1303734 w 1463461"/>
                <a:gd name="connsiteY4" fmla="*/ 949216 h 1076720"/>
                <a:gd name="connsiteX5" fmla="*/ 1418034 w 1463461"/>
                <a:gd name="connsiteY5" fmla="*/ 987316 h 1076720"/>
                <a:gd name="connsiteX6" fmla="*/ 419814 w 1463461"/>
                <a:gd name="connsiteY6" fmla="*/ 88156 h 1076720"/>
                <a:gd name="connsiteX7" fmla="*/ 633174 w 1463461"/>
                <a:gd name="connsiteY7" fmla="*/ 271036 h 1076720"/>
                <a:gd name="connsiteX8" fmla="*/ 714 w 1463461"/>
                <a:gd name="connsiteY8" fmla="*/ 11956 h 107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3461" h="1076720">
                  <a:moveTo>
                    <a:pt x="714" y="11956"/>
                  </a:moveTo>
                  <a:cubicBezTo>
                    <a:pt x="24844" y="89426"/>
                    <a:pt x="664924" y="639336"/>
                    <a:pt x="777954" y="735856"/>
                  </a:cubicBezTo>
                  <a:cubicBezTo>
                    <a:pt x="890984" y="832376"/>
                    <a:pt x="576024" y="536466"/>
                    <a:pt x="678894" y="591076"/>
                  </a:cubicBezTo>
                  <a:cubicBezTo>
                    <a:pt x="781764" y="645686"/>
                    <a:pt x="1291034" y="1003826"/>
                    <a:pt x="1395174" y="1063516"/>
                  </a:cubicBezTo>
                  <a:cubicBezTo>
                    <a:pt x="1499314" y="1123206"/>
                    <a:pt x="1299924" y="961916"/>
                    <a:pt x="1303734" y="949216"/>
                  </a:cubicBezTo>
                  <a:cubicBezTo>
                    <a:pt x="1307544" y="936516"/>
                    <a:pt x="1565354" y="1130826"/>
                    <a:pt x="1418034" y="987316"/>
                  </a:cubicBezTo>
                  <a:cubicBezTo>
                    <a:pt x="1270714" y="843806"/>
                    <a:pt x="550624" y="207536"/>
                    <a:pt x="419814" y="88156"/>
                  </a:cubicBezTo>
                  <a:cubicBezTo>
                    <a:pt x="289004" y="-31224"/>
                    <a:pt x="695404" y="283736"/>
                    <a:pt x="633174" y="271036"/>
                  </a:cubicBezTo>
                  <a:cubicBezTo>
                    <a:pt x="570944" y="258336"/>
                    <a:pt x="-23416" y="-65514"/>
                    <a:pt x="714" y="1195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8" name="フリーフォーム 567">
              <a:extLst>
                <a:ext uri="{FF2B5EF4-FFF2-40B4-BE49-F238E27FC236}">
                  <a16:creationId xmlns:a16="http://schemas.microsoft.com/office/drawing/2014/main" id="{1990276E-01E7-C2AD-BBDC-ACC10B636D33}"/>
                </a:ext>
              </a:extLst>
            </p:cNvPr>
            <p:cNvSpPr/>
            <p:nvPr/>
          </p:nvSpPr>
          <p:spPr>
            <a:xfrm>
              <a:off x="3603437" y="7550550"/>
              <a:ext cx="1238208" cy="261711"/>
            </a:xfrm>
            <a:custGeom>
              <a:avLst/>
              <a:gdLst>
                <a:gd name="connsiteX0" fmla="*/ 823 w 1238208"/>
                <a:gd name="connsiteY0" fmla="*/ 99930 h 261711"/>
                <a:gd name="connsiteX1" fmla="*/ 564703 w 1238208"/>
                <a:gd name="connsiteY1" fmla="*/ 92310 h 261711"/>
                <a:gd name="connsiteX2" fmla="*/ 762823 w 1238208"/>
                <a:gd name="connsiteY2" fmla="*/ 168510 h 261711"/>
                <a:gd name="connsiteX3" fmla="*/ 991423 w 1238208"/>
                <a:gd name="connsiteY3" fmla="*/ 122790 h 261711"/>
                <a:gd name="connsiteX4" fmla="*/ 915223 w 1238208"/>
                <a:gd name="connsiteY4" fmla="*/ 176130 h 261711"/>
                <a:gd name="connsiteX5" fmla="*/ 1235263 w 1238208"/>
                <a:gd name="connsiteY5" fmla="*/ 870 h 261711"/>
                <a:gd name="connsiteX6" fmla="*/ 1075243 w 1238208"/>
                <a:gd name="connsiteY6" fmla="*/ 115170 h 261711"/>
                <a:gd name="connsiteX7" fmla="*/ 1090483 w 1238208"/>
                <a:gd name="connsiteY7" fmla="*/ 259950 h 261711"/>
                <a:gd name="connsiteX8" fmla="*/ 419923 w 1238208"/>
                <a:gd name="connsiteY8" fmla="*/ 198990 h 261711"/>
                <a:gd name="connsiteX9" fmla="*/ 701863 w 1238208"/>
                <a:gd name="connsiteY9" fmla="*/ 252330 h 261711"/>
                <a:gd name="connsiteX10" fmla="*/ 823 w 1238208"/>
                <a:gd name="connsiteY10" fmla="*/ 99930 h 26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208" h="261711">
                  <a:moveTo>
                    <a:pt x="823" y="99930"/>
                  </a:moveTo>
                  <a:cubicBezTo>
                    <a:pt x="-22037" y="73260"/>
                    <a:pt x="437703" y="80880"/>
                    <a:pt x="564703" y="92310"/>
                  </a:cubicBezTo>
                  <a:cubicBezTo>
                    <a:pt x="691703" y="103740"/>
                    <a:pt x="691703" y="163430"/>
                    <a:pt x="762823" y="168510"/>
                  </a:cubicBezTo>
                  <a:cubicBezTo>
                    <a:pt x="833943" y="173590"/>
                    <a:pt x="966023" y="121520"/>
                    <a:pt x="991423" y="122790"/>
                  </a:cubicBezTo>
                  <a:cubicBezTo>
                    <a:pt x="1016823" y="124060"/>
                    <a:pt x="874583" y="196450"/>
                    <a:pt x="915223" y="176130"/>
                  </a:cubicBezTo>
                  <a:cubicBezTo>
                    <a:pt x="955863" y="155810"/>
                    <a:pt x="1208593" y="11030"/>
                    <a:pt x="1235263" y="870"/>
                  </a:cubicBezTo>
                  <a:cubicBezTo>
                    <a:pt x="1261933" y="-9290"/>
                    <a:pt x="1099373" y="71990"/>
                    <a:pt x="1075243" y="115170"/>
                  </a:cubicBezTo>
                  <a:cubicBezTo>
                    <a:pt x="1051113" y="158350"/>
                    <a:pt x="1199703" y="245980"/>
                    <a:pt x="1090483" y="259950"/>
                  </a:cubicBezTo>
                  <a:cubicBezTo>
                    <a:pt x="981263" y="273920"/>
                    <a:pt x="484693" y="200260"/>
                    <a:pt x="419923" y="198990"/>
                  </a:cubicBezTo>
                  <a:cubicBezTo>
                    <a:pt x="355153" y="197720"/>
                    <a:pt x="766633" y="273920"/>
                    <a:pt x="701863" y="252330"/>
                  </a:cubicBezTo>
                  <a:cubicBezTo>
                    <a:pt x="637093" y="230740"/>
                    <a:pt x="23683" y="126600"/>
                    <a:pt x="823" y="999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9" name="フリーフォーム 568">
              <a:extLst>
                <a:ext uri="{FF2B5EF4-FFF2-40B4-BE49-F238E27FC236}">
                  <a16:creationId xmlns:a16="http://schemas.microsoft.com/office/drawing/2014/main" id="{E575B3B6-6FA8-DE07-9D2C-F1F65DD5EBFC}"/>
                </a:ext>
              </a:extLst>
            </p:cNvPr>
            <p:cNvSpPr/>
            <p:nvPr/>
          </p:nvSpPr>
          <p:spPr>
            <a:xfrm>
              <a:off x="3618854" y="7538081"/>
              <a:ext cx="862442" cy="760252"/>
            </a:xfrm>
            <a:custGeom>
              <a:avLst/>
              <a:gdLst>
                <a:gd name="connsiteX0" fmla="*/ 8266 w 862442"/>
                <a:gd name="connsiteY0" fmla="*/ 5719 h 760252"/>
                <a:gd name="connsiteX1" fmla="*/ 694066 w 862442"/>
                <a:gd name="connsiteY1" fmla="*/ 417199 h 760252"/>
                <a:gd name="connsiteX2" fmla="*/ 541666 w 862442"/>
                <a:gd name="connsiteY2" fmla="*/ 432439 h 760252"/>
                <a:gd name="connsiteX3" fmla="*/ 861706 w 862442"/>
                <a:gd name="connsiteY3" fmla="*/ 760099 h 760252"/>
                <a:gd name="connsiteX4" fmla="*/ 434986 w 862442"/>
                <a:gd name="connsiteY4" fmla="*/ 386719 h 760252"/>
                <a:gd name="connsiteX5" fmla="*/ 320686 w 862442"/>
                <a:gd name="connsiteY5" fmla="*/ 188599 h 760252"/>
                <a:gd name="connsiteX6" fmla="*/ 8266 w 862442"/>
                <a:gd name="connsiteY6" fmla="*/ 5719 h 76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2442" h="760252">
                  <a:moveTo>
                    <a:pt x="8266" y="5719"/>
                  </a:moveTo>
                  <a:cubicBezTo>
                    <a:pt x="70496" y="43819"/>
                    <a:pt x="605166" y="346079"/>
                    <a:pt x="694066" y="417199"/>
                  </a:cubicBezTo>
                  <a:cubicBezTo>
                    <a:pt x="782966" y="488319"/>
                    <a:pt x="513726" y="375289"/>
                    <a:pt x="541666" y="432439"/>
                  </a:cubicBezTo>
                  <a:cubicBezTo>
                    <a:pt x="569606" y="489589"/>
                    <a:pt x="879486" y="767719"/>
                    <a:pt x="861706" y="760099"/>
                  </a:cubicBezTo>
                  <a:cubicBezTo>
                    <a:pt x="843926" y="752479"/>
                    <a:pt x="525156" y="481969"/>
                    <a:pt x="434986" y="386719"/>
                  </a:cubicBezTo>
                  <a:cubicBezTo>
                    <a:pt x="344816" y="291469"/>
                    <a:pt x="387996" y="247019"/>
                    <a:pt x="320686" y="188599"/>
                  </a:cubicBezTo>
                  <a:cubicBezTo>
                    <a:pt x="253376" y="130179"/>
                    <a:pt x="-53964" y="-32381"/>
                    <a:pt x="8266" y="57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0" name="フリーフォーム 569">
              <a:extLst>
                <a:ext uri="{FF2B5EF4-FFF2-40B4-BE49-F238E27FC236}">
                  <a16:creationId xmlns:a16="http://schemas.microsoft.com/office/drawing/2014/main" id="{72DA863C-421E-F514-EBB2-E44F3CB6FE58}"/>
                </a:ext>
              </a:extLst>
            </p:cNvPr>
            <p:cNvSpPr/>
            <p:nvPr/>
          </p:nvSpPr>
          <p:spPr>
            <a:xfrm>
              <a:off x="4174587" y="7841767"/>
              <a:ext cx="254363" cy="880912"/>
            </a:xfrm>
            <a:custGeom>
              <a:avLst/>
              <a:gdLst>
                <a:gd name="connsiteX0" fmla="*/ 1173 w 254363"/>
                <a:gd name="connsiteY0" fmla="*/ 6833 h 880912"/>
                <a:gd name="connsiteX1" fmla="*/ 77373 w 254363"/>
                <a:gd name="connsiteY1" fmla="*/ 67793 h 880912"/>
                <a:gd name="connsiteX2" fmla="*/ 252633 w 254363"/>
                <a:gd name="connsiteY2" fmla="*/ 281153 h 880912"/>
                <a:gd name="connsiteX3" fmla="*/ 168813 w 254363"/>
                <a:gd name="connsiteY3" fmla="*/ 875513 h 880912"/>
                <a:gd name="connsiteX4" fmla="*/ 199293 w 254363"/>
                <a:gd name="connsiteY4" fmla="*/ 555473 h 880912"/>
                <a:gd name="connsiteX5" fmla="*/ 24033 w 254363"/>
                <a:gd name="connsiteY5" fmla="*/ 220193 h 880912"/>
                <a:gd name="connsiteX6" fmla="*/ 145953 w 254363"/>
                <a:gd name="connsiteY6" fmla="*/ 250673 h 880912"/>
                <a:gd name="connsiteX7" fmla="*/ 130713 w 254363"/>
                <a:gd name="connsiteY7" fmla="*/ 204953 h 880912"/>
                <a:gd name="connsiteX8" fmla="*/ 1173 w 254363"/>
                <a:gd name="connsiteY8" fmla="*/ 6833 h 88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363" h="880912">
                  <a:moveTo>
                    <a:pt x="1173" y="6833"/>
                  </a:moveTo>
                  <a:cubicBezTo>
                    <a:pt x="-7717" y="-16027"/>
                    <a:pt x="35463" y="22073"/>
                    <a:pt x="77373" y="67793"/>
                  </a:cubicBezTo>
                  <a:cubicBezTo>
                    <a:pt x="119283" y="113513"/>
                    <a:pt x="237393" y="146533"/>
                    <a:pt x="252633" y="281153"/>
                  </a:cubicBezTo>
                  <a:cubicBezTo>
                    <a:pt x="267873" y="415773"/>
                    <a:pt x="177703" y="829793"/>
                    <a:pt x="168813" y="875513"/>
                  </a:cubicBezTo>
                  <a:cubicBezTo>
                    <a:pt x="159923" y="921233"/>
                    <a:pt x="223423" y="664693"/>
                    <a:pt x="199293" y="555473"/>
                  </a:cubicBezTo>
                  <a:cubicBezTo>
                    <a:pt x="175163" y="446253"/>
                    <a:pt x="32923" y="270993"/>
                    <a:pt x="24033" y="220193"/>
                  </a:cubicBezTo>
                  <a:cubicBezTo>
                    <a:pt x="15143" y="169393"/>
                    <a:pt x="128173" y="253213"/>
                    <a:pt x="145953" y="250673"/>
                  </a:cubicBezTo>
                  <a:cubicBezTo>
                    <a:pt x="163733" y="248133"/>
                    <a:pt x="151033" y="243053"/>
                    <a:pt x="130713" y="204953"/>
                  </a:cubicBezTo>
                  <a:cubicBezTo>
                    <a:pt x="110393" y="166853"/>
                    <a:pt x="10063" y="29693"/>
                    <a:pt x="1173" y="68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1" name="フリーフォーム 570">
              <a:extLst>
                <a:ext uri="{FF2B5EF4-FFF2-40B4-BE49-F238E27FC236}">
                  <a16:creationId xmlns:a16="http://schemas.microsoft.com/office/drawing/2014/main" id="{A30D8F20-DA98-1A0A-3F82-22A93627EEDD}"/>
                </a:ext>
              </a:extLst>
            </p:cNvPr>
            <p:cNvSpPr/>
            <p:nvPr/>
          </p:nvSpPr>
          <p:spPr>
            <a:xfrm>
              <a:off x="4046168" y="8167117"/>
              <a:ext cx="636822" cy="1771896"/>
            </a:xfrm>
            <a:custGeom>
              <a:avLst/>
              <a:gdLst>
                <a:gd name="connsiteX0" fmla="*/ 274372 w 636822"/>
                <a:gd name="connsiteY0" fmla="*/ 70103 h 1771896"/>
                <a:gd name="connsiteX1" fmla="*/ 632512 w 636822"/>
                <a:gd name="connsiteY1" fmla="*/ 1738883 h 1771896"/>
                <a:gd name="connsiteX2" fmla="*/ 442012 w 636822"/>
                <a:gd name="connsiteY2" fmla="*/ 1121663 h 1771896"/>
                <a:gd name="connsiteX3" fmla="*/ 52 w 636822"/>
                <a:gd name="connsiteY3" fmla="*/ 397763 h 1771896"/>
                <a:gd name="connsiteX4" fmla="*/ 411532 w 636822"/>
                <a:gd name="connsiteY4" fmla="*/ 771143 h 1771896"/>
                <a:gd name="connsiteX5" fmla="*/ 312472 w 636822"/>
                <a:gd name="connsiteY5" fmla="*/ 359663 h 1771896"/>
                <a:gd name="connsiteX6" fmla="*/ 274372 w 636822"/>
                <a:gd name="connsiteY6" fmla="*/ 70103 h 177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6822" h="1771896">
                  <a:moveTo>
                    <a:pt x="274372" y="70103"/>
                  </a:moveTo>
                  <a:cubicBezTo>
                    <a:pt x="327712" y="299973"/>
                    <a:pt x="604572" y="1563623"/>
                    <a:pt x="632512" y="1738883"/>
                  </a:cubicBezTo>
                  <a:cubicBezTo>
                    <a:pt x="660452" y="1914143"/>
                    <a:pt x="547422" y="1345183"/>
                    <a:pt x="442012" y="1121663"/>
                  </a:cubicBezTo>
                  <a:cubicBezTo>
                    <a:pt x="336602" y="898143"/>
                    <a:pt x="5132" y="456183"/>
                    <a:pt x="52" y="397763"/>
                  </a:cubicBezTo>
                  <a:cubicBezTo>
                    <a:pt x="-5028" y="339343"/>
                    <a:pt x="359462" y="777493"/>
                    <a:pt x="411532" y="771143"/>
                  </a:cubicBezTo>
                  <a:cubicBezTo>
                    <a:pt x="463602" y="764793"/>
                    <a:pt x="336602" y="480313"/>
                    <a:pt x="312472" y="359663"/>
                  </a:cubicBezTo>
                  <a:cubicBezTo>
                    <a:pt x="288342" y="239013"/>
                    <a:pt x="221032" y="-159767"/>
                    <a:pt x="274372" y="7010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2" name="フリーフォーム 571">
              <a:extLst>
                <a:ext uri="{FF2B5EF4-FFF2-40B4-BE49-F238E27FC236}">
                  <a16:creationId xmlns:a16="http://schemas.microsoft.com/office/drawing/2014/main" id="{99E55359-F0B7-909A-CD93-EE6DA3B4EC9B}"/>
                </a:ext>
              </a:extLst>
            </p:cNvPr>
            <p:cNvSpPr/>
            <p:nvPr/>
          </p:nvSpPr>
          <p:spPr>
            <a:xfrm>
              <a:off x="1929890" y="6749634"/>
              <a:ext cx="1510999" cy="1479966"/>
            </a:xfrm>
            <a:custGeom>
              <a:avLst/>
              <a:gdLst>
                <a:gd name="connsiteX0" fmla="*/ 5590 w 1510999"/>
                <a:gd name="connsiteY0" fmla="*/ 1686 h 1479966"/>
                <a:gd name="connsiteX1" fmla="*/ 325630 w 1510999"/>
                <a:gd name="connsiteY1" fmla="*/ 230286 h 1479966"/>
                <a:gd name="connsiteX2" fmla="*/ 272290 w 1510999"/>
                <a:gd name="connsiteY2" fmla="*/ 352206 h 1479966"/>
                <a:gd name="connsiteX3" fmla="*/ 638050 w 1510999"/>
                <a:gd name="connsiteY3" fmla="*/ 237906 h 1479966"/>
                <a:gd name="connsiteX4" fmla="*/ 554230 w 1510999"/>
                <a:gd name="connsiteY4" fmla="*/ 436026 h 1479966"/>
                <a:gd name="connsiteX5" fmla="*/ 820930 w 1510999"/>
                <a:gd name="connsiteY5" fmla="*/ 748446 h 1479966"/>
                <a:gd name="connsiteX6" fmla="*/ 577090 w 1510999"/>
                <a:gd name="connsiteY6" fmla="*/ 603666 h 1479966"/>
                <a:gd name="connsiteX7" fmla="*/ 1102870 w 1510999"/>
                <a:gd name="connsiteY7" fmla="*/ 1053246 h 1479966"/>
                <a:gd name="connsiteX8" fmla="*/ 1506730 w 1510999"/>
                <a:gd name="connsiteY8" fmla="*/ 1479966 h 1479966"/>
                <a:gd name="connsiteX9" fmla="*/ 1262890 w 1510999"/>
                <a:gd name="connsiteY9" fmla="*/ 1053246 h 1479966"/>
                <a:gd name="connsiteX10" fmla="*/ 485650 w 1510999"/>
                <a:gd name="connsiteY10" fmla="*/ 62646 h 1479966"/>
                <a:gd name="connsiteX11" fmla="*/ 638050 w 1510999"/>
                <a:gd name="connsiteY11" fmla="*/ 359826 h 1479966"/>
                <a:gd name="connsiteX12" fmla="*/ 5590 w 1510999"/>
                <a:gd name="connsiteY12" fmla="*/ 1686 h 147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0999" h="1479966">
                  <a:moveTo>
                    <a:pt x="5590" y="1686"/>
                  </a:moveTo>
                  <a:cubicBezTo>
                    <a:pt x="-46480" y="-19904"/>
                    <a:pt x="281180" y="171866"/>
                    <a:pt x="325630" y="230286"/>
                  </a:cubicBezTo>
                  <a:cubicBezTo>
                    <a:pt x="370080" y="288706"/>
                    <a:pt x="220220" y="350936"/>
                    <a:pt x="272290" y="352206"/>
                  </a:cubicBezTo>
                  <a:cubicBezTo>
                    <a:pt x="324360" y="353476"/>
                    <a:pt x="591060" y="223936"/>
                    <a:pt x="638050" y="237906"/>
                  </a:cubicBezTo>
                  <a:cubicBezTo>
                    <a:pt x="685040" y="251876"/>
                    <a:pt x="523750" y="350936"/>
                    <a:pt x="554230" y="436026"/>
                  </a:cubicBezTo>
                  <a:cubicBezTo>
                    <a:pt x="584710" y="521116"/>
                    <a:pt x="817120" y="720506"/>
                    <a:pt x="820930" y="748446"/>
                  </a:cubicBezTo>
                  <a:cubicBezTo>
                    <a:pt x="824740" y="776386"/>
                    <a:pt x="530100" y="552866"/>
                    <a:pt x="577090" y="603666"/>
                  </a:cubicBezTo>
                  <a:cubicBezTo>
                    <a:pt x="624080" y="654466"/>
                    <a:pt x="947930" y="907196"/>
                    <a:pt x="1102870" y="1053246"/>
                  </a:cubicBezTo>
                  <a:cubicBezTo>
                    <a:pt x="1257810" y="1199296"/>
                    <a:pt x="1480060" y="1479966"/>
                    <a:pt x="1506730" y="1479966"/>
                  </a:cubicBezTo>
                  <a:cubicBezTo>
                    <a:pt x="1533400" y="1479966"/>
                    <a:pt x="1433070" y="1289466"/>
                    <a:pt x="1262890" y="1053246"/>
                  </a:cubicBezTo>
                  <a:cubicBezTo>
                    <a:pt x="1092710" y="817026"/>
                    <a:pt x="589790" y="178216"/>
                    <a:pt x="485650" y="62646"/>
                  </a:cubicBezTo>
                  <a:cubicBezTo>
                    <a:pt x="381510" y="-52924"/>
                    <a:pt x="720600" y="373796"/>
                    <a:pt x="638050" y="359826"/>
                  </a:cubicBezTo>
                  <a:cubicBezTo>
                    <a:pt x="555500" y="345856"/>
                    <a:pt x="57660" y="23276"/>
                    <a:pt x="5590" y="168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3" name="フリーフォーム 572">
              <a:extLst>
                <a:ext uri="{FF2B5EF4-FFF2-40B4-BE49-F238E27FC236}">
                  <a16:creationId xmlns:a16="http://schemas.microsoft.com/office/drawing/2014/main" id="{65282FE0-59FC-2E82-5EB6-D180F79A99F8}"/>
                </a:ext>
              </a:extLst>
            </p:cNvPr>
            <p:cNvSpPr/>
            <p:nvPr/>
          </p:nvSpPr>
          <p:spPr>
            <a:xfrm>
              <a:off x="3960983" y="8057474"/>
              <a:ext cx="668011" cy="889111"/>
            </a:xfrm>
            <a:custGeom>
              <a:avLst/>
              <a:gdLst>
                <a:gd name="connsiteX0" fmla="*/ 16657 w 668011"/>
                <a:gd name="connsiteY0" fmla="*/ 34966 h 889111"/>
                <a:gd name="connsiteX1" fmla="*/ 108097 w 668011"/>
                <a:gd name="connsiteY1" fmla="*/ 95926 h 889111"/>
                <a:gd name="connsiteX2" fmla="*/ 656737 w 668011"/>
                <a:gd name="connsiteY2" fmla="*/ 659806 h 889111"/>
                <a:gd name="connsiteX3" fmla="*/ 481477 w 668011"/>
                <a:gd name="connsiteY3" fmla="*/ 629326 h 889111"/>
                <a:gd name="connsiteX4" fmla="*/ 519577 w 668011"/>
                <a:gd name="connsiteY4" fmla="*/ 888406 h 889111"/>
                <a:gd name="connsiteX5" fmla="*/ 351937 w 668011"/>
                <a:gd name="connsiteY5" fmla="*/ 537886 h 889111"/>
                <a:gd name="connsiteX6" fmla="*/ 108097 w 668011"/>
                <a:gd name="connsiteY6" fmla="*/ 339766 h 889111"/>
                <a:gd name="connsiteX7" fmla="*/ 329077 w 668011"/>
                <a:gd name="connsiteY7" fmla="*/ 461686 h 889111"/>
                <a:gd name="connsiteX8" fmla="*/ 16657 w 668011"/>
                <a:gd name="connsiteY8" fmla="*/ 34966 h 88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011" h="889111">
                  <a:moveTo>
                    <a:pt x="16657" y="34966"/>
                  </a:moveTo>
                  <a:cubicBezTo>
                    <a:pt x="-20173" y="-25994"/>
                    <a:pt x="1417" y="-8214"/>
                    <a:pt x="108097" y="95926"/>
                  </a:cubicBezTo>
                  <a:cubicBezTo>
                    <a:pt x="214777" y="200066"/>
                    <a:pt x="594507" y="570906"/>
                    <a:pt x="656737" y="659806"/>
                  </a:cubicBezTo>
                  <a:cubicBezTo>
                    <a:pt x="718967" y="748706"/>
                    <a:pt x="504337" y="591226"/>
                    <a:pt x="481477" y="629326"/>
                  </a:cubicBezTo>
                  <a:cubicBezTo>
                    <a:pt x="458617" y="667426"/>
                    <a:pt x="541167" y="903646"/>
                    <a:pt x="519577" y="888406"/>
                  </a:cubicBezTo>
                  <a:cubicBezTo>
                    <a:pt x="497987" y="873166"/>
                    <a:pt x="420517" y="629326"/>
                    <a:pt x="351937" y="537886"/>
                  </a:cubicBezTo>
                  <a:cubicBezTo>
                    <a:pt x="283357" y="446446"/>
                    <a:pt x="111907" y="352466"/>
                    <a:pt x="108097" y="339766"/>
                  </a:cubicBezTo>
                  <a:cubicBezTo>
                    <a:pt x="104287" y="327066"/>
                    <a:pt x="341777" y="513756"/>
                    <a:pt x="329077" y="461686"/>
                  </a:cubicBezTo>
                  <a:cubicBezTo>
                    <a:pt x="316377" y="409616"/>
                    <a:pt x="53487" y="95926"/>
                    <a:pt x="16657" y="3496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4" name="フリーフォーム 573">
              <a:extLst>
                <a:ext uri="{FF2B5EF4-FFF2-40B4-BE49-F238E27FC236}">
                  <a16:creationId xmlns:a16="http://schemas.microsoft.com/office/drawing/2014/main" id="{2BEA5779-1E3A-1C92-59A4-23447695B446}"/>
                </a:ext>
              </a:extLst>
            </p:cNvPr>
            <p:cNvSpPr/>
            <p:nvPr/>
          </p:nvSpPr>
          <p:spPr>
            <a:xfrm>
              <a:off x="5640409" y="8128135"/>
              <a:ext cx="600886" cy="221502"/>
            </a:xfrm>
            <a:custGeom>
              <a:avLst/>
              <a:gdLst>
                <a:gd name="connsiteX0" fmla="*/ 3009 w 600886"/>
                <a:gd name="connsiteY0" fmla="*/ 216920 h 221502"/>
                <a:gd name="connsiteX1" fmla="*/ 464827 w 600886"/>
                <a:gd name="connsiteY1" fmla="*/ 4483 h 221502"/>
                <a:gd name="connsiteX2" fmla="*/ 427882 w 600886"/>
                <a:gd name="connsiteY2" fmla="*/ 69138 h 221502"/>
                <a:gd name="connsiteX3" fmla="*/ 598755 w 600886"/>
                <a:gd name="connsiteY3" fmla="*/ 32192 h 221502"/>
                <a:gd name="connsiteX4" fmla="*/ 289336 w 600886"/>
                <a:gd name="connsiteY4" fmla="*/ 161501 h 221502"/>
                <a:gd name="connsiteX5" fmla="*/ 224682 w 600886"/>
                <a:gd name="connsiteY5" fmla="*/ 170738 h 221502"/>
                <a:gd name="connsiteX6" fmla="*/ 261627 w 600886"/>
                <a:gd name="connsiteY6" fmla="*/ 152265 h 221502"/>
                <a:gd name="connsiteX7" fmla="*/ 3009 w 600886"/>
                <a:gd name="connsiteY7" fmla="*/ 216920 h 22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886" h="221502">
                  <a:moveTo>
                    <a:pt x="3009" y="216920"/>
                  </a:moveTo>
                  <a:cubicBezTo>
                    <a:pt x="36876" y="192290"/>
                    <a:pt x="394015" y="29113"/>
                    <a:pt x="464827" y="4483"/>
                  </a:cubicBezTo>
                  <a:cubicBezTo>
                    <a:pt x="535639" y="-20147"/>
                    <a:pt x="405561" y="64520"/>
                    <a:pt x="427882" y="69138"/>
                  </a:cubicBezTo>
                  <a:cubicBezTo>
                    <a:pt x="450203" y="73756"/>
                    <a:pt x="621846" y="16798"/>
                    <a:pt x="598755" y="32192"/>
                  </a:cubicBezTo>
                  <a:cubicBezTo>
                    <a:pt x="575664" y="47586"/>
                    <a:pt x="351682" y="138410"/>
                    <a:pt x="289336" y="161501"/>
                  </a:cubicBezTo>
                  <a:cubicBezTo>
                    <a:pt x="226991" y="184592"/>
                    <a:pt x="229300" y="172277"/>
                    <a:pt x="224682" y="170738"/>
                  </a:cubicBezTo>
                  <a:cubicBezTo>
                    <a:pt x="220064" y="169199"/>
                    <a:pt x="291645" y="145338"/>
                    <a:pt x="261627" y="152265"/>
                  </a:cubicBezTo>
                  <a:cubicBezTo>
                    <a:pt x="231609" y="159192"/>
                    <a:pt x="-30858" y="241550"/>
                    <a:pt x="3009" y="2169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5" name="フリーフォーム 574">
              <a:extLst>
                <a:ext uri="{FF2B5EF4-FFF2-40B4-BE49-F238E27FC236}">
                  <a16:creationId xmlns:a16="http://schemas.microsoft.com/office/drawing/2014/main" id="{67A7545E-D444-C366-3649-99078CFA7C28}"/>
                </a:ext>
              </a:extLst>
            </p:cNvPr>
            <p:cNvSpPr/>
            <p:nvPr/>
          </p:nvSpPr>
          <p:spPr>
            <a:xfrm>
              <a:off x="2535578" y="2363945"/>
              <a:ext cx="93439" cy="1500525"/>
            </a:xfrm>
            <a:custGeom>
              <a:avLst/>
              <a:gdLst>
                <a:gd name="connsiteX0" fmla="*/ 55222 w 93439"/>
                <a:gd name="connsiteY0" fmla="*/ 17305 h 1500525"/>
                <a:gd name="connsiteX1" fmla="*/ 52047 w 93439"/>
                <a:gd name="connsiteY1" fmla="*/ 1185705 h 1500525"/>
                <a:gd name="connsiteX2" fmla="*/ 42522 w 93439"/>
                <a:gd name="connsiteY2" fmla="*/ 995205 h 1500525"/>
                <a:gd name="connsiteX3" fmla="*/ 93322 w 93439"/>
                <a:gd name="connsiteY3" fmla="*/ 1500030 h 1500525"/>
                <a:gd name="connsiteX4" fmla="*/ 55222 w 93439"/>
                <a:gd name="connsiteY4" fmla="*/ 1074580 h 1500525"/>
                <a:gd name="connsiteX5" fmla="*/ 13947 w 93439"/>
                <a:gd name="connsiteY5" fmla="*/ 395130 h 1500525"/>
                <a:gd name="connsiteX6" fmla="*/ 20297 w 93439"/>
                <a:gd name="connsiteY6" fmla="*/ 709455 h 1500525"/>
                <a:gd name="connsiteX7" fmla="*/ 4422 w 93439"/>
                <a:gd name="connsiteY7" fmla="*/ 245905 h 1500525"/>
                <a:gd name="connsiteX8" fmla="*/ 4422 w 93439"/>
                <a:gd name="connsiteY8" fmla="*/ 471330 h 1500525"/>
                <a:gd name="connsiteX9" fmla="*/ 55222 w 93439"/>
                <a:gd name="connsiteY9" fmla="*/ 17305 h 150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439" h="1500525">
                  <a:moveTo>
                    <a:pt x="55222" y="17305"/>
                  </a:moveTo>
                  <a:cubicBezTo>
                    <a:pt x="63159" y="136367"/>
                    <a:pt x="54164" y="1022722"/>
                    <a:pt x="52047" y="1185705"/>
                  </a:cubicBezTo>
                  <a:cubicBezTo>
                    <a:pt x="49930" y="1348688"/>
                    <a:pt x="35643" y="942818"/>
                    <a:pt x="42522" y="995205"/>
                  </a:cubicBezTo>
                  <a:cubicBezTo>
                    <a:pt x="49401" y="1047593"/>
                    <a:pt x="91205" y="1486801"/>
                    <a:pt x="93322" y="1500030"/>
                  </a:cubicBezTo>
                  <a:cubicBezTo>
                    <a:pt x="95439" y="1513259"/>
                    <a:pt x="68451" y="1258730"/>
                    <a:pt x="55222" y="1074580"/>
                  </a:cubicBezTo>
                  <a:cubicBezTo>
                    <a:pt x="41993" y="890430"/>
                    <a:pt x="19768" y="455984"/>
                    <a:pt x="13947" y="395130"/>
                  </a:cubicBezTo>
                  <a:cubicBezTo>
                    <a:pt x="8126" y="334276"/>
                    <a:pt x="21884" y="734326"/>
                    <a:pt x="20297" y="709455"/>
                  </a:cubicBezTo>
                  <a:cubicBezTo>
                    <a:pt x="18709" y="684584"/>
                    <a:pt x="7068" y="285592"/>
                    <a:pt x="4422" y="245905"/>
                  </a:cubicBezTo>
                  <a:cubicBezTo>
                    <a:pt x="1776" y="206218"/>
                    <a:pt x="-4045" y="511546"/>
                    <a:pt x="4422" y="471330"/>
                  </a:cubicBezTo>
                  <a:cubicBezTo>
                    <a:pt x="12889" y="431114"/>
                    <a:pt x="47285" y="-101757"/>
                    <a:pt x="55222" y="173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6" name="フリーフォーム 575">
              <a:extLst>
                <a:ext uri="{FF2B5EF4-FFF2-40B4-BE49-F238E27FC236}">
                  <a16:creationId xmlns:a16="http://schemas.microsoft.com/office/drawing/2014/main" id="{5C4C4479-B153-AAF8-6BAF-50F53BAF0FE6}"/>
                </a:ext>
              </a:extLst>
            </p:cNvPr>
            <p:cNvSpPr/>
            <p:nvPr/>
          </p:nvSpPr>
          <p:spPr>
            <a:xfrm>
              <a:off x="2224612" y="1238646"/>
              <a:ext cx="967415" cy="1197262"/>
            </a:xfrm>
            <a:custGeom>
              <a:avLst/>
              <a:gdLst>
                <a:gd name="connsiteX0" fmla="*/ 959913 w 967415"/>
                <a:gd name="connsiteY0" fmla="*/ 15479 h 1197262"/>
                <a:gd name="connsiteX1" fmla="*/ 464613 w 967415"/>
                <a:gd name="connsiteY1" fmla="*/ 47229 h 1197262"/>
                <a:gd name="connsiteX2" fmla="*/ 563038 w 967415"/>
                <a:gd name="connsiteY2" fmla="*/ 50404 h 1197262"/>
                <a:gd name="connsiteX3" fmla="*/ 353488 w 967415"/>
                <a:gd name="connsiteY3" fmla="*/ 209154 h 1197262"/>
                <a:gd name="connsiteX4" fmla="*/ 420163 w 967415"/>
                <a:gd name="connsiteY4" fmla="*/ 152004 h 1197262"/>
                <a:gd name="connsiteX5" fmla="*/ 188388 w 967415"/>
                <a:gd name="connsiteY5" fmla="*/ 498079 h 1197262"/>
                <a:gd name="connsiteX6" fmla="*/ 7413 w 967415"/>
                <a:gd name="connsiteY6" fmla="*/ 1180704 h 1197262"/>
                <a:gd name="connsiteX7" fmla="*/ 55038 w 967415"/>
                <a:gd name="connsiteY7" fmla="*/ 920354 h 1197262"/>
                <a:gd name="connsiteX8" fmla="*/ 239188 w 967415"/>
                <a:gd name="connsiteY8" fmla="*/ 196454 h 1197262"/>
                <a:gd name="connsiteX9" fmla="*/ 388413 w 967415"/>
                <a:gd name="connsiteY9" fmla="*/ 161529 h 1197262"/>
                <a:gd name="connsiteX10" fmla="*/ 451913 w 967415"/>
                <a:gd name="connsiteY10" fmla="*/ 94854 h 1197262"/>
                <a:gd name="connsiteX11" fmla="*/ 648763 w 967415"/>
                <a:gd name="connsiteY11" fmla="*/ 21829 h 1197262"/>
                <a:gd name="connsiteX12" fmla="*/ 629713 w 967415"/>
                <a:gd name="connsiteY12" fmla="*/ 2779 h 1197262"/>
                <a:gd name="connsiteX13" fmla="*/ 921813 w 967415"/>
                <a:gd name="connsiteY13" fmla="*/ 72629 h 1197262"/>
                <a:gd name="connsiteX14" fmla="*/ 775763 w 967415"/>
                <a:gd name="connsiteY14" fmla="*/ 34529 h 1197262"/>
                <a:gd name="connsiteX15" fmla="*/ 959913 w 967415"/>
                <a:gd name="connsiteY15" fmla="*/ 15479 h 119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67415" h="1197262">
                  <a:moveTo>
                    <a:pt x="959913" y="15479"/>
                  </a:moveTo>
                  <a:cubicBezTo>
                    <a:pt x="908055" y="17596"/>
                    <a:pt x="530759" y="41408"/>
                    <a:pt x="464613" y="47229"/>
                  </a:cubicBezTo>
                  <a:cubicBezTo>
                    <a:pt x="398467" y="53050"/>
                    <a:pt x="581559" y="23417"/>
                    <a:pt x="563038" y="50404"/>
                  </a:cubicBezTo>
                  <a:cubicBezTo>
                    <a:pt x="544517" y="77391"/>
                    <a:pt x="377300" y="192221"/>
                    <a:pt x="353488" y="209154"/>
                  </a:cubicBezTo>
                  <a:cubicBezTo>
                    <a:pt x="329675" y="226087"/>
                    <a:pt x="447680" y="103850"/>
                    <a:pt x="420163" y="152004"/>
                  </a:cubicBezTo>
                  <a:cubicBezTo>
                    <a:pt x="392646" y="200158"/>
                    <a:pt x="257180" y="326629"/>
                    <a:pt x="188388" y="498079"/>
                  </a:cubicBezTo>
                  <a:cubicBezTo>
                    <a:pt x="119596" y="669529"/>
                    <a:pt x="29638" y="1110325"/>
                    <a:pt x="7413" y="1180704"/>
                  </a:cubicBezTo>
                  <a:cubicBezTo>
                    <a:pt x="-14812" y="1251083"/>
                    <a:pt x="16409" y="1084396"/>
                    <a:pt x="55038" y="920354"/>
                  </a:cubicBezTo>
                  <a:cubicBezTo>
                    <a:pt x="93667" y="756312"/>
                    <a:pt x="183625" y="322925"/>
                    <a:pt x="239188" y="196454"/>
                  </a:cubicBezTo>
                  <a:cubicBezTo>
                    <a:pt x="294750" y="69983"/>
                    <a:pt x="352959" y="178462"/>
                    <a:pt x="388413" y="161529"/>
                  </a:cubicBezTo>
                  <a:cubicBezTo>
                    <a:pt x="423867" y="144596"/>
                    <a:pt x="408521" y="118137"/>
                    <a:pt x="451913" y="94854"/>
                  </a:cubicBezTo>
                  <a:cubicBezTo>
                    <a:pt x="495305" y="71571"/>
                    <a:pt x="619130" y="37175"/>
                    <a:pt x="648763" y="21829"/>
                  </a:cubicBezTo>
                  <a:cubicBezTo>
                    <a:pt x="678396" y="6483"/>
                    <a:pt x="584205" y="-5688"/>
                    <a:pt x="629713" y="2779"/>
                  </a:cubicBezTo>
                  <a:cubicBezTo>
                    <a:pt x="675221" y="11246"/>
                    <a:pt x="897471" y="67337"/>
                    <a:pt x="921813" y="72629"/>
                  </a:cubicBezTo>
                  <a:cubicBezTo>
                    <a:pt x="946155" y="77921"/>
                    <a:pt x="773646" y="43525"/>
                    <a:pt x="775763" y="34529"/>
                  </a:cubicBezTo>
                  <a:cubicBezTo>
                    <a:pt x="777880" y="25533"/>
                    <a:pt x="1011771" y="13362"/>
                    <a:pt x="959913" y="1547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7" name="フリーフォーム 576">
              <a:extLst>
                <a:ext uri="{FF2B5EF4-FFF2-40B4-BE49-F238E27FC236}">
                  <a16:creationId xmlns:a16="http://schemas.microsoft.com/office/drawing/2014/main" id="{44265995-0026-86F1-5142-80FCA353914F}"/>
                </a:ext>
              </a:extLst>
            </p:cNvPr>
            <p:cNvSpPr/>
            <p:nvPr/>
          </p:nvSpPr>
          <p:spPr>
            <a:xfrm>
              <a:off x="2430868" y="2145846"/>
              <a:ext cx="147397" cy="1345734"/>
            </a:xfrm>
            <a:custGeom>
              <a:avLst/>
              <a:gdLst>
                <a:gd name="connsiteX0" fmla="*/ 4357 w 147397"/>
                <a:gd name="connsiteY0" fmla="*/ 9979 h 1345734"/>
                <a:gd name="connsiteX1" fmla="*/ 125007 w 147397"/>
                <a:gd name="connsiteY1" fmla="*/ 933904 h 1345734"/>
                <a:gd name="connsiteX2" fmla="*/ 48807 w 147397"/>
                <a:gd name="connsiteY2" fmla="*/ 648154 h 1345734"/>
                <a:gd name="connsiteX3" fmla="*/ 147232 w 147397"/>
                <a:gd name="connsiteY3" fmla="*/ 1343479 h 1345734"/>
                <a:gd name="connsiteX4" fmla="*/ 20232 w 147397"/>
                <a:gd name="connsiteY4" fmla="*/ 371929 h 1345734"/>
                <a:gd name="connsiteX5" fmla="*/ 26582 w 147397"/>
                <a:gd name="connsiteY5" fmla="*/ 438604 h 1345734"/>
                <a:gd name="connsiteX6" fmla="*/ 4357 w 147397"/>
                <a:gd name="connsiteY6" fmla="*/ 9979 h 13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97" h="1345734">
                  <a:moveTo>
                    <a:pt x="4357" y="9979"/>
                  </a:moveTo>
                  <a:cubicBezTo>
                    <a:pt x="20761" y="92529"/>
                    <a:pt x="117599" y="827541"/>
                    <a:pt x="125007" y="933904"/>
                  </a:cubicBezTo>
                  <a:cubicBezTo>
                    <a:pt x="132415" y="1040267"/>
                    <a:pt x="45103" y="579892"/>
                    <a:pt x="48807" y="648154"/>
                  </a:cubicBezTo>
                  <a:cubicBezTo>
                    <a:pt x="52511" y="716416"/>
                    <a:pt x="151995" y="1389517"/>
                    <a:pt x="147232" y="1343479"/>
                  </a:cubicBezTo>
                  <a:cubicBezTo>
                    <a:pt x="142470" y="1297442"/>
                    <a:pt x="40340" y="522741"/>
                    <a:pt x="20232" y="371929"/>
                  </a:cubicBezTo>
                  <a:cubicBezTo>
                    <a:pt x="124" y="221117"/>
                    <a:pt x="30286" y="494696"/>
                    <a:pt x="26582" y="438604"/>
                  </a:cubicBezTo>
                  <a:cubicBezTo>
                    <a:pt x="22878" y="382512"/>
                    <a:pt x="-12047" y="-72571"/>
                    <a:pt x="4357" y="997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8" name="フリーフォーム 577">
              <a:extLst>
                <a:ext uri="{FF2B5EF4-FFF2-40B4-BE49-F238E27FC236}">
                  <a16:creationId xmlns:a16="http://schemas.microsoft.com/office/drawing/2014/main" id="{B8A9BFB1-2B74-AD19-D1B9-057824B733BA}"/>
                </a:ext>
              </a:extLst>
            </p:cNvPr>
            <p:cNvSpPr/>
            <p:nvPr/>
          </p:nvSpPr>
          <p:spPr>
            <a:xfrm>
              <a:off x="2231751" y="2124272"/>
              <a:ext cx="197630" cy="1472915"/>
            </a:xfrm>
            <a:custGeom>
              <a:avLst/>
              <a:gdLst>
                <a:gd name="connsiteX0" fmla="*/ 92349 w 197630"/>
                <a:gd name="connsiteY0" fmla="*/ 6153 h 1472915"/>
                <a:gd name="connsiteX1" fmla="*/ 9799 w 197630"/>
                <a:gd name="connsiteY1" fmla="*/ 796728 h 1472915"/>
                <a:gd name="connsiteX2" fmla="*/ 22499 w 197630"/>
                <a:gd name="connsiteY2" fmla="*/ 720528 h 1472915"/>
                <a:gd name="connsiteX3" fmla="*/ 197124 w 197630"/>
                <a:gd name="connsiteY3" fmla="*/ 1466653 h 1472915"/>
                <a:gd name="connsiteX4" fmla="*/ 73299 w 197630"/>
                <a:gd name="connsiteY4" fmla="*/ 1044378 h 1472915"/>
                <a:gd name="connsiteX5" fmla="*/ 3449 w 197630"/>
                <a:gd name="connsiteY5" fmla="*/ 457003 h 1472915"/>
                <a:gd name="connsiteX6" fmla="*/ 19324 w 197630"/>
                <a:gd name="connsiteY6" fmla="*/ 584003 h 1472915"/>
                <a:gd name="connsiteX7" fmla="*/ 25674 w 197630"/>
                <a:gd name="connsiteY7" fmla="*/ 253803 h 1472915"/>
                <a:gd name="connsiteX8" fmla="*/ 22499 w 197630"/>
                <a:gd name="connsiteY8" fmla="*/ 418903 h 1472915"/>
                <a:gd name="connsiteX9" fmla="*/ 92349 w 197630"/>
                <a:gd name="connsiteY9" fmla="*/ 6153 h 147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30" h="1472915">
                  <a:moveTo>
                    <a:pt x="92349" y="6153"/>
                  </a:moveTo>
                  <a:cubicBezTo>
                    <a:pt x="90232" y="69124"/>
                    <a:pt x="21441" y="677666"/>
                    <a:pt x="9799" y="796728"/>
                  </a:cubicBezTo>
                  <a:cubicBezTo>
                    <a:pt x="-1843" y="915790"/>
                    <a:pt x="-8722" y="608874"/>
                    <a:pt x="22499" y="720528"/>
                  </a:cubicBezTo>
                  <a:cubicBezTo>
                    <a:pt x="53720" y="832182"/>
                    <a:pt x="188657" y="1412678"/>
                    <a:pt x="197124" y="1466653"/>
                  </a:cubicBezTo>
                  <a:cubicBezTo>
                    <a:pt x="205591" y="1520628"/>
                    <a:pt x="105578" y="1212653"/>
                    <a:pt x="73299" y="1044378"/>
                  </a:cubicBezTo>
                  <a:cubicBezTo>
                    <a:pt x="41020" y="876103"/>
                    <a:pt x="12445" y="533732"/>
                    <a:pt x="3449" y="457003"/>
                  </a:cubicBezTo>
                  <a:cubicBezTo>
                    <a:pt x="-5547" y="380274"/>
                    <a:pt x="15620" y="617870"/>
                    <a:pt x="19324" y="584003"/>
                  </a:cubicBezTo>
                  <a:cubicBezTo>
                    <a:pt x="23028" y="550136"/>
                    <a:pt x="25145" y="281320"/>
                    <a:pt x="25674" y="253803"/>
                  </a:cubicBezTo>
                  <a:cubicBezTo>
                    <a:pt x="26203" y="226286"/>
                    <a:pt x="11386" y="454357"/>
                    <a:pt x="22499" y="418903"/>
                  </a:cubicBezTo>
                  <a:cubicBezTo>
                    <a:pt x="33611" y="383449"/>
                    <a:pt x="94466" y="-56818"/>
                    <a:pt x="92349" y="61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9" name="フリーフォーム 578">
              <a:extLst>
                <a:ext uri="{FF2B5EF4-FFF2-40B4-BE49-F238E27FC236}">
                  <a16:creationId xmlns:a16="http://schemas.microsoft.com/office/drawing/2014/main" id="{69FCBE78-B153-03E3-12C5-6FD8C8912A85}"/>
                </a:ext>
              </a:extLst>
            </p:cNvPr>
            <p:cNvSpPr/>
            <p:nvPr/>
          </p:nvSpPr>
          <p:spPr>
            <a:xfrm>
              <a:off x="2343959" y="2121166"/>
              <a:ext cx="180192" cy="1466296"/>
            </a:xfrm>
            <a:custGeom>
              <a:avLst/>
              <a:gdLst>
                <a:gd name="connsiteX0" fmla="*/ 180166 w 180192"/>
                <a:gd name="connsiteY0" fmla="*/ 2909 h 1466296"/>
                <a:gd name="connsiteX1" fmla="*/ 27766 w 180192"/>
                <a:gd name="connsiteY1" fmla="*/ 523609 h 1466296"/>
                <a:gd name="connsiteX2" fmla="*/ 88091 w 180192"/>
                <a:gd name="connsiteY2" fmla="*/ 799834 h 1466296"/>
                <a:gd name="connsiteX3" fmla="*/ 49991 w 180192"/>
                <a:gd name="connsiteY3" fmla="*/ 701409 h 1466296"/>
                <a:gd name="connsiteX4" fmla="*/ 129366 w 180192"/>
                <a:gd name="connsiteY4" fmla="*/ 1463409 h 1466296"/>
                <a:gd name="connsiteX5" fmla="*/ 11891 w 180192"/>
                <a:gd name="connsiteY5" fmla="*/ 380734 h 1466296"/>
                <a:gd name="connsiteX6" fmla="*/ 11891 w 180192"/>
                <a:gd name="connsiteY6" fmla="*/ 498209 h 1466296"/>
                <a:gd name="connsiteX7" fmla="*/ 81741 w 180192"/>
                <a:gd name="connsiteY7" fmla="*/ 196584 h 1466296"/>
                <a:gd name="connsiteX8" fmla="*/ 40466 w 180192"/>
                <a:gd name="connsiteY8" fmla="*/ 307709 h 1466296"/>
                <a:gd name="connsiteX9" fmla="*/ 180166 w 180192"/>
                <a:gd name="connsiteY9" fmla="*/ 2909 h 146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92" h="1466296">
                  <a:moveTo>
                    <a:pt x="180166" y="2909"/>
                  </a:moveTo>
                  <a:cubicBezTo>
                    <a:pt x="178049" y="38892"/>
                    <a:pt x="43112" y="390788"/>
                    <a:pt x="27766" y="523609"/>
                  </a:cubicBezTo>
                  <a:cubicBezTo>
                    <a:pt x="12420" y="656430"/>
                    <a:pt x="84387" y="770201"/>
                    <a:pt x="88091" y="799834"/>
                  </a:cubicBezTo>
                  <a:cubicBezTo>
                    <a:pt x="91795" y="829467"/>
                    <a:pt x="43112" y="590813"/>
                    <a:pt x="49991" y="701409"/>
                  </a:cubicBezTo>
                  <a:cubicBezTo>
                    <a:pt x="56870" y="812005"/>
                    <a:pt x="135716" y="1516855"/>
                    <a:pt x="129366" y="1463409"/>
                  </a:cubicBezTo>
                  <a:cubicBezTo>
                    <a:pt x="123016" y="1409963"/>
                    <a:pt x="31470" y="541601"/>
                    <a:pt x="11891" y="380734"/>
                  </a:cubicBezTo>
                  <a:cubicBezTo>
                    <a:pt x="-7688" y="219867"/>
                    <a:pt x="249" y="528901"/>
                    <a:pt x="11891" y="498209"/>
                  </a:cubicBezTo>
                  <a:cubicBezTo>
                    <a:pt x="23533" y="467517"/>
                    <a:pt x="76979" y="228334"/>
                    <a:pt x="81741" y="196584"/>
                  </a:cubicBezTo>
                  <a:cubicBezTo>
                    <a:pt x="86503" y="164834"/>
                    <a:pt x="25120" y="339459"/>
                    <a:pt x="40466" y="307709"/>
                  </a:cubicBezTo>
                  <a:cubicBezTo>
                    <a:pt x="55812" y="275959"/>
                    <a:pt x="182283" y="-33074"/>
                    <a:pt x="180166" y="29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フリーフォーム 579">
              <a:extLst>
                <a:ext uri="{FF2B5EF4-FFF2-40B4-BE49-F238E27FC236}">
                  <a16:creationId xmlns:a16="http://schemas.microsoft.com/office/drawing/2014/main" id="{50DF6A89-3601-B907-A4AD-FEFE8741FDA1}"/>
                </a:ext>
              </a:extLst>
            </p:cNvPr>
            <p:cNvSpPr/>
            <p:nvPr/>
          </p:nvSpPr>
          <p:spPr>
            <a:xfrm>
              <a:off x="2333291" y="2747513"/>
              <a:ext cx="159245" cy="847498"/>
            </a:xfrm>
            <a:custGeom>
              <a:avLst/>
              <a:gdLst>
                <a:gd name="connsiteX0" fmla="*/ 334 w 159245"/>
                <a:gd name="connsiteY0" fmla="*/ 8387 h 847498"/>
                <a:gd name="connsiteX1" fmla="*/ 35259 w 159245"/>
                <a:gd name="connsiteY1" fmla="*/ 52837 h 847498"/>
                <a:gd name="connsiteX2" fmla="*/ 63834 w 159245"/>
                <a:gd name="connsiteY2" fmla="*/ 192537 h 847498"/>
                <a:gd name="connsiteX3" fmla="*/ 38434 w 159245"/>
                <a:gd name="connsiteY3" fmla="*/ 332237 h 847498"/>
                <a:gd name="connsiteX4" fmla="*/ 57484 w 159245"/>
                <a:gd name="connsiteY4" fmla="*/ 389387 h 847498"/>
                <a:gd name="connsiteX5" fmla="*/ 159084 w 159245"/>
                <a:gd name="connsiteY5" fmla="*/ 846587 h 847498"/>
                <a:gd name="connsiteX6" fmla="*/ 79709 w 159245"/>
                <a:gd name="connsiteY6" fmla="*/ 497337 h 847498"/>
                <a:gd name="connsiteX7" fmla="*/ 25734 w 159245"/>
                <a:gd name="connsiteY7" fmla="*/ 160787 h 847498"/>
                <a:gd name="connsiteX8" fmla="*/ 57484 w 159245"/>
                <a:gd name="connsiteY8" fmla="*/ 208412 h 847498"/>
                <a:gd name="connsiteX9" fmla="*/ 334 w 159245"/>
                <a:gd name="connsiteY9" fmla="*/ 8387 h 8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245" h="847498">
                  <a:moveTo>
                    <a:pt x="334" y="8387"/>
                  </a:moveTo>
                  <a:cubicBezTo>
                    <a:pt x="-3370" y="-17542"/>
                    <a:pt x="24676" y="22145"/>
                    <a:pt x="35259" y="52837"/>
                  </a:cubicBezTo>
                  <a:cubicBezTo>
                    <a:pt x="45842" y="83529"/>
                    <a:pt x="63305" y="145970"/>
                    <a:pt x="63834" y="192537"/>
                  </a:cubicBezTo>
                  <a:cubicBezTo>
                    <a:pt x="64363" y="239104"/>
                    <a:pt x="39492" y="299429"/>
                    <a:pt x="38434" y="332237"/>
                  </a:cubicBezTo>
                  <a:cubicBezTo>
                    <a:pt x="37376" y="365045"/>
                    <a:pt x="37376" y="303662"/>
                    <a:pt x="57484" y="389387"/>
                  </a:cubicBezTo>
                  <a:cubicBezTo>
                    <a:pt x="77592" y="475112"/>
                    <a:pt x="155380" y="828595"/>
                    <a:pt x="159084" y="846587"/>
                  </a:cubicBezTo>
                  <a:cubicBezTo>
                    <a:pt x="162788" y="864579"/>
                    <a:pt x="101934" y="611637"/>
                    <a:pt x="79709" y="497337"/>
                  </a:cubicBezTo>
                  <a:cubicBezTo>
                    <a:pt x="57484" y="383037"/>
                    <a:pt x="29438" y="208941"/>
                    <a:pt x="25734" y="160787"/>
                  </a:cubicBezTo>
                  <a:cubicBezTo>
                    <a:pt x="22030" y="112633"/>
                    <a:pt x="59601" y="230108"/>
                    <a:pt x="57484" y="208412"/>
                  </a:cubicBezTo>
                  <a:cubicBezTo>
                    <a:pt x="55367" y="186716"/>
                    <a:pt x="4038" y="34316"/>
                    <a:pt x="334" y="838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1" name="フリーフォーム 580">
              <a:extLst>
                <a:ext uri="{FF2B5EF4-FFF2-40B4-BE49-F238E27FC236}">
                  <a16:creationId xmlns:a16="http://schemas.microsoft.com/office/drawing/2014/main" id="{94D8E87A-BDC9-F68F-A78B-1B2C84611875}"/>
                </a:ext>
              </a:extLst>
            </p:cNvPr>
            <p:cNvSpPr/>
            <p:nvPr/>
          </p:nvSpPr>
          <p:spPr>
            <a:xfrm>
              <a:off x="2456380" y="2904141"/>
              <a:ext cx="363094" cy="1328812"/>
            </a:xfrm>
            <a:custGeom>
              <a:avLst/>
              <a:gdLst>
                <a:gd name="connsiteX0" fmla="*/ 16945 w 363094"/>
                <a:gd name="connsiteY0" fmla="*/ 984 h 1328812"/>
                <a:gd name="connsiteX1" fmla="*/ 51870 w 363094"/>
                <a:gd name="connsiteY1" fmla="*/ 429609 h 1328812"/>
                <a:gd name="connsiteX2" fmla="*/ 159820 w 363094"/>
                <a:gd name="connsiteY2" fmla="*/ 645509 h 1328812"/>
                <a:gd name="connsiteX3" fmla="*/ 128070 w 363094"/>
                <a:gd name="connsiteY3" fmla="*/ 670909 h 1328812"/>
                <a:gd name="connsiteX4" fmla="*/ 258245 w 363094"/>
                <a:gd name="connsiteY4" fmla="*/ 1016984 h 1328812"/>
                <a:gd name="connsiteX5" fmla="*/ 188395 w 363094"/>
                <a:gd name="connsiteY5" fmla="*/ 858234 h 1328812"/>
                <a:gd name="connsiteX6" fmla="*/ 363020 w 363094"/>
                <a:gd name="connsiteY6" fmla="*/ 1328134 h 1328812"/>
                <a:gd name="connsiteX7" fmla="*/ 207445 w 363094"/>
                <a:gd name="connsiteY7" fmla="*/ 950309 h 1328812"/>
                <a:gd name="connsiteX8" fmla="*/ 1070 w 363094"/>
                <a:gd name="connsiteY8" fmla="*/ 461359 h 1328812"/>
                <a:gd name="connsiteX9" fmla="*/ 121720 w 363094"/>
                <a:gd name="connsiteY9" fmla="*/ 689959 h 1328812"/>
                <a:gd name="connsiteX10" fmla="*/ 10595 w 363094"/>
                <a:gd name="connsiteY10" fmla="*/ 467709 h 1328812"/>
                <a:gd name="connsiteX11" fmla="*/ 35995 w 363094"/>
                <a:gd name="connsiteY11" fmla="*/ 559784 h 1328812"/>
                <a:gd name="connsiteX12" fmla="*/ 16945 w 363094"/>
                <a:gd name="connsiteY12" fmla="*/ 984 h 132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094" h="1328812">
                  <a:moveTo>
                    <a:pt x="16945" y="984"/>
                  </a:moveTo>
                  <a:cubicBezTo>
                    <a:pt x="19591" y="-20712"/>
                    <a:pt x="28058" y="322188"/>
                    <a:pt x="51870" y="429609"/>
                  </a:cubicBezTo>
                  <a:cubicBezTo>
                    <a:pt x="75683" y="537030"/>
                    <a:pt x="147120" y="605292"/>
                    <a:pt x="159820" y="645509"/>
                  </a:cubicBezTo>
                  <a:cubicBezTo>
                    <a:pt x="172520" y="685726"/>
                    <a:pt x="111666" y="608997"/>
                    <a:pt x="128070" y="670909"/>
                  </a:cubicBezTo>
                  <a:cubicBezTo>
                    <a:pt x="144474" y="732821"/>
                    <a:pt x="248191" y="985763"/>
                    <a:pt x="258245" y="1016984"/>
                  </a:cubicBezTo>
                  <a:cubicBezTo>
                    <a:pt x="268299" y="1048205"/>
                    <a:pt x="170933" y="806376"/>
                    <a:pt x="188395" y="858234"/>
                  </a:cubicBezTo>
                  <a:cubicBezTo>
                    <a:pt x="205858" y="910092"/>
                    <a:pt x="359845" y="1312788"/>
                    <a:pt x="363020" y="1328134"/>
                  </a:cubicBezTo>
                  <a:cubicBezTo>
                    <a:pt x="366195" y="1343480"/>
                    <a:pt x="267770" y="1094771"/>
                    <a:pt x="207445" y="950309"/>
                  </a:cubicBezTo>
                  <a:cubicBezTo>
                    <a:pt x="147120" y="805847"/>
                    <a:pt x="15357" y="504751"/>
                    <a:pt x="1070" y="461359"/>
                  </a:cubicBezTo>
                  <a:cubicBezTo>
                    <a:pt x="-13217" y="417967"/>
                    <a:pt x="120132" y="688901"/>
                    <a:pt x="121720" y="689959"/>
                  </a:cubicBezTo>
                  <a:cubicBezTo>
                    <a:pt x="123308" y="691017"/>
                    <a:pt x="24883" y="489405"/>
                    <a:pt x="10595" y="467709"/>
                  </a:cubicBezTo>
                  <a:cubicBezTo>
                    <a:pt x="-3693" y="446013"/>
                    <a:pt x="32291" y="632809"/>
                    <a:pt x="35995" y="559784"/>
                  </a:cubicBezTo>
                  <a:cubicBezTo>
                    <a:pt x="39699" y="486759"/>
                    <a:pt x="14299" y="22680"/>
                    <a:pt x="16945" y="9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2" name="フリーフォーム 581">
              <a:extLst>
                <a:ext uri="{FF2B5EF4-FFF2-40B4-BE49-F238E27FC236}">
                  <a16:creationId xmlns:a16="http://schemas.microsoft.com/office/drawing/2014/main" id="{06CDE326-F277-F1BE-41DC-A9011FE94ADC}"/>
                </a:ext>
              </a:extLst>
            </p:cNvPr>
            <p:cNvSpPr/>
            <p:nvPr/>
          </p:nvSpPr>
          <p:spPr>
            <a:xfrm>
              <a:off x="3235972" y="1133056"/>
              <a:ext cx="1133662" cy="512851"/>
            </a:xfrm>
            <a:custGeom>
              <a:avLst/>
              <a:gdLst>
                <a:gd name="connsiteX0" fmla="*/ 2528 w 1133662"/>
                <a:gd name="connsiteY0" fmla="*/ 197269 h 512851"/>
                <a:gd name="connsiteX1" fmla="*/ 523228 w 1133662"/>
                <a:gd name="connsiteY1" fmla="*/ 149644 h 512851"/>
                <a:gd name="connsiteX2" fmla="*/ 834378 w 1133662"/>
                <a:gd name="connsiteY2" fmla="*/ 263944 h 512851"/>
                <a:gd name="connsiteX3" fmla="*/ 713728 w 1133662"/>
                <a:gd name="connsiteY3" fmla="*/ 209969 h 512851"/>
                <a:gd name="connsiteX4" fmla="*/ 1132828 w 1133662"/>
                <a:gd name="connsiteY4" fmla="*/ 511594 h 512851"/>
                <a:gd name="connsiteX5" fmla="*/ 808978 w 1133662"/>
                <a:gd name="connsiteY5" fmla="*/ 305219 h 512851"/>
                <a:gd name="connsiteX6" fmla="*/ 380353 w 1133662"/>
                <a:gd name="connsiteY6" fmla="*/ 6769 h 512851"/>
                <a:gd name="connsiteX7" fmla="*/ 513703 w 1133662"/>
                <a:gd name="connsiteY7" fmla="*/ 98844 h 512851"/>
                <a:gd name="connsiteX8" fmla="*/ 224778 w 1133662"/>
                <a:gd name="connsiteY8" fmla="*/ 124244 h 512851"/>
                <a:gd name="connsiteX9" fmla="*/ 339078 w 1133662"/>
                <a:gd name="connsiteY9" fmla="*/ 32169 h 512851"/>
                <a:gd name="connsiteX10" fmla="*/ 205728 w 1133662"/>
                <a:gd name="connsiteY10" fmla="*/ 162344 h 512851"/>
                <a:gd name="connsiteX11" fmla="*/ 320028 w 1133662"/>
                <a:gd name="connsiteY11" fmla="*/ 121069 h 512851"/>
                <a:gd name="connsiteX12" fmla="*/ 2528 w 1133662"/>
                <a:gd name="connsiteY12" fmla="*/ 197269 h 51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662" h="512851">
                  <a:moveTo>
                    <a:pt x="2528" y="197269"/>
                  </a:moveTo>
                  <a:cubicBezTo>
                    <a:pt x="36395" y="202031"/>
                    <a:pt x="384586" y="138532"/>
                    <a:pt x="523228" y="149644"/>
                  </a:cubicBezTo>
                  <a:cubicBezTo>
                    <a:pt x="661870" y="160756"/>
                    <a:pt x="802628" y="253890"/>
                    <a:pt x="834378" y="263944"/>
                  </a:cubicBezTo>
                  <a:cubicBezTo>
                    <a:pt x="866128" y="273998"/>
                    <a:pt x="663986" y="168694"/>
                    <a:pt x="713728" y="209969"/>
                  </a:cubicBezTo>
                  <a:cubicBezTo>
                    <a:pt x="763470" y="251244"/>
                    <a:pt x="1116953" y="495719"/>
                    <a:pt x="1132828" y="511594"/>
                  </a:cubicBezTo>
                  <a:cubicBezTo>
                    <a:pt x="1148703" y="527469"/>
                    <a:pt x="934391" y="389357"/>
                    <a:pt x="808978" y="305219"/>
                  </a:cubicBezTo>
                  <a:cubicBezTo>
                    <a:pt x="683565" y="221081"/>
                    <a:pt x="380353" y="6769"/>
                    <a:pt x="380353" y="6769"/>
                  </a:cubicBezTo>
                  <a:cubicBezTo>
                    <a:pt x="331141" y="-27627"/>
                    <a:pt x="539632" y="79265"/>
                    <a:pt x="513703" y="98844"/>
                  </a:cubicBezTo>
                  <a:cubicBezTo>
                    <a:pt x="487774" y="118423"/>
                    <a:pt x="253882" y="135356"/>
                    <a:pt x="224778" y="124244"/>
                  </a:cubicBezTo>
                  <a:cubicBezTo>
                    <a:pt x="195674" y="113131"/>
                    <a:pt x="342253" y="25819"/>
                    <a:pt x="339078" y="32169"/>
                  </a:cubicBezTo>
                  <a:cubicBezTo>
                    <a:pt x="335903" y="38519"/>
                    <a:pt x="208903" y="147527"/>
                    <a:pt x="205728" y="162344"/>
                  </a:cubicBezTo>
                  <a:cubicBezTo>
                    <a:pt x="202553" y="177161"/>
                    <a:pt x="354424" y="114719"/>
                    <a:pt x="320028" y="121069"/>
                  </a:cubicBezTo>
                  <a:cubicBezTo>
                    <a:pt x="285632" y="127419"/>
                    <a:pt x="-31339" y="192507"/>
                    <a:pt x="2528" y="1972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3" name="フリーフォーム 582">
              <a:extLst>
                <a:ext uri="{FF2B5EF4-FFF2-40B4-BE49-F238E27FC236}">
                  <a16:creationId xmlns:a16="http://schemas.microsoft.com/office/drawing/2014/main" id="{23D3B1E4-06E8-3CCC-2323-544147E4FB4C}"/>
                </a:ext>
              </a:extLst>
            </p:cNvPr>
            <p:cNvSpPr/>
            <p:nvPr/>
          </p:nvSpPr>
          <p:spPr>
            <a:xfrm>
              <a:off x="3151288" y="1296272"/>
              <a:ext cx="796412" cy="112096"/>
            </a:xfrm>
            <a:custGeom>
              <a:avLst/>
              <a:gdLst>
                <a:gd name="connsiteX0" fmla="*/ 20537 w 796412"/>
                <a:gd name="connsiteY0" fmla="*/ 110253 h 112096"/>
                <a:gd name="connsiteX1" fmla="*/ 785712 w 796412"/>
                <a:gd name="connsiteY1" fmla="*/ 2303 h 112096"/>
                <a:gd name="connsiteX2" fmla="*/ 452337 w 796412"/>
                <a:gd name="connsiteY2" fmla="*/ 34053 h 112096"/>
                <a:gd name="connsiteX3" fmla="*/ 220562 w 796412"/>
                <a:gd name="connsiteY3" fmla="*/ 5478 h 112096"/>
                <a:gd name="connsiteX4" fmla="*/ 414237 w 796412"/>
                <a:gd name="connsiteY4" fmla="*/ 21353 h 112096"/>
                <a:gd name="connsiteX5" fmla="*/ 236437 w 796412"/>
                <a:gd name="connsiteY5" fmla="*/ 68978 h 112096"/>
                <a:gd name="connsiteX6" fmla="*/ 20537 w 796412"/>
                <a:gd name="connsiteY6" fmla="*/ 110253 h 11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412" h="112096">
                  <a:moveTo>
                    <a:pt x="20537" y="110253"/>
                  </a:moveTo>
                  <a:cubicBezTo>
                    <a:pt x="112083" y="99140"/>
                    <a:pt x="713745" y="15003"/>
                    <a:pt x="785712" y="2303"/>
                  </a:cubicBezTo>
                  <a:cubicBezTo>
                    <a:pt x="857679" y="-10397"/>
                    <a:pt x="546529" y="33524"/>
                    <a:pt x="452337" y="34053"/>
                  </a:cubicBezTo>
                  <a:cubicBezTo>
                    <a:pt x="358145" y="34582"/>
                    <a:pt x="226912" y="7595"/>
                    <a:pt x="220562" y="5478"/>
                  </a:cubicBezTo>
                  <a:cubicBezTo>
                    <a:pt x="214212" y="3361"/>
                    <a:pt x="411591" y="10770"/>
                    <a:pt x="414237" y="21353"/>
                  </a:cubicBezTo>
                  <a:cubicBezTo>
                    <a:pt x="416883" y="31936"/>
                    <a:pt x="303641" y="58924"/>
                    <a:pt x="236437" y="68978"/>
                  </a:cubicBezTo>
                  <a:cubicBezTo>
                    <a:pt x="169233" y="79032"/>
                    <a:pt x="-71009" y="121366"/>
                    <a:pt x="20537" y="1102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4" name="フリーフォーム 583">
              <a:extLst>
                <a:ext uri="{FF2B5EF4-FFF2-40B4-BE49-F238E27FC236}">
                  <a16:creationId xmlns:a16="http://schemas.microsoft.com/office/drawing/2014/main" id="{21D74FE8-803B-E90A-FD32-554CD078430D}"/>
                </a:ext>
              </a:extLst>
            </p:cNvPr>
            <p:cNvSpPr/>
            <p:nvPr/>
          </p:nvSpPr>
          <p:spPr>
            <a:xfrm>
              <a:off x="3709715" y="1314139"/>
              <a:ext cx="431143" cy="1122616"/>
            </a:xfrm>
            <a:custGeom>
              <a:avLst/>
              <a:gdLst>
                <a:gd name="connsiteX0" fmla="*/ 1860 w 431143"/>
                <a:gd name="connsiteY0" fmla="*/ 311 h 1122616"/>
                <a:gd name="connsiteX1" fmla="*/ 81235 w 431143"/>
                <a:gd name="connsiteY1" fmla="*/ 73336 h 1122616"/>
                <a:gd name="connsiteX2" fmla="*/ 278085 w 431143"/>
                <a:gd name="connsiteY2" fmla="*/ 282886 h 1122616"/>
                <a:gd name="connsiteX3" fmla="*/ 386035 w 431143"/>
                <a:gd name="connsiteY3" fmla="*/ 603561 h 1122616"/>
                <a:gd name="connsiteX4" fmla="*/ 366985 w 431143"/>
                <a:gd name="connsiteY4" fmla="*/ 457511 h 1122616"/>
                <a:gd name="connsiteX5" fmla="*/ 401910 w 431143"/>
                <a:gd name="connsiteY5" fmla="*/ 1121086 h 1122616"/>
                <a:gd name="connsiteX6" fmla="*/ 417785 w 431143"/>
                <a:gd name="connsiteY6" fmla="*/ 625786 h 1122616"/>
                <a:gd name="connsiteX7" fmla="*/ 386035 w 431143"/>
                <a:gd name="connsiteY7" fmla="*/ 168586 h 1122616"/>
                <a:gd name="connsiteX8" fmla="*/ 430485 w 431143"/>
                <a:gd name="connsiteY8" fmla="*/ 498786 h 1122616"/>
                <a:gd name="connsiteX9" fmla="*/ 344760 w 431143"/>
                <a:gd name="connsiteY9" fmla="*/ 314636 h 1122616"/>
                <a:gd name="connsiteX10" fmla="*/ 186010 w 431143"/>
                <a:gd name="connsiteY10" fmla="*/ 13011 h 1122616"/>
                <a:gd name="connsiteX11" fmla="*/ 376510 w 431143"/>
                <a:gd name="connsiteY11" fmla="*/ 343211 h 1122616"/>
                <a:gd name="connsiteX12" fmla="*/ 151085 w 431143"/>
                <a:gd name="connsiteY12" fmla="*/ 95561 h 1122616"/>
                <a:gd name="connsiteX13" fmla="*/ 1860 w 431143"/>
                <a:gd name="connsiteY13" fmla="*/ 311 h 112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143" h="1122616">
                  <a:moveTo>
                    <a:pt x="1860" y="311"/>
                  </a:moveTo>
                  <a:cubicBezTo>
                    <a:pt x="-9782" y="-3393"/>
                    <a:pt x="35198" y="26240"/>
                    <a:pt x="81235" y="73336"/>
                  </a:cubicBezTo>
                  <a:cubicBezTo>
                    <a:pt x="127272" y="120432"/>
                    <a:pt x="227285" y="194515"/>
                    <a:pt x="278085" y="282886"/>
                  </a:cubicBezTo>
                  <a:cubicBezTo>
                    <a:pt x="328885" y="371257"/>
                    <a:pt x="371218" y="574457"/>
                    <a:pt x="386035" y="603561"/>
                  </a:cubicBezTo>
                  <a:cubicBezTo>
                    <a:pt x="400852" y="632665"/>
                    <a:pt x="364339" y="371257"/>
                    <a:pt x="366985" y="457511"/>
                  </a:cubicBezTo>
                  <a:cubicBezTo>
                    <a:pt x="369631" y="543765"/>
                    <a:pt x="393443" y="1093040"/>
                    <a:pt x="401910" y="1121086"/>
                  </a:cubicBezTo>
                  <a:cubicBezTo>
                    <a:pt x="410377" y="1149132"/>
                    <a:pt x="420431" y="784536"/>
                    <a:pt x="417785" y="625786"/>
                  </a:cubicBezTo>
                  <a:cubicBezTo>
                    <a:pt x="415139" y="467036"/>
                    <a:pt x="383918" y="189753"/>
                    <a:pt x="386035" y="168586"/>
                  </a:cubicBezTo>
                  <a:cubicBezTo>
                    <a:pt x="388152" y="147419"/>
                    <a:pt x="437364" y="474444"/>
                    <a:pt x="430485" y="498786"/>
                  </a:cubicBezTo>
                  <a:cubicBezTo>
                    <a:pt x="423606" y="523128"/>
                    <a:pt x="385506" y="395598"/>
                    <a:pt x="344760" y="314636"/>
                  </a:cubicBezTo>
                  <a:cubicBezTo>
                    <a:pt x="304014" y="233674"/>
                    <a:pt x="180718" y="8249"/>
                    <a:pt x="186010" y="13011"/>
                  </a:cubicBezTo>
                  <a:cubicBezTo>
                    <a:pt x="191302" y="17774"/>
                    <a:pt x="382331" y="329453"/>
                    <a:pt x="376510" y="343211"/>
                  </a:cubicBezTo>
                  <a:cubicBezTo>
                    <a:pt x="370689" y="356969"/>
                    <a:pt x="208235" y="150594"/>
                    <a:pt x="151085" y="95561"/>
                  </a:cubicBezTo>
                  <a:cubicBezTo>
                    <a:pt x="93935" y="40528"/>
                    <a:pt x="13502" y="4015"/>
                    <a:pt x="1860" y="3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5" name="フリーフォーム 584">
              <a:extLst>
                <a:ext uri="{FF2B5EF4-FFF2-40B4-BE49-F238E27FC236}">
                  <a16:creationId xmlns:a16="http://schemas.microsoft.com/office/drawing/2014/main" id="{89CF312B-7DED-F67D-0C6E-3538ADBF2B8D}"/>
                </a:ext>
              </a:extLst>
            </p:cNvPr>
            <p:cNvSpPr/>
            <p:nvPr/>
          </p:nvSpPr>
          <p:spPr>
            <a:xfrm>
              <a:off x="3038103" y="1290645"/>
              <a:ext cx="1378802" cy="1265556"/>
            </a:xfrm>
            <a:custGeom>
              <a:avLst/>
              <a:gdLst>
                <a:gd name="connsiteX0" fmla="*/ 219447 w 1378802"/>
                <a:gd name="connsiteY0" fmla="*/ 246055 h 1265556"/>
                <a:gd name="connsiteX1" fmla="*/ 527422 w 1378802"/>
                <a:gd name="connsiteY1" fmla="*/ 39680 h 1265556"/>
                <a:gd name="connsiteX2" fmla="*/ 371847 w 1378802"/>
                <a:gd name="connsiteY2" fmla="*/ 169855 h 1265556"/>
                <a:gd name="connsiteX3" fmla="*/ 714747 w 1378802"/>
                <a:gd name="connsiteY3" fmla="*/ 188905 h 1265556"/>
                <a:gd name="connsiteX4" fmla="*/ 517897 w 1378802"/>
                <a:gd name="connsiteY4" fmla="*/ 188905 h 1265556"/>
                <a:gd name="connsiteX5" fmla="*/ 813172 w 1378802"/>
                <a:gd name="connsiteY5" fmla="*/ 458780 h 1265556"/>
                <a:gd name="connsiteX6" fmla="*/ 606797 w 1378802"/>
                <a:gd name="connsiteY6" fmla="*/ 315905 h 1265556"/>
                <a:gd name="connsiteX7" fmla="*/ 1365622 w 1378802"/>
                <a:gd name="connsiteY7" fmla="*/ 728655 h 1265556"/>
                <a:gd name="connsiteX8" fmla="*/ 1092572 w 1378802"/>
                <a:gd name="connsiteY8" fmla="*/ 627055 h 1265556"/>
                <a:gd name="connsiteX9" fmla="*/ 1143372 w 1378802"/>
                <a:gd name="connsiteY9" fmla="*/ 747705 h 1265556"/>
                <a:gd name="connsiteX10" fmla="*/ 1244972 w 1378802"/>
                <a:gd name="connsiteY10" fmla="*/ 1265230 h 1265556"/>
                <a:gd name="connsiteX11" fmla="*/ 1124322 w 1378802"/>
                <a:gd name="connsiteY11" fmla="*/ 665155 h 1265556"/>
                <a:gd name="connsiteX12" fmla="*/ 816347 w 1378802"/>
                <a:gd name="connsiteY12" fmla="*/ 128580 h 1265556"/>
                <a:gd name="connsiteX13" fmla="*/ 930647 w 1378802"/>
                <a:gd name="connsiteY13" fmla="*/ 477830 h 1265556"/>
                <a:gd name="connsiteX14" fmla="*/ 673472 w 1378802"/>
                <a:gd name="connsiteY14" fmla="*/ 287330 h 1265556"/>
                <a:gd name="connsiteX15" fmla="*/ 432172 w 1378802"/>
                <a:gd name="connsiteY15" fmla="*/ 344480 h 1265556"/>
                <a:gd name="connsiteX16" fmla="*/ 530597 w 1378802"/>
                <a:gd name="connsiteY16" fmla="*/ 319080 h 1265556"/>
                <a:gd name="connsiteX17" fmla="*/ 343272 w 1378802"/>
                <a:gd name="connsiteY17" fmla="*/ 592130 h 1265556"/>
                <a:gd name="connsiteX18" fmla="*/ 581397 w 1378802"/>
                <a:gd name="connsiteY18" fmla="*/ 401630 h 1265556"/>
                <a:gd name="connsiteX19" fmla="*/ 438522 w 1378802"/>
                <a:gd name="connsiteY19" fmla="*/ 579430 h 1265556"/>
                <a:gd name="connsiteX20" fmla="*/ 756022 w 1378802"/>
                <a:gd name="connsiteY20" fmla="*/ 493705 h 1265556"/>
                <a:gd name="connsiteX21" fmla="*/ 486147 w 1378802"/>
                <a:gd name="connsiteY21" fmla="*/ 579430 h 1265556"/>
                <a:gd name="connsiteX22" fmla="*/ 622672 w 1378802"/>
                <a:gd name="connsiteY22" fmla="*/ 592130 h 1265556"/>
                <a:gd name="connsiteX23" fmla="*/ 1098922 w 1378802"/>
                <a:gd name="connsiteY23" fmla="*/ 1230305 h 1265556"/>
                <a:gd name="connsiteX24" fmla="*/ 825872 w 1378802"/>
                <a:gd name="connsiteY24" fmla="*/ 836605 h 1265556"/>
                <a:gd name="connsiteX25" fmla="*/ 467097 w 1378802"/>
                <a:gd name="connsiteY25" fmla="*/ 341305 h 1265556"/>
                <a:gd name="connsiteX26" fmla="*/ 397247 w 1378802"/>
                <a:gd name="connsiteY26" fmla="*/ 274630 h 1265556"/>
                <a:gd name="connsiteX27" fmla="*/ 498847 w 1378802"/>
                <a:gd name="connsiteY27" fmla="*/ 214305 h 1265556"/>
                <a:gd name="connsiteX28" fmla="*/ 505197 w 1378802"/>
                <a:gd name="connsiteY28" fmla="*/ 7930 h 1265556"/>
                <a:gd name="connsiteX29" fmla="*/ 387722 w 1378802"/>
                <a:gd name="connsiteY29" fmla="*/ 39680 h 1265556"/>
                <a:gd name="connsiteX30" fmla="*/ 372 w 1378802"/>
                <a:gd name="connsiteY30" fmla="*/ 11105 h 1265556"/>
                <a:gd name="connsiteX31" fmla="*/ 463922 w 1378802"/>
                <a:gd name="connsiteY31" fmla="*/ 42855 h 1265556"/>
                <a:gd name="connsiteX32" fmla="*/ 219447 w 1378802"/>
                <a:gd name="connsiteY32" fmla="*/ 246055 h 126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78802" h="1265556">
                  <a:moveTo>
                    <a:pt x="219447" y="246055"/>
                  </a:moveTo>
                  <a:cubicBezTo>
                    <a:pt x="230030" y="245526"/>
                    <a:pt x="502022" y="52380"/>
                    <a:pt x="527422" y="39680"/>
                  </a:cubicBezTo>
                  <a:cubicBezTo>
                    <a:pt x="552822" y="26980"/>
                    <a:pt x="340626" y="144984"/>
                    <a:pt x="371847" y="169855"/>
                  </a:cubicBezTo>
                  <a:cubicBezTo>
                    <a:pt x="403068" y="194726"/>
                    <a:pt x="690405" y="185730"/>
                    <a:pt x="714747" y="188905"/>
                  </a:cubicBezTo>
                  <a:cubicBezTo>
                    <a:pt x="739089" y="192080"/>
                    <a:pt x="501493" y="143926"/>
                    <a:pt x="517897" y="188905"/>
                  </a:cubicBezTo>
                  <a:cubicBezTo>
                    <a:pt x="534301" y="233884"/>
                    <a:pt x="798355" y="437613"/>
                    <a:pt x="813172" y="458780"/>
                  </a:cubicBezTo>
                  <a:cubicBezTo>
                    <a:pt x="827989" y="479947"/>
                    <a:pt x="514722" y="270926"/>
                    <a:pt x="606797" y="315905"/>
                  </a:cubicBezTo>
                  <a:cubicBezTo>
                    <a:pt x="698872" y="360884"/>
                    <a:pt x="1284660" y="676797"/>
                    <a:pt x="1365622" y="728655"/>
                  </a:cubicBezTo>
                  <a:cubicBezTo>
                    <a:pt x="1446584" y="780513"/>
                    <a:pt x="1129614" y="623880"/>
                    <a:pt x="1092572" y="627055"/>
                  </a:cubicBezTo>
                  <a:cubicBezTo>
                    <a:pt x="1055530" y="630230"/>
                    <a:pt x="1117972" y="641343"/>
                    <a:pt x="1143372" y="747705"/>
                  </a:cubicBezTo>
                  <a:cubicBezTo>
                    <a:pt x="1168772" y="854067"/>
                    <a:pt x="1248147" y="1278988"/>
                    <a:pt x="1244972" y="1265230"/>
                  </a:cubicBezTo>
                  <a:cubicBezTo>
                    <a:pt x="1241797" y="1251472"/>
                    <a:pt x="1195759" y="854597"/>
                    <a:pt x="1124322" y="665155"/>
                  </a:cubicBezTo>
                  <a:cubicBezTo>
                    <a:pt x="1052885" y="475713"/>
                    <a:pt x="848626" y="159801"/>
                    <a:pt x="816347" y="128580"/>
                  </a:cubicBezTo>
                  <a:cubicBezTo>
                    <a:pt x="784068" y="97359"/>
                    <a:pt x="954459" y="451372"/>
                    <a:pt x="930647" y="477830"/>
                  </a:cubicBezTo>
                  <a:cubicBezTo>
                    <a:pt x="906835" y="504288"/>
                    <a:pt x="756551" y="309555"/>
                    <a:pt x="673472" y="287330"/>
                  </a:cubicBezTo>
                  <a:cubicBezTo>
                    <a:pt x="590393" y="265105"/>
                    <a:pt x="455985" y="339188"/>
                    <a:pt x="432172" y="344480"/>
                  </a:cubicBezTo>
                  <a:cubicBezTo>
                    <a:pt x="408359" y="349772"/>
                    <a:pt x="545414" y="277805"/>
                    <a:pt x="530597" y="319080"/>
                  </a:cubicBezTo>
                  <a:cubicBezTo>
                    <a:pt x="515780" y="360355"/>
                    <a:pt x="334805" y="578372"/>
                    <a:pt x="343272" y="592130"/>
                  </a:cubicBezTo>
                  <a:cubicBezTo>
                    <a:pt x="351739" y="605888"/>
                    <a:pt x="565522" y="403747"/>
                    <a:pt x="581397" y="401630"/>
                  </a:cubicBezTo>
                  <a:cubicBezTo>
                    <a:pt x="597272" y="399513"/>
                    <a:pt x="409418" y="564084"/>
                    <a:pt x="438522" y="579430"/>
                  </a:cubicBezTo>
                  <a:cubicBezTo>
                    <a:pt x="467626" y="594776"/>
                    <a:pt x="748085" y="493705"/>
                    <a:pt x="756022" y="493705"/>
                  </a:cubicBezTo>
                  <a:cubicBezTo>
                    <a:pt x="763959" y="493705"/>
                    <a:pt x="508372" y="563026"/>
                    <a:pt x="486147" y="579430"/>
                  </a:cubicBezTo>
                  <a:cubicBezTo>
                    <a:pt x="463922" y="595834"/>
                    <a:pt x="520543" y="483651"/>
                    <a:pt x="622672" y="592130"/>
                  </a:cubicBezTo>
                  <a:cubicBezTo>
                    <a:pt x="724801" y="700609"/>
                    <a:pt x="1065055" y="1189559"/>
                    <a:pt x="1098922" y="1230305"/>
                  </a:cubicBezTo>
                  <a:cubicBezTo>
                    <a:pt x="1132789" y="1271051"/>
                    <a:pt x="931176" y="984772"/>
                    <a:pt x="825872" y="836605"/>
                  </a:cubicBezTo>
                  <a:cubicBezTo>
                    <a:pt x="720568" y="688438"/>
                    <a:pt x="538534" y="434967"/>
                    <a:pt x="467097" y="341305"/>
                  </a:cubicBezTo>
                  <a:cubicBezTo>
                    <a:pt x="395660" y="247643"/>
                    <a:pt x="391955" y="295796"/>
                    <a:pt x="397247" y="274630"/>
                  </a:cubicBezTo>
                  <a:cubicBezTo>
                    <a:pt x="402539" y="253464"/>
                    <a:pt x="480855" y="258755"/>
                    <a:pt x="498847" y="214305"/>
                  </a:cubicBezTo>
                  <a:cubicBezTo>
                    <a:pt x="516839" y="169855"/>
                    <a:pt x="523718" y="37034"/>
                    <a:pt x="505197" y="7930"/>
                  </a:cubicBezTo>
                  <a:cubicBezTo>
                    <a:pt x="486676" y="-21174"/>
                    <a:pt x="471859" y="39151"/>
                    <a:pt x="387722" y="39680"/>
                  </a:cubicBezTo>
                  <a:cubicBezTo>
                    <a:pt x="303585" y="40209"/>
                    <a:pt x="-12328" y="10576"/>
                    <a:pt x="372" y="11105"/>
                  </a:cubicBezTo>
                  <a:cubicBezTo>
                    <a:pt x="13072" y="11634"/>
                    <a:pt x="421589" y="7401"/>
                    <a:pt x="463922" y="42855"/>
                  </a:cubicBezTo>
                  <a:cubicBezTo>
                    <a:pt x="506255" y="78309"/>
                    <a:pt x="208864" y="246584"/>
                    <a:pt x="219447" y="24605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6" name="フリーフォーム 585">
              <a:extLst>
                <a:ext uri="{FF2B5EF4-FFF2-40B4-BE49-F238E27FC236}">
                  <a16:creationId xmlns:a16="http://schemas.microsoft.com/office/drawing/2014/main" id="{0BBE942E-B041-F896-7E6F-5371554D6422}"/>
                </a:ext>
              </a:extLst>
            </p:cNvPr>
            <p:cNvSpPr/>
            <p:nvPr/>
          </p:nvSpPr>
          <p:spPr>
            <a:xfrm>
              <a:off x="3384537" y="1612730"/>
              <a:ext cx="839928" cy="1033364"/>
            </a:xfrm>
            <a:custGeom>
              <a:avLst/>
              <a:gdLst>
                <a:gd name="connsiteX0" fmla="*/ 13 w 839928"/>
                <a:gd name="connsiteY0" fmla="*/ 170 h 1033364"/>
                <a:gd name="connsiteX1" fmla="*/ 428638 w 839928"/>
                <a:gd name="connsiteY1" fmla="*/ 177970 h 1033364"/>
                <a:gd name="connsiteX2" fmla="*/ 615963 w 839928"/>
                <a:gd name="connsiteY2" fmla="*/ 593895 h 1033364"/>
                <a:gd name="connsiteX3" fmla="*/ 520713 w 839928"/>
                <a:gd name="connsiteY3" fmla="*/ 425620 h 1033364"/>
                <a:gd name="connsiteX4" fmla="*/ 835038 w 839928"/>
                <a:gd name="connsiteY4" fmla="*/ 1025695 h 1033364"/>
                <a:gd name="connsiteX5" fmla="*/ 682638 w 839928"/>
                <a:gd name="connsiteY5" fmla="*/ 730420 h 1033364"/>
                <a:gd name="connsiteX6" fmla="*/ 295288 w 839928"/>
                <a:gd name="connsiteY6" fmla="*/ 228770 h 1033364"/>
                <a:gd name="connsiteX7" fmla="*/ 542938 w 839928"/>
                <a:gd name="connsiteY7" fmla="*/ 527220 h 1033364"/>
                <a:gd name="connsiteX8" fmla="*/ 460388 w 839928"/>
                <a:gd name="connsiteY8" fmla="*/ 241470 h 1033364"/>
                <a:gd name="connsiteX9" fmla="*/ 225438 w 839928"/>
                <a:gd name="connsiteY9" fmla="*/ 19220 h 1033364"/>
                <a:gd name="connsiteX10" fmla="*/ 412763 w 839928"/>
                <a:gd name="connsiteY10" fmla="*/ 143045 h 1033364"/>
                <a:gd name="connsiteX11" fmla="*/ 13 w 839928"/>
                <a:gd name="connsiteY11" fmla="*/ 170 h 103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9928" h="1033364">
                  <a:moveTo>
                    <a:pt x="13" y="170"/>
                  </a:moveTo>
                  <a:cubicBezTo>
                    <a:pt x="2659" y="5991"/>
                    <a:pt x="325980" y="79016"/>
                    <a:pt x="428638" y="177970"/>
                  </a:cubicBezTo>
                  <a:cubicBezTo>
                    <a:pt x="531296" y="276924"/>
                    <a:pt x="600617" y="552620"/>
                    <a:pt x="615963" y="593895"/>
                  </a:cubicBezTo>
                  <a:cubicBezTo>
                    <a:pt x="631309" y="635170"/>
                    <a:pt x="484201" y="353653"/>
                    <a:pt x="520713" y="425620"/>
                  </a:cubicBezTo>
                  <a:cubicBezTo>
                    <a:pt x="557225" y="497587"/>
                    <a:pt x="808051" y="974895"/>
                    <a:pt x="835038" y="1025695"/>
                  </a:cubicBezTo>
                  <a:cubicBezTo>
                    <a:pt x="862025" y="1076495"/>
                    <a:pt x="772596" y="863241"/>
                    <a:pt x="682638" y="730420"/>
                  </a:cubicBezTo>
                  <a:cubicBezTo>
                    <a:pt x="592680" y="597599"/>
                    <a:pt x="318571" y="262637"/>
                    <a:pt x="295288" y="228770"/>
                  </a:cubicBezTo>
                  <a:cubicBezTo>
                    <a:pt x="272005" y="194903"/>
                    <a:pt x="515421" y="525103"/>
                    <a:pt x="542938" y="527220"/>
                  </a:cubicBezTo>
                  <a:cubicBezTo>
                    <a:pt x="570455" y="529337"/>
                    <a:pt x="513305" y="326137"/>
                    <a:pt x="460388" y="241470"/>
                  </a:cubicBezTo>
                  <a:cubicBezTo>
                    <a:pt x="407471" y="156803"/>
                    <a:pt x="233376" y="35624"/>
                    <a:pt x="225438" y="19220"/>
                  </a:cubicBezTo>
                  <a:cubicBezTo>
                    <a:pt x="217501" y="2816"/>
                    <a:pt x="447688" y="146749"/>
                    <a:pt x="412763" y="143045"/>
                  </a:cubicBezTo>
                  <a:cubicBezTo>
                    <a:pt x="377838" y="139341"/>
                    <a:pt x="-2633" y="-5651"/>
                    <a:pt x="13" y="1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7" name="フリーフォーム 586">
              <a:extLst>
                <a:ext uri="{FF2B5EF4-FFF2-40B4-BE49-F238E27FC236}">
                  <a16:creationId xmlns:a16="http://schemas.microsoft.com/office/drawing/2014/main" id="{229BE94D-A710-4558-898B-A305F22627E2}"/>
                </a:ext>
              </a:extLst>
            </p:cNvPr>
            <p:cNvSpPr/>
            <p:nvPr/>
          </p:nvSpPr>
          <p:spPr>
            <a:xfrm>
              <a:off x="3996924" y="1589455"/>
              <a:ext cx="560348" cy="1530015"/>
            </a:xfrm>
            <a:custGeom>
              <a:avLst/>
              <a:gdLst>
                <a:gd name="connsiteX0" fmla="*/ 6751 w 560348"/>
                <a:gd name="connsiteY0" fmla="*/ 10745 h 1530015"/>
                <a:gd name="connsiteX1" fmla="*/ 425851 w 560348"/>
                <a:gd name="connsiteY1" fmla="*/ 372695 h 1530015"/>
                <a:gd name="connsiteX2" fmla="*/ 495701 w 560348"/>
                <a:gd name="connsiteY2" fmla="*/ 988645 h 1530015"/>
                <a:gd name="connsiteX3" fmla="*/ 521101 w 560348"/>
                <a:gd name="connsiteY3" fmla="*/ 747345 h 1530015"/>
                <a:gd name="connsiteX4" fmla="*/ 559201 w 560348"/>
                <a:gd name="connsiteY4" fmla="*/ 1525220 h 1530015"/>
                <a:gd name="connsiteX5" fmla="*/ 473476 w 560348"/>
                <a:gd name="connsiteY5" fmla="*/ 315545 h 1530015"/>
                <a:gd name="connsiteX6" fmla="*/ 467126 w 560348"/>
                <a:gd name="connsiteY6" fmla="*/ 582245 h 1530015"/>
                <a:gd name="connsiteX7" fmla="*/ 352826 w 560348"/>
                <a:gd name="connsiteY7" fmla="*/ 93295 h 1530015"/>
                <a:gd name="connsiteX8" fmla="*/ 336951 w 560348"/>
                <a:gd name="connsiteY8" fmla="*/ 191720 h 1530015"/>
                <a:gd name="connsiteX9" fmla="*/ 178201 w 560348"/>
                <a:gd name="connsiteY9" fmla="*/ 102820 h 1530015"/>
                <a:gd name="connsiteX10" fmla="*/ 6751 w 560348"/>
                <a:gd name="connsiteY10" fmla="*/ 10745 h 153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348" h="1530015">
                  <a:moveTo>
                    <a:pt x="6751" y="10745"/>
                  </a:moveTo>
                  <a:cubicBezTo>
                    <a:pt x="48026" y="55724"/>
                    <a:pt x="344359" y="209712"/>
                    <a:pt x="425851" y="372695"/>
                  </a:cubicBezTo>
                  <a:cubicBezTo>
                    <a:pt x="507343" y="535678"/>
                    <a:pt x="479826" y="926203"/>
                    <a:pt x="495701" y="988645"/>
                  </a:cubicBezTo>
                  <a:cubicBezTo>
                    <a:pt x="511576" y="1051087"/>
                    <a:pt x="510518" y="657916"/>
                    <a:pt x="521101" y="747345"/>
                  </a:cubicBezTo>
                  <a:cubicBezTo>
                    <a:pt x="531684" y="836774"/>
                    <a:pt x="567139" y="1597187"/>
                    <a:pt x="559201" y="1525220"/>
                  </a:cubicBezTo>
                  <a:cubicBezTo>
                    <a:pt x="551264" y="1453253"/>
                    <a:pt x="488822" y="472707"/>
                    <a:pt x="473476" y="315545"/>
                  </a:cubicBezTo>
                  <a:cubicBezTo>
                    <a:pt x="458130" y="158383"/>
                    <a:pt x="487234" y="619287"/>
                    <a:pt x="467126" y="582245"/>
                  </a:cubicBezTo>
                  <a:cubicBezTo>
                    <a:pt x="447018" y="545203"/>
                    <a:pt x="374522" y="158383"/>
                    <a:pt x="352826" y="93295"/>
                  </a:cubicBezTo>
                  <a:cubicBezTo>
                    <a:pt x="331130" y="28207"/>
                    <a:pt x="366055" y="190133"/>
                    <a:pt x="336951" y="191720"/>
                  </a:cubicBezTo>
                  <a:cubicBezTo>
                    <a:pt x="307847" y="193307"/>
                    <a:pt x="231647" y="130866"/>
                    <a:pt x="178201" y="102820"/>
                  </a:cubicBezTo>
                  <a:cubicBezTo>
                    <a:pt x="124755" y="74774"/>
                    <a:pt x="-34524" y="-34234"/>
                    <a:pt x="6751" y="1074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8" name="フリーフォーム 587">
              <a:extLst>
                <a:ext uri="{FF2B5EF4-FFF2-40B4-BE49-F238E27FC236}">
                  <a16:creationId xmlns:a16="http://schemas.microsoft.com/office/drawing/2014/main" id="{FC9E884C-5A67-7DB0-C41C-91CF7BA8E959}"/>
                </a:ext>
              </a:extLst>
            </p:cNvPr>
            <p:cNvSpPr/>
            <p:nvPr/>
          </p:nvSpPr>
          <p:spPr>
            <a:xfrm>
              <a:off x="4363294" y="2140654"/>
              <a:ext cx="338965" cy="1378288"/>
            </a:xfrm>
            <a:custGeom>
              <a:avLst/>
              <a:gdLst>
                <a:gd name="connsiteX0" fmla="*/ 11856 w 338965"/>
                <a:gd name="connsiteY0" fmla="*/ 18346 h 1378288"/>
                <a:gd name="connsiteX1" fmla="*/ 62656 w 338965"/>
                <a:gd name="connsiteY1" fmla="*/ 69146 h 1378288"/>
                <a:gd name="connsiteX2" fmla="*/ 256331 w 338965"/>
                <a:gd name="connsiteY2" fmla="*/ 431096 h 1378288"/>
                <a:gd name="connsiteX3" fmla="*/ 230931 w 338965"/>
                <a:gd name="connsiteY3" fmla="*/ 881946 h 1378288"/>
                <a:gd name="connsiteX4" fmla="*/ 278556 w 338965"/>
                <a:gd name="connsiteY4" fmla="*/ 764471 h 1378288"/>
                <a:gd name="connsiteX5" fmla="*/ 161081 w 338965"/>
                <a:gd name="connsiteY5" fmla="*/ 1364546 h 1378288"/>
                <a:gd name="connsiteX6" fmla="*/ 332531 w 338965"/>
                <a:gd name="connsiteY6" fmla="*/ 78671 h 1378288"/>
                <a:gd name="connsiteX7" fmla="*/ 291256 w 338965"/>
                <a:gd name="connsiteY7" fmla="*/ 424746 h 1378288"/>
                <a:gd name="connsiteX8" fmla="*/ 183306 w 338965"/>
                <a:gd name="connsiteY8" fmla="*/ 158046 h 1378288"/>
                <a:gd name="connsiteX9" fmla="*/ 262681 w 338965"/>
                <a:gd name="connsiteY9" fmla="*/ 288221 h 1378288"/>
                <a:gd name="connsiteX10" fmla="*/ 11856 w 338965"/>
                <a:gd name="connsiteY10" fmla="*/ 18346 h 137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965" h="1378288">
                  <a:moveTo>
                    <a:pt x="11856" y="18346"/>
                  </a:moveTo>
                  <a:cubicBezTo>
                    <a:pt x="-21482" y="-18167"/>
                    <a:pt x="21910" y="354"/>
                    <a:pt x="62656" y="69146"/>
                  </a:cubicBezTo>
                  <a:cubicBezTo>
                    <a:pt x="103402" y="137938"/>
                    <a:pt x="228285" y="295629"/>
                    <a:pt x="256331" y="431096"/>
                  </a:cubicBezTo>
                  <a:cubicBezTo>
                    <a:pt x="284377" y="566563"/>
                    <a:pt x="227227" y="826384"/>
                    <a:pt x="230931" y="881946"/>
                  </a:cubicBezTo>
                  <a:cubicBezTo>
                    <a:pt x="234635" y="937508"/>
                    <a:pt x="290198" y="684038"/>
                    <a:pt x="278556" y="764471"/>
                  </a:cubicBezTo>
                  <a:cubicBezTo>
                    <a:pt x="266914" y="844904"/>
                    <a:pt x="152085" y="1478846"/>
                    <a:pt x="161081" y="1364546"/>
                  </a:cubicBezTo>
                  <a:cubicBezTo>
                    <a:pt x="170077" y="1250246"/>
                    <a:pt x="310835" y="235304"/>
                    <a:pt x="332531" y="78671"/>
                  </a:cubicBezTo>
                  <a:cubicBezTo>
                    <a:pt x="354227" y="-77962"/>
                    <a:pt x="316127" y="411517"/>
                    <a:pt x="291256" y="424746"/>
                  </a:cubicBezTo>
                  <a:cubicBezTo>
                    <a:pt x="266385" y="437975"/>
                    <a:pt x="188069" y="180800"/>
                    <a:pt x="183306" y="158046"/>
                  </a:cubicBezTo>
                  <a:cubicBezTo>
                    <a:pt x="178543" y="135292"/>
                    <a:pt x="289139" y="312563"/>
                    <a:pt x="262681" y="288221"/>
                  </a:cubicBezTo>
                  <a:cubicBezTo>
                    <a:pt x="236223" y="263879"/>
                    <a:pt x="45194" y="54859"/>
                    <a:pt x="11856" y="183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9" name="フリーフォーム 588">
              <a:extLst>
                <a:ext uri="{FF2B5EF4-FFF2-40B4-BE49-F238E27FC236}">
                  <a16:creationId xmlns:a16="http://schemas.microsoft.com/office/drawing/2014/main" id="{013E1F01-F14E-F355-1648-0CC400BF8849}"/>
                </a:ext>
              </a:extLst>
            </p:cNvPr>
            <p:cNvSpPr/>
            <p:nvPr/>
          </p:nvSpPr>
          <p:spPr>
            <a:xfrm>
              <a:off x="4152851" y="2000819"/>
              <a:ext cx="377797" cy="1663751"/>
            </a:xfrm>
            <a:custGeom>
              <a:avLst/>
              <a:gdLst>
                <a:gd name="connsiteX0" fmla="*/ 49 w 377797"/>
                <a:gd name="connsiteY0" fmla="*/ 2606 h 1663751"/>
                <a:gd name="connsiteX1" fmla="*/ 222299 w 377797"/>
                <a:gd name="connsiteY1" fmla="*/ 466156 h 1663751"/>
                <a:gd name="connsiteX2" fmla="*/ 200074 w 377797"/>
                <a:gd name="connsiteY2" fmla="*/ 1072581 h 1663751"/>
                <a:gd name="connsiteX3" fmla="*/ 292149 w 377797"/>
                <a:gd name="connsiteY3" fmla="*/ 818581 h 1663751"/>
                <a:gd name="connsiteX4" fmla="*/ 15924 w 377797"/>
                <a:gd name="connsiteY4" fmla="*/ 1650431 h 1663751"/>
                <a:gd name="connsiteX5" fmla="*/ 136574 w 377797"/>
                <a:gd name="connsiteY5" fmla="*/ 1266256 h 1663751"/>
                <a:gd name="connsiteX6" fmla="*/ 374699 w 377797"/>
                <a:gd name="connsiteY6" fmla="*/ 421706 h 1663751"/>
                <a:gd name="connsiteX7" fmla="*/ 273099 w 377797"/>
                <a:gd name="connsiteY7" fmla="*/ 697931 h 1663751"/>
                <a:gd name="connsiteX8" fmla="*/ 285799 w 377797"/>
                <a:gd name="connsiteY8" fmla="*/ 380431 h 1663751"/>
                <a:gd name="connsiteX9" fmla="*/ 212774 w 377797"/>
                <a:gd name="connsiteY9" fmla="*/ 161356 h 1663751"/>
                <a:gd name="connsiteX10" fmla="*/ 333424 w 377797"/>
                <a:gd name="connsiteY10" fmla="*/ 589981 h 1663751"/>
                <a:gd name="connsiteX11" fmla="*/ 203249 w 377797"/>
                <a:gd name="connsiteY11" fmla="*/ 291531 h 1663751"/>
                <a:gd name="connsiteX12" fmla="*/ 49 w 377797"/>
                <a:gd name="connsiteY12" fmla="*/ 2606 h 166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797" h="1663751">
                  <a:moveTo>
                    <a:pt x="49" y="2606"/>
                  </a:moveTo>
                  <a:cubicBezTo>
                    <a:pt x="3224" y="31710"/>
                    <a:pt x="188962" y="287827"/>
                    <a:pt x="222299" y="466156"/>
                  </a:cubicBezTo>
                  <a:cubicBezTo>
                    <a:pt x="255636" y="644485"/>
                    <a:pt x="188432" y="1013844"/>
                    <a:pt x="200074" y="1072581"/>
                  </a:cubicBezTo>
                  <a:cubicBezTo>
                    <a:pt x="211716" y="1131319"/>
                    <a:pt x="322841" y="722273"/>
                    <a:pt x="292149" y="818581"/>
                  </a:cubicBezTo>
                  <a:cubicBezTo>
                    <a:pt x="261457" y="914889"/>
                    <a:pt x="41853" y="1575819"/>
                    <a:pt x="15924" y="1650431"/>
                  </a:cubicBezTo>
                  <a:cubicBezTo>
                    <a:pt x="-10005" y="1725043"/>
                    <a:pt x="76778" y="1471044"/>
                    <a:pt x="136574" y="1266256"/>
                  </a:cubicBezTo>
                  <a:cubicBezTo>
                    <a:pt x="196370" y="1061469"/>
                    <a:pt x="351945" y="516427"/>
                    <a:pt x="374699" y="421706"/>
                  </a:cubicBezTo>
                  <a:cubicBezTo>
                    <a:pt x="397453" y="326985"/>
                    <a:pt x="287916" y="704810"/>
                    <a:pt x="273099" y="697931"/>
                  </a:cubicBezTo>
                  <a:cubicBezTo>
                    <a:pt x="258282" y="691052"/>
                    <a:pt x="295853" y="469860"/>
                    <a:pt x="285799" y="380431"/>
                  </a:cubicBezTo>
                  <a:cubicBezTo>
                    <a:pt x="275745" y="291002"/>
                    <a:pt x="204837" y="126431"/>
                    <a:pt x="212774" y="161356"/>
                  </a:cubicBezTo>
                  <a:cubicBezTo>
                    <a:pt x="220711" y="196281"/>
                    <a:pt x="335011" y="568285"/>
                    <a:pt x="333424" y="589981"/>
                  </a:cubicBezTo>
                  <a:cubicBezTo>
                    <a:pt x="331837" y="611677"/>
                    <a:pt x="258811" y="387310"/>
                    <a:pt x="203249" y="291531"/>
                  </a:cubicBezTo>
                  <a:cubicBezTo>
                    <a:pt x="147687" y="195752"/>
                    <a:pt x="-3126" y="-26498"/>
                    <a:pt x="49" y="260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0" name="フリーフォーム 589">
              <a:extLst>
                <a:ext uri="{FF2B5EF4-FFF2-40B4-BE49-F238E27FC236}">
                  <a16:creationId xmlns:a16="http://schemas.microsoft.com/office/drawing/2014/main" id="{FD91A491-D00D-ED8F-4FDC-FB1BDD350847}"/>
                </a:ext>
              </a:extLst>
            </p:cNvPr>
            <p:cNvSpPr/>
            <p:nvPr/>
          </p:nvSpPr>
          <p:spPr>
            <a:xfrm>
              <a:off x="3905200" y="2651881"/>
              <a:ext cx="444580" cy="1450220"/>
            </a:xfrm>
            <a:custGeom>
              <a:avLst/>
              <a:gdLst>
                <a:gd name="connsiteX0" fmla="*/ 241350 w 444580"/>
                <a:gd name="connsiteY0" fmla="*/ 2419 h 1450220"/>
                <a:gd name="connsiteX1" fmla="*/ 314375 w 444580"/>
                <a:gd name="connsiteY1" fmla="*/ 288169 h 1450220"/>
                <a:gd name="connsiteX2" fmla="*/ 298500 w 444580"/>
                <a:gd name="connsiteY2" fmla="*/ 599319 h 1450220"/>
                <a:gd name="connsiteX3" fmla="*/ 323900 w 444580"/>
                <a:gd name="connsiteY3" fmla="*/ 491369 h 1450220"/>
                <a:gd name="connsiteX4" fmla="*/ 181025 w 444580"/>
                <a:gd name="connsiteY4" fmla="*/ 1374019 h 1450220"/>
                <a:gd name="connsiteX5" fmla="*/ 263575 w 444580"/>
                <a:gd name="connsiteY5" fmla="*/ 1078744 h 1450220"/>
                <a:gd name="connsiteX6" fmla="*/ 260400 w 444580"/>
                <a:gd name="connsiteY6" fmla="*/ 246894 h 1450220"/>
                <a:gd name="connsiteX7" fmla="*/ 50 w 444580"/>
                <a:gd name="connsiteY7" fmla="*/ 1450219 h 1450220"/>
                <a:gd name="connsiteX8" fmla="*/ 238175 w 444580"/>
                <a:gd name="connsiteY8" fmla="*/ 237369 h 1450220"/>
                <a:gd name="connsiteX9" fmla="*/ 244525 w 444580"/>
                <a:gd name="connsiteY9" fmla="*/ 342144 h 1450220"/>
                <a:gd name="connsiteX10" fmla="*/ 304850 w 444580"/>
                <a:gd name="connsiteY10" fmla="*/ 243719 h 1450220"/>
                <a:gd name="connsiteX11" fmla="*/ 362000 w 444580"/>
                <a:gd name="connsiteY11" fmla="*/ 656469 h 1450220"/>
                <a:gd name="connsiteX12" fmla="*/ 444550 w 444580"/>
                <a:gd name="connsiteY12" fmla="*/ 199269 h 1450220"/>
                <a:gd name="connsiteX13" fmla="*/ 352475 w 444580"/>
                <a:gd name="connsiteY13" fmla="*/ 577094 h 1450220"/>
                <a:gd name="connsiteX14" fmla="*/ 311200 w 444580"/>
                <a:gd name="connsiteY14" fmla="*/ 173869 h 1450220"/>
                <a:gd name="connsiteX15" fmla="*/ 241350 w 444580"/>
                <a:gd name="connsiteY15" fmla="*/ 2419 h 145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580" h="1450220">
                  <a:moveTo>
                    <a:pt x="241350" y="2419"/>
                  </a:moveTo>
                  <a:cubicBezTo>
                    <a:pt x="241879" y="21469"/>
                    <a:pt x="304850" y="188686"/>
                    <a:pt x="314375" y="288169"/>
                  </a:cubicBezTo>
                  <a:cubicBezTo>
                    <a:pt x="323900" y="387652"/>
                    <a:pt x="296913" y="565452"/>
                    <a:pt x="298500" y="599319"/>
                  </a:cubicBezTo>
                  <a:cubicBezTo>
                    <a:pt x="300087" y="633186"/>
                    <a:pt x="343479" y="362252"/>
                    <a:pt x="323900" y="491369"/>
                  </a:cubicBezTo>
                  <a:cubicBezTo>
                    <a:pt x="304321" y="620486"/>
                    <a:pt x="191079" y="1276123"/>
                    <a:pt x="181025" y="1374019"/>
                  </a:cubicBezTo>
                  <a:cubicBezTo>
                    <a:pt x="170971" y="1471915"/>
                    <a:pt x="250346" y="1266598"/>
                    <a:pt x="263575" y="1078744"/>
                  </a:cubicBezTo>
                  <a:cubicBezTo>
                    <a:pt x="276804" y="890890"/>
                    <a:pt x="304321" y="184982"/>
                    <a:pt x="260400" y="246894"/>
                  </a:cubicBezTo>
                  <a:cubicBezTo>
                    <a:pt x="216479" y="308806"/>
                    <a:pt x="3754" y="1451806"/>
                    <a:pt x="50" y="1450219"/>
                  </a:cubicBezTo>
                  <a:cubicBezTo>
                    <a:pt x="-3654" y="1448632"/>
                    <a:pt x="197429" y="422048"/>
                    <a:pt x="238175" y="237369"/>
                  </a:cubicBezTo>
                  <a:cubicBezTo>
                    <a:pt x="278921" y="52690"/>
                    <a:pt x="233413" y="341086"/>
                    <a:pt x="244525" y="342144"/>
                  </a:cubicBezTo>
                  <a:cubicBezTo>
                    <a:pt x="255637" y="343202"/>
                    <a:pt x="285271" y="191332"/>
                    <a:pt x="304850" y="243719"/>
                  </a:cubicBezTo>
                  <a:cubicBezTo>
                    <a:pt x="324429" y="296107"/>
                    <a:pt x="338717" y="663877"/>
                    <a:pt x="362000" y="656469"/>
                  </a:cubicBezTo>
                  <a:cubicBezTo>
                    <a:pt x="385283" y="649061"/>
                    <a:pt x="446137" y="212498"/>
                    <a:pt x="444550" y="199269"/>
                  </a:cubicBezTo>
                  <a:cubicBezTo>
                    <a:pt x="442963" y="186040"/>
                    <a:pt x="374700" y="581327"/>
                    <a:pt x="352475" y="577094"/>
                  </a:cubicBezTo>
                  <a:cubicBezTo>
                    <a:pt x="330250" y="572861"/>
                    <a:pt x="327075" y="267531"/>
                    <a:pt x="311200" y="173869"/>
                  </a:cubicBezTo>
                  <a:cubicBezTo>
                    <a:pt x="295325" y="80207"/>
                    <a:pt x="240821" y="-16631"/>
                    <a:pt x="241350" y="24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1" name="フリーフォーム 590">
              <a:extLst>
                <a:ext uri="{FF2B5EF4-FFF2-40B4-BE49-F238E27FC236}">
                  <a16:creationId xmlns:a16="http://schemas.microsoft.com/office/drawing/2014/main" id="{471AD1E7-FDD9-542E-7331-50B4895B6D87}"/>
                </a:ext>
              </a:extLst>
            </p:cNvPr>
            <p:cNvSpPr/>
            <p:nvPr/>
          </p:nvSpPr>
          <p:spPr>
            <a:xfrm>
              <a:off x="3700315" y="1384424"/>
              <a:ext cx="779505" cy="2558667"/>
            </a:xfrm>
            <a:custGeom>
              <a:avLst/>
              <a:gdLst>
                <a:gd name="connsiteX0" fmla="*/ 1089 w 779505"/>
                <a:gd name="connsiteY0" fmla="*/ 6340 h 2558667"/>
                <a:gd name="connsiteX1" fmla="*/ 532207 w 779505"/>
                <a:gd name="connsiteY1" fmla="*/ 1167135 h 2558667"/>
                <a:gd name="connsiteX2" fmla="*/ 482928 w 779505"/>
                <a:gd name="connsiteY2" fmla="*/ 1030249 h 2558667"/>
                <a:gd name="connsiteX3" fmla="*/ 576011 w 779505"/>
                <a:gd name="connsiteY3" fmla="*/ 1293071 h 2558667"/>
                <a:gd name="connsiteX4" fmla="*/ 614339 w 779505"/>
                <a:gd name="connsiteY4" fmla="*/ 1802287 h 2558667"/>
                <a:gd name="connsiteX5" fmla="*/ 669093 w 779505"/>
                <a:gd name="connsiteY5" fmla="*/ 1758484 h 2558667"/>
                <a:gd name="connsiteX6" fmla="*/ 537683 w 779505"/>
                <a:gd name="connsiteY6" fmla="*/ 2557899 h 2558667"/>
                <a:gd name="connsiteX7" fmla="*/ 685520 w 779505"/>
                <a:gd name="connsiteY7" fmla="*/ 1884419 h 2558667"/>
                <a:gd name="connsiteX8" fmla="*/ 778602 w 779505"/>
                <a:gd name="connsiteY8" fmla="*/ 871461 h 2558667"/>
                <a:gd name="connsiteX9" fmla="*/ 630765 w 779505"/>
                <a:gd name="connsiteY9" fmla="*/ 1780386 h 2558667"/>
                <a:gd name="connsiteX10" fmla="*/ 636241 w 779505"/>
                <a:gd name="connsiteY10" fmla="*/ 1216414 h 2558667"/>
                <a:gd name="connsiteX11" fmla="*/ 346042 w 779505"/>
                <a:gd name="connsiteY11" fmla="*/ 581262 h 2558667"/>
                <a:gd name="connsiteX12" fmla="*/ 669093 w 779505"/>
                <a:gd name="connsiteY12" fmla="*/ 1260218 h 2558667"/>
                <a:gd name="connsiteX13" fmla="*/ 532207 w 779505"/>
                <a:gd name="connsiteY13" fmla="*/ 1019298 h 2558667"/>
                <a:gd name="connsiteX14" fmla="*/ 324140 w 779505"/>
                <a:gd name="connsiteY14" fmla="*/ 488180 h 2558667"/>
                <a:gd name="connsiteX15" fmla="*/ 242008 w 779505"/>
                <a:gd name="connsiteY15" fmla="*/ 345818 h 2558667"/>
                <a:gd name="connsiteX16" fmla="*/ 389845 w 779505"/>
                <a:gd name="connsiteY16" fmla="*/ 685296 h 2558667"/>
                <a:gd name="connsiteX17" fmla="*/ 1089 w 779505"/>
                <a:gd name="connsiteY17" fmla="*/ 6340 h 255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9505" h="2558667">
                  <a:moveTo>
                    <a:pt x="1089" y="6340"/>
                  </a:moveTo>
                  <a:cubicBezTo>
                    <a:pt x="24816" y="86646"/>
                    <a:pt x="451900" y="996483"/>
                    <a:pt x="532207" y="1167135"/>
                  </a:cubicBezTo>
                  <a:cubicBezTo>
                    <a:pt x="612514" y="1337787"/>
                    <a:pt x="475627" y="1009260"/>
                    <a:pt x="482928" y="1030249"/>
                  </a:cubicBezTo>
                  <a:cubicBezTo>
                    <a:pt x="490229" y="1051238"/>
                    <a:pt x="554109" y="1164398"/>
                    <a:pt x="576011" y="1293071"/>
                  </a:cubicBezTo>
                  <a:cubicBezTo>
                    <a:pt x="597913" y="1421744"/>
                    <a:pt x="598825" y="1724718"/>
                    <a:pt x="614339" y="1802287"/>
                  </a:cubicBezTo>
                  <a:cubicBezTo>
                    <a:pt x="629853" y="1879856"/>
                    <a:pt x="681869" y="1632549"/>
                    <a:pt x="669093" y="1758484"/>
                  </a:cubicBezTo>
                  <a:cubicBezTo>
                    <a:pt x="656317" y="1884419"/>
                    <a:pt x="534945" y="2536910"/>
                    <a:pt x="537683" y="2557899"/>
                  </a:cubicBezTo>
                  <a:cubicBezTo>
                    <a:pt x="540421" y="2578888"/>
                    <a:pt x="645367" y="2165492"/>
                    <a:pt x="685520" y="1884419"/>
                  </a:cubicBezTo>
                  <a:cubicBezTo>
                    <a:pt x="725673" y="1603346"/>
                    <a:pt x="787728" y="888800"/>
                    <a:pt x="778602" y="871461"/>
                  </a:cubicBezTo>
                  <a:cubicBezTo>
                    <a:pt x="769476" y="854122"/>
                    <a:pt x="654492" y="1722894"/>
                    <a:pt x="630765" y="1780386"/>
                  </a:cubicBezTo>
                  <a:cubicBezTo>
                    <a:pt x="607038" y="1837878"/>
                    <a:pt x="683695" y="1416268"/>
                    <a:pt x="636241" y="1216414"/>
                  </a:cubicBezTo>
                  <a:cubicBezTo>
                    <a:pt x="588787" y="1016560"/>
                    <a:pt x="340567" y="573961"/>
                    <a:pt x="346042" y="581262"/>
                  </a:cubicBezTo>
                  <a:cubicBezTo>
                    <a:pt x="351517" y="588563"/>
                    <a:pt x="638066" y="1187212"/>
                    <a:pt x="669093" y="1260218"/>
                  </a:cubicBezTo>
                  <a:cubicBezTo>
                    <a:pt x="700120" y="1333224"/>
                    <a:pt x="589699" y="1147971"/>
                    <a:pt x="532207" y="1019298"/>
                  </a:cubicBezTo>
                  <a:cubicBezTo>
                    <a:pt x="474715" y="890625"/>
                    <a:pt x="372506" y="600427"/>
                    <a:pt x="324140" y="488180"/>
                  </a:cubicBezTo>
                  <a:cubicBezTo>
                    <a:pt x="275774" y="375933"/>
                    <a:pt x="231057" y="312966"/>
                    <a:pt x="242008" y="345818"/>
                  </a:cubicBezTo>
                  <a:cubicBezTo>
                    <a:pt x="252959" y="378670"/>
                    <a:pt x="430911" y="736400"/>
                    <a:pt x="389845" y="685296"/>
                  </a:cubicBezTo>
                  <a:cubicBezTo>
                    <a:pt x="348779" y="634192"/>
                    <a:pt x="-22638" y="-73966"/>
                    <a:pt x="1089" y="63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2" name="フリーフォーム 591">
              <a:extLst>
                <a:ext uri="{FF2B5EF4-FFF2-40B4-BE49-F238E27FC236}">
                  <a16:creationId xmlns:a16="http://schemas.microsoft.com/office/drawing/2014/main" id="{82E69DD7-2080-DD0D-8989-191F5D0764B1}"/>
                </a:ext>
              </a:extLst>
            </p:cNvPr>
            <p:cNvSpPr/>
            <p:nvPr/>
          </p:nvSpPr>
          <p:spPr>
            <a:xfrm>
              <a:off x="4171167" y="1996002"/>
              <a:ext cx="528631" cy="2461895"/>
            </a:xfrm>
            <a:custGeom>
              <a:avLst/>
              <a:gdLst>
                <a:gd name="connsiteX0" fmla="*/ 367980 w 528631"/>
                <a:gd name="connsiteY0" fmla="*/ 95620 h 2461895"/>
                <a:gd name="connsiteX1" fmla="*/ 373456 w 528631"/>
                <a:gd name="connsiteY1" fmla="*/ 177751 h 2461895"/>
                <a:gd name="connsiteX2" fmla="*/ 231094 w 528631"/>
                <a:gd name="connsiteY2" fmla="*/ 1415203 h 2461895"/>
                <a:gd name="connsiteX3" fmla="*/ 335128 w 528631"/>
                <a:gd name="connsiteY3" fmla="*/ 1201660 h 2461895"/>
                <a:gd name="connsiteX4" fmla="*/ 1125 w 528631"/>
                <a:gd name="connsiteY4" fmla="*/ 2241996 h 2461895"/>
                <a:gd name="connsiteX5" fmla="*/ 220143 w 528631"/>
                <a:gd name="connsiteY5" fmla="*/ 1765632 h 2461895"/>
                <a:gd name="connsiteX6" fmla="*/ 39453 w 528631"/>
                <a:gd name="connsiteY6" fmla="*/ 2455538 h 2461895"/>
                <a:gd name="connsiteX7" fmla="*/ 143487 w 528631"/>
                <a:gd name="connsiteY7" fmla="*/ 2044879 h 2461895"/>
                <a:gd name="connsiteX8" fmla="*/ 526768 w 528631"/>
                <a:gd name="connsiteY8" fmla="*/ 1010020 h 2461895"/>
                <a:gd name="connsiteX9" fmla="*/ 291324 w 528631"/>
                <a:gd name="connsiteY9" fmla="*/ 1508285 h 2461895"/>
                <a:gd name="connsiteX10" fmla="*/ 329652 w 528631"/>
                <a:gd name="connsiteY10" fmla="*/ 670542 h 2461895"/>
                <a:gd name="connsiteX11" fmla="*/ 242045 w 528631"/>
                <a:gd name="connsiteY11" fmla="*/ 1015495 h 2461895"/>
                <a:gd name="connsiteX12" fmla="*/ 367980 w 528631"/>
                <a:gd name="connsiteY12" fmla="*/ 95620 h 246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8631" h="2461895">
                  <a:moveTo>
                    <a:pt x="367980" y="95620"/>
                  </a:moveTo>
                  <a:cubicBezTo>
                    <a:pt x="389882" y="-44004"/>
                    <a:pt x="396270" y="-42180"/>
                    <a:pt x="373456" y="177751"/>
                  </a:cubicBezTo>
                  <a:cubicBezTo>
                    <a:pt x="350642" y="397682"/>
                    <a:pt x="237482" y="1244551"/>
                    <a:pt x="231094" y="1415203"/>
                  </a:cubicBezTo>
                  <a:cubicBezTo>
                    <a:pt x="224706" y="1585855"/>
                    <a:pt x="373456" y="1063861"/>
                    <a:pt x="335128" y="1201660"/>
                  </a:cubicBezTo>
                  <a:cubicBezTo>
                    <a:pt x="296800" y="1339459"/>
                    <a:pt x="20289" y="2148001"/>
                    <a:pt x="1125" y="2241996"/>
                  </a:cubicBezTo>
                  <a:cubicBezTo>
                    <a:pt x="-18039" y="2335991"/>
                    <a:pt x="213755" y="1730042"/>
                    <a:pt x="220143" y="1765632"/>
                  </a:cubicBezTo>
                  <a:cubicBezTo>
                    <a:pt x="226531" y="1801222"/>
                    <a:pt x="52229" y="2408997"/>
                    <a:pt x="39453" y="2455538"/>
                  </a:cubicBezTo>
                  <a:cubicBezTo>
                    <a:pt x="26677" y="2502079"/>
                    <a:pt x="62268" y="2285799"/>
                    <a:pt x="143487" y="2044879"/>
                  </a:cubicBezTo>
                  <a:cubicBezTo>
                    <a:pt x="224706" y="1803959"/>
                    <a:pt x="502129" y="1099452"/>
                    <a:pt x="526768" y="1010020"/>
                  </a:cubicBezTo>
                  <a:cubicBezTo>
                    <a:pt x="551407" y="920588"/>
                    <a:pt x="324177" y="1564865"/>
                    <a:pt x="291324" y="1508285"/>
                  </a:cubicBezTo>
                  <a:cubicBezTo>
                    <a:pt x="258471" y="1451705"/>
                    <a:pt x="337865" y="752674"/>
                    <a:pt x="329652" y="670542"/>
                  </a:cubicBezTo>
                  <a:cubicBezTo>
                    <a:pt x="321439" y="588410"/>
                    <a:pt x="237482" y="1108578"/>
                    <a:pt x="242045" y="1015495"/>
                  </a:cubicBezTo>
                  <a:cubicBezTo>
                    <a:pt x="246608" y="922412"/>
                    <a:pt x="346078" y="235244"/>
                    <a:pt x="367980" y="956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3" name="フリーフォーム 592">
              <a:extLst>
                <a:ext uri="{FF2B5EF4-FFF2-40B4-BE49-F238E27FC236}">
                  <a16:creationId xmlns:a16="http://schemas.microsoft.com/office/drawing/2014/main" id="{42CB7B0F-F017-7370-E933-D1C5AAAC2CC8}"/>
                </a:ext>
              </a:extLst>
            </p:cNvPr>
            <p:cNvSpPr/>
            <p:nvPr/>
          </p:nvSpPr>
          <p:spPr>
            <a:xfrm>
              <a:off x="2473949" y="1363387"/>
              <a:ext cx="1200821" cy="767430"/>
            </a:xfrm>
            <a:custGeom>
              <a:avLst/>
              <a:gdLst>
                <a:gd name="connsiteX0" fmla="*/ 954 w 1200821"/>
                <a:gd name="connsiteY0" fmla="*/ 197116 h 767430"/>
                <a:gd name="connsiteX1" fmla="*/ 537548 w 1200821"/>
                <a:gd name="connsiteY1" fmla="*/ 27377 h 767430"/>
                <a:gd name="connsiteX2" fmla="*/ 1085093 w 1200821"/>
                <a:gd name="connsiteY2" fmla="*/ 470888 h 767430"/>
                <a:gd name="connsiteX3" fmla="*/ 964633 w 1200821"/>
                <a:gd name="connsiteY3" fmla="*/ 339478 h 767430"/>
                <a:gd name="connsiteX4" fmla="*/ 1200077 w 1200821"/>
                <a:gd name="connsiteY4" fmla="*/ 766563 h 767430"/>
                <a:gd name="connsiteX5" fmla="*/ 871550 w 1200821"/>
                <a:gd name="connsiteY5" fmla="*/ 208067 h 767430"/>
                <a:gd name="connsiteX6" fmla="*/ 543023 w 1200821"/>
                <a:gd name="connsiteY6" fmla="*/ 0 h 767430"/>
                <a:gd name="connsiteX7" fmla="*/ 198070 w 1200821"/>
                <a:gd name="connsiteY7" fmla="*/ 208067 h 767430"/>
                <a:gd name="connsiteX8" fmla="*/ 400662 w 1200821"/>
                <a:gd name="connsiteY8" fmla="*/ 38328 h 767430"/>
                <a:gd name="connsiteX9" fmla="*/ 954 w 1200821"/>
                <a:gd name="connsiteY9" fmla="*/ 197116 h 76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0821" h="767430">
                  <a:moveTo>
                    <a:pt x="954" y="197116"/>
                  </a:moveTo>
                  <a:cubicBezTo>
                    <a:pt x="23768" y="195291"/>
                    <a:pt x="356858" y="-18252"/>
                    <a:pt x="537548" y="27377"/>
                  </a:cubicBezTo>
                  <a:cubicBezTo>
                    <a:pt x="718238" y="73006"/>
                    <a:pt x="1013912" y="418871"/>
                    <a:pt x="1085093" y="470888"/>
                  </a:cubicBezTo>
                  <a:cubicBezTo>
                    <a:pt x="1156274" y="522905"/>
                    <a:pt x="945469" y="290199"/>
                    <a:pt x="964633" y="339478"/>
                  </a:cubicBezTo>
                  <a:cubicBezTo>
                    <a:pt x="983797" y="388757"/>
                    <a:pt x="1215591" y="788465"/>
                    <a:pt x="1200077" y="766563"/>
                  </a:cubicBezTo>
                  <a:cubicBezTo>
                    <a:pt x="1184563" y="744661"/>
                    <a:pt x="981059" y="335828"/>
                    <a:pt x="871550" y="208067"/>
                  </a:cubicBezTo>
                  <a:cubicBezTo>
                    <a:pt x="762041" y="80306"/>
                    <a:pt x="655270" y="0"/>
                    <a:pt x="543023" y="0"/>
                  </a:cubicBezTo>
                  <a:cubicBezTo>
                    <a:pt x="430776" y="0"/>
                    <a:pt x="221797" y="201679"/>
                    <a:pt x="198070" y="208067"/>
                  </a:cubicBezTo>
                  <a:cubicBezTo>
                    <a:pt x="174343" y="214455"/>
                    <a:pt x="429864" y="41978"/>
                    <a:pt x="400662" y="38328"/>
                  </a:cubicBezTo>
                  <a:cubicBezTo>
                    <a:pt x="371460" y="34678"/>
                    <a:pt x="-21860" y="198941"/>
                    <a:pt x="954" y="1971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4" name="フリーフォーム 593">
              <a:extLst>
                <a:ext uri="{FF2B5EF4-FFF2-40B4-BE49-F238E27FC236}">
                  <a16:creationId xmlns:a16="http://schemas.microsoft.com/office/drawing/2014/main" id="{108B0D07-52C2-B959-FBA2-3442505AEA6F}"/>
                </a:ext>
              </a:extLst>
            </p:cNvPr>
            <p:cNvSpPr/>
            <p:nvPr/>
          </p:nvSpPr>
          <p:spPr>
            <a:xfrm>
              <a:off x="2171222" y="1783598"/>
              <a:ext cx="183257" cy="1289547"/>
            </a:xfrm>
            <a:custGeom>
              <a:avLst/>
              <a:gdLst>
                <a:gd name="connsiteX0" fmla="*/ 183221 w 183257"/>
                <a:gd name="connsiteY0" fmla="*/ 1398 h 1289547"/>
                <a:gd name="connsiteX1" fmla="*/ 18958 w 183257"/>
                <a:gd name="connsiteY1" fmla="*/ 773437 h 1289547"/>
                <a:gd name="connsiteX2" fmla="*/ 95614 w 183257"/>
                <a:gd name="connsiteY2" fmla="*/ 1288129 h 1289547"/>
                <a:gd name="connsiteX3" fmla="*/ 62761 w 183257"/>
                <a:gd name="connsiteY3" fmla="*/ 915798 h 1289547"/>
                <a:gd name="connsiteX4" fmla="*/ 2531 w 183257"/>
                <a:gd name="connsiteY4" fmla="*/ 592747 h 1289547"/>
                <a:gd name="connsiteX5" fmla="*/ 183221 w 183257"/>
                <a:gd name="connsiteY5" fmla="*/ 1398 h 12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257" h="1289547">
                  <a:moveTo>
                    <a:pt x="183221" y="1398"/>
                  </a:moveTo>
                  <a:cubicBezTo>
                    <a:pt x="185959" y="31513"/>
                    <a:pt x="33559" y="558982"/>
                    <a:pt x="18958" y="773437"/>
                  </a:cubicBezTo>
                  <a:cubicBezTo>
                    <a:pt x="4357" y="987892"/>
                    <a:pt x="88314" y="1264402"/>
                    <a:pt x="95614" y="1288129"/>
                  </a:cubicBezTo>
                  <a:cubicBezTo>
                    <a:pt x="102914" y="1311856"/>
                    <a:pt x="78275" y="1031695"/>
                    <a:pt x="62761" y="915798"/>
                  </a:cubicBezTo>
                  <a:cubicBezTo>
                    <a:pt x="47247" y="799901"/>
                    <a:pt x="-12983" y="749710"/>
                    <a:pt x="2531" y="592747"/>
                  </a:cubicBezTo>
                  <a:cubicBezTo>
                    <a:pt x="18045" y="435784"/>
                    <a:pt x="180483" y="-28717"/>
                    <a:pt x="183221" y="13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5" name="フリーフォーム 594">
              <a:extLst>
                <a:ext uri="{FF2B5EF4-FFF2-40B4-BE49-F238E27FC236}">
                  <a16:creationId xmlns:a16="http://schemas.microsoft.com/office/drawing/2014/main" id="{DC61F407-C23B-1D00-E82C-9CE1312760A1}"/>
                </a:ext>
              </a:extLst>
            </p:cNvPr>
            <p:cNvSpPr/>
            <p:nvPr/>
          </p:nvSpPr>
          <p:spPr>
            <a:xfrm>
              <a:off x="3975146" y="1737810"/>
              <a:ext cx="100052" cy="1383814"/>
            </a:xfrm>
            <a:custGeom>
              <a:avLst/>
              <a:gdLst>
                <a:gd name="connsiteX0" fmla="*/ 98588 w 100052"/>
                <a:gd name="connsiteY0" fmla="*/ 3383 h 1383814"/>
                <a:gd name="connsiteX1" fmla="*/ 30 w 100052"/>
                <a:gd name="connsiteY1" fmla="*/ 1366770 h 1383814"/>
                <a:gd name="connsiteX2" fmla="*/ 87637 w 100052"/>
                <a:gd name="connsiteY2" fmla="*/ 780897 h 1383814"/>
                <a:gd name="connsiteX3" fmla="*/ 60260 w 100052"/>
                <a:gd name="connsiteY3" fmla="*/ 972537 h 1383814"/>
                <a:gd name="connsiteX4" fmla="*/ 98588 w 100052"/>
                <a:gd name="connsiteY4" fmla="*/ 3383 h 13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52" h="1383814">
                  <a:moveTo>
                    <a:pt x="98588" y="3383"/>
                  </a:moveTo>
                  <a:cubicBezTo>
                    <a:pt x="88550" y="69089"/>
                    <a:pt x="1855" y="1237184"/>
                    <a:pt x="30" y="1366770"/>
                  </a:cubicBezTo>
                  <a:cubicBezTo>
                    <a:pt x="-1795" y="1496356"/>
                    <a:pt x="77599" y="846603"/>
                    <a:pt x="87637" y="780897"/>
                  </a:cubicBezTo>
                  <a:cubicBezTo>
                    <a:pt x="97675" y="715192"/>
                    <a:pt x="56610" y="1095735"/>
                    <a:pt x="60260" y="972537"/>
                  </a:cubicBezTo>
                  <a:cubicBezTo>
                    <a:pt x="63910" y="849339"/>
                    <a:pt x="108626" y="-62323"/>
                    <a:pt x="98588" y="338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6" name="フリーフォーム 595">
              <a:extLst>
                <a:ext uri="{FF2B5EF4-FFF2-40B4-BE49-F238E27FC236}">
                  <a16:creationId xmlns:a16="http://schemas.microsoft.com/office/drawing/2014/main" id="{E89CE8DD-EF57-636A-71EC-EAC8E6D09446}"/>
                </a:ext>
              </a:extLst>
            </p:cNvPr>
            <p:cNvSpPr/>
            <p:nvPr/>
          </p:nvSpPr>
          <p:spPr>
            <a:xfrm>
              <a:off x="4189638" y="2054054"/>
              <a:ext cx="580003" cy="2591626"/>
            </a:xfrm>
            <a:custGeom>
              <a:avLst/>
              <a:gdLst>
                <a:gd name="connsiteX0" fmla="*/ 190721 w 580003"/>
                <a:gd name="connsiteY0" fmla="*/ 10190 h 2591626"/>
                <a:gd name="connsiteX1" fmla="*/ 218099 w 580003"/>
                <a:gd name="connsiteY1" fmla="*/ 53994 h 2591626"/>
                <a:gd name="connsiteX2" fmla="*/ 519248 w 580003"/>
                <a:gd name="connsiteY2" fmla="*/ 568686 h 2591626"/>
                <a:gd name="connsiteX3" fmla="*/ 497346 w 580003"/>
                <a:gd name="connsiteY3" fmla="*/ 1072427 h 2591626"/>
                <a:gd name="connsiteX4" fmla="*/ 568527 w 580003"/>
                <a:gd name="connsiteY4" fmla="*/ 984820 h 2591626"/>
                <a:gd name="connsiteX5" fmla="*/ 218099 w 580003"/>
                <a:gd name="connsiteY5" fmla="*/ 1915647 h 2591626"/>
                <a:gd name="connsiteX6" fmla="*/ 4556 w 580003"/>
                <a:gd name="connsiteY6" fmla="*/ 2572700 h 2591626"/>
                <a:gd name="connsiteX7" fmla="*/ 103114 w 580003"/>
                <a:gd name="connsiteY7" fmla="*/ 2287977 h 2591626"/>
                <a:gd name="connsiteX8" fmla="*/ 453543 w 580003"/>
                <a:gd name="connsiteY8" fmla="*/ 1028624 h 2591626"/>
                <a:gd name="connsiteX9" fmla="*/ 365936 w 580003"/>
                <a:gd name="connsiteY9" fmla="*/ 1275019 h 2591626"/>
                <a:gd name="connsiteX10" fmla="*/ 519248 w 580003"/>
                <a:gd name="connsiteY10" fmla="*/ 639867 h 2591626"/>
                <a:gd name="connsiteX11" fmla="*/ 502822 w 580003"/>
                <a:gd name="connsiteY11" fmla="*/ 815081 h 2591626"/>
                <a:gd name="connsiteX12" fmla="*/ 376887 w 580003"/>
                <a:gd name="connsiteY12" fmla="*/ 344193 h 2591626"/>
                <a:gd name="connsiteX13" fmla="*/ 502822 w 580003"/>
                <a:gd name="connsiteY13" fmla="*/ 437275 h 2591626"/>
                <a:gd name="connsiteX14" fmla="*/ 349509 w 580003"/>
                <a:gd name="connsiteY14" fmla="*/ 207306 h 2591626"/>
                <a:gd name="connsiteX15" fmla="*/ 497346 w 580003"/>
                <a:gd name="connsiteY15" fmla="*/ 283963 h 2591626"/>
                <a:gd name="connsiteX16" fmla="*/ 190721 w 580003"/>
                <a:gd name="connsiteY16" fmla="*/ 10190 h 25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0003" h="2591626">
                  <a:moveTo>
                    <a:pt x="190721" y="10190"/>
                  </a:moveTo>
                  <a:cubicBezTo>
                    <a:pt x="144180" y="-28138"/>
                    <a:pt x="218099" y="53994"/>
                    <a:pt x="218099" y="53994"/>
                  </a:cubicBezTo>
                  <a:cubicBezTo>
                    <a:pt x="272853" y="147077"/>
                    <a:pt x="472707" y="398947"/>
                    <a:pt x="519248" y="568686"/>
                  </a:cubicBezTo>
                  <a:cubicBezTo>
                    <a:pt x="565789" y="738425"/>
                    <a:pt x="489133" y="1003071"/>
                    <a:pt x="497346" y="1072427"/>
                  </a:cubicBezTo>
                  <a:cubicBezTo>
                    <a:pt x="505559" y="1141783"/>
                    <a:pt x="615068" y="844283"/>
                    <a:pt x="568527" y="984820"/>
                  </a:cubicBezTo>
                  <a:cubicBezTo>
                    <a:pt x="521986" y="1125357"/>
                    <a:pt x="312094" y="1651000"/>
                    <a:pt x="218099" y="1915647"/>
                  </a:cubicBezTo>
                  <a:cubicBezTo>
                    <a:pt x="124104" y="2180294"/>
                    <a:pt x="23720" y="2510645"/>
                    <a:pt x="4556" y="2572700"/>
                  </a:cubicBezTo>
                  <a:cubicBezTo>
                    <a:pt x="-14608" y="2634755"/>
                    <a:pt x="28283" y="2545323"/>
                    <a:pt x="103114" y="2287977"/>
                  </a:cubicBezTo>
                  <a:cubicBezTo>
                    <a:pt x="177945" y="2030631"/>
                    <a:pt x="409739" y="1197450"/>
                    <a:pt x="453543" y="1028624"/>
                  </a:cubicBezTo>
                  <a:cubicBezTo>
                    <a:pt x="497347" y="859798"/>
                    <a:pt x="354985" y="1339812"/>
                    <a:pt x="365936" y="1275019"/>
                  </a:cubicBezTo>
                  <a:cubicBezTo>
                    <a:pt x="376887" y="1210226"/>
                    <a:pt x="496434" y="716523"/>
                    <a:pt x="519248" y="639867"/>
                  </a:cubicBezTo>
                  <a:cubicBezTo>
                    <a:pt x="542062" y="563211"/>
                    <a:pt x="526549" y="864360"/>
                    <a:pt x="502822" y="815081"/>
                  </a:cubicBezTo>
                  <a:cubicBezTo>
                    <a:pt x="479095" y="765802"/>
                    <a:pt x="376887" y="407161"/>
                    <a:pt x="376887" y="344193"/>
                  </a:cubicBezTo>
                  <a:cubicBezTo>
                    <a:pt x="376887" y="281225"/>
                    <a:pt x="507385" y="460090"/>
                    <a:pt x="502822" y="437275"/>
                  </a:cubicBezTo>
                  <a:cubicBezTo>
                    <a:pt x="498259" y="414460"/>
                    <a:pt x="350422" y="232858"/>
                    <a:pt x="349509" y="207306"/>
                  </a:cubicBezTo>
                  <a:cubicBezTo>
                    <a:pt x="348596" y="181754"/>
                    <a:pt x="521986" y="310428"/>
                    <a:pt x="497346" y="283963"/>
                  </a:cubicBezTo>
                  <a:cubicBezTo>
                    <a:pt x="472706" y="257498"/>
                    <a:pt x="237262" y="48518"/>
                    <a:pt x="190721" y="1019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7" name="フリーフォーム 596">
              <a:extLst>
                <a:ext uri="{FF2B5EF4-FFF2-40B4-BE49-F238E27FC236}">
                  <a16:creationId xmlns:a16="http://schemas.microsoft.com/office/drawing/2014/main" id="{A500A3FB-1FD1-6498-77DC-069BAB560DEE}"/>
                </a:ext>
              </a:extLst>
            </p:cNvPr>
            <p:cNvSpPr/>
            <p:nvPr/>
          </p:nvSpPr>
          <p:spPr>
            <a:xfrm>
              <a:off x="2169631" y="2475905"/>
              <a:ext cx="586836" cy="1789969"/>
            </a:xfrm>
            <a:custGeom>
              <a:avLst/>
              <a:gdLst>
                <a:gd name="connsiteX0" fmla="*/ 53401 w 586836"/>
                <a:gd name="connsiteY0" fmla="*/ 26375 h 1789969"/>
                <a:gd name="connsiteX1" fmla="*/ 80779 w 586836"/>
                <a:gd name="connsiteY1" fmla="*/ 168737 h 1789969"/>
                <a:gd name="connsiteX2" fmla="*/ 425732 w 586836"/>
                <a:gd name="connsiteY2" fmla="*/ 1356909 h 1789969"/>
                <a:gd name="connsiteX3" fmla="*/ 332649 w 586836"/>
                <a:gd name="connsiteY3" fmla="*/ 1094088 h 1789969"/>
                <a:gd name="connsiteX4" fmla="*/ 584520 w 586836"/>
                <a:gd name="connsiteY4" fmla="*/ 1778519 h 1789969"/>
                <a:gd name="connsiteX5" fmla="*/ 431207 w 586836"/>
                <a:gd name="connsiteY5" fmla="*/ 1439041 h 1789969"/>
                <a:gd name="connsiteX6" fmla="*/ 4122 w 586836"/>
                <a:gd name="connsiteY6" fmla="*/ 393230 h 1789969"/>
                <a:gd name="connsiteX7" fmla="*/ 212189 w 586836"/>
                <a:gd name="connsiteY7" fmla="*/ 732708 h 1789969"/>
                <a:gd name="connsiteX8" fmla="*/ 168386 w 586836"/>
                <a:gd name="connsiteY8" fmla="*/ 343951 h 1789969"/>
                <a:gd name="connsiteX9" fmla="*/ 53401 w 586836"/>
                <a:gd name="connsiteY9" fmla="*/ 26375 h 178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836" h="1789969">
                  <a:moveTo>
                    <a:pt x="53401" y="26375"/>
                  </a:moveTo>
                  <a:cubicBezTo>
                    <a:pt x="38800" y="-2827"/>
                    <a:pt x="18724" y="-53019"/>
                    <a:pt x="80779" y="168737"/>
                  </a:cubicBezTo>
                  <a:cubicBezTo>
                    <a:pt x="142834" y="390493"/>
                    <a:pt x="383754" y="1202684"/>
                    <a:pt x="425732" y="1356909"/>
                  </a:cubicBezTo>
                  <a:cubicBezTo>
                    <a:pt x="467710" y="1511134"/>
                    <a:pt x="306184" y="1023820"/>
                    <a:pt x="332649" y="1094088"/>
                  </a:cubicBezTo>
                  <a:cubicBezTo>
                    <a:pt x="359114" y="1164356"/>
                    <a:pt x="568094" y="1721027"/>
                    <a:pt x="584520" y="1778519"/>
                  </a:cubicBezTo>
                  <a:cubicBezTo>
                    <a:pt x="600946" y="1836011"/>
                    <a:pt x="527940" y="1669922"/>
                    <a:pt x="431207" y="1439041"/>
                  </a:cubicBezTo>
                  <a:cubicBezTo>
                    <a:pt x="334474" y="1208160"/>
                    <a:pt x="40625" y="510952"/>
                    <a:pt x="4122" y="393230"/>
                  </a:cubicBezTo>
                  <a:cubicBezTo>
                    <a:pt x="-32381" y="275508"/>
                    <a:pt x="184812" y="740921"/>
                    <a:pt x="212189" y="732708"/>
                  </a:cubicBezTo>
                  <a:cubicBezTo>
                    <a:pt x="239566" y="724495"/>
                    <a:pt x="195763" y="466236"/>
                    <a:pt x="168386" y="343951"/>
                  </a:cubicBezTo>
                  <a:cubicBezTo>
                    <a:pt x="141009" y="221666"/>
                    <a:pt x="68002" y="55577"/>
                    <a:pt x="53401" y="263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8" name="フリーフォーム 597">
              <a:extLst>
                <a:ext uri="{FF2B5EF4-FFF2-40B4-BE49-F238E27FC236}">
                  <a16:creationId xmlns:a16="http://schemas.microsoft.com/office/drawing/2014/main" id="{6C7CE034-70F3-6CA0-E64C-0776157DDA54}"/>
                </a:ext>
              </a:extLst>
            </p:cNvPr>
            <p:cNvSpPr/>
            <p:nvPr/>
          </p:nvSpPr>
          <p:spPr>
            <a:xfrm>
              <a:off x="2355702" y="1514742"/>
              <a:ext cx="831337" cy="1004435"/>
            </a:xfrm>
            <a:custGeom>
              <a:avLst/>
              <a:gdLst>
                <a:gd name="connsiteX0" fmla="*/ 187473 w 831337"/>
                <a:gd name="connsiteY0" fmla="*/ 2908 h 1004435"/>
                <a:gd name="connsiteX1" fmla="*/ 3323 w 831337"/>
                <a:gd name="connsiteY1" fmla="*/ 974458 h 1004435"/>
                <a:gd name="connsiteX2" fmla="*/ 82698 w 831337"/>
                <a:gd name="connsiteY2" fmla="*/ 717283 h 1004435"/>
                <a:gd name="connsiteX3" fmla="*/ 254148 w 831337"/>
                <a:gd name="connsiteY3" fmla="*/ 317233 h 1004435"/>
                <a:gd name="connsiteX4" fmla="*/ 828823 w 831337"/>
                <a:gd name="connsiteY4" fmla="*/ 482333 h 1004435"/>
                <a:gd name="connsiteX5" fmla="*/ 454173 w 831337"/>
                <a:gd name="connsiteY5" fmla="*/ 336283 h 1004435"/>
                <a:gd name="connsiteX6" fmla="*/ 225573 w 831337"/>
                <a:gd name="connsiteY6" fmla="*/ 301358 h 1004435"/>
                <a:gd name="connsiteX7" fmla="*/ 95398 w 831337"/>
                <a:gd name="connsiteY7" fmla="*/ 526783 h 1004435"/>
                <a:gd name="connsiteX8" fmla="*/ 82698 w 831337"/>
                <a:gd name="connsiteY8" fmla="*/ 669658 h 1004435"/>
                <a:gd name="connsiteX9" fmla="*/ 187473 w 831337"/>
                <a:gd name="connsiteY9" fmla="*/ 2908 h 100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337" h="1004435">
                  <a:moveTo>
                    <a:pt x="187473" y="2908"/>
                  </a:moveTo>
                  <a:cubicBezTo>
                    <a:pt x="174244" y="53708"/>
                    <a:pt x="20785" y="855396"/>
                    <a:pt x="3323" y="974458"/>
                  </a:cubicBezTo>
                  <a:cubicBezTo>
                    <a:pt x="-14140" y="1093521"/>
                    <a:pt x="40894" y="826821"/>
                    <a:pt x="82698" y="717283"/>
                  </a:cubicBezTo>
                  <a:cubicBezTo>
                    <a:pt x="124502" y="607745"/>
                    <a:pt x="129794" y="356391"/>
                    <a:pt x="254148" y="317233"/>
                  </a:cubicBezTo>
                  <a:cubicBezTo>
                    <a:pt x="378502" y="278075"/>
                    <a:pt x="795486" y="479158"/>
                    <a:pt x="828823" y="482333"/>
                  </a:cubicBezTo>
                  <a:cubicBezTo>
                    <a:pt x="862160" y="485508"/>
                    <a:pt x="554715" y="366445"/>
                    <a:pt x="454173" y="336283"/>
                  </a:cubicBezTo>
                  <a:cubicBezTo>
                    <a:pt x="353631" y="306121"/>
                    <a:pt x="285369" y="269608"/>
                    <a:pt x="225573" y="301358"/>
                  </a:cubicBezTo>
                  <a:cubicBezTo>
                    <a:pt x="165777" y="333108"/>
                    <a:pt x="119210" y="465400"/>
                    <a:pt x="95398" y="526783"/>
                  </a:cubicBezTo>
                  <a:cubicBezTo>
                    <a:pt x="71586" y="588166"/>
                    <a:pt x="64706" y="756970"/>
                    <a:pt x="82698" y="669658"/>
                  </a:cubicBezTo>
                  <a:cubicBezTo>
                    <a:pt x="100690" y="582346"/>
                    <a:pt x="200702" y="-47892"/>
                    <a:pt x="187473" y="290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9" name="フリーフォーム 598">
              <a:extLst>
                <a:ext uri="{FF2B5EF4-FFF2-40B4-BE49-F238E27FC236}">
                  <a16:creationId xmlns:a16="http://schemas.microsoft.com/office/drawing/2014/main" id="{E000725F-AEDD-2C5D-9ACB-1B985AFC614B}"/>
                </a:ext>
              </a:extLst>
            </p:cNvPr>
            <p:cNvSpPr/>
            <p:nvPr/>
          </p:nvSpPr>
          <p:spPr>
            <a:xfrm>
              <a:off x="2305921" y="1501626"/>
              <a:ext cx="954888" cy="623536"/>
            </a:xfrm>
            <a:custGeom>
              <a:avLst/>
              <a:gdLst>
                <a:gd name="connsiteX0" fmla="*/ 951629 w 954888"/>
                <a:gd name="connsiteY0" fmla="*/ 622449 h 623536"/>
                <a:gd name="connsiteX1" fmla="*/ 808754 w 954888"/>
                <a:gd name="connsiteY1" fmla="*/ 174774 h 623536"/>
                <a:gd name="connsiteX2" fmla="*/ 567454 w 954888"/>
                <a:gd name="connsiteY2" fmla="*/ 38249 h 623536"/>
                <a:gd name="connsiteX3" fmla="*/ 15004 w 954888"/>
                <a:gd name="connsiteY3" fmla="*/ 320824 h 623536"/>
                <a:gd name="connsiteX4" fmla="*/ 205504 w 954888"/>
                <a:gd name="connsiteY4" fmla="*/ 200174 h 623536"/>
                <a:gd name="connsiteX5" fmla="*/ 719854 w 954888"/>
                <a:gd name="connsiteY5" fmla="*/ 149 h 623536"/>
                <a:gd name="connsiteX6" fmla="*/ 802404 w 954888"/>
                <a:gd name="connsiteY6" fmla="*/ 165249 h 623536"/>
                <a:gd name="connsiteX7" fmla="*/ 672229 w 954888"/>
                <a:gd name="connsiteY7" fmla="*/ 31899 h 623536"/>
                <a:gd name="connsiteX8" fmla="*/ 951629 w 954888"/>
                <a:gd name="connsiteY8" fmla="*/ 622449 h 6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888" h="623536">
                  <a:moveTo>
                    <a:pt x="951629" y="622449"/>
                  </a:moveTo>
                  <a:cubicBezTo>
                    <a:pt x="974383" y="646261"/>
                    <a:pt x="872783" y="272141"/>
                    <a:pt x="808754" y="174774"/>
                  </a:cubicBezTo>
                  <a:cubicBezTo>
                    <a:pt x="744725" y="77407"/>
                    <a:pt x="699746" y="13907"/>
                    <a:pt x="567454" y="38249"/>
                  </a:cubicBezTo>
                  <a:cubicBezTo>
                    <a:pt x="435162" y="62591"/>
                    <a:pt x="75329" y="293837"/>
                    <a:pt x="15004" y="320824"/>
                  </a:cubicBezTo>
                  <a:cubicBezTo>
                    <a:pt x="-45321" y="347811"/>
                    <a:pt x="88029" y="253620"/>
                    <a:pt x="205504" y="200174"/>
                  </a:cubicBezTo>
                  <a:cubicBezTo>
                    <a:pt x="322979" y="146728"/>
                    <a:pt x="620371" y="5970"/>
                    <a:pt x="719854" y="149"/>
                  </a:cubicBezTo>
                  <a:cubicBezTo>
                    <a:pt x="819337" y="-5672"/>
                    <a:pt x="810341" y="159957"/>
                    <a:pt x="802404" y="165249"/>
                  </a:cubicBezTo>
                  <a:cubicBezTo>
                    <a:pt x="794467" y="170541"/>
                    <a:pt x="644712" y="-46947"/>
                    <a:pt x="672229" y="31899"/>
                  </a:cubicBezTo>
                  <a:cubicBezTo>
                    <a:pt x="699746" y="110745"/>
                    <a:pt x="928875" y="598637"/>
                    <a:pt x="951629" y="62244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0" name="フリーフォーム 599">
              <a:extLst>
                <a:ext uri="{FF2B5EF4-FFF2-40B4-BE49-F238E27FC236}">
                  <a16:creationId xmlns:a16="http://schemas.microsoft.com/office/drawing/2014/main" id="{55BB88CB-5725-0890-FFD8-1859C1F8E45A}"/>
                </a:ext>
              </a:extLst>
            </p:cNvPr>
            <p:cNvSpPr/>
            <p:nvPr/>
          </p:nvSpPr>
          <p:spPr>
            <a:xfrm>
              <a:off x="2529196" y="1611015"/>
              <a:ext cx="661782" cy="1448204"/>
            </a:xfrm>
            <a:custGeom>
              <a:avLst/>
              <a:gdLst>
                <a:gd name="connsiteX0" fmla="*/ 661679 w 661782"/>
                <a:gd name="connsiteY0" fmla="*/ 490835 h 1448204"/>
                <a:gd name="connsiteX1" fmla="*/ 318779 w 661782"/>
                <a:gd name="connsiteY1" fmla="*/ 243185 h 1448204"/>
                <a:gd name="connsiteX2" fmla="*/ 23504 w 661782"/>
                <a:gd name="connsiteY2" fmla="*/ 605135 h 1448204"/>
                <a:gd name="connsiteX3" fmla="*/ 118754 w 661782"/>
                <a:gd name="connsiteY3" fmla="*/ 446385 h 1448204"/>
                <a:gd name="connsiteX4" fmla="*/ 26679 w 661782"/>
                <a:gd name="connsiteY4" fmla="*/ 728960 h 1448204"/>
                <a:gd name="connsiteX5" fmla="*/ 13979 w 661782"/>
                <a:gd name="connsiteY5" fmla="*/ 1214735 h 1448204"/>
                <a:gd name="connsiteX6" fmla="*/ 10804 w 661782"/>
                <a:gd name="connsiteY6" fmla="*/ 986135 h 1448204"/>
                <a:gd name="connsiteX7" fmla="*/ 1279 w 661782"/>
                <a:gd name="connsiteY7" fmla="*/ 1427460 h 1448204"/>
                <a:gd name="connsiteX8" fmla="*/ 42554 w 661782"/>
                <a:gd name="connsiteY8" fmla="*/ 195560 h 1448204"/>
                <a:gd name="connsiteX9" fmla="*/ 33029 w 661782"/>
                <a:gd name="connsiteY9" fmla="*/ 567035 h 1448204"/>
                <a:gd name="connsiteX10" fmla="*/ 328304 w 661782"/>
                <a:gd name="connsiteY10" fmla="*/ 8235 h 1448204"/>
                <a:gd name="connsiteX11" fmla="*/ 242579 w 661782"/>
                <a:gd name="connsiteY11" fmla="*/ 233660 h 1448204"/>
                <a:gd name="connsiteX12" fmla="*/ 398154 w 661782"/>
                <a:gd name="connsiteY12" fmla="*/ 240010 h 1448204"/>
                <a:gd name="connsiteX13" fmla="*/ 283854 w 661782"/>
                <a:gd name="connsiteY13" fmla="*/ 122535 h 1448204"/>
                <a:gd name="connsiteX14" fmla="*/ 661679 w 661782"/>
                <a:gd name="connsiteY14" fmla="*/ 490835 h 144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1782" h="1448204">
                  <a:moveTo>
                    <a:pt x="661679" y="490835"/>
                  </a:moveTo>
                  <a:cubicBezTo>
                    <a:pt x="667500" y="510943"/>
                    <a:pt x="425142" y="224135"/>
                    <a:pt x="318779" y="243185"/>
                  </a:cubicBezTo>
                  <a:cubicBezTo>
                    <a:pt x="212416" y="262235"/>
                    <a:pt x="56841" y="571268"/>
                    <a:pt x="23504" y="605135"/>
                  </a:cubicBezTo>
                  <a:cubicBezTo>
                    <a:pt x="-9833" y="639002"/>
                    <a:pt x="118225" y="425748"/>
                    <a:pt x="118754" y="446385"/>
                  </a:cubicBezTo>
                  <a:cubicBezTo>
                    <a:pt x="119283" y="467022"/>
                    <a:pt x="44142" y="600902"/>
                    <a:pt x="26679" y="728960"/>
                  </a:cubicBezTo>
                  <a:cubicBezTo>
                    <a:pt x="9216" y="857018"/>
                    <a:pt x="16625" y="1171873"/>
                    <a:pt x="13979" y="1214735"/>
                  </a:cubicBezTo>
                  <a:cubicBezTo>
                    <a:pt x="11333" y="1257597"/>
                    <a:pt x="12921" y="950681"/>
                    <a:pt x="10804" y="986135"/>
                  </a:cubicBezTo>
                  <a:cubicBezTo>
                    <a:pt x="8687" y="1021589"/>
                    <a:pt x="-4013" y="1559223"/>
                    <a:pt x="1279" y="1427460"/>
                  </a:cubicBezTo>
                  <a:cubicBezTo>
                    <a:pt x="6571" y="1295698"/>
                    <a:pt x="37262" y="338964"/>
                    <a:pt x="42554" y="195560"/>
                  </a:cubicBezTo>
                  <a:cubicBezTo>
                    <a:pt x="47846" y="52156"/>
                    <a:pt x="-14596" y="598256"/>
                    <a:pt x="33029" y="567035"/>
                  </a:cubicBezTo>
                  <a:cubicBezTo>
                    <a:pt x="80654" y="535814"/>
                    <a:pt x="293379" y="63797"/>
                    <a:pt x="328304" y="8235"/>
                  </a:cubicBezTo>
                  <a:cubicBezTo>
                    <a:pt x="363229" y="-47328"/>
                    <a:pt x="230937" y="195031"/>
                    <a:pt x="242579" y="233660"/>
                  </a:cubicBezTo>
                  <a:cubicBezTo>
                    <a:pt x="254221" y="272289"/>
                    <a:pt x="391275" y="258531"/>
                    <a:pt x="398154" y="240010"/>
                  </a:cubicBezTo>
                  <a:cubicBezTo>
                    <a:pt x="405033" y="221489"/>
                    <a:pt x="243108" y="76498"/>
                    <a:pt x="283854" y="122535"/>
                  </a:cubicBezTo>
                  <a:cubicBezTo>
                    <a:pt x="324600" y="168572"/>
                    <a:pt x="655858" y="470727"/>
                    <a:pt x="661679" y="49083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1" name="フリーフォーム 600">
              <a:extLst>
                <a:ext uri="{FF2B5EF4-FFF2-40B4-BE49-F238E27FC236}">
                  <a16:creationId xmlns:a16="http://schemas.microsoft.com/office/drawing/2014/main" id="{0D3CE292-AE1C-53B3-8462-7DAB301C6B65}"/>
                </a:ext>
              </a:extLst>
            </p:cNvPr>
            <p:cNvSpPr/>
            <p:nvPr/>
          </p:nvSpPr>
          <p:spPr>
            <a:xfrm>
              <a:off x="2504392" y="1490148"/>
              <a:ext cx="665161" cy="641919"/>
            </a:xfrm>
            <a:custGeom>
              <a:avLst/>
              <a:gdLst>
                <a:gd name="connsiteX0" fmla="*/ 19733 w 665161"/>
                <a:gd name="connsiteY0" fmla="*/ 259277 h 641919"/>
                <a:gd name="connsiteX1" fmla="*/ 73708 w 665161"/>
                <a:gd name="connsiteY1" fmla="*/ 256102 h 641919"/>
                <a:gd name="connsiteX2" fmla="*/ 400733 w 665161"/>
                <a:gd name="connsiteY2" fmla="*/ 167202 h 641919"/>
                <a:gd name="connsiteX3" fmla="*/ 622983 w 665161"/>
                <a:gd name="connsiteY3" fmla="*/ 472002 h 641919"/>
                <a:gd name="connsiteX4" fmla="*/ 511858 w 665161"/>
                <a:gd name="connsiteY4" fmla="*/ 205302 h 641919"/>
                <a:gd name="connsiteX5" fmla="*/ 664258 w 665161"/>
                <a:gd name="connsiteY5" fmla="*/ 640277 h 641919"/>
                <a:gd name="connsiteX6" fmla="*/ 426133 w 665161"/>
                <a:gd name="connsiteY6" fmla="*/ 14802 h 641919"/>
                <a:gd name="connsiteX7" fmla="*/ 467408 w 665161"/>
                <a:gd name="connsiteY7" fmla="*/ 186252 h 641919"/>
                <a:gd name="connsiteX8" fmla="*/ 162608 w 665161"/>
                <a:gd name="connsiteY8" fmla="*/ 65602 h 641919"/>
                <a:gd name="connsiteX9" fmla="*/ 337233 w 665161"/>
                <a:gd name="connsiteY9" fmla="*/ 148152 h 641919"/>
                <a:gd name="connsiteX10" fmla="*/ 19733 w 665161"/>
                <a:gd name="connsiteY10" fmla="*/ 259277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5161" h="641919">
                  <a:moveTo>
                    <a:pt x="19733" y="259277"/>
                  </a:moveTo>
                  <a:cubicBezTo>
                    <a:pt x="-24188" y="277269"/>
                    <a:pt x="10208" y="271448"/>
                    <a:pt x="73708" y="256102"/>
                  </a:cubicBezTo>
                  <a:cubicBezTo>
                    <a:pt x="137208" y="240756"/>
                    <a:pt x="309187" y="131219"/>
                    <a:pt x="400733" y="167202"/>
                  </a:cubicBezTo>
                  <a:cubicBezTo>
                    <a:pt x="492279" y="203185"/>
                    <a:pt x="604462" y="465652"/>
                    <a:pt x="622983" y="472002"/>
                  </a:cubicBezTo>
                  <a:cubicBezTo>
                    <a:pt x="641504" y="478352"/>
                    <a:pt x="504979" y="177256"/>
                    <a:pt x="511858" y="205302"/>
                  </a:cubicBezTo>
                  <a:cubicBezTo>
                    <a:pt x="518737" y="233348"/>
                    <a:pt x="678546" y="672027"/>
                    <a:pt x="664258" y="640277"/>
                  </a:cubicBezTo>
                  <a:cubicBezTo>
                    <a:pt x="649971" y="608527"/>
                    <a:pt x="458941" y="90473"/>
                    <a:pt x="426133" y="14802"/>
                  </a:cubicBezTo>
                  <a:cubicBezTo>
                    <a:pt x="393325" y="-60869"/>
                    <a:pt x="511329" y="177785"/>
                    <a:pt x="467408" y="186252"/>
                  </a:cubicBezTo>
                  <a:cubicBezTo>
                    <a:pt x="423487" y="194719"/>
                    <a:pt x="184304" y="71952"/>
                    <a:pt x="162608" y="65602"/>
                  </a:cubicBezTo>
                  <a:cubicBezTo>
                    <a:pt x="140912" y="59252"/>
                    <a:pt x="363162" y="111110"/>
                    <a:pt x="337233" y="148152"/>
                  </a:cubicBezTo>
                  <a:cubicBezTo>
                    <a:pt x="311304" y="185194"/>
                    <a:pt x="63654" y="241285"/>
                    <a:pt x="19733" y="25927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2" name="フリーフォーム 601">
              <a:extLst>
                <a:ext uri="{FF2B5EF4-FFF2-40B4-BE49-F238E27FC236}">
                  <a16:creationId xmlns:a16="http://schemas.microsoft.com/office/drawing/2014/main" id="{0ACAC693-F1E6-B2C8-4022-3BF7616808D4}"/>
                </a:ext>
              </a:extLst>
            </p:cNvPr>
            <p:cNvSpPr/>
            <p:nvPr/>
          </p:nvSpPr>
          <p:spPr>
            <a:xfrm>
              <a:off x="2730786" y="1991222"/>
              <a:ext cx="308077" cy="419061"/>
            </a:xfrm>
            <a:custGeom>
              <a:avLst/>
              <a:gdLst>
                <a:gd name="connsiteX0" fmla="*/ 307689 w 308077"/>
                <a:gd name="connsiteY0" fmla="*/ 104278 h 419061"/>
                <a:gd name="connsiteX1" fmla="*/ 28289 w 308077"/>
                <a:gd name="connsiteY1" fmla="*/ 231278 h 419061"/>
                <a:gd name="connsiteX2" fmla="*/ 91789 w 308077"/>
                <a:gd name="connsiteY2" fmla="*/ 205878 h 419061"/>
                <a:gd name="connsiteX3" fmla="*/ 47339 w 308077"/>
                <a:gd name="connsiteY3" fmla="*/ 256678 h 419061"/>
                <a:gd name="connsiteX4" fmla="*/ 6064 w 308077"/>
                <a:gd name="connsiteY4" fmla="*/ 412253 h 419061"/>
                <a:gd name="connsiteX5" fmla="*/ 187039 w 308077"/>
                <a:gd name="connsiteY5" fmla="*/ 5853 h 419061"/>
                <a:gd name="connsiteX6" fmla="*/ 91789 w 308077"/>
                <a:gd name="connsiteY6" fmla="*/ 167778 h 419061"/>
                <a:gd name="connsiteX7" fmla="*/ 307689 w 308077"/>
                <a:gd name="connsiteY7" fmla="*/ 104278 h 41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077" h="419061">
                  <a:moveTo>
                    <a:pt x="307689" y="104278"/>
                  </a:moveTo>
                  <a:cubicBezTo>
                    <a:pt x="297106" y="114861"/>
                    <a:pt x="64272" y="214345"/>
                    <a:pt x="28289" y="231278"/>
                  </a:cubicBezTo>
                  <a:cubicBezTo>
                    <a:pt x="-7694" y="248211"/>
                    <a:pt x="88614" y="201645"/>
                    <a:pt x="91789" y="205878"/>
                  </a:cubicBezTo>
                  <a:cubicBezTo>
                    <a:pt x="94964" y="210111"/>
                    <a:pt x="61626" y="222282"/>
                    <a:pt x="47339" y="256678"/>
                  </a:cubicBezTo>
                  <a:cubicBezTo>
                    <a:pt x="33051" y="291074"/>
                    <a:pt x="-17219" y="454057"/>
                    <a:pt x="6064" y="412253"/>
                  </a:cubicBezTo>
                  <a:cubicBezTo>
                    <a:pt x="29347" y="370449"/>
                    <a:pt x="172752" y="46599"/>
                    <a:pt x="187039" y="5853"/>
                  </a:cubicBezTo>
                  <a:cubicBezTo>
                    <a:pt x="201326" y="-34893"/>
                    <a:pt x="74327" y="149786"/>
                    <a:pt x="91789" y="167778"/>
                  </a:cubicBezTo>
                  <a:cubicBezTo>
                    <a:pt x="109251" y="185770"/>
                    <a:pt x="318272" y="93695"/>
                    <a:pt x="307689" y="1042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3" name="フリーフォーム 602">
              <a:extLst>
                <a:ext uri="{FF2B5EF4-FFF2-40B4-BE49-F238E27FC236}">
                  <a16:creationId xmlns:a16="http://schemas.microsoft.com/office/drawing/2014/main" id="{F77088CE-3EA4-C4C8-E88D-B209855FB8BD}"/>
                </a:ext>
              </a:extLst>
            </p:cNvPr>
            <p:cNvSpPr/>
            <p:nvPr/>
          </p:nvSpPr>
          <p:spPr>
            <a:xfrm>
              <a:off x="3584571" y="2722402"/>
              <a:ext cx="877465" cy="1709598"/>
            </a:xfrm>
            <a:custGeom>
              <a:avLst/>
              <a:gdLst>
                <a:gd name="connsiteX0" fmla="*/ 814709 w 877465"/>
                <a:gd name="connsiteY0" fmla="*/ 371318 h 1709598"/>
                <a:gd name="connsiteX1" fmla="*/ 809629 w 877465"/>
                <a:gd name="connsiteY1" fmla="*/ 437358 h 1709598"/>
                <a:gd name="connsiteX2" fmla="*/ 1909 w 877465"/>
                <a:gd name="connsiteY2" fmla="*/ 1707358 h 1709598"/>
                <a:gd name="connsiteX3" fmla="*/ 586109 w 877465"/>
                <a:gd name="connsiteY3" fmla="*/ 726918 h 1709598"/>
                <a:gd name="connsiteX4" fmla="*/ 616589 w 877465"/>
                <a:gd name="connsiteY4" fmla="*/ 478 h 1709598"/>
                <a:gd name="connsiteX5" fmla="*/ 591189 w 877465"/>
                <a:gd name="connsiteY5" fmla="*/ 610078 h 1709598"/>
                <a:gd name="connsiteX6" fmla="*/ 713109 w 877465"/>
                <a:gd name="connsiteY6" fmla="*/ 284958 h 1709598"/>
                <a:gd name="connsiteX7" fmla="*/ 657229 w 877465"/>
                <a:gd name="connsiteY7" fmla="*/ 625318 h 1709598"/>
                <a:gd name="connsiteX8" fmla="*/ 814709 w 877465"/>
                <a:gd name="connsiteY8" fmla="*/ 371318 h 170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7465" h="1709598">
                  <a:moveTo>
                    <a:pt x="814709" y="371318"/>
                  </a:moveTo>
                  <a:cubicBezTo>
                    <a:pt x="840109" y="339991"/>
                    <a:pt x="945096" y="214685"/>
                    <a:pt x="809629" y="437358"/>
                  </a:cubicBezTo>
                  <a:cubicBezTo>
                    <a:pt x="674162" y="660031"/>
                    <a:pt x="39162" y="1659098"/>
                    <a:pt x="1909" y="1707358"/>
                  </a:cubicBezTo>
                  <a:cubicBezTo>
                    <a:pt x="-35344" y="1755618"/>
                    <a:pt x="483662" y="1011398"/>
                    <a:pt x="586109" y="726918"/>
                  </a:cubicBezTo>
                  <a:cubicBezTo>
                    <a:pt x="688556" y="442438"/>
                    <a:pt x="615742" y="19951"/>
                    <a:pt x="616589" y="478"/>
                  </a:cubicBezTo>
                  <a:cubicBezTo>
                    <a:pt x="617436" y="-18995"/>
                    <a:pt x="575102" y="562665"/>
                    <a:pt x="591189" y="610078"/>
                  </a:cubicBezTo>
                  <a:cubicBezTo>
                    <a:pt x="607276" y="657491"/>
                    <a:pt x="702102" y="282418"/>
                    <a:pt x="713109" y="284958"/>
                  </a:cubicBezTo>
                  <a:cubicBezTo>
                    <a:pt x="724116" y="287498"/>
                    <a:pt x="637756" y="612618"/>
                    <a:pt x="657229" y="625318"/>
                  </a:cubicBezTo>
                  <a:cubicBezTo>
                    <a:pt x="676702" y="638018"/>
                    <a:pt x="789309" y="402645"/>
                    <a:pt x="814709" y="3713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4" name="フリーフォーム 603">
              <a:extLst>
                <a:ext uri="{FF2B5EF4-FFF2-40B4-BE49-F238E27FC236}">
                  <a16:creationId xmlns:a16="http://schemas.microsoft.com/office/drawing/2014/main" id="{C8AFC2F3-B41F-707E-8F10-F4555A64B5B9}"/>
                </a:ext>
              </a:extLst>
            </p:cNvPr>
            <p:cNvSpPr/>
            <p:nvPr/>
          </p:nvSpPr>
          <p:spPr>
            <a:xfrm>
              <a:off x="4301479" y="6225948"/>
              <a:ext cx="338080" cy="1223554"/>
            </a:xfrm>
            <a:custGeom>
              <a:avLst/>
              <a:gdLst>
                <a:gd name="connsiteX0" fmla="*/ 646 w 338080"/>
                <a:gd name="connsiteY0" fmla="*/ 3402 h 1223554"/>
                <a:gd name="connsiteX1" fmla="*/ 95896 w 338080"/>
                <a:gd name="connsiteY1" fmla="*/ 571727 h 1223554"/>
                <a:gd name="connsiteX2" fmla="*/ 257821 w 338080"/>
                <a:gd name="connsiteY2" fmla="*/ 1038452 h 1223554"/>
                <a:gd name="connsiteX3" fmla="*/ 260996 w 338080"/>
                <a:gd name="connsiteY3" fmla="*/ 994002 h 1223554"/>
                <a:gd name="connsiteX4" fmla="*/ 327671 w 338080"/>
                <a:gd name="connsiteY4" fmla="*/ 1203552 h 1223554"/>
                <a:gd name="connsiteX5" fmla="*/ 10171 w 338080"/>
                <a:gd name="connsiteY5" fmla="*/ 419327 h 1223554"/>
                <a:gd name="connsiteX6" fmla="*/ 76846 w 338080"/>
                <a:gd name="connsiteY6" fmla="*/ 590777 h 1223554"/>
                <a:gd name="connsiteX7" fmla="*/ 60971 w 338080"/>
                <a:gd name="connsiteY7" fmla="*/ 155802 h 1223554"/>
                <a:gd name="connsiteX8" fmla="*/ 60971 w 338080"/>
                <a:gd name="connsiteY8" fmla="*/ 327252 h 1223554"/>
                <a:gd name="connsiteX9" fmla="*/ 646 w 338080"/>
                <a:gd name="connsiteY9" fmla="*/ 3402 h 122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080" h="1223554">
                  <a:moveTo>
                    <a:pt x="646" y="3402"/>
                  </a:moveTo>
                  <a:cubicBezTo>
                    <a:pt x="6467" y="44148"/>
                    <a:pt x="53034" y="399219"/>
                    <a:pt x="95896" y="571727"/>
                  </a:cubicBezTo>
                  <a:cubicBezTo>
                    <a:pt x="138759" y="744235"/>
                    <a:pt x="230304" y="968073"/>
                    <a:pt x="257821" y="1038452"/>
                  </a:cubicBezTo>
                  <a:cubicBezTo>
                    <a:pt x="285338" y="1108831"/>
                    <a:pt x="249354" y="966485"/>
                    <a:pt x="260996" y="994002"/>
                  </a:cubicBezTo>
                  <a:cubicBezTo>
                    <a:pt x="272638" y="1021519"/>
                    <a:pt x="369475" y="1299331"/>
                    <a:pt x="327671" y="1203552"/>
                  </a:cubicBezTo>
                  <a:cubicBezTo>
                    <a:pt x="285867" y="1107773"/>
                    <a:pt x="51975" y="521456"/>
                    <a:pt x="10171" y="419327"/>
                  </a:cubicBezTo>
                  <a:cubicBezTo>
                    <a:pt x="-31633" y="317198"/>
                    <a:pt x="68379" y="634698"/>
                    <a:pt x="76846" y="590777"/>
                  </a:cubicBezTo>
                  <a:cubicBezTo>
                    <a:pt x="85313" y="546856"/>
                    <a:pt x="63617" y="199723"/>
                    <a:pt x="60971" y="155802"/>
                  </a:cubicBezTo>
                  <a:cubicBezTo>
                    <a:pt x="58325" y="111881"/>
                    <a:pt x="68909" y="353710"/>
                    <a:pt x="60971" y="327252"/>
                  </a:cubicBezTo>
                  <a:cubicBezTo>
                    <a:pt x="53033" y="300794"/>
                    <a:pt x="-5175" y="-37344"/>
                    <a:pt x="646" y="340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5" name="フリーフォーム 604">
              <a:extLst>
                <a:ext uri="{FF2B5EF4-FFF2-40B4-BE49-F238E27FC236}">
                  <a16:creationId xmlns:a16="http://schemas.microsoft.com/office/drawing/2014/main" id="{B37F9EEF-0ECD-7EEE-B85E-D9D3E09AF3A6}"/>
                </a:ext>
              </a:extLst>
            </p:cNvPr>
            <p:cNvSpPr/>
            <p:nvPr/>
          </p:nvSpPr>
          <p:spPr>
            <a:xfrm>
              <a:off x="3034669" y="10111503"/>
              <a:ext cx="242447" cy="839203"/>
            </a:xfrm>
            <a:custGeom>
              <a:avLst/>
              <a:gdLst>
                <a:gd name="connsiteX0" fmla="*/ 631 w 242447"/>
                <a:gd name="connsiteY0" fmla="*/ 872 h 839203"/>
                <a:gd name="connsiteX1" fmla="*/ 153031 w 242447"/>
                <a:gd name="connsiteY1" fmla="*/ 172322 h 839203"/>
                <a:gd name="connsiteX2" fmla="*/ 226056 w 242447"/>
                <a:gd name="connsiteY2" fmla="*/ 454897 h 839203"/>
                <a:gd name="connsiteX3" fmla="*/ 238756 w 242447"/>
                <a:gd name="connsiteY3" fmla="*/ 419972 h 839203"/>
                <a:gd name="connsiteX4" fmla="*/ 175256 w 242447"/>
                <a:gd name="connsiteY4" fmla="*/ 835897 h 839203"/>
                <a:gd name="connsiteX5" fmla="*/ 216531 w 242447"/>
                <a:gd name="connsiteY5" fmla="*/ 591422 h 839203"/>
                <a:gd name="connsiteX6" fmla="*/ 197481 w 242447"/>
                <a:gd name="connsiteY6" fmla="*/ 175497 h 839203"/>
                <a:gd name="connsiteX7" fmla="*/ 210181 w 242447"/>
                <a:gd name="connsiteY7" fmla="*/ 299322 h 839203"/>
                <a:gd name="connsiteX8" fmla="*/ 168906 w 242447"/>
                <a:gd name="connsiteY8" fmla="*/ 124697 h 839203"/>
                <a:gd name="connsiteX9" fmla="*/ 216531 w 242447"/>
                <a:gd name="connsiteY9" fmla="*/ 242172 h 839203"/>
                <a:gd name="connsiteX10" fmla="*/ 631 w 242447"/>
                <a:gd name="connsiteY10" fmla="*/ 872 h 83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447" h="839203">
                  <a:moveTo>
                    <a:pt x="631" y="872"/>
                  </a:moveTo>
                  <a:cubicBezTo>
                    <a:pt x="-9952" y="-10770"/>
                    <a:pt x="115460" y="96651"/>
                    <a:pt x="153031" y="172322"/>
                  </a:cubicBezTo>
                  <a:cubicBezTo>
                    <a:pt x="190602" y="247993"/>
                    <a:pt x="211769" y="413622"/>
                    <a:pt x="226056" y="454897"/>
                  </a:cubicBezTo>
                  <a:cubicBezTo>
                    <a:pt x="240344" y="496172"/>
                    <a:pt x="247223" y="356472"/>
                    <a:pt x="238756" y="419972"/>
                  </a:cubicBezTo>
                  <a:cubicBezTo>
                    <a:pt x="230289" y="483472"/>
                    <a:pt x="178960" y="807322"/>
                    <a:pt x="175256" y="835897"/>
                  </a:cubicBezTo>
                  <a:cubicBezTo>
                    <a:pt x="171552" y="864472"/>
                    <a:pt x="212827" y="701489"/>
                    <a:pt x="216531" y="591422"/>
                  </a:cubicBezTo>
                  <a:cubicBezTo>
                    <a:pt x="220235" y="481355"/>
                    <a:pt x="198539" y="224180"/>
                    <a:pt x="197481" y="175497"/>
                  </a:cubicBezTo>
                  <a:cubicBezTo>
                    <a:pt x="196423" y="126814"/>
                    <a:pt x="214944" y="307789"/>
                    <a:pt x="210181" y="299322"/>
                  </a:cubicBezTo>
                  <a:cubicBezTo>
                    <a:pt x="205418" y="290855"/>
                    <a:pt x="167848" y="134222"/>
                    <a:pt x="168906" y="124697"/>
                  </a:cubicBezTo>
                  <a:cubicBezTo>
                    <a:pt x="169964" y="115172"/>
                    <a:pt x="239285" y="262280"/>
                    <a:pt x="216531" y="242172"/>
                  </a:cubicBezTo>
                  <a:cubicBezTo>
                    <a:pt x="193777" y="222064"/>
                    <a:pt x="11214" y="12514"/>
                    <a:pt x="631" y="8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6" name="フリーフォーム 605">
              <a:extLst>
                <a:ext uri="{FF2B5EF4-FFF2-40B4-BE49-F238E27FC236}">
                  <a16:creationId xmlns:a16="http://schemas.microsoft.com/office/drawing/2014/main" id="{080A06AC-BAC3-5A9A-FCC4-98EE1839AB28}"/>
                </a:ext>
              </a:extLst>
            </p:cNvPr>
            <p:cNvSpPr/>
            <p:nvPr/>
          </p:nvSpPr>
          <p:spPr>
            <a:xfrm>
              <a:off x="2919546" y="10443155"/>
              <a:ext cx="369104" cy="1128879"/>
            </a:xfrm>
            <a:custGeom>
              <a:avLst/>
              <a:gdLst>
                <a:gd name="connsiteX0" fmla="*/ 363404 w 369104"/>
                <a:gd name="connsiteY0" fmla="*/ 5770 h 1128879"/>
                <a:gd name="connsiteX1" fmla="*/ 211004 w 369104"/>
                <a:gd name="connsiteY1" fmla="*/ 621720 h 1128879"/>
                <a:gd name="connsiteX2" fmla="*/ 226879 w 369104"/>
                <a:gd name="connsiteY2" fmla="*/ 596320 h 1128879"/>
                <a:gd name="connsiteX3" fmla="*/ 45904 w 369104"/>
                <a:gd name="connsiteY3" fmla="*/ 1047170 h 1128879"/>
                <a:gd name="connsiteX4" fmla="*/ 36379 w 369104"/>
                <a:gd name="connsiteY4" fmla="*/ 1056695 h 1128879"/>
                <a:gd name="connsiteX5" fmla="*/ 20504 w 369104"/>
                <a:gd name="connsiteY5" fmla="*/ 1069395 h 1128879"/>
                <a:gd name="connsiteX6" fmla="*/ 350704 w 369104"/>
                <a:gd name="connsiteY6" fmla="*/ 221670 h 1128879"/>
                <a:gd name="connsiteX7" fmla="*/ 331654 w 369104"/>
                <a:gd name="connsiteY7" fmla="*/ 307395 h 1128879"/>
                <a:gd name="connsiteX8" fmla="*/ 363404 w 369104"/>
                <a:gd name="connsiteY8" fmla="*/ 5770 h 11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104" h="1128879">
                  <a:moveTo>
                    <a:pt x="363404" y="5770"/>
                  </a:moveTo>
                  <a:cubicBezTo>
                    <a:pt x="343296" y="58158"/>
                    <a:pt x="233758" y="523295"/>
                    <a:pt x="211004" y="621720"/>
                  </a:cubicBezTo>
                  <a:cubicBezTo>
                    <a:pt x="188250" y="720145"/>
                    <a:pt x="254396" y="525412"/>
                    <a:pt x="226879" y="596320"/>
                  </a:cubicBezTo>
                  <a:cubicBezTo>
                    <a:pt x="199362" y="667228"/>
                    <a:pt x="77654" y="970441"/>
                    <a:pt x="45904" y="1047170"/>
                  </a:cubicBezTo>
                  <a:cubicBezTo>
                    <a:pt x="14154" y="1123899"/>
                    <a:pt x="40612" y="1052991"/>
                    <a:pt x="36379" y="1056695"/>
                  </a:cubicBezTo>
                  <a:cubicBezTo>
                    <a:pt x="32146" y="1060399"/>
                    <a:pt x="-31884" y="1208566"/>
                    <a:pt x="20504" y="1069395"/>
                  </a:cubicBezTo>
                  <a:cubicBezTo>
                    <a:pt x="72891" y="930224"/>
                    <a:pt x="298846" y="348670"/>
                    <a:pt x="350704" y="221670"/>
                  </a:cubicBezTo>
                  <a:cubicBezTo>
                    <a:pt x="402562" y="94670"/>
                    <a:pt x="327950" y="340733"/>
                    <a:pt x="331654" y="307395"/>
                  </a:cubicBezTo>
                  <a:cubicBezTo>
                    <a:pt x="335358" y="274057"/>
                    <a:pt x="383512" y="-46618"/>
                    <a:pt x="363404" y="57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7" name="フリーフォーム 606">
              <a:extLst>
                <a:ext uri="{FF2B5EF4-FFF2-40B4-BE49-F238E27FC236}">
                  <a16:creationId xmlns:a16="http://schemas.microsoft.com/office/drawing/2014/main" id="{4F919E43-0438-3A4D-B5E3-CD1F5F32CB6E}"/>
                </a:ext>
              </a:extLst>
            </p:cNvPr>
            <p:cNvSpPr/>
            <p:nvPr/>
          </p:nvSpPr>
          <p:spPr>
            <a:xfrm>
              <a:off x="4098892" y="10328093"/>
              <a:ext cx="73745" cy="487360"/>
            </a:xfrm>
            <a:custGeom>
              <a:avLst/>
              <a:gdLst>
                <a:gd name="connsiteX0" fmla="*/ 33 w 73745"/>
                <a:gd name="connsiteY0" fmla="*/ 182 h 487360"/>
                <a:gd name="connsiteX1" fmla="*/ 73058 w 73745"/>
                <a:gd name="connsiteY1" fmla="*/ 416107 h 487360"/>
                <a:gd name="connsiteX2" fmla="*/ 38133 w 73745"/>
                <a:gd name="connsiteY2" fmla="*/ 358957 h 487360"/>
                <a:gd name="connsiteX3" fmla="*/ 63533 w 73745"/>
                <a:gd name="connsiteY3" fmla="*/ 473257 h 487360"/>
                <a:gd name="connsiteX4" fmla="*/ 33 w 73745"/>
                <a:gd name="connsiteY4" fmla="*/ 182 h 48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5" h="487360">
                  <a:moveTo>
                    <a:pt x="33" y="182"/>
                  </a:moveTo>
                  <a:cubicBezTo>
                    <a:pt x="1621" y="-9343"/>
                    <a:pt x="66708" y="356311"/>
                    <a:pt x="73058" y="416107"/>
                  </a:cubicBezTo>
                  <a:cubicBezTo>
                    <a:pt x="79408" y="475903"/>
                    <a:pt x="39721" y="349432"/>
                    <a:pt x="38133" y="358957"/>
                  </a:cubicBezTo>
                  <a:cubicBezTo>
                    <a:pt x="36546" y="368482"/>
                    <a:pt x="73058" y="536228"/>
                    <a:pt x="63533" y="473257"/>
                  </a:cubicBezTo>
                  <a:cubicBezTo>
                    <a:pt x="54008" y="410286"/>
                    <a:pt x="-1555" y="9707"/>
                    <a:pt x="33" y="18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8" name="フリーフォーム 607">
              <a:extLst>
                <a:ext uri="{FF2B5EF4-FFF2-40B4-BE49-F238E27FC236}">
                  <a16:creationId xmlns:a16="http://schemas.microsoft.com/office/drawing/2014/main" id="{84E19E78-4EFC-CD6E-CA4C-4CE80ABC4E16}"/>
                </a:ext>
              </a:extLst>
            </p:cNvPr>
            <p:cNvSpPr/>
            <p:nvPr/>
          </p:nvSpPr>
          <p:spPr>
            <a:xfrm>
              <a:off x="3394075" y="10738293"/>
              <a:ext cx="741556" cy="1244157"/>
            </a:xfrm>
            <a:custGeom>
              <a:avLst/>
              <a:gdLst>
                <a:gd name="connsiteX0" fmla="*/ 720725 w 741556"/>
                <a:gd name="connsiteY0" fmla="*/ 148782 h 1244157"/>
                <a:gd name="connsiteX1" fmla="*/ 279400 w 741556"/>
                <a:gd name="connsiteY1" fmla="*/ 485332 h 1244157"/>
                <a:gd name="connsiteX2" fmla="*/ 314325 w 741556"/>
                <a:gd name="connsiteY2" fmla="*/ 459932 h 1244157"/>
                <a:gd name="connsiteX3" fmla="*/ 238125 w 741556"/>
                <a:gd name="connsiteY3" fmla="*/ 640907 h 1244157"/>
                <a:gd name="connsiteX4" fmla="*/ 98425 w 741556"/>
                <a:gd name="connsiteY4" fmla="*/ 961582 h 1244157"/>
                <a:gd name="connsiteX5" fmla="*/ 120650 w 741556"/>
                <a:gd name="connsiteY5" fmla="*/ 913957 h 1244157"/>
                <a:gd name="connsiteX6" fmla="*/ 0 w 741556"/>
                <a:gd name="connsiteY6" fmla="*/ 1244157 h 1244157"/>
                <a:gd name="connsiteX7" fmla="*/ 438150 w 741556"/>
                <a:gd name="connsiteY7" fmla="*/ 37657 h 1244157"/>
                <a:gd name="connsiteX8" fmla="*/ 387350 w 741556"/>
                <a:gd name="connsiteY8" fmla="*/ 313882 h 1244157"/>
                <a:gd name="connsiteX9" fmla="*/ 330200 w 741556"/>
                <a:gd name="connsiteY9" fmla="*/ 405957 h 1244157"/>
                <a:gd name="connsiteX10" fmla="*/ 368300 w 741556"/>
                <a:gd name="connsiteY10" fmla="*/ 272607 h 1244157"/>
                <a:gd name="connsiteX11" fmla="*/ 412750 w 741556"/>
                <a:gd name="connsiteY11" fmla="*/ 329757 h 1244157"/>
                <a:gd name="connsiteX12" fmla="*/ 631825 w 741556"/>
                <a:gd name="connsiteY12" fmla="*/ 113857 h 1244157"/>
                <a:gd name="connsiteX13" fmla="*/ 577850 w 741556"/>
                <a:gd name="connsiteY13" fmla="*/ 256732 h 1244157"/>
                <a:gd name="connsiteX14" fmla="*/ 720725 w 741556"/>
                <a:gd name="connsiteY14" fmla="*/ 5907 h 1244157"/>
                <a:gd name="connsiteX15" fmla="*/ 676275 w 741556"/>
                <a:gd name="connsiteY15" fmla="*/ 190057 h 1244157"/>
                <a:gd name="connsiteX16" fmla="*/ 720725 w 741556"/>
                <a:gd name="connsiteY16" fmla="*/ 148782 h 124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1556" h="1244157">
                  <a:moveTo>
                    <a:pt x="720725" y="148782"/>
                  </a:moveTo>
                  <a:cubicBezTo>
                    <a:pt x="654579" y="197994"/>
                    <a:pt x="347133" y="433474"/>
                    <a:pt x="279400" y="485332"/>
                  </a:cubicBezTo>
                  <a:cubicBezTo>
                    <a:pt x="211667" y="537190"/>
                    <a:pt x="321204" y="434003"/>
                    <a:pt x="314325" y="459932"/>
                  </a:cubicBezTo>
                  <a:cubicBezTo>
                    <a:pt x="307446" y="485861"/>
                    <a:pt x="274108" y="557299"/>
                    <a:pt x="238125" y="640907"/>
                  </a:cubicBezTo>
                  <a:cubicBezTo>
                    <a:pt x="202142" y="724515"/>
                    <a:pt x="118004" y="916074"/>
                    <a:pt x="98425" y="961582"/>
                  </a:cubicBezTo>
                  <a:cubicBezTo>
                    <a:pt x="78846" y="1007090"/>
                    <a:pt x="137054" y="866861"/>
                    <a:pt x="120650" y="913957"/>
                  </a:cubicBezTo>
                  <a:cubicBezTo>
                    <a:pt x="104246" y="961053"/>
                    <a:pt x="0" y="1244157"/>
                    <a:pt x="0" y="1244157"/>
                  </a:cubicBezTo>
                  <a:cubicBezTo>
                    <a:pt x="52917" y="1098107"/>
                    <a:pt x="373592" y="192703"/>
                    <a:pt x="438150" y="37657"/>
                  </a:cubicBezTo>
                  <a:cubicBezTo>
                    <a:pt x="502708" y="-117389"/>
                    <a:pt x="405342" y="252499"/>
                    <a:pt x="387350" y="313882"/>
                  </a:cubicBezTo>
                  <a:cubicBezTo>
                    <a:pt x="369358" y="375265"/>
                    <a:pt x="333375" y="412836"/>
                    <a:pt x="330200" y="405957"/>
                  </a:cubicBezTo>
                  <a:cubicBezTo>
                    <a:pt x="327025" y="399078"/>
                    <a:pt x="354542" y="285307"/>
                    <a:pt x="368300" y="272607"/>
                  </a:cubicBezTo>
                  <a:cubicBezTo>
                    <a:pt x="382058" y="259907"/>
                    <a:pt x="368829" y="356215"/>
                    <a:pt x="412750" y="329757"/>
                  </a:cubicBezTo>
                  <a:cubicBezTo>
                    <a:pt x="456671" y="303299"/>
                    <a:pt x="604308" y="126028"/>
                    <a:pt x="631825" y="113857"/>
                  </a:cubicBezTo>
                  <a:cubicBezTo>
                    <a:pt x="659342" y="101686"/>
                    <a:pt x="563033" y="274724"/>
                    <a:pt x="577850" y="256732"/>
                  </a:cubicBezTo>
                  <a:cubicBezTo>
                    <a:pt x="592667" y="238740"/>
                    <a:pt x="704321" y="17019"/>
                    <a:pt x="720725" y="5907"/>
                  </a:cubicBezTo>
                  <a:cubicBezTo>
                    <a:pt x="737129" y="-5205"/>
                    <a:pt x="678392" y="164128"/>
                    <a:pt x="676275" y="190057"/>
                  </a:cubicBezTo>
                  <a:cubicBezTo>
                    <a:pt x="674158" y="215986"/>
                    <a:pt x="786871" y="99570"/>
                    <a:pt x="720725" y="14878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9" name="フリーフォーム 608">
              <a:extLst>
                <a:ext uri="{FF2B5EF4-FFF2-40B4-BE49-F238E27FC236}">
                  <a16:creationId xmlns:a16="http://schemas.microsoft.com/office/drawing/2014/main" id="{F7E61EA2-8D8C-CB66-4CBD-FBD9C6426EB8}"/>
                </a:ext>
              </a:extLst>
            </p:cNvPr>
            <p:cNvSpPr/>
            <p:nvPr/>
          </p:nvSpPr>
          <p:spPr>
            <a:xfrm>
              <a:off x="3358875" y="10445707"/>
              <a:ext cx="466134" cy="1251422"/>
            </a:xfrm>
            <a:custGeom>
              <a:avLst/>
              <a:gdLst>
                <a:gd name="connsiteX0" fmla="*/ 413025 w 466134"/>
                <a:gd name="connsiteY0" fmla="*/ 43 h 1251422"/>
                <a:gd name="connsiteX1" fmla="*/ 463825 w 466134"/>
                <a:gd name="connsiteY1" fmla="*/ 184193 h 1251422"/>
                <a:gd name="connsiteX2" fmla="*/ 371750 w 466134"/>
                <a:gd name="connsiteY2" fmla="*/ 409618 h 1251422"/>
                <a:gd name="connsiteX3" fmla="*/ 54250 w 466134"/>
                <a:gd name="connsiteY3" fmla="*/ 1228768 h 1251422"/>
                <a:gd name="connsiteX4" fmla="*/ 193950 w 466134"/>
                <a:gd name="connsiteY4" fmla="*/ 917618 h 1251422"/>
                <a:gd name="connsiteX5" fmla="*/ 181250 w 466134"/>
                <a:gd name="connsiteY5" fmla="*/ 723943 h 1251422"/>
                <a:gd name="connsiteX6" fmla="*/ 111400 w 466134"/>
                <a:gd name="connsiteY6" fmla="*/ 920793 h 1251422"/>
                <a:gd name="connsiteX7" fmla="*/ 86000 w 466134"/>
                <a:gd name="connsiteY7" fmla="*/ 1031918 h 1251422"/>
                <a:gd name="connsiteX8" fmla="*/ 275 w 466134"/>
                <a:gd name="connsiteY8" fmla="*/ 1247818 h 1251422"/>
                <a:gd name="connsiteX9" fmla="*/ 117750 w 466134"/>
                <a:gd name="connsiteY9" fmla="*/ 838243 h 1251422"/>
                <a:gd name="connsiteX10" fmla="*/ 257450 w 466134"/>
                <a:gd name="connsiteY10" fmla="*/ 565193 h 1251422"/>
                <a:gd name="connsiteX11" fmla="*/ 390800 w 466134"/>
                <a:gd name="connsiteY11" fmla="*/ 282618 h 1251422"/>
                <a:gd name="connsiteX12" fmla="*/ 327300 w 466134"/>
                <a:gd name="connsiteY12" fmla="*/ 536618 h 1251422"/>
                <a:gd name="connsiteX13" fmla="*/ 463825 w 466134"/>
                <a:gd name="connsiteY13" fmla="*/ 200068 h 1251422"/>
                <a:gd name="connsiteX14" fmla="*/ 413025 w 466134"/>
                <a:gd name="connsiteY14" fmla="*/ 43 h 1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6134" h="1251422">
                  <a:moveTo>
                    <a:pt x="413025" y="43"/>
                  </a:moveTo>
                  <a:cubicBezTo>
                    <a:pt x="413025" y="-2603"/>
                    <a:pt x="470704" y="115931"/>
                    <a:pt x="463825" y="184193"/>
                  </a:cubicBezTo>
                  <a:cubicBezTo>
                    <a:pt x="456946" y="252455"/>
                    <a:pt x="440013" y="235522"/>
                    <a:pt x="371750" y="409618"/>
                  </a:cubicBezTo>
                  <a:cubicBezTo>
                    <a:pt x="303487" y="583714"/>
                    <a:pt x="83883" y="1144101"/>
                    <a:pt x="54250" y="1228768"/>
                  </a:cubicBezTo>
                  <a:cubicBezTo>
                    <a:pt x="24617" y="1313435"/>
                    <a:pt x="172783" y="1001756"/>
                    <a:pt x="193950" y="917618"/>
                  </a:cubicBezTo>
                  <a:cubicBezTo>
                    <a:pt x="215117" y="833481"/>
                    <a:pt x="195008" y="723414"/>
                    <a:pt x="181250" y="723943"/>
                  </a:cubicBezTo>
                  <a:cubicBezTo>
                    <a:pt x="167492" y="724472"/>
                    <a:pt x="127275" y="869464"/>
                    <a:pt x="111400" y="920793"/>
                  </a:cubicBezTo>
                  <a:cubicBezTo>
                    <a:pt x="95525" y="972122"/>
                    <a:pt x="104521" y="977414"/>
                    <a:pt x="86000" y="1031918"/>
                  </a:cubicBezTo>
                  <a:cubicBezTo>
                    <a:pt x="67479" y="1086422"/>
                    <a:pt x="-5017" y="1280097"/>
                    <a:pt x="275" y="1247818"/>
                  </a:cubicBezTo>
                  <a:cubicBezTo>
                    <a:pt x="5567" y="1215539"/>
                    <a:pt x="74887" y="952014"/>
                    <a:pt x="117750" y="838243"/>
                  </a:cubicBezTo>
                  <a:cubicBezTo>
                    <a:pt x="160612" y="724472"/>
                    <a:pt x="211942" y="657797"/>
                    <a:pt x="257450" y="565193"/>
                  </a:cubicBezTo>
                  <a:cubicBezTo>
                    <a:pt x="302958" y="472589"/>
                    <a:pt x="379158" y="287380"/>
                    <a:pt x="390800" y="282618"/>
                  </a:cubicBezTo>
                  <a:cubicBezTo>
                    <a:pt x="402442" y="277856"/>
                    <a:pt x="315129" y="550376"/>
                    <a:pt x="327300" y="536618"/>
                  </a:cubicBezTo>
                  <a:cubicBezTo>
                    <a:pt x="339471" y="522860"/>
                    <a:pt x="448479" y="287910"/>
                    <a:pt x="463825" y="200068"/>
                  </a:cubicBezTo>
                  <a:cubicBezTo>
                    <a:pt x="479171" y="112226"/>
                    <a:pt x="413025" y="2689"/>
                    <a:pt x="413025" y="4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0" name="フリーフォーム 609">
              <a:extLst>
                <a:ext uri="{FF2B5EF4-FFF2-40B4-BE49-F238E27FC236}">
                  <a16:creationId xmlns:a16="http://schemas.microsoft.com/office/drawing/2014/main" id="{388BBDBF-74FC-E6CA-D8DE-60FB0ED37DEA}"/>
                </a:ext>
              </a:extLst>
            </p:cNvPr>
            <p:cNvSpPr/>
            <p:nvPr/>
          </p:nvSpPr>
          <p:spPr>
            <a:xfrm>
              <a:off x="2629864" y="11703044"/>
              <a:ext cx="878517" cy="528776"/>
            </a:xfrm>
            <a:custGeom>
              <a:avLst/>
              <a:gdLst>
                <a:gd name="connsiteX0" fmla="*/ 11736 w 878517"/>
                <a:gd name="connsiteY0" fmla="*/ 523881 h 528776"/>
                <a:gd name="connsiteX1" fmla="*/ 545136 w 878517"/>
                <a:gd name="connsiteY1" fmla="*/ 381006 h 528776"/>
                <a:gd name="connsiteX2" fmla="*/ 300661 w 878517"/>
                <a:gd name="connsiteY2" fmla="*/ 482606 h 528776"/>
                <a:gd name="connsiteX3" fmla="*/ 792786 w 878517"/>
                <a:gd name="connsiteY3" fmla="*/ 304806 h 528776"/>
                <a:gd name="connsiteX4" fmla="*/ 738811 w 878517"/>
                <a:gd name="connsiteY4" fmla="*/ 323856 h 528776"/>
                <a:gd name="connsiteX5" fmla="*/ 878511 w 878517"/>
                <a:gd name="connsiteY5" fmla="*/ 6 h 528776"/>
                <a:gd name="connsiteX6" fmla="*/ 732461 w 878517"/>
                <a:gd name="connsiteY6" fmla="*/ 333381 h 528776"/>
                <a:gd name="connsiteX7" fmla="*/ 494336 w 878517"/>
                <a:gd name="connsiteY7" fmla="*/ 400056 h 528776"/>
                <a:gd name="connsiteX8" fmla="*/ 303836 w 878517"/>
                <a:gd name="connsiteY8" fmla="*/ 431806 h 528776"/>
                <a:gd name="connsiteX9" fmla="*/ 119686 w 878517"/>
                <a:gd name="connsiteY9" fmla="*/ 523881 h 528776"/>
                <a:gd name="connsiteX10" fmla="*/ 173661 w 878517"/>
                <a:gd name="connsiteY10" fmla="*/ 498481 h 528776"/>
                <a:gd name="connsiteX11" fmla="*/ 11736 w 878517"/>
                <a:gd name="connsiteY11" fmla="*/ 523881 h 52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8517" h="528776">
                  <a:moveTo>
                    <a:pt x="11736" y="523881"/>
                  </a:moveTo>
                  <a:cubicBezTo>
                    <a:pt x="73648" y="504302"/>
                    <a:pt x="496982" y="387885"/>
                    <a:pt x="545136" y="381006"/>
                  </a:cubicBezTo>
                  <a:cubicBezTo>
                    <a:pt x="593290" y="374127"/>
                    <a:pt x="259386" y="495306"/>
                    <a:pt x="300661" y="482606"/>
                  </a:cubicBezTo>
                  <a:cubicBezTo>
                    <a:pt x="341936" y="469906"/>
                    <a:pt x="719761" y="331264"/>
                    <a:pt x="792786" y="304806"/>
                  </a:cubicBezTo>
                  <a:cubicBezTo>
                    <a:pt x="865811" y="278348"/>
                    <a:pt x="724524" y="374656"/>
                    <a:pt x="738811" y="323856"/>
                  </a:cubicBezTo>
                  <a:cubicBezTo>
                    <a:pt x="753098" y="273056"/>
                    <a:pt x="879569" y="-1582"/>
                    <a:pt x="878511" y="6"/>
                  </a:cubicBezTo>
                  <a:cubicBezTo>
                    <a:pt x="877453" y="1594"/>
                    <a:pt x="796490" y="266706"/>
                    <a:pt x="732461" y="333381"/>
                  </a:cubicBezTo>
                  <a:cubicBezTo>
                    <a:pt x="668432" y="400056"/>
                    <a:pt x="565774" y="383652"/>
                    <a:pt x="494336" y="400056"/>
                  </a:cubicBezTo>
                  <a:cubicBezTo>
                    <a:pt x="422899" y="416460"/>
                    <a:pt x="366278" y="411168"/>
                    <a:pt x="303836" y="431806"/>
                  </a:cubicBezTo>
                  <a:cubicBezTo>
                    <a:pt x="241394" y="452444"/>
                    <a:pt x="141382" y="512769"/>
                    <a:pt x="119686" y="523881"/>
                  </a:cubicBezTo>
                  <a:cubicBezTo>
                    <a:pt x="97990" y="534993"/>
                    <a:pt x="195357" y="499010"/>
                    <a:pt x="173661" y="498481"/>
                  </a:cubicBezTo>
                  <a:cubicBezTo>
                    <a:pt x="151965" y="497952"/>
                    <a:pt x="-50176" y="543460"/>
                    <a:pt x="11736" y="5238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1" name="フリーフォーム 610">
              <a:extLst>
                <a:ext uri="{FF2B5EF4-FFF2-40B4-BE49-F238E27FC236}">
                  <a16:creationId xmlns:a16="http://schemas.microsoft.com/office/drawing/2014/main" id="{E0AB22D9-F74C-3F88-AAA1-A4EACA8F4C2F}"/>
                </a:ext>
              </a:extLst>
            </p:cNvPr>
            <p:cNvSpPr/>
            <p:nvPr/>
          </p:nvSpPr>
          <p:spPr>
            <a:xfrm>
              <a:off x="2635245" y="11499835"/>
              <a:ext cx="361956" cy="215992"/>
            </a:xfrm>
            <a:custGeom>
              <a:avLst/>
              <a:gdLst>
                <a:gd name="connsiteX0" fmla="*/ 361955 w 361956"/>
                <a:gd name="connsiteY0" fmla="*/ 15 h 215992"/>
                <a:gd name="connsiteX1" fmla="*/ 104780 w 361956"/>
                <a:gd name="connsiteY1" fmla="*/ 158765 h 215992"/>
                <a:gd name="connsiteX2" fmla="*/ 5 w 361956"/>
                <a:gd name="connsiteY2" fmla="*/ 215915 h 215992"/>
                <a:gd name="connsiteX3" fmla="*/ 101605 w 361956"/>
                <a:gd name="connsiteY3" fmla="*/ 149240 h 215992"/>
                <a:gd name="connsiteX4" fmla="*/ 361955 w 361956"/>
                <a:gd name="connsiteY4" fmla="*/ 15 h 2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6" h="215992">
                  <a:moveTo>
                    <a:pt x="361955" y="15"/>
                  </a:moveTo>
                  <a:cubicBezTo>
                    <a:pt x="362484" y="1602"/>
                    <a:pt x="165105" y="122782"/>
                    <a:pt x="104780" y="158765"/>
                  </a:cubicBezTo>
                  <a:cubicBezTo>
                    <a:pt x="44455" y="194748"/>
                    <a:pt x="534" y="217502"/>
                    <a:pt x="5" y="215915"/>
                  </a:cubicBezTo>
                  <a:cubicBezTo>
                    <a:pt x="-524" y="214328"/>
                    <a:pt x="39693" y="183107"/>
                    <a:pt x="101605" y="149240"/>
                  </a:cubicBezTo>
                  <a:cubicBezTo>
                    <a:pt x="163517" y="115373"/>
                    <a:pt x="361426" y="-1572"/>
                    <a:pt x="361955" y="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2" name="フリーフォーム 611">
              <a:extLst>
                <a:ext uri="{FF2B5EF4-FFF2-40B4-BE49-F238E27FC236}">
                  <a16:creationId xmlns:a16="http://schemas.microsoft.com/office/drawing/2014/main" id="{C40399AF-C59E-7B9D-35D8-3E031542EE81}"/>
                </a:ext>
              </a:extLst>
            </p:cNvPr>
            <p:cNvSpPr/>
            <p:nvPr/>
          </p:nvSpPr>
          <p:spPr>
            <a:xfrm>
              <a:off x="2679536" y="11436349"/>
              <a:ext cx="311317" cy="276311"/>
            </a:xfrm>
            <a:custGeom>
              <a:avLst/>
              <a:gdLst>
                <a:gd name="connsiteX0" fmla="*/ 311314 w 311317"/>
                <a:gd name="connsiteY0" fmla="*/ 1 h 276311"/>
                <a:gd name="connsiteX1" fmla="*/ 216064 w 311317"/>
                <a:gd name="connsiteY1" fmla="*/ 177801 h 276311"/>
                <a:gd name="connsiteX2" fmla="*/ 136689 w 311317"/>
                <a:gd name="connsiteY2" fmla="*/ 212726 h 276311"/>
                <a:gd name="connsiteX3" fmla="*/ 164 w 311317"/>
                <a:gd name="connsiteY3" fmla="*/ 276226 h 276311"/>
                <a:gd name="connsiteX4" fmla="*/ 111289 w 311317"/>
                <a:gd name="connsiteY4" fmla="*/ 225426 h 276311"/>
                <a:gd name="connsiteX5" fmla="*/ 222414 w 311317"/>
                <a:gd name="connsiteY5" fmla="*/ 184151 h 276311"/>
                <a:gd name="connsiteX6" fmla="*/ 206539 w 311317"/>
                <a:gd name="connsiteY6" fmla="*/ 152401 h 276311"/>
                <a:gd name="connsiteX7" fmla="*/ 212889 w 311317"/>
                <a:gd name="connsiteY7" fmla="*/ 180976 h 276311"/>
                <a:gd name="connsiteX8" fmla="*/ 311314 w 311317"/>
                <a:gd name="connsiteY8" fmla="*/ 1 h 27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317" h="276311">
                  <a:moveTo>
                    <a:pt x="311314" y="1"/>
                  </a:moveTo>
                  <a:cubicBezTo>
                    <a:pt x="311843" y="-528"/>
                    <a:pt x="245168" y="142347"/>
                    <a:pt x="216064" y="177801"/>
                  </a:cubicBezTo>
                  <a:cubicBezTo>
                    <a:pt x="186960" y="213255"/>
                    <a:pt x="136689" y="212726"/>
                    <a:pt x="136689" y="212726"/>
                  </a:cubicBezTo>
                  <a:lnTo>
                    <a:pt x="164" y="276226"/>
                  </a:lnTo>
                  <a:cubicBezTo>
                    <a:pt x="-4069" y="278343"/>
                    <a:pt x="74247" y="240772"/>
                    <a:pt x="111289" y="225426"/>
                  </a:cubicBezTo>
                  <a:cubicBezTo>
                    <a:pt x="148331" y="210080"/>
                    <a:pt x="206539" y="196322"/>
                    <a:pt x="222414" y="184151"/>
                  </a:cubicBezTo>
                  <a:cubicBezTo>
                    <a:pt x="238289" y="171980"/>
                    <a:pt x="208126" y="152930"/>
                    <a:pt x="206539" y="152401"/>
                  </a:cubicBezTo>
                  <a:cubicBezTo>
                    <a:pt x="204952" y="151872"/>
                    <a:pt x="195426" y="205318"/>
                    <a:pt x="212889" y="180976"/>
                  </a:cubicBezTo>
                  <a:cubicBezTo>
                    <a:pt x="230352" y="156634"/>
                    <a:pt x="310785" y="530"/>
                    <a:pt x="311314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3" name="フリーフォーム 612">
              <a:extLst>
                <a:ext uri="{FF2B5EF4-FFF2-40B4-BE49-F238E27FC236}">
                  <a16:creationId xmlns:a16="http://schemas.microsoft.com/office/drawing/2014/main" id="{A04BF669-5FD0-F8C7-DABF-F214412181E6}"/>
                </a:ext>
              </a:extLst>
            </p:cNvPr>
            <p:cNvSpPr/>
            <p:nvPr/>
          </p:nvSpPr>
          <p:spPr>
            <a:xfrm>
              <a:off x="2425368" y="11676516"/>
              <a:ext cx="448014" cy="197991"/>
            </a:xfrm>
            <a:custGeom>
              <a:avLst/>
              <a:gdLst>
                <a:gd name="connsiteX0" fmla="*/ 448007 w 448014"/>
                <a:gd name="connsiteY0" fmla="*/ 20184 h 197991"/>
                <a:gd name="connsiteX1" fmla="*/ 270207 w 448014"/>
                <a:gd name="connsiteY1" fmla="*/ 20184 h 197991"/>
                <a:gd name="connsiteX2" fmla="*/ 76532 w 448014"/>
                <a:gd name="connsiteY2" fmla="*/ 70984 h 197991"/>
                <a:gd name="connsiteX3" fmla="*/ 124157 w 448014"/>
                <a:gd name="connsiteY3" fmla="*/ 64634 h 197991"/>
                <a:gd name="connsiteX4" fmla="*/ 332 w 448014"/>
                <a:gd name="connsiteY4" fmla="*/ 197984 h 197991"/>
                <a:gd name="connsiteX5" fmla="*/ 168607 w 448014"/>
                <a:gd name="connsiteY5" fmla="*/ 70984 h 197991"/>
                <a:gd name="connsiteX6" fmla="*/ 187657 w 448014"/>
                <a:gd name="connsiteY6" fmla="*/ 55109 h 197991"/>
                <a:gd name="connsiteX7" fmla="*/ 136857 w 448014"/>
                <a:gd name="connsiteY7" fmla="*/ 74159 h 197991"/>
                <a:gd name="connsiteX8" fmla="*/ 263857 w 448014"/>
                <a:gd name="connsiteY8" fmla="*/ 1134 h 197991"/>
                <a:gd name="connsiteX9" fmla="*/ 448007 w 448014"/>
                <a:gd name="connsiteY9" fmla="*/ 20184 h 19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8014" h="197991">
                  <a:moveTo>
                    <a:pt x="448007" y="20184"/>
                  </a:moveTo>
                  <a:cubicBezTo>
                    <a:pt x="449065" y="23359"/>
                    <a:pt x="332119" y="11717"/>
                    <a:pt x="270207" y="20184"/>
                  </a:cubicBezTo>
                  <a:cubicBezTo>
                    <a:pt x="208295" y="28651"/>
                    <a:pt x="100874" y="63576"/>
                    <a:pt x="76532" y="70984"/>
                  </a:cubicBezTo>
                  <a:cubicBezTo>
                    <a:pt x="52190" y="78392"/>
                    <a:pt x="136857" y="43467"/>
                    <a:pt x="124157" y="64634"/>
                  </a:cubicBezTo>
                  <a:cubicBezTo>
                    <a:pt x="111457" y="85801"/>
                    <a:pt x="-7076" y="196926"/>
                    <a:pt x="332" y="197984"/>
                  </a:cubicBezTo>
                  <a:cubicBezTo>
                    <a:pt x="7740" y="199042"/>
                    <a:pt x="137386" y="94796"/>
                    <a:pt x="168607" y="70984"/>
                  </a:cubicBezTo>
                  <a:cubicBezTo>
                    <a:pt x="199828" y="47172"/>
                    <a:pt x="192949" y="54580"/>
                    <a:pt x="187657" y="55109"/>
                  </a:cubicBezTo>
                  <a:cubicBezTo>
                    <a:pt x="182365" y="55638"/>
                    <a:pt x="124157" y="83155"/>
                    <a:pt x="136857" y="74159"/>
                  </a:cubicBezTo>
                  <a:cubicBezTo>
                    <a:pt x="149557" y="65163"/>
                    <a:pt x="212528" y="7484"/>
                    <a:pt x="263857" y="1134"/>
                  </a:cubicBezTo>
                  <a:cubicBezTo>
                    <a:pt x="315186" y="-5216"/>
                    <a:pt x="446949" y="17009"/>
                    <a:pt x="448007" y="2018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4" name="フリーフォーム 613">
              <a:extLst>
                <a:ext uri="{FF2B5EF4-FFF2-40B4-BE49-F238E27FC236}">
                  <a16:creationId xmlns:a16="http://schemas.microsoft.com/office/drawing/2014/main" id="{26ED3B3F-374F-6442-9014-0EFCEA8EDB9D}"/>
                </a:ext>
              </a:extLst>
            </p:cNvPr>
            <p:cNvSpPr/>
            <p:nvPr/>
          </p:nvSpPr>
          <p:spPr>
            <a:xfrm>
              <a:off x="2606152" y="11715728"/>
              <a:ext cx="203922" cy="48532"/>
            </a:xfrm>
            <a:custGeom>
              <a:avLst/>
              <a:gdLst>
                <a:gd name="connsiteX0" fmla="*/ 203723 w 203922"/>
                <a:gd name="connsiteY0" fmla="*/ 22 h 48532"/>
                <a:gd name="connsiteX1" fmla="*/ 41798 w 203922"/>
                <a:gd name="connsiteY1" fmla="*/ 47647 h 48532"/>
                <a:gd name="connsiteX2" fmla="*/ 76723 w 203922"/>
                <a:gd name="connsiteY2" fmla="*/ 31772 h 48532"/>
                <a:gd name="connsiteX3" fmla="*/ 3698 w 203922"/>
                <a:gd name="connsiteY3" fmla="*/ 41297 h 48532"/>
                <a:gd name="connsiteX4" fmla="*/ 203723 w 203922"/>
                <a:gd name="connsiteY4" fmla="*/ 22 h 4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922" h="48532">
                  <a:moveTo>
                    <a:pt x="203723" y="22"/>
                  </a:moveTo>
                  <a:cubicBezTo>
                    <a:pt x="210073" y="1080"/>
                    <a:pt x="62964" y="42355"/>
                    <a:pt x="41798" y="47647"/>
                  </a:cubicBezTo>
                  <a:cubicBezTo>
                    <a:pt x="20632" y="52939"/>
                    <a:pt x="83073" y="32830"/>
                    <a:pt x="76723" y="31772"/>
                  </a:cubicBezTo>
                  <a:cubicBezTo>
                    <a:pt x="70373" y="30714"/>
                    <a:pt x="-19056" y="46589"/>
                    <a:pt x="3698" y="41297"/>
                  </a:cubicBezTo>
                  <a:cubicBezTo>
                    <a:pt x="26452" y="36005"/>
                    <a:pt x="197373" y="-1036"/>
                    <a:pt x="203723" y="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5" name="フリーフォーム 614">
              <a:extLst>
                <a:ext uri="{FF2B5EF4-FFF2-40B4-BE49-F238E27FC236}">
                  <a16:creationId xmlns:a16="http://schemas.microsoft.com/office/drawing/2014/main" id="{F7E1B55D-73E7-85FE-1329-58F8F0C860AE}"/>
                </a:ext>
              </a:extLst>
            </p:cNvPr>
            <p:cNvSpPr/>
            <p:nvPr/>
          </p:nvSpPr>
          <p:spPr>
            <a:xfrm>
              <a:off x="2390357" y="11734639"/>
              <a:ext cx="413213" cy="232226"/>
            </a:xfrm>
            <a:custGeom>
              <a:avLst/>
              <a:gdLst>
                <a:gd name="connsiteX0" fmla="*/ 413168 w 413213"/>
                <a:gd name="connsiteY0" fmla="*/ 161 h 232226"/>
                <a:gd name="connsiteX1" fmla="*/ 203618 w 413213"/>
                <a:gd name="connsiteY1" fmla="*/ 79536 h 232226"/>
                <a:gd name="connsiteX2" fmla="*/ 102018 w 413213"/>
                <a:gd name="connsiteY2" fmla="*/ 127161 h 232226"/>
                <a:gd name="connsiteX3" fmla="*/ 418 w 413213"/>
                <a:gd name="connsiteY3" fmla="*/ 231936 h 232226"/>
                <a:gd name="connsiteX4" fmla="*/ 67093 w 413213"/>
                <a:gd name="connsiteY4" fmla="*/ 155736 h 232226"/>
                <a:gd name="connsiteX5" fmla="*/ 95668 w 413213"/>
                <a:gd name="connsiteY5" fmla="*/ 76361 h 232226"/>
                <a:gd name="connsiteX6" fmla="*/ 60743 w 413213"/>
                <a:gd name="connsiteY6" fmla="*/ 162086 h 232226"/>
                <a:gd name="connsiteX7" fmla="*/ 244893 w 413213"/>
                <a:gd name="connsiteY7" fmla="*/ 9686 h 232226"/>
                <a:gd name="connsiteX8" fmla="*/ 222668 w 413213"/>
                <a:gd name="connsiteY8" fmla="*/ 57311 h 232226"/>
                <a:gd name="connsiteX9" fmla="*/ 413168 w 413213"/>
                <a:gd name="connsiteY9" fmla="*/ 161 h 23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213" h="232226">
                  <a:moveTo>
                    <a:pt x="413168" y="161"/>
                  </a:moveTo>
                  <a:cubicBezTo>
                    <a:pt x="409993" y="3865"/>
                    <a:pt x="255476" y="58369"/>
                    <a:pt x="203618" y="79536"/>
                  </a:cubicBezTo>
                  <a:cubicBezTo>
                    <a:pt x="151760" y="100703"/>
                    <a:pt x="135885" y="101761"/>
                    <a:pt x="102018" y="127161"/>
                  </a:cubicBezTo>
                  <a:cubicBezTo>
                    <a:pt x="68151" y="152561"/>
                    <a:pt x="6239" y="227174"/>
                    <a:pt x="418" y="231936"/>
                  </a:cubicBezTo>
                  <a:cubicBezTo>
                    <a:pt x="-5403" y="236698"/>
                    <a:pt x="51218" y="181665"/>
                    <a:pt x="67093" y="155736"/>
                  </a:cubicBezTo>
                  <a:cubicBezTo>
                    <a:pt x="82968" y="129807"/>
                    <a:pt x="96726" y="75303"/>
                    <a:pt x="95668" y="76361"/>
                  </a:cubicBezTo>
                  <a:cubicBezTo>
                    <a:pt x="94610" y="77419"/>
                    <a:pt x="35872" y="173198"/>
                    <a:pt x="60743" y="162086"/>
                  </a:cubicBezTo>
                  <a:cubicBezTo>
                    <a:pt x="85614" y="150974"/>
                    <a:pt x="217905" y="27149"/>
                    <a:pt x="244893" y="9686"/>
                  </a:cubicBezTo>
                  <a:cubicBezTo>
                    <a:pt x="271881" y="-7777"/>
                    <a:pt x="194093" y="56782"/>
                    <a:pt x="222668" y="57311"/>
                  </a:cubicBezTo>
                  <a:cubicBezTo>
                    <a:pt x="251243" y="57840"/>
                    <a:pt x="416343" y="-3543"/>
                    <a:pt x="413168" y="1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フリーフォーム 615">
              <a:extLst>
                <a:ext uri="{FF2B5EF4-FFF2-40B4-BE49-F238E27FC236}">
                  <a16:creationId xmlns:a16="http://schemas.microsoft.com/office/drawing/2014/main" id="{4A2B433B-4331-EF19-A21E-EC005A9AB1B9}"/>
                </a:ext>
              </a:extLst>
            </p:cNvPr>
            <p:cNvSpPr/>
            <p:nvPr/>
          </p:nvSpPr>
          <p:spPr>
            <a:xfrm>
              <a:off x="2342710" y="11710846"/>
              <a:ext cx="584816" cy="297162"/>
            </a:xfrm>
            <a:custGeom>
              <a:avLst/>
              <a:gdLst>
                <a:gd name="connsiteX0" fmla="*/ 581465 w 584816"/>
                <a:gd name="connsiteY0" fmla="*/ 1729 h 297162"/>
                <a:gd name="connsiteX1" fmla="*/ 152840 w 584816"/>
                <a:gd name="connsiteY1" fmla="*/ 154129 h 297162"/>
                <a:gd name="connsiteX2" fmla="*/ 60765 w 584816"/>
                <a:gd name="connsiteY2" fmla="*/ 201754 h 297162"/>
                <a:gd name="connsiteX3" fmla="*/ 165540 w 584816"/>
                <a:gd name="connsiteY3" fmla="*/ 157304 h 297162"/>
                <a:gd name="connsiteX4" fmla="*/ 440 w 584816"/>
                <a:gd name="connsiteY4" fmla="*/ 297004 h 297162"/>
                <a:gd name="connsiteX5" fmla="*/ 225865 w 584816"/>
                <a:gd name="connsiteY5" fmla="*/ 125554 h 297162"/>
                <a:gd name="connsiteX6" fmla="*/ 432240 w 584816"/>
                <a:gd name="connsiteY6" fmla="*/ 58879 h 297162"/>
                <a:gd name="connsiteX7" fmla="*/ 356040 w 584816"/>
                <a:gd name="connsiteY7" fmla="*/ 71579 h 297162"/>
                <a:gd name="connsiteX8" fmla="*/ 581465 w 584816"/>
                <a:gd name="connsiteY8" fmla="*/ 1729 h 29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816" h="297162">
                  <a:moveTo>
                    <a:pt x="581465" y="1729"/>
                  </a:moveTo>
                  <a:cubicBezTo>
                    <a:pt x="547598" y="15487"/>
                    <a:pt x="239623" y="120792"/>
                    <a:pt x="152840" y="154129"/>
                  </a:cubicBezTo>
                  <a:cubicBezTo>
                    <a:pt x="66057" y="187466"/>
                    <a:pt x="58648" y="201225"/>
                    <a:pt x="60765" y="201754"/>
                  </a:cubicBezTo>
                  <a:cubicBezTo>
                    <a:pt x="62882" y="202283"/>
                    <a:pt x="175594" y="141429"/>
                    <a:pt x="165540" y="157304"/>
                  </a:cubicBezTo>
                  <a:cubicBezTo>
                    <a:pt x="155486" y="173179"/>
                    <a:pt x="-9614" y="302296"/>
                    <a:pt x="440" y="297004"/>
                  </a:cubicBezTo>
                  <a:cubicBezTo>
                    <a:pt x="10494" y="291712"/>
                    <a:pt x="153898" y="165241"/>
                    <a:pt x="225865" y="125554"/>
                  </a:cubicBezTo>
                  <a:cubicBezTo>
                    <a:pt x="297832" y="85867"/>
                    <a:pt x="410544" y="67875"/>
                    <a:pt x="432240" y="58879"/>
                  </a:cubicBezTo>
                  <a:cubicBezTo>
                    <a:pt x="453936" y="49883"/>
                    <a:pt x="330111" y="82692"/>
                    <a:pt x="356040" y="71579"/>
                  </a:cubicBezTo>
                  <a:cubicBezTo>
                    <a:pt x="381969" y="60467"/>
                    <a:pt x="615332" y="-12029"/>
                    <a:pt x="581465" y="172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7" name="フリーフォーム 616">
              <a:extLst>
                <a:ext uri="{FF2B5EF4-FFF2-40B4-BE49-F238E27FC236}">
                  <a16:creationId xmlns:a16="http://schemas.microsoft.com/office/drawing/2014/main" id="{48A2CB02-169E-EEC2-9BA2-29D3ECEA74B9}"/>
                </a:ext>
              </a:extLst>
            </p:cNvPr>
            <p:cNvSpPr/>
            <p:nvPr/>
          </p:nvSpPr>
          <p:spPr>
            <a:xfrm>
              <a:off x="2351535" y="11794488"/>
              <a:ext cx="468798" cy="248394"/>
            </a:xfrm>
            <a:custGeom>
              <a:avLst/>
              <a:gdLst>
                <a:gd name="connsiteX0" fmla="*/ 467865 w 468798"/>
                <a:gd name="connsiteY0" fmla="*/ 637 h 248394"/>
                <a:gd name="connsiteX1" fmla="*/ 210690 w 468798"/>
                <a:gd name="connsiteY1" fmla="*/ 108587 h 248394"/>
                <a:gd name="connsiteX2" fmla="*/ 36065 w 468798"/>
                <a:gd name="connsiteY2" fmla="*/ 229237 h 248394"/>
                <a:gd name="connsiteX3" fmla="*/ 61465 w 468798"/>
                <a:gd name="connsiteY3" fmla="*/ 200662 h 248394"/>
                <a:gd name="connsiteX4" fmla="*/ 20190 w 468798"/>
                <a:gd name="connsiteY4" fmla="*/ 248287 h 248394"/>
                <a:gd name="connsiteX5" fmla="*/ 1140 w 468798"/>
                <a:gd name="connsiteY5" fmla="*/ 184787 h 248394"/>
                <a:gd name="connsiteX6" fmla="*/ 51940 w 468798"/>
                <a:gd name="connsiteY6" fmla="*/ 210187 h 248394"/>
                <a:gd name="connsiteX7" fmla="*/ 26540 w 468798"/>
                <a:gd name="connsiteY7" fmla="*/ 168912 h 248394"/>
                <a:gd name="connsiteX8" fmla="*/ 58290 w 468798"/>
                <a:gd name="connsiteY8" fmla="*/ 181612 h 248394"/>
                <a:gd name="connsiteX9" fmla="*/ 242440 w 468798"/>
                <a:gd name="connsiteY9" fmla="*/ 57787 h 248394"/>
                <a:gd name="connsiteX10" fmla="*/ 163065 w 468798"/>
                <a:gd name="connsiteY10" fmla="*/ 137162 h 248394"/>
                <a:gd name="connsiteX11" fmla="*/ 385315 w 468798"/>
                <a:gd name="connsiteY11" fmla="*/ 22862 h 248394"/>
                <a:gd name="connsiteX12" fmla="*/ 299590 w 468798"/>
                <a:gd name="connsiteY12" fmla="*/ 60962 h 248394"/>
                <a:gd name="connsiteX13" fmla="*/ 467865 w 468798"/>
                <a:gd name="connsiteY13" fmla="*/ 637 h 24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8798" h="248394">
                  <a:moveTo>
                    <a:pt x="467865" y="637"/>
                  </a:moveTo>
                  <a:cubicBezTo>
                    <a:pt x="453048" y="8575"/>
                    <a:pt x="282657" y="70487"/>
                    <a:pt x="210690" y="108587"/>
                  </a:cubicBezTo>
                  <a:cubicBezTo>
                    <a:pt x="138723" y="146687"/>
                    <a:pt x="60936" y="213891"/>
                    <a:pt x="36065" y="229237"/>
                  </a:cubicBezTo>
                  <a:cubicBezTo>
                    <a:pt x="11194" y="244583"/>
                    <a:pt x="64111" y="197487"/>
                    <a:pt x="61465" y="200662"/>
                  </a:cubicBezTo>
                  <a:cubicBezTo>
                    <a:pt x="58819" y="203837"/>
                    <a:pt x="30244" y="250933"/>
                    <a:pt x="20190" y="248287"/>
                  </a:cubicBezTo>
                  <a:cubicBezTo>
                    <a:pt x="10136" y="245641"/>
                    <a:pt x="-4152" y="191137"/>
                    <a:pt x="1140" y="184787"/>
                  </a:cubicBezTo>
                  <a:cubicBezTo>
                    <a:pt x="6432" y="178437"/>
                    <a:pt x="47707" y="212833"/>
                    <a:pt x="51940" y="210187"/>
                  </a:cubicBezTo>
                  <a:cubicBezTo>
                    <a:pt x="56173" y="207541"/>
                    <a:pt x="25482" y="173674"/>
                    <a:pt x="26540" y="168912"/>
                  </a:cubicBezTo>
                  <a:cubicBezTo>
                    <a:pt x="27598" y="164150"/>
                    <a:pt x="22307" y="200133"/>
                    <a:pt x="58290" y="181612"/>
                  </a:cubicBezTo>
                  <a:cubicBezTo>
                    <a:pt x="94273" y="163091"/>
                    <a:pt x="224978" y="65195"/>
                    <a:pt x="242440" y="57787"/>
                  </a:cubicBezTo>
                  <a:cubicBezTo>
                    <a:pt x="259902" y="50379"/>
                    <a:pt x="139252" y="142983"/>
                    <a:pt x="163065" y="137162"/>
                  </a:cubicBezTo>
                  <a:cubicBezTo>
                    <a:pt x="186878" y="131341"/>
                    <a:pt x="362561" y="35562"/>
                    <a:pt x="385315" y="22862"/>
                  </a:cubicBezTo>
                  <a:cubicBezTo>
                    <a:pt x="408069" y="10162"/>
                    <a:pt x="282657" y="60433"/>
                    <a:pt x="299590" y="60962"/>
                  </a:cubicBezTo>
                  <a:cubicBezTo>
                    <a:pt x="316523" y="61491"/>
                    <a:pt x="482682" y="-7301"/>
                    <a:pt x="467865" y="63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8" name="フリーフォーム 617">
              <a:extLst>
                <a:ext uri="{FF2B5EF4-FFF2-40B4-BE49-F238E27FC236}">
                  <a16:creationId xmlns:a16="http://schemas.microsoft.com/office/drawing/2014/main" id="{42A2AFC4-777D-4652-480B-9ED6F6426AB4}"/>
                </a:ext>
              </a:extLst>
            </p:cNvPr>
            <p:cNvSpPr/>
            <p:nvPr/>
          </p:nvSpPr>
          <p:spPr>
            <a:xfrm>
              <a:off x="2367255" y="11786944"/>
              <a:ext cx="526576" cy="348733"/>
            </a:xfrm>
            <a:custGeom>
              <a:avLst/>
              <a:gdLst>
                <a:gd name="connsiteX0" fmla="*/ 525170 w 526576"/>
                <a:gd name="connsiteY0" fmla="*/ 1831 h 348733"/>
                <a:gd name="connsiteX1" fmla="*/ 83845 w 526576"/>
                <a:gd name="connsiteY1" fmla="*/ 211381 h 348733"/>
                <a:gd name="connsiteX2" fmla="*/ 13995 w 526576"/>
                <a:gd name="connsiteY2" fmla="*/ 274881 h 348733"/>
                <a:gd name="connsiteX3" fmla="*/ 4470 w 526576"/>
                <a:gd name="connsiteY3" fmla="*/ 347906 h 348733"/>
                <a:gd name="connsiteX4" fmla="*/ 67970 w 526576"/>
                <a:gd name="connsiteY4" fmla="*/ 224081 h 348733"/>
                <a:gd name="connsiteX5" fmla="*/ 210845 w 526576"/>
                <a:gd name="connsiteY5" fmla="*/ 116131 h 348733"/>
                <a:gd name="connsiteX6" fmla="*/ 147345 w 526576"/>
                <a:gd name="connsiteY6" fmla="*/ 176456 h 348733"/>
                <a:gd name="connsiteX7" fmla="*/ 220370 w 526576"/>
                <a:gd name="connsiteY7" fmla="*/ 112956 h 348733"/>
                <a:gd name="connsiteX8" fmla="*/ 525170 w 526576"/>
                <a:gd name="connsiteY8" fmla="*/ 1831 h 34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576" h="348733">
                  <a:moveTo>
                    <a:pt x="525170" y="1831"/>
                  </a:moveTo>
                  <a:cubicBezTo>
                    <a:pt x="502416" y="18235"/>
                    <a:pt x="169041" y="165873"/>
                    <a:pt x="83845" y="211381"/>
                  </a:cubicBezTo>
                  <a:cubicBezTo>
                    <a:pt x="-1351" y="256889"/>
                    <a:pt x="27224" y="252127"/>
                    <a:pt x="13995" y="274881"/>
                  </a:cubicBezTo>
                  <a:cubicBezTo>
                    <a:pt x="766" y="297635"/>
                    <a:pt x="-4526" y="356373"/>
                    <a:pt x="4470" y="347906"/>
                  </a:cubicBezTo>
                  <a:cubicBezTo>
                    <a:pt x="13466" y="339439"/>
                    <a:pt x="33574" y="262710"/>
                    <a:pt x="67970" y="224081"/>
                  </a:cubicBezTo>
                  <a:cubicBezTo>
                    <a:pt x="102366" y="185452"/>
                    <a:pt x="197616" y="124068"/>
                    <a:pt x="210845" y="116131"/>
                  </a:cubicBezTo>
                  <a:cubicBezTo>
                    <a:pt x="224074" y="108194"/>
                    <a:pt x="145758" y="176985"/>
                    <a:pt x="147345" y="176456"/>
                  </a:cubicBezTo>
                  <a:cubicBezTo>
                    <a:pt x="148932" y="175927"/>
                    <a:pt x="152637" y="142060"/>
                    <a:pt x="220370" y="112956"/>
                  </a:cubicBezTo>
                  <a:cubicBezTo>
                    <a:pt x="288103" y="83852"/>
                    <a:pt x="547924" y="-14573"/>
                    <a:pt x="525170" y="18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9" name="フリーフォーム 618">
              <a:extLst>
                <a:ext uri="{FF2B5EF4-FFF2-40B4-BE49-F238E27FC236}">
                  <a16:creationId xmlns:a16="http://schemas.microsoft.com/office/drawing/2014/main" id="{8E9BE6A3-5A61-FD16-8445-11856EA658D2}"/>
                </a:ext>
              </a:extLst>
            </p:cNvPr>
            <p:cNvSpPr/>
            <p:nvPr/>
          </p:nvSpPr>
          <p:spPr>
            <a:xfrm>
              <a:off x="2362200" y="11833186"/>
              <a:ext cx="470774" cy="326982"/>
            </a:xfrm>
            <a:custGeom>
              <a:avLst/>
              <a:gdLst>
                <a:gd name="connsiteX0" fmla="*/ 406400 w 470774"/>
                <a:gd name="connsiteY0" fmla="*/ 39 h 326982"/>
                <a:gd name="connsiteX1" fmla="*/ 466725 w 470774"/>
                <a:gd name="connsiteY1" fmla="*/ 69889 h 326982"/>
                <a:gd name="connsiteX2" fmla="*/ 269875 w 470774"/>
                <a:gd name="connsiteY2" fmla="*/ 146089 h 326982"/>
                <a:gd name="connsiteX3" fmla="*/ 365125 w 470774"/>
                <a:gd name="connsiteY3" fmla="*/ 133389 h 326982"/>
                <a:gd name="connsiteX4" fmla="*/ 222250 w 470774"/>
                <a:gd name="connsiteY4" fmla="*/ 184189 h 326982"/>
                <a:gd name="connsiteX5" fmla="*/ 149225 w 470774"/>
                <a:gd name="connsiteY5" fmla="*/ 276264 h 326982"/>
                <a:gd name="connsiteX6" fmla="*/ 212725 w 470774"/>
                <a:gd name="connsiteY6" fmla="*/ 308014 h 326982"/>
                <a:gd name="connsiteX7" fmla="*/ 155575 w 470774"/>
                <a:gd name="connsiteY7" fmla="*/ 320714 h 326982"/>
                <a:gd name="connsiteX8" fmla="*/ 0 w 470774"/>
                <a:gd name="connsiteY8" fmla="*/ 323889 h 326982"/>
                <a:gd name="connsiteX9" fmla="*/ 155575 w 470774"/>
                <a:gd name="connsiteY9" fmla="*/ 317539 h 326982"/>
                <a:gd name="connsiteX10" fmla="*/ 82550 w 470774"/>
                <a:gd name="connsiteY10" fmla="*/ 222289 h 326982"/>
                <a:gd name="connsiteX11" fmla="*/ 161925 w 470774"/>
                <a:gd name="connsiteY11" fmla="*/ 285789 h 326982"/>
                <a:gd name="connsiteX12" fmla="*/ 196850 w 470774"/>
                <a:gd name="connsiteY12" fmla="*/ 161964 h 326982"/>
                <a:gd name="connsiteX13" fmla="*/ 174625 w 470774"/>
                <a:gd name="connsiteY13" fmla="*/ 215939 h 326982"/>
                <a:gd name="connsiteX14" fmla="*/ 374650 w 470774"/>
                <a:gd name="connsiteY14" fmla="*/ 101639 h 326982"/>
                <a:gd name="connsiteX15" fmla="*/ 307975 w 470774"/>
                <a:gd name="connsiteY15" fmla="*/ 98464 h 326982"/>
                <a:gd name="connsiteX16" fmla="*/ 450850 w 470774"/>
                <a:gd name="connsiteY16" fmla="*/ 79414 h 326982"/>
                <a:gd name="connsiteX17" fmla="*/ 406400 w 470774"/>
                <a:gd name="connsiteY17" fmla="*/ 39 h 32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0774" h="326982">
                  <a:moveTo>
                    <a:pt x="406400" y="39"/>
                  </a:moveTo>
                  <a:cubicBezTo>
                    <a:pt x="409046" y="-1549"/>
                    <a:pt x="489479" y="45547"/>
                    <a:pt x="466725" y="69889"/>
                  </a:cubicBezTo>
                  <a:cubicBezTo>
                    <a:pt x="443971" y="94231"/>
                    <a:pt x="286808" y="135506"/>
                    <a:pt x="269875" y="146089"/>
                  </a:cubicBezTo>
                  <a:cubicBezTo>
                    <a:pt x="252942" y="156672"/>
                    <a:pt x="373062" y="127039"/>
                    <a:pt x="365125" y="133389"/>
                  </a:cubicBezTo>
                  <a:cubicBezTo>
                    <a:pt x="357188" y="139739"/>
                    <a:pt x="258233" y="160377"/>
                    <a:pt x="222250" y="184189"/>
                  </a:cubicBezTo>
                  <a:cubicBezTo>
                    <a:pt x="186267" y="208001"/>
                    <a:pt x="150812" y="255627"/>
                    <a:pt x="149225" y="276264"/>
                  </a:cubicBezTo>
                  <a:cubicBezTo>
                    <a:pt x="147638" y="296901"/>
                    <a:pt x="211667" y="300606"/>
                    <a:pt x="212725" y="308014"/>
                  </a:cubicBezTo>
                  <a:cubicBezTo>
                    <a:pt x="213783" y="315422"/>
                    <a:pt x="191029" y="318068"/>
                    <a:pt x="155575" y="320714"/>
                  </a:cubicBezTo>
                  <a:cubicBezTo>
                    <a:pt x="120121" y="323360"/>
                    <a:pt x="0" y="324418"/>
                    <a:pt x="0" y="323889"/>
                  </a:cubicBezTo>
                  <a:cubicBezTo>
                    <a:pt x="0" y="323360"/>
                    <a:pt x="141817" y="334472"/>
                    <a:pt x="155575" y="317539"/>
                  </a:cubicBezTo>
                  <a:cubicBezTo>
                    <a:pt x="169333" y="300606"/>
                    <a:pt x="81492" y="227580"/>
                    <a:pt x="82550" y="222289"/>
                  </a:cubicBezTo>
                  <a:cubicBezTo>
                    <a:pt x="83608" y="216998"/>
                    <a:pt x="142875" y="295843"/>
                    <a:pt x="161925" y="285789"/>
                  </a:cubicBezTo>
                  <a:cubicBezTo>
                    <a:pt x="180975" y="275735"/>
                    <a:pt x="194733" y="173606"/>
                    <a:pt x="196850" y="161964"/>
                  </a:cubicBezTo>
                  <a:cubicBezTo>
                    <a:pt x="198967" y="150322"/>
                    <a:pt x="144992" y="225993"/>
                    <a:pt x="174625" y="215939"/>
                  </a:cubicBezTo>
                  <a:cubicBezTo>
                    <a:pt x="204258" y="205885"/>
                    <a:pt x="352425" y="121218"/>
                    <a:pt x="374650" y="101639"/>
                  </a:cubicBezTo>
                  <a:cubicBezTo>
                    <a:pt x="396875" y="82060"/>
                    <a:pt x="295275" y="102168"/>
                    <a:pt x="307975" y="98464"/>
                  </a:cubicBezTo>
                  <a:cubicBezTo>
                    <a:pt x="320675" y="94760"/>
                    <a:pt x="431271" y="93172"/>
                    <a:pt x="450850" y="79414"/>
                  </a:cubicBezTo>
                  <a:cubicBezTo>
                    <a:pt x="470429" y="65656"/>
                    <a:pt x="403754" y="1627"/>
                    <a:pt x="406400" y="3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0" name="フリーフォーム 619">
              <a:extLst>
                <a:ext uri="{FF2B5EF4-FFF2-40B4-BE49-F238E27FC236}">
                  <a16:creationId xmlns:a16="http://schemas.microsoft.com/office/drawing/2014/main" id="{74603AD6-E80E-F636-B6CC-2D2F6E6E9A8B}"/>
                </a:ext>
              </a:extLst>
            </p:cNvPr>
            <p:cNvSpPr/>
            <p:nvPr/>
          </p:nvSpPr>
          <p:spPr>
            <a:xfrm>
              <a:off x="2380801" y="12055108"/>
              <a:ext cx="96589" cy="89654"/>
            </a:xfrm>
            <a:custGeom>
              <a:avLst/>
              <a:gdLst>
                <a:gd name="connsiteX0" fmla="*/ 449 w 96589"/>
                <a:gd name="connsiteY0" fmla="*/ 367 h 89654"/>
                <a:gd name="connsiteX1" fmla="*/ 60774 w 96589"/>
                <a:gd name="connsiteY1" fmla="*/ 19417 h 89654"/>
                <a:gd name="connsiteX2" fmla="*/ 82999 w 96589"/>
                <a:gd name="connsiteY2" fmla="*/ 57517 h 89654"/>
                <a:gd name="connsiteX3" fmla="*/ 70299 w 96589"/>
                <a:gd name="connsiteY3" fmla="*/ 89267 h 89654"/>
                <a:gd name="connsiteX4" fmla="*/ 95699 w 96589"/>
                <a:gd name="connsiteY4" fmla="*/ 35292 h 89654"/>
                <a:gd name="connsiteX5" fmla="*/ 449 w 96589"/>
                <a:gd name="connsiteY5" fmla="*/ 367 h 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589" h="89654">
                  <a:moveTo>
                    <a:pt x="449" y="367"/>
                  </a:moveTo>
                  <a:cubicBezTo>
                    <a:pt x="-5372" y="-2279"/>
                    <a:pt x="47016" y="9892"/>
                    <a:pt x="60774" y="19417"/>
                  </a:cubicBezTo>
                  <a:cubicBezTo>
                    <a:pt x="74532" y="28942"/>
                    <a:pt x="81412" y="45875"/>
                    <a:pt x="82999" y="57517"/>
                  </a:cubicBezTo>
                  <a:cubicBezTo>
                    <a:pt x="84586" y="69159"/>
                    <a:pt x="68182" y="92971"/>
                    <a:pt x="70299" y="89267"/>
                  </a:cubicBezTo>
                  <a:cubicBezTo>
                    <a:pt x="72416" y="85563"/>
                    <a:pt x="102049" y="48521"/>
                    <a:pt x="95699" y="35292"/>
                  </a:cubicBezTo>
                  <a:cubicBezTo>
                    <a:pt x="89349" y="22063"/>
                    <a:pt x="6270" y="3013"/>
                    <a:pt x="449" y="36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1" name="フリーフォーム 620">
              <a:extLst>
                <a:ext uri="{FF2B5EF4-FFF2-40B4-BE49-F238E27FC236}">
                  <a16:creationId xmlns:a16="http://schemas.microsoft.com/office/drawing/2014/main" id="{6D2D9AEE-8DE8-5D63-7745-B549AFBC43BC}"/>
                </a:ext>
              </a:extLst>
            </p:cNvPr>
            <p:cNvSpPr/>
            <p:nvPr/>
          </p:nvSpPr>
          <p:spPr>
            <a:xfrm>
              <a:off x="2544454" y="11793170"/>
              <a:ext cx="494260" cy="393217"/>
            </a:xfrm>
            <a:custGeom>
              <a:avLst/>
              <a:gdLst>
                <a:gd name="connsiteX0" fmla="*/ 494021 w 494260"/>
                <a:gd name="connsiteY0" fmla="*/ 62280 h 393217"/>
                <a:gd name="connsiteX1" fmla="*/ 351146 w 494260"/>
                <a:gd name="connsiteY1" fmla="*/ 87680 h 393217"/>
                <a:gd name="connsiteX2" fmla="*/ 303521 w 494260"/>
                <a:gd name="connsiteY2" fmla="*/ 132130 h 393217"/>
                <a:gd name="connsiteX3" fmla="*/ 354321 w 494260"/>
                <a:gd name="connsiteY3" fmla="*/ 55930 h 393217"/>
                <a:gd name="connsiteX4" fmla="*/ 217796 w 494260"/>
                <a:gd name="connsiteY4" fmla="*/ 182930 h 393217"/>
                <a:gd name="connsiteX5" fmla="*/ 8246 w 494260"/>
                <a:gd name="connsiteY5" fmla="*/ 205155 h 393217"/>
                <a:gd name="connsiteX6" fmla="*/ 116196 w 494260"/>
                <a:gd name="connsiteY6" fmla="*/ 198805 h 393217"/>
                <a:gd name="connsiteX7" fmla="*/ 1896 w 494260"/>
                <a:gd name="connsiteY7" fmla="*/ 281355 h 393217"/>
                <a:gd name="connsiteX8" fmla="*/ 43171 w 494260"/>
                <a:gd name="connsiteY8" fmla="*/ 392480 h 393217"/>
                <a:gd name="connsiteX9" fmla="*/ 20946 w 494260"/>
                <a:gd name="connsiteY9" fmla="*/ 325805 h 393217"/>
                <a:gd name="connsiteX10" fmla="*/ 43171 w 494260"/>
                <a:gd name="connsiteY10" fmla="*/ 249605 h 393217"/>
                <a:gd name="connsiteX11" fmla="*/ 220971 w 494260"/>
                <a:gd name="connsiteY11" fmla="*/ 179755 h 393217"/>
                <a:gd name="connsiteX12" fmla="*/ 249546 w 494260"/>
                <a:gd name="connsiteY12" fmla="*/ 132130 h 393217"/>
                <a:gd name="connsiteX13" fmla="*/ 287646 w 494260"/>
                <a:gd name="connsiteY13" fmla="*/ 128955 h 393217"/>
                <a:gd name="connsiteX14" fmla="*/ 468621 w 494260"/>
                <a:gd name="connsiteY14" fmla="*/ 1955 h 393217"/>
                <a:gd name="connsiteX15" fmla="*/ 386071 w 494260"/>
                <a:gd name="connsiteY15" fmla="*/ 52755 h 393217"/>
                <a:gd name="connsiteX16" fmla="*/ 494021 w 494260"/>
                <a:gd name="connsiteY16" fmla="*/ 62280 h 39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4260" h="393217">
                  <a:moveTo>
                    <a:pt x="494021" y="62280"/>
                  </a:moveTo>
                  <a:cubicBezTo>
                    <a:pt x="488200" y="68101"/>
                    <a:pt x="382896" y="76038"/>
                    <a:pt x="351146" y="87680"/>
                  </a:cubicBezTo>
                  <a:cubicBezTo>
                    <a:pt x="319396" y="99322"/>
                    <a:pt x="302992" y="137422"/>
                    <a:pt x="303521" y="132130"/>
                  </a:cubicBezTo>
                  <a:cubicBezTo>
                    <a:pt x="304050" y="126838"/>
                    <a:pt x="368609" y="47463"/>
                    <a:pt x="354321" y="55930"/>
                  </a:cubicBezTo>
                  <a:cubicBezTo>
                    <a:pt x="340033" y="64397"/>
                    <a:pt x="275475" y="158059"/>
                    <a:pt x="217796" y="182930"/>
                  </a:cubicBezTo>
                  <a:cubicBezTo>
                    <a:pt x="160117" y="207801"/>
                    <a:pt x="25179" y="202509"/>
                    <a:pt x="8246" y="205155"/>
                  </a:cubicBezTo>
                  <a:cubicBezTo>
                    <a:pt x="-8687" y="207801"/>
                    <a:pt x="117254" y="186105"/>
                    <a:pt x="116196" y="198805"/>
                  </a:cubicBezTo>
                  <a:cubicBezTo>
                    <a:pt x="115138" y="211505"/>
                    <a:pt x="14067" y="249076"/>
                    <a:pt x="1896" y="281355"/>
                  </a:cubicBezTo>
                  <a:cubicBezTo>
                    <a:pt x="-10275" y="313634"/>
                    <a:pt x="39996" y="385072"/>
                    <a:pt x="43171" y="392480"/>
                  </a:cubicBezTo>
                  <a:cubicBezTo>
                    <a:pt x="46346" y="399888"/>
                    <a:pt x="20946" y="349617"/>
                    <a:pt x="20946" y="325805"/>
                  </a:cubicBezTo>
                  <a:cubicBezTo>
                    <a:pt x="20946" y="301993"/>
                    <a:pt x="9833" y="273947"/>
                    <a:pt x="43171" y="249605"/>
                  </a:cubicBezTo>
                  <a:cubicBezTo>
                    <a:pt x="76509" y="225263"/>
                    <a:pt x="186575" y="199334"/>
                    <a:pt x="220971" y="179755"/>
                  </a:cubicBezTo>
                  <a:cubicBezTo>
                    <a:pt x="255367" y="160176"/>
                    <a:pt x="238434" y="140597"/>
                    <a:pt x="249546" y="132130"/>
                  </a:cubicBezTo>
                  <a:cubicBezTo>
                    <a:pt x="260658" y="123663"/>
                    <a:pt x="251134" y="150651"/>
                    <a:pt x="287646" y="128955"/>
                  </a:cubicBezTo>
                  <a:cubicBezTo>
                    <a:pt x="324158" y="107259"/>
                    <a:pt x="452217" y="14655"/>
                    <a:pt x="468621" y="1955"/>
                  </a:cubicBezTo>
                  <a:cubicBezTo>
                    <a:pt x="485025" y="-10745"/>
                    <a:pt x="374429" y="42172"/>
                    <a:pt x="386071" y="52755"/>
                  </a:cubicBezTo>
                  <a:cubicBezTo>
                    <a:pt x="397713" y="63338"/>
                    <a:pt x="499842" y="56459"/>
                    <a:pt x="494021" y="6228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2" name="フリーフォーム 621">
              <a:extLst>
                <a:ext uri="{FF2B5EF4-FFF2-40B4-BE49-F238E27FC236}">
                  <a16:creationId xmlns:a16="http://schemas.microsoft.com/office/drawing/2014/main" id="{CA4EE96A-83F7-9010-CAEB-37A2A258819B}"/>
                </a:ext>
              </a:extLst>
            </p:cNvPr>
            <p:cNvSpPr/>
            <p:nvPr/>
          </p:nvSpPr>
          <p:spPr>
            <a:xfrm>
              <a:off x="2517026" y="11998318"/>
              <a:ext cx="331055" cy="200032"/>
            </a:xfrm>
            <a:custGeom>
              <a:avLst/>
              <a:gdLst>
                <a:gd name="connsiteX0" fmla="*/ 749 w 331055"/>
                <a:gd name="connsiteY0" fmla="*/ 53982 h 200032"/>
                <a:gd name="connsiteX1" fmla="*/ 169024 w 331055"/>
                <a:gd name="connsiteY1" fmla="*/ 142882 h 200032"/>
                <a:gd name="connsiteX2" fmla="*/ 156324 w 331055"/>
                <a:gd name="connsiteY2" fmla="*/ 155582 h 200032"/>
                <a:gd name="connsiteX3" fmla="*/ 305549 w 331055"/>
                <a:gd name="connsiteY3" fmla="*/ 95257 h 200032"/>
                <a:gd name="connsiteX4" fmla="*/ 280149 w 331055"/>
                <a:gd name="connsiteY4" fmla="*/ 101607 h 200032"/>
                <a:gd name="connsiteX5" fmla="*/ 321424 w 331055"/>
                <a:gd name="connsiteY5" fmla="*/ 44457 h 200032"/>
                <a:gd name="connsiteX6" fmla="*/ 257924 w 331055"/>
                <a:gd name="connsiteY6" fmla="*/ 7 h 200032"/>
                <a:gd name="connsiteX7" fmla="*/ 330949 w 331055"/>
                <a:gd name="connsiteY7" fmla="*/ 47632 h 200032"/>
                <a:gd name="connsiteX8" fmla="*/ 270624 w 331055"/>
                <a:gd name="connsiteY8" fmla="*/ 98432 h 200032"/>
                <a:gd name="connsiteX9" fmla="*/ 134099 w 331055"/>
                <a:gd name="connsiteY9" fmla="*/ 130182 h 200032"/>
                <a:gd name="connsiteX10" fmla="*/ 76949 w 331055"/>
                <a:gd name="connsiteY10" fmla="*/ 200032 h 200032"/>
                <a:gd name="connsiteX11" fmla="*/ 105524 w 331055"/>
                <a:gd name="connsiteY11" fmla="*/ 130182 h 200032"/>
                <a:gd name="connsiteX12" fmla="*/ 749 w 331055"/>
                <a:gd name="connsiteY12" fmla="*/ 53982 h 20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1055" h="200032">
                  <a:moveTo>
                    <a:pt x="749" y="53982"/>
                  </a:moveTo>
                  <a:cubicBezTo>
                    <a:pt x="11332" y="56099"/>
                    <a:pt x="143095" y="125949"/>
                    <a:pt x="169024" y="142882"/>
                  </a:cubicBezTo>
                  <a:cubicBezTo>
                    <a:pt x="194953" y="159815"/>
                    <a:pt x="133570" y="163520"/>
                    <a:pt x="156324" y="155582"/>
                  </a:cubicBezTo>
                  <a:cubicBezTo>
                    <a:pt x="179078" y="147645"/>
                    <a:pt x="284912" y="104253"/>
                    <a:pt x="305549" y="95257"/>
                  </a:cubicBezTo>
                  <a:cubicBezTo>
                    <a:pt x="326187" y="86261"/>
                    <a:pt x="277503" y="110074"/>
                    <a:pt x="280149" y="101607"/>
                  </a:cubicBezTo>
                  <a:cubicBezTo>
                    <a:pt x="282795" y="93140"/>
                    <a:pt x="325128" y="61390"/>
                    <a:pt x="321424" y="44457"/>
                  </a:cubicBezTo>
                  <a:cubicBezTo>
                    <a:pt x="317720" y="27524"/>
                    <a:pt x="256337" y="-522"/>
                    <a:pt x="257924" y="7"/>
                  </a:cubicBezTo>
                  <a:cubicBezTo>
                    <a:pt x="259511" y="536"/>
                    <a:pt x="328832" y="31228"/>
                    <a:pt x="330949" y="47632"/>
                  </a:cubicBezTo>
                  <a:cubicBezTo>
                    <a:pt x="333066" y="64036"/>
                    <a:pt x="303432" y="84674"/>
                    <a:pt x="270624" y="98432"/>
                  </a:cubicBezTo>
                  <a:cubicBezTo>
                    <a:pt x="237816" y="112190"/>
                    <a:pt x="166378" y="113249"/>
                    <a:pt x="134099" y="130182"/>
                  </a:cubicBezTo>
                  <a:cubicBezTo>
                    <a:pt x="101820" y="147115"/>
                    <a:pt x="81711" y="200032"/>
                    <a:pt x="76949" y="200032"/>
                  </a:cubicBezTo>
                  <a:cubicBezTo>
                    <a:pt x="72187" y="200032"/>
                    <a:pt x="116107" y="151878"/>
                    <a:pt x="105524" y="130182"/>
                  </a:cubicBezTo>
                  <a:cubicBezTo>
                    <a:pt x="94941" y="108486"/>
                    <a:pt x="-9834" y="51865"/>
                    <a:pt x="749" y="5398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3" name="フリーフォーム 622">
              <a:extLst>
                <a:ext uri="{FF2B5EF4-FFF2-40B4-BE49-F238E27FC236}">
                  <a16:creationId xmlns:a16="http://schemas.microsoft.com/office/drawing/2014/main" id="{6191335F-A349-B01B-4414-F0BAF9A7ABE1}"/>
                </a:ext>
              </a:extLst>
            </p:cNvPr>
            <p:cNvSpPr/>
            <p:nvPr/>
          </p:nvSpPr>
          <p:spPr>
            <a:xfrm>
              <a:off x="2542709" y="12003537"/>
              <a:ext cx="254500" cy="119228"/>
            </a:xfrm>
            <a:custGeom>
              <a:avLst/>
              <a:gdLst>
                <a:gd name="connsiteX0" fmla="*/ 466 w 254500"/>
                <a:gd name="connsiteY0" fmla="*/ 42413 h 119228"/>
                <a:gd name="connsiteX1" fmla="*/ 105241 w 254500"/>
                <a:gd name="connsiteY1" fmla="*/ 99563 h 119228"/>
                <a:gd name="connsiteX2" fmla="*/ 102066 w 254500"/>
                <a:gd name="connsiteY2" fmla="*/ 118613 h 119228"/>
                <a:gd name="connsiteX3" fmla="*/ 248116 w 254500"/>
                <a:gd name="connsiteY3" fmla="*/ 80513 h 119228"/>
                <a:gd name="connsiteX4" fmla="*/ 203666 w 254500"/>
                <a:gd name="connsiteY4" fmla="*/ 29713 h 119228"/>
                <a:gd name="connsiteX5" fmla="*/ 143341 w 254500"/>
                <a:gd name="connsiteY5" fmla="*/ 1138 h 119228"/>
                <a:gd name="connsiteX6" fmla="*/ 254466 w 254500"/>
                <a:gd name="connsiteY6" fmla="*/ 67813 h 119228"/>
                <a:gd name="connsiteX7" fmla="*/ 152866 w 254500"/>
                <a:gd name="connsiteY7" fmla="*/ 93213 h 119228"/>
                <a:gd name="connsiteX8" fmla="*/ 466 w 254500"/>
                <a:gd name="connsiteY8" fmla="*/ 42413 h 11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500" h="119228">
                  <a:moveTo>
                    <a:pt x="466" y="42413"/>
                  </a:moveTo>
                  <a:cubicBezTo>
                    <a:pt x="-7471" y="43471"/>
                    <a:pt x="88308" y="86863"/>
                    <a:pt x="105241" y="99563"/>
                  </a:cubicBezTo>
                  <a:cubicBezTo>
                    <a:pt x="122174" y="112263"/>
                    <a:pt x="78254" y="121788"/>
                    <a:pt x="102066" y="118613"/>
                  </a:cubicBezTo>
                  <a:cubicBezTo>
                    <a:pt x="125879" y="115438"/>
                    <a:pt x="231183" y="95330"/>
                    <a:pt x="248116" y="80513"/>
                  </a:cubicBezTo>
                  <a:cubicBezTo>
                    <a:pt x="265049" y="65696"/>
                    <a:pt x="221129" y="42942"/>
                    <a:pt x="203666" y="29713"/>
                  </a:cubicBezTo>
                  <a:cubicBezTo>
                    <a:pt x="186204" y="16484"/>
                    <a:pt x="134874" y="-5212"/>
                    <a:pt x="143341" y="1138"/>
                  </a:cubicBezTo>
                  <a:cubicBezTo>
                    <a:pt x="151808" y="7488"/>
                    <a:pt x="252879" y="52467"/>
                    <a:pt x="254466" y="67813"/>
                  </a:cubicBezTo>
                  <a:cubicBezTo>
                    <a:pt x="256054" y="83159"/>
                    <a:pt x="203137" y="99034"/>
                    <a:pt x="152866" y="93213"/>
                  </a:cubicBezTo>
                  <a:cubicBezTo>
                    <a:pt x="102595" y="87392"/>
                    <a:pt x="8403" y="41355"/>
                    <a:pt x="466" y="4241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4" name="フリーフォーム 623">
              <a:extLst>
                <a:ext uri="{FF2B5EF4-FFF2-40B4-BE49-F238E27FC236}">
                  <a16:creationId xmlns:a16="http://schemas.microsoft.com/office/drawing/2014/main" id="{282CDDFD-F1E0-E8A9-A49B-EC4909EF98F8}"/>
                </a:ext>
              </a:extLst>
            </p:cNvPr>
            <p:cNvSpPr/>
            <p:nvPr/>
          </p:nvSpPr>
          <p:spPr>
            <a:xfrm>
              <a:off x="2531817" y="11949660"/>
              <a:ext cx="307804" cy="139524"/>
            </a:xfrm>
            <a:custGeom>
              <a:avLst/>
              <a:gdLst>
                <a:gd name="connsiteX0" fmla="*/ 8183 w 307804"/>
                <a:gd name="connsiteY0" fmla="*/ 137565 h 139524"/>
                <a:gd name="connsiteX1" fmla="*/ 306633 w 307804"/>
                <a:gd name="connsiteY1" fmla="*/ 1040 h 139524"/>
                <a:gd name="connsiteX2" fmla="*/ 106608 w 307804"/>
                <a:gd name="connsiteY2" fmla="*/ 77240 h 139524"/>
                <a:gd name="connsiteX3" fmla="*/ 8183 w 307804"/>
                <a:gd name="connsiteY3" fmla="*/ 137565 h 1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804" h="139524">
                  <a:moveTo>
                    <a:pt x="8183" y="137565"/>
                  </a:moveTo>
                  <a:cubicBezTo>
                    <a:pt x="41521" y="124865"/>
                    <a:pt x="290229" y="11094"/>
                    <a:pt x="306633" y="1040"/>
                  </a:cubicBezTo>
                  <a:cubicBezTo>
                    <a:pt x="323037" y="-9014"/>
                    <a:pt x="162700" y="56603"/>
                    <a:pt x="106608" y="77240"/>
                  </a:cubicBezTo>
                  <a:cubicBezTo>
                    <a:pt x="50516" y="97877"/>
                    <a:pt x="-25155" y="150265"/>
                    <a:pt x="8183" y="1375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5" name="フリーフォーム 624">
              <a:extLst>
                <a:ext uri="{FF2B5EF4-FFF2-40B4-BE49-F238E27FC236}">
                  <a16:creationId xmlns:a16="http://schemas.microsoft.com/office/drawing/2014/main" id="{F7769BC1-19F1-AFA3-C184-A9875A9E59A2}"/>
                </a:ext>
              </a:extLst>
            </p:cNvPr>
            <p:cNvSpPr/>
            <p:nvPr/>
          </p:nvSpPr>
          <p:spPr>
            <a:xfrm>
              <a:off x="3153115" y="10003098"/>
              <a:ext cx="628524" cy="855440"/>
            </a:xfrm>
            <a:custGeom>
              <a:avLst/>
              <a:gdLst>
                <a:gd name="connsiteX0" fmla="*/ 2835 w 628524"/>
                <a:gd name="connsiteY0" fmla="*/ 163252 h 855440"/>
                <a:gd name="connsiteX1" fmla="*/ 355260 w 628524"/>
                <a:gd name="connsiteY1" fmla="*/ 1327 h 855440"/>
                <a:gd name="connsiteX2" fmla="*/ 298110 w 628524"/>
                <a:gd name="connsiteY2" fmla="*/ 99752 h 855440"/>
                <a:gd name="connsiteX3" fmla="*/ 310810 w 628524"/>
                <a:gd name="connsiteY3" fmla="*/ 328352 h 855440"/>
                <a:gd name="connsiteX4" fmla="*/ 358435 w 628524"/>
                <a:gd name="connsiteY4" fmla="*/ 375977 h 855440"/>
                <a:gd name="connsiteX5" fmla="*/ 364785 w 628524"/>
                <a:gd name="connsiteY5" fmla="*/ 604577 h 855440"/>
                <a:gd name="connsiteX6" fmla="*/ 399710 w 628524"/>
                <a:gd name="connsiteY6" fmla="*/ 496627 h 855440"/>
                <a:gd name="connsiteX7" fmla="*/ 409235 w 628524"/>
                <a:gd name="connsiteY7" fmla="*/ 620452 h 855440"/>
                <a:gd name="connsiteX8" fmla="*/ 472735 w 628524"/>
                <a:gd name="connsiteY8" fmla="*/ 537902 h 855440"/>
                <a:gd name="connsiteX9" fmla="*/ 539410 w 628524"/>
                <a:gd name="connsiteY9" fmla="*/ 766502 h 855440"/>
                <a:gd name="connsiteX10" fmla="*/ 567985 w 628524"/>
                <a:gd name="connsiteY10" fmla="*/ 614102 h 855440"/>
                <a:gd name="connsiteX11" fmla="*/ 599735 w 628524"/>
                <a:gd name="connsiteY11" fmla="*/ 445827 h 855440"/>
                <a:gd name="connsiteX12" fmla="*/ 602910 w 628524"/>
                <a:gd name="connsiteY12" fmla="*/ 604577 h 855440"/>
                <a:gd name="connsiteX13" fmla="*/ 526710 w 628524"/>
                <a:gd name="connsiteY13" fmla="*/ 728402 h 855440"/>
                <a:gd name="connsiteX14" fmla="*/ 507660 w 628524"/>
                <a:gd name="connsiteY14" fmla="*/ 855402 h 855440"/>
                <a:gd name="connsiteX15" fmla="*/ 498135 w 628524"/>
                <a:gd name="connsiteY15" fmla="*/ 741102 h 855440"/>
                <a:gd name="connsiteX16" fmla="*/ 396535 w 628524"/>
                <a:gd name="connsiteY16" fmla="*/ 677602 h 855440"/>
                <a:gd name="connsiteX17" fmla="*/ 542585 w 628524"/>
                <a:gd name="connsiteY17" fmla="*/ 744277 h 855440"/>
                <a:gd name="connsiteX18" fmla="*/ 498135 w 628524"/>
                <a:gd name="connsiteY18" fmla="*/ 626802 h 855440"/>
                <a:gd name="connsiteX19" fmla="*/ 628310 w 628524"/>
                <a:gd name="connsiteY19" fmla="*/ 483927 h 855440"/>
                <a:gd name="connsiteX20" fmla="*/ 529885 w 628524"/>
                <a:gd name="connsiteY20" fmla="*/ 455352 h 855440"/>
                <a:gd name="connsiteX21" fmla="*/ 571160 w 628524"/>
                <a:gd name="connsiteY21" fmla="*/ 420427 h 855440"/>
                <a:gd name="connsiteX22" fmla="*/ 514010 w 628524"/>
                <a:gd name="connsiteY22" fmla="*/ 496627 h 855440"/>
                <a:gd name="connsiteX23" fmla="*/ 561635 w 628524"/>
                <a:gd name="connsiteY23" fmla="*/ 699827 h 855440"/>
                <a:gd name="connsiteX24" fmla="*/ 339385 w 628524"/>
                <a:gd name="connsiteY24" fmla="*/ 483927 h 855440"/>
                <a:gd name="connsiteX25" fmla="*/ 275885 w 628524"/>
                <a:gd name="connsiteY25" fmla="*/ 404552 h 855440"/>
                <a:gd name="connsiteX26" fmla="*/ 117135 w 628524"/>
                <a:gd name="connsiteY26" fmla="*/ 741102 h 855440"/>
                <a:gd name="connsiteX27" fmla="*/ 304460 w 628524"/>
                <a:gd name="connsiteY27" fmla="*/ 337877 h 855440"/>
                <a:gd name="connsiteX28" fmla="*/ 355260 w 628524"/>
                <a:gd name="connsiteY28" fmla="*/ 233102 h 855440"/>
                <a:gd name="connsiteX29" fmla="*/ 361610 w 628524"/>
                <a:gd name="connsiteY29" fmla="*/ 382327 h 855440"/>
                <a:gd name="connsiteX30" fmla="*/ 298110 w 628524"/>
                <a:gd name="connsiteY30" fmla="*/ 23552 h 855440"/>
                <a:gd name="connsiteX31" fmla="*/ 209210 w 628524"/>
                <a:gd name="connsiteY31" fmla="*/ 102927 h 855440"/>
                <a:gd name="connsiteX32" fmla="*/ 406060 w 628524"/>
                <a:gd name="connsiteY32" fmla="*/ 239452 h 855440"/>
                <a:gd name="connsiteX33" fmla="*/ 199685 w 628524"/>
                <a:gd name="connsiteY33" fmla="*/ 106102 h 855440"/>
                <a:gd name="connsiteX34" fmla="*/ 2835 w 628524"/>
                <a:gd name="connsiteY34" fmla="*/ 163252 h 85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8524" h="855440">
                  <a:moveTo>
                    <a:pt x="2835" y="163252"/>
                  </a:moveTo>
                  <a:cubicBezTo>
                    <a:pt x="28764" y="145790"/>
                    <a:pt x="306048" y="11910"/>
                    <a:pt x="355260" y="1327"/>
                  </a:cubicBezTo>
                  <a:cubicBezTo>
                    <a:pt x="404472" y="-9256"/>
                    <a:pt x="305518" y="45248"/>
                    <a:pt x="298110" y="99752"/>
                  </a:cubicBezTo>
                  <a:cubicBezTo>
                    <a:pt x="290702" y="154256"/>
                    <a:pt x="300756" y="282315"/>
                    <a:pt x="310810" y="328352"/>
                  </a:cubicBezTo>
                  <a:cubicBezTo>
                    <a:pt x="320864" y="374390"/>
                    <a:pt x="349439" y="329940"/>
                    <a:pt x="358435" y="375977"/>
                  </a:cubicBezTo>
                  <a:cubicBezTo>
                    <a:pt x="367431" y="422014"/>
                    <a:pt x="357906" y="584469"/>
                    <a:pt x="364785" y="604577"/>
                  </a:cubicBezTo>
                  <a:cubicBezTo>
                    <a:pt x="371664" y="624685"/>
                    <a:pt x="392302" y="493981"/>
                    <a:pt x="399710" y="496627"/>
                  </a:cubicBezTo>
                  <a:cubicBezTo>
                    <a:pt x="407118" y="499273"/>
                    <a:pt x="397064" y="613573"/>
                    <a:pt x="409235" y="620452"/>
                  </a:cubicBezTo>
                  <a:cubicBezTo>
                    <a:pt x="421406" y="627331"/>
                    <a:pt x="451039" y="513561"/>
                    <a:pt x="472735" y="537902"/>
                  </a:cubicBezTo>
                  <a:cubicBezTo>
                    <a:pt x="494431" y="562243"/>
                    <a:pt x="523535" y="753802"/>
                    <a:pt x="539410" y="766502"/>
                  </a:cubicBezTo>
                  <a:cubicBezTo>
                    <a:pt x="555285" y="779202"/>
                    <a:pt x="557931" y="667548"/>
                    <a:pt x="567985" y="614102"/>
                  </a:cubicBezTo>
                  <a:cubicBezTo>
                    <a:pt x="578039" y="560656"/>
                    <a:pt x="593914" y="447415"/>
                    <a:pt x="599735" y="445827"/>
                  </a:cubicBezTo>
                  <a:cubicBezTo>
                    <a:pt x="605556" y="444240"/>
                    <a:pt x="615081" y="557481"/>
                    <a:pt x="602910" y="604577"/>
                  </a:cubicBezTo>
                  <a:cubicBezTo>
                    <a:pt x="590739" y="651673"/>
                    <a:pt x="542585" y="686598"/>
                    <a:pt x="526710" y="728402"/>
                  </a:cubicBezTo>
                  <a:cubicBezTo>
                    <a:pt x="510835" y="770206"/>
                    <a:pt x="512422" y="853285"/>
                    <a:pt x="507660" y="855402"/>
                  </a:cubicBezTo>
                  <a:cubicBezTo>
                    <a:pt x="502898" y="857519"/>
                    <a:pt x="516656" y="770735"/>
                    <a:pt x="498135" y="741102"/>
                  </a:cubicBezTo>
                  <a:cubicBezTo>
                    <a:pt x="479614" y="711469"/>
                    <a:pt x="389127" y="677073"/>
                    <a:pt x="396535" y="677602"/>
                  </a:cubicBezTo>
                  <a:cubicBezTo>
                    <a:pt x="403943" y="678131"/>
                    <a:pt x="525652" y="752744"/>
                    <a:pt x="542585" y="744277"/>
                  </a:cubicBezTo>
                  <a:cubicBezTo>
                    <a:pt x="559518" y="735810"/>
                    <a:pt x="483848" y="670194"/>
                    <a:pt x="498135" y="626802"/>
                  </a:cubicBezTo>
                  <a:cubicBezTo>
                    <a:pt x="512422" y="583410"/>
                    <a:pt x="623018" y="512502"/>
                    <a:pt x="628310" y="483927"/>
                  </a:cubicBezTo>
                  <a:cubicBezTo>
                    <a:pt x="633602" y="455352"/>
                    <a:pt x="539410" y="465935"/>
                    <a:pt x="529885" y="455352"/>
                  </a:cubicBezTo>
                  <a:cubicBezTo>
                    <a:pt x="520360" y="444769"/>
                    <a:pt x="573806" y="413548"/>
                    <a:pt x="571160" y="420427"/>
                  </a:cubicBezTo>
                  <a:cubicBezTo>
                    <a:pt x="568514" y="427306"/>
                    <a:pt x="515598" y="450060"/>
                    <a:pt x="514010" y="496627"/>
                  </a:cubicBezTo>
                  <a:cubicBezTo>
                    <a:pt x="512423" y="543194"/>
                    <a:pt x="590739" y="701944"/>
                    <a:pt x="561635" y="699827"/>
                  </a:cubicBezTo>
                  <a:cubicBezTo>
                    <a:pt x="532531" y="697710"/>
                    <a:pt x="387010" y="533140"/>
                    <a:pt x="339385" y="483927"/>
                  </a:cubicBezTo>
                  <a:cubicBezTo>
                    <a:pt x="291760" y="434715"/>
                    <a:pt x="312927" y="361690"/>
                    <a:pt x="275885" y="404552"/>
                  </a:cubicBezTo>
                  <a:cubicBezTo>
                    <a:pt x="238843" y="447415"/>
                    <a:pt x="112373" y="752214"/>
                    <a:pt x="117135" y="741102"/>
                  </a:cubicBezTo>
                  <a:cubicBezTo>
                    <a:pt x="121897" y="729990"/>
                    <a:pt x="264773" y="422544"/>
                    <a:pt x="304460" y="337877"/>
                  </a:cubicBezTo>
                  <a:cubicBezTo>
                    <a:pt x="344148" y="253210"/>
                    <a:pt x="345735" y="225694"/>
                    <a:pt x="355260" y="233102"/>
                  </a:cubicBezTo>
                  <a:cubicBezTo>
                    <a:pt x="364785" y="240510"/>
                    <a:pt x="371135" y="417252"/>
                    <a:pt x="361610" y="382327"/>
                  </a:cubicBezTo>
                  <a:cubicBezTo>
                    <a:pt x="352085" y="347402"/>
                    <a:pt x="323510" y="70119"/>
                    <a:pt x="298110" y="23552"/>
                  </a:cubicBezTo>
                  <a:cubicBezTo>
                    <a:pt x="272710" y="-23015"/>
                    <a:pt x="191218" y="66944"/>
                    <a:pt x="209210" y="102927"/>
                  </a:cubicBezTo>
                  <a:cubicBezTo>
                    <a:pt x="227202" y="138910"/>
                    <a:pt x="407647" y="238923"/>
                    <a:pt x="406060" y="239452"/>
                  </a:cubicBezTo>
                  <a:cubicBezTo>
                    <a:pt x="404473" y="239981"/>
                    <a:pt x="263714" y="119331"/>
                    <a:pt x="199685" y="106102"/>
                  </a:cubicBezTo>
                  <a:cubicBezTo>
                    <a:pt x="135656" y="92873"/>
                    <a:pt x="-23094" y="180714"/>
                    <a:pt x="2835" y="1632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6" name="フリーフォーム 625">
              <a:extLst>
                <a:ext uri="{FF2B5EF4-FFF2-40B4-BE49-F238E27FC236}">
                  <a16:creationId xmlns:a16="http://schemas.microsoft.com/office/drawing/2014/main" id="{41BBCD18-3C14-36B2-D4FA-8650F5B0DEE1}"/>
                </a:ext>
              </a:extLst>
            </p:cNvPr>
            <p:cNvSpPr/>
            <p:nvPr/>
          </p:nvSpPr>
          <p:spPr>
            <a:xfrm>
              <a:off x="3327160" y="10692333"/>
              <a:ext cx="410875" cy="661755"/>
            </a:xfrm>
            <a:custGeom>
              <a:avLst/>
              <a:gdLst>
                <a:gd name="connsiteX0" fmla="*/ 409815 w 410875"/>
                <a:gd name="connsiteY0" fmla="*/ 1067 h 661755"/>
                <a:gd name="connsiteX1" fmla="*/ 105015 w 410875"/>
                <a:gd name="connsiteY1" fmla="*/ 404292 h 661755"/>
                <a:gd name="connsiteX2" fmla="*/ 152640 w 410875"/>
                <a:gd name="connsiteY2" fmla="*/ 286817 h 661755"/>
                <a:gd name="connsiteX3" fmla="*/ 82790 w 410875"/>
                <a:gd name="connsiteY3" fmla="*/ 397942 h 661755"/>
                <a:gd name="connsiteX4" fmla="*/ 92315 w 410875"/>
                <a:gd name="connsiteY4" fmla="*/ 480492 h 661755"/>
                <a:gd name="connsiteX5" fmla="*/ 240 w 410875"/>
                <a:gd name="connsiteY5" fmla="*/ 661467 h 661755"/>
                <a:gd name="connsiteX6" fmla="*/ 124065 w 410875"/>
                <a:gd name="connsiteY6" fmla="*/ 524942 h 661755"/>
                <a:gd name="connsiteX7" fmla="*/ 114540 w 410875"/>
                <a:gd name="connsiteY7" fmla="*/ 623367 h 661755"/>
                <a:gd name="connsiteX8" fmla="*/ 149465 w 410875"/>
                <a:gd name="connsiteY8" fmla="*/ 426517 h 661755"/>
                <a:gd name="connsiteX9" fmla="*/ 171690 w 410875"/>
                <a:gd name="connsiteY9" fmla="*/ 410642 h 661755"/>
                <a:gd name="connsiteX10" fmla="*/ 241540 w 410875"/>
                <a:gd name="connsiteY10" fmla="*/ 274117 h 661755"/>
                <a:gd name="connsiteX11" fmla="*/ 60565 w 410875"/>
                <a:gd name="connsiteY11" fmla="*/ 556692 h 661755"/>
                <a:gd name="connsiteX12" fmla="*/ 187565 w 410875"/>
                <a:gd name="connsiteY12" fmla="*/ 251892 h 661755"/>
                <a:gd name="connsiteX13" fmla="*/ 206615 w 410875"/>
                <a:gd name="connsiteY13" fmla="*/ 74092 h 661755"/>
                <a:gd name="connsiteX14" fmla="*/ 206615 w 410875"/>
                <a:gd name="connsiteY14" fmla="*/ 280467 h 661755"/>
                <a:gd name="connsiteX15" fmla="*/ 409815 w 410875"/>
                <a:gd name="connsiteY15" fmla="*/ 1067 h 66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0875" h="661755">
                  <a:moveTo>
                    <a:pt x="409815" y="1067"/>
                  </a:moveTo>
                  <a:cubicBezTo>
                    <a:pt x="392882" y="21705"/>
                    <a:pt x="147877" y="356667"/>
                    <a:pt x="105015" y="404292"/>
                  </a:cubicBezTo>
                  <a:cubicBezTo>
                    <a:pt x="62153" y="451917"/>
                    <a:pt x="156344" y="287875"/>
                    <a:pt x="152640" y="286817"/>
                  </a:cubicBezTo>
                  <a:cubicBezTo>
                    <a:pt x="148936" y="285759"/>
                    <a:pt x="92844" y="365663"/>
                    <a:pt x="82790" y="397942"/>
                  </a:cubicBezTo>
                  <a:cubicBezTo>
                    <a:pt x="72736" y="430221"/>
                    <a:pt x="106073" y="436571"/>
                    <a:pt x="92315" y="480492"/>
                  </a:cubicBezTo>
                  <a:cubicBezTo>
                    <a:pt x="78557" y="524413"/>
                    <a:pt x="-5052" y="654059"/>
                    <a:pt x="240" y="661467"/>
                  </a:cubicBezTo>
                  <a:cubicBezTo>
                    <a:pt x="5532" y="668875"/>
                    <a:pt x="105015" y="531292"/>
                    <a:pt x="124065" y="524942"/>
                  </a:cubicBezTo>
                  <a:cubicBezTo>
                    <a:pt x="143115" y="518592"/>
                    <a:pt x="110307" y="639771"/>
                    <a:pt x="114540" y="623367"/>
                  </a:cubicBezTo>
                  <a:cubicBezTo>
                    <a:pt x="118773" y="606963"/>
                    <a:pt x="139940" y="461971"/>
                    <a:pt x="149465" y="426517"/>
                  </a:cubicBezTo>
                  <a:cubicBezTo>
                    <a:pt x="158990" y="391063"/>
                    <a:pt x="156344" y="436042"/>
                    <a:pt x="171690" y="410642"/>
                  </a:cubicBezTo>
                  <a:cubicBezTo>
                    <a:pt x="187036" y="385242"/>
                    <a:pt x="260061" y="249775"/>
                    <a:pt x="241540" y="274117"/>
                  </a:cubicBezTo>
                  <a:cubicBezTo>
                    <a:pt x="223019" y="298459"/>
                    <a:pt x="69561" y="560396"/>
                    <a:pt x="60565" y="556692"/>
                  </a:cubicBezTo>
                  <a:cubicBezTo>
                    <a:pt x="51569" y="552988"/>
                    <a:pt x="163223" y="332325"/>
                    <a:pt x="187565" y="251892"/>
                  </a:cubicBezTo>
                  <a:cubicBezTo>
                    <a:pt x="211907" y="171459"/>
                    <a:pt x="203440" y="69330"/>
                    <a:pt x="206615" y="74092"/>
                  </a:cubicBezTo>
                  <a:cubicBezTo>
                    <a:pt x="209790" y="78854"/>
                    <a:pt x="177511" y="295284"/>
                    <a:pt x="206615" y="280467"/>
                  </a:cubicBezTo>
                  <a:cubicBezTo>
                    <a:pt x="235719" y="265650"/>
                    <a:pt x="426748" y="-19571"/>
                    <a:pt x="409815" y="106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7" name="フリーフォーム 626">
              <a:extLst>
                <a:ext uri="{FF2B5EF4-FFF2-40B4-BE49-F238E27FC236}">
                  <a16:creationId xmlns:a16="http://schemas.microsoft.com/office/drawing/2014/main" id="{024A5ECE-230A-AFD9-DF62-DCE5440790B4}"/>
                </a:ext>
              </a:extLst>
            </p:cNvPr>
            <p:cNvSpPr/>
            <p:nvPr/>
          </p:nvSpPr>
          <p:spPr>
            <a:xfrm>
              <a:off x="3262518" y="10507462"/>
              <a:ext cx="584222" cy="1494999"/>
            </a:xfrm>
            <a:custGeom>
              <a:avLst/>
              <a:gdLst>
                <a:gd name="connsiteX0" fmla="*/ 503032 w 584222"/>
                <a:gd name="connsiteY0" fmla="*/ 1788 h 1494999"/>
                <a:gd name="connsiteX1" fmla="*/ 468107 w 584222"/>
                <a:gd name="connsiteY1" fmla="*/ 246263 h 1494999"/>
                <a:gd name="connsiteX2" fmla="*/ 268082 w 584222"/>
                <a:gd name="connsiteY2" fmla="*/ 630438 h 1494999"/>
                <a:gd name="connsiteX3" fmla="*/ 99807 w 584222"/>
                <a:gd name="connsiteY3" fmla="*/ 957463 h 1494999"/>
                <a:gd name="connsiteX4" fmla="*/ 83932 w 584222"/>
                <a:gd name="connsiteY4" fmla="*/ 1167013 h 1494999"/>
                <a:gd name="connsiteX5" fmla="*/ 71232 w 584222"/>
                <a:gd name="connsiteY5" fmla="*/ 1141613 h 1494999"/>
                <a:gd name="connsiteX6" fmla="*/ 128382 w 584222"/>
                <a:gd name="connsiteY6" fmla="*/ 1487688 h 1494999"/>
                <a:gd name="connsiteX7" fmla="*/ 128382 w 584222"/>
                <a:gd name="connsiteY7" fmla="*/ 1344813 h 1494999"/>
                <a:gd name="connsiteX8" fmla="*/ 258557 w 584222"/>
                <a:gd name="connsiteY8" fmla="*/ 966988 h 1494999"/>
                <a:gd name="connsiteX9" fmla="*/ 109332 w 584222"/>
                <a:gd name="connsiteY9" fmla="*/ 1252738 h 1494999"/>
                <a:gd name="connsiteX10" fmla="*/ 169657 w 584222"/>
                <a:gd name="connsiteY10" fmla="*/ 960638 h 1494999"/>
                <a:gd name="connsiteX11" fmla="*/ 10907 w 584222"/>
                <a:gd name="connsiteY11" fmla="*/ 868563 h 1494999"/>
                <a:gd name="connsiteX12" fmla="*/ 74407 w 584222"/>
                <a:gd name="connsiteY12" fmla="*/ 932063 h 1494999"/>
                <a:gd name="connsiteX13" fmla="*/ 557007 w 584222"/>
                <a:gd name="connsiteY13" fmla="*/ 100213 h 1494999"/>
                <a:gd name="connsiteX14" fmla="*/ 522082 w 584222"/>
                <a:gd name="connsiteY14" fmla="*/ 131963 h 1494999"/>
                <a:gd name="connsiteX15" fmla="*/ 503032 w 584222"/>
                <a:gd name="connsiteY15" fmla="*/ 1788 h 149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4222" h="1494999">
                  <a:moveTo>
                    <a:pt x="503032" y="1788"/>
                  </a:moveTo>
                  <a:cubicBezTo>
                    <a:pt x="494036" y="20838"/>
                    <a:pt x="507265" y="141488"/>
                    <a:pt x="468107" y="246263"/>
                  </a:cubicBezTo>
                  <a:cubicBezTo>
                    <a:pt x="428949" y="351038"/>
                    <a:pt x="329465" y="511905"/>
                    <a:pt x="268082" y="630438"/>
                  </a:cubicBezTo>
                  <a:cubicBezTo>
                    <a:pt x="206699" y="748971"/>
                    <a:pt x="130499" y="868034"/>
                    <a:pt x="99807" y="957463"/>
                  </a:cubicBezTo>
                  <a:cubicBezTo>
                    <a:pt x="69115" y="1046892"/>
                    <a:pt x="88694" y="1136322"/>
                    <a:pt x="83932" y="1167013"/>
                  </a:cubicBezTo>
                  <a:cubicBezTo>
                    <a:pt x="79170" y="1197704"/>
                    <a:pt x="63824" y="1088167"/>
                    <a:pt x="71232" y="1141613"/>
                  </a:cubicBezTo>
                  <a:cubicBezTo>
                    <a:pt x="78640" y="1195059"/>
                    <a:pt x="118857" y="1453821"/>
                    <a:pt x="128382" y="1487688"/>
                  </a:cubicBezTo>
                  <a:cubicBezTo>
                    <a:pt x="137907" y="1521555"/>
                    <a:pt x="106686" y="1431596"/>
                    <a:pt x="128382" y="1344813"/>
                  </a:cubicBezTo>
                  <a:cubicBezTo>
                    <a:pt x="150078" y="1258030"/>
                    <a:pt x="261732" y="982334"/>
                    <a:pt x="258557" y="966988"/>
                  </a:cubicBezTo>
                  <a:cubicBezTo>
                    <a:pt x="255382" y="951642"/>
                    <a:pt x="124149" y="1253796"/>
                    <a:pt x="109332" y="1252738"/>
                  </a:cubicBezTo>
                  <a:cubicBezTo>
                    <a:pt x="94515" y="1251680"/>
                    <a:pt x="186061" y="1024667"/>
                    <a:pt x="169657" y="960638"/>
                  </a:cubicBezTo>
                  <a:cubicBezTo>
                    <a:pt x="153253" y="896609"/>
                    <a:pt x="26782" y="873325"/>
                    <a:pt x="10907" y="868563"/>
                  </a:cubicBezTo>
                  <a:cubicBezTo>
                    <a:pt x="-4968" y="863801"/>
                    <a:pt x="-16610" y="1060121"/>
                    <a:pt x="74407" y="932063"/>
                  </a:cubicBezTo>
                  <a:cubicBezTo>
                    <a:pt x="165424" y="804005"/>
                    <a:pt x="482394" y="233563"/>
                    <a:pt x="557007" y="100213"/>
                  </a:cubicBezTo>
                  <a:cubicBezTo>
                    <a:pt x="631620" y="-33137"/>
                    <a:pt x="530019" y="142017"/>
                    <a:pt x="522082" y="131963"/>
                  </a:cubicBezTo>
                  <a:cubicBezTo>
                    <a:pt x="514145" y="121909"/>
                    <a:pt x="512028" y="-17262"/>
                    <a:pt x="503032" y="178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8" name="フリーフォーム 627">
              <a:extLst>
                <a:ext uri="{FF2B5EF4-FFF2-40B4-BE49-F238E27FC236}">
                  <a16:creationId xmlns:a16="http://schemas.microsoft.com/office/drawing/2014/main" id="{6F516EC5-0993-DEB0-BC3D-AD1CCFDC3E46}"/>
                </a:ext>
              </a:extLst>
            </p:cNvPr>
            <p:cNvSpPr/>
            <p:nvPr/>
          </p:nvSpPr>
          <p:spPr>
            <a:xfrm>
              <a:off x="2493301" y="11899265"/>
              <a:ext cx="656334" cy="308615"/>
            </a:xfrm>
            <a:custGeom>
              <a:avLst/>
              <a:gdLst>
                <a:gd name="connsiteX0" fmla="*/ 2249 w 656334"/>
                <a:gd name="connsiteY0" fmla="*/ 219710 h 308615"/>
                <a:gd name="connsiteX1" fmla="*/ 307049 w 656334"/>
                <a:gd name="connsiteY1" fmla="*/ 251460 h 308615"/>
                <a:gd name="connsiteX2" fmla="*/ 386424 w 656334"/>
                <a:gd name="connsiteY2" fmla="*/ 172085 h 308615"/>
                <a:gd name="connsiteX3" fmla="*/ 345149 w 656334"/>
                <a:gd name="connsiteY3" fmla="*/ 178435 h 308615"/>
                <a:gd name="connsiteX4" fmla="*/ 434049 w 656334"/>
                <a:gd name="connsiteY4" fmla="*/ 133985 h 308615"/>
                <a:gd name="connsiteX5" fmla="*/ 329274 w 656334"/>
                <a:gd name="connsiteY5" fmla="*/ 60960 h 308615"/>
                <a:gd name="connsiteX6" fmla="*/ 488024 w 656334"/>
                <a:gd name="connsiteY6" fmla="*/ 124460 h 308615"/>
                <a:gd name="connsiteX7" fmla="*/ 621374 w 656334"/>
                <a:gd name="connsiteY7" fmla="*/ 57785 h 308615"/>
                <a:gd name="connsiteX8" fmla="*/ 513424 w 656334"/>
                <a:gd name="connsiteY8" fmla="*/ 635 h 308615"/>
                <a:gd name="connsiteX9" fmla="*/ 656299 w 656334"/>
                <a:gd name="connsiteY9" fmla="*/ 95885 h 308615"/>
                <a:gd name="connsiteX10" fmla="*/ 526124 w 656334"/>
                <a:gd name="connsiteY10" fmla="*/ 130810 h 308615"/>
                <a:gd name="connsiteX11" fmla="*/ 427699 w 656334"/>
                <a:gd name="connsiteY11" fmla="*/ 162560 h 308615"/>
                <a:gd name="connsiteX12" fmla="*/ 430874 w 656334"/>
                <a:gd name="connsiteY12" fmla="*/ 114935 h 308615"/>
                <a:gd name="connsiteX13" fmla="*/ 335624 w 656334"/>
                <a:gd name="connsiteY13" fmla="*/ 184785 h 308615"/>
                <a:gd name="connsiteX14" fmla="*/ 345149 w 656334"/>
                <a:gd name="connsiteY14" fmla="*/ 241935 h 308615"/>
                <a:gd name="connsiteX15" fmla="*/ 243549 w 656334"/>
                <a:gd name="connsiteY15" fmla="*/ 254635 h 308615"/>
                <a:gd name="connsiteX16" fmla="*/ 154649 w 656334"/>
                <a:gd name="connsiteY16" fmla="*/ 308610 h 308615"/>
                <a:gd name="connsiteX17" fmla="*/ 167349 w 656334"/>
                <a:gd name="connsiteY17" fmla="*/ 257810 h 308615"/>
                <a:gd name="connsiteX18" fmla="*/ 2249 w 656334"/>
                <a:gd name="connsiteY18" fmla="*/ 219710 h 30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6334" h="308615">
                  <a:moveTo>
                    <a:pt x="2249" y="219710"/>
                  </a:moveTo>
                  <a:cubicBezTo>
                    <a:pt x="25532" y="218652"/>
                    <a:pt x="243020" y="259397"/>
                    <a:pt x="307049" y="251460"/>
                  </a:cubicBezTo>
                  <a:cubicBezTo>
                    <a:pt x="371078" y="243523"/>
                    <a:pt x="380074" y="184256"/>
                    <a:pt x="386424" y="172085"/>
                  </a:cubicBezTo>
                  <a:cubicBezTo>
                    <a:pt x="392774" y="159914"/>
                    <a:pt x="337212" y="184785"/>
                    <a:pt x="345149" y="178435"/>
                  </a:cubicBezTo>
                  <a:cubicBezTo>
                    <a:pt x="353086" y="172085"/>
                    <a:pt x="436695" y="153564"/>
                    <a:pt x="434049" y="133985"/>
                  </a:cubicBezTo>
                  <a:cubicBezTo>
                    <a:pt x="431403" y="114406"/>
                    <a:pt x="320278" y="62547"/>
                    <a:pt x="329274" y="60960"/>
                  </a:cubicBezTo>
                  <a:cubicBezTo>
                    <a:pt x="338270" y="59373"/>
                    <a:pt x="439341" y="124989"/>
                    <a:pt x="488024" y="124460"/>
                  </a:cubicBezTo>
                  <a:cubicBezTo>
                    <a:pt x="536707" y="123931"/>
                    <a:pt x="617141" y="78422"/>
                    <a:pt x="621374" y="57785"/>
                  </a:cubicBezTo>
                  <a:cubicBezTo>
                    <a:pt x="625607" y="37148"/>
                    <a:pt x="507603" y="-5715"/>
                    <a:pt x="513424" y="635"/>
                  </a:cubicBezTo>
                  <a:cubicBezTo>
                    <a:pt x="519245" y="6985"/>
                    <a:pt x="654182" y="74189"/>
                    <a:pt x="656299" y="95885"/>
                  </a:cubicBezTo>
                  <a:cubicBezTo>
                    <a:pt x="658416" y="117581"/>
                    <a:pt x="564224" y="119698"/>
                    <a:pt x="526124" y="130810"/>
                  </a:cubicBezTo>
                  <a:cubicBezTo>
                    <a:pt x="488024" y="141922"/>
                    <a:pt x="443574" y="165206"/>
                    <a:pt x="427699" y="162560"/>
                  </a:cubicBezTo>
                  <a:cubicBezTo>
                    <a:pt x="411824" y="159914"/>
                    <a:pt x="446220" y="111231"/>
                    <a:pt x="430874" y="114935"/>
                  </a:cubicBezTo>
                  <a:cubicBezTo>
                    <a:pt x="415528" y="118639"/>
                    <a:pt x="349912" y="163618"/>
                    <a:pt x="335624" y="184785"/>
                  </a:cubicBezTo>
                  <a:cubicBezTo>
                    <a:pt x="321337" y="205952"/>
                    <a:pt x="360495" y="230293"/>
                    <a:pt x="345149" y="241935"/>
                  </a:cubicBezTo>
                  <a:cubicBezTo>
                    <a:pt x="329803" y="253577"/>
                    <a:pt x="275299" y="243523"/>
                    <a:pt x="243549" y="254635"/>
                  </a:cubicBezTo>
                  <a:cubicBezTo>
                    <a:pt x="211799" y="265747"/>
                    <a:pt x="167349" y="308081"/>
                    <a:pt x="154649" y="308610"/>
                  </a:cubicBezTo>
                  <a:cubicBezTo>
                    <a:pt x="141949" y="309139"/>
                    <a:pt x="191161" y="271568"/>
                    <a:pt x="167349" y="257810"/>
                  </a:cubicBezTo>
                  <a:cubicBezTo>
                    <a:pt x="143537" y="244052"/>
                    <a:pt x="-21034" y="220768"/>
                    <a:pt x="2249" y="2197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9" name="フリーフォーム 628">
              <a:extLst>
                <a:ext uri="{FF2B5EF4-FFF2-40B4-BE49-F238E27FC236}">
                  <a16:creationId xmlns:a16="http://schemas.microsoft.com/office/drawing/2014/main" id="{64808880-7493-E95B-7277-C4076F695319}"/>
                </a:ext>
              </a:extLst>
            </p:cNvPr>
            <p:cNvSpPr/>
            <p:nvPr/>
          </p:nvSpPr>
          <p:spPr>
            <a:xfrm>
              <a:off x="3204326" y="10537697"/>
              <a:ext cx="218411" cy="1240393"/>
            </a:xfrm>
            <a:custGeom>
              <a:avLst/>
              <a:gdLst>
                <a:gd name="connsiteX0" fmla="*/ 218324 w 218411"/>
                <a:gd name="connsiteY0" fmla="*/ 128 h 1240393"/>
                <a:gd name="connsiteX1" fmla="*/ 8774 w 218411"/>
                <a:gd name="connsiteY1" fmla="*/ 908178 h 1240393"/>
                <a:gd name="connsiteX2" fmla="*/ 37349 w 218411"/>
                <a:gd name="connsiteY2" fmla="*/ 1238378 h 1240393"/>
                <a:gd name="connsiteX3" fmla="*/ 18299 w 218411"/>
                <a:gd name="connsiteY3" fmla="*/ 1038353 h 1240393"/>
                <a:gd name="connsiteX4" fmla="*/ 15124 w 218411"/>
                <a:gd name="connsiteY4" fmla="*/ 863728 h 1240393"/>
                <a:gd name="connsiteX5" fmla="*/ 34174 w 218411"/>
                <a:gd name="connsiteY5" fmla="*/ 841503 h 1240393"/>
                <a:gd name="connsiteX6" fmla="*/ 218324 w 218411"/>
                <a:gd name="connsiteY6" fmla="*/ 128 h 124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411" h="1240393">
                  <a:moveTo>
                    <a:pt x="218324" y="128"/>
                  </a:moveTo>
                  <a:cubicBezTo>
                    <a:pt x="214091" y="11241"/>
                    <a:pt x="38936" y="701803"/>
                    <a:pt x="8774" y="908178"/>
                  </a:cubicBezTo>
                  <a:cubicBezTo>
                    <a:pt x="-21388" y="1114553"/>
                    <a:pt x="35762" y="1216682"/>
                    <a:pt x="37349" y="1238378"/>
                  </a:cubicBezTo>
                  <a:cubicBezTo>
                    <a:pt x="38936" y="1260074"/>
                    <a:pt x="22003" y="1100795"/>
                    <a:pt x="18299" y="1038353"/>
                  </a:cubicBezTo>
                  <a:cubicBezTo>
                    <a:pt x="14595" y="975911"/>
                    <a:pt x="12478" y="896536"/>
                    <a:pt x="15124" y="863728"/>
                  </a:cubicBezTo>
                  <a:cubicBezTo>
                    <a:pt x="17770" y="830920"/>
                    <a:pt x="-3926" y="981732"/>
                    <a:pt x="34174" y="841503"/>
                  </a:cubicBezTo>
                  <a:cubicBezTo>
                    <a:pt x="72274" y="701274"/>
                    <a:pt x="222557" y="-10985"/>
                    <a:pt x="218324" y="12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0" name="フリーフォーム 629">
              <a:extLst>
                <a:ext uri="{FF2B5EF4-FFF2-40B4-BE49-F238E27FC236}">
                  <a16:creationId xmlns:a16="http://schemas.microsoft.com/office/drawing/2014/main" id="{688C41CF-AEAB-05D2-22B1-D732769CCE56}"/>
                </a:ext>
              </a:extLst>
            </p:cNvPr>
            <p:cNvSpPr/>
            <p:nvPr/>
          </p:nvSpPr>
          <p:spPr>
            <a:xfrm>
              <a:off x="3015828" y="11734752"/>
              <a:ext cx="324341" cy="327073"/>
            </a:xfrm>
            <a:custGeom>
              <a:avLst/>
              <a:gdLst>
                <a:gd name="connsiteX0" fmla="*/ 235372 w 324341"/>
                <a:gd name="connsiteY0" fmla="*/ 48 h 327073"/>
                <a:gd name="connsiteX1" fmla="*/ 286172 w 324341"/>
                <a:gd name="connsiteY1" fmla="*/ 127048 h 327073"/>
                <a:gd name="connsiteX2" fmla="*/ 263947 w 324341"/>
                <a:gd name="connsiteY2" fmla="*/ 187373 h 327073"/>
                <a:gd name="connsiteX3" fmla="*/ 311572 w 324341"/>
                <a:gd name="connsiteY3" fmla="*/ 298498 h 327073"/>
                <a:gd name="connsiteX4" fmla="*/ 251247 w 324341"/>
                <a:gd name="connsiteY4" fmla="*/ 295323 h 327073"/>
                <a:gd name="connsiteX5" fmla="*/ 324272 w 324341"/>
                <a:gd name="connsiteY5" fmla="*/ 184198 h 327073"/>
                <a:gd name="connsiteX6" fmla="*/ 235372 w 324341"/>
                <a:gd name="connsiteY6" fmla="*/ 133398 h 327073"/>
                <a:gd name="connsiteX7" fmla="*/ 168697 w 324341"/>
                <a:gd name="connsiteY7" fmla="*/ 212773 h 327073"/>
                <a:gd name="connsiteX8" fmla="*/ 159172 w 324341"/>
                <a:gd name="connsiteY8" fmla="*/ 327073 h 327073"/>
                <a:gd name="connsiteX9" fmla="*/ 171872 w 324341"/>
                <a:gd name="connsiteY9" fmla="*/ 174673 h 327073"/>
                <a:gd name="connsiteX10" fmla="*/ 422 w 324341"/>
                <a:gd name="connsiteY10" fmla="*/ 114348 h 327073"/>
                <a:gd name="connsiteX11" fmla="*/ 229022 w 324341"/>
                <a:gd name="connsiteY11" fmla="*/ 101648 h 327073"/>
                <a:gd name="connsiteX12" fmla="*/ 13122 w 324341"/>
                <a:gd name="connsiteY12" fmla="*/ 25448 h 327073"/>
                <a:gd name="connsiteX13" fmla="*/ 276647 w 324341"/>
                <a:gd name="connsiteY13" fmla="*/ 111173 h 327073"/>
                <a:gd name="connsiteX14" fmla="*/ 235372 w 324341"/>
                <a:gd name="connsiteY14" fmla="*/ 48 h 32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341" h="327073">
                  <a:moveTo>
                    <a:pt x="235372" y="48"/>
                  </a:moveTo>
                  <a:cubicBezTo>
                    <a:pt x="236960" y="2694"/>
                    <a:pt x="281410" y="95827"/>
                    <a:pt x="286172" y="127048"/>
                  </a:cubicBezTo>
                  <a:cubicBezTo>
                    <a:pt x="290934" y="158269"/>
                    <a:pt x="259714" y="158798"/>
                    <a:pt x="263947" y="187373"/>
                  </a:cubicBezTo>
                  <a:cubicBezTo>
                    <a:pt x="268180" y="215948"/>
                    <a:pt x="313689" y="280506"/>
                    <a:pt x="311572" y="298498"/>
                  </a:cubicBezTo>
                  <a:cubicBezTo>
                    <a:pt x="309455" y="316490"/>
                    <a:pt x="249130" y="314373"/>
                    <a:pt x="251247" y="295323"/>
                  </a:cubicBezTo>
                  <a:cubicBezTo>
                    <a:pt x="253364" y="276273"/>
                    <a:pt x="326918" y="211186"/>
                    <a:pt x="324272" y="184198"/>
                  </a:cubicBezTo>
                  <a:cubicBezTo>
                    <a:pt x="321626" y="157211"/>
                    <a:pt x="261301" y="128636"/>
                    <a:pt x="235372" y="133398"/>
                  </a:cubicBezTo>
                  <a:cubicBezTo>
                    <a:pt x="209443" y="138160"/>
                    <a:pt x="181397" y="180494"/>
                    <a:pt x="168697" y="212773"/>
                  </a:cubicBezTo>
                  <a:cubicBezTo>
                    <a:pt x="155997" y="245052"/>
                    <a:pt x="159172" y="327073"/>
                    <a:pt x="159172" y="327073"/>
                  </a:cubicBezTo>
                  <a:cubicBezTo>
                    <a:pt x="159701" y="320723"/>
                    <a:pt x="198330" y="210127"/>
                    <a:pt x="171872" y="174673"/>
                  </a:cubicBezTo>
                  <a:cubicBezTo>
                    <a:pt x="145414" y="139219"/>
                    <a:pt x="-9103" y="126519"/>
                    <a:pt x="422" y="114348"/>
                  </a:cubicBezTo>
                  <a:cubicBezTo>
                    <a:pt x="9947" y="102177"/>
                    <a:pt x="226905" y="116465"/>
                    <a:pt x="229022" y="101648"/>
                  </a:cubicBezTo>
                  <a:cubicBezTo>
                    <a:pt x="231139" y="86831"/>
                    <a:pt x="5184" y="23860"/>
                    <a:pt x="13122" y="25448"/>
                  </a:cubicBezTo>
                  <a:cubicBezTo>
                    <a:pt x="21060" y="27036"/>
                    <a:pt x="236430" y="118052"/>
                    <a:pt x="276647" y="111173"/>
                  </a:cubicBezTo>
                  <a:cubicBezTo>
                    <a:pt x="316864" y="104294"/>
                    <a:pt x="233784" y="-2598"/>
                    <a:pt x="235372" y="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1" name="フリーフォーム 630">
              <a:extLst>
                <a:ext uri="{FF2B5EF4-FFF2-40B4-BE49-F238E27FC236}">
                  <a16:creationId xmlns:a16="http://schemas.microsoft.com/office/drawing/2014/main" id="{14FC30C8-3F99-BAC2-4CFE-1BFEC6B1F37F}"/>
                </a:ext>
              </a:extLst>
            </p:cNvPr>
            <p:cNvSpPr/>
            <p:nvPr/>
          </p:nvSpPr>
          <p:spPr>
            <a:xfrm>
              <a:off x="3035100" y="10386067"/>
              <a:ext cx="344279" cy="1216398"/>
            </a:xfrm>
            <a:custGeom>
              <a:avLst/>
              <a:gdLst>
                <a:gd name="connsiteX0" fmla="*/ 324050 w 344279"/>
                <a:gd name="connsiteY0" fmla="*/ 62858 h 1216398"/>
                <a:gd name="connsiteX1" fmla="*/ 200 w 344279"/>
                <a:gd name="connsiteY1" fmla="*/ 1215383 h 1216398"/>
                <a:gd name="connsiteX2" fmla="*/ 276425 w 344279"/>
                <a:gd name="connsiteY2" fmla="*/ 262883 h 1216398"/>
                <a:gd name="connsiteX3" fmla="*/ 324050 w 344279"/>
                <a:gd name="connsiteY3" fmla="*/ 62858 h 121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279" h="1216398">
                  <a:moveTo>
                    <a:pt x="324050" y="62858"/>
                  </a:moveTo>
                  <a:cubicBezTo>
                    <a:pt x="278012" y="221608"/>
                    <a:pt x="8137" y="1182046"/>
                    <a:pt x="200" y="1215383"/>
                  </a:cubicBezTo>
                  <a:cubicBezTo>
                    <a:pt x="-7737" y="1248720"/>
                    <a:pt x="222450" y="451796"/>
                    <a:pt x="276425" y="262883"/>
                  </a:cubicBezTo>
                  <a:cubicBezTo>
                    <a:pt x="330400" y="73971"/>
                    <a:pt x="370088" y="-95892"/>
                    <a:pt x="324050" y="6285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2" name="フリーフォーム 631">
              <a:extLst>
                <a:ext uri="{FF2B5EF4-FFF2-40B4-BE49-F238E27FC236}">
                  <a16:creationId xmlns:a16="http://schemas.microsoft.com/office/drawing/2014/main" id="{C78BDC1B-5596-0CE7-848A-611E9C506E74}"/>
                </a:ext>
              </a:extLst>
            </p:cNvPr>
            <p:cNvSpPr/>
            <p:nvPr/>
          </p:nvSpPr>
          <p:spPr>
            <a:xfrm>
              <a:off x="6767878" y="10012790"/>
              <a:ext cx="240841" cy="1052558"/>
            </a:xfrm>
            <a:custGeom>
              <a:avLst/>
              <a:gdLst>
                <a:gd name="connsiteX0" fmla="*/ 156797 w 240841"/>
                <a:gd name="connsiteY0" fmla="*/ 4335 h 1052558"/>
                <a:gd name="connsiteX1" fmla="*/ 175847 w 240841"/>
                <a:gd name="connsiteY1" fmla="*/ 55135 h 1052558"/>
                <a:gd name="connsiteX2" fmla="*/ 236172 w 240841"/>
                <a:gd name="connsiteY2" fmla="*/ 223410 h 1052558"/>
                <a:gd name="connsiteX3" fmla="*/ 217122 w 240841"/>
                <a:gd name="connsiteY3" fmla="*/ 210710 h 1052558"/>
                <a:gd name="connsiteX4" fmla="*/ 61547 w 240841"/>
                <a:gd name="connsiteY4" fmla="*/ 534560 h 1052558"/>
                <a:gd name="connsiteX5" fmla="*/ 77422 w 240841"/>
                <a:gd name="connsiteY5" fmla="*/ 410735 h 1052558"/>
                <a:gd name="connsiteX6" fmla="*/ 48847 w 240841"/>
                <a:gd name="connsiteY6" fmla="*/ 588535 h 1052558"/>
                <a:gd name="connsiteX7" fmla="*/ 23447 w 240841"/>
                <a:gd name="connsiteY7" fmla="*/ 747285 h 1052558"/>
                <a:gd name="connsiteX8" fmla="*/ 32972 w 240841"/>
                <a:gd name="connsiteY8" fmla="*/ 1045735 h 1052558"/>
                <a:gd name="connsiteX9" fmla="*/ 1222 w 240841"/>
                <a:gd name="connsiteY9" fmla="*/ 426610 h 1052558"/>
                <a:gd name="connsiteX10" fmla="*/ 20272 w 240841"/>
                <a:gd name="connsiteY10" fmla="*/ 610760 h 1052558"/>
                <a:gd name="connsiteX11" fmla="*/ 140922 w 240841"/>
                <a:gd name="connsiteY11" fmla="*/ 191660 h 1052558"/>
                <a:gd name="connsiteX12" fmla="*/ 125047 w 240841"/>
                <a:gd name="connsiteY12" fmla="*/ 382160 h 1052558"/>
                <a:gd name="connsiteX13" fmla="*/ 207597 w 240841"/>
                <a:gd name="connsiteY13" fmla="*/ 232935 h 1052558"/>
                <a:gd name="connsiteX14" fmla="*/ 207597 w 240841"/>
                <a:gd name="connsiteY14" fmla="*/ 150385 h 1052558"/>
                <a:gd name="connsiteX15" fmla="*/ 156797 w 240841"/>
                <a:gd name="connsiteY15" fmla="*/ 4335 h 105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0841" h="1052558">
                  <a:moveTo>
                    <a:pt x="156797" y="4335"/>
                  </a:moveTo>
                  <a:cubicBezTo>
                    <a:pt x="151505" y="-11540"/>
                    <a:pt x="162618" y="18623"/>
                    <a:pt x="175847" y="55135"/>
                  </a:cubicBezTo>
                  <a:cubicBezTo>
                    <a:pt x="189076" y="91648"/>
                    <a:pt x="229293" y="197481"/>
                    <a:pt x="236172" y="223410"/>
                  </a:cubicBezTo>
                  <a:cubicBezTo>
                    <a:pt x="243051" y="249339"/>
                    <a:pt x="246226" y="158852"/>
                    <a:pt x="217122" y="210710"/>
                  </a:cubicBezTo>
                  <a:cubicBezTo>
                    <a:pt x="188018" y="262568"/>
                    <a:pt x="84830" y="501223"/>
                    <a:pt x="61547" y="534560"/>
                  </a:cubicBezTo>
                  <a:cubicBezTo>
                    <a:pt x="38264" y="567897"/>
                    <a:pt x="79539" y="401739"/>
                    <a:pt x="77422" y="410735"/>
                  </a:cubicBezTo>
                  <a:cubicBezTo>
                    <a:pt x="75305" y="419731"/>
                    <a:pt x="57843" y="532443"/>
                    <a:pt x="48847" y="588535"/>
                  </a:cubicBezTo>
                  <a:cubicBezTo>
                    <a:pt x="39851" y="644627"/>
                    <a:pt x="26093" y="671085"/>
                    <a:pt x="23447" y="747285"/>
                  </a:cubicBezTo>
                  <a:cubicBezTo>
                    <a:pt x="20801" y="823485"/>
                    <a:pt x="36676" y="1099181"/>
                    <a:pt x="32972" y="1045735"/>
                  </a:cubicBezTo>
                  <a:cubicBezTo>
                    <a:pt x="29268" y="992289"/>
                    <a:pt x="3339" y="499106"/>
                    <a:pt x="1222" y="426610"/>
                  </a:cubicBezTo>
                  <a:cubicBezTo>
                    <a:pt x="-895" y="354114"/>
                    <a:pt x="-3011" y="649918"/>
                    <a:pt x="20272" y="610760"/>
                  </a:cubicBezTo>
                  <a:cubicBezTo>
                    <a:pt x="43555" y="571602"/>
                    <a:pt x="123460" y="229760"/>
                    <a:pt x="140922" y="191660"/>
                  </a:cubicBezTo>
                  <a:cubicBezTo>
                    <a:pt x="158384" y="153560"/>
                    <a:pt x="113935" y="375281"/>
                    <a:pt x="125047" y="382160"/>
                  </a:cubicBezTo>
                  <a:cubicBezTo>
                    <a:pt x="136159" y="389039"/>
                    <a:pt x="193839" y="271564"/>
                    <a:pt x="207597" y="232935"/>
                  </a:cubicBezTo>
                  <a:cubicBezTo>
                    <a:pt x="221355" y="194306"/>
                    <a:pt x="212889" y="189543"/>
                    <a:pt x="207597" y="150385"/>
                  </a:cubicBezTo>
                  <a:cubicBezTo>
                    <a:pt x="202305" y="111227"/>
                    <a:pt x="162089" y="20210"/>
                    <a:pt x="156797" y="433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3" name="フリーフォーム 632">
              <a:extLst>
                <a:ext uri="{FF2B5EF4-FFF2-40B4-BE49-F238E27FC236}">
                  <a16:creationId xmlns:a16="http://schemas.microsoft.com/office/drawing/2014/main" id="{EF7DAA2C-D440-A2CE-663E-A8BAC7E678B3}"/>
                </a:ext>
              </a:extLst>
            </p:cNvPr>
            <p:cNvSpPr/>
            <p:nvPr/>
          </p:nvSpPr>
          <p:spPr>
            <a:xfrm>
              <a:off x="6935669" y="10050706"/>
              <a:ext cx="423627" cy="427910"/>
            </a:xfrm>
            <a:custGeom>
              <a:avLst/>
              <a:gdLst>
                <a:gd name="connsiteX0" fmla="*/ 1706 w 423627"/>
                <a:gd name="connsiteY0" fmla="*/ 1344 h 427910"/>
                <a:gd name="connsiteX1" fmla="*/ 420806 w 423627"/>
                <a:gd name="connsiteY1" fmla="*/ 423619 h 427910"/>
                <a:gd name="connsiteX2" fmla="*/ 189031 w 423627"/>
                <a:gd name="connsiteY2" fmla="*/ 223594 h 427910"/>
                <a:gd name="connsiteX3" fmla="*/ 268406 w 423627"/>
                <a:gd name="connsiteY3" fmla="*/ 287094 h 427910"/>
                <a:gd name="connsiteX4" fmla="*/ 1706 w 423627"/>
                <a:gd name="connsiteY4" fmla="*/ 1344 h 42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27" h="427910">
                  <a:moveTo>
                    <a:pt x="1706" y="1344"/>
                  </a:moveTo>
                  <a:cubicBezTo>
                    <a:pt x="27106" y="24098"/>
                    <a:pt x="389585" y="386577"/>
                    <a:pt x="420806" y="423619"/>
                  </a:cubicBezTo>
                  <a:cubicBezTo>
                    <a:pt x="452027" y="460661"/>
                    <a:pt x="214431" y="246348"/>
                    <a:pt x="189031" y="223594"/>
                  </a:cubicBezTo>
                  <a:cubicBezTo>
                    <a:pt x="163631" y="200840"/>
                    <a:pt x="294335" y="322548"/>
                    <a:pt x="268406" y="287094"/>
                  </a:cubicBezTo>
                  <a:cubicBezTo>
                    <a:pt x="242477" y="251640"/>
                    <a:pt x="-23694" y="-21410"/>
                    <a:pt x="1706" y="134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4" name="フリーフォーム 633">
              <a:extLst>
                <a:ext uri="{FF2B5EF4-FFF2-40B4-BE49-F238E27FC236}">
                  <a16:creationId xmlns:a16="http://schemas.microsoft.com/office/drawing/2014/main" id="{E6D5F76A-4891-BCE5-C5AD-545678C87E56}"/>
                </a:ext>
              </a:extLst>
            </p:cNvPr>
            <p:cNvSpPr/>
            <p:nvPr/>
          </p:nvSpPr>
          <p:spPr>
            <a:xfrm>
              <a:off x="7439706" y="10620372"/>
              <a:ext cx="186647" cy="593728"/>
            </a:xfrm>
            <a:custGeom>
              <a:avLst/>
              <a:gdLst>
                <a:gd name="connsiteX0" fmla="*/ 72344 w 186647"/>
                <a:gd name="connsiteY0" fmla="*/ 3 h 593728"/>
                <a:gd name="connsiteX1" fmla="*/ 56469 w 186647"/>
                <a:gd name="connsiteY1" fmla="*/ 292103 h 593728"/>
                <a:gd name="connsiteX2" fmla="*/ 116794 w 186647"/>
                <a:gd name="connsiteY2" fmla="*/ 434978 h 593728"/>
                <a:gd name="connsiteX3" fmla="*/ 107269 w 186647"/>
                <a:gd name="connsiteY3" fmla="*/ 422278 h 593728"/>
                <a:gd name="connsiteX4" fmla="*/ 186644 w 186647"/>
                <a:gd name="connsiteY4" fmla="*/ 593728 h 593728"/>
                <a:gd name="connsiteX5" fmla="*/ 104094 w 186647"/>
                <a:gd name="connsiteY5" fmla="*/ 422278 h 593728"/>
                <a:gd name="connsiteX6" fmla="*/ 2494 w 186647"/>
                <a:gd name="connsiteY6" fmla="*/ 263528 h 593728"/>
                <a:gd name="connsiteX7" fmla="*/ 34244 w 186647"/>
                <a:gd name="connsiteY7" fmla="*/ 298453 h 593728"/>
                <a:gd name="connsiteX8" fmla="*/ 72344 w 186647"/>
                <a:gd name="connsiteY8" fmla="*/ 3 h 59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647" h="593728">
                  <a:moveTo>
                    <a:pt x="72344" y="3"/>
                  </a:moveTo>
                  <a:cubicBezTo>
                    <a:pt x="76048" y="-1055"/>
                    <a:pt x="49061" y="219607"/>
                    <a:pt x="56469" y="292103"/>
                  </a:cubicBezTo>
                  <a:cubicBezTo>
                    <a:pt x="63877" y="364599"/>
                    <a:pt x="108327" y="413282"/>
                    <a:pt x="116794" y="434978"/>
                  </a:cubicBezTo>
                  <a:cubicBezTo>
                    <a:pt x="125261" y="456674"/>
                    <a:pt x="95627" y="395820"/>
                    <a:pt x="107269" y="422278"/>
                  </a:cubicBezTo>
                  <a:cubicBezTo>
                    <a:pt x="118911" y="448736"/>
                    <a:pt x="187173" y="593728"/>
                    <a:pt x="186644" y="593728"/>
                  </a:cubicBezTo>
                  <a:cubicBezTo>
                    <a:pt x="186115" y="593728"/>
                    <a:pt x="134786" y="477311"/>
                    <a:pt x="104094" y="422278"/>
                  </a:cubicBezTo>
                  <a:cubicBezTo>
                    <a:pt x="73402" y="367245"/>
                    <a:pt x="14136" y="284165"/>
                    <a:pt x="2494" y="263528"/>
                  </a:cubicBezTo>
                  <a:cubicBezTo>
                    <a:pt x="-9148" y="242891"/>
                    <a:pt x="23131" y="337611"/>
                    <a:pt x="34244" y="298453"/>
                  </a:cubicBezTo>
                  <a:cubicBezTo>
                    <a:pt x="45356" y="259295"/>
                    <a:pt x="68640" y="1061"/>
                    <a:pt x="72344" y="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5" name="フリーフォーム 634">
              <a:extLst>
                <a:ext uri="{FF2B5EF4-FFF2-40B4-BE49-F238E27FC236}">
                  <a16:creationId xmlns:a16="http://schemas.microsoft.com/office/drawing/2014/main" id="{6ECBA4FE-C97E-7700-CBBD-011FBB53564B}"/>
                </a:ext>
              </a:extLst>
            </p:cNvPr>
            <p:cNvSpPr/>
            <p:nvPr/>
          </p:nvSpPr>
          <p:spPr>
            <a:xfrm>
              <a:off x="7467324" y="10560048"/>
              <a:ext cx="550383" cy="1355711"/>
            </a:xfrm>
            <a:custGeom>
              <a:avLst/>
              <a:gdLst>
                <a:gd name="connsiteX0" fmla="*/ 66951 w 550383"/>
                <a:gd name="connsiteY0" fmla="*/ 2 h 1355711"/>
                <a:gd name="connsiteX1" fmla="*/ 51076 w 550383"/>
                <a:gd name="connsiteY1" fmla="*/ 349252 h 1355711"/>
                <a:gd name="connsiteX2" fmla="*/ 181251 w 550383"/>
                <a:gd name="connsiteY2" fmla="*/ 622302 h 1355711"/>
                <a:gd name="connsiteX3" fmla="*/ 178076 w 550383"/>
                <a:gd name="connsiteY3" fmla="*/ 657227 h 1355711"/>
                <a:gd name="connsiteX4" fmla="*/ 276501 w 550383"/>
                <a:gd name="connsiteY4" fmla="*/ 901702 h 1355711"/>
                <a:gd name="connsiteX5" fmla="*/ 266976 w 550383"/>
                <a:gd name="connsiteY5" fmla="*/ 876302 h 1355711"/>
                <a:gd name="connsiteX6" fmla="*/ 546376 w 550383"/>
                <a:gd name="connsiteY6" fmla="*/ 1349377 h 1355711"/>
                <a:gd name="connsiteX7" fmla="*/ 25676 w 550383"/>
                <a:gd name="connsiteY7" fmla="*/ 482602 h 1355711"/>
                <a:gd name="connsiteX8" fmla="*/ 133626 w 550383"/>
                <a:gd name="connsiteY8" fmla="*/ 590552 h 1355711"/>
                <a:gd name="connsiteX9" fmla="*/ 41551 w 550383"/>
                <a:gd name="connsiteY9" fmla="*/ 374652 h 1355711"/>
                <a:gd name="connsiteX10" fmla="*/ 276 w 550383"/>
                <a:gd name="connsiteY10" fmla="*/ 269877 h 1355711"/>
                <a:gd name="connsiteX11" fmla="*/ 25676 w 550383"/>
                <a:gd name="connsiteY11" fmla="*/ 342902 h 1355711"/>
                <a:gd name="connsiteX12" fmla="*/ 66951 w 550383"/>
                <a:gd name="connsiteY12" fmla="*/ 2 h 135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383" h="1355711">
                  <a:moveTo>
                    <a:pt x="66951" y="2"/>
                  </a:moveTo>
                  <a:cubicBezTo>
                    <a:pt x="71184" y="1060"/>
                    <a:pt x="32026" y="245535"/>
                    <a:pt x="51076" y="349252"/>
                  </a:cubicBezTo>
                  <a:cubicBezTo>
                    <a:pt x="70126" y="452969"/>
                    <a:pt x="160084" y="570973"/>
                    <a:pt x="181251" y="622302"/>
                  </a:cubicBezTo>
                  <a:cubicBezTo>
                    <a:pt x="202418" y="673631"/>
                    <a:pt x="162201" y="610660"/>
                    <a:pt x="178076" y="657227"/>
                  </a:cubicBezTo>
                  <a:cubicBezTo>
                    <a:pt x="193951" y="703794"/>
                    <a:pt x="261684" y="865190"/>
                    <a:pt x="276501" y="901702"/>
                  </a:cubicBezTo>
                  <a:cubicBezTo>
                    <a:pt x="291318" y="938214"/>
                    <a:pt x="221997" y="801690"/>
                    <a:pt x="266976" y="876302"/>
                  </a:cubicBezTo>
                  <a:cubicBezTo>
                    <a:pt x="311955" y="950914"/>
                    <a:pt x="586593" y="1414994"/>
                    <a:pt x="546376" y="1349377"/>
                  </a:cubicBezTo>
                  <a:cubicBezTo>
                    <a:pt x="506159" y="1283760"/>
                    <a:pt x="94468" y="609073"/>
                    <a:pt x="25676" y="482602"/>
                  </a:cubicBezTo>
                  <a:cubicBezTo>
                    <a:pt x="-43116" y="356131"/>
                    <a:pt x="130980" y="608544"/>
                    <a:pt x="133626" y="590552"/>
                  </a:cubicBezTo>
                  <a:cubicBezTo>
                    <a:pt x="136272" y="572560"/>
                    <a:pt x="63776" y="428098"/>
                    <a:pt x="41551" y="374652"/>
                  </a:cubicBezTo>
                  <a:cubicBezTo>
                    <a:pt x="19326" y="321206"/>
                    <a:pt x="2922" y="275169"/>
                    <a:pt x="276" y="269877"/>
                  </a:cubicBezTo>
                  <a:cubicBezTo>
                    <a:pt x="-2370" y="264585"/>
                    <a:pt x="14564" y="381531"/>
                    <a:pt x="25676" y="342902"/>
                  </a:cubicBezTo>
                  <a:cubicBezTo>
                    <a:pt x="36788" y="304273"/>
                    <a:pt x="62718" y="-1056"/>
                    <a:pt x="66951" y="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6" name="フリーフォーム 635">
              <a:extLst>
                <a:ext uri="{FF2B5EF4-FFF2-40B4-BE49-F238E27FC236}">
                  <a16:creationId xmlns:a16="http://schemas.microsoft.com/office/drawing/2014/main" id="{ABA58D1C-8F60-FFD6-DC69-4BE3F6747912}"/>
                </a:ext>
              </a:extLst>
            </p:cNvPr>
            <p:cNvSpPr/>
            <p:nvPr/>
          </p:nvSpPr>
          <p:spPr>
            <a:xfrm>
              <a:off x="6809361" y="10817472"/>
              <a:ext cx="259717" cy="1033518"/>
            </a:xfrm>
            <a:custGeom>
              <a:avLst/>
              <a:gdLst>
                <a:gd name="connsiteX0" fmla="*/ 7364 w 259717"/>
                <a:gd name="connsiteY0" fmla="*/ 9278 h 1033518"/>
                <a:gd name="connsiteX1" fmla="*/ 1014 w 259717"/>
                <a:gd name="connsiteY1" fmla="*/ 69603 h 1033518"/>
                <a:gd name="connsiteX2" fmla="*/ 7364 w 259717"/>
                <a:gd name="connsiteY2" fmla="*/ 320428 h 1033518"/>
                <a:gd name="connsiteX3" fmla="*/ 67689 w 259717"/>
                <a:gd name="connsiteY3" fmla="*/ 444253 h 1033518"/>
                <a:gd name="connsiteX4" fmla="*/ 58164 w 259717"/>
                <a:gd name="connsiteY4" fmla="*/ 453778 h 1033518"/>
                <a:gd name="connsiteX5" fmla="*/ 131189 w 259717"/>
                <a:gd name="connsiteY5" fmla="*/ 631578 h 1033518"/>
                <a:gd name="connsiteX6" fmla="*/ 251839 w 259717"/>
                <a:gd name="connsiteY6" fmla="*/ 1018928 h 1033518"/>
                <a:gd name="connsiteX7" fmla="*/ 223264 w 259717"/>
                <a:gd name="connsiteY7" fmla="*/ 891928 h 1033518"/>
                <a:gd name="connsiteX8" fmla="*/ 23239 w 259717"/>
                <a:gd name="connsiteY8" fmla="*/ 336303 h 1033518"/>
                <a:gd name="connsiteX9" fmla="*/ 29589 w 259717"/>
                <a:gd name="connsiteY9" fmla="*/ 218828 h 1033518"/>
                <a:gd name="connsiteX10" fmla="*/ 16889 w 259717"/>
                <a:gd name="connsiteY10" fmla="*/ 225178 h 1033518"/>
                <a:gd name="connsiteX11" fmla="*/ 10539 w 259717"/>
                <a:gd name="connsiteY11" fmla="*/ 231528 h 1033518"/>
                <a:gd name="connsiteX12" fmla="*/ 7364 w 259717"/>
                <a:gd name="connsiteY12" fmla="*/ 9278 h 103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717" h="1033518">
                  <a:moveTo>
                    <a:pt x="7364" y="9278"/>
                  </a:moveTo>
                  <a:cubicBezTo>
                    <a:pt x="5777" y="-17709"/>
                    <a:pt x="1014" y="17745"/>
                    <a:pt x="1014" y="69603"/>
                  </a:cubicBezTo>
                  <a:cubicBezTo>
                    <a:pt x="1014" y="121461"/>
                    <a:pt x="-3748" y="257987"/>
                    <a:pt x="7364" y="320428"/>
                  </a:cubicBezTo>
                  <a:cubicBezTo>
                    <a:pt x="18476" y="382869"/>
                    <a:pt x="59222" y="422028"/>
                    <a:pt x="67689" y="444253"/>
                  </a:cubicBezTo>
                  <a:cubicBezTo>
                    <a:pt x="76156" y="466478"/>
                    <a:pt x="47581" y="422557"/>
                    <a:pt x="58164" y="453778"/>
                  </a:cubicBezTo>
                  <a:cubicBezTo>
                    <a:pt x="68747" y="484999"/>
                    <a:pt x="98910" y="537386"/>
                    <a:pt x="131189" y="631578"/>
                  </a:cubicBezTo>
                  <a:cubicBezTo>
                    <a:pt x="163468" y="725770"/>
                    <a:pt x="236493" y="975536"/>
                    <a:pt x="251839" y="1018928"/>
                  </a:cubicBezTo>
                  <a:cubicBezTo>
                    <a:pt x="267185" y="1062320"/>
                    <a:pt x="261364" y="1005699"/>
                    <a:pt x="223264" y="891928"/>
                  </a:cubicBezTo>
                  <a:cubicBezTo>
                    <a:pt x="185164" y="778157"/>
                    <a:pt x="55518" y="448486"/>
                    <a:pt x="23239" y="336303"/>
                  </a:cubicBezTo>
                  <a:cubicBezTo>
                    <a:pt x="-9040" y="224120"/>
                    <a:pt x="30647" y="237349"/>
                    <a:pt x="29589" y="218828"/>
                  </a:cubicBezTo>
                  <a:cubicBezTo>
                    <a:pt x="28531" y="200307"/>
                    <a:pt x="20064" y="223061"/>
                    <a:pt x="16889" y="225178"/>
                  </a:cubicBezTo>
                  <a:cubicBezTo>
                    <a:pt x="13714" y="227295"/>
                    <a:pt x="11597" y="269628"/>
                    <a:pt x="10539" y="231528"/>
                  </a:cubicBezTo>
                  <a:cubicBezTo>
                    <a:pt x="9481" y="193428"/>
                    <a:pt x="8951" y="36265"/>
                    <a:pt x="7364" y="92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7" name="フリーフォーム 636">
              <a:extLst>
                <a:ext uri="{FF2B5EF4-FFF2-40B4-BE49-F238E27FC236}">
                  <a16:creationId xmlns:a16="http://schemas.microsoft.com/office/drawing/2014/main" id="{231946B4-62E4-B90F-ADC5-A68404146244}"/>
                </a:ext>
              </a:extLst>
            </p:cNvPr>
            <p:cNvSpPr/>
            <p:nvPr/>
          </p:nvSpPr>
          <p:spPr>
            <a:xfrm>
              <a:off x="6819866" y="11222845"/>
              <a:ext cx="384593" cy="1033229"/>
            </a:xfrm>
            <a:custGeom>
              <a:avLst/>
              <a:gdLst>
                <a:gd name="connsiteX0" fmla="*/ 3209 w 384593"/>
                <a:gd name="connsiteY0" fmla="*/ 10305 h 1033229"/>
                <a:gd name="connsiteX1" fmla="*/ 323884 w 384593"/>
                <a:gd name="connsiteY1" fmla="*/ 753255 h 1033229"/>
                <a:gd name="connsiteX2" fmla="*/ 384209 w 384593"/>
                <a:gd name="connsiteY2" fmla="*/ 1032655 h 1033229"/>
                <a:gd name="connsiteX3" fmla="*/ 346109 w 384593"/>
                <a:gd name="connsiteY3" fmla="*/ 819930 h 1033229"/>
                <a:gd name="connsiteX4" fmla="*/ 276259 w 384593"/>
                <a:gd name="connsiteY4" fmla="*/ 607205 h 1033229"/>
                <a:gd name="connsiteX5" fmla="*/ 273084 w 384593"/>
                <a:gd name="connsiteY5" fmla="*/ 623080 h 1033229"/>
                <a:gd name="connsiteX6" fmla="*/ 136559 w 384593"/>
                <a:gd name="connsiteY6" fmla="*/ 261130 h 1033229"/>
                <a:gd name="connsiteX7" fmla="*/ 155609 w 384593"/>
                <a:gd name="connsiteY7" fmla="*/ 315105 h 1033229"/>
                <a:gd name="connsiteX8" fmla="*/ 3209 w 384593"/>
                <a:gd name="connsiteY8" fmla="*/ 10305 h 103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593" h="1033229">
                  <a:moveTo>
                    <a:pt x="3209" y="10305"/>
                  </a:moveTo>
                  <a:cubicBezTo>
                    <a:pt x="31255" y="83330"/>
                    <a:pt x="260384" y="582863"/>
                    <a:pt x="323884" y="753255"/>
                  </a:cubicBezTo>
                  <a:cubicBezTo>
                    <a:pt x="387384" y="923647"/>
                    <a:pt x="380505" y="1021543"/>
                    <a:pt x="384209" y="1032655"/>
                  </a:cubicBezTo>
                  <a:cubicBezTo>
                    <a:pt x="387913" y="1043767"/>
                    <a:pt x="364101" y="890838"/>
                    <a:pt x="346109" y="819930"/>
                  </a:cubicBezTo>
                  <a:cubicBezTo>
                    <a:pt x="328117" y="749022"/>
                    <a:pt x="288430" y="640013"/>
                    <a:pt x="276259" y="607205"/>
                  </a:cubicBezTo>
                  <a:cubicBezTo>
                    <a:pt x="264088" y="574397"/>
                    <a:pt x="296367" y="680759"/>
                    <a:pt x="273084" y="623080"/>
                  </a:cubicBezTo>
                  <a:cubicBezTo>
                    <a:pt x="249801" y="565401"/>
                    <a:pt x="156138" y="312459"/>
                    <a:pt x="136559" y="261130"/>
                  </a:cubicBezTo>
                  <a:cubicBezTo>
                    <a:pt x="116980" y="209801"/>
                    <a:pt x="171484" y="355322"/>
                    <a:pt x="155609" y="315105"/>
                  </a:cubicBezTo>
                  <a:cubicBezTo>
                    <a:pt x="139734" y="274888"/>
                    <a:pt x="-24837" y="-62720"/>
                    <a:pt x="3209" y="103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8" name="フリーフォーム 637">
              <a:extLst>
                <a:ext uri="{FF2B5EF4-FFF2-40B4-BE49-F238E27FC236}">
                  <a16:creationId xmlns:a16="http://schemas.microsoft.com/office/drawing/2014/main" id="{98B938C4-7803-FE92-5464-6167F9E0435E}"/>
                </a:ext>
              </a:extLst>
            </p:cNvPr>
            <p:cNvSpPr/>
            <p:nvPr/>
          </p:nvSpPr>
          <p:spPr>
            <a:xfrm>
              <a:off x="7813403" y="11578872"/>
              <a:ext cx="587651" cy="715012"/>
            </a:xfrm>
            <a:custGeom>
              <a:avLst/>
              <a:gdLst>
                <a:gd name="connsiteX0" fmla="*/ 143147 w 587651"/>
                <a:gd name="connsiteY0" fmla="*/ 289278 h 715012"/>
                <a:gd name="connsiteX1" fmla="*/ 390797 w 587651"/>
                <a:gd name="connsiteY1" fmla="*/ 543278 h 715012"/>
                <a:gd name="connsiteX2" fmla="*/ 390797 w 587651"/>
                <a:gd name="connsiteY2" fmla="*/ 511528 h 715012"/>
                <a:gd name="connsiteX3" fmla="*/ 508272 w 587651"/>
                <a:gd name="connsiteY3" fmla="*/ 590903 h 715012"/>
                <a:gd name="connsiteX4" fmla="*/ 489222 w 587651"/>
                <a:gd name="connsiteY4" fmla="*/ 578203 h 715012"/>
                <a:gd name="connsiteX5" fmla="*/ 584472 w 587651"/>
                <a:gd name="connsiteY5" fmla="*/ 711553 h 715012"/>
                <a:gd name="connsiteX6" fmla="*/ 546372 w 587651"/>
                <a:gd name="connsiteY6" fmla="*/ 670278 h 715012"/>
                <a:gd name="connsiteX7" fmla="*/ 368572 w 587651"/>
                <a:gd name="connsiteY7" fmla="*/ 609953 h 715012"/>
                <a:gd name="connsiteX8" fmla="*/ 514622 w 587651"/>
                <a:gd name="connsiteY8" fmla="*/ 622653 h 715012"/>
                <a:gd name="connsiteX9" fmla="*/ 403497 w 587651"/>
                <a:gd name="connsiteY9" fmla="*/ 555978 h 715012"/>
                <a:gd name="connsiteX10" fmla="*/ 260622 w 587651"/>
                <a:gd name="connsiteY10" fmla="*/ 438503 h 715012"/>
                <a:gd name="connsiteX11" fmla="*/ 279672 w 587651"/>
                <a:gd name="connsiteY11" fmla="*/ 409928 h 715012"/>
                <a:gd name="connsiteX12" fmla="*/ 272 w 587651"/>
                <a:gd name="connsiteY12" fmla="*/ 353 h 715012"/>
                <a:gd name="connsiteX13" fmla="*/ 228872 w 587651"/>
                <a:gd name="connsiteY13" fmla="*/ 340078 h 715012"/>
                <a:gd name="connsiteX14" fmla="*/ 273322 w 587651"/>
                <a:gd name="connsiteY14" fmla="*/ 432153 h 715012"/>
                <a:gd name="connsiteX15" fmla="*/ 143147 w 587651"/>
                <a:gd name="connsiteY15" fmla="*/ 289278 h 71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651" h="715012">
                  <a:moveTo>
                    <a:pt x="143147" y="289278"/>
                  </a:moveTo>
                  <a:cubicBezTo>
                    <a:pt x="162726" y="307799"/>
                    <a:pt x="349522" y="506236"/>
                    <a:pt x="390797" y="543278"/>
                  </a:cubicBezTo>
                  <a:cubicBezTo>
                    <a:pt x="432072" y="580320"/>
                    <a:pt x="371218" y="503590"/>
                    <a:pt x="390797" y="511528"/>
                  </a:cubicBezTo>
                  <a:cubicBezTo>
                    <a:pt x="410376" y="519466"/>
                    <a:pt x="491868" y="579791"/>
                    <a:pt x="508272" y="590903"/>
                  </a:cubicBezTo>
                  <a:cubicBezTo>
                    <a:pt x="524676" y="602015"/>
                    <a:pt x="476522" y="558095"/>
                    <a:pt x="489222" y="578203"/>
                  </a:cubicBezTo>
                  <a:cubicBezTo>
                    <a:pt x="501922" y="598311"/>
                    <a:pt x="574947" y="696207"/>
                    <a:pt x="584472" y="711553"/>
                  </a:cubicBezTo>
                  <a:cubicBezTo>
                    <a:pt x="593997" y="726899"/>
                    <a:pt x="582355" y="687211"/>
                    <a:pt x="546372" y="670278"/>
                  </a:cubicBezTo>
                  <a:cubicBezTo>
                    <a:pt x="510389" y="653345"/>
                    <a:pt x="373864" y="617890"/>
                    <a:pt x="368572" y="609953"/>
                  </a:cubicBezTo>
                  <a:cubicBezTo>
                    <a:pt x="363280" y="602016"/>
                    <a:pt x="508801" y="631649"/>
                    <a:pt x="514622" y="622653"/>
                  </a:cubicBezTo>
                  <a:cubicBezTo>
                    <a:pt x="520443" y="613657"/>
                    <a:pt x="445830" y="586670"/>
                    <a:pt x="403497" y="555978"/>
                  </a:cubicBezTo>
                  <a:cubicBezTo>
                    <a:pt x="361164" y="525286"/>
                    <a:pt x="281259" y="462845"/>
                    <a:pt x="260622" y="438503"/>
                  </a:cubicBezTo>
                  <a:cubicBezTo>
                    <a:pt x="239985" y="414161"/>
                    <a:pt x="323064" y="482953"/>
                    <a:pt x="279672" y="409928"/>
                  </a:cubicBezTo>
                  <a:cubicBezTo>
                    <a:pt x="236280" y="336903"/>
                    <a:pt x="8739" y="11995"/>
                    <a:pt x="272" y="353"/>
                  </a:cubicBezTo>
                  <a:cubicBezTo>
                    <a:pt x="-8195" y="-11289"/>
                    <a:pt x="183364" y="268111"/>
                    <a:pt x="228872" y="340078"/>
                  </a:cubicBezTo>
                  <a:cubicBezTo>
                    <a:pt x="274380" y="412045"/>
                    <a:pt x="282318" y="436915"/>
                    <a:pt x="273322" y="432153"/>
                  </a:cubicBezTo>
                  <a:cubicBezTo>
                    <a:pt x="264326" y="427391"/>
                    <a:pt x="123568" y="270757"/>
                    <a:pt x="143147" y="28927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9" name="フリーフォーム 638">
              <a:extLst>
                <a:ext uri="{FF2B5EF4-FFF2-40B4-BE49-F238E27FC236}">
                  <a16:creationId xmlns:a16="http://schemas.microsoft.com/office/drawing/2014/main" id="{318EAEC6-B146-0A03-8690-4678729EA111}"/>
                </a:ext>
              </a:extLst>
            </p:cNvPr>
            <p:cNvSpPr/>
            <p:nvPr/>
          </p:nvSpPr>
          <p:spPr>
            <a:xfrm>
              <a:off x="7061186" y="11737503"/>
              <a:ext cx="213132" cy="699238"/>
            </a:xfrm>
            <a:custGeom>
              <a:avLst/>
              <a:gdLst>
                <a:gd name="connsiteX0" fmla="*/ 14 w 213132"/>
                <a:gd name="connsiteY0" fmla="*/ 472 h 699238"/>
                <a:gd name="connsiteX1" fmla="*/ 161939 w 213132"/>
                <a:gd name="connsiteY1" fmla="*/ 365597 h 699238"/>
                <a:gd name="connsiteX2" fmla="*/ 152414 w 213132"/>
                <a:gd name="connsiteY2" fmla="*/ 540222 h 699238"/>
                <a:gd name="connsiteX3" fmla="*/ 136539 w 213132"/>
                <a:gd name="connsiteY3" fmla="*/ 508472 h 699238"/>
                <a:gd name="connsiteX4" fmla="*/ 212739 w 213132"/>
                <a:gd name="connsiteY4" fmla="*/ 698972 h 699238"/>
                <a:gd name="connsiteX5" fmla="*/ 98439 w 213132"/>
                <a:gd name="connsiteY5" fmla="*/ 460847 h 699238"/>
                <a:gd name="connsiteX6" fmla="*/ 142889 w 213132"/>
                <a:gd name="connsiteY6" fmla="*/ 467197 h 699238"/>
                <a:gd name="connsiteX7" fmla="*/ 142889 w 213132"/>
                <a:gd name="connsiteY7" fmla="*/ 314797 h 699238"/>
                <a:gd name="connsiteX8" fmla="*/ 146064 w 213132"/>
                <a:gd name="connsiteY8" fmla="*/ 194147 h 699238"/>
                <a:gd name="connsiteX9" fmla="*/ 152414 w 213132"/>
                <a:gd name="connsiteY9" fmla="*/ 286222 h 699238"/>
                <a:gd name="connsiteX10" fmla="*/ 14 w 213132"/>
                <a:gd name="connsiteY10" fmla="*/ 472 h 6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3132" h="699238">
                  <a:moveTo>
                    <a:pt x="14" y="472"/>
                  </a:moveTo>
                  <a:cubicBezTo>
                    <a:pt x="1601" y="13701"/>
                    <a:pt x="136539" y="275639"/>
                    <a:pt x="161939" y="365597"/>
                  </a:cubicBezTo>
                  <a:cubicBezTo>
                    <a:pt x="187339" y="455555"/>
                    <a:pt x="156647" y="516410"/>
                    <a:pt x="152414" y="540222"/>
                  </a:cubicBezTo>
                  <a:cubicBezTo>
                    <a:pt x="148181" y="564034"/>
                    <a:pt x="126485" y="482014"/>
                    <a:pt x="136539" y="508472"/>
                  </a:cubicBezTo>
                  <a:cubicBezTo>
                    <a:pt x="146593" y="534930"/>
                    <a:pt x="219089" y="706909"/>
                    <a:pt x="212739" y="698972"/>
                  </a:cubicBezTo>
                  <a:cubicBezTo>
                    <a:pt x="206389" y="691035"/>
                    <a:pt x="110081" y="499476"/>
                    <a:pt x="98439" y="460847"/>
                  </a:cubicBezTo>
                  <a:cubicBezTo>
                    <a:pt x="86797" y="422218"/>
                    <a:pt x="135481" y="491539"/>
                    <a:pt x="142889" y="467197"/>
                  </a:cubicBezTo>
                  <a:cubicBezTo>
                    <a:pt x="150297" y="442855"/>
                    <a:pt x="142360" y="360305"/>
                    <a:pt x="142889" y="314797"/>
                  </a:cubicBezTo>
                  <a:cubicBezTo>
                    <a:pt x="143418" y="269289"/>
                    <a:pt x="144477" y="198909"/>
                    <a:pt x="146064" y="194147"/>
                  </a:cubicBezTo>
                  <a:cubicBezTo>
                    <a:pt x="147651" y="189385"/>
                    <a:pt x="175697" y="316384"/>
                    <a:pt x="152414" y="286222"/>
                  </a:cubicBezTo>
                  <a:cubicBezTo>
                    <a:pt x="129131" y="256060"/>
                    <a:pt x="-1573" y="-12757"/>
                    <a:pt x="14" y="4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1" name="フリーフォーム 640">
              <a:extLst>
                <a:ext uri="{FF2B5EF4-FFF2-40B4-BE49-F238E27FC236}">
                  <a16:creationId xmlns:a16="http://schemas.microsoft.com/office/drawing/2014/main" id="{B1820B0D-F240-0522-82D3-8929B988D171}"/>
                </a:ext>
              </a:extLst>
            </p:cNvPr>
            <p:cNvSpPr/>
            <p:nvPr/>
          </p:nvSpPr>
          <p:spPr>
            <a:xfrm>
              <a:off x="7296150" y="11161754"/>
              <a:ext cx="522794" cy="744965"/>
            </a:xfrm>
            <a:custGeom>
              <a:avLst/>
              <a:gdLst>
                <a:gd name="connsiteX0" fmla="*/ 82550 w 522794"/>
                <a:gd name="connsiteY0" fmla="*/ 14246 h 744965"/>
                <a:gd name="connsiteX1" fmla="*/ 114300 w 522794"/>
                <a:gd name="connsiteY1" fmla="*/ 87271 h 744965"/>
                <a:gd name="connsiteX2" fmla="*/ 396875 w 522794"/>
                <a:gd name="connsiteY2" fmla="*/ 617496 h 744965"/>
                <a:gd name="connsiteX3" fmla="*/ 387350 w 522794"/>
                <a:gd name="connsiteY3" fmla="*/ 576221 h 744965"/>
                <a:gd name="connsiteX4" fmla="*/ 473075 w 522794"/>
                <a:gd name="connsiteY4" fmla="*/ 741321 h 744965"/>
                <a:gd name="connsiteX5" fmla="*/ 488950 w 522794"/>
                <a:gd name="connsiteY5" fmla="*/ 693696 h 744965"/>
                <a:gd name="connsiteX6" fmla="*/ 517525 w 522794"/>
                <a:gd name="connsiteY6" fmla="*/ 731796 h 744965"/>
                <a:gd name="connsiteX7" fmla="*/ 371475 w 522794"/>
                <a:gd name="connsiteY7" fmla="*/ 509546 h 744965"/>
                <a:gd name="connsiteX8" fmla="*/ 406400 w 522794"/>
                <a:gd name="connsiteY8" fmla="*/ 595271 h 744965"/>
                <a:gd name="connsiteX9" fmla="*/ 98425 w 522794"/>
                <a:gd name="connsiteY9" fmla="*/ 265071 h 744965"/>
                <a:gd name="connsiteX10" fmla="*/ 238125 w 522794"/>
                <a:gd name="connsiteY10" fmla="*/ 385721 h 744965"/>
                <a:gd name="connsiteX11" fmla="*/ 196850 w 522794"/>
                <a:gd name="connsiteY11" fmla="*/ 255546 h 744965"/>
                <a:gd name="connsiteX12" fmla="*/ 0 w 522794"/>
                <a:gd name="connsiteY12" fmla="*/ 185696 h 744965"/>
                <a:gd name="connsiteX13" fmla="*/ 196850 w 522794"/>
                <a:gd name="connsiteY13" fmla="*/ 233321 h 744965"/>
                <a:gd name="connsiteX14" fmla="*/ 82550 w 522794"/>
                <a:gd name="connsiteY14" fmla="*/ 14246 h 74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794" h="744965">
                  <a:moveTo>
                    <a:pt x="82550" y="14246"/>
                  </a:moveTo>
                  <a:cubicBezTo>
                    <a:pt x="68792" y="-10096"/>
                    <a:pt x="61912" y="-13271"/>
                    <a:pt x="114300" y="87271"/>
                  </a:cubicBezTo>
                  <a:cubicBezTo>
                    <a:pt x="166688" y="187813"/>
                    <a:pt x="351367" y="536005"/>
                    <a:pt x="396875" y="617496"/>
                  </a:cubicBezTo>
                  <a:cubicBezTo>
                    <a:pt x="442383" y="698987"/>
                    <a:pt x="374650" y="555584"/>
                    <a:pt x="387350" y="576221"/>
                  </a:cubicBezTo>
                  <a:cubicBezTo>
                    <a:pt x="400050" y="596858"/>
                    <a:pt x="456142" y="721742"/>
                    <a:pt x="473075" y="741321"/>
                  </a:cubicBezTo>
                  <a:cubicBezTo>
                    <a:pt x="490008" y="760900"/>
                    <a:pt x="481542" y="695283"/>
                    <a:pt x="488950" y="693696"/>
                  </a:cubicBezTo>
                  <a:cubicBezTo>
                    <a:pt x="496358" y="692109"/>
                    <a:pt x="537104" y="762488"/>
                    <a:pt x="517525" y="731796"/>
                  </a:cubicBezTo>
                  <a:cubicBezTo>
                    <a:pt x="497946" y="701104"/>
                    <a:pt x="389996" y="532300"/>
                    <a:pt x="371475" y="509546"/>
                  </a:cubicBezTo>
                  <a:cubicBezTo>
                    <a:pt x="352954" y="486792"/>
                    <a:pt x="451908" y="636017"/>
                    <a:pt x="406400" y="595271"/>
                  </a:cubicBezTo>
                  <a:cubicBezTo>
                    <a:pt x="360892" y="554525"/>
                    <a:pt x="126471" y="299996"/>
                    <a:pt x="98425" y="265071"/>
                  </a:cubicBezTo>
                  <a:cubicBezTo>
                    <a:pt x="70379" y="230146"/>
                    <a:pt x="221721" y="387308"/>
                    <a:pt x="238125" y="385721"/>
                  </a:cubicBezTo>
                  <a:cubicBezTo>
                    <a:pt x="254529" y="384134"/>
                    <a:pt x="236537" y="288883"/>
                    <a:pt x="196850" y="255546"/>
                  </a:cubicBezTo>
                  <a:cubicBezTo>
                    <a:pt x="157163" y="222209"/>
                    <a:pt x="0" y="189400"/>
                    <a:pt x="0" y="185696"/>
                  </a:cubicBezTo>
                  <a:cubicBezTo>
                    <a:pt x="0" y="181992"/>
                    <a:pt x="183092" y="257133"/>
                    <a:pt x="196850" y="233321"/>
                  </a:cubicBezTo>
                  <a:cubicBezTo>
                    <a:pt x="210608" y="209509"/>
                    <a:pt x="96308" y="38588"/>
                    <a:pt x="82550" y="142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2" name="フリーフォーム 641">
              <a:extLst>
                <a:ext uri="{FF2B5EF4-FFF2-40B4-BE49-F238E27FC236}">
                  <a16:creationId xmlns:a16="http://schemas.microsoft.com/office/drawing/2014/main" id="{1A730D1E-E8FC-CCAF-D544-4D4E37B2B3ED}"/>
                </a:ext>
              </a:extLst>
            </p:cNvPr>
            <p:cNvSpPr/>
            <p:nvPr/>
          </p:nvSpPr>
          <p:spPr>
            <a:xfrm>
              <a:off x="7772163" y="11721715"/>
              <a:ext cx="448999" cy="495968"/>
            </a:xfrm>
            <a:custGeom>
              <a:avLst/>
              <a:gdLst>
                <a:gd name="connsiteX0" fmla="*/ 22462 w 448999"/>
                <a:gd name="connsiteY0" fmla="*/ 146435 h 495968"/>
                <a:gd name="connsiteX1" fmla="*/ 260587 w 448999"/>
                <a:gd name="connsiteY1" fmla="*/ 371860 h 495968"/>
                <a:gd name="connsiteX2" fmla="*/ 254237 w 448999"/>
                <a:gd name="connsiteY2" fmla="*/ 330585 h 495968"/>
                <a:gd name="connsiteX3" fmla="*/ 447912 w 448999"/>
                <a:gd name="connsiteY3" fmla="*/ 495685 h 495968"/>
                <a:gd name="connsiteX4" fmla="*/ 330437 w 448999"/>
                <a:gd name="connsiteY4" fmla="*/ 368685 h 495968"/>
                <a:gd name="connsiteX5" fmla="*/ 279637 w 448999"/>
                <a:gd name="connsiteY5" fmla="*/ 308360 h 495968"/>
                <a:gd name="connsiteX6" fmla="*/ 187562 w 448999"/>
                <a:gd name="connsiteY6" fmla="*/ 187710 h 495968"/>
                <a:gd name="connsiteX7" fmla="*/ 273287 w 448999"/>
                <a:gd name="connsiteY7" fmla="*/ 352810 h 495968"/>
                <a:gd name="connsiteX8" fmla="*/ 162162 w 448999"/>
                <a:gd name="connsiteY8" fmla="*/ 238510 h 495968"/>
                <a:gd name="connsiteX9" fmla="*/ 237 w 448999"/>
                <a:gd name="connsiteY9" fmla="*/ 385 h 495968"/>
                <a:gd name="connsiteX10" fmla="*/ 200262 w 448999"/>
                <a:gd name="connsiteY10" fmla="*/ 298835 h 495968"/>
                <a:gd name="connsiteX11" fmla="*/ 22462 w 448999"/>
                <a:gd name="connsiteY11" fmla="*/ 146435 h 49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8999" h="495968">
                  <a:moveTo>
                    <a:pt x="22462" y="146435"/>
                  </a:moveTo>
                  <a:cubicBezTo>
                    <a:pt x="32516" y="158606"/>
                    <a:pt x="221958" y="341168"/>
                    <a:pt x="260587" y="371860"/>
                  </a:cubicBezTo>
                  <a:cubicBezTo>
                    <a:pt x="299216" y="402552"/>
                    <a:pt x="223016" y="309948"/>
                    <a:pt x="254237" y="330585"/>
                  </a:cubicBezTo>
                  <a:cubicBezTo>
                    <a:pt x="285458" y="351222"/>
                    <a:pt x="435212" y="489335"/>
                    <a:pt x="447912" y="495685"/>
                  </a:cubicBezTo>
                  <a:cubicBezTo>
                    <a:pt x="460612" y="502035"/>
                    <a:pt x="358483" y="399906"/>
                    <a:pt x="330437" y="368685"/>
                  </a:cubicBezTo>
                  <a:cubicBezTo>
                    <a:pt x="302391" y="337464"/>
                    <a:pt x="303449" y="338522"/>
                    <a:pt x="279637" y="308360"/>
                  </a:cubicBezTo>
                  <a:cubicBezTo>
                    <a:pt x="255825" y="278198"/>
                    <a:pt x="188620" y="180302"/>
                    <a:pt x="187562" y="187710"/>
                  </a:cubicBezTo>
                  <a:cubicBezTo>
                    <a:pt x="186504" y="195118"/>
                    <a:pt x="277520" y="344343"/>
                    <a:pt x="273287" y="352810"/>
                  </a:cubicBezTo>
                  <a:cubicBezTo>
                    <a:pt x="269054" y="361277"/>
                    <a:pt x="207670" y="297248"/>
                    <a:pt x="162162" y="238510"/>
                  </a:cubicBezTo>
                  <a:cubicBezTo>
                    <a:pt x="116654" y="179772"/>
                    <a:pt x="-6113" y="-9669"/>
                    <a:pt x="237" y="385"/>
                  </a:cubicBezTo>
                  <a:cubicBezTo>
                    <a:pt x="6587" y="10439"/>
                    <a:pt x="198145" y="271318"/>
                    <a:pt x="200262" y="298835"/>
                  </a:cubicBezTo>
                  <a:cubicBezTo>
                    <a:pt x="202379" y="326352"/>
                    <a:pt x="12408" y="134264"/>
                    <a:pt x="22462" y="14643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3" name="フリーフォーム 642">
              <a:extLst>
                <a:ext uri="{FF2B5EF4-FFF2-40B4-BE49-F238E27FC236}">
                  <a16:creationId xmlns:a16="http://schemas.microsoft.com/office/drawing/2014/main" id="{B8BCD14D-48CC-9C88-922F-DFC99CDBB4BA}"/>
                </a:ext>
              </a:extLst>
            </p:cNvPr>
            <p:cNvSpPr/>
            <p:nvPr/>
          </p:nvSpPr>
          <p:spPr>
            <a:xfrm>
              <a:off x="7820377" y="11820569"/>
              <a:ext cx="624277" cy="575627"/>
            </a:xfrm>
            <a:custGeom>
              <a:avLst/>
              <a:gdLst>
                <a:gd name="connsiteX0" fmla="*/ 104423 w 624277"/>
                <a:gd name="connsiteY0" fmla="*/ 212681 h 575627"/>
                <a:gd name="connsiteX1" fmla="*/ 304448 w 624277"/>
                <a:gd name="connsiteY1" fmla="*/ 368256 h 575627"/>
                <a:gd name="connsiteX2" fmla="*/ 326673 w 624277"/>
                <a:gd name="connsiteY2" fmla="*/ 365081 h 575627"/>
                <a:gd name="connsiteX3" fmla="*/ 539398 w 624277"/>
                <a:gd name="connsiteY3" fmla="*/ 488906 h 575627"/>
                <a:gd name="connsiteX4" fmla="*/ 571148 w 624277"/>
                <a:gd name="connsiteY4" fmla="*/ 485731 h 575627"/>
                <a:gd name="connsiteX5" fmla="*/ 542573 w 624277"/>
                <a:gd name="connsiteY5" fmla="*/ 444456 h 575627"/>
                <a:gd name="connsiteX6" fmla="*/ 618773 w 624277"/>
                <a:gd name="connsiteY6" fmla="*/ 574631 h 575627"/>
                <a:gd name="connsiteX7" fmla="*/ 396523 w 624277"/>
                <a:gd name="connsiteY7" fmla="*/ 495256 h 575627"/>
                <a:gd name="connsiteX8" fmla="*/ 101248 w 624277"/>
                <a:gd name="connsiteY8" fmla="*/ 330156 h 575627"/>
                <a:gd name="connsiteX9" fmla="*/ 599723 w 624277"/>
                <a:gd name="connsiteY9" fmla="*/ 552406 h 575627"/>
                <a:gd name="connsiteX10" fmla="*/ 491773 w 624277"/>
                <a:gd name="connsiteY10" fmla="*/ 438106 h 575627"/>
                <a:gd name="connsiteX11" fmla="*/ 5998 w 624277"/>
                <a:gd name="connsiteY11" fmla="*/ 3131 h 575627"/>
                <a:gd name="connsiteX12" fmla="*/ 215548 w 624277"/>
                <a:gd name="connsiteY12" fmla="*/ 241256 h 575627"/>
                <a:gd name="connsiteX13" fmla="*/ 104423 w 624277"/>
                <a:gd name="connsiteY13" fmla="*/ 212681 h 57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4277" h="575627">
                  <a:moveTo>
                    <a:pt x="104423" y="212681"/>
                  </a:moveTo>
                  <a:cubicBezTo>
                    <a:pt x="119240" y="233848"/>
                    <a:pt x="267406" y="342856"/>
                    <a:pt x="304448" y="368256"/>
                  </a:cubicBezTo>
                  <a:cubicBezTo>
                    <a:pt x="341490" y="393656"/>
                    <a:pt x="287515" y="344973"/>
                    <a:pt x="326673" y="365081"/>
                  </a:cubicBezTo>
                  <a:cubicBezTo>
                    <a:pt x="365831" y="385189"/>
                    <a:pt x="498652" y="468798"/>
                    <a:pt x="539398" y="488906"/>
                  </a:cubicBezTo>
                  <a:cubicBezTo>
                    <a:pt x="580144" y="509014"/>
                    <a:pt x="570619" y="493139"/>
                    <a:pt x="571148" y="485731"/>
                  </a:cubicBezTo>
                  <a:cubicBezTo>
                    <a:pt x="571677" y="478323"/>
                    <a:pt x="534636" y="429639"/>
                    <a:pt x="542573" y="444456"/>
                  </a:cubicBezTo>
                  <a:cubicBezTo>
                    <a:pt x="550511" y="459273"/>
                    <a:pt x="643115" y="566164"/>
                    <a:pt x="618773" y="574631"/>
                  </a:cubicBezTo>
                  <a:cubicBezTo>
                    <a:pt x="594431" y="583098"/>
                    <a:pt x="482777" y="536002"/>
                    <a:pt x="396523" y="495256"/>
                  </a:cubicBezTo>
                  <a:cubicBezTo>
                    <a:pt x="310269" y="454510"/>
                    <a:pt x="67381" y="320631"/>
                    <a:pt x="101248" y="330156"/>
                  </a:cubicBezTo>
                  <a:cubicBezTo>
                    <a:pt x="135115" y="339681"/>
                    <a:pt x="534636" y="534414"/>
                    <a:pt x="599723" y="552406"/>
                  </a:cubicBezTo>
                  <a:cubicBezTo>
                    <a:pt x="664810" y="570398"/>
                    <a:pt x="590727" y="529652"/>
                    <a:pt x="491773" y="438106"/>
                  </a:cubicBezTo>
                  <a:cubicBezTo>
                    <a:pt x="392819" y="346560"/>
                    <a:pt x="52036" y="35939"/>
                    <a:pt x="5998" y="3131"/>
                  </a:cubicBezTo>
                  <a:cubicBezTo>
                    <a:pt x="-40040" y="-29677"/>
                    <a:pt x="193323" y="205273"/>
                    <a:pt x="215548" y="241256"/>
                  </a:cubicBezTo>
                  <a:cubicBezTo>
                    <a:pt x="237773" y="277239"/>
                    <a:pt x="89606" y="191514"/>
                    <a:pt x="104423" y="2126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4" name="フリーフォーム 643">
              <a:extLst>
                <a:ext uri="{FF2B5EF4-FFF2-40B4-BE49-F238E27FC236}">
                  <a16:creationId xmlns:a16="http://schemas.microsoft.com/office/drawing/2014/main" id="{20640EF2-5EF7-3EE7-A399-C622CE7DB717}"/>
                </a:ext>
              </a:extLst>
            </p:cNvPr>
            <p:cNvSpPr/>
            <p:nvPr/>
          </p:nvSpPr>
          <p:spPr>
            <a:xfrm>
              <a:off x="7253473" y="11478289"/>
              <a:ext cx="1156311" cy="968071"/>
            </a:xfrm>
            <a:custGeom>
              <a:avLst/>
              <a:gdLst>
                <a:gd name="connsiteX0" fmla="*/ 401452 w 1156311"/>
                <a:gd name="connsiteY0" fmla="*/ 288261 h 968071"/>
                <a:gd name="connsiteX1" fmla="*/ 680852 w 1156311"/>
                <a:gd name="connsiteY1" fmla="*/ 681961 h 968071"/>
                <a:gd name="connsiteX2" fmla="*/ 598302 w 1156311"/>
                <a:gd name="connsiteY2" fmla="*/ 662911 h 968071"/>
                <a:gd name="connsiteX3" fmla="*/ 887227 w 1156311"/>
                <a:gd name="connsiteY3" fmla="*/ 840711 h 968071"/>
                <a:gd name="connsiteX4" fmla="*/ 1153927 w 1156311"/>
                <a:gd name="connsiteY4" fmla="*/ 967711 h 968071"/>
                <a:gd name="connsiteX5" fmla="*/ 988827 w 1156311"/>
                <a:gd name="connsiteY5" fmla="*/ 869286 h 968071"/>
                <a:gd name="connsiteX6" fmla="*/ 512577 w 1156311"/>
                <a:gd name="connsiteY6" fmla="*/ 605761 h 968071"/>
                <a:gd name="connsiteX7" fmla="*/ 328427 w 1156311"/>
                <a:gd name="connsiteY7" fmla="*/ 459711 h 968071"/>
                <a:gd name="connsiteX8" fmla="*/ 588777 w 1156311"/>
                <a:gd name="connsiteY8" fmla="*/ 650211 h 968071"/>
                <a:gd name="connsiteX9" fmla="*/ 417327 w 1156311"/>
                <a:gd name="connsiteY9" fmla="*/ 491461 h 968071"/>
                <a:gd name="connsiteX10" fmla="*/ 468127 w 1156311"/>
                <a:gd name="connsiteY10" fmla="*/ 523211 h 968071"/>
                <a:gd name="connsiteX11" fmla="*/ 588777 w 1156311"/>
                <a:gd name="connsiteY11" fmla="*/ 580361 h 968071"/>
                <a:gd name="connsiteX12" fmla="*/ 468127 w 1156311"/>
                <a:gd name="connsiteY12" fmla="*/ 450186 h 968071"/>
                <a:gd name="connsiteX13" fmla="*/ 226827 w 1156311"/>
                <a:gd name="connsiteY13" fmla="*/ 300961 h 968071"/>
                <a:gd name="connsiteX14" fmla="*/ 372877 w 1156311"/>
                <a:gd name="connsiteY14" fmla="*/ 335886 h 968071"/>
                <a:gd name="connsiteX15" fmla="*/ 280802 w 1156311"/>
                <a:gd name="connsiteY15" fmla="*/ 183486 h 968071"/>
                <a:gd name="connsiteX16" fmla="*/ 4577 w 1156311"/>
                <a:gd name="connsiteY16" fmla="*/ 8861 h 968071"/>
                <a:gd name="connsiteX17" fmla="*/ 531627 w 1156311"/>
                <a:gd name="connsiteY17" fmla="*/ 478761 h 968071"/>
                <a:gd name="connsiteX18" fmla="*/ 401452 w 1156311"/>
                <a:gd name="connsiteY18" fmla="*/ 288261 h 96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6311" h="968071">
                  <a:moveTo>
                    <a:pt x="401452" y="288261"/>
                  </a:moveTo>
                  <a:cubicBezTo>
                    <a:pt x="426323" y="322128"/>
                    <a:pt x="648044" y="619519"/>
                    <a:pt x="680852" y="681961"/>
                  </a:cubicBezTo>
                  <a:cubicBezTo>
                    <a:pt x="713660" y="744403"/>
                    <a:pt x="563906" y="636453"/>
                    <a:pt x="598302" y="662911"/>
                  </a:cubicBezTo>
                  <a:cubicBezTo>
                    <a:pt x="632698" y="689369"/>
                    <a:pt x="794623" y="789911"/>
                    <a:pt x="887227" y="840711"/>
                  </a:cubicBezTo>
                  <a:cubicBezTo>
                    <a:pt x="979831" y="891511"/>
                    <a:pt x="1136994" y="962949"/>
                    <a:pt x="1153927" y="967711"/>
                  </a:cubicBezTo>
                  <a:cubicBezTo>
                    <a:pt x="1170860" y="972473"/>
                    <a:pt x="1095719" y="929611"/>
                    <a:pt x="988827" y="869286"/>
                  </a:cubicBezTo>
                  <a:cubicBezTo>
                    <a:pt x="881935" y="808961"/>
                    <a:pt x="622644" y="674023"/>
                    <a:pt x="512577" y="605761"/>
                  </a:cubicBezTo>
                  <a:cubicBezTo>
                    <a:pt x="402510" y="537499"/>
                    <a:pt x="315727" y="452303"/>
                    <a:pt x="328427" y="459711"/>
                  </a:cubicBezTo>
                  <a:cubicBezTo>
                    <a:pt x="341127" y="467119"/>
                    <a:pt x="573960" y="644919"/>
                    <a:pt x="588777" y="650211"/>
                  </a:cubicBezTo>
                  <a:cubicBezTo>
                    <a:pt x="603594" y="655503"/>
                    <a:pt x="437435" y="512628"/>
                    <a:pt x="417327" y="491461"/>
                  </a:cubicBezTo>
                  <a:cubicBezTo>
                    <a:pt x="397219" y="470294"/>
                    <a:pt x="439552" y="508394"/>
                    <a:pt x="468127" y="523211"/>
                  </a:cubicBezTo>
                  <a:cubicBezTo>
                    <a:pt x="496702" y="538028"/>
                    <a:pt x="588777" y="592532"/>
                    <a:pt x="588777" y="580361"/>
                  </a:cubicBezTo>
                  <a:cubicBezTo>
                    <a:pt x="588777" y="568190"/>
                    <a:pt x="528452" y="496753"/>
                    <a:pt x="468127" y="450186"/>
                  </a:cubicBezTo>
                  <a:cubicBezTo>
                    <a:pt x="407802" y="403619"/>
                    <a:pt x="242702" y="320011"/>
                    <a:pt x="226827" y="300961"/>
                  </a:cubicBezTo>
                  <a:cubicBezTo>
                    <a:pt x="210952" y="281911"/>
                    <a:pt x="363881" y="355465"/>
                    <a:pt x="372877" y="335886"/>
                  </a:cubicBezTo>
                  <a:cubicBezTo>
                    <a:pt x="381873" y="316307"/>
                    <a:pt x="342185" y="237990"/>
                    <a:pt x="280802" y="183486"/>
                  </a:cubicBezTo>
                  <a:cubicBezTo>
                    <a:pt x="219419" y="128982"/>
                    <a:pt x="-37227" y="-40352"/>
                    <a:pt x="4577" y="8861"/>
                  </a:cubicBezTo>
                  <a:cubicBezTo>
                    <a:pt x="46381" y="58073"/>
                    <a:pt x="461248" y="427961"/>
                    <a:pt x="531627" y="478761"/>
                  </a:cubicBezTo>
                  <a:cubicBezTo>
                    <a:pt x="602006" y="529561"/>
                    <a:pt x="376581" y="254394"/>
                    <a:pt x="401452" y="28826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5" name="フリーフォーム 644">
              <a:extLst>
                <a:ext uri="{FF2B5EF4-FFF2-40B4-BE49-F238E27FC236}">
                  <a16:creationId xmlns:a16="http://schemas.microsoft.com/office/drawing/2014/main" id="{A829D2EC-284A-5040-4BBC-156BDC129335}"/>
                </a:ext>
              </a:extLst>
            </p:cNvPr>
            <p:cNvSpPr/>
            <p:nvPr/>
          </p:nvSpPr>
          <p:spPr>
            <a:xfrm>
              <a:off x="7569837" y="12020126"/>
              <a:ext cx="602614" cy="441769"/>
            </a:xfrm>
            <a:custGeom>
              <a:avLst/>
              <a:gdLst>
                <a:gd name="connsiteX0" fmla="*/ 5713 w 602614"/>
                <a:gd name="connsiteY0" fmla="*/ 19474 h 441769"/>
                <a:gd name="connsiteX1" fmla="*/ 161288 w 602614"/>
                <a:gd name="connsiteY1" fmla="*/ 181399 h 441769"/>
                <a:gd name="connsiteX2" fmla="*/ 85088 w 602614"/>
                <a:gd name="connsiteY2" fmla="*/ 260774 h 441769"/>
                <a:gd name="connsiteX3" fmla="*/ 231138 w 602614"/>
                <a:gd name="connsiteY3" fmla="*/ 108374 h 441769"/>
                <a:gd name="connsiteX4" fmla="*/ 205738 w 602614"/>
                <a:gd name="connsiteY4" fmla="*/ 257599 h 441769"/>
                <a:gd name="connsiteX5" fmla="*/ 332738 w 602614"/>
                <a:gd name="connsiteY5" fmla="*/ 279824 h 441769"/>
                <a:gd name="connsiteX6" fmla="*/ 437513 w 602614"/>
                <a:gd name="connsiteY6" fmla="*/ 302049 h 441769"/>
                <a:gd name="connsiteX7" fmla="*/ 351788 w 602614"/>
                <a:gd name="connsiteY7" fmla="*/ 257599 h 441769"/>
                <a:gd name="connsiteX8" fmla="*/ 602613 w 602614"/>
                <a:gd name="connsiteY8" fmla="*/ 441749 h 441769"/>
                <a:gd name="connsiteX9" fmla="*/ 354963 w 602614"/>
                <a:gd name="connsiteY9" fmla="*/ 244899 h 441769"/>
                <a:gd name="connsiteX10" fmla="*/ 199388 w 602614"/>
                <a:gd name="connsiteY10" fmla="*/ 86149 h 441769"/>
                <a:gd name="connsiteX11" fmla="*/ 275588 w 602614"/>
                <a:gd name="connsiteY11" fmla="*/ 216324 h 441769"/>
                <a:gd name="connsiteX12" fmla="*/ 173988 w 602614"/>
                <a:gd name="connsiteY12" fmla="*/ 209974 h 441769"/>
                <a:gd name="connsiteX13" fmla="*/ 97788 w 602614"/>
                <a:gd name="connsiteY13" fmla="*/ 127424 h 441769"/>
                <a:gd name="connsiteX14" fmla="*/ 8888 w 602614"/>
                <a:gd name="connsiteY14" fmla="*/ 155999 h 441769"/>
                <a:gd name="connsiteX15" fmla="*/ 8888 w 602614"/>
                <a:gd name="connsiteY15" fmla="*/ 248074 h 441769"/>
                <a:gd name="connsiteX16" fmla="*/ 59688 w 602614"/>
                <a:gd name="connsiteY16" fmla="*/ 25824 h 441769"/>
                <a:gd name="connsiteX17" fmla="*/ 5713 w 602614"/>
                <a:gd name="connsiteY17" fmla="*/ 19474 h 441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2614" h="441769">
                  <a:moveTo>
                    <a:pt x="5713" y="19474"/>
                  </a:moveTo>
                  <a:cubicBezTo>
                    <a:pt x="22646" y="45403"/>
                    <a:pt x="148059" y="141182"/>
                    <a:pt x="161288" y="181399"/>
                  </a:cubicBezTo>
                  <a:cubicBezTo>
                    <a:pt x="174517" y="221616"/>
                    <a:pt x="85088" y="260774"/>
                    <a:pt x="85088" y="260774"/>
                  </a:cubicBezTo>
                  <a:cubicBezTo>
                    <a:pt x="96730" y="248603"/>
                    <a:pt x="211030" y="108903"/>
                    <a:pt x="231138" y="108374"/>
                  </a:cubicBezTo>
                  <a:cubicBezTo>
                    <a:pt x="251246" y="107845"/>
                    <a:pt x="188805" y="229024"/>
                    <a:pt x="205738" y="257599"/>
                  </a:cubicBezTo>
                  <a:cubicBezTo>
                    <a:pt x="222671" y="286174"/>
                    <a:pt x="294109" y="272416"/>
                    <a:pt x="332738" y="279824"/>
                  </a:cubicBezTo>
                  <a:cubicBezTo>
                    <a:pt x="371367" y="287232"/>
                    <a:pt x="434338" y="305753"/>
                    <a:pt x="437513" y="302049"/>
                  </a:cubicBezTo>
                  <a:cubicBezTo>
                    <a:pt x="440688" y="298345"/>
                    <a:pt x="324271" y="234316"/>
                    <a:pt x="351788" y="257599"/>
                  </a:cubicBezTo>
                  <a:cubicBezTo>
                    <a:pt x="379305" y="280882"/>
                    <a:pt x="602084" y="443866"/>
                    <a:pt x="602613" y="441749"/>
                  </a:cubicBezTo>
                  <a:cubicBezTo>
                    <a:pt x="603142" y="439632"/>
                    <a:pt x="422167" y="304166"/>
                    <a:pt x="354963" y="244899"/>
                  </a:cubicBezTo>
                  <a:cubicBezTo>
                    <a:pt x="287759" y="185632"/>
                    <a:pt x="212617" y="90911"/>
                    <a:pt x="199388" y="86149"/>
                  </a:cubicBezTo>
                  <a:cubicBezTo>
                    <a:pt x="186159" y="81387"/>
                    <a:pt x="279821" y="195687"/>
                    <a:pt x="275588" y="216324"/>
                  </a:cubicBezTo>
                  <a:cubicBezTo>
                    <a:pt x="271355" y="236961"/>
                    <a:pt x="203621" y="224791"/>
                    <a:pt x="173988" y="209974"/>
                  </a:cubicBezTo>
                  <a:cubicBezTo>
                    <a:pt x="144355" y="195157"/>
                    <a:pt x="125305" y="136420"/>
                    <a:pt x="97788" y="127424"/>
                  </a:cubicBezTo>
                  <a:cubicBezTo>
                    <a:pt x="70271" y="118428"/>
                    <a:pt x="23705" y="135891"/>
                    <a:pt x="8888" y="155999"/>
                  </a:cubicBezTo>
                  <a:cubicBezTo>
                    <a:pt x="-5929" y="176107"/>
                    <a:pt x="421" y="269770"/>
                    <a:pt x="8888" y="248074"/>
                  </a:cubicBezTo>
                  <a:cubicBezTo>
                    <a:pt x="17355" y="226378"/>
                    <a:pt x="59159" y="60220"/>
                    <a:pt x="59688" y="25824"/>
                  </a:cubicBezTo>
                  <a:cubicBezTo>
                    <a:pt x="60217" y="-8572"/>
                    <a:pt x="-11220" y="-6455"/>
                    <a:pt x="5713" y="1947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6" name="フリーフォーム 645">
              <a:extLst>
                <a:ext uri="{FF2B5EF4-FFF2-40B4-BE49-F238E27FC236}">
                  <a16:creationId xmlns:a16="http://schemas.microsoft.com/office/drawing/2014/main" id="{9B50EFD4-FA1F-DC42-6F58-F3CA378530E0}"/>
                </a:ext>
              </a:extLst>
            </p:cNvPr>
            <p:cNvSpPr/>
            <p:nvPr/>
          </p:nvSpPr>
          <p:spPr>
            <a:xfrm>
              <a:off x="7280729" y="11948827"/>
              <a:ext cx="514858" cy="510225"/>
            </a:xfrm>
            <a:custGeom>
              <a:avLst/>
              <a:gdLst>
                <a:gd name="connsiteX0" fmla="*/ 209096 w 514858"/>
                <a:gd name="connsiteY0" fmla="*/ 170148 h 510225"/>
                <a:gd name="connsiteX1" fmla="*/ 136071 w 514858"/>
                <a:gd name="connsiteY1" fmla="*/ 284448 h 510225"/>
                <a:gd name="connsiteX2" fmla="*/ 326571 w 514858"/>
                <a:gd name="connsiteY2" fmla="*/ 328898 h 510225"/>
                <a:gd name="connsiteX3" fmla="*/ 310696 w 514858"/>
                <a:gd name="connsiteY3" fmla="*/ 360648 h 510225"/>
                <a:gd name="connsiteX4" fmla="*/ 371021 w 514858"/>
                <a:gd name="connsiteY4" fmla="*/ 382873 h 510225"/>
                <a:gd name="connsiteX5" fmla="*/ 342446 w 514858"/>
                <a:gd name="connsiteY5" fmla="*/ 398748 h 510225"/>
                <a:gd name="connsiteX6" fmla="*/ 431346 w 514858"/>
                <a:gd name="connsiteY6" fmla="*/ 398748 h 510225"/>
                <a:gd name="connsiteX7" fmla="*/ 513896 w 514858"/>
                <a:gd name="connsiteY7" fmla="*/ 509873 h 510225"/>
                <a:gd name="connsiteX8" fmla="*/ 466271 w 514858"/>
                <a:gd name="connsiteY8" fmla="*/ 430498 h 510225"/>
                <a:gd name="connsiteX9" fmla="*/ 320221 w 514858"/>
                <a:gd name="connsiteY9" fmla="*/ 335248 h 510225"/>
                <a:gd name="connsiteX10" fmla="*/ 237671 w 514858"/>
                <a:gd name="connsiteY10" fmla="*/ 227298 h 510225"/>
                <a:gd name="connsiteX11" fmla="*/ 170996 w 514858"/>
                <a:gd name="connsiteY11" fmla="*/ 293973 h 510225"/>
                <a:gd name="connsiteX12" fmla="*/ 91621 w 514858"/>
                <a:gd name="connsiteY12" fmla="*/ 265398 h 510225"/>
                <a:gd name="connsiteX13" fmla="*/ 34471 w 514858"/>
                <a:gd name="connsiteY13" fmla="*/ 151098 h 510225"/>
                <a:gd name="connsiteX14" fmla="*/ 2721 w 514858"/>
                <a:gd name="connsiteY14" fmla="*/ 1873 h 510225"/>
                <a:gd name="connsiteX15" fmla="*/ 104321 w 514858"/>
                <a:gd name="connsiteY15" fmla="*/ 262223 h 510225"/>
                <a:gd name="connsiteX16" fmla="*/ 209096 w 514858"/>
                <a:gd name="connsiteY16" fmla="*/ 170148 h 51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4858" h="510225">
                  <a:moveTo>
                    <a:pt x="209096" y="170148"/>
                  </a:moveTo>
                  <a:cubicBezTo>
                    <a:pt x="214388" y="173852"/>
                    <a:pt x="116492" y="257990"/>
                    <a:pt x="136071" y="284448"/>
                  </a:cubicBezTo>
                  <a:cubicBezTo>
                    <a:pt x="155650" y="310906"/>
                    <a:pt x="297467" y="316198"/>
                    <a:pt x="326571" y="328898"/>
                  </a:cubicBezTo>
                  <a:cubicBezTo>
                    <a:pt x="355675" y="341598"/>
                    <a:pt x="303288" y="351652"/>
                    <a:pt x="310696" y="360648"/>
                  </a:cubicBezTo>
                  <a:cubicBezTo>
                    <a:pt x="318104" y="369644"/>
                    <a:pt x="365729" y="376523"/>
                    <a:pt x="371021" y="382873"/>
                  </a:cubicBezTo>
                  <a:cubicBezTo>
                    <a:pt x="376313" y="389223"/>
                    <a:pt x="332392" y="396102"/>
                    <a:pt x="342446" y="398748"/>
                  </a:cubicBezTo>
                  <a:cubicBezTo>
                    <a:pt x="352500" y="401394"/>
                    <a:pt x="402771" y="380227"/>
                    <a:pt x="431346" y="398748"/>
                  </a:cubicBezTo>
                  <a:cubicBezTo>
                    <a:pt x="459921" y="417269"/>
                    <a:pt x="508075" y="504581"/>
                    <a:pt x="513896" y="509873"/>
                  </a:cubicBezTo>
                  <a:cubicBezTo>
                    <a:pt x="519717" y="515165"/>
                    <a:pt x="498550" y="459602"/>
                    <a:pt x="466271" y="430498"/>
                  </a:cubicBezTo>
                  <a:cubicBezTo>
                    <a:pt x="433992" y="401394"/>
                    <a:pt x="358321" y="369115"/>
                    <a:pt x="320221" y="335248"/>
                  </a:cubicBezTo>
                  <a:cubicBezTo>
                    <a:pt x="282121" y="301381"/>
                    <a:pt x="262542" y="234177"/>
                    <a:pt x="237671" y="227298"/>
                  </a:cubicBezTo>
                  <a:cubicBezTo>
                    <a:pt x="212800" y="220419"/>
                    <a:pt x="195338" y="287623"/>
                    <a:pt x="170996" y="293973"/>
                  </a:cubicBezTo>
                  <a:cubicBezTo>
                    <a:pt x="146654" y="300323"/>
                    <a:pt x="114375" y="289210"/>
                    <a:pt x="91621" y="265398"/>
                  </a:cubicBezTo>
                  <a:cubicBezTo>
                    <a:pt x="68867" y="241586"/>
                    <a:pt x="49288" y="195019"/>
                    <a:pt x="34471" y="151098"/>
                  </a:cubicBezTo>
                  <a:cubicBezTo>
                    <a:pt x="19654" y="107177"/>
                    <a:pt x="-8921" y="-16648"/>
                    <a:pt x="2721" y="1873"/>
                  </a:cubicBezTo>
                  <a:cubicBezTo>
                    <a:pt x="14363" y="20394"/>
                    <a:pt x="70984" y="229944"/>
                    <a:pt x="104321" y="262223"/>
                  </a:cubicBezTo>
                  <a:cubicBezTo>
                    <a:pt x="137658" y="294502"/>
                    <a:pt x="203804" y="166444"/>
                    <a:pt x="209096" y="1701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7" name="フリーフォーム 646">
              <a:extLst>
                <a:ext uri="{FF2B5EF4-FFF2-40B4-BE49-F238E27FC236}">
                  <a16:creationId xmlns:a16="http://schemas.microsoft.com/office/drawing/2014/main" id="{B3320987-5192-84D6-CABE-2EE9110E10A6}"/>
                </a:ext>
              </a:extLst>
            </p:cNvPr>
            <p:cNvSpPr/>
            <p:nvPr/>
          </p:nvSpPr>
          <p:spPr>
            <a:xfrm>
              <a:off x="6777961" y="10303486"/>
              <a:ext cx="506134" cy="1594128"/>
            </a:xfrm>
            <a:custGeom>
              <a:avLst/>
              <a:gdLst>
                <a:gd name="connsiteX0" fmla="*/ 506066 w 506134"/>
                <a:gd name="connsiteY0" fmla="*/ 180941 h 1594128"/>
                <a:gd name="connsiteX1" fmla="*/ 173557 w 506134"/>
                <a:gd name="connsiteY1" fmla="*/ 357587 h 1594128"/>
                <a:gd name="connsiteX2" fmla="*/ 225512 w 506134"/>
                <a:gd name="connsiteY2" fmla="*/ 783614 h 1594128"/>
                <a:gd name="connsiteX3" fmla="*/ 90430 w 506134"/>
                <a:gd name="connsiteY3" fmla="*/ 617359 h 1594128"/>
                <a:gd name="connsiteX4" fmla="*/ 485284 w 506134"/>
                <a:gd name="connsiteY4" fmla="*/ 1594105 h 1594128"/>
                <a:gd name="connsiteX5" fmla="*/ 7303 w 506134"/>
                <a:gd name="connsiteY5" fmla="*/ 586187 h 1594128"/>
                <a:gd name="connsiteX6" fmla="*/ 194339 w 506134"/>
                <a:gd name="connsiteY6" fmla="*/ 326414 h 1594128"/>
                <a:gd name="connsiteX7" fmla="*/ 173557 w 506134"/>
                <a:gd name="connsiteY7" fmla="*/ 4296 h 1594128"/>
                <a:gd name="connsiteX8" fmla="*/ 246294 w 506134"/>
                <a:gd name="connsiteY8" fmla="*/ 149769 h 1594128"/>
                <a:gd name="connsiteX9" fmla="*/ 142384 w 506134"/>
                <a:gd name="connsiteY9" fmla="*/ 274459 h 1594128"/>
                <a:gd name="connsiteX10" fmla="*/ 506066 w 506134"/>
                <a:gd name="connsiteY10" fmla="*/ 180941 h 159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6134" h="1594128">
                  <a:moveTo>
                    <a:pt x="506066" y="180941"/>
                  </a:moveTo>
                  <a:cubicBezTo>
                    <a:pt x="511261" y="194796"/>
                    <a:pt x="220316" y="257142"/>
                    <a:pt x="173557" y="357587"/>
                  </a:cubicBezTo>
                  <a:cubicBezTo>
                    <a:pt x="126798" y="458032"/>
                    <a:pt x="239366" y="740319"/>
                    <a:pt x="225512" y="783614"/>
                  </a:cubicBezTo>
                  <a:cubicBezTo>
                    <a:pt x="211658" y="826909"/>
                    <a:pt x="47135" y="482277"/>
                    <a:pt x="90430" y="617359"/>
                  </a:cubicBezTo>
                  <a:cubicBezTo>
                    <a:pt x="133725" y="752441"/>
                    <a:pt x="499139" y="1599300"/>
                    <a:pt x="485284" y="1594105"/>
                  </a:cubicBezTo>
                  <a:cubicBezTo>
                    <a:pt x="471429" y="1588910"/>
                    <a:pt x="55794" y="797469"/>
                    <a:pt x="7303" y="586187"/>
                  </a:cubicBezTo>
                  <a:cubicBezTo>
                    <a:pt x="-41188" y="374905"/>
                    <a:pt x="166630" y="423396"/>
                    <a:pt x="194339" y="326414"/>
                  </a:cubicBezTo>
                  <a:cubicBezTo>
                    <a:pt x="222048" y="229432"/>
                    <a:pt x="164898" y="33737"/>
                    <a:pt x="173557" y="4296"/>
                  </a:cubicBezTo>
                  <a:cubicBezTo>
                    <a:pt x="182216" y="-25145"/>
                    <a:pt x="251489" y="104742"/>
                    <a:pt x="246294" y="149769"/>
                  </a:cubicBezTo>
                  <a:cubicBezTo>
                    <a:pt x="241098" y="194796"/>
                    <a:pt x="100821" y="274459"/>
                    <a:pt x="142384" y="274459"/>
                  </a:cubicBezTo>
                  <a:cubicBezTo>
                    <a:pt x="183947" y="274459"/>
                    <a:pt x="500871" y="167086"/>
                    <a:pt x="506066" y="1809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8" name="フリーフォーム 647">
              <a:extLst>
                <a:ext uri="{FF2B5EF4-FFF2-40B4-BE49-F238E27FC236}">
                  <a16:creationId xmlns:a16="http://schemas.microsoft.com/office/drawing/2014/main" id="{51E34738-6ED1-571E-5308-26027B063521}"/>
                </a:ext>
              </a:extLst>
            </p:cNvPr>
            <p:cNvSpPr/>
            <p:nvPr/>
          </p:nvSpPr>
          <p:spPr>
            <a:xfrm>
              <a:off x="7117364" y="10369301"/>
              <a:ext cx="385757" cy="1268657"/>
            </a:xfrm>
            <a:custGeom>
              <a:avLst/>
              <a:gdLst>
                <a:gd name="connsiteX0" fmla="*/ 343309 w 385757"/>
                <a:gd name="connsiteY0" fmla="*/ 826 h 1268657"/>
                <a:gd name="connsiteX1" fmla="*/ 10800 w 385757"/>
                <a:gd name="connsiteY1" fmla="*/ 406072 h 1268657"/>
                <a:gd name="connsiteX2" fmla="*/ 197836 w 385757"/>
                <a:gd name="connsiteY2" fmla="*/ 354117 h 1268657"/>
                <a:gd name="connsiteX3" fmla="*/ 104318 w 385757"/>
                <a:gd name="connsiteY3" fmla="*/ 613890 h 1268657"/>
                <a:gd name="connsiteX4" fmla="*/ 197836 w 385757"/>
                <a:gd name="connsiteY4" fmla="*/ 728190 h 1268657"/>
                <a:gd name="connsiteX5" fmla="*/ 409 w 385757"/>
                <a:gd name="connsiteY5" fmla="*/ 1268517 h 1268657"/>
                <a:gd name="connsiteX6" fmla="*/ 260181 w 385757"/>
                <a:gd name="connsiteY6" fmla="*/ 780144 h 1268657"/>
                <a:gd name="connsiteX7" fmla="*/ 260181 w 385757"/>
                <a:gd name="connsiteY7" fmla="*/ 645063 h 1268657"/>
                <a:gd name="connsiteX8" fmla="*/ 384872 w 385757"/>
                <a:gd name="connsiteY8" fmla="*/ 561935 h 1268657"/>
                <a:gd name="connsiteX9" fmla="*/ 187445 w 385757"/>
                <a:gd name="connsiteY9" fmla="*/ 593108 h 1268657"/>
                <a:gd name="connsiteX10" fmla="*/ 229009 w 385757"/>
                <a:gd name="connsiteY10" fmla="*/ 354117 h 1268657"/>
                <a:gd name="connsiteX11" fmla="*/ 41972 w 385757"/>
                <a:gd name="connsiteY11" fmla="*/ 302163 h 1268657"/>
                <a:gd name="connsiteX12" fmla="*/ 343309 w 385757"/>
                <a:gd name="connsiteY12" fmla="*/ 826 h 12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5757" h="1268657">
                  <a:moveTo>
                    <a:pt x="343309" y="826"/>
                  </a:moveTo>
                  <a:cubicBezTo>
                    <a:pt x="338114" y="18144"/>
                    <a:pt x="35046" y="347190"/>
                    <a:pt x="10800" y="406072"/>
                  </a:cubicBezTo>
                  <a:cubicBezTo>
                    <a:pt x="-13446" y="464954"/>
                    <a:pt x="182250" y="319481"/>
                    <a:pt x="197836" y="354117"/>
                  </a:cubicBezTo>
                  <a:cubicBezTo>
                    <a:pt x="213422" y="388753"/>
                    <a:pt x="104318" y="551545"/>
                    <a:pt x="104318" y="613890"/>
                  </a:cubicBezTo>
                  <a:cubicBezTo>
                    <a:pt x="104318" y="676235"/>
                    <a:pt x="215154" y="619086"/>
                    <a:pt x="197836" y="728190"/>
                  </a:cubicBezTo>
                  <a:cubicBezTo>
                    <a:pt x="180518" y="837295"/>
                    <a:pt x="-9982" y="1259858"/>
                    <a:pt x="409" y="1268517"/>
                  </a:cubicBezTo>
                  <a:cubicBezTo>
                    <a:pt x="10800" y="1277176"/>
                    <a:pt x="216886" y="884053"/>
                    <a:pt x="260181" y="780144"/>
                  </a:cubicBezTo>
                  <a:cubicBezTo>
                    <a:pt x="303476" y="676235"/>
                    <a:pt x="239399" y="681431"/>
                    <a:pt x="260181" y="645063"/>
                  </a:cubicBezTo>
                  <a:cubicBezTo>
                    <a:pt x="280963" y="608695"/>
                    <a:pt x="396995" y="570594"/>
                    <a:pt x="384872" y="561935"/>
                  </a:cubicBezTo>
                  <a:cubicBezTo>
                    <a:pt x="372749" y="553276"/>
                    <a:pt x="213422" y="627744"/>
                    <a:pt x="187445" y="593108"/>
                  </a:cubicBezTo>
                  <a:cubicBezTo>
                    <a:pt x="161468" y="558472"/>
                    <a:pt x="253254" y="402608"/>
                    <a:pt x="229009" y="354117"/>
                  </a:cubicBezTo>
                  <a:cubicBezTo>
                    <a:pt x="204764" y="305626"/>
                    <a:pt x="26386" y="361045"/>
                    <a:pt x="41972" y="302163"/>
                  </a:cubicBezTo>
                  <a:cubicBezTo>
                    <a:pt x="57558" y="243281"/>
                    <a:pt x="348504" y="-16492"/>
                    <a:pt x="343309" y="82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9" name="フリーフォーム 648">
              <a:extLst>
                <a:ext uri="{FF2B5EF4-FFF2-40B4-BE49-F238E27FC236}">
                  <a16:creationId xmlns:a16="http://schemas.microsoft.com/office/drawing/2014/main" id="{CFC12B36-1AE2-0059-E9A2-35F6ABA138B2}"/>
                </a:ext>
              </a:extLst>
            </p:cNvPr>
            <p:cNvSpPr/>
            <p:nvPr/>
          </p:nvSpPr>
          <p:spPr>
            <a:xfrm>
              <a:off x="3156952" y="10263895"/>
              <a:ext cx="1185665" cy="1776909"/>
            </a:xfrm>
            <a:custGeom>
              <a:avLst/>
              <a:gdLst>
                <a:gd name="connsiteX0" fmla="*/ 1884 w 1185665"/>
                <a:gd name="connsiteY0" fmla="*/ 64669 h 1776909"/>
                <a:gd name="connsiteX1" fmla="*/ 1144884 w 1185665"/>
                <a:gd name="connsiteY1" fmla="*/ 2323 h 1776909"/>
                <a:gd name="connsiteX2" fmla="*/ 937066 w 1185665"/>
                <a:gd name="connsiteY2" fmla="*/ 158187 h 1776909"/>
                <a:gd name="connsiteX3" fmla="*/ 999412 w 1185665"/>
                <a:gd name="connsiteY3" fmla="*/ 407569 h 1776909"/>
                <a:gd name="connsiteX4" fmla="*/ 729248 w 1185665"/>
                <a:gd name="connsiteY4" fmla="*/ 708905 h 1776909"/>
                <a:gd name="connsiteX5" fmla="*/ 625339 w 1185665"/>
                <a:gd name="connsiteY5" fmla="*/ 812814 h 1776909"/>
                <a:gd name="connsiteX6" fmla="*/ 230484 w 1185665"/>
                <a:gd name="connsiteY6" fmla="*/ 1768778 h 1776909"/>
                <a:gd name="connsiteX7" fmla="*/ 407130 w 1185665"/>
                <a:gd name="connsiteY7" fmla="*/ 1238841 h 1776909"/>
                <a:gd name="connsiteX8" fmla="*/ 614948 w 1185665"/>
                <a:gd name="connsiteY8" fmla="*/ 636169 h 1776909"/>
                <a:gd name="connsiteX9" fmla="*/ 542212 w 1185665"/>
                <a:gd name="connsiteY9" fmla="*/ 293269 h 1776909"/>
                <a:gd name="connsiteX10" fmla="*/ 417521 w 1185665"/>
                <a:gd name="connsiteY10" fmla="*/ 168578 h 1776909"/>
                <a:gd name="connsiteX11" fmla="*/ 864330 w 1185665"/>
                <a:gd name="connsiteY11" fmla="*/ 64669 h 1776909"/>
                <a:gd name="connsiteX12" fmla="*/ 1884 w 1185665"/>
                <a:gd name="connsiteY12" fmla="*/ 64669 h 177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5665" h="1776909">
                  <a:moveTo>
                    <a:pt x="1884" y="64669"/>
                  </a:moveTo>
                  <a:cubicBezTo>
                    <a:pt x="48643" y="54278"/>
                    <a:pt x="989020" y="-13263"/>
                    <a:pt x="1144884" y="2323"/>
                  </a:cubicBezTo>
                  <a:cubicBezTo>
                    <a:pt x="1300748" y="17909"/>
                    <a:pt x="961311" y="90646"/>
                    <a:pt x="937066" y="158187"/>
                  </a:cubicBezTo>
                  <a:cubicBezTo>
                    <a:pt x="912821" y="225728"/>
                    <a:pt x="1034048" y="315783"/>
                    <a:pt x="999412" y="407569"/>
                  </a:cubicBezTo>
                  <a:cubicBezTo>
                    <a:pt x="964776" y="499355"/>
                    <a:pt x="791593" y="641364"/>
                    <a:pt x="729248" y="708905"/>
                  </a:cubicBezTo>
                  <a:cubicBezTo>
                    <a:pt x="666903" y="776446"/>
                    <a:pt x="708466" y="636169"/>
                    <a:pt x="625339" y="812814"/>
                  </a:cubicBezTo>
                  <a:cubicBezTo>
                    <a:pt x="542212" y="989459"/>
                    <a:pt x="266852" y="1697774"/>
                    <a:pt x="230484" y="1768778"/>
                  </a:cubicBezTo>
                  <a:cubicBezTo>
                    <a:pt x="194116" y="1839782"/>
                    <a:pt x="343053" y="1427609"/>
                    <a:pt x="407130" y="1238841"/>
                  </a:cubicBezTo>
                  <a:cubicBezTo>
                    <a:pt x="471207" y="1050073"/>
                    <a:pt x="592434" y="793764"/>
                    <a:pt x="614948" y="636169"/>
                  </a:cubicBezTo>
                  <a:cubicBezTo>
                    <a:pt x="637462" y="478574"/>
                    <a:pt x="575116" y="371201"/>
                    <a:pt x="542212" y="293269"/>
                  </a:cubicBezTo>
                  <a:cubicBezTo>
                    <a:pt x="509308" y="215337"/>
                    <a:pt x="363835" y="206678"/>
                    <a:pt x="417521" y="168578"/>
                  </a:cubicBezTo>
                  <a:cubicBezTo>
                    <a:pt x="471207" y="130478"/>
                    <a:pt x="935335" y="78524"/>
                    <a:pt x="864330" y="64669"/>
                  </a:cubicBezTo>
                  <a:cubicBezTo>
                    <a:pt x="793325" y="50814"/>
                    <a:pt x="-44875" y="75060"/>
                    <a:pt x="1884" y="646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0" name="フリーフォーム 649">
              <a:extLst>
                <a:ext uri="{FF2B5EF4-FFF2-40B4-BE49-F238E27FC236}">
                  <a16:creationId xmlns:a16="http://schemas.microsoft.com/office/drawing/2014/main" id="{3C1AD267-1862-4376-4415-DF74A0A42E03}"/>
                </a:ext>
              </a:extLst>
            </p:cNvPr>
            <p:cNvSpPr/>
            <p:nvPr/>
          </p:nvSpPr>
          <p:spPr>
            <a:xfrm>
              <a:off x="2818387" y="2095484"/>
              <a:ext cx="1089449" cy="426988"/>
            </a:xfrm>
            <a:custGeom>
              <a:avLst/>
              <a:gdLst>
                <a:gd name="connsiteX0" fmla="*/ 1013 w 1089449"/>
                <a:gd name="connsiteY0" fmla="*/ 92091 h 426988"/>
                <a:gd name="connsiteX1" fmla="*/ 353438 w 1089449"/>
                <a:gd name="connsiteY1" fmla="*/ 155591 h 426988"/>
                <a:gd name="connsiteX2" fmla="*/ 331213 w 1089449"/>
                <a:gd name="connsiteY2" fmla="*/ 184166 h 426988"/>
                <a:gd name="connsiteX3" fmla="*/ 626488 w 1089449"/>
                <a:gd name="connsiteY3" fmla="*/ 44466 h 426988"/>
                <a:gd name="connsiteX4" fmla="*/ 528063 w 1089449"/>
                <a:gd name="connsiteY4" fmla="*/ 114316 h 426988"/>
                <a:gd name="connsiteX5" fmla="*/ 636013 w 1089449"/>
                <a:gd name="connsiteY5" fmla="*/ 146066 h 426988"/>
                <a:gd name="connsiteX6" fmla="*/ 528063 w 1089449"/>
                <a:gd name="connsiteY6" fmla="*/ 266716 h 426988"/>
                <a:gd name="connsiteX7" fmla="*/ 721738 w 1089449"/>
                <a:gd name="connsiteY7" fmla="*/ 142891 h 426988"/>
                <a:gd name="connsiteX8" fmla="*/ 791588 w 1089449"/>
                <a:gd name="connsiteY8" fmla="*/ 174641 h 426988"/>
                <a:gd name="connsiteX9" fmla="*/ 667763 w 1089449"/>
                <a:gd name="connsiteY9" fmla="*/ 123841 h 426988"/>
                <a:gd name="connsiteX10" fmla="*/ 870963 w 1089449"/>
                <a:gd name="connsiteY10" fmla="*/ 260366 h 426988"/>
                <a:gd name="connsiteX11" fmla="*/ 855088 w 1089449"/>
                <a:gd name="connsiteY11" fmla="*/ 241316 h 426988"/>
                <a:gd name="connsiteX12" fmla="*/ 1086863 w 1089449"/>
                <a:gd name="connsiteY12" fmla="*/ 425466 h 426988"/>
                <a:gd name="connsiteX13" fmla="*/ 966213 w 1089449"/>
                <a:gd name="connsiteY13" fmla="*/ 314341 h 426988"/>
                <a:gd name="connsiteX14" fmla="*/ 763013 w 1089449"/>
                <a:gd name="connsiteY14" fmla="*/ 63516 h 426988"/>
                <a:gd name="connsiteX15" fmla="*/ 861438 w 1089449"/>
                <a:gd name="connsiteY15" fmla="*/ 244491 h 426988"/>
                <a:gd name="connsiteX16" fmla="*/ 569338 w 1089449"/>
                <a:gd name="connsiteY16" fmla="*/ 130191 h 426988"/>
                <a:gd name="connsiteX17" fmla="*/ 499488 w 1089449"/>
                <a:gd name="connsiteY17" fmla="*/ 174641 h 426988"/>
                <a:gd name="connsiteX18" fmla="*/ 509013 w 1089449"/>
                <a:gd name="connsiteY18" fmla="*/ 215916 h 426988"/>
                <a:gd name="connsiteX19" fmla="*/ 407413 w 1089449"/>
                <a:gd name="connsiteY19" fmla="*/ 352441 h 426988"/>
                <a:gd name="connsiteX20" fmla="*/ 505838 w 1089449"/>
                <a:gd name="connsiteY20" fmla="*/ 139716 h 426988"/>
                <a:gd name="connsiteX21" fmla="*/ 324863 w 1089449"/>
                <a:gd name="connsiteY21" fmla="*/ 139716 h 426988"/>
                <a:gd name="connsiteX22" fmla="*/ 159763 w 1089449"/>
                <a:gd name="connsiteY22" fmla="*/ 16 h 426988"/>
                <a:gd name="connsiteX23" fmla="*/ 242313 w 1089449"/>
                <a:gd name="connsiteY23" fmla="*/ 130191 h 426988"/>
                <a:gd name="connsiteX24" fmla="*/ 1013 w 1089449"/>
                <a:gd name="connsiteY24" fmla="*/ 92091 h 4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9449" h="426988">
                  <a:moveTo>
                    <a:pt x="1013" y="92091"/>
                  </a:moveTo>
                  <a:cubicBezTo>
                    <a:pt x="19534" y="96324"/>
                    <a:pt x="298405" y="140245"/>
                    <a:pt x="353438" y="155591"/>
                  </a:cubicBezTo>
                  <a:cubicBezTo>
                    <a:pt x="408471" y="170937"/>
                    <a:pt x="285705" y="202687"/>
                    <a:pt x="331213" y="184166"/>
                  </a:cubicBezTo>
                  <a:cubicBezTo>
                    <a:pt x="376721" y="165645"/>
                    <a:pt x="593680" y="56108"/>
                    <a:pt x="626488" y="44466"/>
                  </a:cubicBezTo>
                  <a:cubicBezTo>
                    <a:pt x="659296" y="32824"/>
                    <a:pt x="526476" y="97383"/>
                    <a:pt x="528063" y="114316"/>
                  </a:cubicBezTo>
                  <a:cubicBezTo>
                    <a:pt x="529651" y="131249"/>
                    <a:pt x="636013" y="120666"/>
                    <a:pt x="636013" y="146066"/>
                  </a:cubicBezTo>
                  <a:cubicBezTo>
                    <a:pt x="636013" y="171466"/>
                    <a:pt x="513776" y="267245"/>
                    <a:pt x="528063" y="266716"/>
                  </a:cubicBezTo>
                  <a:cubicBezTo>
                    <a:pt x="542351" y="266187"/>
                    <a:pt x="677817" y="158237"/>
                    <a:pt x="721738" y="142891"/>
                  </a:cubicBezTo>
                  <a:cubicBezTo>
                    <a:pt x="765659" y="127545"/>
                    <a:pt x="800584" y="177816"/>
                    <a:pt x="791588" y="174641"/>
                  </a:cubicBezTo>
                  <a:cubicBezTo>
                    <a:pt x="782592" y="171466"/>
                    <a:pt x="654534" y="109554"/>
                    <a:pt x="667763" y="123841"/>
                  </a:cubicBezTo>
                  <a:cubicBezTo>
                    <a:pt x="680992" y="138129"/>
                    <a:pt x="870963" y="260366"/>
                    <a:pt x="870963" y="260366"/>
                  </a:cubicBezTo>
                  <a:cubicBezTo>
                    <a:pt x="902184" y="279945"/>
                    <a:pt x="819105" y="213799"/>
                    <a:pt x="855088" y="241316"/>
                  </a:cubicBezTo>
                  <a:cubicBezTo>
                    <a:pt x="891071" y="268833"/>
                    <a:pt x="1068342" y="413295"/>
                    <a:pt x="1086863" y="425466"/>
                  </a:cubicBezTo>
                  <a:cubicBezTo>
                    <a:pt x="1105384" y="437637"/>
                    <a:pt x="1020188" y="374666"/>
                    <a:pt x="966213" y="314341"/>
                  </a:cubicBezTo>
                  <a:cubicBezTo>
                    <a:pt x="912238" y="254016"/>
                    <a:pt x="780475" y="75158"/>
                    <a:pt x="763013" y="63516"/>
                  </a:cubicBezTo>
                  <a:cubicBezTo>
                    <a:pt x="745551" y="51874"/>
                    <a:pt x="893717" y="233379"/>
                    <a:pt x="861438" y="244491"/>
                  </a:cubicBezTo>
                  <a:cubicBezTo>
                    <a:pt x="829159" y="255604"/>
                    <a:pt x="629663" y="141833"/>
                    <a:pt x="569338" y="130191"/>
                  </a:cubicBezTo>
                  <a:cubicBezTo>
                    <a:pt x="509013" y="118549"/>
                    <a:pt x="509542" y="160354"/>
                    <a:pt x="499488" y="174641"/>
                  </a:cubicBezTo>
                  <a:cubicBezTo>
                    <a:pt x="489434" y="188928"/>
                    <a:pt x="524359" y="186283"/>
                    <a:pt x="509013" y="215916"/>
                  </a:cubicBezTo>
                  <a:cubicBezTo>
                    <a:pt x="493667" y="245549"/>
                    <a:pt x="407942" y="365141"/>
                    <a:pt x="407413" y="352441"/>
                  </a:cubicBezTo>
                  <a:cubicBezTo>
                    <a:pt x="406884" y="339741"/>
                    <a:pt x="519596" y="175170"/>
                    <a:pt x="505838" y="139716"/>
                  </a:cubicBezTo>
                  <a:cubicBezTo>
                    <a:pt x="492080" y="104262"/>
                    <a:pt x="382542" y="162999"/>
                    <a:pt x="324863" y="139716"/>
                  </a:cubicBezTo>
                  <a:cubicBezTo>
                    <a:pt x="267184" y="116433"/>
                    <a:pt x="173521" y="1603"/>
                    <a:pt x="159763" y="16"/>
                  </a:cubicBezTo>
                  <a:cubicBezTo>
                    <a:pt x="146005" y="-1571"/>
                    <a:pt x="260834" y="112729"/>
                    <a:pt x="242313" y="130191"/>
                  </a:cubicBezTo>
                  <a:cubicBezTo>
                    <a:pt x="223792" y="147654"/>
                    <a:pt x="-17508" y="87858"/>
                    <a:pt x="1013" y="920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1" name="フリーフォーム 650">
              <a:extLst>
                <a:ext uri="{FF2B5EF4-FFF2-40B4-BE49-F238E27FC236}">
                  <a16:creationId xmlns:a16="http://schemas.microsoft.com/office/drawing/2014/main" id="{972B8813-D3B9-6739-C222-8D3EE1052D49}"/>
                </a:ext>
              </a:extLst>
            </p:cNvPr>
            <p:cNvSpPr/>
            <p:nvPr/>
          </p:nvSpPr>
          <p:spPr>
            <a:xfrm>
              <a:off x="2764926" y="2401662"/>
              <a:ext cx="131501" cy="303065"/>
            </a:xfrm>
            <a:custGeom>
              <a:avLst/>
              <a:gdLst>
                <a:gd name="connsiteX0" fmla="*/ 45 w 131501"/>
                <a:gd name="connsiteY0" fmla="*/ 452 h 303065"/>
                <a:gd name="connsiteX1" fmla="*/ 123417 w 131501"/>
                <a:gd name="connsiteY1" fmla="*/ 290738 h 303065"/>
                <a:gd name="connsiteX2" fmla="*/ 108903 w 131501"/>
                <a:gd name="connsiteY2" fmla="*/ 225424 h 303065"/>
                <a:gd name="connsiteX3" fmla="*/ 45 w 131501"/>
                <a:gd name="connsiteY3" fmla="*/ 452 h 30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501" h="303065">
                  <a:moveTo>
                    <a:pt x="45" y="452"/>
                  </a:moveTo>
                  <a:cubicBezTo>
                    <a:pt x="2464" y="11338"/>
                    <a:pt x="105274" y="253243"/>
                    <a:pt x="123417" y="290738"/>
                  </a:cubicBezTo>
                  <a:cubicBezTo>
                    <a:pt x="141560" y="328233"/>
                    <a:pt x="125836" y="272596"/>
                    <a:pt x="108903" y="225424"/>
                  </a:cubicBezTo>
                  <a:cubicBezTo>
                    <a:pt x="91970" y="178252"/>
                    <a:pt x="-2374" y="-10434"/>
                    <a:pt x="45" y="4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2" name="フリーフォーム 651">
              <a:extLst>
                <a:ext uri="{FF2B5EF4-FFF2-40B4-BE49-F238E27FC236}">
                  <a16:creationId xmlns:a16="http://schemas.microsoft.com/office/drawing/2014/main" id="{76FD6323-3BE5-1B06-560F-6A5ABCACA336}"/>
                </a:ext>
              </a:extLst>
            </p:cNvPr>
            <p:cNvSpPr/>
            <p:nvPr/>
          </p:nvSpPr>
          <p:spPr>
            <a:xfrm>
              <a:off x="3424795" y="3441700"/>
              <a:ext cx="201648" cy="297080"/>
            </a:xfrm>
            <a:custGeom>
              <a:avLst/>
              <a:gdLst>
                <a:gd name="connsiteX0" fmla="*/ 86755 w 201648"/>
                <a:gd name="connsiteY0" fmla="*/ 0 h 297080"/>
                <a:gd name="connsiteX1" fmla="*/ 74055 w 201648"/>
                <a:gd name="connsiteY1" fmla="*/ 111125 h 297080"/>
                <a:gd name="connsiteX2" fmla="*/ 143905 w 201648"/>
                <a:gd name="connsiteY2" fmla="*/ 184150 h 297080"/>
                <a:gd name="connsiteX3" fmla="*/ 131205 w 201648"/>
                <a:gd name="connsiteY3" fmla="*/ 180975 h 297080"/>
                <a:gd name="connsiteX4" fmla="*/ 197880 w 201648"/>
                <a:gd name="connsiteY4" fmla="*/ 295275 h 297080"/>
                <a:gd name="connsiteX5" fmla="*/ 172480 w 201648"/>
                <a:gd name="connsiteY5" fmla="*/ 241300 h 297080"/>
                <a:gd name="connsiteX6" fmla="*/ 1030 w 201648"/>
                <a:gd name="connsiteY6" fmla="*/ 114300 h 297080"/>
                <a:gd name="connsiteX7" fmla="*/ 99455 w 201648"/>
                <a:gd name="connsiteY7" fmla="*/ 180975 h 297080"/>
                <a:gd name="connsiteX8" fmla="*/ 67705 w 201648"/>
                <a:gd name="connsiteY8" fmla="*/ 127000 h 297080"/>
                <a:gd name="connsiteX9" fmla="*/ 61355 w 201648"/>
                <a:gd name="connsiteY9" fmla="*/ 111125 h 297080"/>
                <a:gd name="connsiteX10" fmla="*/ 86755 w 201648"/>
                <a:gd name="connsiteY10" fmla="*/ 0 h 29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648" h="297080">
                  <a:moveTo>
                    <a:pt x="86755" y="0"/>
                  </a:moveTo>
                  <a:cubicBezTo>
                    <a:pt x="88872" y="0"/>
                    <a:pt x="64530" y="80433"/>
                    <a:pt x="74055" y="111125"/>
                  </a:cubicBezTo>
                  <a:cubicBezTo>
                    <a:pt x="83580" y="141817"/>
                    <a:pt x="143905" y="184150"/>
                    <a:pt x="143905" y="184150"/>
                  </a:cubicBezTo>
                  <a:cubicBezTo>
                    <a:pt x="153430" y="195792"/>
                    <a:pt x="122209" y="162454"/>
                    <a:pt x="131205" y="180975"/>
                  </a:cubicBezTo>
                  <a:cubicBezTo>
                    <a:pt x="140201" y="199496"/>
                    <a:pt x="191001" y="285221"/>
                    <a:pt x="197880" y="295275"/>
                  </a:cubicBezTo>
                  <a:cubicBezTo>
                    <a:pt x="204759" y="305329"/>
                    <a:pt x="205288" y="271462"/>
                    <a:pt x="172480" y="241300"/>
                  </a:cubicBezTo>
                  <a:cubicBezTo>
                    <a:pt x="139672" y="211138"/>
                    <a:pt x="13201" y="124354"/>
                    <a:pt x="1030" y="114300"/>
                  </a:cubicBezTo>
                  <a:cubicBezTo>
                    <a:pt x="-11141" y="104246"/>
                    <a:pt x="88343" y="178858"/>
                    <a:pt x="99455" y="180975"/>
                  </a:cubicBezTo>
                  <a:cubicBezTo>
                    <a:pt x="110567" y="183092"/>
                    <a:pt x="67705" y="127000"/>
                    <a:pt x="67705" y="127000"/>
                  </a:cubicBezTo>
                  <a:cubicBezTo>
                    <a:pt x="61355" y="115358"/>
                    <a:pt x="59238" y="129646"/>
                    <a:pt x="61355" y="111125"/>
                  </a:cubicBezTo>
                  <a:cubicBezTo>
                    <a:pt x="63472" y="92604"/>
                    <a:pt x="84638" y="0"/>
                    <a:pt x="86755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3" name="フリーフォーム 652">
              <a:extLst>
                <a:ext uri="{FF2B5EF4-FFF2-40B4-BE49-F238E27FC236}">
                  <a16:creationId xmlns:a16="http://schemas.microsoft.com/office/drawing/2014/main" id="{C6D4F7CD-6682-ED83-3887-97365214E1E1}"/>
                </a:ext>
              </a:extLst>
            </p:cNvPr>
            <p:cNvSpPr/>
            <p:nvPr/>
          </p:nvSpPr>
          <p:spPr>
            <a:xfrm>
              <a:off x="3822686" y="2898666"/>
              <a:ext cx="87884" cy="111687"/>
            </a:xfrm>
            <a:custGeom>
              <a:avLst/>
              <a:gdLst>
                <a:gd name="connsiteX0" fmla="*/ 14 w 87884"/>
                <a:gd name="connsiteY0" fmla="*/ 109 h 111687"/>
                <a:gd name="connsiteX1" fmla="*/ 57164 w 87884"/>
                <a:gd name="connsiteY1" fmla="*/ 63609 h 111687"/>
                <a:gd name="connsiteX2" fmla="*/ 6364 w 87884"/>
                <a:gd name="connsiteY2" fmla="*/ 111234 h 111687"/>
                <a:gd name="connsiteX3" fmla="*/ 85739 w 87884"/>
                <a:gd name="connsiteY3" fmla="*/ 35034 h 111687"/>
                <a:gd name="connsiteX4" fmla="*/ 63514 w 87884"/>
                <a:gd name="connsiteY4" fmla="*/ 47734 h 111687"/>
                <a:gd name="connsiteX5" fmla="*/ 14 w 87884"/>
                <a:gd name="connsiteY5" fmla="*/ 109 h 11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884" h="111687">
                  <a:moveTo>
                    <a:pt x="14" y="109"/>
                  </a:moveTo>
                  <a:cubicBezTo>
                    <a:pt x="-1044" y="2755"/>
                    <a:pt x="56106" y="45088"/>
                    <a:pt x="57164" y="63609"/>
                  </a:cubicBezTo>
                  <a:cubicBezTo>
                    <a:pt x="58222" y="82130"/>
                    <a:pt x="1602" y="115996"/>
                    <a:pt x="6364" y="111234"/>
                  </a:cubicBezTo>
                  <a:cubicBezTo>
                    <a:pt x="11126" y="106472"/>
                    <a:pt x="85739" y="35034"/>
                    <a:pt x="85739" y="35034"/>
                  </a:cubicBezTo>
                  <a:cubicBezTo>
                    <a:pt x="95264" y="24451"/>
                    <a:pt x="70393" y="51967"/>
                    <a:pt x="63514" y="47734"/>
                  </a:cubicBezTo>
                  <a:cubicBezTo>
                    <a:pt x="56635" y="43501"/>
                    <a:pt x="1072" y="-2537"/>
                    <a:pt x="14" y="1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4" name="フリーフォーム 653">
              <a:extLst>
                <a:ext uri="{FF2B5EF4-FFF2-40B4-BE49-F238E27FC236}">
                  <a16:creationId xmlns:a16="http://schemas.microsoft.com/office/drawing/2014/main" id="{EEED3397-926A-678D-6E0D-298B53B1AF3D}"/>
                </a:ext>
              </a:extLst>
            </p:cNvPr>
            <p:cNvSpPr/>
            <p:nvPr/>
          </p:nvSpPr>
          <p:spPr>
            <a:xfrm>
              <a:off x="2801429" y="2581899"/>
              <a:ext cx="205541" cy="332753"/>
            </a:xfrm>
            <a:custGeom>
              <a:avLst/>
              <a:gdLst>
                <a:gd name="connsiteX0" fmla="*/ 2096 w 205541"/>
                <a:gd name="connsiteY0" fmla="*/ 2551 h 332753"/>
                <a:gd name="connsiteX1" fmla="*/ 164021 w 205541"/>
                <a:gd name="connsiteY1" fmla="*/ 313701 h 332753"/>
                <a:gd name="connsiteX2" fmla="*/ 164021 w 205541"/>
                <a:gd name="connsiteY2" fmla="*/ 301001 h 332753"/>
                <a:gd name="connsiteX3" fmla="*/ 167196 w 205541"/>
                <a:gd name="connsiteY3" fmla="*/ 320051 h 332753"/>
                <a:gd name="connsiteX4" fmla="*/ 173546 w 205541"/>
                <a:gd name="connsiteY4" fmla="*/ 253376 h 332753"/>
                <a:gd name="connsiteX5" fmla="*/ 205296 w 205541"/>
                <a:gd name="connsiteY5" fmla="*/ 227976 h 332753"/>
                <a:gd name="connsiteX6" fmla="*/ 154496 w 205541"/>
                <a:gd name="connsiteY6" fmla="*/ 262901 h 332753"/>
                <a:gd name="connsiteX7" fmla="*/ 30671 w 205541"/>
                <a:gd name="connsiteY7" fmla="*/ 164476 h 332753"/>
                <a:gd name="connsiteX8" fmla="*/ 68771 w 205541"/>
                <a:gd name="connsiteY8" fmla="*/ 164476 h 332753"/>
                <a:gd name="connsiteX9" fmla="*/ 2096 w 205541"/>
                <a:gd name="connsiteY9" fmla="*/ 2551 h 33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541" h="332753">
                  <a:moveTo>
                    <a:pt x="2096" y="2551"/>
                  </a:moveTo>
                  <a:cubicBezTo>
                    <a:pt x="17971" y="27422"/>
                    <a:pt x="137033" y="263959"/>
                    <a:pt x="164021" y="313701"/>
                  </a:cubicBezTo>
                  <a:cubicBezTo>
                    <a:pt x="191009" y="363443"/>
                    <a:pt x="163492" y="299943"/>
                    <a:pt x="164021" y="301001"/>
                  </a:cubicBezTo>
                  <a:cubicBezTo>
                    <a:pt x="164550" y="302059"/>
                    <a:pt x="165608" y="327989"/>
                    <a:pt x="167196" y="320051"/>
                  </a:cubicBezTo>
                  <a:cubicBezTo>
                    <a:pt x="168784" y="312113"/>
                    <a:pt x="167196" y="268722"/>
                    <a:pt x="173546" y="253376"/>
                  </a:cubicBezTo>
                  <a:cubicBezTo>
                    <a:pt x="179896" y="238030"/>
                    <a:pt x="208471" y="226389"/>
                    <a:pt x="205296" y="227976"/>
                  </a:cubicBezTo>
                  <a:cubicBezTo>
                    <a:pt x="202121" y="229563"/>
                    <a:pt x="183600" y="273484"/>
                    <a:pt x="154496" y="262901"/>
                  </a:cubicBezTo>
                  <a:cubicBezTo>
                    <a:pt x="125392" y="252318"/>
                    <a:pt x="44959" y="180880"/>
                    <a:pt x="30671" y="164476"/>
                  </a:cubicBezTo>
                  <a:cubicBezTo>
                    <a:pt x="16383" y="148072"/>
                    <a:pt x="71946" y="186701"/>
                    <a:pt x="68771" y="164476"/>
                  </a:cubicBezTo>
                  <a:cubicBezTo>
                    <a:pt x="65596" y="142251"/>
                    <a:pt x="-13779" y="-22320"/>
                    <a:pt x="2096" y="255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5" name="フリーフォーム 654">
              <a:extLst>
                <a:ext uri="{FF2B5EF4-FFF2-40B4-BE49-F238E27FC236}">
                  <a16:creationId xmlns:a16="http://schemas.microsoft.com/office/drawing/2014/main" id="{C9C3B162-2875-7B9E-55E4-D0D949820A94}"/>
                </a:ext>
              </a:extLst>
            </p:cNvPr>
            <p:cNvSpPr/>
            <p:nvPr/>
          </p:nvSpPr>
          <p:spPr>
            <a:xfrm>
              <a:off x="3390155" y="2441574"/>
              <a:ext cx="64260" cy="216257"/>
            </a:xfrm>
            <a:custGeom>
              <a:avLst/>
              <a:gdLst>
                <a:gd name="connsiteX0" fmla="*/ 64245 w 64260"/>
                <a:gd name="connsiteY0" fmla="*/ 1 h 216257"/>
                <a:gd name="connsiteX1" fmla="*/ 7095 w 64260"/>
                <a:gd name="connsiteY1" fmla="*/ 184151 h 216257"/>
                <a:gd name="connsiteX2" fmla="*/ 26145 w 64260"/>
                <a:gd name="connsiteY2" fmla="*/ 215901 h 216257"/>
                <a:gd name="connsiteX3" fmla="*/ 745 w 64260"/>
                <a:gd name="connsiteY3" fmla="*/ 180976 h 216257"/>
                <a:gd name="connsiteX4" fmla="*/ 64245 w 64260"/>
                <a:gd name="connsiteY4" fmla="*/ 1 h 21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60" h="216257">
                  <a:moveTo>
                    <a:pt x="64245" y="1"/>
                  </a:moveTo>
                  <a:cubicBezTo>
                    <a:pt x="65303" y="530"/>
                    <a:pt x="13445" y="148168"/>
                    <a:pt x="7095" y="184151"/>
                  </a:cubicBezTo>
                  <a:cubicBezTo>
                    <a:pt x="745" y="220134"/>
                    <a:pt x="27203" y="216430"/>
                    <a:pt x="26145" y="215901"/>
                  </a:cubicBezTo>
                  <a:cubicBezTo>
                    <a:pt x="25087" y="215372"/>
                    <a:pt x="-5076" y="213255"/>
                    <a:pt x="745" y="180976"/>
                  </a:cubicBezTo>
                  <a:cubicBezTo>
                    <a:pt x="6566" y="148697"/>
                    <a:pt x="63187" y="-528"/>
                    <a:pt x="64245" y="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6" name="フリーフォーム 655">
              <a:extLst>
                <a:ext uri="{FF2B5EF4-FFF2-40B4-BE49-F238E27FC236}">
                  <a16:creationId xmlns:a16="http://schemas.microsoft.com/office/drawing/2014/main" id="{E22E8473-F85F-7F74-78A4-5516A4EFA87D}"/>
                </a:ext>
              </a:extLst>
            </p:cNvPr>
            <p:cNvSpPr/>
            <p:nvPr/>
          </p:nvSpPr>
          <p:spPr>
            <a:xfrm>
              <a:off x="3840374" y="10313899"/>
              <a:ext cx="547727" cy="1319063"/>
            </a:xfrm>
            <a:custGeom>
              <a:avLst/>
              <a:gdLst>
                <a:gd name="connsiteX0" fmla="*/ 546096 w 547727"/>
                <a:gd name="connsiteY0" fmla="*/ 5127 h 1319063"/>
                <a:gd name="connsiteX1" fmla="*/ 236878 w 547727"/>
                <a:gd name="connsiteY1" fmla="*/ 676571 h 1319063"/>
                <a:gd name="connsiteX2" fmla="*/ 263383 w 547727"/>
                <a:gd name="connsiteY2" fmla="*/ 579388 h 1319063"/>
                <a:gd name="connsiteX3" fmla="*/ 104356 w 547727"/>
                <a:gd name="connsiteY3" fmla="*/ 1021127 h 1319063"/>
                <a:gd name="connsiteX4" fmla="*/ 104356 w 547727"/>
                <a:gd name="connsiteY4" fmla="*/ 963701 h 1319063"/>
                <a:gd name="connsiteX5" fmla="*/ 11591 w 547727"/>
                <a:gd name="connsiteY5" fmla="*/ 1295005 h 1319063"/>
                <a:gd name="connsiteX6" fmla="*/ 404739 w 547727"/>
                <a:gd name="connsiteY6" fmla="*/ 203910 h 1319063"/>
                <a:gd name="connsiteX7" fmla="*/ 360565 w 547727"/>
                <a:gd name="connsiteY7" fmla="*/ 358518 h 1319063"/>
                <a:gd name="connsiteX8" fmla="*/ 546096 w 547727"/>
                <a:gd name="connsiteY8" fmla="*/ 5127 h 13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7727" h="1319063">
                  <a:moveTo>
                    <a:pt x="546096" y="5127"/>
                  </a:moveTo>
                  <a:cubicBezTo>
                    <a:pt x="525482" y="58136"/>
                    <a:pt x="283997" y="580861"/>
                    <a:pt x="236878" y="676571"/>
                  </a:cubicBezTo>
                  <a:cubicBezTo>
                    <a:pt x="189759" y="772281"/>
                    <a:pt x="285470" y="521962"/>
                    <a:pt x="263383" y="579388"/>
                  </a:cubicBezTo>
                  <a:cubicBezTo>
                    <a:pt x="241296" y="636814"/>
                    <a:pt x="130860" y="957075"/>
                    <a:pt x="104356" y="1021127"/>
                  </a:cubicBezTo>
                  <a:cubicBezTo>
                    <a:pt x="77852" y="1085179"/>
                    <a:pt x="119817" y="918055"/>
                    <a:pt x="104356" y="963701"/>
                  </a:cubicBezTo>
                  <a:cubicBezTo>
                    <a:pt x="88895" y="1009347"/>
                    <a:pt x="-38473" y="1421637"/>
                    <a:pt x="11591" y="1295005"/>
                  </a:cubicBezTo>
                  <a:cubicBezTo>
                    <a:pt x="61655" y="1168373"/>
                    <a:pt x="346577" y="359991"/>
                    <a:pt x="404739" y="203910"/>
                  </a:cubicBezTo>
                  <a:cubicBezTo>
                    <a:pt x="462901" y="47829"/>
                    <a:pt x="335533" y="390176"/>
                    <a:pt x="360565" y="358518"/>
                  </a:cubicBezTo>
                  <a:cubicBezTo>
                    <a:pt x="385597" y="326860"/>
                    <a:pt x="566710" y="-47882"/>
                    <a:pt x="546096" y="51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7" name="フリーフォーム 656">
              <a:extLst>
                <a:ext uri="{FF2B5EF4-FFF2-40B4-BE49-F238E27FC236}">
                  <a16:creationId xmlns:a16="http://schemas.microsoft.com/office/drawing/2014/main" id="{571D294E-47FA-1744-16CC-140C2431C3B2}"/>
                </a:ext>
              </a:extLst>
            </p:cNvPr>
            <p:cNvSpPr/>
            <p:nvPr/>
          </p:nvSpPr>
          <p:spPr>
            <a:xfrm>
              <a:off x="4786637" y="10491302"/>
              <a:ext cx="187794" cy="1400451"/>
            </a:xfrm>
            <a:custGeom>
              <a:avLst/>
              <a:gdLst>
                <a:gd name="connsiteX0" fmla="*/ 28320 w 187794"/>
                <a:gd name="connsiteY0" fmla="*/ 2 h 1400451"/>
                <a:gd name="connsiteX1" fmla="*/ 143172 w 187794"/>
                <a:gd name="connsiteY1" fmla="*/ 220872 h 1400451"/>
                <a:gd name="connsiteX2" fmla="*/ 121085 w 187794"/>
                <a:gd name="connsiteY2" fmla="*/ 384315 h 1400451"/>
                <a:gd name="connsiteX3" fmla="*/ 45989 w 187794"/>
                <a:gd name="connsiteY3" fmla="*/ 856976 h 1400451"/>
                <a:gd name="connsiteX4" fmla="*/ 45989 w 187794"/>
                <a:gd name="connsiteY4" fmla="*/ 834889 h 1400451"/>
                <a:gd name="connsiteX5" fmla="*/ 116667 w 187794"/>
                <a:gd name="connsiteY5" fmla="*/ 1245707 h 1400451"/>
                <a:gd name="connsiteX6" fmla="*/ 90163 w 187794"/>
                <a:gd name="connsiteY6" fmla="*/ 1152941 h 1400451"/>
                <a:gd name="connsiteX7" fmla="*/ 165259 w 187794"/>
                <a:gd name="connsiteY7" fmla="*/ 1400315 h 1400451"/>
                <a:gd name="connsiteX8" fmla="*/ 90163 w 187794"/>
                <a:gd name="connsiteY8" fmla="*/ 1179446 h 1400451"/>
                <a:gd name="connsiteX9" fmla="*/ 1815 w 187794"/>
                <a:gd name="connsiteY9" fmla="*/ 667028 h 1400451"/>
                <a:gd name="connsiteX10" fmla="*/ 32737 w 187794"/>
                <a:gd name="connsiteY10" fmla="*/ 812802 h 1400451"/>
                <a:gd name="connsiteX11" fmla="*/ 59241 w 187794"/>
                <a:gd name="connsiteY11" fmla="*/ 631689 h 1400451"/>
                <a:gd name="connsiteX12" fmla="*/ 68076 w 187794"/>
                <a:gd name="connsiteY12" fmla="*/ 463828 h 1400451"/>
                <a:gd name="connsiteX13" fmla="*/ 90163 w 187794"/>
                <a:gd name="connsiteY13" fmla="*/ 583098 h 1400451"/>
                <a:gd name="connsiteX14" fmla="*/ 178511 w 187794"/>
                <a:gd name="connsiteY14" fmla="*/ 189950 h 1400451"/>
                <a:gd name="connsiteX15" fmla="*/ 169676 w 187794"/>
                <a:gd name="connsiteY15" fmla="*/ 216455 h 1400451"/>
                <a:gd name="connsiteX16" fmla="*/ 28320 w 187794"/>
                <a:gd name="connsiteY16" fmla="*/ 2 h 140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794" h="1400451">
                  <a:moveTo>
                    <a:pt x="28320" y="2"/>
                  </a:moveTo>
                  <a:cubicBezTo>
                    <a:pt x="23903" y="738"/>
                    <a:pt x="127711" y="156820"/>
                    <a:pt x="143172" y="220872"/>
                  </a:cubicBezTo>
                  <a:cubicBezTo>
                    <a:pt x="158633" y="284924"/>
                    <a:pt x="137282" y="278298"/>
                    <a:pt x="121085" y="384315"/>
                  </a:cubicBezTo>
                  <a:cubicBezTo>
                    <a:pt x="104888" y="490332"/>
                    <a:pt x="58505" y="781880"/>
                    <a:pt x="45989" y="856976"/>
                  </a:cubicBezTo>
                  <a:cubicBezTo>
                    <a:pt x="33473" y="932072"/>
                    <a:pt x="34209" y="770101"/>
                    <a:pt x="45989" y="834889"/>
                  </a:cubicBezTo>
                  <a:cubicBezTo>
                    <a:pt x="57769" y="899677"/>
                    <a:pt x="109305" y="1192698"/>
                    <a:pt x="116667" y="1245707"/>
                  </a:cubicBezTo>
                  <a:cubicBezTo>
                    <a:pt x="124029" y="1298716"/>
                    <a:pt x="82064" y="1127173"/>
                    <a:pt x="90163" y="1152941"/>
                  </a:cubicBezTo>
                  <a:cubicBezTo>
                    <a:pt x="98262" y="1178709"/>
                    <a:pt x="165259" y="1395898"/>
                    <a:pt x="165259" y="1400315"/>
                  </a:cubicBezTo>
                  <a:cubicBezTo>
                    <a:pt x="165259" y="1404732"/>
                    <a:pt x="117404" y="1301660"/>
                    <a:pt x="90163" y="1179446"/>
                  </a:cubicBezTo>
                  <a:cubicBezTo>
                    <a:pt x="62922" y="1057232"/>
                    <a:pt x="11386" y="728135"/>
                    <a:pt x="1815" y="667028"/>
                  </a:cubicBezTo>
                  <a:cubicBezTo>
                    <a:pt x="-7756" y="605921"/>
                    <a:pt x="23166" y="818692"/>
                    <a:pt x="32737" y="812802"/>
                  </a:cubicBezTo>
                  <a:cubicBezTo>
                    <a:pt x="42308" y="806912"/>
                    <a:pt x="53351" y="689851"/>
                    <a:pt x="59241" y="631689"/>
                  </a:cubicBezTo>
                  <a:cubicBezTo>
                    <a:pt x="65131" y="573527"/>
                    <a:pt x="62922" y="471926"/>
                    <a:pt x="68076" y="463828"/>
                  </a:cubicBezTo>
                  <a:cubicBezTo>
                    <a:pt x="73230" y="455730"/>
                    <a:pt x="71757" y="628744"/>
                    <a:pt x="90163" y="583098"/>
                  </a:cubicBezTo>
                  <a:cubicBezTo>
                    <a:pt x="108569" y="537452"/>
                    <a:pt x="165259" y="251057"/>
                    <a:pt x="178511" y="189950"/>
                  </a:cubicBezTo>
                  <a:cubicBezTo>
                    <a:pt x="191763" y="128843"/>
                    <a:pt x="192499" y="248849"/>
                    <a:pt x="169676" y="216455"/>
                  </a:cubicBezTo>
                  <a:cubicBezTo>
                    <a:pt x="146853" y="184061"/>
                    <a:pt x="32737" y="-734"/>
                    <a:pt x="28320" y="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8" name="フリーフォーム 657">
              <a:extLst>
                <a:ext uri="{FF2B5EF4-FFF2-40B4-BE49-F238E27FC236}">
                  <a16:creationId xmlns:a16="http://schemas.microsoft.com/office/drawing/2014/main" id="{B92F2DD5-8216-7B5C-7B87-385AF009A1D8}"/>
                </a:ext>
              </a:extLst>
            </p:cNvPr>
            <p:cNvSpPr/>
            <p:nvPr/>
          </p:nvSpPr>
          <p:spPr>
            <a:xfrm>
              <a:off x="3725034" y="11204065"/>
              <a:ext cx="272563" cy="929349"/>
            </a:xfrm>
            <a:custGeom>
              <a:avLst/>
              <a:gdLst>
                <a:gd name="connsiteX0" fmla="*/ 237366 w 272563"/>
                <a:gd name="connsiteY0" fmla="*/ 232285 h 929349"/>
                <a:gd name="connsiteX1" fmla="*/ 119891 w 272563"/>
                <a:gd name="connsiteY1" fmla="*/ 518035 h 929349"/>
                <a:gd name="connsiteX2" fmla="*/ 154816 w 272563"/>
                <a:gd name="connsiteY2" fmla="*/ 254510 h 929349"/>
                <a:gd name="connsiteX3" fmla="*/ 116716 w 272563"/>
                <a:gd name="connsiteY3" fmla="*/ 527560 h 929349"/>
                <a:gd name="connsiteX4" fmla="*/ 53216 w 272563"/>
                <a:gd name="connsiteY4" fmla="*/ 676785 h 929349"/>
                <a:gd name="connsiteX5" fmla="*/ 88141 w 272563"/>
                <a:gd name="connsiteY5" fmla="*/ 641860 h 929349"/>
                <a:gd name="connsiteX6" fmla="*/ 5591 w 272563"/>
                <a:gd name="connsiteY6" fmla="*/ 908560 h 929349"/>
                <a:gd name="connsiteX7" fmla="*/ 272291 w 272563"/>
                <a:gd name="connsiteY7" fmla="*/ 3685 h 929349"/>
                <a:gd name="connsiteX8" fmla="*/ 59566 w 272563"/>
                <a:gd name="connsiteY8" fmla="*/ 575185 h 929349"/>
                <a:gd name="connsiteX9" fmla="*/ 237366 w 272563"/>
                <a:gd name="connsiteY9" fmla="*/ 232285 h 92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563" h="929349">
                  <a:moveTo>
                    <a:pt x="237366" y="232285"/>
                  </a:moveTo>
                  <a:cubicBezTo>
                    <a:pt x="247420" y="222760"/>
                    <a:pt x="133649" y="514331"/>
                    <a:pt x="119891" y="518035"/>
                  </a:cubicBezTo>
                  <a:cubicBezTo>
                    <a:pt x="106133" y="521739"/>
                    <a:pt x="155345" y="252923"/>
                    <a:pt x="154816" y="254510"/>
                  </a:cubicBezTo>
                  <a:cubicBezTo>
                    <a:pt x="154287" y="256097"/>
                    <a:pt x="133649" y="457181"/>
                    <a:pt x="116716" y="527560"/>
                  </a:cubicBezTo>
                  <a:cubicBezTo>
                    <a:pt x="99783" y="597939"/>
                    <a:pt x="57978" y="657735"/>
                    <a:pt x="53216" y="676785"/>
                  </a:cubicBezTo>
                  <a:cubicBezTo>
                    <a:pt x="48454" y="695835"/>
                    <a:pt x="96078" y="603231"/>
                    <a:pt x="88141" y="641860"/>
                  </a:cubicBezTo>
                  <a:cubicBezTo>
                    <a:pt x="80203" y="680489"/>
                    <a:pt x="-25101" y="1014922"/>
                    <a:pt x="5591" y="908560"/>
                  </a:cubicBezTo>
                  <a:cubicBezTo>
                    <a:pt x="36283" y="802198"/>
                    <a:pt x="263295" y="59247"/>
                    <a:pt x="272291" y="3685"/>
                  </a:cubicBezTo>
                  <a:cubicBezTo>
                    <a:pt x="281287" y="-51877"/>
                    <a:pt x="64858" y="538672"/>
                    <a:pt x="59566" y="575185"/>
                  </a:cubicBezTo>
                  <a:cubicBezTo>
                    <a:pt x="54274" y="611698"/>
                    <a:pt x="227312" y="241810"/>
                    <a:pt x="237366" y="2322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9" name="フリーフォーム 658">
              <a:extLst>
                <a:ext uri="{FF2B5EF4-FFF2-40B4-BE49-F238E27FC236}">
                  <a16:creationId xmlns:a16="http://schemas.microsoft.com/office/drawing/2014/main" id="{1EA4854B-C395-BBB7-CFE9-9C3430C81325}"/>
                </a:ext>
              </a:extLst>
            </p:cNvPr>
            <p:cNvSpPr/>
            <p:nvPr/>
          </p:nvSpPr>
          <p:spPr>
            <a:xfrm>
              <a:off x="3866749" y="11584269"/>
              <a:ext cx="147038" cy="642831"/>
            </a:xfrm>
            <a:custGeom>
              <a:avLst/>
              <a:gdLst>
                <a:gd name="connsiteX0" fmla="*/ 86126 w 147038"/>
                <a:gd name="connsiteY0" fmla="*/ 4481 h 642831"/>
                <a:gd name="connsiteX1" fmla="*/ 130576 w 147038"/>
                <a:gd name="connsiteY1" fmla="*/ 93381 h 642831"/>
                <a:gd name="connsiteX2" fmla="*/ 95651 w 147038"/>
                <a:gd name="connsiteY2" fmla="*/ 233081 h 642831"/>
                <a:gd name="connsiteX3" fmla="*/ 108351 w 147038"/>
                <a:gd name="connsiteY3" fmla="*/ 207681 h 642831"/>
                <a:gd name="connsiteX4" fmla="*/ 401 w 147038"/>
                <a:gd name="connsiteY4" fmla="*/ 487081 h 642831"/>
                <a:gd name="connsiteX5" fmla="*/ 70251 w 147038"/>
                <a:gd name="connsiteY5" fmla="*/ 642656 h 642831"/>
                <a:gd name="connsiteX6" fmla="*/ 32151 w 147038"/>
                <a:gd name="connsiteY6" fmla="*/ 512481 h 642831"/>
                <a:gd name="connsiteX7" fmla="*/ 92476 w 147038"/>
                <a:gd name="connsiteY7" fmla="*/ 274356 h 642831"/>
                <a:gd name="connsiteX8" fmla="*/ 9926 w 147038"/>
                <a:gd name="connsiteY8" fmla="*/ 417231 h 642831"/>
                <a:gd name="connsiteX9" fmla="*/ 89301 w 147038"/>
                <a:gd name="connsiteY9" fmla="*/ 210856 h 642831"/>
                <a:gd name="connsiteX10" fmla="*/ 82951 w 147038"/>
                <a:gd name="connsiteY10" fmla="*/ 121956 h 642831"/>
                <a:gd name="connsiteX11" fmla="*/ 92476 w 147038"/>
                <a:gd name="connsiteY11" fmla="*/ 156881 h 642831"/>
                <a:gd name="connsiteX12" fmla="*/ 401 w 147038"/>
                <a:gd name="connsiteY12" fmla="*/ 74331 h 642831"/>
                <a:gd name="connsiteX13" fmla="*/ 67076 w 147038"/>
                <a:gd name="connsiteY13" fmla="*/ 144181 h 642831"/>
                <a:gd name="connsiteX14" fmla="*/ 146451 w 147038"/>
                <a:gd name="connsiteY14" fmla="*/ 23531 h 642831"/>
                <a:gd name="connsiteX15" fmla="*/ 86126 w 147038"/>
                <a:gd name="connsiteY15" fmla="*/ 4481 h 64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038" h="642831">
                  <a:moveTo>
                    <a:pt x="86126" y="4481"/>
                  </a:moveTo>
                  <a:cubicBezTo>
                    <a:pt x="83480" y="16123"/>
                    <a:pt x="128988" y="55281"/>
                    <a:pt x="130576" y="93381"/>
                  </a:cubicBezTo>
                  <a:cubicBezTo>
                    <a:pt x="132164" y="131481"/>
                    <a:pt x="99355" y="214031"/>
                    <a:pt x="95651" y="233081"/>
                  </a:cubicBezTo>
                  <a:cubicBezTo>
                    <a:pt x="91947" y="252131"/>
                    <a:pt x="124226" y="165348"/>
                    <a:pt x="108351" y="207681"/>
                  </a:cubicBezTo>
                  <a:cubicBezTo>
                    <a:pt x="92476" y="250014"/>
                    <a:pt x="6751" y="414585"/>
                    <a:pt x="401" y="487081"/>
                  </a:cubicBezTo>
                  <a:cubicBezTo>
                    <a:pt x="-5949" y="559577"/>
                    <a:pt x="64959" y="638423"/>
                    <a:pt x="70251" y="642656"/>
                  </a:cubicBezTo>
                  <a:cubicBezTo>
                    <a:pt x="75543" y="646889"/>
                    <a:pt x="28447" y="573864"/>
                    <a:pt x="32151" y="512481"/>
                  </a:cubicBezTo>
                  <a:cubicBezTo>
                    <a:pt x="35855" y="451098"/>
                    <a:pt x="96180" y="290231"/>
                    <a:pt x="92476" y="274356"/>
                  </a:cubicBezTo>
                  <a:cubicBezTo>
                    <a:pt x="88772" y="258481"/>
                    <a:pt x="10455" y="427814"/>
                    <a:pt x="9926" y="417231"/>
                  </a:cubicBezTo>
                  <a:cubicBezTo>
                    <a:pt x="9397" y="406648"/>
                    <a:pt x="77130" y="260069"/>
                    <a:pt x="89301" y="210856"/>
                  </a:cubicBezTo>
                  <a:cubicBezTo>
                    <a:pt x="101472" y="161644"/>
                    <a:pt x="82422" y="130952"/>
                    <a:pt x="82951" y="121956"/>
                  </a:cubicBezTo>
                  <a:cubicBezTo>
                    <a:pt x="83480" y="112960"/>
                    <a:pt x="106234" y="164819"/>
                    <a:pt x="92476" y="156881"/>
                  </a:cubicBezTo>
                  <a:cubicBezTo>
                    <a:pt x="78718" y="148944"/>
                    <a:pt x="4634" y="76448"/>
                    <a:pt x="401" y="74331"/>
                  </a:cubicBezTo>
                  <a:cubicBezTo>
                    <a:pt x="-3832" y="72214"/>
                    <a:pt x="42734" y="152648"/>
                    <a:pt x="67076" y="144181"/>
                  </a:cubicBezTo>
                  <a:cubicBezTo>
                    <a:pt x="91418" y="135714"/>
                    <a:pt x="139043" y="41523"/>
                    <a:pt x="146451" y="23531"/>
                  </a:cubicBezTo>
                  <a:cubicBezTo>
                    <a:pt x="153859" y="5539"/>
                    <a:pt x="88772" y="-7161"/>
                    <a:pt x="86126" y="44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0" name="フリーフォーム 659">
              <a:extLst>
                <a:ext uri="{FF2B5EF4-FFF2-40B4-BE49-F238E27FC236}">
                  <a16:creationId xmlns:a16="http://schemas.microsoft.com/office/drawing/2014/main" id="{5060F936-D641-408A-9D24-FAE64052C257}"/>
                </a:ext>
              </a:extLst>
            </p:cNvPr>
            <p:cNvSpPr/>
            <p:nvPr/>
          </p:nvSpPr>
          <p:spPr>
            <a:xfrm>
              <a:off x="3760375" y="11860254"/>
              <a:ext cx="199057" cy="540032"/>
            </a:xfrm>
            <a:custGeom>
              <a:avLst/>
              <a:gdLst>
                <a:gd name="connsiteX0" fmla="*/ 46450 w 199057"/>
                <a:gd name="connsiteY0" fmla="*/ 74571 h 540032"/>
                <a:gd name="connsiteX1" fmla="*/ 52800 w 199057"/>
                <a:gd name="connsiteY1" fmla="*/ 125371 h 540032"/>
                <a:gd name="connsiteX2" fmla="*/ 11525 w 199057"/>
                <a:gd name="connsiteY2" fmla="*/ 306346 h 540032"/>
                <a:gd name="connsiteX3" fmla="*/ 109950 w 199057"/>
                <a:gd name="connsiteY3" fmla="*/ 280946 h 540032"/>
                <a:gd name="connsiteX4" fmla="*/ 78200 w 199057"/>
                <a:gd name="connsiteY4" fmla="*/ 385721 h 540032"/>
                <a:gd name="connsiteX5" fmla="*/ 132175 w 199057"/>
                <a:gd name="connsiteY5" fmla="*/ 334921 h 540032"/>
                <a:gd name="connsiteX6" fmla="*/ 198850 w 199057"/>
                <a:gd name="connsiteY6" fmla="*/ 411121 h 540032"/>
                <a:gd name="connsiteX7" fmla="*/ 154400 w 199057"/>
                <a:gd name="connsiteY7" fmla="*/ 433346 h 540032"/>
                <a:gd name="connsiteX8" fmla="*/ 192500 w 199057"/>
                <a:gd name="connsiteY8" fmla="*/ 538121 h 540032"/>
                <a:gd name="connsiteX9" fmla="*/ 75025 w 199057"/>
                <a:gd name="connsiteY9" fmla="*/ 331746 h 540032"/>
                <a:gd name="connsiteX10" fmla="*/ 5175 w 199057"/>
                <a:gd name="connsiteY10" fmla="*/ 303171 h 540032"/>
                <a:gd name="connsiteX11" fmla="*/ 8350 w 199057"/>
                <a:gd name="connsiteY11" fmla="*/ 214271 h 540032"/>
                <a:gd name="connsiteX12" fmla="*/ 33750 w 199057"/>
                <a:gd name="connsiteY12" fmla="*/ 220621 h 540032"/>
                <a:gd name="connsiteX13" fmla="*/ 167100 w 199057"/>
                <a:gd name="connsiteY13" fmla="*/ 1546 h 540032"/>
                <a:gd name="connsiteX14" fmla="*/ 75025 w 199057"/>
                <a:gd name="connsiteY14" fmla="*/ 122196 h 540032"/>
                <a:gd name="connsiteX15" fmla="*/ 90900 w 199057"/>
                <a:gd name="connsiteY15" fmla="*/ 109496 h 540032"/>
                <a:gd name="connsiteX16" fmla="*/ 46450 w 199057"/>
                <a:gd name="connsiteY16" fmla="*/ 74571 h 54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057" h="540032">
                  <a:moveTo>
                    <a:pt x="46450" y="74571"/>
                  </a:moveTo>
                  <a:cubicBezTo>
                    <a:pt x="40100" y="77217"/>
                    <a:pt x="58621" y="86742"/>
                    <a:pt x="52800" y="125371"/>
                  </a:cubicBezTo>
                  <a:cubicBezTo>
                    <a:pt x="46979" y="164000"/>
                    <a:pt x="2000" y="280417"/>
                    <a:pt x="11525" y="306346"/>
                  </a:cubicBezTo>
                  <a:cubicBezTo>
                    <a:pt x="21050" y="332275"/>
                    <a:pt x="98838" y="267717"/>
                    <a:pt x="109950" y="280946"/>
                  </a:cubicBezTo>
                  <a:cubicBezTo>
                    <a:pt x="121062" y="294175"/>
                    <a:pt x="74496" y="376725"/>
                    <a:pt x="78200" y="385721"/>
                  </a:cubicBezTo>
                  <a:cubicBezTo>
                    <a:pt x="81904" y="394717"/>
                    <a:pt x="112067" y="330688"/>
                    <a:pt x="132175" y="334921"/>
                  </a:cubicBezTo>
                  <a:cubicBezTo>
                    <a:pt x="152283" y="339154"/>
                    <a:pt x="195146" y="394717"/>
                    <a:pt x="198850" y="411121"/>
                  </a:cubicBezTo>
                  <a:cubicBezTo>
                    <a:pt x="202554" y="427525"/>
                    <a:pt x="155458" y="412179"/>
                    <a:pt x="154400" y="433346"/>
                  </a:cubicBezTo>
                  <a:cubicBezTo>
                    <a:pt x="153342" y="454513"/>
                    <a:pt x="205729" y="555054"/>
                    <a:pt x="192500" y="538121"/>
                  </a:cubicBezTo>
                  <a:cubicBezTo>
                    <a:pt x="179271" y="521188"/>
                    <a:pt x="106246" y="370904"/>
                    <a:pt x="75025" y="331746"/>
                  </a:cubicBezTo>
                  <a:cubicBezTo>
                    <a:pt x="43804" y="292588"/>
                    <a:pt x="16287" y="322750"/>
                    <a:pt x="5175" y="303171"/>
                  </a:cubicBezTo>
                  <a:cubicBezTo>
                    <a:pt x="-5937" y="283592"/>
                    <a:pt x="3588" y="228029"/>
                    <a:pt x="8350" y="214271"/>
                  </a:cubicBezTo>
                  <a:cubicBezTo>
                    <a:pt x="13112" y="200513"/>
                    <a:pt x="7292" y="256075"/>
                    <a:pt x="33750" y="220621"/>
                  </a:cubicBezTo>
                  <a:cubicBezTo>
                    <a:pt x="60208" y="185167"/>
                    <a:pt x="160221" y="17950"/>
                    <a:pt x="167100" y="1546"/>
                  </a:cubicBezTo>
                  <a:cubicBezTo>
                    <a:pt x="173979" y="-14858"/>
                    <a:pt x="87725" y="104204"/>
                    <a:pt x="75025" y="122196"/>
                  </a:cubicBezTo>
                  <a:cubicBezTo>
                    <a:pt x="62325" y="140188"/>
                    <a:pt x="94075" y="112142"/>
                    <a:pt x="90900" y="109496"/>
                  </a:cubicBezTo>
                  <a:cubicBezTo>
                    <a:pt x="87725" y="106850"/>
                    <a:pt x="52800" y="71925"/>
                    <a:pt x="46450" y="745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1" name="フリーフォーム 660">
              <a:extLst>
                <a:ext uri="{FF2B5EF4-FFF2-40B4-BE49-F238E27FC236}">
                  <a16:creationId xmlns:a16="http://schemas.microsoft.com/office/drawing/2014/main" id="{7C33E259-2CD2-4184-5651-26E00E00D09F}"/>
                </a:ext>
              </a:extLst>
            </p:cNvPr>
            <p:cNvSpPr/>
            <p:nvPr/>
          </p:nvSpPr>
          <p:spPr>
            <a:xfrm>
              <a:off x="3724264" y="12108396"/>
              <a:ext cx="137106" cy="296408"/>
            </a:xfrm>
            <a:custGeom>
              <a:avLst/>
              <a:gdLst>
                <a:gd name="connsiteX0" fmla="*/ 11 w 137106"/>
                <a:gd name="connsiteY0" fmla="*/ 1054 h 296408"/>
                <a:gd name="connsiteX1" fmla="*/ 98436 w 137106"/>
                <a:gd name="connsiteY1" fmla="*/ 213779 h 296408"/>
                <a:gd name="connsiteX2" fmla="*/ 63511 w 137106"/>
                <a:gd name="connsiteY2" fmla="*/ 159804 h 296408"/>
                <a:gd name="connsiteX3" fmla="*/ 136536 w 137106"/>
                <a:gd name="connsiteY3" fmla="*/ 296329 h 296408"/>
                <a:gd name="connsiteX4" fmla="*/ 92086 w 137106"/>
                <a:gd name="connsiteY4" fmla="*/ 137579 h 296408"/>
                <a:gd name="connsiteX5" fmla="*/ 11 w 137106"/>
                <a:gd name="connsiteY5" fmla="*/ 1054 h 2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06" h="296408">
                  <a:moveTo>
                    <a:pt x="11" y="1054"/>
                  </a:moveTo>
                  <a:cubicBezTo>
                    <a:pt x="1069" y="13754"/>
                    <a:pt x="87853" y="187321"/>
                    <a:pt x="98436" y="213779"/>
                  </a:cubicBezTo>
                  <a:cubicBezTo>
                    <a:pt x="109019" y="240237"/>
                    <a:pt x="57161" y="146046"/>
                    <a:pt x="63511" y="159804"/>
                  </a:cubicBezTo>
                  <a:cubicBezTo>
                    <a:pt x="69861" y="173562"/>
                    <a:pt x="131774" y="300033"/>
                    <a:pt x="136536" y="296329"/>
                  </a:cubicBezTo>
                  <a:cubicBezTo>
                    <a:pt x="141298" y="292625"/>
                    <a:pt x="115369" y="181500"/>
                    <a:pt x="92086" y="137579"/>
                  </a:cubicBezTo>
                  <a:cubicBezTo>
                    <a:pt x="68803" y="93658"/>
                    <a:pt x="-1047" y="-11646"/>
                    <a:pt x="11" y="10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2" name="フリーフォーム 661">
              <a:extLst>
                <a:ext uri="{FF2B5EF4-FFF2-40B4-BE49-F238E27FC236}">
                  <a16:creationId xmlns:a16="http://schemas.microsoft.com/office/drawing/2014/main" id="{3D25BE7C-4D23-EC58-C1FA-83C7786EAB8F}"/>
                </a:ext>
              </a:extLst>
            </p:cNvPr>
            <p:cNvSpPr/>
            <p:nvPr/>
          </p:nvSpPr>
          <p:spPr>
            <a:xfrm>
              <a:off x="3898781" y="11544298"/>
              <a:ext cx="273515" cy="638226"/>
            </a:xfrm>
            <a:custGeom>
              <a:avLst/>
              <a:gdLst>
                <a:gd name="connsiteX0" fmla="*/ 273169 w 273515"/>
                <a:gd name="connsiteY0" fmla="*/ 44452 h 638226"/>
                <a:gd name="connsiteX1" fmla="*/ 146169 w 273515"/>
                <a:gd name="connsiteY1" fmla="*/ 165102 h 638226"/>
                <a:gd name="connsiteX2" fmla="*/ 54094 w 273515"/>
                <a:gd name="connsiteY2" fmla="*/ 317502 h 638226"/>
                <a:gd name="connsiteX3" fmla="*/ 104894 w 273515"/>
                <a:gd name="connsiteY3" fmla="*/ 247652 h 638226"/>
                <a:gd name="connsiteX4" fmla="*/ 25519 w 273515"/>
                <a:gd name="connsiteY4" fmla="*/ 469902 h 638226"/>
                <a:gd name="connsiteX5" fmla="*/ 41394 w 273515"/>
                <a:gd name="connsiteY5" fmla="*/ 638177 h 638226"/>
                <a:gd name="connsiteX6" fmla="*/ 25519 w 273515"/>
                <a:gd name="connsiteY6" fmla="*/ 485777 h 638226"/>
                <a:gd name="connsiteX7" fmla="*/ 44569 w 273515"/>
                <a:gd name="connsiteY7" fmla="*/ 330202 h 638226"/>
                <a:gd name="connsiteX8" fmla="*/ 181094 w 273515"/>
                <a:gd name="connsiteY8" fmla="*/ 2 h 638226"/>
                <a:gd name="connsiteX9" fmla="*/ 119 w 273515"/>
                <a:gd name="connsiteY9" fmla="*/ 323852 h 638226"/>
                <a:gd name="connsiteX10" fmla="*/ 152519 w 273515"/>
                <a:gd name="connsiteY10" fmla="*/ 136527 h 638226"/>
                <a:gd name="connsiteX11" fmla="*/ 104894 w 273515"/>
                <a:gd name="connsiteY11" fmla="*/ 155577 h 638226"/>
                <a:gd name="connsiteX12" fmla="*/ 273169 w 273515"/>
                <a:gd name="connsiteY12" fmla="*/ 44452 h 63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515" h="638226">
                  <a:moveTo>
                    <a:pt x="273169" y="44452"/>
                  </a:moveTo>
                  <a:cubicBezTo>
                    <a:pt x="280048" y="46039"/>
                    <a:pt x="182681" y="119594"/>
                    <a:pt x="146169" y="165102"/>
                  </a:cubicBezTo>
                  <a:cubicBezTo>
                    <a:pt x="109657" y="210610"/>
                    <a:pt x="60973" y="303744"/>
                    <a:pt x="54094" y="317502"/>
                  </a:cubicBezTo>
                  <a:cubicBezTo>
                    <a:pt x="47215" y="331260"/>
                    <a:pt x="109656" y="222252"/>
                    <a:pt x="104894" y="247652"/>
                  </a:cubicBezTo>
                  <a:cubicBezTo>
                    <a:pt x="100132" y="273052"/>
                    <a:pt x="36102" y="404815"/>
                    <a:pt x="25519" y="469902"/>
                  </a:cubicBezTo>
                  <a:cubicBezTo>
                    <a:pt x="14936" y="534989"/>
                    <a:pt x="41394" y="635531"/>
                    <a:pt x="41394" y="638177"/>
                  </a:cubicBezTo>
                  <a:cubicBezTo>
                    <a:pt x="41394" y="640823"/>
                    <a:pt x="24990" y="537106"/>
                    <a:pt x="25519" y="485777"/>
                  </a:cubicBezTo>
                  <a:cubicBezTo>
                    <a:pt x="26048" y="434448"/>
                    <a:pt x="18640" y="411164"/>
                    <a:pt x="44569" y="330202"/>
                  </a:cubicBezTo>
                  <a:cubicBezTo>
                    <a:pt x="70498" y="249240"/>
                    <a:pt x="188502" y="1060"/>
                    <a:pt x="181094" y="2"/>
                  </a:cubicBezTo>
                  <a:cubicBezTo>
                    <a:pt x="173686" y="-1056"/>
                    <a:pt x="4882" y="301098"/>
                    <a:pt x="119" y="323852"/>
                  </a:cubicBezTo>
                  <a:cubicBezTo>
                    <a:pt x="-4644" y="346606"/>
                    <a:pt x="135056" y="164573"/>
                    <a:pt x="152519" y="136527"/>
                  </a:cubicBezTo>
                  <a:cubicBezTo>
                    <a:pt x="169981" y="108481"/>
                    <a:pt x="78436" y="173040"/>
                    <a:pt x="104894" y="155577"/>
                  </a:cubicBezTo>
                  <a:cubicBezTo>
                    <a:pt x="131352" y="138114"/>
                    <a:pt x="266290" y="42865"/>
                    <a:pt x="273169" y="444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3" name="フリーフォーム 662">
              <a:extLst>
                <a:ext uri="{FF2B5EF4-FFF2-40B4-BE49-F238E27FC236}">
                  <a16:creationId xmlns:a16="http://schemas.microsoft.com/office/drawing/2014/main" id="{00612793-F60C-6909-EBA4-FF3850CC863C}"/>
                </a:ext>
              </a:extLst>
            </p:cNvPr>
            <p:cNvSpPr/>
            <p:nvPr/>
          </p:nvSpPr>
          <p:spPr>
            <a:xfrm>
              <a:off x="3954740" y="11562739"/>
              <a:ext cx="312559" cy="620625"/>
            </a:xfrm>
            <a:custGeom>
              <a:avLst/>
              <a:gdLst>
                <a:gd name="connsiteX0" fmla="*/ 312460 w 312559"/>
                <a:gd name="connsiteY0" fmla="*/ 611 h 620625"/>
                <a:gd name="connsiteX1" fmla="*/ 172760 w 312559"/>
                <a:gd name="connsiteY1" fmla="*/ 245086 h 620625"/>
                <a:gd name="connsiteX2" fmla="*/ 175935 w 312559"/>
                <a:gd name="connsiteY2" fmla="*/ 276836 h 620625"/>
                <a:gd name="connsiteX3" fmla="*/ 172760 w 312559"/>
                <a:gd name="connsiteY3" fmla="*/ 448286 h 620625"/>
                <a:gd name="connsiteX4" fmla="*/ 191810 w 312559"/>
                <a:gd name="connsiteY4" fmla="*/ 359386 h 620625"/>
                <a:gd name="connsiteX5" fmla="*/ 172760 w 312559"/>
                <a:gd name="connsiteY5" fmla="*/ 610211 h 620625"/>
                <a:gd name="connsiteX6" fmla="*/ 169585 w 312559"/>
                <a:gd name="connsiteY6" fmla="*/ 460986 h 620625"/>
                <a:gd name="connsiteX7" fmla="*/ 169585 w 312559"/>
                <a:gd name="connsiteY7" fmla="*/ 540361 h 620625"/>
                <a:gd name="connsiteX8" fmla="*/ 61635 w 312559"/>
                <a:gd name="connsiteY8" fmla="*/ 565761 h 620625"/>
                <a:gd name="connsiteX9" fmla="*/ 4485 w 312559"/>
                <a:gd name="connsiteY9" fmla="*/ 559411 h 620625"/>
                <a:gd name="connsiteX10" fmla="*/ 179110 w 312559"/>
                <a:gd name="connsiteY10" fmla="*/ 540361 h 620625"/>
                <a:gd name="connsiteX11" fmla="*/ 39410 w 312559"/>
                <a:gd name="connsiteY11" fmla="*/ 616561 h 620625"/>
                <a:gd name="connsiteX12" fmla="*/ 20360 w 312559"/>
                <a:gd name="connsiteY12" fmla="*/ 603861 h 620625"/>
                <a:gd name="connsiteX13" fmla="*/ 131485 w 312559"/>
                <a:gd name="connsiteY13" fmla="*/ 549886 h 620625"/>
                <a:gd name="connsiteX14" fmla="*/ 102910 w 312559"/>
                <a:gd name="connsiteY14" fmla="*/ 407011 h 620625"/>
                <a:gd name="connsiteX15" fmla="*/ 163235 w 312559"/>
                <a:gd name="connsiteY15" fmla="*/ 451461 h 620625"/>
                <a:gd name="connsiteX16" fmla="*/ 150535 w 312559"/>
                <a:gd name="connsiteY16" fmla="*/ 251436 h 620625"/>
                <a:gd name="connsiteX17" fmla="*/ 144185 w 312559"/>
                <a:gd name="connsiteY17" fmla="*/ 175236 h 620625"/>
                <a:gd name="connsiteX18" fmla="*/ 194985 w 312559"/>
                <a:gd name="connsiteY18" fmla="*/ 175236 h 620625"/>
                <a:gd name="connsiteX19" fmla="*/ 312460 w 312559"/>
                <a:gd name="connsiteY19" fmla="*/ 611 h 6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2559" h="620625">
                  <a:moveTo>
                    <a:pt x="312460" y="611"/>
                  </a:moveTo>
                  <a:cubicBezTo>
                    <a:pt x="308756" y="12253"/>
                    <a:pt x="195514" y="199049"/>
                    <a:pt x="172760" y="245086"/>
                  </a:cubicBezTo>
                  <a:cubicBezTo>
                    <a:pt x="150006" y="291123"/>
                    <a:pt x="175935" y="242969"/>
                    <a:pt x="175935" y="276836"/>
                  </a:cubicBezTo>
                  <a:cubicBezTo>
                    <a:pt x="175935" y="310703"/>
                    <a:pt x="170114" y="434528"/>
                    <a:pt x="172760" y="448286"/>
                  </a:cubicBezTo>
                  <a:cubicBezTo>
                    <a:pt x="175406" y="462044"/>
                    <a:pt x="191810" y="332399"/>
                    <a:pt x="191810" y="359386"/>
                  </a:cubicBezTo>
                  <a:cubicBezTo>
                    <a:pt x="191810" y="386373"/>
                    <a:pt x="176464" y="593278"/>
                    <a:pt x="172760" y="610211"/>
                  </a:cubicBezTo>
                  <a:cubicBezTo>
                    <a:pt x="169056" y="627144"/>
                    <a:pt x="170114" y="472628"/>
                    <a:pt x="169585" y="460986"/>
                  </a:cubicBezTo>
                  <a:cubicBezTo>
                    <a:pt x="169056" y="449344"/>
                    <a:pt x="187577" y="522899"/>
                    <a:pt x="169585" y="540361"/>
                  </a:cubicBezTo>
                  <a:cubicBezTo>
                    <a:pt x="151593" y="557823"/>
                    <a:pt x="89152" y="562586"/>
                    <a:pt x="61635" y="565761"/>
                  </a:cubicBezTo>
                  <a:cubicBezTo>
                    <a:pt x="34118" y="568936"/>
                    <a:pt x="-15094" y="563644"/>
                    <a:pt x="4485" y="559411"/>
                  </a:cubicBezTo>
                  <a:cubicBezTo>
                    <a:pt x="24064" y="555178"/>
                    <a:pt x="173289" y="530836"/>
                    <a:pt x="179110" y="540361"/>
                  </a:cubicBezTo>
                  <a:cubicBezTo>
                    <a:pt x="184931" y="549886"/>
                    <a:pt x="65868" y="605978"/>
                    <a:pt x="39410" y="616561"/>
                  </a:cubicBezTo>
                  <a:cubicBezTo>
                    <a:pt x="12952" y="627144"/>
                    <a:pt x="5014" y="614973"/>
                    <a:pt x="20360" y="603861"/>
                  </a:cubicBezTo>
                  <a:cubicBezTo>
                    <a:pt x="35706" y="592749"/>
                    <a:pt x="117727" y="582694"/>
                    <a:pt x="131485" y="549886"/>
                  </a:cubicBezTo>
                  <a:cubicBezTo>
                    <a:pt x="145243" y="517078"/>
                    <a:pt x="97618" y="423415"/>
                    <a:pt x="102910" y="407011"/>
                  </a:cubicBezTo>
                  <a:cubicBezTo>
                    <a:pt x="108202" y="390607"/>
                    <a:pt x="155298" y="477390"/>
                    <a:pt x="163235" y="451461"/>
                  </a:cubicBezTo>
                  <a:cubicBezTo>
                    <a:pt x="171172" y="425532"/>
                    <a:pt x="153710" y="297473"/>
                    <a:pt x="150535" y="251436"/>
                  </a:cubicBezTo>
                  <a:cubicBezTo>
                    <a:pt x="147360" y="205399"/>
                    <a:pt x="136777" y="187936"/>
                    <a:pt x="144185" y="175236"/>
                  </a:cubicBezTo>
                  <a:cubicBezTo>
                    <a:pt x="151593" y="162536"/>
                    <a:pt x="174877" y="203282"/>
                    <a:pt x="194985" y="175236"/>
                  </a:cubicBezTo>
                  <a:cubicBezTo>
                    <a:pt x="215093" y="147190"/>
                    <a:pt x="316164" y="-11031"/>
                    <a:pt x="312460" y="6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4" name="フリーフォーム 663">
              <a:extLst>
                <a:ext uri="{FF2B5EF4-FFF2-40B4-BE49-F238E27FC236}">
                  <a16:creationId xmlns:a16="http://schemas.microsoft.com/office/drawing/2014/main" id="{BC543B04-B51E-47F1-1A17-9787DC0DF2DA}"/>
                </a:ext>
              </a:extLst>
            </p:cNvPr>
            <p:cNvSpPr/>
            <p:nvPr/>
          </p:nvSpPr>
          <p:spPr>
            <a:xfrm>
              <a:off x="4132542" y="11506196"/>
              <a:ext cx="219156" cy="807046"/>
            </a:xfrm>
            <a:custGeom>
              <a:avLst/>
              <a:gdLst>
                <a:gd name="connsiteX0" fmla="*/ 17183 w 219156"/>
                <a:gd name="connsiteY0" fmla="*/ 19054 h 807046"/>
                <a:gd name="connsiteX1" fmla="*/ 163233 w 219156"/>
                <a:gd name="connsiteY1" fmla="*/ 209554 h 807046"/>
                <a:gd name="connsiteX2" fmla="*/ 121958 w 219156"/>
                <a:gd name="connsiteY2" fmla="*/ 269879 h 807046"/>
                <a:gd name="connsiteX3" fmla="*/ 198158 w 219156"/>
                <a:gd name="connsiteY3" fmla="*/ 244479 h 807046"/>
                <a:gd name="connsiteX4" fmla="*/ 71158 w 219156"/>
                <a:gd name="connsiteY4" fmla="*/ 349254 h 807046"/>
                <a:gd name="connsiteX5" fmla="*/ 64808 w 219156"/>
                <a:gd name="connsiteY5" fmla="*/ 542929 h 807046"/>
                <a:gd name="connsiteX6" fmla="*/ 1308 w 219156"/>
                <a:gd name="connsiteY6" fmla="*/ 523879 h 807046"/>
                <a:gd name="connsiteX7" fmla="*/ 131483 w 219156"/>
                <a:gd name="connsiteY7" fmla="*/ 622304 h 807046"/>
                <a:gd name="connsiteX8" fmla="*/ 147358 w 219156"/>
                <a:gd name="connsiteY8" fmla="*/ 663579 h 807046"/>
                <a:gd name="connsiteX9" fmla="*/ 214033 w 219156"/>
                <a:gd name="connsiteY9" fmla="*/ 558804 h 807046"/>
                <a:gd name="connsiteX10" fmla="*/ 169583 w 219156"/>
                <a:gd name="connsiteY10" fmla="*/ 682629 h 807046"/>
                <a:gd name="connsiteX11" fmla="*/ 147358 w 219156"/>
                <a:gd name="connsiteY11" fmla="*/ 806454 h 807046"/>
                <a:gd name="connsiteX12" fmla="*/ 156883 w 219156"/>
                <a:gd name="connsiteY12" fmla="*/ 727079 h 807046"/>
                <a:gd name="connsiteX13" fmla="*/ 115608 w 219156"/>
                <a:gd name="connsiteY13" fmla="*/ 669929 h 807046"/>
                <a:gd name="connsiteX14" fmla="*/ 121958 w 219156"/>
                <a:gd name="connsiteY14" fmla="*/ 638179 h 807046"/>
                <a:gd name="connsiteX15" fmla="*/ 17183 w 219156"/>
                <a:gd name="connsiteY15" fmla="*/ 476254 h 807046"/>
                <a:gd name="connsiteX16" fmla="*/ 74333 w 219156"/>
                <a:gd name="connsiteY16" fmla="*/ 228604 h 807046"/>
                <a:gd name="connsiteX17" fmla="*/ 39408 w 219156"/>
                <a:gd name="connsiteY17" fmla="*/ 387354 h 807046"/>
                <a:gd name="connsiteX18" fmla="*/ 175933 w 219156"/>
                <a:gd name="connsiteY18" fmla="*/ 212729 h 807046"/>
                <a:gd name="connsiteX19" fmla="*/ 217208 w 219156"/>
                <a:gd name="connsiteY19" fmla="*/ 4 h 807046"/>
                <a:gd name="connsiteX20" fmla="*/ 125133 w 219156"/>
                <a:gd name="connsiteY20" fmla="*/ 206379 h 807046"/>
                <a:gd name="connsiteX21" fmla="*/ 83858 w 219156"/>
                <a:gd name="connsiteY21" fmla="*/ 63504 h 807046"/>
                <a:gd name="connsiteX22" fmla="*/ 17183 w 219156"/>
                <a:gd name="connsiteY22" fmla="*/ 19054 h 80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9156" h="807046">
                  <a:moveTo>
                    <a:pt x="17183" y="19054"/>
                  </a:moveTo>
                  <a:cubicBezTo>
                    <a:pt x="30412" y="43396"/>
                    <a:pt x="145771" y="167750"/>
                    <a:pt x="163233" y="209554"/>
                  </a:cubicBezTo>
                  <a:cubicBezTo>
                    <a:pt x="180695" y="251358"/>
                    <a:pt x="116137" y="264058"/>
                    <a:pt x="121958" y="269879"/>
                  </a:cubicBezTo>
                  <a:cubicBezTo>
                    <a:pt x="127779" y="275700"/>
                    <a:pt x="206625" y="231250"/>
                    <a:pt x="198158" y="244479"/>
                  </a:cubicBezTo>
                  <a:cubicBezTo>
                    <a:pt x="189691" y="257708"/>
                    <a:pt x="93383" y="299512"/>
                    <a:pt x="71158" y="349254"/>
                  </a:cubicBezTo>
                  <a:cubicBezTo>
                    <a:pt x="48933" y="398996"/>
                    <a:pt x="76450" y="513825"/>
                    <a:pt x="64808" y="542929"/>
                  </a:cubicBezTo>
                  <a:cubicBezTo>
                    <a:pt x="53166" y="572033"/>
                    <a:pt x="-9804" y="510650"/>
                    <a:pt x="1308" y="523879"/>
                  </a:cubicBezTo>
                  <a:cubicBezTo>
                    <a:pt x="12420" y="537108"/>
                    <a:pt x="107141" y="599021"/>
                    <a:pt x="131483" y="622304"/>
                  </a:cubicBezTo>
                  <a:cubicBezTo>
                    <a:pt x="155825" y="645587"/>
                    <a:pt x="133600" y="674162"/>
                    <a:pt x="147358" y="663579"/>
                  </a:cubicBezTo>
                  <a:cubicBezTo>
                    <a:pt x="161116" y="652996"/>
                    <a:pt x="210329" y="555629"/>
                    <a:pt x="214033" y="558804"/>
                  </a:cubicBezTo>
                  <a:cubicBezTo>
                    <a:pt x="217737" y="561979"/>
                    <a:pt x="180695" y="641354"/>
                    <a:pt x="169583" y="682629"/>
                  </a:cubicBezTo>
                  <a:cubicBezTo>
                    <a:pt x="158471" y="723904"/>
                    <a:pt x="149475" y="799046"/>
                    <a:pt x="147358" y="806454"/>
                  </a:cubicBezTo>
                  <a:cubicBezTo>
                    <a:pt x="145241" y="813862"/>
                    <a:pt x="162175" y="749833"/>
                    <a:pt x="156883" y="727079"/>
                  </a:cubicBezTo>
                  <a:cubicBezTo>
                    <a:pt x="151591" y="704325"/>
                    <a:pt x="121429" y="684746"/>
                    <a:pt x="115608" y="669929"/>
                  </a:cubicBezTo>
                  <a:cubicBezTo>
                    <a:pt x="109787" y="655112"/>
                    <a:pt x="138362" y="670458"/>
                    <a:pt x="121958" y="638179"/>
                  </a:cubicBezTo>
                  <a:cubicBezTo>
                    <a:pt x="105554" y="605900"/>
                    <a:pt x="25121" y="544517"/>
                    <a:pt x="17183" y="476254"/>
                  </a:cubicBezTo>
                  <a:cubicBezTo>
                    <a:pt x="9245" y="407992"/>
                    <a:pt x="70629" y="243421"/>
                    <a:pt x="74333" y="228604"/>
                  </a:cubicBezTo>
                  <a:cubicBezTo>
                    <a:pt x="78037" y="213787"/>
                    <a:pt x="22475" y="390000"/>
                    <a:pt x="39408" y="387354"/>
                  </a:cubicBezTo>
                  <a:cubicBezTo>
                    <a:pt x="56341" y="384708"/>
                    <a:pt x="146300" y="277287"/>
                    <a:pt x="175933" y="212729"/>
                  </a:cubicBezTo>
                  <a:cubicBezTo>
                    <a:pt x="205566" y="148171"/>
                    <a:pt x="225675" y="1062"/>
                    <a:pt x="217208" y="4"/>
                  </a:cubicBezTo>
                  <a:cubicBezTo>
                    <a:pt x="208741" y="-1054"/>
                    <a:pt x="147358" y="195796"/>
                    <a:pt x="125133" y="206379"/>
                  </a:cubicBezTo>
                  <a:cubicBezTo>
                    <a:pt x="102908" y="216962"/>
                    <a:pt x="101850" y="92079"/>
                    <a:pt x="83858" y="63504"/>
                  </a:cubicBezTo>
                  <a:cubicBezTo>
                    <a:pt x="65866" y="34929"/>
                    <a:pt x="3954" y="-5288"/>
                    <a:pt x="17183" y="190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5" name="フリーフォーム 664">
              <a:extLst>
                <a:ext uri="{FF2B5EF4-FFF2-40B4-BE49-F238E27FC236}">
                  <a16:creationId xmlns:a16="http://schemas.microsoft.com/office/drawing/2014/main" id="{BAEADFAB-4D09-A4A2-43FD-B8AA00080C35}"/>
                </a:ext>
              </a:extLst>
            </p:cNvPr>
            <p:cNvSpPr/>
            <p:nvPr/>
          </p:nvSpPr>
          <p:spPr>
            <a:xfrm>
              <a:off x="3879622" y="12122150"/>
              <a:ext cx="447970" cy="227684"/>
            </a:xfrm>
            <a:custGeom>
              <a:avLst/>
              <a:gdLst>
                <a:gd name="connsiteX0" fmla="*/ 228 w 447970"/>
                <a:gd name="connsiteY0" fmla="*/ 0 h 227684"/>
                <a:gd name="connsiteX1" fmla="*/ 47853 w 447970"/>
                <a:gd name="connsiteY1" fmla="*/ 50800 h 227684"/>
                <a:gd name="connsiteX2" fmla="*/ 270103 w 447970"/>
                <a:gd name="connsiteY2" fmla="*/ 219075 h 227684"/>
                <a:gd name="connsiteX3" fmla="*/ 260578 w 447970"/>
                <a:gd name="connsiteY3" fmla="*/ 203200 h 227684"/>
                <a:gd name="connsiteX4" fmla="*/ 397103 w 447970"/>
                <a:gd name="connsiteY4" fmla="*/ 203200 h 227684"/>
                <a:gd name="connsiteX5" fmla="*/ 349478 w 447970"/>
                <a:gd name="connsiteY5" fmla="*/ 190500 h 227684"/>
                <a:gd name="connsiteX6" fmla="*/ 441553 w 447970"/>
                <a:gd name="connsiteY6" fmla="*/ 206375 h 227684"/>
                <a:gd name="connsiteX7" fmla="*/ 400278 w 447970"/>
                <a:gd name="connsiteY7" fmla="*/ 174625 h 227684"/>
                <a:gd name="connsiteX8" fmla="*/ 447903 w 447970"/>
                <a:gd name="connsiteY8" fmla="*/ 44450 h 227684"/>
                <a:gd name="connsiteX9" fmla="*/ 387578 w 447970"/>
                <a:gd name="connsiteY9" fmla="*/ 146050 h 227684"/>
                <a:gd name="connsiteX10" fmla="*/ 330428 w 447970"/>
                <a:gd name="connsiteY10" fmla="*/ 104775 h 227684"/>
                <a:gd name="connsiteX11" fmla="*/ 387578 w 447970"/>
                <a:gd name="connsiteY11" fmla="*/ 152400 h 227684"/>
                <a:gd name="connsiteX12" fmla="*/ 228828 w 447970"/>
                <a:gd name="connsiteY12" fmla="*/ 174625 h 227684"/>
                <a:gd name="connsiteX13" fmla="*/ 282803 w 447970"/>
                <a:gd name="connsiteY13" fmla="*/ 107950 h 227684"/>
                <a:gd name="connsiteX14" fmla="*/ 206603 w 447970"/>
                <a:gd name="connsiteY14" fmla="*/ 152400 h 227684"/>
                <a:gd name="connsiteX15" fmla="*/ 279628 w 447970"/>
                <a:gd name="connsiteY15" fmla="*/ 69850 h 227684"/>
                <a:gd name="connsiteX16" fmla="*/ 225653 w 447970"/>
                <a:gd name="connsiteY16" fmla="*/ 69850 h 227684"/>
                <a:gd name="connsiteX17" fmla="*/ 219303 w 447970"/>
                <a:gd name="connsiteY17" fmla="*/ 161925 h 227684"/>
                <a:gd name="connsiteX18" fmla="*/ 158978 w 447970"/>
                <a:gd name="connsiteY18" fmla="*/ 92075 h 227684"/>
                <a:gd name="connsiteX19" fmla="*/ 178028 w 447970"/>
                <a:gd name="connsiteY19" fmla="*/ 139700 h 227684"/>
                <a:gd name="connsiteX20" fmla="*/ 35153 w 447970"/>
                <a:gd name="connsiteY20" fmla="*/ 50800 h 227684"/>
                <a:gd name="connsiteX21" fmla="*/ 228 w 447970"/>
                <a:gd name="connsiteY21" fmla="*/ 0 h 22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7970" h="227684">
                  <a:moveTo>
                    <a:pt x="228" y="0"/>
                  </a:moveTo>
                  <a:cubicBezTo>
                    <a:pt x="2345" y="0"/>
                    <a:pt x="2874" y="14288"/>
                    <a:pt x="47853" y="50800"/>
                  </a:cubicBezTo>
                  <a:cubicBezTo>
                    <a:pt x="92832" y="87313"/>
                    <a:pt x="234649" y="193675"/>
                    <a:pt x="270103" y="219075"/>
                  </a:cubicBezTo>
                  <a:cubicBezTo>
                    <a:pt x="305557" y="244475"/>
                    <a:pt x="239411" y="205846"/>
                    <a:pt x="260578" y="203200"/>
                  </a:cubicBezTo>
                  <a:cubicBezTo>
                    <a:pt x="281745" y="200554"/>
                    <a:pt x="382286" y="205317"/>
                    <a:pt x="397103" y="203200"/>
                  </a:cubicBezTo>
                  <a:cubicBezTo>
                    <a:pt x="411920" y="201083"/>
                    <a:pt x="342070" y="189971"/>
                    <a:pt x="349478" y="190500"/>
                  </a:cubicBezTo>
                  <a:cubicBezTo>
                    <a:pt x="356886" y="191029"/>
                    <a:pt x="433086" y="209021"/>
                    <a:pt x="441553" y="206375"/>
                  </a:cubicBezTo>
                  <a:cubicBezTo>
                    <a:pt x="450020" y="203729"/>
                    <a:pt x="399220" y="201612"/>
                    <a:pt x="400278" y="174625"/>
                  </a:cubicBezTo>
                  <a:cubicBezTo>
                    <a:pt x="401336" y="147638"/>
                    <a:pt x="450020" y="49212"/>
                    <a:pt x="447903" y="44450"/>
                  </a:cubicBezTo>
                  <a:cubicBezTo>
                    <a:pt x="445786" y="39688"/>
                    <a:pt x="407157" y="135996"/>
                    <a:pt x="387578" y="146050"/>
                  </a:cubicBezTo>
                  <a:cubicBezTo>
                    <a:pt x="367999" y="156104"/>
                    <a:pt x="330428" y="103717"/>
                    <a:pt x="330428" y="104775"/>
                  </a:cubicBezTo>
                  <a:cubicBezTo>
                    <a:pt x="330428" y="105833"/>
                    <a:pt x="404511" y="140758"/>
                    <a:pt x="387578" y="152400"/>
                  </a:cubicBezTo>
                  <a:cubicBezTo>
                    <a:pt x="370645" y="164042"/>
                    <a:pt x="246290" y="182033"/>
                    <a:pt x="228828" y="174625"/>
                  </a:cubicBezTo>
                  <a:cubicBezTo>
                    <a:pt x="211366" y="167217"/>
                    <a:pt x="286507" y="111654"/>
                    <a:pt x="282803" y="107950"/>
                  </a:cubicBezTo>
                  <a:cubicBezTo>
                    <a:pt x="279099" y="104246"/>
                    <a:pt x="207132" y="158750"/>
                    <a:pt x="206603" y="152400"/>
                  </a:cubicBezTo>
                  <a:cubicBezTo>
                    <a:pt x="206074" y="146050"/>
                    <a:pt x="276453" y="83608"/>
                    <a:pt x="279628" y="69850"/>
                  </a:cubicBezTo>
                  <a:cubicBezTo>
                    <a:pt x="282803" y="56092"/>
                    <a:pt x="235707" y="54504"/>
                    <a:pt x="225653" y="69850"/>
                  </a:cubicBezTo>
                  <a:cubicBezTo>
                    <a:pt x="215599" y="85196"/>
                    <a:pt x="230415" y="158221"/>
                    <a:pt x="219303" y="161925"/>
                  </a:cubicBezTo>
                  <a:cubicBezTo>
                    <a:pt x="208191" y="165629"/>
                    <a:pt x="165857" y="95779"/>
                    <a:pt x="158978" y="92075"/>
                  </a:cubicBezTo>
                  <a:cubicBezTo>
                    <a:pt x="152099" y="88371"/>
                    <a:pt x="198665" y="146579"/>
                    <a:pt x="178028" y="139700"/>
                  </a:cubicBezTo>
                  <a:cubicBezTo>
                    <a:pt x="157391" y="132821"/>
                    <a:pt x="59495" y="71437"/>
                    <a:pt x="35153" y="50800"/>
                  </a:cubicBezTo>
                  <a:cubicBezTo>
                    <a:pt x="10811" y="30163"/>
                    <a:pt x="-1889" y="0"/>
                    <a:pt x="228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6" name="フリーフォーム 665">
              <a:extLst>
                <a:ext uri="{FF2B5EF4-FFF2-40B4-BE49-F238E27FC236}">
                  <a16:creationId xmlns:a16="http://schemas.microsoft.com/office/drawing/2014/main" id="{0B44BC23-B6BB-D9D7-F5A1-0459365009CE}"/>
                </a:ext>
              </a:extLst>
            </p:cNvPr>
            <p:cNvSpPr/>
            <p:nvPr/>
          </p:nvSpPr>
          <p:spPr>
            <a:xfrm>
              <a:off x="4285747" y="11411610"/>
              <a:ext cx="248921" cy="721037"/>
            </a:xfrm>
            <a:custGeom>
              <a:avLst/>
              <a:gdLst>
                <a:gd name="connsiteX0" fmla="*/ 95753 w 248921"/>
                <a:gd name="connsiteY0" fmla="*/ 2515 h 721037"/>
                <a:gd name="connsiteX1" fmla="*/ 3678 w 248921"/>
                <a:gd name="connsiteY1" fmla="*/ 364465 h 721037"/>
                <a:gd name="connsiteX2" fmla="*/ 44953 w 248921"/>
                <a:gd name="connsiteY2" fmla="*/ 316840 h 721037"/>
                <a:gd name="connsiteX3" fmla="*/ 57653 w 248921"/>
                <a:gd name="connsiteY3" fmla="*/ 516865 h 721037"/>
                <a:gd name="connsiteX4" fmla="*/ 38603 w 248921"/>
                <a:gd name="connsiteY4" fmla="*/ 523215 h 721037"/>
                <a:gd name="connsiteX5" fmla="*/ 76703 w 248921"/>
                <a:gd name="connsiteY5" fmla="*/ 688315 h 721037"/>
                <a:gd name="connsiteX6" fmla="*/ 102103 w 248921"/>
                <a:gd name="connsiteY6" fmla="*/ 716890 h 721037"/>
                <a:gd name="connsiteX7" fmla="*/ 225928 w 248921"/>
                <a:gd name="connsiteY7" fmla="*/ 631165 h 721037"/>
                <a:gd name="connsiteX8" fmla="*/ 187828 w 248921"/>
                <a:gd name="connsiteY8" fmla="*/ 701015 h 721037"/>
                <a:gd name="connsiteX9" fmla="*/ 248153 w 248921"/>
                <a:gd name="connsiteY9" fmla="*/ 583540 h 721037"/>
                <a:gd name="connsiteX10" fmla="*/ 222753 w 248921"/>
                <a:gd name="connsiteY10" fmla="*/ 574015 h 721037"/>
                <a:gd name="connsiteX11" fmla="*/ 235453 w 248921"/>
                <a:gd name="connsiteY11" fmla="*/ 545440 h 721037"/>
                <a:gd name="connsiteX12" fmla="*/ 149728 w 248921"/>
                <a:gd name="connsiteY12" fmla="*/ 713715 h 721037"/>
                <a:gd name="connsiteX13" fmla="*/ 70353 w 248921"/>
                <a:gd name="connsiteY13" fmla="*/ 529565 h 721037"/>
                <a:gd name="connsiteX14" fmla="*/ 503 w 248921"/>
                <a:gd name="connsiteY14" fmla="*/ 304140 h 721037"/>
                <a:gd name="connsiteX15" fmla="*/ 41778 w 248921"/>
                <a:gd name="connsiteY15" fmla="*/ 304140 h 721037"/>
                <a:gd name="connsiteX16" fmla="*/ 95753 w 248921"/>
                <a:gd name="connsiteY16" fmla="*/ 170790 h 721037"/>
                <a:gd name="connsiteX17" fmla="*/ 51303 w 248921"/>
                <a:gd name="connsiteY17" fmla="*/ 202540 h 721037"/>
                <a:gd name="connsiteX18" fmla="*/ 95753 w 248921"/>
                <a:gd name="connsiteY18" fmla="*/ 2515 h 72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8921" h="721037">
                  <a:moveTo>
                    <a:pt x="95753" y="2515"/>
                  </a:moveTo>
                  <a:cubicBezTo>
                    <a:pt x="87816" y="29502"/>
                    <a:pt x="12145" y="312078"/>
                    <a:pt x="3678" y="364465"/>
                  </a:cubicBezTo>
                  <a:cubicBezTo>
                    <a:pt x="-4789" y="416852"/>
                    <a:pt x="35957" y="291440"/>
                    <a:pt x="44953" y="316840"/>
                  </a:cubicBezTo>
                  <a:cubicBezTo>
                    <a:pt x="53949" y="342240"/>
                    <a:pt x="58711" y="482469"/>
                    <a:pt x="57653" y="516865"/>
                  </a:cubicBezTo>
                  <a:cubicBezTo>
                    <a:pt x="56595" y="551261"/>
                    <a:pt x="35428" y="494640"/>
                    <a:pt x="38603" y="523215"/>
                  </a:cubicBezTo>
                  <a:cubicBezTo>
                    <a:pt x="41778" y="551790"/>
                    <a:pt x="66120" y="656036"/>
                    <a:pt x="76703" y="688315"/>
                  </a:cubicBezTo>
                  <a:cubicBezTo>
                    <a:pt x="87286" y="720594"/>
                    <a:pt x="77232" y="726415"/>
                    <a:pt x="102103" y="716890"/>
                  </a:cubicBezTo>
                  <a:cubicBezTo>
                    <a:pt x="126974" y="707365"/>
                    <a:pt x="211641" y="633811"/>
                    <a:pt x="225928" y="631165"/>
                  </a:cubicBezTo>
                  <a:cubicBezTo>
                    <a:pt x="240215" y="628519"/>
                    <a:pt x="184124" y="708952"/>
                    <a:pt x="187828" y="701015"/>
                  </a:cubicBezTo>
                  <a:cubicBezTo>
                    <a:pt x="191532" y="693078"/>
                    <a:pt x="242332" y="604707"/>
                    <a:pt x="248153" y="583540"/>
                  </a:cubicBezTo>
                  <a:cubicBezTo>
                    <a:pt x="253974" y="562373"/>
                    <a:pt x="224870" y="580365"/>
                    <a:pt x="222753" y="574015"/>
                  </a:cubicBezTo>
                  <a:cubicBezTo>
                    <a:pt x="220636" y="567665"/>
                    <a:pt x="247624" y="522157"/>
                    <a:pt x="235453" y="545440"/>
                  </a:cubicBezTo>
                  <a:cubicBezTo>
                    <a:pt x="223282" y="568723"/>
                    <a:pt x="177245" y="716361"/>
                    <a:pt x="149728" y="713715"/>
                  </a:cubicBezTo>
                  <a:cubicBezTo>
                    <a:pt x="122211" y="711069"/>
                    <a:pt x="95224" y="597828"/>
                    <a:pt x="70353" y="529565"/>
                  </a:cubicBezTo>
                  <a:cubicBezTo>
                    <a:pt x="45482" y="461303"/>
                    <a:pt x="5265" y="341711"/>
                    <a:pt x="503" y="304140"/>
                  </a:cubicBezTo>
                  <a:cubicBezTo>
                    <a:pt x="-4259" y="266569"/>
                    <a:pt x="25903" y="326365"/>
                    <a:pt x="41778" y="304140"/>
                  </a:cubicBezTo>
                  <a:cubicBezTo>
                    <a:pt x="57653" y="281915"/>
                    <a:pt x="94165" y="187723"/>
                    <a:pt x="95753" y="170790"/>
                  </a:cubicBezTo>
                  <a:cubicBezTo>
                    <a:pt x="97341" y="153857"/>
                    <a:pt x="48128" y="231115"/>
                    <a:pt x="51303" y="202540"/>
                  </a:cubicBezTo>
                  <a:cubicBezTo>
                    <a:pt x="54478" y="173965"/>
                    <a:pt x="103690" y="-24472"/>
                    <a:pt x="95753" y="25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7" name="フリーフォーム 666">
              <a:extLst>
                <a:ext uri="{FF2B5EF4-FFF2-40B4-BE49-F238E27FC236}">
                  <a16:creationId xmlns:a16="http://schemas.microsoft.com/office/drawing/2014/main" id="{DF321EB1-FC5B-982E-53BA-C2E32E6902E6}"/>
                </a:ext>
              </a:extLst>
            </p:cNvPr>
            <p:cNvSpPr/>
            <p:nvPr/>
          </p:nvSpPr>
          <p:spPr>
            <a:xfrm>
              <a:off x="4412332" y="11347040"/>
              <a:ext cx="341768" cy="773254"/>
            </a:xfrm>
            <a:custGeom>
              <a:avLst/>
              <a:gdLst>
                <a:gd name="connsiteX0" fmla="*/ 16793 w 341768"/>
                <a:gd name="connsiteY0" fmla="*/ 3585 h 773254"/>
                <a:gd name="connsiteX1" fmla="*/ 51718 w 341768"/>
                <a:gd name="connsiteY1" fmla="*/ 44860 h 773254"/>
                <a:gd name="connsiteX2" fmla="*/ 99343 w 341768"/>
                <a:gd name="connsiteY2" fmla="*/ 190910 h 773254"/>
                <a:gd name="connsiteX3" fmla="*/ 54893 w 341768"/>
                <a:gd name="connsiteY3" fmla="*/ 330610 h 773254"/>
                <a:gd name="connsiteX4" fmla="*/ 80293 w 341768"/>
                <a:gd name="connsiteY4" fmla="*/ 368710 h 773254"/>
                <a:gd name="connsiteX5" fmla="*/ 80293 w 341768"/>
                <a:gd name="connsiteY5" fmla="*/ 498885 h 773254"/>
                <a:gd name="connsiteX6" fmla="*/ 105693 w 341768"/>
                <a:gd name="connsiteY6" fmla="*/ 444910 h 773254"/>
                <a:gd name="connsiteX7" fmla="*/ 77118 w 341768"/>
                <a:gd name="connsiteY7" fmla="*/ 686210 h 773254"/>
                <a:gd name="connsiteX8" fmla="*/ 39018 w 341768"/>
                <a:gd name="connsiteY8" fmla="*/ 765585 h 773254"/>
                <a:gd name="connsiteX9" fmla="*/ 70768 w 341768"/>
                <a:gd name="connsiteY9" fmla="*/ 517935 h 773254"/>
                <a:gd name="connsiteX10" fmla="*/ 48543 w 341768"/>
                <a:gd name="connsiteY10" fmla="*/ 727485 h 773254"/>
                <a:gd name="connsiteX11" fmla="*/ 80293 w 341768"/>
                <a:gd name="connsiteY11" fmla="*/ 463960 h 773254"/>
                <a:gd name="connsiteX12" fmla="*/ 23143 w 341768"/>
                <a:gd name="connsiteY12" fmla="*/ 286160 h 773254"/>
                <a:gd name="connsiteX13" fmla="*/ 89818 w 341768"/>
                <a:gd name="connsiteY13" fmla="*/ 197260 h 773254"/>
                <a:gd name="connsiteX14" fmla="*/ 197768 w 341768"/>
                <a:gd name="connsiteY14" fmla="*/ 22635 h 773254"/>
                <a:gd name="connsiteX15" fmla="*/ 105693 w 341768"/>
                <a:gd name="connsiteY15" fmla="*/ 60735 h 773254"/>
                <a:gd name="connsiteX16" fmla="*/ 150143 w 341768"/>
                <a:gd name="connsiteY16" fmla="*/ 92485 h 773254"/>
                <a:gd name="connsiteX17" fmla="*/ 340643 w 341768"/>
                <a:gd name="connsiteY17" fmla="*/ 121060 h 773254"/>
                <a:gd name="connsiteX18" fmla="*/ 16793 w 341768"/>
                <a:gd name="connsiteY18" fmla="*/ 3585 h 77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768" h="773254">
                  <a:moveTo>
                    <a:pt x="16793" y="3585"/>
                  </a:moveTo>
                  <a:cubicBezTo>
                    <a:pt x="-31361" y="-9115"/>
                    <a:pt x="37960" y="13639"/>
                    <a:pt x="51718" y="44860"/>
                  </a:cubicBezTo>
                  <a:cubicBezTo>
                    <a:pt x="65476" y="76081"/>
                    <a:pt x="98814" y="143285"/>
                    <a:pt x="99343" y="190910"/>
                  </a:cubicBezTo>
                  <a:cubicBezTo>
                    <a:pt x="99872" y="238535"/>
                    <a:pt x="58068" y="300977"/>
                    <a:pt x="54893" y="330610"/>
                  </a:cubicBezTo>
                  <a:cubicBezTo>
                    <a:pt x="51718" y="360243"/>
                    <a:pt x="76060" y="340664"/>
                    <a:pt x="80293" y="368710"/>
                  </a:cubicBezTo>
                  <a:cubicBezTo>
                    <a:pt x="84526" y="396756"/>
                    <a:pt x="76060" y="486185"/>
                    <a:pt x="80293" y="498885"/>
                  </a:cubicBezTo>
                  <a:cubicBezTo>
                    <a:pt x="84526" y="511585"/>
                    <a:pt x="106222" y="413689"/>
                    <a:pt x="105693" y="444910"/>
                  </a:cubicBezTo>
                  <a:cubicBezTo>
                    <a:pt x="105164" y="476131"/>
                    <a:pt x="88231" y="632764"/>
                    <a:pt x="77118" y="686210"/>
                  </a:cubicBezTo>
                  <a:cubicBezTo>
                    <a:pt x="66006" y="739656"/>
                    <a:pt x="40076" y="793631"/>
                    <a:pt x="39018" y="765585"/>
                  </a:cubicBezTo>
                  <a:cubicBezTo>
                    <a:pt x="37960" y="737539"/>
                    <a:pt x="69181" y="524285"/>
                    <a:pt x="70768" y="517935"/>
                  </a:cubicBezTo>
                  <a:cubicBezTo>
                    <a:pt x="72356" y="511585"/>
                    <a:pt x="46956" y="736481"/>
                    <a:pt x="48543" y="727485"/>
                  </a:cubicBezTo>
                  <a:cubicBezTo>
                    <a:pt x="50130" y="718489"/>
                    <a:pt x="84526" y="537514"/>
                    <a:pt x="80293" y="463960"/>
                  </a:cubicBezTo>
                  <a:cubicBezTo>
                    <a:pt x="76060" y="390406"/>
                    <a:pt x="21556" y="330610"/>
                    <a:pt x="23143" y="286160"/>
                  </a:cubicBezTo>
                  <a:cubicBezTo>
                    <a:pt x="24731" y="241710"/>
                    <a:pt x="60714" y="241181"/>
                    <a:pt x="89818" y="197260"/>
                  </a:cubicBezTo>
                  <a:cubicBezTo>
                    <a:pt x="118922" y="153339"/>
                    <a:pt x="195122" y="45389"/>
                    <a:pt x="197768" y="22635"/>
                  </a:cubicBezTo>
                  <a:cubicBezTo>
                    <a:pt x="200414" y="-119"/>
                    <a:pt x="113631" y="49093"/>
                    <a:pt x="105693" y="60735"/>
                  </a:cubicBezTo>
                  <a:cubicBezTo>
                    <a:pt x="97756" y="72377"/>
                    <a:pt x="110985" y="82431"/>
                    <a:pt x="150143" y="92485"/>
                  </a:cubicBezTo>
                  <a:cubicBezTo>
                    <a:pt x="189301" y="102539"/>
                    <a:pt x="357047" y="134289"/>
                    <a:pt x="340643" y="121060"/>
                  </a:cubicBezTo>
                  <a:cubicBezTo>
                    <a:pt x="324239" y="107831"/>
                    <a:pt x="64947" y="16285"/>
                    <a:pt x="16793" y="35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8" name="フリーフォーム 667">
              <a:extLst>
                <a:ext uri="{FF2B5EF4-FFF2-40B4-BE49-F238E27FC236}">
                  <a16:creationId xmlns:a16="http://schemas.microsoft.com/office/drawing/2014/main" id="{8EC8C654-D906-71F7-48DD-675CFBD191B0}"/>
                </a:ext>
              </a:extLst>
            </p:cNvPr>
            <p:cNvSpPr/>
            <p:nvPr/>
          </p:nvSpPr>
          <p:spPr>
            <a:xfrm>
              <a:off x="4476272" y="11553005"/>
              <a:ext cx="189333" cy="522056"/>
            </a:xfrm>
            <a:custGeom>
              <a:avLst/>
              <a:gdLst>
                <a:gd name="connsiteX0" fmla="*/ 95728 w 189333"/>
                <a:gd name="connsiteY0" fmla="*/ 86545 h 522056"/>
                <a:gd name="connsiteX1" fmla="*/ 83028 w 189333"/>
                <a:gd name="connsiteY1" fmla="*/ 448495 h 522056"/>
                <a:gd name="connsiteX2" fmla="*/ 117953 w 189333"/>
                <a:gd name="connsiteY2" fmla="*/ 458020 h 522056"/>
                <a:gd name="connsiteX3" fmla="*/ 146528 w 189333"/>
                <a:gd name="connsiteY3" fmla="*/ 331020 h 522056"/>
                <a:gd name="connsiteX4" fmla="*/ 168753 w 189333"/>
                <a:gd name="connsiteY4" fmla="*/ 375470 h 522056"/>
                <a:gd name="connsiteX5" fmla="*/ 184628 w 189333"/>
                <a:gd name="connsiteY5" fmla="*/ 331020 h 522056"/>
                <a:gd name="connsiteX6" fmla="*/ 79853 w 189333"/>
                <a:gd name="connsiteY6" fmla="*/ 477070 h 522056"/>
                <a:gd name="connsiteX7" fmla="*/ 98903 w 189333"/>
                <a:gd name="connsiteY7" fmla="*/ 508820 h 522056"/>
                <a:gd name="connsiteX8" fmla="*/ 29053 w 189333"/>
                <a:gd name="connsiteY8" fmla="*/ 280220 h 522056"/>
                <a:gd name="connsiteX9" fmla="*/ 73503 w 189333"/>
                <a:gd name="connsiteY9" fmla="*/ 365945 h 522056"/>
                <a:gd name="connsiteX10" fmla="*/ 478 w 189333"/>
                <a:gd name="connsiteY10" fmla="*/ 48445 h 522056"/>
                <a:gd name="connsiteX11" fmla="*/ 41753 w 189333"/>
                <a:gd name="connsiteY11" fmla="*/ 121470 h 522056"/>
                <a:gd name="connsiteX12" fmla="*/ 38578 w 189333"/>
                <a:gd name="connsiteY12" fmla="*/ 3995 h 522056"/>
                <a:gd name="connsiteX13" fmla="*/ 54453 w 189333"/>
                <a:gd name="connsiteY13" fmla="*/ 296095 h 522056"/>
                <a:gd name="connsiteX14" fmla="*/ 95728 w 189333"/>
                <a:gd name="connsiteY14" fmla="*/ 86545 h 52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333" h="522056">
                  <a:moveTo>
                    <a:pt x="95728" y="86545"/>
                  </a:moveTo>
                  <a:cubicBezTo>
                    <a:pt x="100490" y="111945"/>
                    <a:pt x="79324" y="386583"/>
                    <a:pt x="83028" y="448495"/>
                  </a:cubicBezTo>
                  <a:cubicBezTo>
                    <a:pt x="86732" y="510407"/>
                    <a:pt x="107370" y="477599"/>
                    <a:pt x="117953" y="458020"/>
                  </a:cubicBezTo>
                  <a:cubicBezTo>
                    <a:pt x="128536" y="438441"/>
                    <a:pt x="138061" y="344778"/>
                    <a:pt x="146528" y="331020"/>
                  </a:cubicBezTo>
                  <a:cubicBezTo>
                    <a:pt x="154995" y="317262"/>
                    <a:pt x="162403" y="375470"/>
                    <a:pt x="168753" y="375470"/>
                  </a:cubicBezTo>
                  <a:cubicBezTo>
                    <a:pt x="175103" y="375470"/>
                    <a:pt x="199445" y="314087"/>
                    <a:pt x="184628" y="331020"/>
                  </a:cubicBezTo>
                  <a:cubicBezTo>
                    <a:pt x="169811" y="347953"/>
                    <a:pt x="94141" y="447437"/>
                    <a:pt x="79853" y="477070"/>
                  </a:cubicBezTo>
                  <a:cubicBezTo>
                    <a:pt x="65565" y="506703"/>
                    <a:pt x="107370" y="541628"/>
                    <a:pt x="98903" y="508820"/>
                  </a:cubicBezTo>
                  <a:cubicBezTo>
                    <a:pt x="90436" y="476012"/>
                    <a:pt x="33286" y="304032"/>
                    <a:pt x="29053" y="280220"/>
                  </a:cubicBezTo>
                  <a:cubicBezTo>
                    <a:pt x="24820" y="256408"/>
                    <a:pt x="78265" y="404574"/>
                    <a:pt x="73503" y="365945"/>
                  </a:cubicBezTo>
                  <a:cubicBezTo>
                    <a:pt x="68741" y="327316"/>
                    <a:pt x="5770" y="89191"/>
                    <a:pt x="478" y="48445"/>
                  </a:cubicBezTo>
                  <a:cubicBezTo>
                    <a:pt x="-4814" y="7699"/>
                    <a:pt x="35403" y="128878"/>
                    <a:pt x="41753" y="121470"/>
                  </a:cubicBezTo>
                  <a:cubicBezTo>
                    <a:pt x="48103" y="114062"/>
                    <a:pt x="36461" y="-25109"/>
                    <a:pt x="38578" y="3995"/>
                  </a:cubicBezTo>
                  <a:cubicBezTo>
                    <a:pt x="40695" y="33099"/>
                    <a:pt x="45457" y="289216"/>
                    <a:pt x="54453" y="296095"/>
                  </a:cubicBezTo>
                  <a:cubicBezTo>
                    <a:pt x="63449" y="302974"/>
                    <a:pt x="90966" y="61145"/>
                    <a:pt x="95728" y="8654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9" name="フリーフォーム 668">
              <a:extLst>
                <a:ext uri="{FF2B5EF4-FFF2-40B4-BE49-F238E27FC236}">
                  <a16:creationId xmlns:a16="http://schemas.microsoft.com/office/drawing/2014/main" id="{24F8C003-8950-60F8-C1A5-FD78706C1619}"/>
                </a:ext>
              </a:extLst>
            </p:cNvPr>
            <p:cNvSpPr/>
            <p:nvPr/>
          </p:nvSpPr>
          <p:spPr>
            <a:xfrm>
              <a:off x="4371669" y="11864924"/>
              <a:ext cx="279774" cy="317533"/>
            </a:xfrm>
            <a:custGeom>
              <a:avLst/>
              <a:gdLst>
                <a:gd name="connsiteX0" fmla="*/ 206681 w 279774"/>
                <a:gd name="connsiteY0" fmla="*/ 51 h 317533"/>
                <a:gd name="connsiteX1" fmla="*/ 279706 w 279774"/>
                <a:gd name="connsiteY1" fmla="*/ 161976 h 317533"/>
                <a:gd name="connsiteX2" fmla="*/ 190806 w 279774"/>
                <a:gd name="connsiteY2" fmla="*/ 238176 h 317533"/>
                <a:gd name="connsiteX3" fmla="*/ 247956 w 279774"/>
                <a:gd name="connsiteY3" fmla="*/ 260401 h 317533"/>
                <a:gd name="connsiteX4" fmla="*/ 127306 w 279774"/>
                <a:gd name="connsiteY4" fmla="*/ 304851 h 317533"/>
                <a:gd name="connsiteX5" fmla="*/ 162231 w 279774"/>
                <a:gd name="connsiteY5" fmla="*/ 314376 h 317533"/>
                <a:gd name="connsiteX6" fmla="*/ 306 w 279774"/>
                <a:gd name="connsiteY6" fmla="*/ 257226 h 317533"/>
                <a:gd name="connsiteX7" fmla="*/ 209856 w 279774"/>
                <a:gd name="connsiteY7" fmla="*/ 241351 h 317533"/>
                <a:gd name="connsiteX8" fmla="*/ 225731 w 279774"/>
                <a:gd name="connsiteY8" fmla="*/ 193726 h 317533"/>
                <a:gd name="connsiteX9" fmla="*/ 108256 w 279774"/>
                <a:gd name="connsiteY9" fmla="*/ 298501 h 317533"/>
                <a:gd name="connsiteX10" fmla="*/ 273356 w 279774"/>
                <a:gd name="connsiteY10" fmla="*/ 146101 h 317533"/>
                <a:gd name="connsiteX11" fmla="*/ 206681 w 279774"/>
                <a:gd name="connsiteY11" fmla="*/ 51 h 31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774" h="317533">
                  <a:moveTo>
                    <a:pt x="206681" y="51"/>
                  </a:moveTo>
                  <a:cubicBezTo>
                    <a:pt x="207739" y="2697"/>
                    <a:pt x="282352" y="122289"/>
                    <a:pt x="279706" y="161976"/>
                  </a:cubicBezTo>
                  <a:cubicBezTo>
                    <a:pt x="277060" y="201663"/>
                    <a:pt x="196098" y="221772"/>
                    <a:pt x="190806" y="238176"/>
                  </a:cubicBezTo>
                  <a:cubicBezTo>
                    <a:pt x="185514" y="254580"/>
                    <a:pt x="258539" y="249289"/>
                    <a:pt x="247956" y="260401"/>
                  </a:cubicBezTo>
                  <a:cubicBezTo>
                    <a:pt x="237373" y="271513"/>
                    <a:pt x="141593" y="295855"/>
                    <a:pt x="127306" y="304851"/>
                  </a:cubicBezTo>
                  <a:cubicBezTo>
                    <a:pt x="113019" y="313847"/>
                    <a:pt x="183398" y="322314"/>
                    <a:pt x="162231" y="314376"/>
                  </a:cubicBezTo>
                  <a:cubicBezTo>
                    <a:pt x="141064" y="306439"/>
                    <a:pt x="-7631" y="269397"/>
                    <a:pt x="306" y="257226"/>
                  </a:cubicBezTo>
                  <a:cubicBezTo>
                    <a:pt x="8243" y="245055"/>
                    <a:pt x="172285" y="251934"/>
                    <a:pt x="209856" y="241351"/>
                  </a:cubicBezTo>
                  <a:cubicBezTo>
                    <a:pt x="247427" y="230768"/>
                    <a:pt x="242664" y="184201"/>
                    <a:pt x="225731" y="193726"/>
                  </a:cubicBezTo>
                  <a:cubicBezTo>
                    <a:pt x="208798" y="203251"/>
                    <a:pt x="100319" y="306438"/>
                    <a:pt x="108256" y="298501"/>
                  </a:cubicBezTo>
                  <a:cubicBezTo>
                    <a:pt x="116193" y="290564"/>
                    <a:pt x="254835" y="194784"/>
                    <a:pt x="273356" y="146101"/>
                  </a:cubicBezTo>
                  <a:cubicBezTo>
                    <a:pt x="291877" y="97418"/>
                    <a:pt x="205623" y="-2595"/>
                    <a:pt x="206681" y="5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0" name="フリーフォーム 669">
              <a:extLst>
                <a:ext uri="{FF2B5EF4-FFF2-40B4-BE49-F238E27FC236}">
                  <a16:creationId xmlns:a16="http://schemas.microsoft.com/office/drawing/2014/main" id="{F8503911-2068-2601-7D18-E6927E0ABE17}"/>
                </a:ext>
              </a:extLst>
            </p:cNvPr>
            <p:cNvSpPr/>
            <p:nvPr/>
          </p:nvSpPr>
          <p:spPr>
            <a:xfrm>
              <a:off x="4482032" y="11320503"/>
              <a:ext cx="236243" cy="392656"/>
            </a:xfrm>
            <a:custGeom>
              <a:avLst/>
              <a:gdLst>
                <a:gd name="connsiteX0" fmla="*/ 93143 w 236243"/>
                <a:gd name="connsiteY0" fmla="*/ 172997 h 392656"/>
                <a:gd name="connsiteX1" fmla="*/ 118543 w 236243"/>
                <a:gd name="connsiteY1" fmla="*/ 217447 h 392656"/>
                <a:gd name="connsiteX2" fmla="*/ 185218 w 236243"/>
                <a:gd name="connsiteY2" fmla="*/ 360322 h 392656"/>
                <a:gd name="connsiteX3" fmla="*/ 70918 w 236243"/>
                <a:gd name="connsiteY3" fmla="*/ 392072 h 392656"/>
                <a:gd name="connsiteX4" fmla="*/ 162993 w 236243"/>
                <a:gd name="connsiteY4" fmla="*/ 369847 h 392656"/>
                <a:gd name="connsiteX5" fmla="*/ 61393 w 236243"/>
                <a:gd name="connsiteY5" fmla="*/ 249197 h 392656"/>
                <a:gd name="connsiteX6" fmla="*/ 4243 w 236243"/>
                <a:gd name="connsiteY6" fmla="*/ 357147 h 392656"/>
                <a:gd name="connsiteX7" fmla="*/ 175693 w 236243"/>
                <a:gd name="connsiteY7" fmla="*/ 1547 h 392656"/>
                <a:gd name="connsiteX8" fmla="*/ 48693 w 236243"/>
                <a:gd name="connsiteY8" fmla="*/ 233322 h 392656"/>
                <a:gd name="connsiteX9" fmla="*/ 236018 w 236243"/>
                <a:gd name="connsiteY9" fmla="*/ 366672 h 392656"/>
                <a:gd name="connsiteX10" fmla="*/ 93143 w 236243"/>
                <a:gd name="connsiteY10" fmla="*/ 172997 h 39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243" h="392656">
                  <a:moveTo>
                    <a:pt x="93143" y="172997"/>
                  </a:moveTo>
                  <a:cubicBezTo>
                    <a:pt x="73564" y="148126"/>
                    <a:pt x="103197" y="186226"/>
                    <a:pt x="118543" y="217447"/>
                  </a:cubicBezTo>
                  <a:cubicBezTo>
                    <a:pt x="133889" y="248668"/>
                    <a:pt x="193155" y="331218"/>
                    <a:pt x="185218" y="360322"/>
                  </a:cubicBezTo>
                  <a:cubicBezTo>
                    <a:pt x="177281" y="389426"/>
                    <a:pt x="74622" y="390485"/>
                    <a:pt x="70918" y="392072"/>
                  </a:cubicBezTo>
                  <a:cubicBezTo>
                    <a:pt x="67214" y="393659"/>
                    <a:pt x="164581" y="393660"/>
                    <a:pt x="162993" y="369847"/>
                  </a:cubicBezTo>
                  <a:cubicBezTo>
                    <a:pt x="161405" y="346034"/>
                    <a:pt x="87851" y="251314"/>
                    <a:pt x="61393" y="249197"/>
                  </a:cubicBezTo>
                  <a:cubicBezTo>
                    <a:pt x="34935" y="247080"/>
                    <a:pt x="-14807" y="398422"/>
                    <a:pt x="4243" y="357147"/>
                  </a:cubicBezTo>
                  <a:cubicBezTo>
                    <a:pt x="23293" y="315872"/>
                    <a:pt x="168285" y="22184"/>
                    <a:pt x="175693" y="1547"/>
                  </a:cubicBezTo>
                  <a:cubicBezTo>
                    <a:pt x="183101" y="-19090"/>
                    <a:pt x="38639" y="172468"/>
                    <a:pt x="48693" y="233322"/>
                  </a:cubicBezTo>
                  <a:cubicBezTo>
                    <a:pt x="58747" y="294176"/>
                    <a:pt x="229668" y="370376"/>
                    <a:pt x="236018" y="366672"/>
                  </a:cubicBezTo>
                  <a:cubicBezTo>
                    <a:pt x="242368" y="362968"/>
                    <a:pt x="112722" y="197868"/>
                    <a:pt x="93143" y="1729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1" name="フリーフォーム 670">
              <a:extLst>
                <a:ext uri="{FF2B5EF4-FFF2-40B4-BE49-F238E27FC236}">
                  <a16:creationId xmlns:a16="http://schemas.microsoft.com/office/drawing/2014/main" id="{28D5850E-8DFB-481D-ED2C-655171F0DA6F}"/>
                </a:ext>
              </a:extLst>
            </p:cNvPr>
            <p:cNvSpPr/>
            <p:nvPr/>
          </p:nvSpPr>
          <p:spPr>
            <a:xfrm>
              <a:off x="4533715" y="11293468"/>
              <a:ext cx="298801" cy="657314"/>
            </a:xfrm>
            <a:custGeom>
              <a:avLst/>
              <a:gdLst>
                <a:gd name="connsiteX0" fmla="*/ 82735 w 298801"/>
                <a:gd name="connsiteY0" fmla="*/ 7 h 657314"/>
                <a:gd name="connsiteX1" fmla="*/ 133535 w 298801"/>
                <a:gd name="connsiteY1" fmla="*/ 301632 h 657314"/>
                <a:gd name="connsiteX2" fmla="*/ 114485 w 298801"/>
                <a:gd name="connsiteY2" fmla="*/ 295282 h 657314"/>
                <a:gd name="connsiteX3" fmla="*/ 263710 w 298801"/>
                <a:gd name="connsiteY3" fmla="*/ 568332 h 657314"/>
                <a:gd name="connsiteX4" fmla="*/ 219260 w 298801"/>
                <a:gd name="connsiteY4" fmla="*/ 555632 h 657314"/>
                <a:gd name="connsiteX5" fmla="*/ 298635 w 298801"/>
                <a:gd name="connsiteY5" fmla="*/ 657232 h 657314"/>
                <a:gd name="connsiteX6" fmla="*/ 193860 w 298801"/>
                <a:gd name="connsiteY6" fmla="*/ 536582 h 657314"/>
                <a:gd name="connsiteX7" fmla="*/ 101785 w 298801"/>
                <a:gd name="connsiteY7" fmla="*/ 444507 h 657314"/>
                <a:gd name="connsiteX8" fmla="*/ 197035 w 298801"/>
                <a:gd name="connsiteY8" fmla="*/ 504832 h 657314"/>
                <a:gd name="connsiteX9" fmla="*/ 171635 w 298801"/>
                <a:gd name="connsiteY9" fmla="*/ 425457 h 657314"/>
                <a:gd name="connsiteX10" fmla="*/ 165285 w 298801"/>
                <a:gd name="connsiteY10" fmla="*/ 209557 h 657314"/>
                <a:gd name="connsiteX11" fmla="*/ 111310 w 298801"/>
                <a:gd name="connsiteY11" fmla="*/ 279407 h 657314"/>
                <a:gd name="connsiteX12" fmla="*/ 185 w 298801"/>
                <a:gd name="connsiteY12" fmla="*/ 206382 h 657314"/>
                <a:gd name="connsiteX13" fmla="*/ 139885 w 298801"/>
                <a:gd name="connsiteY13" fmla="*/ 311157 h 657314"/>
                <a:gd name="connsiteX14" fmla="*/ 82735 w 298801"/>
                <a:gd name="connsiteY14" fmla="*/ 7 h 6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8801" h="657314">
                  <a:moveTo>
                    <a:pt x="82735" y="7"/>
                  </a:moveTo>
                  <a:cubicBezTo>
                    <a:pt x="81677" y="-1581"/>
                    <a:pt x="128243" y="252420"/>
                    <a:pt x="133535" y="301632"/>
                  </a:cubicBezTo>
                  <a:cubicBezTo>
                    <a:pt x="138827" y="350844"/>
                    <a:pt x="92789" y="250832"/>
                    <a:pt x="114485" y="295282"/>
                  </a:cubicBezTo>
                  <a:cubicBezTo>
                    <a:pt x="136181" y="339732"/>
                    <a:pt x="246248" y="524940"/>
                    <a:pt x="263710" y="568332"/>
                  </a:cubicBezTo>
                  <a:cubicBezTo>
                    <a:pt x="281172" y="611724"/>
                    <a:pt x="213439" y="540815"/>
                    <a:pt x="219260" y="555632"/>
                  </a:cubicBezTo>
                  <a:cubicBezTo>
                    <a:pt x="225081" y="570449"/>
                    <a:pt x="302868" y="660407"/>
                    <a:pt x="298635" y="657232"/>
                  </a:cubicBezTo>
                  <a:cubicBezTo>
                    <a:pt x="294402" y="654057"/>
                    <a:pt x="226668" y="572036"/>
                    <a:pt x="193860" y="536582"/>
                  </a:cubicBezTo>
                  <a:cubicBezTo>
                    <a:pt x="161052" y="501128"/>
                    <a:pt x="101256" y="449799"/>
                    <a:pt x="101785" y="444507"/>
                  </a:cubicBezTo>
                  <a:cubicBezTo>
                    <a:pt x="102314" y="439215"/>
                    <a:pt x="185393" y="508007"/>
                    <a:pt x="197035" y="504832"/>
                  </a:cubicBezTo>
                  <a:cubicBezTo>
                    <a:pt x="208677" y="501657"/>
                    <a:pt x="176927" y="474669"/>
                    <a:pt x="171635" y="425457"/>
                  </a:cubicBezTo>
                  <a:cubicBezTo>
                    <a:pt x="166343" y="376245"/>
                    <a:pt x="175339" y="233899"/>
                    <a:pt x="165285" y="209557"/>
                  </a:cubicBezTo>
                  <a:cubicBezTo>
                    <a:pt x="155231" y="185215"/>
                    <a:pt x="138827" y="279936"/>
                    <a:pt x="111310" y="279407"/>
                  </a:cubicBezTo>
                  <a:cubicBezTo>
                    <a:pt x="83793" y="278878"/>
                    <a:pt x="-4578" y="201090"/>
                    <a:pt x="185" y="206382"/>
                  </a:cubicBezTo>
                  <a:cubicBezTo>
                    <a:pt x="4947" y="211674"/>
                    <a:pt x="128243" y="345024"/>
                    <a:pt x="139885" y="311157"/>
                  </a:cubicBezTo>
                  <a:cubicBezTo>
                    <a:pt x="151527" y="277290"/>
                    <a:pt x="83793" y="1595"/>
                    <a:pt x="82735" y="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2" name="フリーフォーム 671">
              <a:extLst>
                <a:ext uri="{FF2B5EF4-FFF2-40B4-BE49-F238E27FC236}">
                  <a16:creationId xmlns:a16="http://schemas.microsoft.com/office/drawing/2014/main" id="{79BA0EBB-0D48-3FA0-7B99-726CD7985E7C}"/>
                </a:ext>
              </a:extLst>
            </p:cNvPr>
            <p:cNvSpPr/>
            <p:nvPr/>
          </p:nvSpPr>
          <p:spPr>
            <a:xfrm>
              <a:off x="4626669" y="11241123"/>
              <a:ext cx="173635" cy="433408"/>
            </a:xfrm>
            <a:custGeom>
              <a:avLst/>
              <a:gdLst>
                <a:gd name="connsiteX0" fmla="*/ 53281 w 173635"/>
                <a:gd name="connsiteY0" fmla="*/ 11077 h 433408"/>
                <a:gd name="connsiteX1" fmla="*/ 170756 w 173635"/>
                <a:gd name="connsiteY1" fmla="*/ 427002 h 433408"/>
                <a:gd name="connsiteX2" fmla="*/ 139006 w 173635"/>
                <a:gd name="connsiteY2" fmla="*/ 255552 h 433408"/>
                <a:gd name="connsiteX3" fmla="*/ 154881 w 173635"/>
                <a:gd name="connsiteY3" fmla="*/ 144427 h 433408"/>
                <a:gd name="connsiteX4" fmla="*/ 123131 w 173635"/>
                <a:gd name="connsiteY4" fmla="*/ 55527 h 433408"/>
                <a:gd name="connsiteX5" fmla="*/ 167581 w 173635"/>
                <a:gd name="connsiteY5" fmla="*/ 169827 h 433408"/>
                <a:gd name="connsiteX6" fmla="*/ 119956 w 173635"/>
                <a:gd name="connsiteY6" fmla="*/ 255552 h 433408"/>
                <a:gd name="connsiteX7" fmla="*/ 62806 w 173635"/>
                <a:gd name="connsiteY7" fmla="*/ 226977 h 433408"/>
                <a:gd name="connsiteX8" fmla="*/ 2481 w 173635"/>
                <a:gd name="connsiteY8" fmla="*/ 306352 h 433408"/>
                <a:gd name="connsiteX9" fmla="*/ 151706 w 173635"/>
                <a:gd name="connsiteY9" fmla="*/ 49177 h 433408"/>
                <a:gd name="connsiteX10" fmla="*/ 69156 w 173635"/>
                <a:gd name="connsiteY10" fmla="*/ 182527 h 433408"/>
                <a:gd name="connsiteX11" fmla="*/ 81856 w 173635"/>
                <a:gd name="connsiteY11" fmla="*/ 125377 h 433408"/>
                <a:gd name="connsiteX12" fmla="*/ 53281 w 173635"/>
                <a:gd name="connsiteY12" fmla="*/ 11077 h 43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635" h="433408">
                  <a:moveTo>
                    <a:pt x="53281" y="11077"/>
                  </a:moveTo>
                  <a:cubicBezTo>
                    <a:pt x="68098" y="61348"/>
                    <a:pt x="156469" y="386256"/>
                    <a:pt x="170756" y="427002"/>
                  </a:cubicBezTo>
                  <a:cubicBezTo>
                    <a:pt x="185043" y="467748"/>
                    <a:pt x="141652" y="302648"/>
                    <a:pt x="139006" y="255552"/>
                  </a:cubicBezTo>
                  <a:cubicBezTo>
                    <a:pt x="136360" y="208456"/>
                    <a:pt x="157527" y="177765"/>
                    <a:pt x="154881" y="144427"/>
                  </a:cubicBezTo>
                  <a:cubicBezTo>
                    <a:pt x="152235" y="111090"/>
                    <a:pt x="121014" y="51294"/>
                    <a:pt x="123131" y="55527"/>
                  </a:cubicBezTo>
                  <a:cubicBezTo>
                    <a:pt x="125248" y="59760"/>
                    <a:pt x="168110" y="136490"/>
                    <a:pt x="167581" y="169827"/>
                  </a:cubicBezTo>
                  <a:cubicBezTo>
                    <a:pt x="167052" y="203164"/>
                    <a:pt x="137419" y="246027"/>
                    <a:pt x="119956" y="255552"/>
                  </a:cubicBezTo>
                  <a:cubicBezTo>
                    <a:pt x="102494" y="265077"/>
                    <a:pt x="82385" y="218510"/>
                    <a:pt x="62806" y="226977"/>
                  </a:cubicBezTo>
                  <a:cubicBezTo>
                    <a:pt x="43227" y="235444"/>
                    <a:pt x="-12336" y="335985"/>
                    <a:pt x="2481" y="306352"/>
                  </a:cubicBezTo>
                  <a:cubicBezTo>
                    <a:pt x="17298" y="276719"/>
                    <a:pt x="140594" y="69814"/>
                    <a:pt x="151706" y="49177"/>
                  </a:cubicBezTo>
                  <a:cubicBezTo>
                    <a:pt x="162818" y="28540"/>
                    <a:pt x="80798" y="169827"/>
                    <a:pt x="69156" y="182527"/>
                  </a:cubicBezTo>
                  <a:cubicBezTo>
                    <a:pt x="57514" y="195227"/>
                    <a:pt x="91381" y="154481"/>
                    <a:pt x="81856" y="125377"/>
                  </a:cubicBezTo>
                  <a:cubicBezTo>
                    <a:pt x="72331" y="96273"/>
                    <a:pt x="38464" y="-39194"/>
                    <a:pt x="53281" y="1107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3" name="フリーフォーム 672">
              <a:extLst>
                <a:ext uri="{FF2B5EF4-FFF2-40B4-BE49-F238E27FC236}">
                  <a16:creationId xmlns:a16="http://schemas.microsoft.com/office/drawing/2014/main" id="{B0B7B5E7-E684-DBDA-FD3F-BB5B437999C5}"/>
                </a:ext>
              </a:extLst>
            </p:cNvPr>
            <p:cNvSpPr/>
            <p:nvPr/>
          </p:nvSpPr>
          <p:spPr>
            <a:xfrm>
              <a:off x="4679259" y="11310594"/>
              <a:ext cx="324651" cy="649639"/>
            </a:xfrm>
            <a:custGeom>
              <a:avLst/>
              <a:gdLst>
                <a:gd name="connsiteX0" fmla="*/ 130866 w 324651"/>
                <a:gd name="connsiteY0" fmla="*/ 5106 h 649639"/>
                <a:gd name="connsiteX1" fmla="*/ 146741 w 324651"/>
                <a:gd name="connsiteY1" fmla="*/ 621056 h 649639"/>
                <a:gd name="connsiteX2" fmla="*/ 159441 w 324651"/>
                <a:gd name="connsiteY2" fmla="*/ 522631 h 649639"/>
                <a:gd name="connsiteX3" fmla="*/ 178491 w 324651"/>
                <a:gd name="connsiteY3" fmla="*/ 455956 h 649639"/>
                <a:gd name="connsiteX4" fmla="*/ 159441 w 324651"/>
                <a:gd name="connsiteY4" fmla="*/ 341656 h 649639"/>
                <a:gd name="connsiteX5" fmla="*/ 178491 w 324651"/>
                <a:gd name="connsiteY5" fmla="*/ 484531 h 649639"/>
                <a:gd name="connsiteX6" fmla="*/ 149916 w 324651"/>
                <a:gd name="connsiteY6" fmla="*/ 608356 h 649639"/>
                <a:gd name="connsiteX7" fmla="*/ 232466 w 324651"/>
                <a:gd name="connsiteY7" fmla="*/ 414681 h 649639"/>
                <a:gd name="connsiteX8" fmla="*/ 324541 w 324651"/>
                <a:gd name="connsiteY8" fmla="*/ 287681 h 649639"/>
                <a:gd name="connsiteX9" fmla="*/ 213416 w 324651"/>
                <a:gd name="connsiteY9" fmla="*/ 519456 h 649639"/>
                <a:gd name="connsiteX10" fmla="*/ 222941 w 324651"/>
                <a:gd name="connsiteY10" fmla="*/ 551206 h 649639"/>
                <a:gd name="connsiteX11" fmla="*/ 270566 w 324651"/>
                <a:gd name="connsiteY11" fmla="*/ 538506 h 649639"/>
                <a:gd name="connsiteX12" fmla="*/ 194366 w 324651"/>
                <a:gd name="connsiteY12" fmla="*/ 649631 h 649639"/>
                <a:gd name="connsiteX13" fmla="*/ 261041 w 324651"/>
                <a:gd name="connsiteY13" fmla="*/ 544856 h 649639"/>
                <a:gd name="connsiteX14" fmla="*/ 137216 w 324651"/>
                <a:gd name="connsiteY14" fmla="*/ 579781 h 649639"/>
                <a:gd name="connsiteX15" fmla="*/ 134041 w 324651"/>
                <a:gd name="connsiteY15" fmla="*/ 576606 h 649639"/>
                <a:gd name="connsiteX16" fmla="*/ 118166 w 324651"/>
                <a:gd name="connsiteY16" fmla="*/ 557556 h 649639"/>
                <a:gd name="connsiteX17" fmla="*/ 153091 w 324651"/>
                <a:gd name="connsiteY17" fmla="*/ 595656 h 649639"/>
                <a:gd name="connsiteX18" fmla="*/ 143566 w 324651"/>
                <a:gd name="connsiteY18" fmla="*/ 408331 h 649639"/>
                <a:gd name="connsiteX19" fmla="*/ 691 w 324651"/>
                <a:gd name="connsiteY19" fmla="*/ 208306 h 649639"/>
                <a:gd name="connsiteX20" fmla="*/ 89591 w 324651"/>
                <a:gd name="connsiteY20" fmla="*/ 338481 h 649639"/>
                <a:gd name="connsiteX21" fmla="*/ 99116 w 324651"/>
                <a:gd name="connsiteY21" fmla="*/ 255931 h 649639"/>
                <a:gd name="connsiteX22" fmla="*/ 105466 w 324651"/>
                <a:gd name="connsiteY22" fmla="*/ 322606 h 649639"/>
                <a:gd name="connsiteX23" fmla="*/ 130866 w 324651"/>
                <a:gd name="connsiteY23" fmla="*/ 5106 h 64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4651" h="649639">
                  <a:moveTo>
                    <a:pt x="130866" y="5106"/>
                  </a:moveTo>
                  <a:cubicBezTo>
                    <a:pt x="137745" y="54848"/>
                    <a:pt x="141979" y="534802"/>
                    <a:pt x="146741" y="621056"/>
                  </a:cubicBezTo>
                  <a:cubicBezTo>
                    <a:pt x="151503" y="707310"/>
                    <a:pt x="154149" y="550148"/>
                    <a:pt x="159441" y="522631"/>
                  </a:cubicBezTo>
                  <a:cubicBezTo>
                    <a:pt x="164733" y="495114"/>
                    <a:pt x="178491" y="486118"/>
                    <a:pt x="178491" y="455956"/>
                  </a:cubicBezTo>
                  <a:cubicBezTo>
                    <a:pt x="178491" y="425794"/>
                    <a:pt x="159441" y="336894"/>
                    <a:pt x="159441" y="341656"/>
                  </a:cubicBezTo>
                  <a:cubicBezTo>
                    <a:pt x="159441" y="346418"/>
                    <a:pt x="180079" y="440081"/>
                    <a:pt x="178491" y="484531"/>
                  </a:cubicBezTo>
                  <a:cubicBezTo>
                    <a:pt x="176904" y="528981"/>
                    <a:pt x="140920" y="619998"/>
                    <a:pt x="149916" y="608356"/>
                  </a:cubicBezTo>
                  <a:cubicBezTo>
                    <a:pt x="158912" y="596714"/>
                    <a:pt x="203362" y="468127"/>
                    <a:pt x="232466" y="414681"/>
                  </a:cubicBezTo>
                  <a:cubicBezTo>
                    <a:pt x="261570" y="361235"/>
                    <a:pt x="327716" y="270219"/>
                    <a:pt x="324541" y="287681"/>
                  </a:cubicBezTo>
                  <a:cubicBezTo>
                    <a:pt x="321366" y="305144"/>
                    <a:pt x="230349" y="475535"/>
                    <a:pt x="213416" y="519456"/>
                  </a:cubicBezTo>
                  <a:cubicBezTo>
                    <a:pt x="196483" y="563377"/>
                    <a:pt x="213416" y="548031"/>
                    <a:pt x="222941" y="551206"/>
                  </a:cubicBezTo>
                  <a:cubicBezTo>
                    <a:pt x="232466" y="554381"/>
                    <a:pt x="275329" y="522102"/>
                    <a:pt x="270566" y="538506"/>
                  </a:cubicBezTo>
                  <a:cubicBezTo>
                    <a:pt x="265803" y="554910"/>
                    <a:pt x="195954" y="648573"/>
                    <a:pt x="194366" y="649631"/>
                  </a:cubicBezTo>
                  <a:cubicBezTo>
                    <a:pt x="192778" y="650689"/>
                    <a:pt x="270566" y="556498"/>
                    <a:pt x="261041" y="544856"/>
                  </a:cubicBezTo>
                  <a:cubicBezTo>
                    <a:pt x="251516" y="533214"/>
                    <a:pt x="158382" y="574489"/>
                    <a:pt x="137216" y="579781"/>
                  </a:cubicBezTo>
                  <a:cubicBezTo>
                    <a:pt x="116050" y="585073"/>
                    <a:pt x="137216" y="580310"/>
                    <a:pt x="134041" y="576606"/>
                  </a:cubicBezTo>
                  <a:cubicBezTo>
                    <a:pt x="130866" y="572902"/>
                    <a:pt x="114991" y="554381"/>
                    <a:pt x="118166" y="557556"/>
                  </a:cubicBezTo>
                  <a:cubicBezTo>
                    <a:pt x="121341" y="560731"/>
                    <a:pt x="148858" y="620527"/>
                    <a:pt x="153091" y="595656"/>
                  </a:cubicBezTo>
                  <a:cubicBezTo>
                    <a:pt x="157324" y="570785"/>
                    <a:pt x="168966" y="472889"/>
                    <a:pt x="143566" y="408331"/>
                  </a:cubicBezTo>
                  <a:cubicBezTo>
                    <a:pt x="118166" y="343773"/>
                    <a:pt x="9687" y="219948"/>
                    <a:pt x="691" y="208306"/>
                  </a:cubicBezTo>
                  <a:cubicBezTo>
                    <a:pt x="-8305" y="196664"/>
                    <a:pt x="73187" y="330544"/>
                    <a:pt x="89591" y="338481"/>
                  </a:cubicBezTo>
                  <a:cubicBezTo>
                    <a:pt x="105995" y="346419"/>
                    <a:pt x="96470" y="258577"/>
                    <a:pt x="99116" y="255931"/>
                  </a:cubicBezTo>
                  <a:cubicBezTo>
                    <a:pt x="101762" y="253285"/>
                    <a:pt x="101762" y="360706"/>
                    <a:pt x="105466" y="322606"/>
                  </a:cubicBezTo>
                  <a:cubicBezTo>
                    <a:pt x="109170" y="284506"/>
                    <a:pt x="123987" y="-44636"/>
                    <a:pt x="130866" y="510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4" name="フリーフォーム 673">
              <a:extLst>
                <a:ext uri="{FF2B5EF4-FFF2-40B4-BE49-F238E27FC236}">
                  <a16:creationId xmlns:a16="http://schemas.microsoft.com/office/drawing/2014/main" id="{322749E2-EE37-E829-C7A5-007A5B9D977A}"/>
                </a:ext>
              </a:extLst>
            </p:cNvPr>
            <p:cNvSpPr/>
            <p:nvPr/>
          </p:nvSpPr>
          <p:spPr>
            <a:xfrm>
              <a:off x="4924338" y="11095248"/>
              <a:ext cx="193797" cy="935291"/>
            </a:xfrm>
            <a:custGeom>
              <a:avLst/>
              <a:gdLst>
                <a:gd name="connsiteX0" fmla="*/ 3262 w 193797"/>
                <a:gd name="connsiteY0" fmla="*/ 4552 h 935291"/>
                <a:gd name="connsiteX1" fmla="*/ 25487 w 193797"/>
                <a:gd name="connsiteY1" fmla="*/ 93452 h 935291"/>
                <a:gd name="connsiteX2" fmla="*/ 108037 w 193797"/>
                <a:gd name="connsiteY2" fmla="*/ 395077 h 935291"/>
                <a:gd name="connsiteX3" fmla="*/ 127087 w 193797"/>
                <a:gd name="connsiteY3" fmla="*/ 649077 h 935291"/>
                <a:gd name="connsiteX4" fmla="*/ 149312 w 193797"/>
                <a:gd name="connsiteY4" fmla="*/ 639552 h 935291"/>
                <a:gd name="connsiteX5" fmla="*/ 149312 w 193797"/>
                <a:gd name="connsiteY5" fmla="*/ 934827 h 935291"/>
                <a:gd name="connsiteX6" fmla="*/ 193762 w 193797"/>
                <a:gd name="connsiteY6" fmla="*/ 703052 h 935291"/>
                <a:gd name="connsiteX7" fmla="*/ 155662 w 193797"/>
                <a:gd name="connsiteY7" fmla="*/ 518902 h 935291"/>
                <a:gd name="connsiteX8" fmla="*/ 95337 w 193797"/>
                <a:gd name="connsiteY8" fmla="*/ 144252 h 935291"/>
                <a:gd name="connsiteX9" fmla="*/ 127087 w 193797"/>
                <a:gd name="connsiteY9" fmla="*/ 363327 h 935291"/>
                <a:gd name="connsiteX10" fmla="*/ 66762 w 193797"/>
                <a:gd name="connsiteY10" fmla="*/ 201402 h 935291"/>
                <a:gd name="connsiteX11" fmla="*/ 85812 w 193797"/>
                <a:gd name="connsiteY11" fmla="*/ 207752 h 935291"/>
                <a:gd name="connsiteX12" fmla="*/ 3262 w 193797"/>
                <a:gd name="connsiteY12" fmla="*/ 4552 h 93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797" h="935291">
                  <a:moveTo>
                    <a:pt x="3262" y="4552"/>
                  </a:moveTo>
                  <a:cubicBezTo>
                    <a:pt x="-6792" y="-14498"/>
                    <a:pt x="8025" y="28365"/>
                    <a:pt x="25487" y="93452"/>
                  </a:cubicBezTo>
                  <a:cubicBezTo>
                    <a:pt x="42949" y="158539"/>
                    <a:pt x="91104" y="302473"/>
                    <a:pt x="108037" y="395077"/>
                  </a:cubicBezTo>
                  <a:cubicBezTo>
                    <a:pt x="124970" y="487681"/>
                    <a:pt x="120208" y="608331"/>
                    <a:pt x="127087" y="649077"/>
                  </a:cubicBezTo>
                  <a:cubicBezTo>
                    <a:pt x="133966" y="689823"/>
                    <a:pt x="145608" y="591927"/>
                    <a:pt x="149312" y="639552"/>
                  </a:cubicBezTo>
                  <a:cubicBezTo>
                    <a:pt x="153016" y="687177"/>
                    <a:pt x="141904" y="924244"/>
                    <a:pt x="149312" y="934827"/>
                  </a:cubicBezTo>
                  <a:cubicBezTo>
                    <a:pt x="156720" y="945410"/>
                    <a:pt x="192704" y="772373"/>
                    <a:pt x="193762" y="703052"/>
                  </a:cubicBezTo>
                  <a:cubicBezTo>
                    <a:pt x="194820" y="633731"/>
                    <a:pt x="172066" y="612035"/>
                    <a:pt x="155662" y="518902"/>
                  </a:cubicBezTo>
                  <a:cubicBezTo>
                    <a:pt x="139258" y="425769"/>
                    <a:pt x="100099" y="170181"/>
                    <a:pt x="95337" y="144252"/>
                  </a:cubicBezTo>
                  <a:cubicBezTo>
                    <a:pt x="90575" y="118323"/>
                    <a:pt x="131850" y="353802"/>
                    <a:pt x="127087" y="363327"/>
                  </a:cubicBezTo>
                  <a:cubicBezTo>
                    <a:pt x="122324" y="372852"/>
                    <a:pt x="73641" y="227331"/>
                    <a:pt x="66762" y="201402"/>
                  </a:cubicBezTo>
                  <a:cubicBezTo>
                    <a:pt x="59883" y="175473"/>
                    <a:pt x="91104" y="239502"/>
                    <a:pt x="85812" y="207752"/>
                  </a:cubicBezTo>
                  <a:cubicBezTo>
                    <a:pt x="80520" y="176002"/>
                    <a:pt x="13316" y="23602"/>
                    <a:pt x="3262" y="45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5" name="フリーフォーム 674">
              <a:extLst>
                <a:ext uri="{FF2B5EF4-FFF2-40B4-BE49-F238E27FC236}">
                  <a16:creationId xmlns:a16="http://schemas.microsoft.com/office/drawing/2014/main" id="{912F6895-2638-FD38-1E2C-D4E319E92F7B}"/>
                </a:ext>
              </a:extLst>
            </p:cNvPr>
            <p:cNvSpPr/>
            <p:nvPr/>
          </p:nvSpPr>
          <p:spPr>
            <a:xfrm>
              <a:off x="4857497" y="11572864"/>
              <a:ext cx="147774" cy="1025683"/>
            </a:xfrm>
            <a:custGeom>
              <a:avLst/>
              <a:gdLst>
                <a:gd name="connsiteX0" fmla="*/ 146303 w 147774"/>
                <a:gd name="connsiteY0" fmla="*/ 123836 h 1025683"/>
                <a:gd name="connsiteX1" fmla="*/ 22478 w 147774"/>
                <a:gd name="connsiteY1" fmla="*/ 476261 h 1025683"/>
                <a:gd name="connsiteX2" fmla="*/ 79628 w 147774"/>
                <a:gd name="connsiteY2" fmla="*/ 619136 h 1025683"/>
                <a:gd name="connsiteX3" fmla="*/ 41528 w 147774"/>
                <a:gd name="connsiteY3" fmla="*/ 644536 h 1025683"/>
                <a:gd name="connsiteX4" fmla="*/ 16128 w 147774"/>
                <a:gd name="connsiteY4" fmla="*/ 682636 h 1025683"/>
                <a:gd name="connsiteX5" fmla="*/ 12953 w 147774"/>
                <a:gd name="connsiteY5" fmla="*/ 806461 h 1025683"/>
                <a:gd name="connsiteX6" fmla="*/ 47878 w 147774"/>
                <a:gd name="connsiteY6" fmla="*/ 1025536 h 1025683"/>
                <a:gd name="connsiteX7" fmla="*/ 38353 w 147774"/>
                <a:gd name="connsiteY7" fmla="*/ 771536 h 1025683"/>
                <a:gd name="connsiteX8" fmla="*/ 54228 w 147774"/>
                <a:gd name="connsiteY8" fmla="*/ 593736 h 1025683"/>
                <a:gd name="connsiteX9" fmla="*/ 253 w 147774"/>
                <a:gd name="connsiteY9" fmla="*/ 387361 h 1025683"/>
                <a:gd name="connsiteX10" fmla="*/ 35178 w 147774"/>
                <a:gd name="connsiteY10" fmla="*/ 396886 h 1025683"/>
                <a:gd name="connsiteX11" fmla="*/ 63753 w 147774"/>
                <a:gd name="connsiteY11" fmla="*/ 196861 h 1025683"/>
                <a:gd name="connsiteX12" fmla="*/ 47878 w 147774"/>
                <a:gd name="connsiteY12" fmla="*/ 11 h 1025683"/>
                <a:gd name="connsiteX13" fmla="*/ 89153 w 147774"/>
                <a:gd name="connsiteY13" fmla="*/ 187336 h 1025683"/>
                <a:gd name="connsiteX14" fmla="*/ 146303 w 147774"/>
                <a:gd name="connsiteY14" fmla="*/ 123836 h 102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7774" h="1025683">
                  <a:moveTo>
                    <a:pt x="146303" y="123836"/>
                  </a:moveTo>
                  <a:cubicBezTo>
                    <a:pt x="135190" y="171990"/>
                    <a:pt x="33590" y="393711"/>
                    <a:pt x="22478" y="476261"/>
                  </a:cubicBezTo>
                  <a:cubicBezTo>
                    <a:pt x="11366" y="558811"/>
                    <a:pt x="76453" y="591090"/>
                    <a:pt x="79628" y="619136"/>
                  </a:cubicBezTo>
                  <a:cubicBezTo>
                    <a:pt x="82803" y="647182"/>
                    <a:pt x="52111" y="633953"/>
                    <a:pt x="41528" y="644536"/>
                  </a:cubicBezTo>
                  <a:cubicBezTo>
                    <a:pt x="30945" y="655119"/>
                    <a:pt x="20890" y="655649"/>
                    <a:pt x="16128" y="682636"/>
                  </a:cubicBezTo>
                  <a:cubicBezTo>
                    <a:pt x="11366" y="709623"/>
                    <a:pt x="7661" y="749311"/>
                    <a:pt x="12953" y="806461"/>
                  </a:cubicBezTo>
                  <a:cubicBezTo>
                    <a:pt x="18245" y="863611"/>
                    <a:pt x="43645" y="1031357"/>
                    <a:pt x="47878" y="1025536"/>
                  </a:cubicBezTo>
                  <a:cubicBezTo>
                    <a:pt x="52111" y="1019715"/>
                    <a:pt x="37295" y="843503"/>
                    <a:pt x="38353" y="771536"/>
                  </a:cubicBezTo>
                  <a:cubicBezTo>
                    <a:pt x="39411" y="699569"/>
                    <a:pt x="60578" y="657765"/>
                    <a:pt x="54228" y="593736"/>
                  </a:cubicBezTo>
                  <a:cubicBezTo>
                    <a:pt x="47878" y="529707"/>
                    <a:pt x="3428" y="420169"/>
                    <a:pt x="253" y="387361"/>
                  </a:cubicBezTo>
                  <a:cubicBezTo>
                    <a:pt x="-2922" y="354553"/>
                    <a:pt x="24595" y="428636"/>
                    <a:pt x="35178" y="396886"/>
                  </a:cubicBezTo>
                  <a:cubicBezTo>
                    <a:pt x="45761" y="365136"/>
                    <a:pt x="61636" y="263007"/>
                    <a:pt x="63753" y="196861"/>
                  </a:cubicBezTo>
                  <a:cubicBezTo>
                    <a:pt x="65870" y="130715"/>
                    <a:pt x="43645" y="1598"/>
                    <a:pt x="47878" y="11"/>
                  </a:cubicBezTo>
                  <a:cubicBezTo>
                    <a:pt x="52111" y="-1576"/>
                    <a:pt x="75924" y="162465"/>
                    <a:pt x="89153" y="187336"/>
                  </a:cubicBezTo>
                  <a:cubicBezTo>
                    <a:pt x="102382" y="212207"/>
                    <a:pt x="157416" y="75682"/>
                    <a:pt x="146303" y="1238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6" name="フリーフォーム 675">
              <a:extLst>
                <a:ext uri="{FF2B5EF4-FFF2-40B4-BE49-F238E27FC236}">
                  <a16:creationId xmlns:a16="http://schemas.microsoft.com/office/drawing/2014/main" id="{8098C8FF-8FB1-14E7-EEC3-CC147AA8CFF0}"/>
                </a:ext>
              </a:extLst>
            </p:cNvPr>
            <p:cNvSpPr/>
            <p:nvPr/>
          </p:nvSpPr>
          <p:spPr>
            <a:xfrm>
              <a:off x="4898944" y="11813372"/>
              <a:ext cx="249918" cy="788456"/>
            </a:xfrm>
            <a:custGeom>
              <a:avLst/>
              <a:gdLst>
                <a:gd name="connsiteX0" fmla="*/ 133431 w 249918"/>
                <a:gd name="connsiteY0" fmla="*/ 121453 h 788456"/>
                <a:gd name="connsiteX1" fmla="*/ 222331 w 249918"/>
                <a:gd name="connsiteY1" fmla="*/ 369103 h 788456"/>
                <a:gd name="connsiteX2" fmla="*/ 209631 w 249918"/>
                <a:gd name="connsiteY2" fmla="*/ 423078 h 788456"/>
                <a:gd name="connsiteX3" fmla="*/ 247731 w 249918"/>
                <a:gd name="connsiteY3" fmla="*/ 356403 h 788456"/>
                <a:gd name="connsiteX4" fmla="*/ 133431 w 249918"/>
                <a:gd name="connsiteY4" fmla="*/ 527853 h 788456"/>
                <a:gd name="connsiteX5" fmla="*/ 76281 w 249918"/>
                <a:gd name="connsiteY5" fmla="*/ 626278 h 788456"/>
                <a:gd name="connsiteX6" fmla="*/ 81 w 249918"/>
                <a:gd name="connsiteY6" fmla="*/ 788203 h 788456"/>
                <a:gd name="connsiteX7" fmla="*/ 63581 w 249918"/>
                <a:gd name="connsiteY7" fmla="*/ 658028 h 788456"/>
                <a:gd name="connsiteX8" fmla="*/ 155656 w 249918"/>
                <a:gd name="connsiteY8" fmla="*/ 448478 h 788456"/>
                <a:gd name="connsiteX9" fmla="*/ 66756 w 249918"/>
                <a:gd name="connsiteY9" fmla="*/ 502453 h 788456"/>
                <a:gd name="connsiteX10" fmla="*/ 76281 w 249918"/>
                <a:gd name="connsiteY10" fmla="*/ 518328 h 788456"/>
                <a:gd name="connsiteX11" fmla="*/ 60406 w 249918"/>
                <a:gd name="connsiteY11" fmla="*/ 604053 h 788456"/>
                <a:gd name="connsiteX12" fmla="*/ 76281 w 249918"/>
                <a:gd name="connsiteY12" fmla="*/ 461178 h 788456"/>
                <a:gd name="connsiteX13" fmla="*/ 168356 w 249918"/>
                <a:gd name="connsiteY13" fmla="*/ 413553 h 788456"/>
                <a:gd name="connsiteX14" fmla="*/ 88981 w 249918"/>
                <a:gd name="connsiteY14" fmla="*/ 226228 h 788456"/>
                <a:gd name="connsiteX15" fmla="*/ 200106 w 249918"/>
                <a:gd name="connsiteY15" fmla="*/ 340528 h 788456"/>
                <a:gd name="connsiteX16" fmla="*/ 209631 w 249918"/>
                <a:gd name="connsiteY16" fmla="*/ 153203 h 788456"/>
                <a:gd name="connsiteX17" fmla="*/ 215981 w 249918"/>
                <a:gd name="connsiteY17" fmla="*/ 803 h 788456"/>
                <a:gd name="connsiteX18" fmla="*/ 181056 w 249918"/>
                <a:gd name="connsiteY18" fmla="*/ 219878 h 788456"/>
                <a:gd name="connsiteX19" fmla="*/ 133431 w 249918"/>
                <a:gd name="connsiteY19" fmla="*/ 121453 h 78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9918" h="788456">
                  <a:moveTo>
                    <a:pt x="133431" y="121453"/>
                  </a:moveTo>
                  <a:cubicBezTo>
                    <a:pt x="140310" y="146324"/>
                    <a:pt x="209631" y="318832"/>
                    <a:pt x="222331" y="369103"/>
                  </a:cubicBezTo>
                  <a:cubicBezTo>
                    <a:pt x="235031" y="419374"/>
                    <a:pt x="205398" y="425195"/>
                    <a:pt x="209631" y="423078"/>
                  </a:cubicBezTo>
                  <a:cubicBezTo>
                    <a:pt x="213864" y="420961"/>
                    <a:pt x="260431" y="338941"/>
                    <a:pt x="247731" y="356403"/>
                  </a:cubicBezTo>
                  <a:cubicBezTo>
                    <a:pt x="235031" y="373866"/>
                    <a:pt x="162006" y="482874"/>
                    <a:pt x="133431" y="527853"/>
                  </a:cubicBezTo>
                  <a:cubicBezTo>
                    <a:pt x="104856" y="572832"/>
                    <a:pt x="98506" y="582886"/>
                    <a:pt x="76281" y="626278"/>
                  </a:cubicBezTo>
                  <a:cubicBezTo>
                    <a:pt x="54056" y="669670"/>
                    <a:pt x="2198" y="782911"/>
                    <a:pt x="81" y="788203"/>
                  </a:cubicBezTo>
                  <a:cubicBezTo>
                    <a:pt x="-2036" y="793495"/>
                    <a:pt x="37652" y="714649"/>
                    <a:pt x="63581" y="658028"/>
                  </a:cubicBezTo>
                  <a:cubicBezTo>
                    <a:pt x="89510" y="601407"/>
                    <a:pt x="155127" y="474407"/>
                    <a:pt x="155656" y="448478"/>
                  </a:cubicBezTo>
                  <a:cubicBezTo>
                    <a:pt x="156185" y="422549"/>
                    <a:pt x="66756" y="502453"/>
                    <a:pt x="66756" y="502453"/>
                  </a:cubicBezTo>
                  <a:cubicBezTo>
                    <a:pt x="53527" y="514095"/>
                    <a:pt x="77339" y="501395"/>
                    <a:pt x="76281" y="518328"/>
                  </a:cubicBezTo>
                  <a:cubicBezTo>
                    <a:pt x="75223" y="535261"/>
                    <a:pt x="60406" y="613578"/>
                    <a:pt x="60406" y="604053"/>
                  </a:cubicBezTo>
                  <a:cubicBezTo>
                    <a:pt x="60406" y="594528"/>
                    <a:pt x="58289" y="492928"/>
                    <a:pt x="76281" y="461178"/>
                  </a:cubicBezTo>
                  <a:cubicBezTo>
                    <a:pt x="94273" y="429428"/>
                    <a:pt x="166239" y="452711"/>
                    <a:pt x="168356" y="413553"/>
                  </a:cubicBezTo>
                  <a:cubicBezTo>
                    <a:pt x="170473" y="374395"/>
                    <a:pt x="83689" y="238399"/>
                    <a:pt x="88981" y="226228"/>
                  </a:cubicBezTo>
                  <a:cubicBezTo>
                    <a:pt x="94273" y="214057"/>
                    <a:pt x="179998" y="352699"/>
                    <a:pt x="200106" y="340528"/>
                  </a:cubicBezTo>
                  <a:cubicBezTo>
                    <a:pt x="220214" y="328357"/>
                    <a:pt x="206985" y="209824"/>
                    <a:pt x="209631" y="153203"/>
                  </a:cubicBezTo>
                  <a:cubicBezTo>
                    <a:pt x="212277" y="96582"/>
                    <a:pt x="220743" y="-10309"/>
                    <a:pt x="215981" y="803"/>
                  </a:cubicBezTo>
                  <a:cubicBezTo>
                    <a:pt x="211219" y="11915"/>
                    <a:pt x="192168" y="195536"/>
                    <a:pt x="181056" y="219878"/>
                  </a:cubicBezTo>
                  <a:cubicBezTo>
                    <a:pt x="169944" y="244220"/>
                    <a:pt x="126552" y="96582"/>
                    <a:pt x="133431" y="12145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7" name="フリーフォーム 676">
              <a:extLst>
                <a:ext uri="{FF2B5EF4-FFF2-40B4-BE49-F238E27FC236}">
                  <a16:creationId xmlns:a16="http://schemas.microsoft.com/office/drawing/2014/main" id="{808F4F12-FE64-5C48-32E5-52A585A28AC2}"/>
                </a:ext>
              </a:extLst>
            </p:cNvPr>
            <p:cNvSpPr/>
            <p:nvPr/>
          </p:nvSpPr>
          <p:spPr>
            <a:xfrm>
              <a:off x="4964931" y="12258534"/>
              <a:ext cx="115071" cy="297675"/>
            </a:xfrm>
            <a:custGeom>
              <a:avLst/>
              <a:gdLst>
                <a:gd name="connsiteX0" fmla="*/ 115069 w 115071"/>
                <a:gd name="connsiteY0" fmla="*/ 141 h 297675"/>
                <a:gd name="connsiteX1" fmla="*/ 769 w 115071"/>
                <a:gd name="connsiteY1" fmla="*/ 184291 h 297675"/>
                <a:gd name="connsiteX2" fmla="*/ 64269 w 115071"/>
                <a:gd name="connsiteY2" fmla="*/ 295416 h 297675"/>
                <a:gd name="connsiteX3" fmla="*/ 48394 w 115071"/>
                <a:gd name="connsiteY3" fmla="*/ 250966 h 297675"/>
                <a:gd name="connsiteX4" fmla="*/ 3944 w 115071"/>
                <a:gd name="connsiteY4" fmla="*/ 155716 h 297675"/>
                <a:gd name="connsiteX5" fmla="*/ 115069 w 115071"/>
                <a:gd name="connsiteY5" fmla="*/ 141 h 2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71" h="297675">
                  <a:moveTo>
                    <a:pt x="115069" y="141"/>
                  </a:moveTo>
                  <a:cubicBezTo>
                    <a:pt x="114540" y="4904"/>
                    <a:pt x="9236" y="135078"/>
                    <a:pt x="769" y="184291"/>
                  </a:cubicBezTo>
                  <a:cubicBezTo>
                    <a:pt x="-7698" y="233504"/>
                    <a:pt x="56331" y="284304"/>
                    <a:pt x="64269" y="295416"/>
                  </a:cubicBezTo>
                  <a:cubicBezTo>
                    <a:pt x="72206" y="306529"/>
                    <a:pt x="58448" y="274249"/>
                    <a:pt x="48394" y="250966"/>
                  </a:cubicBezTo>
                  <a:cubicBezTo>
                    <a:pt x="38340" y="227683"/>
                    <a:pt x="-6110" y="199108"/>
                    <a:pt x="3944" y="155716"/>
                  </a:cubicBezTo>
                  <a:cubicBezTo>
                    <a:pt x="13998" y="112324"/>
                    <a:pt x="115598" y="-4622"/>
                    <a:pt x="115069" y="1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8" name="フリーフォーム 677">
              <a:extLst>
                <a:ext uri="{FF2B5EF4-FFF2-40B4-BE49-F238E27FC236}">
                  <a16:creationId xmlns:a16="http://schemas.microsoft.com/office/drawing/2014/main" id="{B7DA1938-1E9D-8D4C-81ED-5517A5D553E0}"/>
                </a:ext>
              </a:extLst>
            </p:cNvPr>
            <p:cNvSpPr/>
            <p:nvPr/>
          </p:nvSpPr>
          <p:spPr>
            <a:xfrm>
              <a:off x="4879736" y="12214212"/>
              <a:ext cx="208974" cy="387370"/>
            </a:xfrm>
            <a:custGeom>
              <a:avLst/>
              <a:gdLst>
                <a:gd name="connsiteX0" fmla="*/ 120889 w 208974"/>
                <a:gd name="connsiteY0" fmla="*/ 13 h 387370"/>
                <a:gd name="connsiteX1" fmla="*/ 200264 w 208974"/>
                <a:gd name="connsiteY1" fmla="*/ 177813 h 387370"/>
                <a:gd name="connsiteX2" fmla="*/ 184389 w 208974"/>
                <a:gd name="connsiteY2" fmla="*/ 238138 h 387370"/>
                <a:gd name="connsiteX3" fmla="*/ 239 w 208974"/>
                <a:gd name="connsiteY3" fmla="*/ 387363 h 387370"/>
                <a:gd name="connsiteX4" fmla="*/ 146289 w 208974"/>
                <a:gd name="connsiteY4" fmla="*/ 231788 h 387370"/>
                <a:gd name="connsiteX5" fmla="*/ 184389 w 208974"/>
                <a:gd name="connsiteY5" fmla="*/ 187338 h 387370"/>
                <a:gd name="connsiteX6" fmla="*/ 120889 w 208974"/>
                <a:gd name="connsiteY6" fmla="*/ 13 h 38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974" h="387370">
                  <a:moveTo>
                    <a:pt x="120889" y="13"/>
                  </a:moveTo>
                  <a:cubicBezTo>
                    <a:pt x="123535" y="-1575"/>
                    <a:pt x="189681" y="138126"/>
                    <a:pt x="200264" y="177813"/>
                  </a:cubicBezTo>
                  <a:cubicBezTo>
                    <a:pt x="210847" y="217501"/>
                    <a:pt x="217727" y="203213"/>
                    <a:pt x="184389" y="238138"/>
                  </a:cubicBezTo>
                  <a:cubicBezTo>
                    <a:pt x="151052" y="273063"/>
                    <a:pt x="6589" y="388421"/>
                    <a:pt x="239" y="387363"/>
                  </a:cubicBezTo>
                  <a:cubicBezTo>
                    <a:pt x="-6111" y="386305"/>
                    <a:pt x="115597" y="265125"/>
                    <a:pt x="146289" y="231788"/>
                  </a:cubicBezTo>
                  <a:cubicBezTo>
                    <a:pt x="176981" y="198451"/>
                    <a:pt x="188622" y="222792"/>
                    <a:pt x="184389" y="187338"/>
                  </a:cubicBezTo>
                  <a:cubicBezTo>
                    <a:pt x="180156" y="151884"/>
                    <a:pt x="118243" y="1601"/>
                    <a:pt x="120889" y="1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9" name="フリーフォーム 678">
              <a:extLst>
                <a:ext uri="{FF2B5EF4-FFF2-40B4-BE49-F238E27FC236}">
                  <a16:creationId xmlns:a16="http://schemas.microsoft.com/office/drawing/2014/main" id="{C399715D-2ADE-5916-31B5-3FADE44E7D4F}"/>
                </a:ext>
              </a:extLst>
            </p:cNvPr>
            <p:cNvSpPr/>
            <p:nvPr/>
          </p:nvSpPr>
          <p:spPr>
            <a:xfrm>
              <a:off x="4552809" y="10443435"/>
              <a:ext cx="396038" cy="920418"/>
            </a:xfrm>
            <a:custGeom>
              <a:avLst/>
              <a:gdLst>
                <a:gd name="connsiteX0" fmla="*/ 120791 w 396038"/>
                <a:gd name="connsiteY0" fmla="*/ 8665 h 920418"/>
                <a:gd name="connsiteX1" fmla="*/ 171591 w 396038"/>
                <a:gd name="connsiteY1" fmla="*/ 49940 h 920418"/>
                <a:gd name="connsiteX2" fmla="*/ 317641 w 396038"/>
                <a:gd name="connsiteY2" fmla="*/ 284890 h 920418"/>
                <a:gd name="connsiteX3" fmla="*/ 152541 w 396038"/>
                <a:gd name="connsiteY3" fmla="*/ 491265 h 920418"/>
                <a:gd name="connsiteX4" fmla="*/ 235091 w 396038"/>
                <a:gd name="connsiteY4" fmla="*/ 437290 h 920418"/>
                <a:gd name="connsiteX5" fmla="*/ 203341 w 396038"/>
                <a:gd name="connsiteY5" fmla="*/ 551590 h 920418"/>
                <a:gd name="connsiteX6" fmla="*/ 225566 w 396038"/>
                <a:gd name="connsiteY6" fmla="*/ 916715 h 920418"/>
                <a:gd name="connsiteX7" fmla="*/ 193816 w 396038"/>
                <a:gd name="connsiteY7" fmla="*/ 745265 h 920418"/>
                <a:gd name="connsiteX8" fmla="*/ 98566 w 396038"/>
                <a:gd name="connsiteY8" fmla="*/ 827815 h 920418"/>
                <a:gd name="connsiteX9" fmla="*/ 141 w 396038"/>
                <a:gd name="connsiteY9" fmla="*/ 408715 h 920418"/>
                <a:gd name="connsiteX10" fmla="*/ 120791 w 396038"/>
                <a:gd name="connsiteY10" fmla="*/ 862740 h 920418"/>
                <a:gd name="connsiteX11" fmla="*/ 162066 w 396038"/>
                <a:gd name="connsiteY11" fmla="*/ 735740 h 920418"/>
                <a:gd name="connsiteX12" fmla="*/ 130316 w 396038"/>
                <a:gd name="connsiteY12" fmla="*/ 386490 h 920418"/>
                <a:gd name="connsiteX13" fmla="*/ 314466 w 396038"/>
                <a:gd name="connsiteY13" fmla="*/ 351565 h 920418"/>
                <a:gd name="connsiteX14" fmla="*/ 184291 w 396038"/>
                <a:gd name="connsiteY14" fmla="*/ 380140 h 920418"/>
                <a:gd name="connsiteX15" fmla="*/ 285891 w 396038"/>
                <a:gd name="connsiteY15" fmla="*/ 275365 h 920418"/>
                <a:gd name="connsiteX16" fmla="*/ 390666 w 396038"/>
                <a:gd name="connsiteY16" fmla="*/ 135665 h 920418"/>
                <a:gd name="connsiteX17" fmla="*/ 371616 w 396038"/>
                <a:gd name="connsiteY17" fmla="*/ 161065 h 920418"/>
                <a:gd name="connsiteX18" fmla="*/ 292241 w 396038"/>
                <a:gd name="connsiteY18" fmla="*/ 170590 h 920418"/>
                <a:gd name="connsiteX19" fmla="*/ 120791 w 396038"/>
                <a:gd name="connsiteY19" fmla="*/ 8665 h 92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6038" h="920418">
                  <a:moveTo>
                    <a:pt x="120791" y="8665"/>
                  </a:moveTo>
                  <a:cubicBezTo>
                    <a:pt x="100683" y="-11443"/>
                    <a:pt x="138783" y="3902"/>
                    <a:pt x="171591" y="49940"/>
                  </a:cubicBezTo>
                  <a:cubicBezTo>
                    <a:pt x="204399" y="95978"/>
                    <a:pt x="320816" y="211336"/>
                    <a:pt x="317641" y="284890"/>
                  </a:cubicBezTo>
                  <a:cubicBezTo>
                    <a:pt x="314466" y="358444"/>
                    <a:pt x="166299" y="465865"/>
                    <a:pt x="152541" y="491265"/>
                  </a:cubicBezTo>
                  <a:cubicBezTo>
                    <a:pt x="138783" y="516665"/>
                    <a:pt x="226624" y="427236"/>
                    <a:pt x="235091" y="437290"/>
                  </a:cubicBezTo>
                  <a:cubicBezTo>
                    <a:pt x="243558" y="447344"/>
                    <a:pt x="204928" y="471686"/>
                    <a:pt x="203341" y="551590"/>
                  </a:cubicBezTo>
                  <a:cubicBezTo>
                    <a:pt x="201754" y="631494"/>
                    <a:pt x="227153" y="884436"/>
                    <a:pt x="225566" y="916715"/>
                  </a:cubicBezTo>
                  <a:cubicBezTo>
                    <a:pt x="223979" y="948994"/>
                    <a:pt x="214983" y="760082"/>
                    <a:pt x="193816" y="745265"/>
                  </a:cubicBezTo>
                  <a:cubicBezTo>
                    <a:pt x="172649" y="730448"/>
                    <a:pt x="130845" y="883907"/>
                    <a:pt x="98566" y="827815"/>
                  </a:cubicBezTo>
                  <a:cubicBezTo>
                    <a:pt x="66287" y="771723"/>
                    <a:pt x="-3563" y="402894"/>
                    <a:pt x="141" y="408715"/>
                  </a:cubicBezTo>
                  <a:cubicBezTo>
                    <a:pt x="3845" y="414536"/>
                    <a:pt x="93803" y="808236"/>
                    <a:pt x="120791" y="862740"/>
                  </a:cubicBezTo>
                  <a:cubicBezTo>
                    <a:pt x="147779" y="917244"/>
                    <a:pt x="160479" y="815115"/>
                    <a:pt x="162066" y="735740"/>
                  </a:cubicBezTo>
                  <a:cubicBezTo>
                    <a:pt x="163653" y="656365"/>
                    <a:pt x="104916" y="450519"/>
                    <a:pt x="130316" y="386490"/>
                  </a:cubicBezTo>
                  <a:cubicBezTo>
                    <a:pt x="155716" y="322461"/>
                    <a:pt x="305470" y="352623"/>
                    <a:pt x="314466" y="351565"/>
                  </a:cubicBezTo>
                  <a:cubicBezTo>
                    <a:pt x="323462" y="350507"/>
                    <a:pt x="189054" y="392840"/>
                    <a:pt x="184291" y="380140"/>
                  </a:cubicBezTo>
                  <a:cubicBezTo>
                    <a:pt x="179528" y="367440"/>
                    <a:pt x="251495" y="316111"/>
                    <a:pt x="285891" y="275365"/>
                  </a:cubicBezTo>
                  <a:cubicBezTo>
                    <a:pt x="320287" y="234619"/>
                    <a:pt x="390666" y="135665"/>
                    <a:pt x="390666" y="135665"/>
                  </a:cubicBezTo>
                  <a:cubicBezTo>
                    <a:pt x="404954" y="116615"/>
                    <a:pt x="388020" y="155244"/>
                    <a:pt x="371616" y="161065"/>
                  </a:cubicBezTo>
                  <a:cubicBezTo>
                    <a:pt x="355212" y="166886"/>
                    <a:pt x="326108" y="194402"/>
                    <a:pt x="292241" y="170590"/>
                  </a:cubicBezTo>
                  <a:cubicBezTo>
                    <a:pt x="258374" y="146778"/>
                    <a:pt x="140899" y="28773"/>
                    <a:pt x="120791" y="86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0" name="フリーフォーム 679">
              <a:extLst>
                <a:ext uri="{FF2B5EF4-FFF2-40B4-BE49-F238E27FC236}">
                  <a16:creationId xmlns:a16="http://schemas.microsoft.com/office/drawing/2014/main" id="{B0F86BDB-3DD8-3F7D-4731-4ACE85317666}"/>
                </a:ext>
              </a:extLst>
            </p:cNvPr>
            <p:cNvSpPr/>
            <p:nvPr/>
          </p:nvSpPr>
          <p:spPr>
            <a:xfrm>
              <a:off x="4314477" y="10348760"/>
              <a:ext cx="502607" cy="1083169"/>
            </a:xfrm>
            <a:custGeom>
              <a:avLst/>
              <a:gdLst>
                <a:gd name="connsiteX0" fmla="*/ 41623 w 502607"/>
                <a:gd name="connsiteY0" fmla="*/ 1740 h 1083169"/>
                <a:gd name="connsiteX1" fmla="*/ 130523 w 502607"/>
                <a:gd name="connsiteY1" fmla="*/ 71590 h 1083169"/>
                <a:gd name="connsiteX2" fmla="*/ 467073 w 502607"/>
                <a:gd name="connsiteY2" fmla="*/ 322415 h 1083169"/>
                <a:gd name="connsiteX3" fmla="*/ 219423 w 502607"/>
                <a:gd name="connsiteY3" fmla="*/ 284315 h 1083169"/>
                <a:gd name="connsiteX4" fmla="*/ 247998 w 502607"/>
                <a:gd name="connsiteY4" fmla="*/ 376390 h 1083169"/>
                <a:gd name="connsiteX5" fmla="*/ 101948 w 502607"/>
                <a:gd name="connsiteY5" fmla="*/ 503390 h 1083169"/>
                <a:gd name="connsiteX6" fmla="*/ 28923 w 502607"/>
                <a:gd name="connsiteY6" fmla="*/ 649440 h 1083169"/>
                <a:gd name="connsiteX7" fmla="*/ 348 w 502607"/>
                <a:gd name="connsiteY7" fmla="*/ 820890 h 1083169"/>
                <a:gd name="connsiteX8" fmla="*/ 13048 w 502607"/>
                <a:gd name="connsiteY8" fmla="*/ 1081240 h 1083169"/>
                <a:gd name="connsiteX9" fmla="*/ 13048 w 502607"/>
                <a:gd name="connsiteY9" fmla="*/ 674840 h 1083169"/>
                <a:gd name="connsiteX10" fmla="*/ 13048 w 502607"/>
                <a:gd name="connsiteY10" fmla="*/ 373215 h 1083169"/>
                <a:gd name="connsiteX11" fmla="*/ 28923 w 502607"/>
                <a:gd name="connsiteY11" fmla="*/ 604990 h 1083169"/>
                <a:gd name="connsiteX12" fmla="*/ 187673 w 502607"/>
                <a:gd name="connsiteY12" fmla="*/ 443065 h 1083169"/>
                <a:gd name="connsiteX13" fmla="*/ 159098 w 502607"/>
                <a:gd name="connsiteY13" fmla="*/ 354165 h 1083169"/>
                <a:gd name="connsiteX14" fmla="*/ 247998 w 502607"/>
                <a:gd name="connsiteY14" fmla="*/ 370040 h 1083169"/>
                <a:gd name="connsiteX15" fmla="*/ 282923 w 502607"/>
                <a:gd name="connsiteY15" fmla="*/ 360515 h 1083169"/>
                <a:gd name="connsiteX16" fmla="*/ 501998 w 502607"/>
                <a:gd name="connsiteY16" fmla="*/ 373215 h 1083169"/>
                <a:gd name="connsiteX17" fmla="*/ 206723 w 502607"/>
                <a:gd name="connsiteY17" fmla="*/ 243040 h 1083169"/>
                <a:gd name="connsiteX18" fmla="*/ 340073 w 502607"/>
                <a:gd name="connsiteY18" fmla="*/ 195415 h 1083169"/>
                <a:gd name="connsiteX19" fmla="*/ 260698 w 502607"/>
                <a:gd name="connsiteY19" fmla="*/ 160490 h 1083169"/>
                <a:gd name="connsiteX20" fmla="*/ 41623 w 502607"/>
                <a:gd name="connsiteY20" fmla="*/ 1740 h 108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2607" h="1083169">
                  <a:moveTo>
                    <a:pt x="41623" y="1740"/>
                  </a:moveTo>
                  <a:cubicBezTo>
                    <a:pt x="19927" y="-13077"/>
                    <a:pt x="130523" y="71590"/>
                    <a:pt x="130523" y="71590"/>
                  </a:cubicBezTo>
                  <a:cubicBezTo>
                    <a:pt x="201431" y="125036"/>
                    <a:pt x="452256" y="286961"/>
                    <a:pt x="467073" y="322415"/>
                  </a:cubicBezTo>
                  <a:cubicBezTo>
                    <a:pt x="481890" y="357869"/>
                    <a:pt x="255935" y="275319"/>
                    <a:pt x="219423" y="284315"/>
                  </a:cubicBezTo>
                  <a:cubicBezTo>
                    <a:pt x="182911" y="293311"/>
                    <a:pt x="267577" y="339878"/>
                    <a:pt x="247998" y="376390"/>
                  </a:cubicBezTo>
                  <a:cubicBezTo>
                    <a:pt x="228419" y="412903"/>
                    <a:pt x="138460" y="457882"/>
                    <a:pt x="101948" y="503390"/>
                  </a:cubicBezTo>
                  <a:cubicBezTo>
                    <a:pt x="65436" y="548898"/>
                    <a:pt x="45856" y="596523"/>
                    <a:pt x="28923" y="649440"/>
                  </a:cubicBezTo>
                  <a:cubicBezTo>
                    <a:pt x="11990" y="702357"/>
                    <a:pt x="2994" y="748923"/>
                    <a:pt x="348" y="820890"/>
                  </a:cubicBezTo>
                  <a:cubicBezTo>
                    <a:pt x="-2298" y="892857"/>
                    <a:pt x="10931" y="1105582"/>
                    <a:pt x="13048" y="1081240"/>
                  </a:cubicBezTo>
                  <a:cubicBezTo>
                    <a:pt x="15165" y="1056898"/>
                    <a:pt x="13048" y="674840"/>
                    <a:pt x="13048" y="674840"/>
                  </a:cubicBezTo>
                  <a:cubicBezTo>
                    <a:pt x="13048" y="556836"/>
                    <a:pt x="10402" y="384857"/>
                    <a:pt x="13048" y="373215"/>
                  </a:cubicBezTo>
                  <a:cubicBezTo>
                    <a:pt x="15694" y="361573"/>
                    <a:pt x="-181" y="593348"/>
                    <a:pt x="28923" y="604990"/>
                  </a:cubicBezTo>
                  <a:cubicBezTo>
                    <a:pt x="58027" y="616632"/>
                    <a:pt x="165977" y="484869"/>
                    <a:pt x="187673" y="443065"/>
                  </a:cubicBezTo>
                  <a:cubicBezTo>
                    <a:pt x="209369" y="401261"/>
                    <a:pt x="149044" y="366336"/>
                    <a:pt x="159098" y="354165"/>
                  </a:cubicBezTo>
                  <a:cubicBezTo>
                    <a:pt x="169152" y="341994"/>
                    <a:pt x="227361" y="368982"/>
                    <a:pt x="247998" y="370040"/>
                  </a:cubicBezTo>
                  <a:cubicBezTo>
                    <a:pt x="268635" y="371098"/>
                    <a:pt x="240590" y="359986"/>
                    <a:pt x="282923" y="360515"/>
                  </a:cubicBezTo>
                  <a:cubicBezTo>
                    <a:pt x="325256" y="361044"/>
                    <a:pt x="514698" y="392794"/>
                    <a:pt x="501998" y="373215"/>
                  </a:cubicBezTo>
                  <a:cubicBezTo>
                    <a:pt x="489298" y="353636"/>
                    <a:pt x="233711" y="272673"/>
                    <a:pt x="206723" y="243040"/>
                  </a:cubicBezTo>
                  <a:cubicBezTo>
                    <a:pt x="179736" y="213407"/>
                    <a:pt x="331077" y="209173"/>
                    <a:pt x="340073" y="195415"/>
                  </a:cubicBezTo>
                  <a:cubicBezTo>
                    <a:pt x="349069" y="181657"/>
                    <a:pt x="306206" y="193827"/>
                    <a:pt x="260698" y="160490"/>
                  </a:cubicBezTo>
                  <a:lnTo>
                    <a:pt x="41623" y="174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1" name="フリーフォーム 680">
              <a:extLst>
                <a:ext uri="{FF2B5EF4-FFF2-40B4-BE49-F238E27FC236}">
                  <a16:creationId xmlns:a16="http://schemas.microsoft.com/office/drawing/2014/main" id="{EAFAAD41-2ECD-DD24-DDC3-5A2562338B53}"/>
                </a:ext>
              </a:extLst>
            </p:cNvPr>
            <p:cNvSpPr/>
            <p:nvPr/>
          </p:nvSpPr>
          <p:spPr>
            <a:xfrm>
              <a:off x="3997147" y="10610436"/>
              <a:ext cx="348841" cy="870396"/>
            </a:xfrm>
            <a:custGeom>
              <a:avLst/>
              <a:gdLst>
                <a:gd name="connsiteX0" fmla="*/ 330378 w 348841"/>
                <a:gd name="connsiteY0" fmla="*/ 28989 h 870396"/>
                <a:gd name="connsiteX1" fmla="*/ 339903 w 348841"/>
                <a:gd name="connsiteY1" fmla="*/ 82964 h 870396"/>
                <a:gd name="connsiteX2" fmla="*/ 212903 w 348841"/>
                <a:gd name="connsiteY2" fmla="*/ 651289 h 870396"/>
                <a:gd name="connsiteX3" fmla="*/ 206553 w 348841"/>
                <a:gd name="connsiteY3" fmla="*/ 743364 h 870396"/>
                <a:gd name="connsiteX4" fmla="*/ 143053 w 348841"/>
                <a:gd name="connsiteY4" fmla="*/ 692564 h 870396"/>
                <a:gd name="connsiteX5" fmla="*/ 178 w 348841"/>
                <a:gd name="connsiteY5" fmla="*/ 870364 h 870396"/>
                <a:gd name="connsiteX6" fmla="*/ 174803 w 348841"/>
                <a:gd name="connsiteY6" fmla="*/ 676689 h 870396"/>
                <a:gd name="connsiteX7" fmla="*/ 212903 w 348841"/>
                <a:gd name="connsiteY7" fmla="*/ 340139 h 870396"/>
                <a:gd name="connsiteX8" fmla="*/ 60503 w 348841"/>
                <a:gd name="connsiteY8" fmla="*/ 644939 h 870396"/>
                <a:gd name="connsiteX9" fmla="*/ 155753 w 348841"/>
                <a:gd name="connsiteY9" fmla="*/ 457614 h 870396"/>
                <a:gd name="connsiteX10" fmla="*/ 266878 w 348841"/>
                <a:gd name="connsiteY10" fmla="*/ 333789 h 870396"/>
                <a:gd name="connsiteX11" fmla="*/ 330378 w 348841"/>
                <a:gd name="connsiteY11" fmla="*/ 28989 h 8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8841" h="870396">
                  <a:moveTo>
                    <a:pt x="330378" y="28989"/>
                  </a:moveTo>
                  <a:cubicBezTo>
                    <a:pt x="342549" y="-12815"/>
                    <a:pt x="359482" y="-20753"/>
                    <a:pt x="339903" y="82964"/>
                  </a:cubicBezTo>
                  <a:cubicBezTo>
                    <a:pt x="320324" y="186681"/>
                    <a:pt x="235128" y="541222"/>
                    <a:pt x="212903" y="651289"/>
                  </a:cubicBezTo>
                  <a:cubicBezTo>
                    <a:pt x="190678" y="761356"/>
                    <a:pt x="218195" y="736485"/>
                    <a:pt x="206553" y="743364"/>
                  </a:cubicBezTo>
                  <a:cubicBezTo>
                    <a:pt x="194911" y="750243"/>
                    <a:pt x="177449" y="671397"/>
                    <a:pt x="143053" y="692564"/>
                  </a:cubicBezTo>
                  <a:cubicBezTo>
                    <a:pt x="108657" y="713731"/>
                    <a:pt x="-5114" y="873010"/>
                    <a:pt x="178" y="870364"/>
                  </a:cubicBezTo>
                  <a:cubicBezTo>
                    <a:pt x="5470" y="867718"/>
                    <a:pt x="139349" y="765060"/>
                    <a:pt x="174803" y="676689"/>
                  </a:cubicBezTo>
                  <a:cubicBezTo>
                    <a:pt x="210257" y="588318"/>
                    <a:pt x="231953" y="345431"/>
                    <a:pt x="212903" y="340139"/>
                  </a:cubicBezTo>
                  <a:cubicBezTo>
                    <a:pt x="193853" y="334847"/>
                    <a:pt x="70028" y="625360"/>
                    <a:pt x="60503" y="644939"/>
                  </a:cubicBezTo>
                  <a:cubicBezTo>
                    <a:pt x="50978" y="664518"/>
                    <a:pt x="121357" y="509472"/>
                    <a:pt x="155753" y="457614"/>
                  </a:cubicBezTo>
                  <a:cubicBezTo>
                    <a:pt x="190149" y="405756"/>
                    <a:pt x="236716" y="399935"/>
                    <a:pt x="266878" y="333789"/>
                  </a:cubicBezTo>
                  <a:cubicBezTo>
                    <a:pt x="297040" y="267643"/>
                    <a:pt x="318207" y="70793"/>
                    <a:pt x="330378" y="2898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2" name="フリーフォーム 681">
              <a:extLst>
                <a:ext uri="{FF2B5EF4-FFF2-40B4-BE49-F238E27FC236}">
                  <a16:creationId xmlns:a16="http://schemas.microsoft.com/office/drawing/2014/main" id="{9D007359-EFFA-CB09-C969-79F82B5BD493}"/>
                </a:ext>
              </a:extLst>
            </p:cNvPr>
            <p:cNvSpPr/>
            <p:nvPr/>
          </p:nvSpPr>
          <p:spPr>
            <a:xfrm>
              <a:off x="3951901" y="10412566"/>
              <a:ext cx="435521" cy="1044405"/>
            </a:xfrm>
            <a:custGeom>
              <a:avLst/>
              <a:gdLst>
                <a:gd name="connsiteX0" fmla="*/ 420074 w 435521"/>
                <a:gd name="connsiteY0" fmla="*/ 42709 h 1044405"/>
                <a:gd name="connsiteX1" fmla="*/ 974 w 435521"/>
                <a:gd name="connsiteY1" fmla="*/ 1042834 h 1044405"/>
                <a:gd name="connsiteX2" fmla="*/ 308949 w 435521"/>
                <a:gd name="connsiteY2" fmla="*/ 268134 h 1044405"/>
                <a:gd name="connsiteX3" fmla="*/ 420074 w 435521"/>
                <a:gd name="connsiteY3" fmla="*/ 42709 h 104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521" h="1044405">
                  <a:moveTo>
                    <a:pt x="420074" y="42709"/>
                  </a:moveTo>
                  <a:cubicBezTo>
                    <a:pt x="368745" y="171826"/>
                    <a:pt x="19495" y="1005263"/>
                    <a:pt x="974" y="1042834"/>
                  </a:cubicBezTo>
                  <a:cubicBezTo>
                    <a:pt x="-17547" y="1080405"/>
                    <a:pt x="233278" y="433234"/>
                    <a:pt x="308949" y="268134"/>
                  </a:cubicBezTo>
                  <a:cubicBezTo>
                    <a:pt x="384620" y="103034"/>
                    <a:pt x="471403" y="-86408"/>
                    <a:pt x="420074" y="427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3" name="フリーフォーム 682">
              <a:extLst>
                <a:ext uri="{FF2B5EF4-FFF2-40B4-BE49-F238E27FC236}">
                  <a16:creationId xmlns:a16="http://schemas.microsoft.com/office/drawing/2014/main" id="{4077A075-28C3-FF75-6BB5-B4CD78CE4EE2}"/>
                </a:ext>
              </a:extLst>
            </p:cNvPr>
            <p:cNvSpPr/>
            <p:nvPr/>
          </p:nvSpPr>
          <p:spPr>
            <a:xfrm>
              <a:off x="3438701" y="5058761"/>
              <a:ext cx="1226016" cy="2310118"/>
            </a:xfrm>
            <a:custGeom>
              <a:avLst/>
              <a:gdLst>
                <a:gd name="connsiteX0" fmla="*/ 21472 w 1226016"/>
                <a:gd name="connsiteY0" fmla="*/ 1612 h 2310118"/>
                <a:gd name="connsiteX1" fmla="*/ 343590 w 1226016"/>
                <a:gd name="connsiteY1" fmla="*/ 593894 h 2310118"/>
                <a:gd name="connsiteX2" fmla="*/ 374763 w 1226016"/>
                <a:gd name="connsiteY2" fmla="*/ 1061484 h 2310118"/>
                <a:gd name="connsiteX3" fmla="*/ 447499 w 1226016"/>
                <a:gd name="connsiteY3" fmla="*/ 957575 h 2310118"/>
                <a:gd name="connsiteX4" fmla="*/ 416326 w 1226016"/>
                <a:gd name="connsiteY4" fmla="*/ 1445948 h 2310118"/>
                <a:gd name="connsiteX5" fmla="*/ 572190 w 1226016"/>
                <a:gd name="connsiteY5" fmla="*/ 1830412 h 2310118"/>
                <a:gd name="connsiteX6" fmla="*/ 541017 w 1226016"/>
                <a:gd name="connsiteY6" fmla="*/ 1788848 h 2310118"/>
                <a:gd name="connsiteX7" fmla="*/ 686490 w 1226016"/>
                <a:gd name="connsiteY7" fmla="*/ 2162921 h 2310118"/>
                <a:gd name="connsiteX8" fmla="*/ 655317 w 1226016"/>
                <a:gd name="connsiteY8" fmla="*/ 2142139 h 2310118"/>
                <a:gd name="connsiteX9" fmla="*/ 1216426 w 1226016"/>
                <a:gd name="connsiteY9" fmla="*/ 2298003 h 2310118"/>
                <a:gd name="connsiteX10" fmla="*/ 987826 w 1226016"/>
                <a:gd name="connsiteY10" fmla="*/ 2256439 h 2310118"/>
                <a:gd name="connsiteX11" fmla="*/ 707272 w 1226016"/>
                <a:gd name="connsiteY11" fmla="*/ 1913539 h 2310118"/>
                <a:gd name="connsiteX12" fmla="*/ 457890 w 1226016"/>
                <a:gd name="connsiteY12" fmla="*/ 1061484 h 2310118"/>
                <a:gd name="connsiteX13" fmla="*/ 690 w 1226016"/>
                <a:gd name="connsiteY13" fmla="*/ 728975 h 2310118"/>
                <a:gd name="connsiteX14" fmla="*/ 353981 w 1226016"/>
                <a:gd name="connsiteY14" fmla="*/ 822494 h 2310118"/>
                <a:gd name="connsiteX15" fmla="*/ 343590 w 1226016"/>
                <a:gd name="connsiteY15" fmla="*/ 365294 h 2310118"/>
                <a:gd name="connsiteX16" fmla="*/ 333199 w 1226016"/>
                <a:gd name="connsiteY16" fmla="*/ 417248 h 2310118"/>
                <a:gd name="connsiteX17" fmla="*/ 21472 w 1226016"/>
                <a:gd name="connsiteY17" fmla="*/ 1612 h 231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6016" h="2310118">
                  <a:moveTo>
                    <a:pt x="21472" y="1612"/>
                  </a:moveTo>
                  <a:cubicBezTo>
                    <a:pt x="23204" y="31053"/>
                    <a:pt x="284708" y="417249"/>
                    <a:pt x="343590" y="593894"/>
                  </a:cubicBezTo>
                  <a:cubicBezTo>
                    <a:pt x="402472" y="770539"/>
                    <a:pt x="357445" y="1000871"/>
                    <a:pt x="374763" y="1061484"/>
                  </a:cubicBezTo>
                  <a:cubicBezTo>
                    <a:pt x="392081" y="1122098"/>
                    <a:pt x="440572" y="893498"/>
                    <a:pt x="447499" y="957575"/>
                  </a:cubicBezTo>
                  <a:cubicBezTo>
                    <a:pt x="454426" y="1021652"/>
                    <a:pt x="395544" y="1300475"/>
                    <a:pt x="416326" y="1445948"/>
                  </a:cubicBezTo>
                  <a:cubicBezTo>
                    <a:pt x="437108" y="1591421"/>
                    <a:pt x="551408" y="1773262"/>
                    <a:pt x="572190" y="1830412"/>
                  </a:cubicBezTo>
                  <a:cubicBezTo>
                    <a:pt x="592972" y="1887562"/>
                    <a:pt x="521967" y="1733430"/>
                    <a:pt x="541017" y="1788848"/>
                  </a:cubicBezTo>
                  <a:cubicBezTo>
                    <a:pt x="560067" y="1844266"/>
                    <a:pt x="686490" y="2162921"/>
                    <a:pt x="686490" y="2162921"/>
                  </a:cubicBezTo>
                  <a:cubicBezTo>
                    <a:pt x="705540" y="2221803"/>
                    <a:pt x="566994" y="2119625"/>
                    <a:pt x="655317" y="2142139"/>
                  </a:cubicBezTo>
                  <a:cubicBezTo>
                    <a:pt x="743640" y="2164653"/>
                    <a:pt x="1161008" y="2278953"/>
                    <a:pt x="1216426" y="2298003"/>
                  </a:cubicBezTo>
                  <a:cubicBezTo>
                    <a:pt x="1271844" y="2317053"/>
                    <a:pt x="1072685" y="2320516"/>
                    <a:pt x="987826" y="2256439"/>
                  </a:cubicBezTo>
                  <a:cubicBezTo>
                    <a:pt x="902967" y="2192362"/>
                    <a:pt x="795595" y="2112698"/>
                    <a:pt x="707272" y="1913539"/>
                  </a:cubicBezTo>
                  <a:cubicBezTo>
                    <a:pt x="618949" y="1714380"/>
                    <a:pt x="575654" y="1258911"/>
                    <a:pt x="457890" y="1061484"/>
                  </a:cubicBezTo>
                  <a:cubicBezTo>
                    <a:pt x="340126" y="864057"/>
                    <a:pt x="18008" y="768807"/>
                    <a:pt x="690" y="728975"/>
                  </a:cubicBezTo>
                  <a:cubicBezTo>
                    <a:pt x="-16628" y="689143"/>
                    <a:pt x="296831" y="883107"/>
                    <a:pt x="353981" y="822494"/>
                  </a:cubicBezTo>
                  <a:cubicBezTo>
                    <a:pt x="411131" y="761881"/>
                    <a:pt x="343590" y="365294"/>
                    <a:pt x="343590" y="365294"/>
                  </a:cubicBezTo>
                  <a:cubicBezTo>
                    <a:pt x="340126" y="297753"/>
                    <a:pt x="390349" y="479593"/>
                    <a:pt x="333199" y="417248"/>
                  </a:cubicBezTo>
                  <a:cubicBezTo>
                    <a:pt x="276049" y="354903"/>
                    <a:pt x="19740" y="-27829"/>
                    <a:pt x="21472" y="16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4" name="フリーフォーム 683">
              <a:extLst>
                <a:ext uri="{FF2B5EF4-FFF2-40B4-BE49-F238E27FC236}">
                  <a16:creationId xmlns:a16="http://schemas.microsoft.com/office/drawing/2014/main" id="{AD1CB4F6-99AC-38C9-63F9-51659D40FD04}"/>
                </a:ext>
              </a:extLst>
            </p:cNvPr>
            <p:cNvSpPr/>
            <p:nvPr/>
          </p:nvSpPr>
          <p:spPr>
            <a:xfrm>
              <a:off x="3936611" y="4688002"/>
              <a:ext cx="305013" cy="1470264"/>
            </a:xfrm>
            <a:custGeom>
              <a:avLst/>
              <a:gdLst>
                <a:gd name="connsiteX0" fmla="*/ 261316 w 305013"/>
                <a:gd name="connsiteY0" fmla="*/ 81425 h 1470264"/>
                <a:gd name="connsiteX1" fmla="*/ 261316 w 305013"/>
                <a:gd name="connsiteY1" fmla="*/ 133380 h 1470264"/>
                <a:gd name="connsiteX2" fmla="*/ 240534 w 305013"/>
                <a:gd name="connsiteY2" fmla="*/ 1089343 h 1470264"/>
                <a:gd name="connsiteX3" fmla="*/ 250925 w 305013"/>
                <a:gd name="connsiteY3" fmla="*/ 1224425 h 1470264"/>
                <a:gd name="connsiteX4" fmla="*/ 292489 w 305013"/>
                <a:gd name="connsiteY4" fmla="*/ 1453025 h 1470264"/>
                <a:gd name="connsiteX5" fmla="*/ 1544 w 305013"/>
                <a:gd name="connsiteY5" fmla="*/ 715271 h 1470264"/>
                <a:gd name="connsiteX6" fmla="*/ 178189 w 305013"/>
                <a:gd name="connsiteY6" fmla="*/ 1089343 h 1470264"/>
                <a:gd name="connsiteX7" fmla="*/ 198971 w 305013"/>
                <a:gd name="connsiteY7" fmla="*/ 829571 h 1470264"/>
                <a:gd name="connsiteX8" fmla="*/ 261316 w 305013"/>
                <a:gd name="connsiteY8" fmla="*/ 81425 h 147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013" h="1470264">
                  <a:moveTo>
                    <a:pt x="261316" y="81425"/>
                  </a:moveTo>
                  <a:cubicBezTo>
                    <a:pt x="271707" y="-34607"/>
                    <a:pt x="264780" y="-34606"/>
                    <a:pt x="261316" y="133380"/>
                  </a:cubicBezTo>
                  <a:cubicBezTo>
                    <a:pt x="257852" y="301366"/>
                    <a:pt x="242266" y="907502"/>
                    <a:pt x="240534" y="1089343"/>
                  </a:cubicBezTo>
                  <a:cubicBezTo>
                    <a:pt x="238802" y="1271184"/>
                    <a:pt x="242266" y="1163811"/>
                    <a:pt x="250925" y="1224425"/>
                  </a:cubicBezTo>
                  <a:cubicBezTo>
                    <a:pt x="259584" y="1285039"/>
                    <a:pt x="334052" y="1537884"/>
                    <a:pt x="292489" y="1453025"/>
                  </a:cubicBezTo>
                  <a:cubicBezTo>
                    <a:pt x="250926" y="1368166"/>
                    <a:pt x="20594" y="775885"/>
                    <a:pt x="1544" y="715271"/>
                  </a:cubicBezTo>
                  <a:cubicBezTo>
                    <a:pt x="-17506" y="654657"/>
                    <a:pt x="145284" y="1070293"/>
                    <a:pt x="178189" y="1089343"/>
                  </a:cubicBezTo>
                  <a:cubicBezTo>
                    <a:pt x="211093" y="1108393"/>
                    <a:pt x="186848" y="999289"/>
                    <a:pt x="198971" y="829571"/>
                  </a:cubicBezTo>
                  <a:cubicBezTo>
                    <a:pt x="211094" y="659853"/>
                    <a:pt x="250925" y="197457"/>
                    <a:pt x="261316" y="814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5" name="フリーフォーム 684">
              <a:extLst>
                <a:ext uri="{FF2B5EF4-FFF2-40B4-BE49-F238E27FC236}">
                  <a16:creationId xmlns:a16="http://schemas.microsoft.com/office/drawing/2014/main" id="{F5908E62-5EDD-C6B3-BAA9-633AC5F45BBA}"/>
                </a:ext>
              </a:extLst>
            </p:cNvPr>
            <p:cNvSpPr/>
            <p:nvPr/>
          </p:nvSpPr>
          <p:spPr>
            <a:xfrm>
              <a:off x="3434763" y="4441793"/>
              <a:ext cx="773970" cy="451615"/>
            </a:xfrm>
            <a:custGeom>
              <a:avLst/>
              <a:gdLst>
                <a:gd name="connsiteX0" fmla="*/ 6937 w 773970"/>
                <a:gd name="connsiteY0" fmla="*/ 38132 h 451615"/>
                <a:gd name="connsiteX1" fmla="*/ 60912 w 773970"/>
                <a:gd name="connsiteY1" fmla="*/ 104807 h 451615"/>
                <a:gd name="connsiteX2" fmla="*/ 438737 w 773970"/>
                <a:gd name="connsiteY2" fmla="*/ 438182 h 451615"/>
                <a:gd name="connsiteX3" fmla="*/ 387937 w 773970"/>
                <a:gd name="connsiteY3" fmla="*/ 371507 h 451615"/>
                <a:gd name="connsiteX4" fmla="*/ 549862 w 773970"/>
                <a:gd name="connsiteY4" fmla="*/ 234982 h 451615"/>
                <a:gd name="connsiteX5" fmla="*/ 476837 w 773970"/>
                <a:gd name="connsiteY5" fmla="*/ 295307 h 451615"/>
                <a:gd name="connsiteX6" fmla="*/ 772112 w 773970"/>
                <a:gd name="connsiteY6" fmla="*/ 263557 h 451615"/>
                <a:gd name="connsiteX7" fmla="*/ 603837 w 773970"/>
                <a:gd name="connsiteY7" fmla="*/ 171482 h 451615"/>
                <a:gd name="connsiteX8" fmla="*/ 632412 w 773970"/>
                <a:gd name="connsiteY8" fmla="*/ 6382 h 451615"/>
                <a:gd name="connsiteX9" fmla="*/ 572087 w 773970"/>
                <a:gd name="connsiteY9" fmla="*/ 41307 h 451615"/>
                <a:gd name="connsiteX10" fmla="*/ 286337 w 773970"/>
                <a:gd name="connsiteY10" fmla="*/ 111157 h 451615"/>
                <a:gd name="connsiteX11" fmla="*/ 368887 w 773970"/>
                <a:gd name="connsiteY11" fmla="*/ 107982 h 451615"/>
                <a:gd name="connsiteX12" fmla="*/ 232362 w 773970"/>
                <a:gd name="connsiteY12" fmla="*/ 88932 h 451615"/>
                <a:gd name="connsiteX13" fmla="*/ 603837 w 773970"/>
                <a:gd name="connsiteY13" fmla="*/ 44482 h 451615"/>
                <a:gd name="connsiteX14" fmla="*/ 670512 w 773970"/>
                <a:gd name="connsiteY14" fmla="*/ 63532 h 451615"/>
                <a:gd name="connsiteX15" fmla="*/ 740362 w 773970"/>
                <a:gd name="connsiteY15" fmla="*/ 161957 h 451615"/>
                <a:gd name="connsiteX16" fmla="*/ 635587 w 773970"/>
                <a:gd name="connsiteY16" fmla="*/ 50832 h 451615"/>
                <a:gd name="connsiteX17" fmla="*/ 632412 w 773970"/>
                <a:gd name="connsiteY17" fmla="*/ 181007 h 451615"/>
                <a:gd name="connsiteX18" fmla="*/ 730837 w 773970"/>
                <a:gd name="connsiteY18" fmla="*/ 241332 h 451615"/>
                <a:gd name="connsiteX19" fmla="*/ 619712 w 773970"/>
                <a:gd name="connsiteY19" fmla="*/ 288957 h 451615"/>
                <a:gd name="connsiteX20" fmla="*/ 549862 w 773970"/>
                <a:gd name="connsiteY20" fmla="*/ 250857 h 451615"/>
                <a:gd name="connsiteX21" fmla="*/ 337137 w 773970"/>
                <a:gd name="connsiteY21" fmla="*/ 273082 h 451615"/>
                <a:gd name="connsiteX22" fmla="*/ 340312 w 773970"/>
                <a:gd name="connsiteY22" fmla="*/ 257207 h 451615"/>
                <a:gd name="connsiteX23" fmla="*/ 426037 w 773970"/>
                <a:gd name="connsiteY23" fmla="*/ 349282 h 451615"/>
                <a:gd name="connsiteX24" fmla="*/ 378412 w 773970"/>
                <a:gd name="connsiteY24" fmla="*/ 349282 h 451615"/>
                <a:gd name="connsiteX25" fmla="*/ 184737 w 773970"/>
                <a:gd name="connsiteY25" fmla="*/ 292132 h 451615"/>
                <a:gd name="connsiteX26" fmla="*/ 276812 w 773970"/>
                <a:gd name="connsiteY26" fmla="*/ 301657 h 451615"/>
                <a:gd name="connsiteX27" fmla="*/ 172037 w 773970"/>
                <a:gd name="connsiteY27" fmla="*/ 161957 h 451615"/>
                <a:gd name="connsiteX28" fmla="*/ 213312 w 773970"/>
                <a:gd name="connsiteY28" fmla="*/ 117507 h 451615"/>
                <a:gd name="connsiteX29" fmla="*/ 127587 w 773970"/>
                <a:gd name="connsiteY29" fmla="*/ 168307 h 451615"/>
                <a:gd name="connsiteX30" fmla="*/ 6937 w 773970"/>
                <a:gd name="connsiteY30" fmla="*/ 38132 h 45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3970" h="451615">
                  <a:moveTo>
                    <a:pt x="6937" y="38132"/>
                  </a:moveTo>
                  <a:cubicBezTo>
                    <a:pt x="-4175" y="27549"/>
                    <a:pt x="-11055" y="38132"/>
                    <a:pt x="60912" y="104807"/>
                  </a:cubicBezTo>
                  <a:cubicBezTo>
                    <a:pt x="132879" y="171482"/>
                    <a:pt x="384233" y="393732"/>
                    <a:pt x="438737" y="438182"/>
                  </a:cubicBezTo>
                  <a:cubicBezTo>
                    <a:pt x="493241" y="482632"/>
                    <a:pt x="369416" y="405374"/>
                    <a:pt x="387937" y="371507"/>
                  </a:cubicBezTo>
                  <a:cubicBezTo>
                    <a:pt x="406458" y="337640"/>
                    <a:pt x="535045" y="247682"/>
                    <a:pt x="549862" y="234982"/>
                  </a:cubicBezTo>
                  <a:cubicBezTo>
                    <a:pt x="564679" y="222282"/>
                    <a:pt x="439795" y="290545"/>
                    <a:pt x="476837" y="295307"/>
                  </a:cubicBezTo>
                  <a:cubicBezTo>
                    <a:pt x="513879" y="300069"/>
                    <a:pt x="750945" y="284195"/>
                    <a:pt x="772112" y="263557"/>
                  </a:cubicBezTo>
                  <a:cubicBezTo>
                    <a:pt x="793279" y="242920"/>
                    <a:pt x="627120" y="214344"/>
                    <a:pt x="603837" y="171482"/>
                  </a:cubicBezTo>
                  <a:cubicBezTo>
                    <a:pt x="580554" y="128620"/>
                    <a:pt x="637704" y="28078"/>
                    <a:pt x="632412" y="6382"/>
                  </a:cubicBezTo>
                  <a:cubicBezTo>
                    <a:pt x="627120" y="-15314"/>
                    <a:pt x="629766" y="23845"/>
                    <a:pt x="572087" y="41307"/>
                  </a:cubicBezTo>
                  <a:cubicBezTo>
                    <a:pt x="514408" y="58769"/>
                    <a:pt x="320204" y="100045"/>
                    <a:pt x="286337" y="111157"/>
                  </a:cubicBezTo>
                  <a:cubicBezTo>
                    <a:pt x="252470" y="122270"/>
                    <a:pt x="377883" y="111686"/>
                    <a:pt x="368887" y="107982"/>
                  </a:cubicBezTo>
                  <a:cubicBezTo>
                    <a:pt x="359891" y="104278"/>
                    <a:pt x="193204" y="99515"/>
                    <a:pt x="232362" y="88932"/>
                  </a:cubicBezTo>
                  <a:cubicBezTo>
                    <a:pt x="271520" y="78349"/>
                    <a:pt x="530812" y="48715"/>
                    <a:pt x="603837" y="44482"/>
                  </a:cubicBezTo>
                  <a:cubicBezTo>
                    <a:pt x="676862" y="40249"/>
                    <a:pt x="647758" y="43953"/>
                    <a:pt x="670512" y="63532"/>
                  </a:cubicBezTo>
                  <a:cubicBezTo>
                    <a:pt x="693266" y="83111"/>
                    <a:pt x="746183" y="164074"/>
                    <a:pt x="740362" y="161957"/>
                  </a:cubicBezTo>
                  <a:cubicBezTo>
                    <a:pt x="734541" y="159840"/>
                    <a:pt x="653579" y="47657"/>
                    <a:pt x="635587" y="50832"/>
                  </a:cubicBezTo>
                  <a:cubicBezTo>
                    <a:pt x="617595" y="54007"/>
                    <a:pt x="616537" y="149257"/>
                    <a:pt x="632412" y="181007"/>
                  </a:cubicBezTo>
                  <a:cubicBezTo>
                    <a:pt x="648287" y="212757"/>
                    <a:pt x="732954" y="223340"/>
                    <a:pt x="730837" y="241332"/>
                  </a:cubicBezTo>
                  <a:cubicBezTo>
                    <a:pt x="728720" y="259324"/>
                    <a:pt x="649874" y="287370"/>
                    <a:pt x="619712" y="288957"/>
                  </a:cubicBezTo>
                  <a:cubicBezTo>
                    <a:pt x="589550" y="290544"/>
                    <a:pt x="596958" y="253503"/>
                    <a:pt x="549862" y="250857"/>
                  </a:cubicBezTo>
                  <a:cubicBezTo>
                    <a:pt x="502766" y="248211"/>
                    <a:pt x="372062" y="272024"/>
                    <a:pt x="337137" y="273082"/>
                  </a:cubicBezTo>
                  <a:cubicBezTo>
                    <a:pt x="302212" y="274140"/>
                    <a:pt x="325495" y="244507"/>
                    <a:pt x="340312" y="257207"/>
                  </a:cubicBezTo>
                  <a:cubicBezTo>
                    <a:pt x="355129" y="269907"/>
                    <a:pt x="419687" y="333936"/>
                    <a:pt x="426037" y="349282"/>
                  </a:cubicBezTo>
                  <a:cubicBezTo>
                    <a:pt x="432387" y="364628"/>
                    <a:pt x="418629" y="358807"/>
                    <a:pt x="378412" y="349282"/>
                  </a:cubicBezTo>
                  <a:cubicBezTo>
                    <a:pt x="338195" y="339757"/>
                    <a:pt x="201670" y="300069"/>
                    <a:pt x="184737" y="292132"/>
                  </a:cubicBezTo>
                  <a:cubicBezTo>
                    <a:pt x="167804" y="284195"/>
                    <a:pt x="278929" y="323353"/>
                    <a:pt x="276812" y="301657"/>
                  </a:cubicBezTo>
                  <a:cubicBezTo>
                    <a:pt x="274695" y="279961"/>
                    <a:pt x="182620" y="192649"/>
                    <a:pt x="172037" y="161957"/>
                  </a:cubicBezTo>
                  <a:cubicBezTo>
                    <a:pt x="161454" y="131265"/>
                    <a:pt x="220720" y="116449"/>
                    <a:pt x="213312" y="117507"/>
                  </a:cubicBezTo>
                  <a:cubicBezTo>
                    <a:pt x="205904" y="118565"/>
                    <a:pt x="163041" y="175715"/>
                    <a:pt x="127587" y="168307"/>
                  </a:cubicBezTo>
                  <a:cubicBezTo>
                    <a:pt x="92133" y="160899"/>
                    <a:pt x="18049" y="48715"/>
                    <a:pt x="6937" y="381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6" name="フリーフォーム 685">
              <a:extLst>
                <a:ext uri="{FF2B5EF4-FFF2-40B4-BE49-F238E27FC236}">
                  <a16:creationId xmlns:a16="http://schemas.microsoft.com/office/drawing/2014/main" id="{6B963E39-FE7E-5AF6-131A-1D709F290E96}"/>
                </a:ext>
              </a:extLst>
            </p:cNvPr>
            <p:cNvSpPr/>
            <p:nvPr/>
          </p:nvSpPr>
          <p:spPr>
            <a:xfrm>
              <a:off x="3276586" y="3632186"/>
              <a:ext cx="787462" cy="908334"/>
            </a:xfrm>
            <a:custGeom>
              <a:avLst/>
              <a:gdLst>
                <a:gd name="connsiteX0" fmla="*/ 787414 w 787462"/>
                <a:gd name="connsiteY0" fmla="*/ 73039 h 908334"/>
                <a:gd name="connsiteX1" fmla="*/ 396889 w 787462"/>
                <a:gd name="connsiteY1" fmla="*/ 590564 h 908334"/>
                <a:gd name="connsiteX2" fmla="*/ 482614 w 787462"/>
                <a:gd name="connsiteY2" fmla="*/ 533414 h 908334"/>
                <a:gd name="connsiteX3" fmla="*/ 250839 w 787462"/>
                <a:gd name="connsiteY3" fmla="*/ 755664 h 908334"/>
                <a:gd name="connsiteX4" fmla="*/ 339739 w 787462"/>
                <a:gd name="connsiteY4" fmla="*/ 673114 h 908334"/>
                <a:gd name="connsiteX5" fmla="*/ 14 w 787462"/>
                <a:gd name="connsiteY5" fmla="*/ 908064 h 908334"/>
                <a:gd name="connsiteX6" fmla="*/ 327039 w 787462"/>
                <a:gd name="connsiteY6" fmla="*/ 619139 h 908334"/>
                <a:gd name="connsiteX7" fmla="*/ 581039 w 787462"/>
                <a:gd name="connsiteY7" fmla="*/ 266714 h 908334"/>
                <a:gd name="connsiteX8" fmla="*/ 450864 w 787462"/>
                <a:gd name="connsiteY8" fmla="*/ 428639 h 908334"/>
                <a:gd name="connsiteX9" fmla="*/ 723914 w 787462"/>
                <a:gd name="connsiteY9" fmla="*/ 14 h 908334"/>
                <a:gd name="connsiteX10" fmla="*/ 431814 w 787462"/>
                <a:gd name="connsiteY10" fmla="*/ 412764 h 908334"/>
                <a:gd name="connsiteX11" fmla="*/ 549289 w 787462"/>
                <a:gd name="connsiteY11" fmla="*/ 387364 h 908334"/>
                <a:gd name="connsiteX12" fmla="*/ 368314 w 787462"/>
                <a:gd name="connsiteY12" fmla="*/ 723914 h 908334"/>
                <a:gd name="connsiteX13" fmla="*/ 787414 w 787462"/>
                <a:gd name="connsiteY13" fmla="*/ 73039 h 90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2" h="908334">
                  <a:moveTo>
                    <a:pt x="787414" y="73039"/>
                  </a:moveTo>
                  <a:cubicBezTo>
                    <a:pt x="792177" y="50814"/>
                    <a:pt x="447689" y="513835"/>
                    <a:pt x="396889" y="590564"/>
                  </a:cubicBezTo>
                  <a:cubicBezTo>
                    <a:pt x="346089" y="667293"/>
                    <a:pt x="506956" y="505897"/>
                    <a:pt x="482614" y="533414"/>
                  </a:cubicBezTo>
                  <a:cubicBezTo>
                    <a:pt x="458272" y="560931"/>
                    <a:pt x="274651" y="732381"/>
                    <a:pt x="250839" y="755664"/>
                  </a:cubicBezTo>
                  <a:cubicBezTo>
                    <a:pt x="227026" y="778947"/>
                    <a:pt x="381543" y="647714"/>
                    <a:pt x="339739" y="673114"/>
                  </a:cubicBezTo>
                  <a:cubicBezTo>
                    <a:pt x="297935" y="698514"/>
                    <a:pt x="2131" y="917060"/>
                    <a:pt x="14" y="908064"/>
                  </a:cubicBezTo>
                  <a:cubicBezTo>
                    <a:pt x="-2103" y="899068"/>
                    <a:pt x="230202" y="726031"/>
                    <a:pt x="327039" y="619139"/>
                  </a:cubicBezTo>
                  <a:cubicBezTo>
                    <a:pt x="423876" y="512247"/>
                    <a:pt x="560402" y="298464"/>
                    <a:pt x="581039" y="266714"/>
                  </a:cubicBezTo>
                  <a:cubicBezTo>
                    <a:pt x="601676" y="234964"/>
                    <a:pt x="427052" y="473089"/>
                    <a:pt x="450864" y="428639"/>
                  </a:cubicBezTo>
                  <a:cubicBezTo>
                    <a:pt x="474676" y="384189"/>
                    <a:pt x="727089" y="2660"/>
                    <a:pt x="723914" y="14"/>
                  </a:cubicBezTo>
                  <a:cubicBezTo>
                    <a:pt x="720739" y="-2632"/>
                    <a:pt x="460918" y="348206"/>
                    <a:pt x="431814" y="412764"/>
                  </a:cubicBezTo>
                  <a:cubicBezTo>
                    <a:pt x="402710" y="477322"/>
                    <a:pt x="559872" y="335506"/>
                    <a:pt x="549289" y="387364"/>
                  </a:cubicBezTo>
                  <a:cubicBezTo>
                    <a:pt x="538706" y="439222"/>
                    <a:pt x="324393" y="776301"/>
                    <a:pt x="368314" y="723914"/>
                  </a:cubicBezTo>
                  <a:cubicBezTo>
                    <a:pt x="412235" y="671527"/>
                    <a:pt x="782651" y="95264"/>
                    <a:pt x="787414" y="7303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7" name="フリーフォーム 686">
              <a:extLst>
                <a:ext uri="{FF2B5EF4-FFF2-40B4-BE49-F238E27FC236}">
                  <a16:creationId xmlns:a16="http://schemas.microsoft.com/office/drawing/2014/main" id="{16EC8251-A058-0833-E392-2C4B65D4A2EB}"/>
                </a:ext>
              </a:extLst>
            </p:cNvPr>
            <p:cNvSpPr/>
            <p:nvPr/>
          </p:nvSpPr>
          <p:spPr>
            <a:xfrm>
              <a:off x="228913" y="10325878"/>
              <a:ext cx="3335433" cy="89243"/>
            </a:xfrm>
            <a:custGeom>
              <a:avLst/>
              <a:gdLst>
                <a:gd name="connsiteX0" fmla="*/ 88328 w 3335433"/>
                <a:gd name="connsiteY0" fmla="*/ 12440 h 89243"/>
                <a:gd name="connsiteX1" fmla="*/ 150532 w 3335433"/>
                <a:gd name="connsiteY1" fmla="*/ 6220 h 89243"/>
                <a:gd name="connsiteX2" fmla="*/ 3223414 w 3335433"/>
                <a:gd name="connsiteY2" fmla="*/ 0 h 89243"/>
                <a:gd name="connsiteX3" fmla="*/ 2700899 w 3335433"/>
                <a:gd name="connsiteY3" fmla="*/ 87085 h 89243"/>
                <a:gd name="connsiteX4" fmla="*/ 3055463 w 3335433"/>
                <a:gd name="connsiteY4" fmla="*/ 62204 h 89243"/>
                <a:gd name="connsiteX5" fmla="*/ 766352 w 3335433"/>
                <a:gd name="connsiteY5" fmla="*/ 55983 h 89243"/>
                <a:gd name="connsiteX6" fmla="*/ 797454 w 3335433"/>
                <a:gd name="connsiteY6" fmla="*/ 55983 h 89243"/>
                <a:gd name="connsiteX7" fmla="*/ 88328 w 3335433"/>
                <a:gd name="connsiteY7" fmla="*/ 12440 h 8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5433" h="89243">
                  <a:moveTo>
                    <a:pt x="88328" y="12440"/>
                  </a:moveTo>
                  <a:cubicBezTo>
                    <a:pt x="-141827" y="10366"/>
                    <a:pt x="150532" y="6220"/>
                    <a:pt x="150532" y="6220"/>
                  </a:cubicBezTo>
                  <a:lnTo>
                    <a:pt x="3223414" y="0"/>
                  </a:lnTo>
                  <a:cubicBezTo>
                    <a:pt x="3648475" y="13478"/>
                    <a:pt x="2728891" y="76718"/>
                    <a:pt x="2700899" y="87085"/>
                  </a:cubicBezTo>
                  <a:cubicBezTo>
                    <a:pt x="2672907" y="97452"/>
                    <a:pt x="3377887" y="67388"/>
                    <a:pt x="3055463" y="62204"/>
                  </a:cubicBezTo>
                  <a:cubicBezTo>
                    <a:pt x="2733039" y="57020"/>
                    <a:pt x="766352" y="55983"/>
                    <a:pt x="766352" y="55983"/>
                  </a:cubicBezTo>
                  <a:lnTo>
                    <a:pt x="797454" y="55983"/>
                  </a:lnTo>
                  <a:lnTo>
                    <a:pt x="88328" y="1244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8" name="フリーフォーム 687">
              <a:extLst>
                <a:ext uri="{FF2B5EF4-FFF2-40B4-BE49-F238E27FC236}">
                  <a16:creationId xmlns:a16="http://schemas.microsoft.com/office/drawing/2014/main" id="{B5F91E4D-2987-46EF-EEBD-B013380FC92B}"/>
                </a:ext>
              </a:extLst>
            </p:cNvPr>
            <p:cNvSpPr/>
            <p:nvPr/>
          </p:nvSpPr>
          <p:spPr>
            <a:xfrm>
              <a:off x="307963" y="10983971"/>
              <a:ext cx="2882280" cy="82625"/>
            </a:xfrm>
            <a:custGeom>
              <a:avLst/>
              <a:gdLst>
                <a:gd name="connsiteX0" fmla="*/ 65261 w 2882280"/>
                <a:gd name="connsiteY0" fmla="*/ 1270 h 82625"/>
                <a:gd name="connsiteX1" fmla="*/ 2870666 w 2882280"/>
                <a:gd name="connsiteY1" fmla="*/ 26151 h 82625"/>
                <a:gd name="connsiteX2" fmla="*/ 1079188 w 2882280"/>
                <a:gd name="connsiteY2" fmla="*/ 38592 h 82625"/>
                <a:gd name="connsiteX3" fmla="*/ 1471074 w 2882280"/>
                <a:gd name="connsiteY3" fmla="*/ 75915 h 82625"/>
                <a:gd name="connsiteX4" fmla="*/ 581555 w 2882280"/>
                <a:gd name="connsiteY4" fmla="*/ 82135 h 82625"/>
                <a:gd name="connsiteX5" fmla="*/ 867694 w 2882280"/>
                <a:gd name="connsiteY5" fmla="*/ 69694 h 82625"/>
                <a:gd name="connsiteX6" fmla="*/ 65261 w 2882280"/>
                <a:gd name="connsiteY6" fmla="*/ 1270 h 8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2280" h="82625">
                  <a:moveTo>
                    <a:pt x="65261" y="1270"/>
                  </a:moveTo>
                  <a:cubicBezTo>
                    <a:pt x="399090" y="-5987"/>
                    <a:pt x="2701678" y="19931"/>
                    <a:pt x="2870666" y="26151"/>
                  </a:cubicBezTo>
                  <a:cubicBezTo>
                    <a:pt x="3039654" y="32371"/>
                    <a:pt x="1312453" y="30298"/>
                    <a:pt x="1079188" y="38592"/>
                  </a:cubicBezTo>
                  <a:cubicBezTo>
                    <a:pt x="845923" y="46886"/>
                    <a:pt x="1554013" y="68658"/>
                    <a:pt x="1471074" y="75915"/>
                  </a:cubicBezTo>
                  <a:cubicBezTo>
                    <a:pt x="1388135" y="83172"/>
                    <a:pt x="682118" y="83172"/>
                    <a:pt x="581555" y="82135"/>
                  </a:cubicBezTo>
                  <a:cubicBezTo>
                    <a:pt x="480992" y="81098"/>
                    <a:pt x="952706" y="77988"/>
                    <a:pt x="867694" y="69694"/>
                  </a:cubicBezTo>
                  <a:cubicBezTo>
                    <a:pt x="782682" y="61400"/>
                    <a:pt x="-268568" y="8527"/>
                    <a:pt x="65261" y="12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9" name="フリーフォーム 688">
              <a:extLst>
                <a:ext uri="{FF2B5EF4-FFF2-40B4-BE49-F238E27FC236}">
                  <a16:creationId xmlns:a16="http://schemas.microsoft.com/office/drawing/2014/main" id="{4D18EBDE-AFEC-CCEA-6307-1BDD9B23B848}"/>
                </a:ext>
              </a:extLst>
            </p:cNvPr>
            <p:cNvSpPr/>
            <p:nvPr/>
          </p:nvSpPr>
          <p:spPr>
            <a:xfrm>
              <a:off x="4887586" y="11035004"/>
              <a:ext cx="1983205" cy="361861"/>
            </a:xfrm>
            <a:custGeom>
              <a:avLst/>
              <a:gdLst>
                <a:gd name="connsiteX0" fmla="*/ 32757 w 1983205"/>
                <a:gd name="connsiteY0" fmla="*/ 0 h 361861"/>
                <a:gd name="connsiteX1" fmla="*/ 1936202 w 1983205"/>
                <a:gd name="connsiteY1" fmla="*/ 43543 h 361861"/>
                <a:gd name="connsiteX2" fmla="*/ 1351483 w 1983205"/>
                <a:gd name="connsiteY2" fmla="*/ 55984 h 361861"/>
                <a:gd name="connsiteX3" fmla="*/ 779206 w 1983205"/>
                <a:gd name="connsiteY3" fmla="*/ 105747 h 361861"/>
                <a:gd name="connsiteX4" fmla="*/ 244251 w 1983205"/>
                <a:gd name="connsiteY4" fmla="*/ 360784 h 361861"/>
                <a:gd name="connsiteX5" fmla="*/ 443304 w 1983205"/>
                <a:gd name="connsiteY5" fmla="*/ 199053 h 361861"/>
                <a:gd name="connsiteX6" fmla="*/ 281573 w 1983205"/>
                <a:gd name="connsiteY6" fmla="*/ 242596 h 361861"/>
                <a:gd name="connsiteX7" fmla="*/ 461965 w 1983205"/>
                <a:gd name="connsiteY7" fmla="*/ 149290 h 361861"/>
                <a:gd name="connsiteX8" fmla="*/ 710781 w 1983205"/>
                <a:gd name="connsiteY8" fmla="*/ 43543 h 361861"/>
                <a:gd name="connsiteX9" fmla="*/ 32757 w 1983205"/>
                <a:gd name="connsiteY9" fmla="*/ 0 h 36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3205" h="361861">
                  <a:moveTo>
                    <a:pt x="32757" y="0"/>
                  </a:moveTo>
                  <a:cubicBezTo>
                    <a:pt x="236994" y="0"/>
                    <a:pt x="1716414" y="34212"/>
                    <a:pt x="1936202" y="43543"/>
                  </a:cubicBezTo>
                  <a:cubicBezTo>
                    <a:pt x="2155990" y="52874"/>
                    <a:pt x="1544316" y="45617"/>
                    <a:pt x="1351483" y="55984"/>
                  </a:cubicBezTo>
                  <a:cubicBezTo>
                    <a:pt x="1158650" y="66351"/>
                    <a:pt x="963745" y="54947"/>
                    <a:pt x="779206" y="105747"/>
                  </a:cubicBezTo>
                  <a:cubicBezTo>
                    <a:pt x="594667" y="156547"/>
                    <a:pt x="300235" y="345233"/>
                    <a:pt x="244251" y="360784"/>
                  </a:cubicBezTo>
                  <a:cubicBezTo>
                    <a:pt x="188267" y="376335"/>
                    <a:pt x="437084" y="218751"/>
                    <a:pt x="443304" y="199053"/>
                  </a:cubicBezTo>
                  <a:cubicBezTo>
                    <a:pt x="449524" y="179355"/>
                    <a:pt x="278463" y="250890"/>
                    <a:pt x="281573" y="242596"/>
                  </a:cubicBezTo>
                  <a:cubicBezTo>
                    <a:pt x="284683" y="234302"/>
                    <a:pt x="390431" y="182465"/>
                    <a:pt x="461965" y="149290"/>
                  </a:cubicBezTo>
                  <a:cubicBezTo>
                    <a:pt x="533499" y="116115"/>
                    <a:pt x="778169" y="68425"/>
                    <a:pt x="710781" y="43543"/>
                  </a:cubicBezTo>
                  <a:cubicBezTo>
                    <a:pt x="643393" y="18661"/>
                    <a:pt x="-171480" y="0"/>
                    <a:pt x="32757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0" name="フリーフォーム 689">
              <a:extLst>
                <a:ext uri="{FF2B5EF4-FFF2-40B4-BE49-F238E27FC236}">
                  <a16:creationId xmlns:a16="http://schemas.microsoft.com/office/drawing/2014/main" id="{DD85A01C-8EB8-53F4-DE5E-367425751801}"/>
                </a:ext>
              </a:extLst>
            </p:cNvPr>
            <p:cNvSpPr/>
            <p:nvPr/>
          </p:nvSpPr>
          <p:spPr>
            <a:xfrm>
              <a:off x="8123853" y="10419184"/>
              <a:ext cx="1420418" cy="72110"/>
            </a:xfrm>
            <a:custGeom>
              <a:avLst/>
              <a:gdLst>
                <a:gd name="connsiteX0" fmla="*/ 0 w 1420418"/>
                <a:gd name="connsiteY0" fmla="*/ 0 h 72110"/>
                <a:gd name="connsiteX1" fmla="*/ 136849 w 1420418"/>
                <a:gd name="connsiteY1" fmla="*/ 12440 h 72110"/>
                <a:gd name="connsiteX2" fmla="*/ 1399592 w 1420418"/>
                <a:gd name="connsiteY2" fmla="*/ 18661 h 72110"/>
                <a:gd name="connsiteX3" fmla="*/ 926841 w 1420418"/>
                <a:gd name="connsiteY3" fmla="*/ 68424 h 72110"/>
                <a:gd name="connsiteX4" fmla="*/ 970384 w 1420418"/>
                <a:gd name="connsiteY4" fmla="*/ 68424 h 72110"/>
                <a:gd name="connsiteX5" fmla="*/ 0 w 1420418"/>
                <a:gd name="connsiteY5" fmla="*/ 0 h 7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0418" h="72110">
                  <a:moveTo>
                    <a:pt x="0" y="0"/>
                  </a:moveTo>
                  <a:lnTo>
                    <a:pt x="136849" y="12440"/>
                  </a:lnTo>
                  <a:lnTo>
                    <a:pt x="1399592" y="18661"/>
                  </a:lnTo>
                  <a:cubicBezTo>
                    <a:pt x="1531257" y="27992"/>
                    <a:pt x="998376" y="60130"/>
                    <a:pt x="926841" y="68424"/>
                  </a:cubicBezTo>
                  <a:cubicBezTo>
                    <a:pt x="855306" y="76718"/>
                    <a:pt x="970384" y="68424"/>
                    <a:pt x="970384" y="684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1" name="フリーフォーム 690">
              <a:extLst>
                <a:ext uri="{FF2B5EF4-FFF2-40B4-BE49-F238E27FC236}">
                  <a16:creationId xmlns:a16="http://schemas.microsoft.com/office/drawing/2014/main" id="{A873B86E-D6F6-D7DA-73C3-D6C170995CE5}"/>
                </a:ext>
              </a:extLst>
            </p:cNvPr>
            <p:cNvSpPr/>
            <p:nvPr/>
          </p:nvSpPr>
          <p:spPr>
            <a:xfrm>
              <a:off x="7577816" y="11059886"/>
              <a:ext cx="2020411" cy="93809"/>
            </a:xfrm>
            <a:custGeom>
              <a:avLst/>
              <a:gdLst>
                <a:gd name="connsiteX0" fmla="*/ 17302 w 2020411"/>
                <a:gd name="connsiteY0" fmla="*/ 49763 h 93809"/>
                <a:gd name="connsiteX1" fmla="*/ 1995392 w 2020411"/>
                <a:gd name="connsiteY1" fmla="*/ 93306 h 93809"/>
                <a:gd name="connsiteX2" fmla="*/ 1074772 w 2020411"/>
                <a:gd name="connsiteY2" fmla="*/ 18661 h 93809"/>
                <a:gd name="connsiteX3" fmla="*/ 228796 w 2020411"/>
                <a:gd name="connsiteY3" fmla="*/ 0 h 93809"/>
                <a:gd name="connsiteX4" fmla="*/ 987686 w 2020411"/>
                <a:gd name="connsiteY4" fmla="*/ 18661 h 93809"/>
                <a:gd name="connsiteX5" fmla="*/ 17302 w 2020411"/>
                <a:gd name="connsiteY5" fmla="*/ 49763 h 9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0411" h="93809">
                  <a:moveTo>
                    <a:pt x="17302" y="49763"/>
                  </a:moveTo>
                  <a:cubicBezTo>
                    <a:pt x="185253" y="62204"/>
                    <a:pt x="1819147" y="98490"/>
                    <a:pt x="1995392" y="93306"/>
                  </a:cubicBezTo>
                  <a:cubicBezTo>
                    <a:pt x="2171637" y="88122"/>
                    <a:pt x="1369205" y="34212"/>
                    <a:pt x="1074772" y="18661"/>
                  </a:cubicBezTo>
                  <a:cubicBezTo>
                    <a:pt x="780339" y="3110"/>
                    <a:pt x="243310" y="0"/>
                    <a:pt x="228796" y="0"/>
                  </a:cubicBezTo>
                  <a:cubicBezTo>
                    <a:pt x="214282" y="0"/>
                    <a:pt x="1016715" y="12441"/>
                    <a:pt x="987686" y="18661"/>
                  </a:cubicBezTo>
                  <a:cubicBezTo>
                    <a:pt x="958657" y="24881"/>
                    <a:pt x="-150649" y="37322"/>
                    <a:pt x="17302" y="4976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2" name="フリーフォーム 691">
              <a:extLst>
                <a:ext uri="{FF2B5EF4-FFF2-40B4-BE49-F238E27FC236}">
                  <a16:creationId xmlns:a16="http://schemas.microsoft.com/office/drawing/2014/main" id="{A3DFA050-357D-BC15-AE52-85D8D21E604D}"/>
                </a:ext>
              </a:extLst>
            </p:cNvPr>
            <p:cNvSpPr/>
            <p:nvPr/>
          </p:nvSpPr>
          <p:spPr>
            <a:xfrm>
              <a:off x="402717" y="10980716"/>
              <a:ext cx="1716144" cy="1308058"/>
            </a:xfrm>
            <a:custGeom>
              <a:avLst/>
              <a:gdLst>
                <a:gd name="connsiteX0" fmla="*/ 1699781 w 1716144"/>
                <a:gd name="connsiteY0" fmla="*/ 16966 h 1308058"/>
                <a:gd name="connsiteX1" fmla="*/ 468140 w 1716144"/>
                <a:gd name="connsiteY1" fmla="*/ 925145 h 1308058"/>
                <a:gd name="connsiteX2" fmla="*/ 735618 w 1716144"/>
                <a:gd name="connsiteY2" fmla="*/ 726092 h 1308058"/>
                <a:gd name="connsiteX3" fmla="*/ 1610 w 1716144"/>
                <a:gd name="connsiteY3" fmla="*/ 1304590 h 1308058"/>
                <a:gd name="connsiteX4" fmla="*/ 971993 w 1716144"/>
                <a:gd name="connsiteY4" fmla="*/ 408851 h 1308058"/>
                <a:gd name="connsiteX5" fmla="*/ 835144 w 1716144"/>
                <a:gd name="connsiteY5" fmla="*/ 595464 h 1308058"/>
                <a:gd name="connsiteX6" fmla="*/ 1301675 w 1716144"/>
                <a:gd name="connsiteY6" fmla="*/ 265782 h 1308058"/>
                <a:gd name="connsiteX7" fmla="*/ 1183487 w 1716144"/>
                <a:gd name="connsiteY7" fmla="*/ 327986 h 1308058"/>
                <a:gd name="connsiteX8" fmla="*/ 1699781 w 1716144"/>
                <a:gd name="connsiteY8" fmla="*/ 16966 h 130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6144" h="1308058">
                  <a:moveTo>
                    <a:pt x="1699781" y="16966"/>
                  </a:moveTo>
                  <a:cubicBezTo>
                    <a:pt x="1580556" y="116493"/>
                    <a:pt x="628834" y="806957"/>
                    <a:pt x="468140" y="925145"/>
                  </a:cubicBezTo>
                  <a:cubicBezTo>
                    <a:pt x="307446" y="1043333"/>
                    <a:pt x="813373" y="662851"/>
                    <a:pt x="735618" y="726092"/>
                  </a:cubicBezTo>
                  <a:cubicBezTo>
                    <a:pt x="657863" y="789333"/>
                    <a:pt x="-37786" y="1357464"/>
                    <a:pt x="1610" y="1304590"/>
                  </a:cubicBezTo>
                  <a:cubicBezTo>
                    <a:pt x="41006" y="1251717"/>
                    <a:pt x="833071" y="527039"/>
                    <a:pt x="971993" y="408851"/>
                  </a:cubicBezTo>
                  <a:cubicBezTo>
                    <a:pt x="1110915" y="290663"/>
                    <a:pt x="780197" y="619309"/>
                    <a:pt x="835144" y="595464"/>
                  </a:cubicBezTo>
                  <a:cubicBezTo>
                    <a:pt x="890091" y="571619"/>
                    <a:pt x="1243618" y="310362"/>
                    <a:pt x="1301675" y="265782"/>
                  </a:cubicBezTo>
                  <a:cubicBezTo>
                    <a:pt x="1359732" y="221202"/>
                    <a:pt x="1117136" y="369455"/>
                    <a:pt x="1183487" y="327986"/>
                  </a:cubicBezTo>
                  <a:cubicBezTo>
                    <a:pt x="1249838" y="286517"/>
                    <a:pt x="1819006" y="-82561"/>
                    <a:pt x="1699781" y="1696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3" name="フリーフォーム 692">
              <a:extLst>
                <a:ext uri="{FF2B5EF4-FFF2-40B4-BE49-F238E27FC236}">
                  <a16:creationId xmlns:a16="http://schemas.microsoft.com/office/drawing/2014/main" id="{3BAE8723-E796-7C14-4126-DBD3CE595759}"/>
                </a:ext>
              </a:extLst>
            </p:cNvPr>
            <p:cNvSpPr/>
            <p:nvPr/>
          </p:nvSpPr>
          <p:spPr>
            <a:xfrm>
              <a:off x="3137699" y="2345616"/>
              <a:ext cx="43731" cy="239388"/>
            </a:xfrm>
            <a:custGeom>
              <a:avLst/>
              <a:gdLst>
                <a:gd name="connsiteX0" fmla="*/ 43651 w 43731"/>
                <a:gd name="connsiteY0" fmla="*/ 709 h 239388"/>
                <a:gd name="connsiteX1" fmla="*/ 2376 w 43731"/>
                <a:gd name="connsiteY1" fmla="*/ 232484 h 239388"/>
                <a:gd name="connsiteX2" fmla="*/ 11901 w 43731"/>
                <a:gd name="connsiteY2" fmla="*/ 162634 h 239388"/>
                <a:gd name="connsiteX3" fmla="*/ 43651 w 43731"/>
                <a:gd name="connsiteY3" fmla="*/ 709 h 23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31" h="239388">
                  <a:moveTo>
                    <a:pt x="43651" y="709"/>
                  </a:moveTo>
                  <a:cubicBezTo>
                    <a:pt x="42064" y="12351"/>
                    <a:pt x="7668" y="205497"/>
                    <a:pt x="2376" y="232484"/>
                  </a:cubicBezTo>
                  <a:cubicBezTo>
                    <a:pt x="-2916" y="259472"/>
                    <a:pt x="789" y="201263"/>
                    <a:pt x="11901" y="162634"/>
                  </a:cubicBezTo>
                  <a:cubicBezTo>
                    <a:pt x="23013" y="124005"/>
                    <a:pt x="45238" y="-10933"/>
                    <a:pt x="43651" y="70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4" name="フリーフォーム 693">
              <a:extLst>
                <a:ext uri="{FF2B5EF4-FFF2-40B4-BE49-F238E27FC236}">
                  <a16:creationId xmlns:a16="http://schemas.microsoft.com/office/drawing/2014/main" id="{9097551C-305C-7831-2314-CA1AE019FDD8}"/>
                </a:ext>
              </a:extLst>
            </p:cNvPr>
            <p:cNvSpPr/>
            <p:nvPr/>
          </p:nvSpPr>
          <p:spPr>
            <a:xfrm>
              <a:off x="3381099" y="2354875"/>
              <a:ext cx="200944" cy="67827"/>
            </a:xfrm>
            <a:custGeom>
              <a:avLst/>
              <a:gdLst>
                <a:gd name="connsiteX0" fmla="*/ 276 w 200944"/>
                <a:gd name="connsiteY0" fmla="*/ 67650 h 67827"/>
                <a:gd name="connsiteX1" fmla="*/ 168551 w 200944"/>
                <a:gd name="connsiteY1" fmla="*/ 975 h 67827"/>
                <a:gd name="connsiteX2" fmla="*/ 165376 w 200944"/>
                <a:gd name="connsiteY2" fmla="*/ 26375 h 67827"/>
                <a:gd name="connsiteX3" fmla="*/ 200301 w 200944"/>
                <a:gd name="connsiteY3" fmla="*/ 4150 h 67827"/>
                <a:gd name="connsiteX4" fmla="*/ 130451 w 200944"/>
                <a:gd name="connsiteY4" fmla="*/ 20025 h 67827"/>
                <a:gd name="connsiteX5" fmla="*/ 276 w 200944"/>
                <a:gd name="connsiteY5" fmla="*/ 67650 h 6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44" h="67827">
                  <a:moveTo>
                    <a:pt x="276" y="67650"/>
                  </a:moveTo>
                  <a:cubicBezTo>
                    <a:pt x="6626" y="64475"/>
                    <a:pt x="141034" y="7854"/>
                    <a:pt x="168551" y="975"/>
                  </a:cubicBezTo>
                  <a:cubicBezTo>
                    <a:pt x="196068" y="-5904"/>
                    <a:pt x="160084" y="25846"/>
                    <a:pt x="165376" y="26375"/>
                  </a:cubicBezTo>
                  <a:cubicBezTo>
                    <a:pt x="170668" y="26904"/>
                    <a:pt x="206122" y="5208"/>
                    <a:pt x="200301" y="4150"/>
                  </a:cubicBezTo>
                  <a:cubicBezTo>
                    <a:pt x="194480" y="3092"/>
                    <a:pt x="162201" y="9442"/>
                    <a:pt x="130451" y="20025"/>
                  </a:cubicBezTo>
                  <a:cubicBezTo>
                    <a:pt x="98701" y="30608"/>
                    <a:pt x="-6074" y="70825"/>
                    <a:pt x="276" y="6765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5" name="フリーフォーム 694">
              <a:extLst>
                <a:ext uri="{FF2B5EF4-FFF2-40B4-BE49-F238E27FC236}">
                  <a16:creationId xmlns:a16="http://schemas.microsoft.com/office/drawing/2014/main" id="{7AF51531-DE90-7804-7569-E091339B380F}"/>
                </a:ext>
              </a:extLst>
            </p:cNvPr>
            <p:cNvSpPr/>
            <p:nvPr/>
          </p:nvSpPr>
          <p:spPr>
            <a:xfrm>
              <a:off x="2962261" y="2498725"/>
              <a:ext cx="83582" cy="79375"/>
            </a:xfrm>
            <a:custGeom>
              <a:avLst/>
              <a:gdLst>
                <a:gd name="connsiteX0" fmla="*/ 14 w 83582"/>
                <a:gd name="connsiteY0" fmla="*/ 0 h 79375"/>
                <a:gd name="connsiteX1" fmla="*/ 69864 w 83582"/>
                <a:gd name="connsiteY1" fmla="*/ 47625 h 79375"/>
                <a:gd name="connsiteX2" fmla="*/ 79389 w 83582"/>
                <a:gd name="connsiteY2" fmla="*/ 79375 h 79375"/>
                <a:gd name="connsiteX3" fmla="*/ 76214 w 83582"/>
                <a:gd name="connsiteY3" fmla="*/ 47625 h 79375"/>
                <a:gd name="connsiteX4" fmla="*/ 14 w 83582"/>
                <a:gd name="connsiteY4" fmla="*/ 0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82" h="79375">
                  <a:moveTo>
                    <a:pt x="14" y="0"/>
                  </a:moveTo>
                  <a:cubicBezTo>
                    <a:pt x="-1044" y="0"/>
                    <a:pt x="56635" y="34396"/>
                    <a:pt x="69864" y="47625"/>
                  </a:cubicBezTo>
                  <a:cubicBezTo>
                    <a:pt x="83093" y="60854"/>
                    <a:pt x="78331" y="79375"/>
                    <a:pt x="79389" y="79375"/>
                  </a:cubicBezTo>
                  <a:cubicBezTo>
                    <a:pt x="80447" y="79375"/>
                    <a:pt x="89972" y="59796"/>
                    <a:pt x="76214" y="47625"/>
                  </a:cubicBezTo>
                  <a:cubicBezTo>
                    <a:pt x="62456" y="35454"/>
                    <a:pt x="1072" y="0"/>
                    <a:pt x="14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6" name="フリーフォーム 695">
              <a:extLst>
                <a:ext uri="{FF2B5EF4-FFF2-40B4-BE49-F238E27FC236}">
                  <a16:creationId xmlns:a16="http://schemas.microsoft.com/office/drawing/2014/main" id="{C7AA5107-DD7C-B850-8ADD-9EB9D09F2CA6}"/>
                </a:ext>
              </a:extLst>
            </p:cNvPr>
            <p:cNvSpPr/>
            <p:nvPr/>
          </p:nvSpPr>
          <p:spPr>
            <a:xfrm>
              <a:off x="3241122" y="2843590"/>
              <a:ext cx="138292" cy="151101"/>
            </a:xfrm>
            <a:custGeom>
              <a:avLst/>
              <a:gdLst>
                <a:gd name="connsiteX0" fmla="*/ 553 w 138292"/>
                <a:gd name="connsiteY0" fmla="*/ 90110 h 151101"/>
                <a:gd name="connsiteX1" fmla="*/ 130728 w 138292"/>
                <a:gd name="connsiteY1" fmla="*/ 17085 h 151101"/>
                <a:gd name="connsiteX2" fmla="*/ 121203 w 138292"/>
                <a:gd name="connsiteY2" fmla="*/ 32960 h 151101"/>
                <a:gd name="connsiteX3" fmla="*/ 108503 w 138292"/>
                <a:gd name="connsiteY3" fmla="*/ 10735 h 151101"/>
                <a:gd name="connsiteX4" fmla="*/ 118028 w 138292"/>
                <a:gd name="connsiteY4" fmla="*/ 32960 h 151101"/>
                <a:gd name="connsiteX5" fmla="*/ 70403 w 138292"/>
                <a:gd name="connsiteY5" fmla="*/ 55185 h 151101"/>
                <a:gd name="connsiteX6" fmla="*/ 13253 w 138292"/>
                <a:gd name="connsiteY6" fmla="*/ 150435 h 151101"/>
                <a:gd name="connsiteX7" fmla="*/ 79928 w 138292"/>
                <a:gd name="connsiteY7" fmla="*/ 1210 h 151101"/>
                <a:gd name="connsiteX8" fmla="*/ 553 w 138292"/>
                <a:gd name="connsiteY8" fmla="*/ 90110 h 15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92" h="151101">
                  <a:moveTo>
                    <a:pt x="553" y="90110"/>
                  </a:moveTo>
                  <a:cubicBezTo>
                    <a:pt x="9020" y="92756"/>
                    <a:pt x="130728" y="17085"/>
                    <a:pt x="130728" y="17085"/>
                  </a:cubicBezTo>
                  <a:cubicBezTo>
                    <a:pt x="150836" y="7560"/>
                    <a:pt x="124907" y="34018"/>
                    <a:pt x="121203" y="32960"/>
                  </a:cubicBezTo>
                  <a:cubicBezTo>
                    <a:pt x="117499" y="31902"/>
                    <a:pt x="109032" y="10735"/>
                    <a:pt x="108503" y="10735"/>
                  </a:cubicBezTo>
                  <a:cubicBezTo>
                    <a:pt x="107974" y="10735"/>
                    <a:pt x="124378" y="25552"/>
                    <a:pt x="118028" y="32960"/>
                  </a:cubicBezTo>
                  <a:cubicBezTo>
                    <a:pt x="111678" y="40368"/>
                    <a:pt x="87865" y="35606"/>
                    <a:pt x="70403" y="55185"/>
                  </a:cubicBezTo>
                  <a:cubicBezTo>
                    <a:pt x="52941" y="74764"/>
                    <a:pt x="11666" y="159431"/>
                    <a:pt x="13253" y="150435"/>
                  </a:cubicBezTo>
                  <a:cubicBezTo>
                    <a:pt x="14840" y="141439"/>
                    <a:pt x="76224" y="14439"/>
                    <a:pt x="79928" y="1210"/>
                  </a:cubicBezTo>
                  <a:cubicBezTo>
                    <a:pt x="83632" y="-12019"/>
                    <a:pt x="-7914" y="87464"/>
                    <a:pt x="553" y="901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7" name="フリーフォーム 696">
              <a:extLst>
                <a:ext uri="{FF2B5EF4-FFF2-40B4-BE49-F238E27FC236}">
                  <a16:creationId xmlns:a16="http://schemas.microsoft.com/office/drawing/2014/main" id="{3A446C8E-CD78-3D90-09FB-045F99BD234A}"/>
                </a:ext>
              </a:extLst>
            </p:cNvPr>
            <p:cNvSpPr/>
            <p:nvPr/>
          </p:nvSpPr>
          <p:spPr>
            <a:xfrm>
              <a:off x="3571825" y="2587494"/>
              <a:ext cx="52859" cy="127463"/>
            </a:xfrm>
            <a:custGeom>
              <a:avLst/>
              <a:gdLst>
                <a:gd name="connsiteX0" fmla="*/ 41325 w 52859"/>
                <a:gd name="connsiteY0" fmla="*/ 131 h 127463"/>
                <a:gd name="connsiteX1" fmla="*/ 41325 w 52859"/>
                <a:gd name="connsiteY1" fmla="*/ 89031 h 127463"/>
                <a:gd name="connsiteX2" fmla="*/ 50 w 52859"/>
                <a:gd name="connsiteY2" fmla="*/ 127131 h 127463"/>
                <a:gd name="connsiteX3" fmla="*/ 50850 w 52859"/>
                <a:gd name="connsiteY3" fmla="*/ 69981 h 127463"/>
                <a:gd name="connsiteX4" fmla="*/ 41325 w 52859"/>
                <a:gd name="connsiteY4" fmla="*/ 131 h 12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9" h="127463">
                  <a:moveTo>
                    <a:pt x="41325" y="131"/>
                  </a:moveTo>
                  <a:cubicBezTo>
                    <a:pt x="39738" y="3306"/>
                    <a:pt x="48204" y="67865"/>
                    <a:pt x="41325" y="89031"/>
                  </a:cubicBezTo>
                  <a:cubicBezTo>
                    <a:pt x="34446" y="110197"/>
                    <a:pt x="-1537" y="130306"/>
                    <a:pt x="50" y="127131"/>
                  </a:cubicBezTo>
                  <a:cubicBezTo>
                    <a:pt x="1637" y="123956"/>
                    <a:pt x="43442" y="87973"/>
                    <a:pt x="50850" y="69981"/>
                  </a:cubicBezTo>
                  <a:cubicBezTo>
                    <a:pt x="58258" y="51989"/>
                    <a:pt x="42912" y="-3044"/>
                    <a:pt x="41325" y="1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8" name="フリーフォーム 697">
              <a:extLst>
                <a:ext uri="{FF2B5EF4-FFF2-40B4-BE49-F238E27FC236}">
                  <a16:creationId xmlns:a16="http://schemas.microsoft.com/office/drawing/2014/main" id="{E7006A3B-7B43-F43F-6B46-EADEB53204B0}"/>
                </a:ext>
              </a:extLst>
            </p:cNvPr>
            <p:cNvSpPr/>
            <p:nvPr/>
          </p:nvSpPr>
          <p:spPr>
            <a:xfrm>
              <a:off x="2927350" y="2530377"/>
              <a:ext cx="41312" cy="90624"/>
            </a:xfrm>
            <a:custGeom>
              <a:avLst/>
              <a:gdLst>
                <a:gd name="connsiteX0" fmla="*/ 0 w 41312"/>
                <a:gd name="connsiteY0" fmla="*/ 98 h 90624"/>
                <a:gd name="connsiteX1" fmla="*/ 31750 w 41312"/>
                <a:gd name="connsiteY1" fmla="*/ 73123 h 90624"/>
                <a:gd name="connsiteX2" fmla="*/ 41275 w 41312"/>
                <a:gd name="connsiteY2" fmla="*/ 88998 h 90624"/>
                <a:gd name="connsiteX3" fmla="*/ 34925 w 41312"/>
                <a:gd name="connsiteY3" fmla="*/ 44548 h 90624"/>
                <a:gd name="connsiteX4" fmla="*/ 31750 w 41312"/>
                <a:gd name="connsiteY4" fmla="*/ 57248 h 90624"/>
                <a:gd name="connsiteX5" fmla="*/ 0 w 41312"/>
                <a:gd name="connsiteY5" fmla="*/ 98 h 9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12" h="90624">
                  <a:moveTo>
                    <a:pt x="0" y="98"/>
                  </a:moveTo>
                  <a:cubicBezTo>
                    <a:pt x="0" y="2744"/>
                    <a:pt x="31750" y="73123"/>
                    <a:pt x="31750" y="73123"/>
                  </a:cubicBezTo>
                  <a:cubicBezTo>
                    <a:pt x="38629" y="87940"/>
                    <a:pt x="40746" y="93761"/>
                    <a:pt x="41275" y="88998"/>
                  </a:cubicBezTo>
                  <a:cubicBezTo>
                    <a:pt x="41804" y="84236"/>
                    <a:pt x="36512" y="49840"/>
                    <a:pt x="34925" y="44548"/>
                  </a:cubicBezTo>
                  <a:cubicBezTo>
                    <a:pt x="33338" y="39256"/>
                    <a:pt x="36513" y="65715"/>
                    <a:pt x="31750" y="57248"/>
                  </a:cubicBezTo>
                  <a:cubicBezTo>
                    <a:pt x="26987" y="48781"/>
                    <a:pt x="0" y="-2548"/>
                    <a:pt x="0" y="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9" name="フリーフォーム 698">
              <a:extLst>
                <a:ext uri="{FF2B5EF4-FFF2-40B4-BE49-F238E27FC236}">
                  <a16:creationId xmlns:a16="http://schemas.microsoft.com/office/drawing/2014/main" id="{EF672AC0-1535-6477-811E-A6426B694982}"/>
                </a:ext>
              </a:extLst>
            </p:cNvPr>
            <p:cNvSpPr/>
            <p:nvPr/>
          </p:nvSpPr>
          <p:spPr>
            <a:xfrm>
              <a:off x="3703438" y="2469645"/>
              <a:ext cx="78023" cy="232375"/>
            </a:xfrm>
            <a:custGeom>
              <a:avLst/>
              <a:gdLst>
                <a:gd name="connsiteX0" fmla="*/ 77987 w 78023"/>
                <a:gd name="connsiteY0" fmla="*/ 505 h 232375"/>
                <a:gd name="connsiteX1" fmla="*/ 8137 w 78023"/>
                <a:gd name="connsiteY1" fmla="*/ 162430 h 232375"/>
                <a:gd name="connsiteX2" fmla="*/ 1787 w 78023"/>
                <a:gd name="connsiteY2" fmla="*/ 232280 h 232375"/>
                <a:gd name="connsiteX3" fmla="*/ 11312 w 78023"/>
                <a:gd name="connsiteY3" fmla="*/ 149730 h 232375"/>
                <a:gd name="connsiteX4" fmla="*/ 4962 w 78023"/>
                <a:gd name="connsiteY4" fmla="*/ 108455 h 232375"/>
                <a:gd name="connsiteX5" fmla="*/ 17662 w 78023"/>
                <a:gd name="connsiteY5" fmla="*/ 149730 h 232375"/>
                <a:gd name="connsiteX6" fmla="*/ 17662 w 78023"/>
                <a:gd name="connsiteY6" fmla="*/ 111630 h 232375"/>
                <a:gd name="connsiteX7" fmla="*/ 77987 w 78023"/>
                <a:gd name="connsiteY7" fmla="*/ 505 h 23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23" h="232375">
                  <a:moveTo>
                    <a:pt x="77987" y="505"/>
                  </a:moveTo>
                  <a:cubicBezTo>
                    <a:pt x="76400" y="8972"/>
                    <a:pt x="20837" y="123801"/>
                    <a:pt x="8137" y="162430"/>
                  </a:cubicBezTo>
                  <a:cubicBezTo>
                    <a:pt x="-4563" y="201059"/>
                    <a:pt x="1258" y="234397"/>
                    <a:pt x="1787" y="232280"/>
                  </a:cubicBezTo>
                  <a:cubicBezTo>
                    <a:pt x="2316" y="230163"/>
                    <a:pt x="10783" y="170367"/>
                    <a:pt x="11312" y="149730"/>
                  </a:cubicBezTo>
                  <a:cubicBezTo>
                    <a:pt x="11841" y="129093"/>
                    <a:pt x="3904" y="108455"/>
                    <a:pt x="4962" y="108455"/>
                  </a:cubicBezTo>
                  <a:cubicBezTo>
                    <a:pt x="6020" y="108455"/>
                    <a:pt x="15545" y="149201"/>
                    <a:pt x="17662" y="149730"/>
                  </a:cubicBezTo>
                  <a:cubicBezTo>
                    <a:pt x="19779" y="150259"/>
                    <a:pt x="6550" y="130680"/>
                    <a:pt x="17662" y="111630"/>
                  </a:cubicBezTo>
                  <a:cubicBezTo>
                    <a:pt x="28774" y="92580"/>
                    <a:pt x="79574" y="-7962"/>
                    <a:pt x="77987" y="5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0" name="フリーフォーム 699">
              <a:extLst>
                <a:ext uri="{FF2B5EF4-FFF2-40B4-BE49-F238E27FC236}">
                  <a16:creationId xmlns:a16="http://schemas.microsoft.com/office/drawing/2014/main" id="{EC309014-8A3B-1345-2B30-756D4518BEB7}"/>
                </a:ext>
              </a:extLst>
            </p:cNvPr>
            <p:cNvSpPr/>
            <p:nvPr/>
          </p:nvSpPr>
          <p:spPr>
            <a:xfrm>
              <a:off x="3514725" y="2757960"/>
              <a:ext cx="200076" cy="74140"/>
            </a:xfrm>
            <a:custGeom>
              <a:avLst/>
              <a:gdLst>
                <a:gd name="connsiteX0" fmla="*/ 0 w 200076"/>
                <a:gd name="connsiteY0" fmla="*/ 74140 h 74140"/>
                <a:gd name="connsiteX1" fmla="*/ 149225 w 200076"/>
                <a:gd name="connsiteY1" fmla="*/ 1115 h 74140"/>
                <a:gd name="connsiteX2" fmla="*/ 107950 w 200076"/>
                <a:gd name="connsiteY2" fmla="*/ 29690 h 74140"/>
                <a:gd name="connsiteX3" fmla="*/ 200025 w 200076"/>
                <a:gd name="connsiteY3" fmla="*/ 26515 h 74140"/>
                <a:gd name="connsiteX4" fmla="*/ 120650 w 200076"/>
                <a:gd name="connsiteY4" fmla="*/ 23340 h 74140"/>
                <a:gd name="connsiteX5" fmla="*/ 92075 w 200076"/>
                <a:gd name="connsiteY5" fmla="*/ 32865 h 74140"/>
                <a:gd name="connsiteX6" fmla="*/ 0 w 200076"/>
                <a:gd name="connsiteY6" fmla="*/ 74140 h 7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76" h="74140">
                  <a:moveTo>
                    <a:pt x="0" y="74140"/>
                  </a:moveTo>
                  <a:cubicBezTo>
                    <a:pt x="65616" y="41331"/>
                    <a:pt x="131233" y="8523"/>
                    <a:pt x="149225" y="1115"/>
                  </a:cubicBezTo>
                  <a:cubicBezTo>
                    <a:pt x="167217" y="-6293"/>
                    <a:pt x="99483" y="25457"/>
                    <a:pt x="107950" y="29690"/>
                  </a:cubicBezTo>
                  <a:cubicBezTo>
                    <a:pt x="116417" y="33923"/>
                    <a:pt x="197908" y="27573"/>
                    <a:pt x="200025" y="26515"/>
                  </a:cubicBezTo>
                  <a:cubicBezTo>
                    <a:pt x="202142" y="25457"/>
                    <a:pt x="138641" y="22282"/>
                    <a:pt x="120650" y="23340"/>
                  </a:cubicBezTo>
                  <a:cubicBezTo>
                    <a:pt x="102659" y="24398"/>
                    <a:pt x="92075" y="32865"/>
                    <a:pt x="92075" y="32865"/>
                  </a:cubicBezTo>
                  <a:lnTo>
                    <a:pt x="0" y="74140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1" name="フリーフォーム 700">
              <a:extLst>
                <a:ext uri="{FF2B5EF4-FFF2-40B4-BE49-F238E27FC236}">
                  <a16:creationId xmlns:a16="http://schemas.microsoft.com/office/drawing/2014/main" id="{940252AF-5C78-30A7-1787-0C2D2697BB60}"/>
                </a:ext>
              </a:extLst>
            </p:cNvPr>
            <p:cNvSpPr/>
            <p:nvPr/>
          </p:nvSpPr>
          <p:spPr>
            <a:xfrm>
              <a:off x="6367306" y="5703002"/>
              <a:ext cx="1527946" cy="3030521"/>
            </a:xfrm>
            <a:custGeom>
              <a:avLst/>
              <a:gdLst>
                <a:gd name="connsiteX0" fmla="*/ 1509494 w 1527946"/>
                <a:gd name="connsiteY0" fmla="*/ 42598 h 3030521"/>
                <a:gd name="connsiteX1" fmla="*/ 508694 w 1527946"/>
                <a:gd name="connsiteY1" fmla="*/ 1777798 h 3030521"/>
                <a:gd name="connsiteX2" fmla="*/ 724694 w 1527946"/>
                <a:gd name="connsiteY2" fmla="*/ 1475398 h 3030521"/>
                <a:gd name="connsiteX3" fmla="*/ 40694 w 1527946"/>
                <a:gd name="connsiteY3" fmla="*/ 2965798 h 3030521"/>
                <a:gd name="connsiteX4" fmla="*/ 163094 w 1527946"/>
                <a:gd name="connsiteY4" fmla="*/ 2569798 h 3030521"/>
                <a:gd name="connsiteX5" fmla="*/ 861494 w 1527946"/>
                <a:gd name="connsiteY5" fmla="*/ 848998 h 3030521"/>
                <a:gd name="connsiteX6" fmla="*/ 854294 w 1527946"/>
                <a:gd name="connsiteY6" fmla="*/ 1007398 h 3030521"/>
                <a:gd name="connsiteX7" fmla="*/ 1207094 w 1527946"/>
                <a:gd name="connsiteY7" fmla="*/ 265798 h 3030521"/>
                <a:gd name="connsiteX8" fmla="*/ 1163894 w 1527946"/>
                <a:gd name="connsiteY8" fmla="*/ 510598 h 3030521"/>
                <a:gd name="connsiteX9" fmla="*/ 1509494 w 1527946"/>
                <a:gd name="connsiteY9" fmla="*/ 42598 h 303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7946" h="3030521">
                  <a:moveTo>
                    <a:pt x="1509494" y="42598"/>
                  </a:moveTo>
                  <a:cubicBezTo>
                    <a:pt x="1400294" y="253798"/>
                    <a:pt x="639494" y="1538998"/>
                    <a:pt x="508694" y="1777798"/>
                  </a:cubicBezTo>
                  <a:cubicBezTo>
                    <a:pt x="377894" y="2016598"/>
                    <a:pt x="802694" y="1277398"/>
                    <a:pt x="724694" y="1475398"/>
                  </a:cubicBezTo>
                  <a:cubicBezTo>
                    <a:pt x="646694" y="1673398"/>
                    <a:pt x="134294" y="2783398"/>
                    <a:pt x="40694" y="2965798"/>
                  </a:cubicBezTo>
                  <a:cubicBezTo>
                    <a:pt x="-52906" y="3148198"/>
                    <a:pt x="26294" y="2922598"/>
                    <a:pt x="163094" y="2569798"/>
                  </a:cubicBezTo>
                  <a:cubicBezTo>
                    <a:pt x="299894" y="2216998"/>
                    <a:pt x="746294" y="1109398"/>
                    <a:pt x="861494" y="848998"/>
                  </a:cubicBezTo>
                  <a:cubicBezTo>
                    <a:pt x="976694" y="588598"/>
                    <a:pt x="796694" y="1104598"/>
                    <a:pt x="854294" y="1007398"/>
                  </a:cubicBezTo>
                  <a:cubicBezTo>
                    <a:pt x="911894" y="910198"/>
                    <a:pt x="1155494" y="348598"/>
                    <a:pt x="1207094" y="265798"/>
                  </a:cubicBezTo>
                  <a:cubicBezTo>
                    <a:pt x="1258694" y="182998"/>
                    <a:pt x="1118294" y="548998"/>
                    <a:pt x="1163894" y="510598"/>
                  </a:cubicBezTo>
                  <a:cubicBezTo>
                    <a:pt x="1209494" y="472198"/>
                    <a:pt x="1618694" y="-168602"/>
                    <a:pt x="1509494" y="4259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2" name="フリーフォーム 701">
              <a:extLst>
                <a:ext uri="{FF2B5EF4-FFF2-40B4-BE49-F238E27FC236}">
                  <a16:creationId xmlns:a16="http://schemas.microsoft.com/office/drawing/2014/main" id="{A22E0233-848B-7161-701D-1BC56D0E7B0F}"/>
                </a:ext>
              </a:extLst>
            </p:cNvPr>
            <p:cNvSpPr/>
            <p:nvPr/>
          </p:nvSpPr>
          <p:spPr>
            <a:xfrm>
              <a:off x="371300" y="5633982"/>
              <a:ext cx="1304769" cy="1034717"/>
            </a:xfrm>
            <a:custGeom>
              <a:avLst/>
              <a:gdLst>
                <a:gd name="connsiteX0" fmla="*/ 85900 w 1304769"/>
                <a:gd name="connsiteY0" fmla="*/ 952556 h 1034717"/>
                <a:gd name="connsiteX1" fmla="*/ 143050 w 1304769"/>
                <a:gd name="connsiteY1" fmla="*/ 923981 h 1034717"/>
                <a:gd name="connsiteX2" fmla="*/ 1271763 w 1304769"/>
                <a:gd name="connsiteY2" fmla="*/ 23868 h 1034717"/>
                <a:gd name="connsiteX3" fmla="*/ 971725 w 1304769"/>
                <a:gd name="connsiteY3" fmla="*/ 266756 h 1034717"/>
                <a:gd name="connsiteX4" fmla="*/ 643113 w 1304769"/>
                <a:gd name="connsiteY4" fmla="*/ 338193 h 1034717"/>
                <a:gd name="connsiteX5" fmla="*/ 785988 w 1304769"/>
                <a:gd name="connsiteY5" fmla="*/ 309618 h 1034717"/>
                <a:gd name="connsiteX6" fmla="*/ 85900 w 1304769"/>
                <a:gd name="connsiteY6" fmla="*/ 952556 h 103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4769" h="1034717">
                  <a:moveTo>
                    <a:pt x="85900" y="952556"/>
                  </a:moveTo>
                  <a:cubicBezTo>
                    <a:pt x="-21256" y="1054950"/>
                    <a:pt x="-54594" y="1078762"/>
                    <a:pt x="143050" y="923981"/>
                  </a:cubicBezTo>
                  <a:cubicBezTo>
                    <a:pt x="340694" y="769200"/>
                    <a:pt x="1133651" y="133405"/>
                    <a:pt x="1271763" y="23868"/>
                  </a:cubicBezTo>
                  <a:cubicBezTo>
                    <a:pt x="1409875" y="-85669"/>
                    <a:pt x="1076500" y="214369"/>
                    <a:pt x="971725" y="266756"/>
                  </a:cubicBezTo>
                  <a:cubicBezTo>
                    <a:pt x="866950" y="319143"/>
                    <a:pt x="674069" y="331049"/>
                    <a:pt x="643113" y="338193"/>
                  </a:cubicBezTo>
                  <a:cubicBezTo>
                    <a:pt x="612157" y="345337"/>
                    <a:pt x="874094" y="202462"/>
                    <a:pt x="785988" y="309618"/>
                  </a:cubicBezTo>
                  <a:cubicBezTo>
                    <a:pt x="697882" y="416774"/>
                    <a:pt x="193056" y="850162"/>
                    <a:pt x="85900" y="95255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3" name="フリーフォーム 702">
              <a:extLst>
                <a:ext uri="{FF2B5EF4-FFF2-40B4-BE49-F238E27FC236}">
                  <a16:creationId xmlns:a16="http://schemas.microsoft.com/office/drawing/2014/main" id="{B62B5F01-39CA-21D7-4C76-CBAA063138E5}"/>
                </a:ext>
              </a:extLst>
            </p:cNvPr>
            <p:cNvSpPr/>
            <p:nvPr/>
          </p:nvSpPr>
          <p:spPr>
            <a:xfrm>
              <a:off x="7285026" y="5442583"/>
              <a:ext cx="1810865" cy="848348"/>
            </a:xfrm>
            <a:custGeom>
              <a:avLst/>
              <a:gdLst>
                <a:gd name="connsiteX0" fmla="*/ 44462 w 1810865"/>
                <a:gd name="connsiteY0" fmla="*/ 601030 h 848348"/>
                <a:gd name="connsiteX1" fmla="*/ 1758962 w 1810865"/>
                <a:gd name="connsiteY1" fmla="*/ 286705 h 848348"/>
                <a:gd name="connsiteX2" fmla="*/ 1387487 w 1810865"/>
                <a:gd name="connsiteY2" fmla="*/ 458155 h 848348"/>
                <a:gd name="connsiteX3" fmla="*/ 1801824 w 1810865"/>
                <a:gd name="connsiteY3" fmla="*/ 843917 h 848348"/>
                <a:gd name="connsiteX4" fmla="*/ 1644662 w 1810865"/>
                <a:gd name="connsiteY4" fmla="*/ 643892 h 848348"/>
                <a:gd name="connsiteX5" fmla="*/ 1316049 w 1810865"/>
                <a:gd name="connsiteY5" fmla="*/ 286705 h 848348"/>
                <a:gd name="connsiteX6" fmla="*/ 587387 w 1810865"/>
                <a:gd name="connsiteY6" fmla="*/ 286705 h 848348"/>
                <a:gd name="connsiteX7" fmla="*/ 1001724 w 1810865"/>
                <a:gd name="connsiteY7" fmla="*/ 300992 h 848348"/>
                <a:gd name="connsiteX8" fmla="*/ 1016012 w 1810865"/>
                <a:gd name="connsiteY8" fmla="*/ 955 h 848348"/>
                <a:gd name="connsiteX9" fmla="*/ 544524 w 1810865"/>
                <a:gd name="connsiteY9" fmla="*/ 415292 h 848348"/>
                <a:gd name="connsiteX10" fmla="*/ 44462 w 1810865"/>
                <a:gd name="connsiteY10" fmla="*/ 601030 h 8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0865" h="848348">
                  <a:moveTo>
                    <a:pt x="44462" y="601030"/>
                  </a:moveTo>
                  <a:cubicBezTo>
                    <a:pt x="246868" y="579599"/>
                    <a:pt x="1535125" y="310517"/>
                    <a:pt x="1758962" y="286705"/>
                  </a:cubicBezTo>
                  <a:cubicBezTo>
                    <a:pt x="1982800" y="262892"/>
                    <a:pt x="1380343" y="365286"/>
                    <a:pt x="1387487" y="458155"/>
                  </a:cubicBezTo>
                  <a:cubicBezTo>
                    <a:pt x="1394631" y="551024"/>
                    <a:pt x="1758962" y="812961"/>
                    <a:pt x="1801824" y="843917"/>
                  </a:cubicBezTo>
                  <a:cubicBezTo>
                    <a:pt x="1844687" y="874873"/>
                    <a:pt x="1725624" y="736761"/>
                    <a:pt x="1644662" y="643892"/>
                  </a:cubicBezTo>
                  <a:cubicBezTo>
                    <a:pt x="1563700" y="551023"/>
                    <a:pt x="1492261" y="346236"/>
                    <a:pt x="1316049" y="286705"/>
                  </a:cubicBezTo>
                  <a:cubicBezTo>
                    <a:pt x="1139837" y="227174"/>
                    <a:pt x="639774" y="284324"/>
                    <a:pt x="587387" y="286705"/>
                  </a:cubicBezTo>
                  <a:cubicBezTo>
                    <a:pt x="535000" y="289086"/>
                    <a:pt x="930286" y="348617"/>
                    <a:pt x="1001724" y="300992"/>
                  </a:cubicBezTo>
                  <a:cubicBezTo>
                    <a:pt x="1073162" y="253367"/>
                    <a:pt x="1092212" y="-18095"/>
                    <a:pt x="1016012" y="955"/>
                  </a:cubicBezTo>
                  <a:cubicBezTo>
                    <a:pt x="939812" y="20005"/>
                    <a:pt x="701686" y="315280"/>
                    <a:pt x="544524" y="415292"/>
                  </a:cubicBezTo>
                  <a:cubicBezTo>
                    <a:pt x="387362" y="515304"/>
                    <a:pt x="-157944" y="622461"/>
                    <a:pt x="44462" y="6010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4" name="フリーフォーム 703">
              <a:extLst>
                <a:ext uri="{FF2B5EF4-FFF2-40B4-BE49-F238E27FC236}">
                  <a16:creationId xmlns:a16="http://schemas.microsoft.com/office/drawing/2014/main" id="{C8C6A603-016E-EC7F-88BC-8D7DDD92AC9D}"/>
                </a:ext>
              </a:extLst>
            </p:cNvPr>
            <p:cNvSpPr/>
            <p:nvPr/>
          </p:nvSpPr>
          <p:spPr>
            <a:xfrm>
              <a:off x="2236259" y="4616520"/>
              <a:ext cx="809988" cy="2325050"/>
            </a:xfrm>
            <a:custGeom>
              <a:avLst/>
              <a:gdLst>
                <a:gd name="connsiteX0" fmla="*/ 121179 w 809988"/>
                <a:gd name="connsiteY0" fmla="*/ 12630 h 2325050"/>
                <a:gd name="connsiteX1" fmla="*/ 149754 w 809988"/>
                <a:gd name="connsiteY1" fmla="*/ 626993 h 2325050"/>
                <a:gd name="connsiteX2" fmla="*/ 235479 w 809988"/>
                <a:gd name="connsiteY2" fmla="*/ 1027043 h 2325050"/>
                <a:gd name="connsiteX3" fmla="*/ 206904 w 809988"/>
                <a:gd name="connsiteY3" fmla="*/ 1112768 h 2325050"/>
                <a:gd name="connsiteX4" fmla="*/ 435504 w 809988"/>
                <a:gd name="connsiteY4" fmla="*/ 1569968 h 2325050"/>
                <a:gd name="connsiteX5" fmla="*/ 349779 w 809988"/>
                <a:gd name="connsiteY5" fmla="*/ 1455668 h 2325050"/>
                <a:gd name="connsiteX6" fmla="*/ 806979 w 809988"/>
                <a:gd name="connsiteY6" fmla="*/ 2312918 h 2325050"/>
                <a:gd name="connsiteX7" fmla="*/ 521229 w 809988"/>
                <a:gd name="connsiteY7" fmla="*/ 1898580 h 2325050"/>
                <a:gd name="connsiteX8" fmla="*/ 6879 w 809988"/>
                <a:gd name="connsiteY8" fmla="*/ 1055618 h 2325050"/>
                <a:gd name="connsiteX9" fmla="*/ 221191 w 809988"/>
                <a:gd name="connsiteY9" fmla="*/ 1355655 h 2325050"/>
                <a:gd name="connsiteX10" fmla="*/ 164041 w 809988"/>
                <a:gd name="connsiteY10" fmla="*/ 855593 h 2325050"/>
                <a:gd name="connsiteX11" fmla="*/ 78316 w 809988"/>
                <a:gd name="connsiteY11" fmla="*/ 598418 h 2325050"/>
                <a:gd name="connsiteX12" fmla="*/ 192616 w 809988"/>
                <a:gd name="connsiteY12" fmla="*/ 355530 h 2325050"/>
                <a:gd name="connsiteX13" fmla="*/ 535516 w 809988"/>
                <a:gd name="connsiteY13" fmla="*/ 55493 h 2325050"/>
                <a:gd name="connsiteX14" fmla="*/ 249766 w 809988"/>
                <a:gd name="connsiteY14" fmla="*/ 198368 h 2325050"/>
                <a:gd name="connsiteX15" fmla="*/ 121179 w 809988"/>
                <a:gd name="connsiteY15" fmla="*/ 12630 h 23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9988" h="2325050">
                  <a:moveTo>
                    <a:pt x="121179" y="12630"/>
                  </a:moveTo>
                  <a:cubicBezTo>
                    <a:pt x="104510" y="84068"/>
                    <a:pt x="130704" y="457924"/>
                    <a:pt x="149754" y="626993"/>
                  </a:cubicBezTo>
                  <a:cubicBezTo>
                    <a:pt x="168804" y="796062"/>
                    <a:pt x="225954" y="946081"/>
                    <a:pt x="235479" y="1027043"/>
                  </a:cubicBezTo>
                  <a:cubicBezTo>
                    <a:pt x="245004" y="1108005"/>
                    <a:pt x="173566" y="1022280"/>
                    <a:pt x="206904" y="1112768"/>
                  </a:cubicBezTo>
                  <a:cubicBezTo>
                    <a:pt x="240242" y="1203256"/>
                    <a:pt x="411692" y="1512818"/>
                    <a:pt x="435504" y="1569968"/>
                  </a:cubicBezTo>
                  <a:cubicBezTo>
                    <a:pt x="459316" y="1627118"/>
                    <a:pt x="287867" y="1331843"/>
                    <a:pt x="349779" y="1455668"/>
                  </a:cubicBezTo>
                  <a:cubicBezTo>
                    <a:pt x="411692" y="1579493"/>
                    <a:pt x="778404" y="2239099"/>
                    <a:pt x="806979" y="2312918"/>
                  </a:cubicBezTo>
                  <a:cubicBezTo>
                    <a:pt x="835554" y="2386737"/>
                    <a:pt x="654579" y="2108130"/>
                    <a:pt x="521229" y="1898580"/>
                  </a:cubicBezTo>
                  <a:cubicBezTo>
                    <a:pt x="387879" y="1689030"/>
                    <a:pt x="56885" y="1146105"/>
                    <a:pt x="6879" y="1055618"/>
                  </a:cubicBezTo>
                  <a:cubicBezTo>
                    <a:pt x="-43127" y="965131"/>
                    <a:pt x="194997" y="1388992"/>
                    <a:pt x="221191" y="1355655"/>
                  </a:cubicBezTo>
                  <a:cubicBezTo>
                    <a:pt x="247385" y="1322318"/>
                    <a:pt x="187853" y="981799"/>
                    <a:pt x="164041" y="855593"/>
                  </a:cubicBezTo>
                  <a:cubicBezTo>
                    <a:pt x="140229" y="729387"/>
                    <a:pt x="73554" y="681762"/>
                    <a:pt x="78316" y="598418"/>
                  </a:cubicBezTo>
                  <a:cubicBezTo>
                    <a:pt x="83078" y="515074"/>
                    <a:pt x="116416" y="446017"/>
                    <a:pt x="192616" y="355530"/>
                  </a:cubicBezTo>
                  <a:cubicBezTo>
                    <a:pt x="268816" y="265043"/>
                    <a:pt x="525991" y="81686"/>
                    <a:pt x="535516" y="55493"/>
                  </a:cubicBezTo>
                  <a:cubicBezTo>
                    <a:pt x="545041" y="29300"/>
                    <a:pt x="321203" y="200749"/>
                    <a:pt x="249766" y="198368"/>
                  </a:cubicBezTo>
                  <a:cubicBezTo>
                    <a:pt x="178329" y="195987"/>
                    <a:pt x="137848" y="-58808"/>
                    <a:pt x="121179" y="1263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5" name="フリーフォーム 704">
              <a:extLst>
                <a:ext uri="{FF2B5EF4-FFF2-40B4-BE49-F238E27FC236}">
                  <a16:creationId xmlns:a16="http://schemas.microsoft.com/office/drawing/2014/main" id="{6C48DF70-1E6D-1D05-CDC3-957A9BA54D91}"/>
                </a:ext>
              </a:extLst>
            </p:cNvPr>
            <p:cNvSpPr/>
            <p:nvPr/>
          </p:nvSpPr>
          <p:spPr>
            <a:xfrm>
              <a:off x="226218" y="5455731"/>
              <a:ext cx="1121327" cy="4894761"/>
            </a:xfrm>
            <a:custGeom>
              <a:avLst/>
              <a:gdLst>
                <a:gd name="connsiteX0" fmla="*/ 645320 w 1121327"/>
                <a:gd name="connsiteY0" fmla="*/ 30669 h 4894761"/>
                <a:gd name="connsiteX1" fmla="*/ 230982 w 1121327"/>
                <a:gd name="connsiteY1" fmla="*/ 1888044 h 4894761"/>
                <a:gd name="connsiteX2" fmla="*/ 316707 w 1121327"/>
                <a:gd name="connsiteY2" fmla="*/ 1702307 h 4894761"/>
                <a:gd name="connsiteX3" fmla="*/ 573882 w 1121327"/>
                <a:gd name="connsiteY3" fmla="*/ 2873882 h 4894761"/>
                <a:gd name="connsiteX4" fmla="*/ 588170 w 1121327"/>
                <a:gd name="connsiteY4" fmla="*/ 2559557 h 4894761"/>
                <a:gd name="connsiteX5" fmla="*/ 1059657 w 1121327"/>
                <a:gd name="connsiteY5" fmla="*/ 4859844 h 4894761"/>
                <a:gd name="connsiteX6" fmla="*/ 1002507 w 1121327"/>
                <a:gd name="connsiteY6" fmla="*/ 3773994 h 4894761"/>
                <a:gd name="connsiteX7" fmla="*/ 30957 w 1121327"/>
                <a:gd name="connsiteY7" fmla="*/ 1445132 h 4894761"/>
                <a:gd name="connsiteX8" fmla="*/ 245270 w 1121327"/>
                <a:gd name="connsiteY8" fmla="*/ 1988057 h 4894761"/>
                <a:gd name="connsiteX9" fmla="*/ 288132 w 1121327"/>
                <a:gd name="connsiteY9" fmla="*/ 1459419 h 4894761"/>
                <a:gd name="connsiteX10" fmla="*/ 1002507 w 1121327"/>
                <a:gd name="connsiteY10" fmla="*/ 387857 h 4894761"/>
                <a:gd name="connsiteX11" fmla="*/ 431007 w 1121327"/>
                <a:gd name="connsiteY11" fmla="*/ 1002219 h 4894761"/>
                <a:gd name="connsiteX12" fmla="*/ 488157 w 1121327"/>
                <a:gd name="connsiteY12" fmla="*/ 573594 h 4894761"/>
                <a:gd name="connsiteX13" fmla="*/ 516732 w 1121327"/>
                <a:gd name="connsiteY13" fmla="*/ 716469 h 4894761"/>
                <a:gd name="connsiteX14" fmla="*/ 645320 w 1121327"/>
                <a:gd name="connsiteY14" fmla="*/ 30669 h 489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1327" h="4894761">
                  <a:moveTo>
                    <a:pt x="645320" y="30669"/>
                  </a:moveTo>
                  <a:cubicBezTo>
                    <a:pt x="597695" y="225931"/>
                    <a:pt x="285751" y="1609438"/>
                    <a:pt x="230982" y="1888044"/>
                  </a:cubicBezTo>
                  <a:cubicBezTo>
                    <a:pt x="176213" y="2166650"/>
                    <a:pt x="259557" y="1538001"/>
                    <a:pt x="316707" y="1702307"/>
                  </a:cubicBezTo>
                  <a:cubicBezTo>
                    <a:pt x="373857" y="1866613"/>
                    <a:pt x="528638" y="2731007"/>
                    <a:pt x="573882" y="2873882"/>
                  </a:cubicBezTo>
                  <a:cubicBezTo>
                    <a:pt x="619126" y="3016757"/>
                    <a:pt x="507208" y="2228563"/>
                    <a:pt x="588170" y="2559557"/>
                  </a:cubicBezTo>
                  <a:cubicBezTo>
                    <a:pt x="669132" y="2890551"/>
                    <a:pt x="990601" y="4657438"/>
                    <a:pt x="1059657" y="4859844"/>
                  </a:cubicBezTo>
                  <a:cubicBezTo>
                    <a:pt x="1128713" y="5062250"/>
                    <a:pt x="1173957" y="4343113"/>
                    <a:pt x="1002507" y="3773994"/>
                  </a:cubicBezTo>
                  <a:cubicBezTo>
                    <a:pt x="831057" y="3204875"/>
                    <a:pt x="157163" y="1742788"/>
                    <a:pt x="30957" y="1445132"/>
                  </a:cubicBezTo>
                  <a:cubicBezTo>
                    <a:pt x="-95249" y="1147476"/>
                    <a:pt x="202407" y="1985676"/>
                    <a:pt x="245270" y="1988057"/>
                  </a:cubicBezTo>
                  <a:cubicBezTo>
                    <a:pt x="288132" y="1990438"/>
                    <a:pt x="161926" y="1726119"/>
                    <a:pt x="288132" y="1459419"/>
                  </a:cubicBezTo>
                  <a:cubicBezTo>
                    <a:pt x="414338" y="1192719"/>
                    <a:pt x="978695" y="464057"/>
                    <a:pt x="1002507" y="387857"/>
                  </a:cubicBezTo>
                  <a:cubicBezTo>
                    <a:pt x="1026319" y="311657"/>
                    <a:pt x="516732" y="971263"/>
                    <a:pt x="431007" y="1002219"/>
                  </a:cubicBezTo>
                  <a:cubicBezTo>
                    <a:pt x="345282" y="1033175"/>
                    <a:pt x="473870" y="621219"/>
                    <a:pt x="488157" y="573594"/>
                  </a:cubicBezTo>
                  <a:cubicBezTo>
                    <a:pt x="502444" y="525969"/>
                    <a:pt x="490538" y="799813"/>
                    <a:pt x="516732" y="716469"/>
                  </a:cubicBezTo>
                  <a:cubicBezTo>
                    <a:pt x="542926" y="633125"/>
                    <a:pt x="692945" y="-164593"/>
                    <a:pt x="645320" y="306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6" name="フリーフォーム 705">
              <a:extLst>
                <a:ext uri="{FF2B5EF4-FFF2-40B4-BE49-F238E27FC236}">
                  <a16:creationId xmlns:a16="http://schemas.microsoft.com/office/drawing/2014/main" id="{4BE890AB-735F-10AC-2859-1AD4581604A8}"/>
                </a:ext>
              </a:extLst>
            </p:cNvPr>
            <p:cNvSpPr/>
            <p:nvPr/>
          </p:nvSpPr>
          <p:spPr>
            <a:xfrm>
              <a:off x="6243638" y="9472613"/>
              <a:ext cx="2875618" cy="1466609"/>
            </a:xfrm>
            <a:custGeom>
              <a:avLst/>
              <a:gdLst>
                <a:gd name="connsiteX0" fmla="*/ 0 w 2875618"/>
                <a:gd name="connsiteY0" fmla="*/ 0 h 1466609"/>
                <a:gd name="connsiteX1" fmla="*/ 85725 w 2875618"/>
                <a:gd name="connsiteY1" fmla="*/ 71437 h 1466609"/>
                <a:gd name="connsiteX2" fmla="*/ 1771650 w 2875618"/>
                <a:gd name="connsiteY2" fmla="*/ 1414462 h 1466609"/>
                <a:gd name="connsiteX3" fmla="*/ 1514475 w 2875618"/>
                <a:gd name="connsiteY3" fmla="*/ 1214437 h 1466609"/>
                <a:gd name="connsiteX4" fmla="*/ 2314575 w 2875618"/>
                <a:gd name="connsiteY4" fmla="*/ 1428750 h 1466609"/>
                <a:gd name="connsiteX5" fmla="*/ 2185987 w 2875618"/>
                <a:gd name="connsiteY5" fmla="*/ 1414462 h 1466609"/>
                <a:gd name="connsiteX6" fmla="*/ 2871787 w 2875618"/>
                <a:gd name="connsiteY6" fmla="*/ 1400175 h 1466609"/>
                <a:gd name="connsiteX7" fmla="*/ 1828800 w 2875618"/>
                <a:gd name="connsiteY7" fmla="*/ 1443037 h 1466609"/>
                <a:gd name="connsiteX8" fmla="*/ 1271587 w 2875618"/>
                <a:gd name="connsiteY8" fmla="*/ 1200150 h 1466609"/>
                <a:gd name="connsiteX9" fmla="*/ 1371600 w 2875618"/>
                <a:gd name="connsiteY9" fmla="*/ 957262 h 1466609"/>
                <a:gd name="connsiteX10" fmla="*/ 642937 w 2875618"/>
                <a:gd name="connsiteY10" fmla="*/ 357187 h 1466609"/>
                <a:gd name="connsiteX11" fmla="*/ 814387 w 2875618"/>
                <a:gd name="connsiteY11" fmla="*/ 500062 h 1466609"/>
                <a:gd name="connsiteX12" fmla="*/ 0 w 2875618"/>
                <a:gd name="connsiteY12" fmla="*/ 0 h 146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75618" h="1466609">
                  <a:moveTo>
                    <a:pt x="0" y="0"/>
                  </a:moveTo>
                  <a:lnTo>
                    <a:pt x="85725" y="71437"/>
                  </a:lnTo>
                  <a:lnTo>
                    <a:pt x="1771650" y="1414462"/>
                  </a:lnTo>
                  <a:cubicBezTo>
                    <a:pt x="2009775" y="1604962"/>
                    <a:pt x="1423988" y="1212056"/>
                    <a:pt x="1514475" y="1214437"/>
                  </a:cubicBezTo>
                  <a:cubicBezTo>
                    <a:pt x="1604962" y="1216818"/>
                    <a:pt x="2202656" y="1395413"/>
                    <a:pt x="2314575" y="1428750"/>
                  </a:cubicBezTo>
                  <a:cubicBezTo>
                    <a:pt x="2426494" y="1462087"/>
                    <a:pt x="2093118" y="1419224"/>
                    <a:pt x="2185987" y="1414462"/>
                  </a:cubicBezTo>
                  <a:cubicBezTo>
                    <a:pt x="2278856" y="1409700"/>
                    <a:pt x="2931318" y="1395413"/>
                    <a:pt x="2871787" y="1400175"/>
                  </a:cubicBezTo>
                  <a:cubicBezTo>
                    <a:pt x="2812256" y="1404937"/>
                    <a:pt x="2095500" y="1476374"/>
                    <a:pt x="1828800" y="1443037"/>
                  </a:cubicBezTo>
                  <a:cubicBezTo>
                    <a:pt x="1562100" y="1409700"/>
                    <a:pt x="1347787" y="1281112"/>
                    <a:pt x="1271587" y="1200150"/>
                  </a:cubicBezTo>
                  <a:cubicBezTo>
                    <a:pt x="1195387" y="1119188"/>
                    <a:pt x="1476375" y="1097756"/>
                    <a:pt x="1371600" y="957262"/>
                  </a:cubicBezTo>
                  <a:cubicBezTo>
                    <a:pt x="1266825" y="816768"/>
                    <a:pt x="735806" y="433387"/>
                    <a:pt x="642937" y="357187"/>
                  </a:cubicBezTo>
                  <a:cubicBezTo>
                    <a:pt x="550068" y="280987"/>
                    <a:pt x="916780" y="557212"/>
                    <a:pt x="814387" y="500062"/>
                  </a:cubicBezTo>
                  <a:cubicBezTo>
                    <a:pt x="711994" y="442912"/>
                    <a:pt x="370284" y="228599"/>
                    <a:pt x="0" y="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7" name="フリーフォーム 706">
              <a:extLst>
                <a:ext uri="{FF2B5EF4-FFF2-40B4-BE49-F238E27FC236}">
                  <a16:creationId xmlns:a16="http://schemas.microsoft.com/office/drawing/2014/main" id="{060362A4-8A51-39D4-199C-ECA5D6F0F2DD}"/>
                </a:ext>
              </a:extLst>
            </p:cNvPr>
            <p:cNvSpPr/>
            <p:nvPr/>
          </p:nvSpPr>
          <p:spPr>
            <a:xfrm>
              <a:off x="4762417" y="3709748"/>
              <a:ext cx="1280574" cy="522576"/>
            </a:xfrm>
            <a:custGeom>
              <a:avLst/>
              <a:gdLst>
                <a:gd name="connsiteX0" fmla="*/ 52471 w 1773626"/>
                <a:gd name="connsiteY0" fmla="*/ 47865 h 522576"/>
                <a:gd name="connsiteX1" fmla="*/ 109621 w 1773626"/>
                <a:gd name="connsiteY1" fmla="*/ 62152 h 522576"/>
                <a:gd name="connsiteX2" fmla="*/ 1752683 w 1773626"/>
                <a:gd name="connsiteY2" fmla="*/ 133590 h 522576"/>
                <a:gd name="connsiteX3" fmla="*/ 1052596 w 1773626"/>
                <a:gd name="connsiteY3" fmla="*/ 219315 h 522576"/>
                <a:gd name="connsiteX4" fmla="*/ 1266908 w 1773626"/>
                <a:gd name="connsiteY4" fmla="*/ 519352 h 522576"/>
                <a:gd name="connsiteX5" fmla="*/ 895433 w 1773626"/>
                <a:gd name="connsiteY5" fmla="*/ 5002 h 522576"/>
                <a:gd name="connsiteX6" fmla="*/ 981158 w 1773626"/>
                <a:gd name="connsiteY6" fmla="*/ 247890 h 522576"/>
                <a:gd name="connsiteX7" fmla="*/ 52471 w 1773626"/>
                <a:gd name="connsiteY7" fmla="*/ 47865 h 5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626" h="522576">
                  <a:moveTo>
                    <a:pt x="52471" y="47865"/>
                  </a:moveTo>
                  <a:cubicBezTo>
                    <a:pt x="-92785" y="16909"/>
                    <a:pt x="109621" y="62152"/>
                    <a:pt x="109621" y="62152"/>
                  </a:cubicBezTo>
                  <a:cubicBezTo>
                    <a:pt x="392990" y="76439"/>
                    <a:pt x="1595521" y="107396"/>
                    <a:pt x="1752683" y="133590"/>
                  </a:cubicBezTo>
                  <a:cubicBezTo>
                    <a:pt x="1909845" y="159784"/>
                    <a:pt x="1133559" y="155021"/>
                    <a:pt x="1052596" y="219315"/>
                  </a:cubicBezTo>
                  <a:cubicBezTo>
                    <a:pt x="971633" y="283609"/>
                    <a:pt x="1293102" y="555071"/>
                    <a:pt x="1266908" y="519352"/>
                  </a:cubicBezTo>
                  <a:cubicBezTo>
                    <a:pt x="1240714" y="483633"/>
                    <a:pt x="943058" y="50246"/>
                    <a:pt x="895433" y="5002"/>
                  </a:cubicBezTo>
                  <a:cubicBezTo>
                    <a:pt x="847808" y="-40242"/>
                    <a:pt x="1119271" y="235984"/>
                    <a:pt x="981158" y="247890"/>
                  </a:cubicBezTo>
                  <a:cubicBezTo>
                    <a:pt x="843046" y="259796"/>
                    <a:pt x="197727" y="78821"/>
                    <a:pt x="52471" y="478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8" name="フリーフォーム 707">
              <a:extLst>
                <a:ext uri="{FF2B5EF4-FFF2-40B4-BE49-F238E27FC236}">
                  <a16:creationId xmlns:a16="http://schemas.microsoft.com/office/drawing/2014/main" id="{AC607348-4D3E-E28B-77D9-D5E85723C3C3}"/>
                </a:ext>
              </a:extLst>
            </p:cNvPr>
            <p:cNvSpPr/>
            <p:nvPr/>
          </p:nvSpPr>
          <p:spPr>
            <a:xfrm>
              <a:off x="2067242" y="4399429"/>
              <a:ext cx="1133402" cy="679371"/>
            </a:xfrm>
            <a:custGeom>
              <a:avLst/>
              <a:gdLst>
                <a:gd name="connsiteX0" fmla="*/ 1133158 w 1133402"/>
                <a:gd name="connsiteY0" fmla="*/ 1121 h 679371"/>
                <a:gd name="connsiteX1" fmla="*/ 47308 w 1133402"/>
                <a:gd name="connsiteY1" fmla="*/ 658346 h 679371"/>
                <a:gd name="connsiteX2" fmla="*/ 190183 w 1133402"/>
                <a:gd name="connsiteY2" fmla="*/ 515471 h 679371"/>
                <a:gd name="connsiteX3" fmla="*/ 147321 w 1133402"/>
                <a:gd name="connsiteY3" fmla="*/ 501184 h 679371"/>
                <a:gd name="connsiteX4" fmla="*/ 1133158 w 1133402"/>
                <a:gd name="connsiteY4" fmla="*/ 1121 h 6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02" h="679371">
                  <a:moveTo>
                    <a:pt x="1133158" y="1121"/>
                  </a:moveTo>
                  <a:cubicBezTo>
                    <a:pt x="1116489" y="27315"/>
                    <a:pt x="204470" y="572621"/>
                    <a:pt x="47308" y="658346"/>
                  </a:cubicBezTo>
                  <a:cubicBezTo>
                    <a:pt x="-109854" y="744071"/>
                    <a:pt x="173514" y="541665"/>
                    <a:pt x="190183" y="515471"/>
                  </a:cubicBezTo>
                  <a:cubicBezTo>
                    <a:pt x="206852" y="489277"/>
                    <a:pt x="-14604" y="586909"/>
                    <a:pt x="147321" y="501184"/>
                  </a:cubicBezTo>
                  <a:cubicBezTo>
                    <a:pt x="309246" y="415459"/>
                    <a:pt x="1149827" y="-25073"/>
                    <a:pt x="1133158" y="112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9" name="フリーフォーム 708">
              <a:extLst>
                <a:ext uri="{FF2B5EF4-FFF2-40B4-BE49-F238E27FC236}">
                  <a16:creationId xmlns:a16="http://schemas.microsoft.com/office/drawing/2014/main" id="{CA9ABD43-D7AD-BD18-9156-830B7EAE63C0}"/>
                </a:ext>
              </a:extLst>
            </p:cNvPr>
            <p:cNvSpPr/>
            <p:nvPr/>
          </p:nvSpPr>
          <p:spPr>
            <a:xfrm>
              <a:off x="3398835" y="8495765"/>
              <a:ext cx="1226200" cy="1274019"/>
            </a:xfrm>
            <a:custGeom>
              <a:avLst/>
              <a:gdLst>
                <a:gd name="connsiteX0" fmla="*/ 58740 w 1226200"/>
                <a:gd name="connsiteY0" fmla="*/ 76735 h 1274019"/>
                <a:gd name="connsiteX1" fmla="*/ 201615 w 1226200"/>
                <a:gd name="connsiteY1" fmla="*/ 162460 h 1274019"/>
                <a:gd name="connsiteX2" fmla="*/ 1187453 w 1226200"/>
                <a:gd name="connsiteY2" fmla="*/ 1248310 h 1274019"/>
                <a:gd name="connsiteX3" fmla="*/ 930278 w 1226200"/>
                <a:gd name="connsiteY3" fmla="*/ 862548 h 1274019"/>
                <a:gd name="connsiteX4" fmla="*/ 58740 w 1226200"/>
                <a:gd name="connsiteY4" fmla="*/ 76735 h 127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200" h="1274019">
                  <a:moveTo>
                    <a:pt x="58740" y="76735"/>
                  </a:moveTo>
                  <a:cubicBezTo>
                    <a:pt x="-62704" y="-39946"/>
                    <a:pt x="13496" y="-32802"/>
                    <a:pt x="201615" y="162460"/>
                  </a:cubicBezTo>
                  <a:cubicBezTo>
                    <a:pt x="389734" y="357722"/>
                    <a:pt x="1066009" y="1131629"/>
                    <a:pt x="1187453" y="1248310"/>
                  </a:cubicBezTo>
                  <a:cubicBezTo>
                    <a:pt x="1308897" y="1364991"/>
                    <a:pt x="1123159" y="1057810"/>
                    <a:pt x="930278" y="862548"/>
                  </a:cubicBezTo>
                  <a:cubicBezTo>
                    <a:pt x="737397" y="667286"/>
                    <a:pt x="180184" y="193416"/>
                    <a:pt x="58740" y="7673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0" name="フリーフォーム 709">
              <a:extLst>
                <a:ext uri="{FF2B5EF4-FFF2-40B4-BE49-F238E27FC236}">
                  <a16:creationId xmlns:a16="http://schemas.microsoft.com/office/drawing/2014/main" id="{C5218EC9-A72E-AF8E-8F42-6A66A5A49DE4}"/>
                </a:ext>
              </a:extLst>
            </p:cNvPr>
            <p:cNvSpPr/>
            <p:nvPr/>
          </p:nvSpPr>
          <p:spPr>
            <a:xfrm>
              <a:off x="8468374" y="7349222"/>
              <a:ext cx="164021" cy="4168491"/>
            </a:xfrm>
            <a:custGeom>
              <a:avLst/>
              <a:gdLst>
                <a:gd name="connsiteX0" fmla="*/ 161276 w 164021"/>
                <a:gd name="connsiteY0" fmla="*/ 266016 h 4168491"/>
                <a:gd name="connsiteX1" fmla="*/ 104126 w 164021"/>
                <a:gd name="connsiteY1" fmla="*/ 480328 h 4168491"/>
                <a:gd name="connsiteX2" fmla="*/ 104126 w 164021"/>
                <a:gd name="connsiteY2" fmla="*/ 3937903 h 4168491"/>
                <a:gd name="connsiteX3" fmla="*/ 32689 w 164021"/>
                <a:gd name="connsiteY3" fmla="*/ 3723591 h 4168491"/>
                <a:gd name="connsiteX4" fmla="*/ 4114 w 164021"/>
                <a:gd name="connsiteY4" fmla="*/ 2723466 h 4168491"/>
                <a:gd name="connsiteX5" fmla="*/ 161276 w 164021"/>
                <a:gd name="connsiteY5" fmla="*/ 266016 h 416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021" h="4168491">
                  <a:moveTo>
                    <a:pt x="161276" y="266016"/>
                  </a:moveTo>
                  <a:cubicBezTo>
                    <a:pt x="177945" y="-107840"/>
                    <a:pt x="113651" y="-131653"/>
                    <a:pt x="104126" y="480328"/>
                  </a:cubicBezTo>
                  <a:cubicBezTo>
                    <a:pt x="94601" y="1092309"/>
                    <a:pt x="116032" y="3397359"/>
                    <a:pt x="104126" y="3937903"/>
                  </a:cubicBezTo>
                  <a:cubicBezTo>
                    <a:pt x="92220" y="4478447"/>
                    <a:pt x="49358" y="3925997"/>
                    <a:pt x="32689" y="3723591"/>
                  </a:cubicBezTo>
                  <a:cubicBezTo>
                    <a:pt x="16020" y="3521185"/>
                    <a:pt x="-10173" y="3297347"/>
                    <a:pt x="4114" y="2723466"/>
                  </a:cubicBezTo>
                  <a:cubicBezTo>
                    <a:pt x="18401" y="2149585"/>
                    <a:pt x="144607" y="639872"/>
                    <a:pt x="161276" y="2660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1" name="フリーフォーム 710">
              <a:extLst>
                <a:ext uri="{FF2B5EF4-FFF2-40B4-BE49-F238E27FC236}">
                  <a16:creationId xmlns:a16="http://schemas.microsoft.com/office/drawing/2014/main" id="{84D31F82-3B3D-0CA7-1A53-487D730C762C}"/>
                </a:ext>
              </a:extLst>
            </p:cNvPr>
            <p:cNvSpPr/>
            <p:nvPr/>
          </p:nvSpPr>
          <p:spPr>
            <a:xfrm>
              <a:off x="7982585" y="10829819"/>
              <a:ext cx="1267124" cy="48327"/>
            </a:xfrm>
            <a:custGeom>
              <a:avLst/>
              <a:gdLst>
                <a:gd name="connsiteX0" fmla="*/ 4128 w 1267124"/>
                <a:gd name="connsiteY0" fmla="*/ 42969 h 48327"/>
                <a:gd name="connsiteX1" fmla="*/ 1232853 w 1267124"/>
                <a:gd name="connsiteY1" fmla="*/ 42969 h 48327"/>
                <a:gd name="connsiteX2" fmla="*/ 847090 w 1267124"/>
                <a:gd name="connsiteY2" fmla="*/ 106 h 48327"/>
                <a:gd name="connsiteX3" fmla="*/ 4128 w 1267124"/>
                <a:gd name="connsiteY3" fmla="*/ 42969 h 4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7124" h="48327">
                  <a:moveTo>
                    <a:pt x="4128" y="42969"/>
                  </a:moveTo>
                  <a:cubicBezTo>
                    <a:pt x="68422" y="50113"/>
                    <a:pt x="1092359" y="50113"/>
                    <a:pt x="1232853" y="42969"/>
                  </a:cubicBezTo>
                  <a:cubicBezTo>
                    <a:pt x="1373347" y="35825"/>
                    <a:pt x="1049496" y="2487"/>
                    <a:pt x="847090" y="106"/>
                  </a:cubicBezTo>
                  <a:cubicBezTo>
                    <a:pt x="644684" y="-2275"/>
                    <a:pt x="-60166" y="35825"/>
                    <a:pt x="4128" y="429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2" name="フリーフォーム 711">
              <a:extLst>
                <a:ext uri="{FF2B5EF4-FFF2-40B4-BE49-F238E27FC236}">
                  <a16:creationId xmlns:a16="http://schemas.microsoft.com/office/drawing/2014/main" id="{659326ED-A879-9D29-DBE2-AD038FA19964}"/>
                </a:ext>
              </a:extLst>
            </p:cNvPr>
            <p:cNvSpPr/>
            <p:nvPr/>
          </p:nvSpPr>
          <p:spPr>
            <a:xfrm>
              <a:off x="2113608" y="4023699"/>
              <a:ext cx="265627" cy="1184616"/>
            </a:xfrm>
            <a:custGeom>
              <a:avLst/>
              <a:gdLst>
                <a:gd name="connsiteX0" fmla="*/ 942 w 265627"/>
                <a:gd name="connsiteY0" fmla="*/ 5376 h 1184616"/>
                <a:gd name="connsiteX1" fmla="*/ 172392 w 265627"/>
                <a:gd name="connsiteY1" fmla="*/ 491151 h 1184616"/>
                <a:gd name="connsiteX2" fmla="*/ 200967 w 265627"/>
                <a:gd name="connsiteY2" fmla="*/ 1176951 h 1184616"/>
                <a:gd name="connsiteX3" fmla="*/ 258117 w 265627"/>
                <a:gd name="connsiteY3" fmla="*/ 805476 h 1184616"/>
                <a:gd name="connsiteX4" fmla="*/ 942 w 265627"/>
                <a:gd name="connsiteY4" fmla="*/ 5376 h 118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627" h="1184616">
                  <a:moveTo>
                    <a:pt x="942" y="5376"/>
                  </a:moveTo>
                  <a:cubicBezTo>
                    <a:pt x="-13345" y="-47011"/>
                    <a:pt x="139055" y="295889"/>
                    <a:pt x="172392" y="491151"/>
                  </a:cubicBezTo>
                  <a:cubicBezTo>
                    <a:pt x="205729" y="686413"/>
                    <a:pt x="186680" y="1124564"/>
                    <a:pt x="200967" y="1176951"/>
                  </a:cubicBezTo>
                  <a:cubicBezTo>
                    <a:pt x="215254" y="1229338"/>
                    <a:pt x="289073" y="1003120"/>
                    <a:pt x="258117" y="805476"/>
                  </a:cubicBezTo>
                  <a:cubicBezTo>
                    <a:pt x="227161" y="607832"/>
                    <a:pt x="15229" y="57763"/>
                    <a:pt x="942" y="537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3" name="フリーフォーム 712">
              <a:extLst>
                <a:ext uri="{FF2B5EF4-FFF2-40B4-BE49-F238E27FC236}">
                  <a16:creationId xmlns:a16="http://schemas.microsoft.com/office/drawing/2014/main" id="{3C142C9C-32C9-99ED-F4B5-F9BB62FD7721}"/>
                </a:ext>
              </a:extLst>
            </p:cNvPr>
            <p:cNvSpPr/>
            <p:nvPr/>
          </p:nvSpPr>
          <p:spPr>
            <a:xfrm>
              <a:off x="6666767" y="11051267"/>
              <a:ext cx="530292" cy="950546"/>
            </a:xfrm>
            <a:custGeom>
              <a:avLst/>
              <a:gdLst>
                <a:gd name="connsiteX0" fmla="*/ 5496 w 530292"/>
                <a:gd name="connsiteY0" fmla="*/ 64408 h 950546"/>
                <a:gd name="connsiteX1" fmla="*/ 76933 w 530292"/>
                <a:gd name="connsiteY1" fmla="*/ 135846 h 950546"/>
                <a:gd name="connsiteX2" fmla="*/ 519846 w 530292"/>
                <a:gd name="connsiteY2" fmla="*/ 935946 h 950546"/>
                <a:gd name="connsiteX3" fmla="*/ 362683 w 530292"/>
                <a:gd name="connsiteY3" fmla="*/ 607333 h 950546"/>
                <a:gd name="connsiteX4" fmla="*/ 48358 w 530292"/>
                <a:gd name="connsiteY4" fmla="*/ 35833 h 950546"/>
                <a:gd name="connsiteX5" fmla="*/ 5496 w 530292"/>
                <a:gd name="connsiteY5" fmla="*/ 64408 h 95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0292" h="950546">
                  <a:moveTo>
                    <a:pt x="5496" y="64408"/>
                  </a:moveTo>
                  <a:cubicBezTo>
                    <a:pt x="10259" y="81077"/>
                    <a:pt x="-8792" y="-9410"/>
                    <a:pt x="76933" y="135846"/>
                  </a:cubicBezTo>
                  <a:cubicBezTo>
                    <a:pt x="162658" y="281102"/>
                    <a:pt x="472221" y="857365"/>
                    <a:pt x="519846" y="935946"/>
                  </a:cubicBezTo>
                  <a:cubicBezTo>
                    <a:pt x="567471" y="1014527"/>
                    <a:pt x="441264" y="757352"/>
                    <a:pt x="362683" y="607333"/>
                  </a:cubicBezTo>
                  <a:cubicBezTo>
                    <a:pt x="284102" y="457314"/>
                    <a:pt x="112652" y="123939"/>
                    <a:pt x="48358" y="35833"/>
                  </a:cubicBezTo>
                  <a:cubicBezTo>
                    <a:pt x="-15936" y="-52273"/>
                    <a:pt x="733" y="47739"/>
                    <a:pt x="5496" y="6440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4" name="フリーフォーム 713">
              <a:extLst>
                <a:ext uri="{FF2B5EF4-FFF2-40B4-BE49-F238E27FC236}">
                  <a16:creationId xmlns:a16="http://schemas.microsoft.com/office/drawing/2014/main" id="{9677D2A6-4BAE-41CD-C096-5CBAC4C4DCD4}"/>
                </a:ext>
              </a:extLst>
            </p:cNvPr>
            <p:cNvSpPr/>
            <p:nvPr/>
          </p:nvSpPr>
          <p:spPr>
            <a:xfrm>
              <a:off x="772408" y="8161471"/>
              <a:ext cx="615812" cy="2969213"/>
            </a:xfrm>
            <a:custGeom>
              <a:avLst/>
              <a:gdLst>
                <a:gd name="connsiteX0" fmla="*/ 41980 w 615812"/>
                <a:gd name="connsiteY0" fmla="*/ 268154 h 2969213"/>
                <a:gd name="connsiteX1" fmla="*/ 584905 w 615812"/>
                <a:gd name="connsiteY1" fmla="*/ 2882767 h 2969213"/>
                <a:gd name="connsiteX2" fmla="*/ 499180 w 615812"/>
                <a:gd name="connsiteY2" fmla="*/ 2154104 h 2969213"/>
                <a:gd name="connsiteX3" fmla="*/ 84842 w 615812"/>
                <a:gd name="connsiteY3" fmla="*/ 296729 h 2969213"/>
                <a:gd name="connsiteX4" fmla="*/ 41980 w 615812"/>
                <a:gd name="connsiteY4" fmla="*/ 268154 h 296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12" h="2969213">
                  <a:moveTo>
                    <a:pt x="41980" y="268154"/>
                  </a:moveTo>
                  <a:cubicBezTo>
                    <a:pt x="125324" y="699160"/>
                    <a:pt x="508705" y="2568442"/>
                    <a:pt x="584905" y="2882767"/>
                  </a:cubicBezTo>
                  <a:cubicBezTo>
                    <a:pt x="661105" y="3197092"/>
                    <a:pt x="582524" y="2585110"/>
                    <a:pt x="499180" y="2154104"/>
                  </a:cubicBezTo>
                  <a:cubicBezTo>
                    <a:pt x="415836" y="1723098"/>
                    <a:pt x="156279" y="608673"/>
                    <a:pt x="84842" y="296729"/>
                  </a:cubicBezTo>
                  <a:cubicBezTo>
                    <a:pt x="13405" y="-15215"/>
                    <a:pt x="-41364" y="-162852"/>
                    <a:pt x="41980" y="2681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5" name="フリーフォーム 714">
              <a:extLst>
                <a:ext uri="{FF2B5EF4-FFF2-40B4-BE49-F238E27FC236}">
                  <a16:creationId xmlns:a16="http://schemas.microsoft.com/office/drawing/2014/main" id="{8FC73B57-B09D-E2A2-7599-466CFD375E0D}"/>
                </a:ext>
              </a:extLst>
            </p:cNvPr>
            <p:cNvSpPr/>
            <p:nvPr/>
          </p:nvSpPr>
          <p:spPr>
            <a:xfrm>
              <a:off x="475727" y="9839168"/>
              <a:ext cx="2823019" cy="827915"/>
            </a:xfrm>
            <a:custGeom>
              <a:avLst/>
              <a:gdLst>
                <a:gd name="connsiteX0" fmla="*/ 52911 w 2823019"/>
                <a:gd name="connsiteY0" fmla="*/ 819307 h 827915"/>
                <a:gd name="connsiteX1" fmla="*/ 2781823 w 2823019"/>
                <a:gd name="connsiteY1" fmla="*/ 19207 h 827915"/>
                <a:gd name="connsiteX2" fmla="*/ 1710261 w 2823019"/>
                <a:gd name="connsiteY2" fmla="*/ 247807 h 827915"/>
                <a:gd name="connsiteX3" fmla="*/ 1881711 w 2823019"/>
                <a:gd name="connsiteY3" fmla="*/ 233520 h 827915"/>
                <a:gd name="connsiteX4" fmla="*/ 624411 w 2823019"/>
                <a:gd name="connsiteY4" fmla="*/ 562132 h 827915"/>
                <a:gd name="connsiteX5" fmla="*/ 953023 w 2823019"/>
                <a:gd name="connsiteY5" fmla="*/ 447832 h 827915"/>
                <a:gd name="connsiteX6" fmla="*/ 52911 w 2823019"/>
                <a:gd name="connsiteY6" fmla="*/ 819307 h 82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3019" h="827915">
                  <a:moveTo>
                    <a:pt x="52911" y="819307"/>
                  </a:moveTo>
                  <a:cubicBezTo>
                    <a:pt x="357711" y="747869"/>
                    <a:pt x="2505598" y="114457"/>
                    <a:pt x="2781823" y="19207"/>
                  </a:cubicBezTo>
                  <a:cubicBezTo>
                    <a:pt x="3058048" y="-76043"/>
                    <a:pt x="1860280" y="212088"/>
                    <a:pt x="1710261" y="247807"/>
                  </a:cubicBezTo>
                  <a:cubicBezTo>
                    <a:pt x="1560242" y="283526"/>
                    <a:pt x="2062686" y="181133"/>
                    <a:pt x="1881711" y="233520"/>
                  </a:cubicBezTo>
                  <a:cubicBezTo>
                    <a:pt x="1700736" y="285907"/>
                    <a:pt x="779192" y="526413"/>
                    <a:pt x="624411" y="562132"/>
                  </a:cubicBezTo>
                  <a:cubicBezTo>
                    <a:pt x="469630" y="597851"/>
                    <a:pt x="1050654" y="400207"/>
                    <a:pt x="953023" y="447832"/>
                  </a:cubicBezTo>
                  <a:cubicBezTo>
                    <a:pt x="855392" y="495457"/>
                    <a:pt x="-251889" y="890745"/>
                    <a:pt x="52911" y="81930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6" name="フリーフォーム 715">
              <a:extLst>
                <a:ext uri="{FF2B5EF4-FFF2-40B4-BE49-F238E27FC236}">
                  <a16:creationId xmlns:a16="http://schemas.microsoft.com/office/drawing/2014/main" id="{0AADF35A-09E6-8325-E8AE-4D8B8CA477CB}"/>
                </a:ext>
              </a:extLst>
            </p:cNvPr>
            <p:cNvSpPr/>
            <p:nvPr/>
          </p:nvSpPr>
          <p:spPr>
            <a:xfrm>
              <a:off x="7966870" y="7003614"/>
              <a:ext cx="947531" cy="3893125"/>
            </a:xfrm>
            <a:custGeom>
              <a:avLst/>
              <a:gdLst>
                <a:gd name="connsiteX0" fmla="*/ 591343 w 947531"/>
                <a:gd name="connsiteY0" fmla="*/ 140136 h 3893125"/>
                <a:gd name="connsiteX1" fmla="*/ 305593 w 947531"/>
                <a:gd name="connsiteY1" fmla="*/ 3611999 h 3893125"/>
                <a:gd name="connsiteX2" fmla="*/ 305593 w 947531"/>
                <a:gd name="connsiteY2" fmla="*/ 2811899 h 3893125"/>
                <a:gd name="connsiteX3" fmla="*/ 419893 w 947531"/>
                <a:gd name="connsiteY3" fmla="*/ 3869174 h 3893125"/>
                <a:gd name="connsiteX4" fmla="*/ 48418 w 947531"/>
                <a:gd name="connsiteY4" fmla="*/ 3511986 h 3893125"/>
                <a:gd name="connsiteX5" fmla="*/ 191293 w 947531"/>
                <a:gd name="connsiteY5" fmla="*/ 3069074 h 3893125"/>
                <a:gd name="connsiteX6" fmla="*/ 34130 w 947531"/>
                <a:gd name="connsiteY6" fmla="*/ 1568886 h 3893125"/>
                <a:gd name="connsiteX7" fmla="*/ 91280 w 947531"/>
                <a:gd name="connsiteY7" fmla="*/ 1711761 h 3893125"/>
                <a:gd name="connsiteX8" fmla="*/ 934243 w 947531"/>
                <a:gd name="connsiteY8" fmla="*/ 154424 h 3893125"/>
                <a:gd name="connsiteX9" fmla="*/ 605630 w 947531"/>
                <a:gd name="connsiteY9" fmla="*/ 625911 h 3893125"/>
                <a:gd name="connsiteX10" fmla="*/ 591343 w 947531"/>
                <a:gd name="connsiteY10" fmla="*/ 140136 h 389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7531" h="3893125">
                  <a:moveTo>
                    <a:pt x="591343" y="140136"/>
                  </a:moveTo>
                  <a:cubicBezTo>
                    <a:pt x="541337" y="637817"/>
                    <a:pt x="353218" y="3166705"/>
                    <a:pt x="305593" y="3611999"/>
                  </a:cubicBezTo>
                  <a:cubicBezTo>
                    <a:pt x="257968" y="4057293"/>
                    <a:pt x="286543" y="2769037"/>
                    <a:pt x="305593" y="2811899"/>
                  </a:cubicBezTo>
                  <a:cubicBezTo>
                    <a:pt x="324643" y="2854762"/>
                    <a:pt x="462755" y="3752493"/>
                    <a:pt x="419893" y="3869174"/>
                  </a:cubicBezTo>
                  <a:cubicBezTo>
                    <a:pt x="377030" y="3985855"/>
                    <a:pt x="86518" y="3645336"/>
                    <a:pt x="48418" y="3511986"/>
                  </a:cubicBezTo>
                  <a:cubicBezTo>
                    <a:pt x="10318" y="3378636"/>
                    <a:pt x="193674" y="3392924"/>
                    <a:pt x="191293" y="3069074"/>
                  </a:cubicBezTo>
                  <a:cubicBezTo>
                    <a:pt x="188912" y="2745224"/>
                    <a:pt x="50799" y="1795105"/>
                    <a:pt x="34130" y="1568886"/>
                  </a:cubicBezTo>
                  <a:cubicBezTo>
                    <a:pt x="17461" y="1342667"/>
                    <a:pt x="-58739" y="1947505"/>
                    <a:pt x="91280" y="1711761"/>
                  </a:cubicBezTo>
                  <a:cubicBezTo>
                    <a:pt x="241299" y="1476017"/>
                    <a:pt x="848518" y="335399"/>
                    <a:pt x="934243" y="154424"/>
                  </a:cubicBezTo>
                  <a:cubicBezTo>
                    <a:pt x="1019968" y="-26551"/>
                    <a:pt x="665161" y="621149"/>
                    <a:pt x="605630" y="625911"/>
                  </a:cubicBezTo>
                  <a:cubicBezTo>
                    <a:pt x="546099" y="630673"/>
                    <a:pt x="641349" y="-357545"/>
                    <a:pt x="591343" y="1401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7" name="フリーフォーム 716">
              <a:extLst>
                <a:ext uri="{FF2B5EF4-FFF2-40B4-BE49-F238E27FC236}">
                  <a16:creationId xmlns:a16="http://schemas.microsoft.com/office/drawing/2014/main" id="{4434DF78-9ECA-CF06-8BB7-1795EB37A94E}"/>
                </a:ext>
              </a:extLst>
            </p:cNvPr>
            <p:cNvSpPr/>
            <p:nvPr/>
          </p:nvSpPr>
          <p:spPr>
            <a:xfrm>
              <a:off x="1062098" y="1128506"/>
              <a:ext cx="404783" cy="4347388"/>
            </a:xfrm>
            <a:custGeom>
              <a:avLst/>
              <a:gdLst>
                <a:gd name="connsiteX0" fmla="*/ 1931 w 404783"/>
                <a:gd name="connsiteY0" fmla="*/ 2025 h 4347388"/>
                <a:gd name="connsiteX1" fmla="*/ 251313 w 404783"/>
                <a:gd name="connsiteY1" fmla="*/ 1448439 h 4347388"/>
                <a:gd name="connsiteX2" fmla="*/ 101684 w 404783"/>
                <a:gd name="connsiteY2" fmla="*/ 3077734 h 4347388"/>
                <a:gd name="connsiteX3" fmla="*/ 218062 w 404783"/>
                <a:gd name="connsiteY3" fmla="*/ 2761850 h 4347388"/>
                <a:gd name="connsiteX4" fmla="*/ 1931 w 404783"/>
                <a:gd name="connsiteY4" fmla="*/ 4324643 h 4347388"/>
                <a:gd name="connsiteX5" fmla="*/ 367691 w 404783"/>
                <a:gd name="connsiteY5" fmla="*/ 1381938 h 4347388"/>
                <a:gd name="connsiteX6" fmla="*/ 351066 w 404783"/>
                <a:gd name="connsiteY6" fmla="*/ 1764323 h 4347388"/>
                <a:gd name="connsiteX7" fmla="*/ 1931 w 404783"/>
                <a:gd name="connsiteY7" fmla="*/ 2025 h 434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783" h="4347388">
                  <a:moveTo>
                    <a:pt x="1931" y="2025"/>
                  </a:moveTo>
                  <a:cubicBezTo>
                    <a:pt x="-14695" y="-50622"/>
                    <a:pt x="234687" y="935821"/>
                    <a:pt x="251313" y="1448439"/>
                  </a:cubicBezTo>
                  <a:cubicBezTo>
                    <a:pt x="267939" y="1961057"/>
                    <a:pt x="107226" y="2858832"/>
                    <a:pt x="101684" y="3077734"/>
                  </a:cubicBezTo>
                  <a:cubicBezTo>
                    <a:pt x="96142" y="3296636"/>
                    <a:pt x="234687" y="2554032"/>
                    <a:pt x="218062" y="2761850"/>
                  </a:cubicBezTo>
                  <a:cubicBezTo>
                    <a:pt x="201437" y="2969668"/>
                    <a:pt x="-23007" y="4554628"/>
                    <a:pt x="1931" y="4324643"/>
                  </a:cubicBezTo>
                  <a:cubicBezTo>
                    <a:pt x="26869" y="4094658"/>
                    <a:pt x="309502" y="1808658"/>
                    <a:pt x="367691" y="1381938"/>
                  </a:cubicBezTo>
                  <a:cubicBezTo>
                    <a:pt x="425880" y="955218"/>
                    <a:pt x="412026" y="1991538"/>
                    <a:pt x="351066" y="1764323"/>
                  </a:cubicBezTo>
                  <a:cubicBezTo>
                    <a:pt x="290106" y="1537108"/>
                    <a:pt x="18557" y="54672"/>
                    <a:pt x="1931" y="202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8" name="フリーフォーム 717">
              <a:extLst>
                <a:ext uri="{FF2B5EF4-FFF2-40B4-BE49-F238E27FC236}">
                  <a16:creationId xmlns:a16="http://schemas.microsoft.com/office/drawing/2014/main" id="{5F5AC883-969E-A219-5FCD-8B397F82BD0A}"/>
                </a:ext>
              </a:extLst>
            </p:cNvPr>
            <p:cNvSpPr/>
            <p:nvPr/>
          </p:nvSpPr>
          <p:spPr>
            <a:xfrm>
              <a:off x="6805693" y="1133069"/>
              <a:ext cx="1461517" cy="3877554"/>
            </a:xfrm>
            <a:custGeom>
              <a:avLst/>
              <a:gdLst>
                <a:gd name="connsiteX0" fmla="*/ 27369 w 1461517"/>
                <a:gd name="connsiteY0" fmla="*/ 63964 h 3877554"/>
                <a:gd name="connsiteX1" fmla="*/ 93871 w 1461517"/>
                <a:gd name="connsiteY1" fmla="*/ 230218 h 3877554"/>
                <a:gd name="connsiteX2" fmla="*/ 1174525 w 1461517"/>
                <a:gd name="connsiteY2" fmla="*/ 3056546 h 3877554"/>
                <a:gd name="connsiteX3" fmla="*/ 1108023 w 1461517"/>
                <a:gd name="connsiteY3" fmla="*/ 2790538 h 3877554"/>
                <a:gd name="connsiteX4" fmla="*/ 1457158 w 1461517"/>
                <a:gd name="connsiteY4" fmla="*/ 3871193 h 3877554"/>
                <a:gd name="connsiteX5" fmla="*/ 825391 w 1461517"/>
                <a:gd name="connsiteY5" fmla="*/ 2208647 h 3877554"/>
                <a:gd name="connsiteX6" fmla="*/ 10743 w 1461517"/>
                <a:gd name="connsiteY6" fmla="*/ 861986 h 3877554"/>
                <a:gd name="connsiteX7" fmla="*/ 343252 w 1461517"/>
                <a:gd name="connsiteY7" fmla="*/ 1610131 h 3877554"/>
                <a:gd name="connsiteX8" fmla="*/ 110496 w 1461517"/>
                <a:gd name="connsiteY8" fmla="*/ 2890291 h 3877554"/>
                <a:gd name="connsiteX9" fmla="*/ 443005 w 1461517"/>
                <a:gd name="connsiteY9" fmla="*/ 1493753 h 3877554"/>
                <a:gd name="connsiteX10" fmla="*/ 27369 w 1461517"/>
                <a:gd name="connsiteY10" fmla="*/ 63964 h 387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1517" h="3877554">
                  <a:moveTo>
                    <a:pt x="27369" y="63964"/>
                  </a:moveTo>
                  <a:cubicBezTo>
                    <a:pt x="-30820" y="-146625"/>
                    <a:pt x="93871" y="230218"/>
                    <a:pt x="93871" y="230218"/>
                  </a:cubicBezTo>
                  <a:cubicBezTo>
                    <a:pt x="285064" y="728982"/>
                    <a:pt x="1005500" y="2629826"/>
                    <a:pt x="1174525" y="3056546"/>
                  </a:cubicBezTo>
                  <a:cubicBezTo>
                    <a:pt x="1343550" y="3483266"/>
                    <a:pt x="1060918" y="2654764"/>
                    <a:pt x="1108023" y="2790538"/>
                  </a:cubicBezTo>
                  <a:cubicBezTo>
                    <a:pt x="1155128" y="2926312"/>
                    <a:pt x="1504263" y="3968175"/>
                    <a:pt x="1457158" y="3871193"/>
                  </a:cubicBezTo>
                  <a:cubicBezTo>
                    <a:pt x="1410053" y="3774211"/>
                    <a:pt x="1066460" y="2710181"/>
                    <a:pt x="825391" y="2208647"/>
                  </a:cubicBezTo>
                  <a:cubicBezTo>
                    <a:pt x="584322" y="1707113"/>
                    <a:pt x="91099" y="961739"/>
                    <a:pt x="10743" y="861986"/>
                  </a:cubicBezTo>
                  <a:cubicBezTo>
                    <a:pt x="-69613" y="762233"/>
                    <a:pt x="326627" y="1272080"/>
                    <a:pt x="343252" y="1610131"/>
                  </a:cubicBezTo>
                  <a:cubicBezTo>
                    <a:pt x="359877" y="1948182"/>
                    <a:pt x="93871" y="2909687"/>
                    <a:pt x="110496" y="2890291"/>
                  </a:cubicBezTo>
                  <a:cubicBezTo>
                    <a:pt x="127121" y="2870895"/>
                    <a:pt x="454089" y="1964807"/>
                    <a:pt x="443005" y="1493753"/>
                  </a:cubicBezTo>
                  <a:cubicBezTo>
                    <a:pt x="431921" y="1022699"/>
                    <a:pt x="85558" y="274553"/>
                    <a:pt x="27369" y="6396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0" name="フリーフォーム 719">
              <a:extLst>
                <a:ext uri="{FF2B5EF4-FFF2-40B4-BE49-F238E27FC236}">
                  <a16:creationId xmlns:a16="http://schemas.microsoft.com/office/drawing/2014/main" id="{9F137280-4A4F-20FC-CE38-553E7C829182}"/>
                </a:ext>
              </a:extLst>
            </p:cNvPr>
            <p:cNvSpPr/>
            <p:nvPr/>
          </p:nvSpPr>
          <p:spPr>
            <a:xfrm>
              <a:off x="6592519" y="7704332"/>
              <a:ext cx="642133" cy="2278400"/>
            </a:xfrm>
            <a:custGeom>
              <a:avLst/>
              <a:gdLst>
                <a:gd name="connsiteX0" fmla="*/ 373229 w 642133"/>
                <a:gd name="connsiteY0" fmla="*/ 24386 h 2278400"/>
                <a:gd name="connsiteX1" fmla="*/ 6304 w 642133"/>
                <a:gd name="connsiteY1" fmla="*/ 1841538 h 2278400"/>
                <a:gd name="connsiteX2" fmla="*/ 140261 w 642133"/>
                <a:gd name="connsiteY2" fmla="*/ 1620218 h 2278400"/>
                <a:gd name="connsiteX3" fmla="*/ 128612 w 642133"/>
                <a:gd name="connsiteY3" fmla="*/ 2278353 h 2278400"/>
                <a:gd name="connsiteX4" fmla="*/ 268393 w 642133"/>
                <a:gd name="connsiteY4" fmla="*/ 1649339 h 2278400"/>
                <a:gd name="connsiteX5" fmla="*/ 641142 w 642133"/>
                <a:gd name="connsiteY5" fmla="*/ 688346 h 2278400"/>
                <a:gd name="connsiteX6" fmla="*/ 379053 w 642133"/>
                <a:gd name="connsiteY6" fmla="*/ 997029 h 2278400"/>
                <a:gd name="connsiteX7" fmla="*/ 425647 w 642133"/>
                <a:gd name="connsiteY7" fmla="*/ 548565 h 2278400"/>
                <a:gd name="connsiteX8" fmla="*/ 344108 w 642133"/>
                <a:gd name="connsiteY8" fmla="*/ 775709 h 2278400"/>
                <a:gd name="connsiteX9" fmla="*/ 373229 w 642133"/>
                <a:gd name="connsiteY9" fmla="*/ 24386 h 22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133" h="2278400">
                  <a:moveTo>
                    <a:pt x="373229" y="24386"/>
                  </a:moveTo>
                  <a:cubicBezTo>
                    <a:pt x="316928" y="202024"/>
                    <a:pt x="45132" y="1575566"/>
                    <a:pt x="6304" y="1841538"/>
                  </a:cubicBezTo>
                  <a:cubicBezTo>
                    <a:pt x="-32524" y="2107510"/>
                    <a:pt x="119876" y="1547416"/>
                    <a:pt x="140261" y="1620218"/>
                  </a:cubicBezTo>
                  <a:cubicBezTo>
                    <a:pt x="160646" y="1693020"/>
                    <a:pt x="107257" y="2273500"/>
                    <a:pt x="128612" y="2278353"/>
                  </a:cubicBezTo>
                  <a:cubicBezTo>
                    <a:pt x="149967" y="2283206"/>
                    <a:pt x="182971" y="1914340"/>
                    <a:pt x="268393" y="1649339"/>
                  </a:cubicBezTo>
                  <a:cubicBezTo>
                    <a:pt x="353815" y="1384338"/>
                    <a:pt x="622699" y="797064"/>
                    <a:pt x="641142" y="688346"/>
                  </a:cubicBezTo>
                  <a:cubicBezTo>
                    <a:pt x="659585" y="579628"/>
                    <a:pt x="414969" y="1020326"/>
                    <a:pt x="379053" y="997029"/>
                  </a:cubicBezTo>
                  <a:cubicBezTo>
                    <a:pt x="343137" y="973732"/>
                    <a:pt x="431471" y="585452"/>
                    <a:pt x="425647" y="548565"/>
                  </a:cubicBezTo>
                  <a:cubicBezTo>
                    <a:pt x="419823" y="511678"/>
                    <a:pt x="354786" y="856277"/>
                    <a:pt x="344108" y="775709"/>
                  </a:cubicBezTo>
                  <a:cubicBezTo>
                    <a:pt x="333430" y="695141"/>
                    <a:pt x="429530" y="-153252"/>
                    <a:pt x="373229" y="2438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1" name="フリーフォーム 720">
              <a:extLst>
                <a:ext uri="{FF2B5EF4-FFF2-40B4-BE49-F238E27FC236}">
                  <a16:creationId xmlns:a16="http://schemas.microsoft.com/office/drawing/2014/main" id="{48C64D5D-CE9A-8732-CEA8-9D990E63F30A}"/>
                </a:ext>
              </a:extLst>
            </p:cNvPr>
            <p:cNvSpPr/>
            <p:nvPr/>
          </p:nvSpPr>
          <p:spPr>
            <a:xfrm>
              <a:off x="1969689" y="6862340"/>
              <a:ext cx="1412916" cy="2638796"/>
            </a:xfrm>
            <a:custGeom>
              <a:avLst/>
              <a:gdLst>
                <a:gd name="connsiteX0" fmla="*/ 34957 w 1412916"/>
                <a:gd name="connsiteY0" fmla="*/ 54275 h 2638796"/>
                <a:gd name="connsiteX1" fmla="*/ 222526 w 1412916"/>
                <a:gd name="connsiteY1" fmla="*/ 218398 h 2638796"/>
                <a:gd name="connsiteX2" fmla="*/ 1336219 w 1412916"/>
                <a:gd name="connsiteY2" fmla="*/ 1355537 h 2638796"/>
                <a:gd name="connsiteX3" fmla="*/ 1324496 w 1412916"/>
                <a:gd name="connsiteY3" fmla="*/ 1859629 h 2638796"/>
                <a:gd name="connsiteX4" fmla="*/ 1394834 w 1412916"/>
                <a:gd name="connsiteY4" fmla="*/ 2633352 h 2638796"/>
                <a:gd name="connsiteX5" fmla="*/ 1347942 w 1412916"/>
                <a:gd name="connsiteY5" fmla="*/ 2176152 h 2638796"/>
                <a:gd name="connsiteX6" fmla="*/ 1312773 w 1412916"/>
                <a:gd name="connsiteY6" fmla="*/ 1636891 h 2638796"/>
                <a:gd name="connsiteX7" fmla="*/ 609388 w 1412916"/>
                <a:gd name="connsiteY7" fmla="*/ 699045 h 2638796"/>
                <a:gd name="connsiteX8" fmla="*/ 691449 w 1412916"/>
                <a:gd name="connsiteY8" fmla="*/ 874891 h 2638796"/>
                <a:gd name="connsiteX9" fmla="*/ 34957 w 1412916"/>
                <a:gd name="connsiteY9" fmla="*/ 54275 h 263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2916" h="2638796">
                  <a:moveTo>
                    <a:pt x="34957" y="54275"/>
                  </a:moveTo>
                  <a:cubicBezTo>
                    <a:pt x="-43197" y="-55140"/>
                    <a:pt x="5649" y="1521"/>
                    <a:pt x="222526" y="218398"/>
                  </a:cubicBezTo>
                  <a:cubicBezTo>
                    <a:pt x="439403" y="435275"/>
                    <a:pt x="1152557" y="1081999"/>
                    <a:pt x="1336219" y="1355537"/>
                  </a:cubicBezTo>
                  <a:cubicBezTo>
                    <a:pt x="1519881" y="1629075"/>
                    <a:pt x="1314727" y="1646660"/>
                    <a:pt x="1324496" y="1859629"/>
                  </a:cubicBezTo>
                  <a:cubicBezTo>
                    <a:pt x="1334265" y="2072598"/>
                    <a:pt x="1390926" y="2580598"/>
                    <a:pt x="1394834" y="2633352"/>
                  </a:cubicBezTo>
                  <a:cubicBezTo>
                    <a:pt x="1398742" y="2686106"/>
                    <a:pt x="1361619" y="2342229"/>
                    <a:pt x="1347942" y="2176152"/>
                  </a:cubicBezTo>
                  <a:cubicBezTo>
                    <a:pt x="1334265" y="2010075"/>
                    <a:pt x="1435865" y="1883075"/>
                    <a:pt x="1312773" y="1636891"/>
                  </a:cubicBezTo>
                  <a:cubicBezTo>
                    <a:pt x="1189681" y="1390707"/>
                    <a:pt x="712942" y="826045"/>
                    <a:pt x="609388" y="699045"/>
                  </a:cubicBezTo>
                  <a:cubicBezTo>
                    <a:pt x="505834" y="572045"/>
                    <a:pt x="783280" y="978445"/>
                    <a:pt x="691449" y="874891"/>
                  </a:cubicBezTo>
                  <a:cubicBezTo>
                    <a:pt x="599618" y="771337"/>
                    <a:pt x="113111" y="163690"/>
                    <a:pt x="34957" y="542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2" name="フリーフォーム 721">
              <a:extLst>
                <a:ext uri="{FF2B5EF4-FFF2-40B4-BE49-F238E27FC236}">
                  <a16:creationId xmlns:a16="http://schemas.microsoft.com/office/drawing/2014/main" id="{93BE648E-AD39-86F6-8536-434BBE348436}"/>
                </a:ext>
              </a:extLst>
            </p:cNvPr>
            <p:cNvSpPr/>
            <p:nvPr/>
          </p:nvSpPr>
          <p:spPr>
            <a:xfrm>
              <a:off x="2162478" y="7415924"/>
              <a:ext cx="1360955" cy="1906448"/>
            </a:xfrm>
            <a:custGeom>
              <a:avLst/>
              <a:gdLst>
                <a:gd name="connsiteX0" fmla="*/ 64907 w 1360955"/>
                <a:gd name="connsiteY0" fmla="*/ 110291 h 1906448"/>
                <a:gd name="connsiteX1" fmla="*/ 146968 w 1360955"/>
                <a:gd name="connsiteY1" fmla="*/ 168907 h 1906448"/>
                <a:gd name="connsiteX2" fmla="*/ 1166876 w 1360955"/>
                <a:gd name="connsiteY2" fmla="*/ 1458445 h 1906448"/>
                <a:gd name="connsiteX3" fmla="*/ 1026199 w 1360955"/>
                <a:gd name="connsiteY3" fmla="*/ 1306045 h 1906448"/>
                <a:gd name="connsiteX4" fmla="*/ 1354445 w 1360955"/>
                <a:gd name="connsiteY4" fmla="*/ 1903922 h 1906448"/>
                <a:gd name="connsiteX5" fmla="*/ 674507 w 1360955"/>
                <a:gd name="connsiteY5" fmla="*/ 1036414 h 1906448"/>
                <a:gd name="connsiteX6" fmla="*/ 709676 w 1360955"/>
                <a:gd name="connsiteY6" fmla="*/ 1048138 h 1906448"/>
                <a:gd name="connsiteX7" fmla="*/ 64907 w 1360955"/>
                <a:gd name="connsiteY7" fmla="*/ 110291 h 190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0955" h="1906448">
                  <a:moveTo>
                    <a:pt x="64907" y="110291"/>
                  </a:moveTo>
                  <a:cubicBezTo>
                    <a:pt x="-28878" y="-36248"/>
                    <a:pt x="-36694" y="-55785"/>
                    <a:pt x="146968" y="168907"/>
                  </a:cubicBezTo>
                  <a:cubicBezTo>
                    <a:pt x="330630" y="393599"/>
                    <a:pt x="1020338" y="1268922"/>
                    <a:pt x="1166876" y="1458445"/>
                  </a:cubicBezTo>
                  <a:cubicBezTo>
                    <a:pt x="1313414" y="1647968"/>
                    <a:pt x="994938" y="1231799"/>
                    <a:pt x="1026199" y="1306045"/>
                  </a:cubicBezTo>
                  <a:cubicBezTo>
                    <a:pt x="1057461" y="1380291"/>
                    <a:pt x="1413060" y="1948861"/>
                    <a:pt x="1354445" y="1903922"/>
                  </a:cubicBezTo>
                  <a:cubicBezTo>
                    <a:pt x="1295830" y="1858984"/>
                    <a:pt x="781969" y="1179045"/>
                    <a:pt x="674507" y="1036414"/>
                  </a:cubicBezTo>
                  <a:cubicBezTo>
                    <a:pt x="567046" y="893783"/>
                    <a:pt x="811276" y="1202492"/>
                    <a:pt x="709676" y="1048138"/>
                  </a:cubicBezTo>
                  <a:cubicBezTo>
                    <a:pt x="608076" y="893784"/>
                    <a:pt x="158692" y="256830"/>
                    <a:pt x="64907" y="1102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3" name="フリーフォーム 722">
              <a:extLst>
                <a:ext uri="{FF2B5EF4-FFF2-40B4-BE49-F238E27FC236}">
                  <a16:creationId xmlns:a16="http://schemas.microsoft.com/office/drawing/2014/main" id="{4495C61E-8195-BDE3-92D3-5687234F8948}"/>
                </a:ext>
              </a:extLst>
            </p:cNvPr>
            <p:cNvSpPr/>
            <p:nvPr/>
          </p:nvSpPr>
          <p:spPr>
            <a:xfrm>
              <a:off x="990569" y="7208834"/>
              <a:ext cx="1577264" cy="1982063"/>
            </a:xfrm>
            <a:custGeom>
              <a:avLst/>
              <a:gdLst>
                <a:gd name="connsiteX0" fmla="*/ 5893 w 1577264"/>
                <a:gd name="connsiteY0" fmla="*/ 12581 h 1982063"/>
                <a:gd name="connsiteX1" fmla="*/ 134846 w 1577264"/>
                <a:gd name="connsiteY1" fmla="*/ 129812 h 1982063"/>
                <a:gd name="connsiteX2" fmla="*/ 1436108 w 1577264"/>
                <a:gd name="connsiteY2" fmla="*/ 1442797 h 1982063"/>
                <a:gd name="connsiteX3" fmla="*/ 1283708 w 1577264"/>
                <a:gd name="connsiteY3" fmla="*/ 1220058 h 1982063"/>
                <a:gd name="connsiteX4" fmla="*/ 1576785 w 1577264"/>
                <a:gd name="connsiteY4" fmla="*/ 1982058 h 1982063"/>
                <a:gd name="connsiteX5" fmla="*/ 1201646 w 1577264"/>
                <a:gd name="connsiteY5" fmla="*/ 1231781 h 1982063"/>
                <a:gd name="connsiteX6" fmla="*/ 533431 w 1577264"/>
                <a:gd name="connsiteY6" fmla="*/ 774581 h 1982063"/>
                <a:gd name="connsiteX7" fmla="*/ 662385 w 1577264"/>
                <a:gd name="connsiteY7" fmla="*/ 868366 h 1982063"/>
                <a:gd name="connsiteX8" fmla="*/ 252077 w 1577264"/>
                <a:gd name="connsiteY8" fmla="*/ 434612 h 1982063"/>
                <a:gd name="connsiteX9" fmla="*/ 369308 w 1577264"/>
                <a:gd name="connsiteY9" fmla="*/ 493228 h 1982063"/>
                <a:gd name="connsiteX10" fmla="*/ 5893 w 1577264"/>
                <a:gd name="connsiteY10" fmla="*/ 12581 h 198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7264" h="1982063">
                  <a:moveTo>
                    <a:pt x="5893" y="12581"/>
                  </a:moveTo>
                  <a:cubicBezTo>
                    <a:pt x="-33184" y="-47988"/>
                    <a:pt x="134846" y="129812"/>
                    <a:pt x="134846" y="129812"/>
                  </a:cubicBezTo>
                  <a:cubicBezTo>
                    <a:pt x="373215" y="368181"/>
                    <a:pt x="1244631" y="1261089"/>
                    <a:pt x="1436108" y="1442797"/>
                  </a:cubicBezTo>
                  <a:cubicBezTo>
                    <a:pt x="1627585" y="1624505"/>
                    <a:pt x="1260262" y="1130181"/>
                    <a:pt x="1283708" y="1220058"/>
                  </a:cubicBezTo>
                  <a:cubicBezTo>
                    <a:pt x="1307154" y="1309935"/>
                    <a:pt x="1590462" y="1980104"/>
                    <a:pt x="1576785" y="1982058"/>
                  </a:cubicBezTo>
                  <a:cubicBezTo>
                    <a:pt x="1563108" y="1984012"/>
                    <a:pt x="1375538" y="1433027"/>
                    <a:pt x="1201646" y="1231781"/>
                  </a:cubicBezTo>
                  <a:cubicBezTo>
                    <a:pt x="1027754" y="1030535"/>
                    <a:pt x="623308" y="835150"/>
                    <a:pt x="533431" y="774581"/>
                  </a:cubicBezTo>
                  <a:cubicBezTo>
                    <a:pt x="443554" y="714012"/>
                    <a:pt x="709277" y="925028"/>
                    <a:pt x="662385" y="868366"/>
                  </a:cubicBezTo>
                  <a:cubicBezTo>
                    <a:pt x="615493" y="811704"/>
                    <a:pt x="300923" y="497135"/>
                    <a:pt x="252077" y="434612"/>
                  </a:cubicBezTo>
                  <a:cubicBezTo>
                    <a:pt x="203231" y="372089"/>
                    <a:pt x="410339" y="563566"/>
                    <a:pt x="369308" y="493228"/>
                  </a:cubicBezTo>
                  <a:cubicBezTo>
                    <a:pt x="328277" y="422890"/>
                    <a:pt x="44970" y="73150"/>
                    <a:pt x="5893" y="125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4" name="フリーフォーム 723">
              <a:extLst>
                <a:ext uri="{FF2B5EF4-FFF2-40B4-BE49-F238E27FC236}">
                  <a16:creationId xmlns:a16="http://schemas.microsoft.com/office/drawing/2014/main" id="{C77970DF-FCEE-34D0-3B7A-AB913D700B5E}"/>
                </a:ext>
              </a:extLst>
            </p:cNvPr>
            <p:cNvSpPr/>
            <p:nvPr/>
          </p:nvSpPr>
          <p:spPr>
            <a:xfrm>
              <a:off x="4845081" y="3664993"/>
              <a:ext cx="972703" cy="1274642"/>
            </a:xfrm>
            <a:custGeom>
              <a:avLst/>
              <a:gdLst>
                <a:gd name="connsiteX0" fmla="*/ 17205 w 972703"/>
                <a:gd name="connsiteY0" fmla="*/ 1269864 h 1274642"/>
                <a:gd name="connsiteX1" fmla="*/ 946119 w 972703"/>
                <a:gd name="connsiteY1" fmla="*/ 36150 h 1274642"/>
                <a:gd name="connsiteX2" fmla="*/ 699376 w 972703"/>
                <a:gd name="connsiteY2" fmla="*/ 326436 h 1274642"/>
                <a:gd name="connsiteX3" fmla="*/ 481662 w 972703"/>
                <a:gd name="connsiteY3" fmla="*/ 297407 h 1274642"/>
                <a:gd name="connsiteX4" fmla="*/ 554233 w 972703"/>
                <a:gd name="connsiteY4" fmla="*/ 399007 h 1274642"/>
                <a:gd name="connsiteX5" fmla="*/ 263948 w 972703"/>
                <a:gd name="connsiteY5" fmla="*/ 674778 h 1274642"/>
                <a:gd name="connsiteX6" fmla="*/ 336519 w 972703"/>
                <a:gd name="connsiteY6" fmla="*/ 471578 h 1274642"/>
                <a:gd name="connsiteX7" fmla="*/ 17205 w 972703"/>
                <a:gd name="connsiteY7" fmla="*/ 1269864 h 127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703" h="1274642">
                  <a:moveTo>
                    <a:pt x="17205" y="1269864"/>
                  </a:moveTo>
                  <a:cubicBezTo>
                    <a:pt x="118805" y="1197293"/>
                    <a:pt x="832424" y="193388"/>
                    <a:pt x="946119" y="36150"/>
                  </a:cubicBezTo>
                  <a:cubicBezTo>
                    <a:pt x="1059814" y="-121088"/>
                    <a:pt x="776786" y="282893"/>
                    <a:pt x="699376" y="326436"/>
                  </a:cubicBezTo>
                  <a:cubicBezTo>
                    <a:pt x="621966" y="369979"/>
                    <a:pt x="481662" y="297407"/>
                    <a:pt x="481662" y="297407"/>
                  </a:cubicBezTo>
                  <a:cubicBezTo>
                    <a:pt x="457472" y="309502"/>
                    <a:pt x="590519" y="336112"/>
                    <a:pt x="554233" y="399007"/>
                  </a:cubicBezTo>
                  <a:cubicBezTo>
                    <a:pt x="517947" y="461902"/>
                    <a:pt x="300234" y="662683"/>
                    <a:pt x="263948" y="674778"/>
                  </a:cubicBezTo>
                  <a:cubicBezTo>
                    <a:pt x="227662" y="686873"/>
                    <a:pt x="377643" y="377235"/>
                    <a:pt x="336519" y="471578"/>
                  </a:cubicBezTo>
                  <a:cubicBezTo>
                    <a:pt x="295395" y="565921"/>
                    <a:pt x="-84395" y="1342435"/>
                    <a:pt x="17205" y="126986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5" name="フリーフォーム 724">
              <a:extLst>
                <a:ext uri="{FF2B5EF4-FFF2-40B4-BE49-F238E27FC236}">
                  <a16:creationId xmlns:a16="http://schemas.microsoft.com/office/drawing/2014/main" id="{A03753C7-6F39-034F-17FB-C34ECE4615FC}"/>
                </a:ext>
              </a:extLst>
            </p:cNvPr>
            <p:cNvSpPr/>
            <p:nvPr/>
          </p:nvSpPr>
          <p:spPr>
            <a:xfrm>
              <a:off x="5527976" y="4093019"/>
              <a:ext cx="765621" cy="1771914"/>
            </a:xfrm>
            <a:custGeom>
              <a:avLst/>
              <a:gdLst>
                <a:gd name="connsiteX0" fmla="*/ 89053 w 765621"/>
                <a:gd name="connsiteY0" fmla="*/ 522524 h 1771914"/>
                <a:gd name="connsiteX1" fmla="*/ 350310 w 765621"/>
                <a:gd name="connsiteY1" fmla="*/ 812810 h 1771914"/>
                <a:gd name="connsiteX2" fmla="*/ 103567 w 765621"/>
                <a:gd name="connsiteY2" fmla="*/ 1103095 h 1771914"/>
                <a:gd name="connsiteX3" fmla="*/ 495453 w 765621"/>
                <a:gd name="connsiteY3" fmla="*/ 1016010 h 1771914"/>
                <a:gd name="connsiteX4" fmla="*/ 524481 w 765621"/>
                <a:gd name="connsiteY4" fmla="*/ 1233724 h 1771914"/>
                <a:gd name="connsiteX5" fmla="*/ 1967 w 765621"/>
                <a:gd name="connsiteY5" fmla="*/ 1770752 h 1771914"/>
                <a:gd name="connsiteX6" fmla="*/ 742195 w 765621"/>
                <a:gd name="connsiteY6" fmla="*/ 1074067 h 1771914"/>
                <a:gd name="connsiteX7" fmla="*/ 568024 w 765621"/>
                <a:gd name="connsiteY7" fmla="*/ 899895 h 1771914"/>
                <a:gd name="connsiteX8" fmla="*/ 437395 w 765621"/>
                <a:gd name="connsiteY8" fmla="*/ 580581 h 1771914"/>
                <a:gd name="connsiteX9" fmla="*/ 263224 w 765621"/>
                <a:gd name="connsiteY9" fmla="*/ 10 h 1771914"/>
                <a:gd name="connsiteX10" fmla="*/ 509967 w 765621"/>
                <a:gd name="connsiteY10" fmla="*/ 595095 h 1771914"/>
                <a:gd name="connsiteX11" fmla="*/ 89053 w 765621"/>
                <a:gd name="connsiteY11" fmla="*/ 522524 h 17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5621" h="1771914">
                  <a:moveTo>
                    <a:pt x="89053" y="522524"/>
                  </a:moveTo>
                  <a:cubicBezTo>
                    <a:pt x="62444" y="558810"/>
                    <a:pt x="347891" y="716048"/>
                    <a:pt x="350310" y="812810"/>
                  </a:cubicBezTo>
                  <a:cubicBezTo>
                    <a:pt x="352729" y="909572"/>
                    <a:pt x="79377" y="1069228"/>
                    <a:pt x="103567" y="1103095"/>
                  </a:cubicBezTo>
                  <a:cubicBezTo>
                    <a:pt x="127757" y="1136962"/>
                    <a:pt x="425301" y="994239"/>
                    <a:pt x="495453" y="1016010"/>
                  </a:cubicBezTo>
                  <a:cubicBezTo>
                    <a:pt x="565605" y="1037782"/>
                    <a:pt x="606729" y="1107934"/>
                    <a:pt x="524481" y="1233724"/>
                  </a:cubicBezTo>
                  <a:cubicBezTo>
                    <a:pt x="442233" y="1359514"/>
                    <a:pt x="-34319" y="1797361"/>
                    <a:pt x="1967" y="1770752"/>
                  </a:cubicBezTo>
                  <a:cubicBezTo>
                    <a:pt x="38253" y="1744143"/>
                    <a:pt x="647852" y="1219210"/>
                    <a:pt x="742195" y="1074067"/>
                  </a:cubicBezTo>
                  <a:cubicBezTo>
                    <a:pt x="836538" y="928924"/>
                    <a:pt x="618824" y="982143"/>
                    <a:pt x="568024" y="899895"/>
                  </a:cubicBezTo>
                  <a:cubicBezTo>
                    <a:pt x="517224" y="817647"/>
                    <a:pt x="488195" y="730562"/>
                    <a:pt x="437395" y="580581"/>
                  </a:cubicBezTo>
                  <a:cubicBezTo>
                    <a:pt x="386595" y="430600"/>
                    <a:pt x="251129" y="-2409"/>
                    <a:pt x="263224" y="10"/>
                  </a:cubicBezTo>
                  <a:cubicBezTo>
                    <a:pt x="275319" y="2429"/>
                    <a:pt x="534157" y="503171"/>
                    <a:pt x="509967" y="595095"/>
                  </a:cubicBezTo>
                  <a:cubicBezTo>
                    <a:pt x="485777" y="687019"/>
                    <a:pt x="115662" y="486238"/>
                    <a:pt x="89053" y="52252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6" name="フリーフォーム 725">
              <a:extLst>
                <a:ext uri="{FF2B5EF4-FFF2-40B4-BE49-F238E27FC236}">
                  <a16:creationId xmlns:a16="http://schemas.microsoft.com/office/drawing/2014/main" id="{DB3F00FE-CEA3-1CBA-6F24-2AF5926DF3DC}"/>
                </a:ext>
              </a:extLst>
            </p:cNvPr>
            <p:cNvSpPr/>
            <p:nvPr/>
          </p:nvSpPr>
          <p:spPr>
            <a:xfrm>
              <a:off x="7978079" y="4967210"/>
              <a:ext cx="827323" cy="1799049"/>
            </a:xfrm>
            <a:custGeom>
              <a:avLst/>
              <a:gdLst>
                <a:gd name="connsiteX0" fmla="*/ 65541 w 827323"/>
                <a:gd name="connsiteY0" fmla="*/ 147231 h 1799049"/>
                <a:gd name="connsiteX1" fmla="*/ 112036 w 827323"/>
                <a:gd name="connsiteY1" fmla="*/ 209224 h 1799049"/>
                <a:gd name="connsiteX2" fmla="*/ 793962 w 827323"/>
                <a:gd name="connsiteY2" fmla="*/ 1728058 h 1799049"/>
                <a:gd name="connsiteX3" fmla="*/ 716470 w 827323"/>
                <a:gd name="connsiteY3" fmla="*/ 1511082 h 1799049"/>
                <a:gd name="connsiteX4" fmla="*/ 669975 w 827323"/>
                <a:gd name="connsiteY4" fmla="*/ 1170119 h 1799049"/>
                <a:gd name="connsiteX5" fmla="*/ 809460 w 827323"/>
                <a:gd name="connsiteY5" fmla="*/ 1371597 h 1799049"/>
                <a:gd name="connsiteX6" fmla="*/ 669975 w 827323"/>
                <a:gd name="connsiteY6" fmla="*/ 1139122 h 1799049"/>
                <a:gd name="connsiteX7" fmla="*/ 762965 w 827323"/>
                <a:gd name="connsiteY7" fmla="*/ 1464587 h 1799049"/>
                <a:gd name="connsiteX8" fmla="*/ 65541 w 827323"/>
                <a:gd name="connsiteY8" fmla="*/ 147231 h 179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7323" h="1799049">
                  <a:moveTo>
                    <a:pt x="65541" y="147231"/>
                  </a:moveTo>
                  <a:cubicBezTo>
                    <a:pt x="-42947" y="-61996"/>
                    <a:pt x="-9368" y="-54247"/>
                    <a:pt x="112036" y="209224"/>
                  </a:cubicBezTo>
                  <a:cubicBezTo>
                    <a:pt x="233440" y="472695"/>
                    <a:pt x="693223" y="1511082"/>
                    <a:pt x="793962" y="1728058"/>
                  </a:cubicBezTo>
                  <a:cubicBezTo>
                    <a:pt x="894701" y="1945034"/>
                    <a:pt x="737135" y="1604072"/>
                    <a:pt x="716470" y="1511082"/>
                  </a:cubicBezTo>
                  <a:cubicBezTo>
                    <a:pt x="695806" y="1418092"/>
                    <a:pt x="654477" y="1193366"/>
                    <a:pt x="669975" y="1170119"/>
                  </a:cubicBezTo>
                  <a:cubicBezTo>
                    <a:pt x="685473" y="1146872"/>
                    <a:pt x="809460" y="1376763"/>
                    <a:pt x="809460" y="1371597"/>
                  </a:cubicBezTo>
                  <a:cubicBezTo>
                    <a:pt x="809460" y="1366431"/>
                    <a:pt x="677724" y="1123624"/>
                    <a:pt x="669975" y="1139122"/>
                  </a:cubicBezTo>
                  <a:cubicBezTo>
                    <a:pt x="662226" y="1154620"/>
                    <a:pt x="863704" y="1635068"/>
                    <a:pt x="762965" y="1464587"/>
                  </a:cubicBezTo>
                  <a:cubicBezTo>
                    <a:pt x="662226" y="1294106"/>
                    <a:pt x="174029" y="356458"/>
                    <a:pt x="65541" y="14723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7" name="フリーフォーム 726">
              <a:extLst>
                <a:ext uri="{FF2B5EF4-FFF2-40B4-BE49-F238E27FC236}">
                  <a16:creationId xmlns:a16="http://schemas.microsoft.com/office/drawing/2014/main" id="{24FABEB2-C7D9-8620-E1F9-2216E9F13456}"/>
                </a:ext>
              </a:extLst>
            </p:cNvPr>
            <p:cNvSpPr/>
            <p:nvPr/>
          </p:nvSpPr>
          <p:spPr>
            <a:xfrm>
              <a:off x="6957996" y="5032751"/>
              <a:ext cx="1890963" cy="4408514"/>
            </a:xfrm>
            <a:custGeom>
              <a:avLst/>
              <a:gdLst>
                <a:gd name="connsiteX0" fmla="*/ 1767550 w 1890963"/>
                <a:gd name="connsiteY0" fmla="*/ 252171 h 4408514"/>
                <a:gd name="connsiteX1" fmla="*/ 743 w 1890963"/>
                <a:gd name="connsiteY1" fmla="*/ 4405717 h 4408514"/>
                <a:gd name="connsiteX2" fmla="*/ 1550573 w 1890963"/>
                <a:gd name="connsiteY2" fmla="*/ 887602 h 4408514"/>
                <a:gd name="connsiteX3" fmla="*/ 1767550 w 1890963"/>
                <a:gd name="connsiteY3" fmla="*/ 252171 h 440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0963" h="4408514">
                  <a:moveTo>
                    <a:pt x="1767550" y="252171"/>
                  </a:moveTo>
                  <a:cubicBezTo>
                    <a:pt x="1509245" y="838524"/>
                    <a:pt x="36906" y="4299812"/>
                    <a:pt x="743" y="4405717"/>
                  </a:cubicBezTo>
                  <a:cubicBezTo>
                    <a:pt x="-35420" y="4511622"/>
                    <a:pt x="1258688" y="1579860"/>
                    <a:pt x="1550573" y="887602"/>
                  </a:cubicBezTo>
                  <a:cubicBezTo>
                    <a:pt x="1842458" y="195344"/>
                    <a:pt x="2025855" y="-334182"/>
                    <a:pt x="1767550" y="25217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8" name="フリーフォーム 727">
              <a:extLst>
                <a:ext uri="{FF2B5EF4-FFF2-40B4-BE49-F238E27FC236}">
                  <a16:creationId xmlns:a16="http://schemas.microsoft.com/office/drawing/2014/main" id="{983E1EFD-F731-FC10-BFEE-75F474770A83}"/>
                </a:ext>
              </a:extLst>
            </p:cNvPr>
            <p:cNvSpPr/>
            <p:nvPr/>
          </p:nvSpPr>
          <p:spPr>
            <a:xfrm>
              <a:off x="638612" y="5112871"/>
              <a:ext cx="1792276" cy="2055053"/>
            </a:xfrm>
            <a:custGeom>
              <a:avLst/>
              <a:gdLst>
                <a:gd name="connsiteX0" fmla="*/ 43313 w 1792276"/>
                <a:gd name="connsiteY0" fmla="*/ 48065 h 2055053"/>
                <a:gd name="connsiteX1" fmla="*/ 1686134 w 1792276"/>
                <a:gd name="connsiteY1" fmla="*/ 1954356 h 2055053"/>
                <a:gd name="connsiteX2" fmla="*/ 1515652 w 1792276"/>
                <a:gd name="connsiteY2" fmla="*/ 1690885 h 2055053"/>
                <a:gd name="connsiteX3" fmla="*/ 585754 w 1792276"/>
                <a:gd name="connsiteY3" fmla="*/ 838478 h 2055053"/>
                <a:gd name="connsiteX4" fmla="*/ 849225 w 1792276"/>
                <a:gd name="connsiteY4" fmla="*/ 1349922 h 2055053"/>
                <a:gd name="connsiteX5" fmla="*/ 508263 w 1792276"/>
                <a:gd name="connsiteY5" fmla="*/ 637000 h 2055053"/>
                <a:gd name="connsiteX6" fmla="*/ 43313 w 1792276"/>
                <a:gd name="connsiteY6" fmla="*/ 48065 h 20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276" h="2055053">
                  <a:moveTo>
                    <a:pt x="43313" y="48065"/>
                  </a:moveTo>
                  <a:cubicBezTo>
                    <a:pt x="239625" y="267624"/>
                    <a:pt x="1440744" y="1680553"/>
                    <a:pt x="1686134" y="1954356"/>
                  </a:cubicBezTo>
                  <a:cubicBezTo>
                    <a:pt x="1931524" y="2228159"/>
                    <a:pt x="1699049" y="1876865"/>
                    <a:pt x="1515652" y="1690885"/>
                  </a:cubicBezTo>
                  <a:cubicBezTo>
                    <a:pt x="1332255" y="1504905"/>
                    <a:pt x="696825" y="895305"/>
                    <a:pt x="585754" y="838478"/>
                  </a:cubicBezTo>
                  <a:cubicBezTo>
                    <a:pt x="474683" y="781651"/>
                    <a:pt x="862140" y="1383502"/>
                    <a:pt x="849225" y="1349922"/>
                  </a:cubicBezTo>
                  <a:cubicBezTo>
                    <a:pt x="836310" y="1316342"/>
                    <a:pt x="642582" y="853976"/>
                    <a:pt x="508263" y="637000"/>
                  </a:cubicBezTo>
                  <a:cubicBezTo>
                    <a:pt x="373944" y="420024"/>
                    <a:pt x="-152999" y="-171494"/>
                    <a:pt x="43313" y="4806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9" name="フリーフォーム 728">
              <a:extLst>
                <a:ext uri="{FF2B5EF4-FFF2-40B4-BE49-F238E27FC236}">
                  <a16:creationId xmlns:a16="http://schemas.microsoft.com/office/drawing/2014/main" id="{71D8D656-4DBE-7638-2223-AB94FF372F5A}"/>
                </a:ext>
              </a:extLst>
            </p:cNvPr>
            <p:cNvSpPr/>
            <p:nvPr/>
          </p:nvSpPr>
          <p:spPr>
            <a:xfrm>
              <a:off x="7235793" y="4174102"/>
              <a:ext cx="2130127" cy="4957214"/>
            </a:xfrm>
            <a:custGeom>
              <a:avLst/>
              <a:gdLst>
                <a:gd name="connsiteX0" fmla="*/ 110404 w 2130127"/>
                <a:gd name="connsiteY0" fmla="*/ 87932 h 4957214"/>
                <a:gd name="connsiteX1" fmla="*/ 249888 w 2130127"/>
                <a:gd name="connsiteY1" fmla="*/ 320406 h 4957214"/>
                <a:gd name="connsiteX2" fmla="*/ 1288275 w 2130127"/>
                <a:gd name="connsiteY2" fmla="*/ 2366183 h 4957214"/>
                <a:gd name="connsiteX3" fmla="*/ 1179787 w 2130127"/>
                <a:gd name="connsiteY3" fmla="*/ 2536664 h 4957214"/>
                <a:gd name="connsiteX4" fmla="*/ 1722227 w 2130127"/>
                <a:gd name="connsiteY4" fmla="*/ 1451783 h 4957214"/>
                <a:gd name="connsiteX5" fmla="*/ 1915 w 2130127"/>
                <a:gd name="connsiteY5" fmla="*/ 4954400 h 4957214"/>
                <a:gd name="connsiteX6" fmla="*/ 2109685 w 2130127"/>
                <a:gd name="connsiteY6" fmla="*/ 785356 h 4957214"/>
                <a:gd name="connsiteX7" fmla="*/ 1071299 w 2130127"/>
                <a:gd name="connsiteY7" fmla="*/ 2335186 h 4957214"/>
                <a:gd name="connsiteX8" fmla="*/ 1055800 w 2130127"/>
                <a:gd name="connsiteY8" fmla="*/ 1606766 h 4957214"/>
                <a:gd name="connsiteX9" fmla="*/ 342878 w 2130127"/>
                <a:gd name="connsiteY9" fmla="*/ 909342 h 4957214"/>
                <a:gd name="connsiteX10" fmla="*/ 699339 w 2130127"/>
                <a:gd name="connsiteY10" fmla="*/ 1157315 h 4957214"/>
                <a:gd name="connsiteX11" fmla="*/ 110404 w 2130127"/>
                <a:gd name="connsiteY11" fmla="*/ 87932 h 495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0127" h="4957214">
                  <a:moveTo>
                    <a:pt x="110404" y="87932"/>
                  </a:moveTo>
                  <a:cubicBezTo>
                    <a:pt x="35495" y="-51553"/>
                    <a:pt x="53576" y="-59302"/>
                    <a:pt x="249888" y="320406"/>
                  </a:cubicBezTo>
                  <a:cubicBezTo>
                    <a:pt x="446200" y="700114"/>
                    <a:pt x="1133292" y="1996807"/>
                    <a:pt x="1288275" y="2366183"/>
                  </a:cubicBezTo>
                  <a:cubicBezTo>
                    <a:pt x="1443258" y="2735559"/>
                    <a:pt x="1107462" y="2689064"/>
                    <a:pt x="1179787" y="2536664"/>
                  </a:cubicBezTo>
                  <a:cubicBezTo>
                    <a:pt x="1252112" y="2384264"/>
                    <a:pt x="1918539" y="1048827"/>
                    <a:pt x="1722227" y="1451783"/>
                  </a:cubicBezTo>
                  <a:cubicBezTo>
                    <a:pt x="1525915" y="1854739"/>
                    <a:pt x="-62661" y="5065471"/>
                    <a:pt x="1915" y="4954400"/>
                  </a:cubicBezTo>
                  <a:cubicBezTo>
                    <a:pt x="66491" y="4843329"/>
                    <a:pt x="1931454" y="1221892"/>
                    <a:pt x="2109685" y="785356"/>
                  </a:cubicBezTo>
                  <a:cubicBezTo>
                    <a:pt x="2287916" y="348820"/>
                    <a:pt x="1246946" y="2198284"/>
                    <a:pt x="1071299" y="2335186"/>
                  </a:cubicBezTo>
                  <a:cubicBezTo>
                    <a:pt x="895652" y="2472088"/>
                    <a:pt x="1177204" y="1844407"/>
                    <a:pt x="1055800" y="1606766"/>
                  </a:cubicBezTo>
                  <a:cubicBezTo>
                    <a:pt x="934397" y="1369125"/>
                    <a:pt x="402288" y="984250"/>
                    <a:pt x="342878" y="909342"/>
                  </a:cubicBezTo>
                  <a:cubicBezTo>
                    <a:pt x="283468" y="834434"/>
                    <a:pt x="740668" y="1299383"/>
                    <a:pt x="699339" y="1157315"/>
                  </a:cubicBezTo>
                  <a:cubicBezTo>
                    <a:pt x="658010" y="1015247"/>
                    <a:pt x="185313" y="227417"/>
                    <a:pt x="110404" y="879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0" name="フリーフォーム 729">
              <a:extLst>
                <a:ext uri="{FF2B5EF4-FFF2-40B4-BE49-F238E27FC236}">
                  <a16:creationId xmlns:a16="http://schemas.microsoft.com/office/drawing/2014/main" id="{F3021B14-6115-1204-D987-D9CBBF12C076}"/>
                </a:ext>
              </a:extLst>
            </p:cNvPr>
            <p:cNvSpPr/>
            <p:nvPr/>
          </p:nvSpPr>
          <p:spPr>
            <a:xfrm>
              <a:off x="7654005" y="7471261"/>
              <a:ext cx="505826" cy="3129815"/>
            </a:xfrm>
            <a:custGeom>
              <a:avLst/>
              <a:gdLst>
                <a:gd name="connsiteX0" fmla="*/ 358619 w 505826"/>
                <a:gd name="connsiteY0" fmla="*/ 45417 h 3129815"/>
                <a:gd name="connsiteX1" fmla="*/ 64151 w 505826"/>
                <a:gd name="connsiteY1" fmla="*/ 2649132 h 3129815"/>
                <a:gd name="connsiteX2" fmla="*/ 157141 w 505826"/>
                <a:gd name="connsiteY2" fmla="*/ 2540644 h 3129815"/>
                <a:gd name="connsiteX3" fmla="*/ 110646 w 505826"/>
                <a:gd name="connsiteY3" fmla="*/ 3129580 h 3129815"/>
                <a:gd name="connsiteX4" fmla="*/ 2158 w 505826"/>
                <a:gd name="connsiteY4" fmla="*/ 2463153 h 3129815"/>
                <a:gd name="connsiteX5" fmla="*/ 219134 w 505826"/>
                <a:gd name="connsiteY5" fmla="*/ 1409268 h 3129815"/>
                <a:gd name="connsiteX6" fmla="*/ 498103 w 505826"/>
                <a:gd name="connsiteY6" fmla="*/ 711844 h 3129815"/>
                <a:gd name="connsiteX7" fmla="*/ 420612 w 505826"/>
                <a:gd name="connsiteY7" fmla="*/ 975315 h 3129815"/>
                <a:gd name="connsiteX8" fmla="*/ 358619 w 505826"/>
                <a:gd name="connsiteY8" fmla="*/ 45417 h 312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826" h="3129815">
                  <a:moveTo>
                    <a:pt x="358619" y="45417"/>
                  </a:moveTo>
                  <a:cubicBezTo>
                    <a:pt x="299209" y="324387"/>
                    <a:pt x="97731" y="2233261"/>
                    <a:pt x="64151" y="2649132"/>
                  </a:cubicBezTo>
                  <a:cubicBezTo>
                    <a:pt x="30571" y="3065003"/>
                    <a:pt x="149392" y="2460569"/>
                    <a:pt x="157141" y="2540644"/>
                  </a:cubicBezTo>
                  <a:cubicBezTo>
                    <a:pt x="164890" y="2620719"/>
                    <a:pt x="136476" y="3142495"/>
                    <a:pt x="110646" y="3129580"/>
                  </a:cubicBezTo>
                  <a:cubicBezTo>
                    <a:pt x="84815" y="3116665"/>
                    <a:pt x="-15923" y="2749872"/>
                    <a:pt x="2158" y="2463153"/>
                  </a:cubicBezTo>
                  <a:cubicBezTo>
                    <a:pt x="20239" y="2176434"/>
                    <a:pt x="136477" y="1701153"/>
                    <a:pt x="219134" y="1409268"/>
                  </a:cubicBezTo>
                  <a:cubicBezTo>
                    <a:pt x="301791" y="1117383"/>
                    <a:pt x="464523" y="784169"/>
                    <a:pt x="498103" y="711844"/>
                  </a:cubicBezTo>
                  <a:cubicBezTo>
                    <a:pt x="531683" y="639519"/>
                    <a:pt x="446442" y="1091552"/>
                    <a:pt x="420612" y="975315"/>
                  </a:cubicBezTo>
                  <a:cubicBezTo>
                    <a:pt x="394782" y="859078"/>
                    <a:pt x="418029" y="-233553"/>
                    <a:pt x="358619" y="4541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0" name="フリーフォーム 639">
              <a:extLst>
                <a:ext uri="{FF2B5EF4-FFF2-40B4-BE49-F238E27FC236}">
                  <a16:creationId xmlns:a16="http://schemas.microsoft.com/office/drawing/2014/main" id="{A08AAD37-0B02-AF9D-7637-BFD933F22824}"/>
                </a:ext>
              </a:extLst>
            </p:cNvPr>
            <p:cNvSpPr/>
            <p:nvPr/>
          </p:nvSpPr>
          <p:spPr>
            <a:xfrm>
              <a:off x="3965137" y="2927525"/>
              <a:ext cx="676893" cy="1544759"/>
            </a:xfrm>
            <a:custGeom>
              <a:avLst/>
              <a:gdLst>
                <a:gd name="connsiteX0" fmla="*/ 117913 w 676893"/>
                <a:gd name="connsiteY0" fmla="*/ 196675 h 1544759"/>
                <a:gd name="connsiteX1" fmla="*/ 273488 w 676893"/>
                <a:gd name="connsiteY1" fmla="*/ 491950 h 1544759"/>
                <a:gd name="connsiteX2" fmla="*/ 117913 w 676893"/>
                <a:gd name="connsiteY2" fmla="*/ 809450 h 1544759"/>
                <a:gd name="connsiteX3" fmla="*/ 213163 w 676893"/>
                <a:gd name="connsiteY3" fmla="*/ 761825 h 1544759"/>
                <a:gd name="connsiteX4" fmla="*/ 89338 w 676893"/>
                <a:gd name="connsiteY4" fmla="*/ 1158700 h 1544759"/>
                <a:gd name="connsiteX5" fmla="*/ 197288 w 676893"/>
                <a:gd name="connsiteY5" fmla="*/ 1028525 h 1544759"/>
                <a:gd name="connsiteX6" fmla="*/ 438 w 676893"/>
                <a:gd name="connsiteY6" fmla="*/ 1473025 h 1544759"/>
                <a:gd name="connsiteX7" fmla="*/ 152838 w 676893"/>
                <a:gd name="connsiteY7" fmla="*/ 1228550 h 1544759"/>
                <a:gd name="connsiteX8" fmla="*/ 432238 w 676893"/>
                <a:gd name="connsiteY8" fmla="*/ 930100 h 1544759"/>
                <a:gd name="connsiteX9" fmla="*/ 238563 w 676893"/>
                <a:gd name="connsiteY9" fmla="*/ 1168225 h 1544759"/>
                <a:gd name="connsiteX10" fmla="*/ 232213 w 676893"/>
                <a:gd name="connsiteY10" fmla="*/ 1495250 h 1544759"/>
                <a:gd name="connsiteX11" fmla="*/ 248088 w 676893"/>
                <a:gd name="connsiteY11" fmla="*/ 1349200 h 1544759"/>
                <a:gd name="connsiteX12" fmla="*/ 283013 w 676893"/>
                <a:gd name="connsiteY12" fmla="*/ 1542875 h 1544759"/>
                <a:gd name="connsiteX13" fmla="*/ 413188 w 676893"/>
                <a:gd name="connsiteY13" fmla="*/ 1206325 h 1544759"/>
                <a:gd name="connsiteX14" fmla="*/ 676713 w 676893"/>
                <a:gd name="connsiteY14" fmla="*/ 930100 h 1544759"/>
                <a:gd name="connsiteX15" fmla="*/ 457638 w 676893"/>
                <a:gd name="connsiteY15" fmla="*/ 1072975 h 1544759"/>
                <a:gd name="connsiteX16" fmla="*/ 654488 w 676893"/>
                <a:gd name="connsiteY16" fmla="*/ 488775 h 1544759"/>
                <a:gd name="connsiteX17" fmla="*/ 416363 w 676893"/>
                <a:gd name="connsiteY17" fmla="*/ 812625 h 1544759"/>
                <a:gd name="connsiteX18" fmla="*/ 524313 w 676893"/>
                <a:gd name="connsiteY18" fmla="*/ 3000 h 1544759"/>
                <a:gd name="connsiteX19" fmla="*/ 406838 w 676893"/>
                <a:gd name="connsiteY19" fmla="*/ 523700 h 1544759"/>
                <a:gd name="connsiteX20" fmla="*/ 232213 w 676893"/>
                <a:gd name="connsiteY20" fmla="*/ 133175 h 1544759"/>
                <a:gd name="connsiteX21" fmla="*/ 349688 w 676893"/>
                <a:gd name="connsiteY21" fmla="*/ 453850 h 1544759"/>
                <a:gd name="connsiteX22" fmla="*/ 117913 w 676893"/>
                <a:gd name="connsiteY22" fmla="*/ 196675 h 154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76893" h="1544759">
                  <a:moveTo>
                    <a:pt x="117913" y="196675"/>
                  </a:moveTo>
                  <a:cubicBezTo>
                    <a:pt x="105213" y="203025"/>
                    <a:pt x="273488" y="389821"/>
                    <a:pt x="273488" y="491950"/>
                  </a:cubicBezTo>
                  <a:cubicBezTo>
                    <a:pt x="273488" y="594079"/>
                    <a:pt x="127967" y="764471"/>
                    <a:pt x="117913" y="809450"/>
                  </a:cubicBezTo>
                  <a:cubicBezTo>
                    <a:pt x="107859" y="854429"/>
                    <a:pt x="217925" y="703617"/>
                    <a:pt x="213163" y="761825"/>
                  </a:cubicBezTo>
                  <a:cubicBezTo>
                    <a:pt x="208401" y="820033"/>
                    <a:pt x="91984" y="1114250"/>
                    <a:pt x="89338" y="1158700"/>
                  </a:cubicBezTo>
                  <a:cubicBezTo>
                    <a:pt x="86692" y="1203150"/>
                    <a:pt x="212105" y="976138"/>
                    <a:pt x="197288" y="1028525"/>
                  </a:cubicBezTo>
                  <a:cubicBezTo>
                    <a:pt x="182471" y="1080912"/>
                    <a:pt x="7846" y="1439688"/>
                    <a:pt x="438" y="1473025"/>
                  </a:cubicBezTo>
                  <a:cubicBezTo>
                    <a:pt x="-6970" y="1506362"/>
                    <a:pt x="80871" y="1319037"/>
                    <a:pt x="152838" y="1228550"/>
                  </a:cubicBezTo>
                  <a:cubicBezTo>
                    <a:pt x="224805" y="1138063"/>
                    <a:pt x="417951" y="940154"/>
                    <a:pt x="432238" y="930100"/>
                  </a:cubicBezTo>
                  <a:cubicBezTo>
                    <a:pt x="446525" y="920046"/>
                    <a:pt x="271900" y="1074033"/>
                    <a:pt x="238563" y="1168225"/>
                  </a:cubicBezTo>
                  <a:cubicBezTo>
                    <a:pt x="205226" y="1262417"/>
                    <a:pt x="230626" y="1465088"/>
                    <a:pt x="232213" y="1495250"/>
                  </a:cubicBezTo>
                  <a:cubicBezTo>
                    <a:pt x="233800" y="1525412"/>
                    <a:pt x="239621" y="1341263"/>
                    <a:pt x="248088" y="1349200"/>
                  </a:cubicBezTo>
                  <a:cubicBezTo>
                    <a:pt x="256555" y="1357138"/>
                    <a:pt x="255496" y="1566687"/>
                    <a:pt x="283013" y="1542875"/>
                  </a:cubicBezTo>
                  <a:cubicBezTo>
                    <a:pt x="310530" y="1519063"/>
                    <a:pt x="347571" y="1308454"/>
                    <a:pt x="413188" y="1206325"/>
                  </a:cubicBezTo>
                  <a:cubicBezTo>
                    <a:pt x="478805" y="1104196"/>
                    <a:pt x="669305" y="952325"/>
                    <a:pt x="676713" y="930100"/>
                  </a:cubicBezTo>
                  <a:cubicBezTo>
                    <a:pt x="684121" y="907875"/>
                    <a:pt x="461342" y="1146529"/>
                    <a:pt x="457638" y="1072975"/>
                  </a:cubicBezTo>
                  <a:cubicBezTo>
                    <a:pt x="453934" y="999421"/>
                    <a:pt x="661367" y="532167"/>
                    <a:pt x="654488" y="488775"/>
                  </a:cubicBezTo>
                  <a:cubicBezTo>
                    <a:pt x="647609" y="445383"/>
                    <a:pt x="438059" y="893587"/>
                    <a:pt x="416363" y="812625"/>
                  </a:cubicBezTo>
                  <a:cubicBezTo>
                    <a:pt x="394667" y="731663"/>
                    <a:pt x="525900" y="51154"/>
                    <a:pt x="524313" y="3000"/>
                  </a:cubicBezTo>
                  <a:cubicBezTo>
                    <a:pt x="522726" y="-45154"/>
                    <a:pt x="455521" y="502004"/>
                    <a:pt x="406838" y="523700"/>
                  </a:cubicBezTo>
                  <a:cubicBezTo>
                    <a:pt x="358155" y="545396"/>
                    <a:pt x="241738" y="144817"/>
                    <a:pt x="232213" y="133175"/>
                  </a:cubicBezTo>
                  <a:cubicBezTo>
                    <a:pt x="222688" y="121533"/>
                    <a:pt x="366621" y="437446"/>
                    <a:pt x="349688" y="453850"/>
                  </a:cubicBezTo>
                  <a:cubicBezTo>
                    <a:pt x="332755" y="470254"/>
                    <a:pt x="130613" y="190325"/>
                    <a:pt x="117913" y="19667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フリーフォーム 279">
              <a:extLst>
                <a:ext uri="{FF2B5EF4-FFF2-40B4-BE49-F238E27FC236}">
                  <a16:creationId xmlns:a16="http://schemas.microsoft.com/office/drawing/2014/main" id="{4B922A05-ED52-CBC7-9B37-128990D95361}"/>
                </a:ext>
              </a:extLst>
            </p:cNvPr>
            <p:cNvSpPr/>
            <p:nvPr/>
          </p:nvSpPr>
          <p:spPr>
            <a:xfrm>
              <a:off x="1976390" y="2321246"/>
              <a:ext cx="635204" cy="1561450"/>
            </a:xfrm>
            <a:custGeom>
              <a:avLst/>
              <a:gdLst>
                <a:gd name="connsiteX0" fmla="*/ 19835 w 635204"/>
                <a:gd name="connsiteY0" fmla="*/ 235210 h 1561450"/>
                <a:gd name="connsiteX1" fmla="*/ 58472 w 635204"/>
                <a:gd name="connsiteY1" fmla="*/ 306044 h 1561450"/>
                <a:gd name="connsiteX2" fmla="*/ 464156 w 635204"/>
                <a:gd name="connsiteY2" fmla="*/ 1246202 h 1561450"/>
                <a:gd name="connsiteX3" fmla="*/ 386883 w 635204"/>
                <a:gd name="connsiteY3" fmla="*/ 1117413 h 1561450"/>
                <a:gd name="connsiteX4" fmla="*/ 631582 w 635204"/>
                <a:gd name="connsiteY4" fmla="*/ 1555295 h 1561450"/>
                <a:gd name="connsiteX5" fmla="*/ 502793 w 635204"/>
                <a:gd name="connsiteY5" fmla="*/ 1323475 h 1561450"/>
                <a:gd name="connsiteX6" fmla="*/ 103548 w 635204"/>
                <a:gd name="connsiteY6" fmla="*/ 640895 h 1561450"/>
                <a:gd name="connsiteX7" fmla="*/ 219458 w 635204"/>
                <a:gd name="connsiteY7" fmla="*/ 763244 h 1561450"/>
                <a:gd name="connsiteX8" fmla="*/ 309610 w 635204"/>
                <a:gd name="connsiteY8" fmla="*/ 3391 h 1561450"/>
                <a:gd name="connsiteX9" fmla="*/ 225897 w 635204"/>
                <a:gd name="connsiteY9" fmla="*/ 473469 h 1561450"/>
                <a:gd name="connsiteX10" fmla="*/ 19835 w 635204"/>
                <a:gd name="connsiteY10" fmla="*/ 235210 h 156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204" h="1561450">
                  <a:moveTo>
                    <a:pt x="19835" y="235210"/>
                  </a:moveTo>
                  <a:cubicBezTo>
                    <a:pt x="-8069" y="207306"/>
                    <a:pt x="-15581" y="137545"/>
                    <a:pt x="58472" y="306044"/>
                  </a:cubicBezTo>
                  <a:cubicBezTo>
                    <a:pt x="132525" y="474543"/>
                    <a:pt x="409421" y="1110974"/>
                    <a:pt x="464156" y="1246202"/>
                  </a:cubicBezTo>
                  <a:cubicBezTo>
                    <a:pt x="518891" y="1381430"/>
                    <a:pt x="358979" y="1065897"/>
                    <a:pt x="386883" y="1117413"/>
                  </a:cubicBezTo>
                  <a:cubicBezTo>
                    <a:pt x="414787" y="1168929"/>
                    <a:pt x="612264" y="1520951"/>
                    <a:pt x="631582" y="1555295"/>
                  </a:cubicBezTo>
                  <a:cubicBezTo>
                    <a:pt x="650900" y="1589639"/>
                    <a:pt x="590799" y="1475875"/>
                    <a:pt x="502793" y="1323475"/>
                  </a:cubicBezTo>
                  <a:cubicBezTo>
                    <a:pt x="414787" y="1171075"/>
                    <a:pt x="150771" y="734267"/>
                    <a:pt x="103548" y="640895"/>
                  </a:cubicBezTo>
                  <a:cubicBezTo>
                    <a:pt x="56325" y="547523"/>
                    <a:pt x="185114" y="869495"/>
                    <a:pt x="219458" y="763244"/>
                  </a:cubicBezTo>
                  <a:cubicBezTo>
                    <a:pt x="253802" y="656993"/>
                    <a:pt x="308537" y="51687"/>
                    <a:pt x="309610" y="3391"/>
                  </a:cubicBezTo>
                  <a:cubicBezTo>
                    <a:pt x="310683" y="-44905"/>
                    <a:pt x="277412" y="438052"/>
                    <a:pt x="225897" y="473469"/>
                  </a:cubicBezTo>
                  <a:cubicBezTo>
                    <a:pt x="174382" y="508886"/>
                    <a:pt x="47739" y="263114"/>
                    <a:pt x="19835" y="2352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2" name="フリーフォーム 281">
              <a:extLst>
                <a:ext uri="{FF2B5EF4-FFF2-40B4-BE49-F238E27FC236}">
                  <a16:creationId xmlns:a16="http://schemas.microsoft.com/office/drawing/2014/main" id="{0B29F1C2-E780-1AD7-83BF-9ADC932DB7CF}"/>
                </a:ext>
              </a:extLst>
            </p:cNvPr>
            <p:cNvSpPr/>
            <p:nvPr/>
          </p:nvSpPr>
          <p:spPr>
            <a:xfrm>
              <a:off x="2265869" y="2100071"/>
              <a:ext cx="503574" cy="1753628"/>
            </a:xfrm>
            <a:custGeom>
              <a:avLst/>
              <a:gdLst>
                <a:gd name="connsiteX0" fmla="*/ 367861 w 503574"/>
                <a:gd name="connsiteY0" fmla="*/ 70019 h 1753628"/>
                <a:gd name="connsiteX1" fmla="*/ 264830 w 503574"/>
                <a:gd name="connsiteY1" fmla="*/ 533659 h 1753628"/>
                <a:gd name="connsiteX2" fmla="*/ 380739 w 503574"/>
                <a:gd name="connsiteY2" fmla="*/ 1261315 h 1753628"/>
                <a:gd name="connsiteX3" fmla="*/ 354982 w 503574"/>
                <a:gd name="connsiteY3" fmla="*/ 984419 h 1753628"/>
                <a:gd name="connsiteX4" fmla="*/ 503089 w 503574"/>
                <a:gd name="connsiteY4" fmla="*/ 1750712 h 1753628"/>
                <a:gd name="connsiteX5" fmla="*/ 297027 w 503574"/>
                <a:gd name="connsiteY5" fmla="*/ 1222678 h 1753628"/>
                <a:gd name="connsiteX6" fmla="*/ 7252 w 503574"/>
                <a:gd name="connsiteY6" fmla="*/ 598053 h 1753628"/>
                <a:gd name="connsiteX7" fmla="*/ 90965 w 503574"/>
                <a:gd name="connsiteY7" fmla="*/ 842752 h 1753628"/>
                <a:gd name="connsiteX8" fmla="*/ 129601 w 503574"/>
                <a:gd name="connsiteY8" fmla="*/ 5625 h 1753628"/>
                <a:gd name="connsiteX9" fmla="*/ 90965 w 503574"/>
                <a:gd name="connsiteY9" fmla="*/ 462825 h 1753628"/>
                <a:gd name="connsiteX10" fmla="*/ 193996 w 503574"/>
                <a:gd name="connsiteY10" fmla="*/ 179490 h 1753628"/>
                <a:gd name="connsiteX11" fmla="*/ 110283 w 503574"/>
                <a:gd name="connsiteY11" fmla="*/ 482143 h 1753628"/>
                <a:gd name="connsiteX12" fmla="*/ 367861 w 503574"/>
                <a:gd name="connsiteY12" fmla="*/ 70019 h 175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3574" h="1753628">
                  <a:moveTo>
                    <a:pt x="367861" y="70019"/>
                  </a:moveTo>
                  <a:cubicBezTo>
                    <a:pt x="393619" y="78605"/>
                    <a:pt x="262684" y="335110"/>
                    <a:pt x="264830" y="533659"/>
                  </a:cubicBezTo>
                  <a:cubicBezTo>
                    <a:pt x="266976" y="732208"/>
                    <a:pt x="365714" y="1186188"/>
                    <a:pt x="380739" y="1261315"/>
                  </a:cubicBezTo>
                  <a:cubicBezTo>
                    <a:pt x="395764" y="1336442"/>
                    <a:pt x="334590" y="902853"/>
                    <a:pt x="354982" y="984419"/>
                  </a:cubicBezTo>
                  <a:cubicBezTo>
                    <a:pt x="375374" y="1065985"/>
                    <a:pt x="512748" y="1711002"/>
                    <a:pt x="503089" y="1750712"/>
                  </a:cubicBezTo>
                  <a:cubicBezTo>
                    <a:pt x="493430" y="1790422"/>
                    <a:pt x="379666" y="1414788"/>
                    <a:pt x="297027" y="1222678"/>
                  </a:cubicBezTo>
                  <a:cubicBezTo>
                    <a:pt x="214388" y="1030568"/>
                    <a:pt x="41596" y="661374"/>
                    <a:pt x="7252" y="598053"/>
                  </a:cubicBezTo>
                  <a:cubicBezTo>
                    <a:pt x="-27092" y="534732"/>
                    <a:pt x="70573" y="941490"/>
                    <a:pt x="90965" y="842752"/>
                  </a:cubicBezTo>
                  <a:cubicBezTo>
                    <a:pt x="111357" y="744014"/>
                    <a:pt x="129601" y="68946"/>
                    <a:pt x="129601" y="5625"/>
                  </a:cubicBezTo>
                  <a:cubicBezTo>
                    <a:pt x="129601" y="-57696"/>
                    <a:pt x="80233" y="433848"/>
                    <a:pt x="90965" y="462825"/>
                  </a:cubicBezTo>
                  <a:cubicBezTo>
                    <a:pt x="101697" y="491802"/>
                    <a:pt x="190776" y="176270"/>
                    <a:pt x="193996" y="179490"/>
                  </a:cubicBezTo>
                  <a:cubicBezTo>
                    <a:pt x="197216" y="182710"/>
                    <a:pt x="84525" y="497168"/>
                    <a:pt x="110283" y="482143"/>
                  </a:cubicBezTo>
                  <a:cubicBezTo>
                    <a:pt x="136041" y="467118"/>
                    <a:pt x="342103" y="61433"/>
                    <a:pt x="367861" y="7001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1" name="フリーフォーム 730">
              <a:extLst>
                <a:ext uri="{FF2B5EF4-FFF2-40B4-BE49-F238E27FC236}">
                  <a16:creationId xmlns:a16="http://schemas.microsoft.com/office/drawing/2014/main" id="{34515987-7D21-3664-40F8-4CB73001E3A6}"/>
                </a:ext>
              </a:extLst>
            </p:cNvPr>
            <p:cNvSpPr/>
            <p:nvPr/>
          </p:nvSpPr>
          <p:spPr>
            <a:xfrm>
              <a:off x="2122400" y="2775246"/>
              <a:ext cx="544625" cy="1372505"/>
            </a:xfrm>
            <a:custGeom>
              <a:avLst/>
              <a:gdLst>
                <a:gd name="connsiteX0" fmla="*/ 15493 w 544625"/>
                <a:gd name="connsiteY0" fmla="*/ 19469 h 1372505"/>
                <a:gd name="connsiteX1" fmla="*/ 376101 w 544625"/>
                <a:gd name="connsiteY1" fmla="*/ 425154 h 1372505"/>
                <a:gd name="connsiteX2" fmla="*/ 388980 w 544625"/>
                <a:gd name="connsiteY2" fmla="*/ 760005 h 1372505"/>
                <a:gd name="connsiteX3" fmla="*/ 202237 w 544625"/>
                <a:gd name="connsiteY3" fmla="*/ 592579 h 1372505"/>
                <a:gd name="connsiteX4" fmla="*/ 543527 w 544625"/>
                <a:gd name="connsiteY4" fmla="*/ 1371751 h 1372505"/>
                <a:gd name="connsiteX5" fmla="*/ 305268 w 544625"/>
                <a:gd name="connsiteY5" fmla="*/ 727808 h 1372505"/>
                <a:gd name="connsiteX6" fmla="*/ 144282 w 544625"/>
                <a:gd name="connsiteY6" fmla="*/ 302805 h 1372505"/>
                <a:gd name="connsiteX7" fmla="*/ 247313 w 544625"/>
                <a:gd name="connsiteY7" fmla="*/ 405836 h 1372505"/>
                <a:gd name="connsiteX8" fmla="*/ 79887 w 544625"/>
                <a:gd name="connsiteY8" fmla="*/ 96743 h 1372505"/>
                <a:gd name="connsiteX9" fmla="*/ 15493 w 544625"/>
                <a:gd name="connsiteY9" fmla="*/ 19469 h 137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625" h="1372505">
                  <a:moveTo>
                    <a:pt x="15493" y="19469"/>
                  </a:moveTo>
                  <a:cubicBezTo>
                    <a:pt x="64862" y="74204"/>
                    <a:pt x="313853" y="301731"/>
                    <a:pt x="376101" y="425154"/>
                  </a:cubicBezTo>
                  <a:cubicBezTo>
                    <a:pt x="438349" y="548577"/>
                    <a:pt x="417957" y="732101"/>
                    <a:pt x="388980" y="760005"/>
                  </a:cubicBezTo>
                  <a:cubicBezTo>
                    <a:pt x="360003" y="787909"/>
                    <a:pt x="176479" y="490621"/>
                    <a:pt x="202237" y="592579"/>
                  </a:cubicBezTo>
                  <a:cubicBezTo>
                    <a:pt x="227995" y="694537"/>
                    <a:pt x="526355" y="1349213"/>
                    <a:pt x="543527" y="1371751"/>
                  </a:cubicBezTo>
                  <a:cubicBezTo>
                    <a:pt x="560699" y="1394289"/>
                    <a:pt x="371809" y="905966"/>
                    <a:pt x="305268" y="727808"/>
                  </a:cubicBezTo>
                  <a:cubicBezTo>
                    <a:pt x="238727" y="549650"/>
                    <a:pt x="153941" y="356467"/>
                    <a:pt x="144282" y="302805"/>
                  </a:cubicBezTo>
                  <a:cubicBezTo>
                    <a:pt x="134623" y="249143"/>
                    <a:pt x="258045" y="440180"/>
                    <a:pt x="247313" y="405836"/>
                  </a:cubicBezTo>
                  <a:cubicBezTo>
                    <a:pt x="236581" y="371492"/>
                    <a:pt x="112084" y="156844"/>
                    <a:pt x="79887" y="96743"/>
                  </a:cubicBezTo>
                  <a:cubicBezTo>
                    <a:pt x="47690" y="36642"/>
                    <a:pt x="-33876" y="-35266"/>
                    <a:pt x="15493" y="194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2" name="フリーフォーム 731">
              <a:extLst>
                <a:ext uri="{FF2B5EF4-FFF2-40B4-BE49-F238E27FC236}">
                  <a16:creationId xmlns:a16="http://schemas.microsoft.com/office/drawing/2014/main" id="{5789F901-7657-2368-2AF2-DC52CF5A6649}"/>
                </a:ext>
              </a:extLst>
            </p:cNvPr>
            <p:cNvSpPr/>
            <p:nvPr/>
          </p:nvSpPr>
          <p:spPr>
            <a:xfrm>
              <a:off x="2382543" y="1232222"/>
              <a:ext cx="1014521" cy="849676"/>
            </a:xfrm>
            <a:custGeom>
              <a:avLst/>
              <a:gdLst>
                <a:gd name="connsiteX0" fmla="*/ 908009 w 1014521"/>
                <a:gd name="connsiteY0" fmla="*/ 847716 h 849676"/>
                <a:gd name="connsiteX1" fmla="*/ 1004601 w 1014521"/>
                <a:gd name="connsiteY1" fmla="*/ 699609 h 849676"/>
                <a:gd name="connsiteX2" fmla="*/ 624674 w 1014521"/>
                <a:gd name="connsiteY2" fmla="*/ 113620 h 849676"/>
                <a:gd name="connsiteX3" fmla="*/ 837175 w 1014521"/>
                <a:gd name="connsiteY3" fmla="*/ 281046 h 849676"/>
                <a:gd name="connsiteX4" fmla="*/ 270505 w 1014521"/>
                <a:gd name="connsiteY4" fmla="*/ 17029 h 849676"/>
                <a:gd name="connsiteX5" fmla="*/ 328460 w 1014521"/>
                <a:gd name="connsiteY5" fmla="*/ 42786 h 849676"/>
                <a:gd name="connsiteX6" fmla="*/ 49 w 1014521"/>
                <a:gd name="connsiteY6" fmla="*/ 178015 h 849676"/>
                <a:gd name="connsiteX7" fmla="*/ 309142 w 1014521"/>
                <a:gd name="connsiteY7" fmla="*/ 68544 h 849676"/>
                <a:gd name="connsiteX8" fmla="*/ 946646 w 1014521"/>
                <a:gd name="connsiteY8" fmla="*/ 442032 h 849676"/>
                <a:gd name="connsiteX9" fmla="*/ 901570 w 1014521"/>
                <a:gd name="connsiteY9" fmla="*/ 184454 h 849676"/>
                <a:gd name="connsiteX10" fmla="*/ 933767 w 1014521"/>
                <a:gd name="connsiteY10" fmla="*/ 461350 h 849676"/>
                <a:gd name="connsiteX11" fmla="*/ 611795 w 1014521"/>
                <a:gd name="connsiteY11" fmla="*/ 409834 h 849676"/>
                <a:gd name="connsiteX12" fmla="*/ 965964 w 1014521"/>
                <a:gd name="connsiteY12" fmla="*/ 648093 h 849676"/>
                <a:gd name="connsiteX13" fmla="*/ 959525 w 1014521"/>
                <a:gd name="connsiteY13" fmla="*/ 776882 h 849676"/>
                <a:gd name="connsiteX14" fmla="*/ 908009 w 1014521"/>
                <a:gd name="connsiteY14" fmla="*/ 847716 h 84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4521" h="849676">
                  <a:moveTo>
                    <a:pt x="908009" y="847716"/>
                  </a:moveTo>
                  <a:cubicBezTo>
                    <a:pt x="915522" y="834837"/>
                    <a:pt x="1051824" y="821958"/>
                    <a:pt x="1004601" y="699609"/>
                  </a:cubicBezTo>
                  <a:cubicBezTo>
                    <a:pt x="957379" y="577260"/>
                    <a:pt x="652578" y="183380"/>
                    <a:pt x="624674" y="113620"/>
                  </a:cubicBezTo>
                  <a:cubicBezTo>
                    <a:pt x="596770" y="43860"/>
                    <a:pt x="896203" y="297144"/>
                    <a:pt x="837175" y="281046"/>
                  </a:cubicBezTo>
                  <a:cubicBezTo>
                    <a:pt x="778147" y="264948"/>
                    <a:pt x="355291" y="56739"/>
                    <a:pt x="270505" y="17029"/>
                  </a:cubicBezTo>
                  <a:cubicBezTo>
                    <a:pt x="185719" y="-22681"/>
                    <a:pt x="373536" y="15955"/>
                    <a:pt x="328460" y="42786"/>
                  </a:cubicBezTo>
                  <a:cubicBezTo>
                    <a:pt x="283384" y="69617"/>
                    <a:pt x="3269" y="173722"/>
                    <a:pt x="49" y="178015"/>
                  </a:cubicBezTo>
                  <a:cubicBezTo>
                    <a:pt x="-3171" y="182308"/>
                    <a:pt x="151376" y="24541"/>
                    <a:pt x="309142" y="68544"/>
                  </a:cubicBezTo>
                  <a:cubicBezTo>
                    <a:pt x="466908" y="112547"/>
                    <a:pt x="847908" y="422714"/>
                    <a:pt x="946646" y="442032"/>
                  </a:cubicBezTo>
                  <a:cubicBezTo>
                    <a:pt x="1045384" y="461350"/>
                    <a:pt x="903716" y="181234"/>
                    <a:pt x="901570" y="184454"/>
                  </a:cubicBezTo>
                  <a:cubicBezTo>
                    <a:pt x="899424" y="187674"/>
                    <a:pt x="982063" y="423787"/>
                    <a:pt x="933767" y="461350"/>
                  </a:cubicBezTo>
                  <a:cubicBezTo>
                    <a:pt x="885471" y="498913"/>
                    <a:pt x="606429" y="378710"/>
                    <a:pt x="611795" y="409834"/>
                  </a:cubicBezTo>
                  <a:cubicBezTo>
                    <a:pt x="617161" y="440958"/>
                    <a:pt x="908009" y="586918"/>
                    <a:pt x="965964" y="648093"/>
                  </a:cubicBezTo>
                  <a:cubicBezTo>
                    <a:pt x="1023919" y="709268"/>
                    <a:pt x="963818" y="746831"/>
                    <a:pt x="959525" y="776882"/>
                  </a:cubicBezTo>
                  <a:cubicBezTo>
                    <a:pt x="955232" y="806933"/>
                    <a:pt x="900496" y="860595"/>
                    <a:pt x="908009" y="84771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3" name="フリーフォーム 732">
              <a:extLst>
                <a:ext uri="{FF2B5EF4-FFF2-40B4-BE49-F238E27FC236}">
                  <a16:creationId xmlns:a16="http://schemas.microsoft.com/office/drawing/2014/main" id="{84FB21D0-3A34-9D49-E5A0-14F95F532CC9}"/>
                </a:ext>
              </a:extLst>
            </p:cNvPr>
            <p:cNvSpPr/>
            <p:nvPr/>
          </p:nvSpPr>
          <p:spPr>
            <a:xfrm>
              <a:off x="5295595" y="3276590"/>
              <a:ext cx="686953" cy="1524216"/>
            </a:xfrm>
            <a:custGeom>
              <a:avLst/>
              <a:gdLst>
                <a:gd name="connsiteX0" fmla="*/ 305 w 686953"/>
                <a:gd name="connsiteY0" fmla="*/ 10 h 1524216"/>
                <a:gd name="connsiteX1" fmla="*/ 254305 w 686953"/>
                <a:gd name="connsiteY1" fmla="*/ 393710 h 1524216"/>
                <a:gd name="connsiteX2" fmla="*/ 559105 w 686953"/>
                <a:gd name="connsiteY2" fmla="*/ 901710 h 1524216"/>
                <a:gd name="connsiteX3" fmla="*/ 495605 w 686953"/>
                <a:gd name="connsiteY3" fmla="*/ 635010 h 1524216"/>
                <a:gd name="connsiteX4" fmla="*/ 686105 w 686953"/>
                <a:gd name="connsiteY4" fmla="*/ 1524010 h 1524216"/>
                <a:gd name="connsiteX5" fmla="*/ 559105 w 686953"/>
                <a:gd name="connsiteY5" fmla="*/ 711210 h 1524216"/>
                <a:gd name="connsiteX6" fmla="*/ 406705 w 686953"/>
                <a:gd name="connsiteY6" fmla="*/ 25410 h 1524216"/>
                <a:gd name="connsiteX7" fmla="*/ 470205 w 686953"/>
                <a:gd name="connsiteY7" fmla="*/ 546110 h 1524216"/>
                <a:gd name="connsiteX8" fmla="*/ 330505 w 686953"/>
                <a:gd name="connsiteY8" fmla="*/ 203210 h 1524216"/>
                <a:gd name="connsiteX9" fmla="*/ 457505 w 686953"/>
                <a:gd name="connsiteY9" fmla="*/ 571510 h 1524216"/>
                <a:gd name="connsiteX10" fmla="*/ 292405 w 686953"/>
                <a:gd name="connsiteY10" fmla="*/ 292110 h 1524216"/>
                <a:gd name="connsiteX11" fmla="*/ 305105 w 686953"/>
                <a:gd name="connsiteY11" fmla="*/ 393710 h 1524216"/>
                <a:gd name="connsiteX12" fmla="*/ 305105 w 686953"/>
                <a:gd name="connsiteY12" fmla="*/ 381010 h 1524216"/>
                <a:gd name="connsiteX13" fmla="*/ 305 w 686953"/>
                <a:gd name="connsiteY13" fmla="*/ 10 h 152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6953" h="1524216">
                  <a:moveTo>
                    <a:pt x="305" y="10"/>
                  </a:moveTo>
                  <a:cubicBezTo>
                    <a:pt x="-8162" y="2127"/>
                    <a:pt x="161172" y="243427"/>
                    <a:pt x="254305" y="393710"/>
                  </a:cubicBezTo>
                  <a:cubicBezTo>
                    <a:pt x="347438" y="543993"/>
                    <a:pt x="518888" y="861493"/>
                    <a:pt x="559105" y="901710"/>
                  </a:cubicBezTo>
                  <a:cubicBezTo>
                    <a:pt x="599322" y="941927"/>
                    <a:pt x="474438" y="531293"/>
                    <a:pt x="495605" y="635010"/>
                  </a:cubicBezTo>
                  <a:cubicBezTo>
                    <a:pt x="516772" y="738727"/>
                    <a:pt x="675522" y="1511310"/>
                    <a:pt x="686105" y="1524010"/>
                  </a:cubicBezTo>
                  <a:cubicBezTo>
                    <a:pt x="696688" y="1536710"/>
                    <a:pt x="605672" y="960977"/>
                    <a:pt x="559105" y="711210"/>
                  </a:cubicBezTo>
                  <a:cubicBezTo>
                    <a:pt x="512538" y="461443"/>
                    <a:pt x="421522" y="52927"/>
                    <a:pt x="406705" y="25410"/>
                  </a:cubicBezTo>
                  <a:cubicBezTo>
                    <a:pt x="391888" y="-2107"/>
                    <a:pt x="482905" y="516477"/>
                    <a:pt x="470205" y="546110"/>
                  </a:cubicBezTo>
                  <a:cubicBezTo>
                    <a:pt x="457505" y="575743"/>
                    <a:pt x="332622" y="198977"/>
                    <a:pt x="330505" y="203210"/>
                  </a:cubicBezTo>
                  <a:cubicBezTo>
                    <a:pt x="328388" y="207443"/>
                    <a:pt x="463855" y="556693"/>
                    <a:pt x="457505" y="571510"/>
                  </a:cubicBezTo>
                  <a:cubicBezTo>
                    <a:pt x="451155" y="586327"/>
                    <a:pt x="317805" y="321743"/>
                    <a:pt x="292405" y="292110"/>
                  </a:cubicBezTo>
                  <a:cubicBezTo>
                    <a:pt x="267005" y="262477"/>
                    <a:pt x="302988" y="378893"/>
                    <a:pt x="305105" y="393710"/>
                  </a:cubicBezTo>
                  <a:cubicBezTo>
                    <a:pt x="307222" y="408527"/>
                    <a:pt x="353788" y="446627"/>
                    <a:pt x="305105" y="381010"/>
                  </a:cubicBezTo>
                  <a:cubicBezTo>
                    <a:pt x="256422" y="315393"/>
                    <a:pt x="8772" y="-2107"/>
                    <a:pt x="305" y="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4" name="フリーフォーム 733">
              <a:extLst>
                <a:ext uri="{FF2B5EF4-FFF2-40B4-BE49-F238E27FC236}">
                  <a16:creationId xmlns:a16="http://schemas.microsoft.com/office/drawing/2014/main" id="{E1A8F88B-B8BD-49D6-1057-5A7A2161F669}"/>
                </a:ext>
              </a:extLst>
            </p:cNvPr>
            <p:cNvSpPr/>
            <p:nvPr/>
          </p:nvSpPr>
          <p:spPr>
            <a:xfrm>
              <a:off x="3220220" y="583402"/>
              <a:ext cx="1195646" cy="1599205"/>
            </a:xfrm>
            <a:custGeom>
              <a:avLst/>
              <a:gdLst>
                <a:gd name="connsiteX0" fmla="*/ 67266 w 1195646"/>
                <a:gd name="connsiteY0" fmla="*/ 69741 h 1599205"/>
                <a:gd name="connsiteX1" fmla="*/ 125323 w 1195646"/>
                <a:gd name="connsiteY1" fmla="*/ 113284 h 1599205"/>
                <a:gd name="connsiteX2" fmla="*/ 1126809 w 1195646"/>
                <a:gd name="connsiteY2" fmla="*/ 1151055 h 1599205"/>
                <a:gd name="connsiteX3" fmla="*/ 880066 w 1195646"/>
                <a:gd name="connsiteY3" fmla="*/ 991398 h 1599205"/>
                <a:gd name="connsiteX4" fmla="*/ 1192123 w 1195646"/>
                <a:gd name="connsiteY4" fmla="*/ 1593741 h 1599205"/>
                <a:gd name="connsiteX5" fmla="*/ 1025209 w 1195646"/>
                <a:gd name="connsiteY5" fmla="*/ 1252655 h 1599205"/>
                <a:gd name="connsiteX6" fmla="*/ 676866 w 1195646"/>
                <a:gd name="connsiteY6" fmla="*/ 643055 h 1599205"/>
                <a:gd name="connsiteX7" fmla="*/ 263209 w 1195646"/>
                <a:gd name="connsiteY7" fmla="*/ 280198 h 1599205"/>
                <a:gd name="connsiteX8" fmla="*/ 763951 w 1195646"/>
                <a:gd name="connsiteY8" fmla="*/ 693855 h 1599205"/>
                <a:gd name="connsiteX9" fmla="*/ 502694 w 1195646"/>
                <a:gd name="connsiteY9" fmla="*/ 323741 h 1599205"/>
                <a:gd name="connsiteX10" fmla="*/ 604294 w 1195646"/>
                <a:gd name="connsiteY10" fmla="*/ 490655 h 1599205"/>
                <a:gd name="connsiteX11" fmla="*/ 67266 w 1195646"/>
                <a:gd name="connsiteY11" fmla="*/ 69741 h 159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5646" h="1599205">
                  <a:moveTo>
                    <a:pt x="67266" y="69741"/>
                  </a:moveTo>
                  <a:cubicBezTo>
                    <a:pt x="-12562" y="6846"/>
                    <a:pt x="-51267" y="-66935"/>
                    <a:pt x="125323" y="113284"/>
                  </a:cubicBezTo>
                  <a:cubicBezTo>
                    <a:pt x="301913" y="293503"/>
                    <a:pt x="1001019" y="1004703"/>
                    <a:pt x="1126809" y="1151055"/>
                  </a:cubicBezTo>
                  <a:cubicBezTo>
                    <a:pt x="1252600" y="1297407"/>
                    <a:pt x="869180" y="917617"/>
                    <a:pt x="880066" y="991398"/>
                  </a:cubicBezTo>
                  <a:cubicBezTo>
                    <a:pt x="890952" y="1065179"/>
                    <a:pt x="1167933" y="1550198"/>
                    <a:pt x="1192123" y="1593741"/>
                  </a:cubicBezTo>
                  <a:cubicBezTo>
                    <a:pt x="1216313" y="1637284"/>
                    <a:pt x="1111085" y="1411103"/>
                    <a:pt x="1025209" y="1252655"/>
                  </a:cubicBezTo>
                  <a:cubicBezTo>
                    <a:pt x="939333" y="1094207"/>
                    <a:pt x="803866" y="805131"/>
                    <a:pt x="676866" y="643055"/>
                  </a:cubicBezTo>
                  <a:cubicBezTo>
                    <a:pt x="549866" y="480979"/>
                    <a:pt x="248695" y="271731"/>
                    <a:pt x="263209" y="280198"/>
                  </a:cubicBezTo>
                  <a:cubicBezTo>
                    <a:pt x="277723" y="288665"/>
                    <a:pt x="724037" y="686598"/>
                    <a:pt x="763951" y="693855"/>
                  </a:cubicBezTo>
                  <a:cubicBezTo>
                    <a:pt x="803865" y="701112"/>
                    <a:pt x="529304" y="357608"/>
                    <a:pt x="502694" y="323741"/>
                  </a:cubicBezTo>
                  <a:cubicBezTo>
                    <a:pt x="476085" y="289874"/>
                    <a:pt x="676865" y="536617"/>
                    <a:pt x="604294" y="490655"/>
                  </a:cubicBezTo>
                  <a:cubicBezTo>
                    <a:pt x="531723" y="444693"/>
                    <a:pt x="147094" y="132636"/>
                    <a:pt x="67266" y="6974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5" name="フリーフォーム 734">
              <a:extLst>
                <a:ext uri="{FF2B5EF4-FFF2-40B4-BE49-F238E27FC236}">
                  <a16:creationId xmlns:a16="http://schemas.microsoft.com/office/drawing/2014/main" id="{5EA70A75-1229-D690-F3C6-BD1DCE17838B}"/>
                </a:ext>
              </a:extLst>
            </p:cNvPr>
            <p:cNvSpPr/>
            <p:nvPr/>
          </p:nvSpPr>
          <p:spPr>
            <a:xfrm>
              <a:off x="3821609" y="7743429"/>
              <a:ext cx="791910" cy="2544418"/>
            </a:xfrm>
            <a:custGeom>
              <a:avLst/>
              <a:gdLst>
                <a:gd name="connsiteX0" fmla="*/ 230627 w 791910"/>
                <a:gd name="connsiteY0" fmla="*/ 158912 h 2544418"/>
                <a:gd name="connsiteX1" fmla="*/ 317254 w 791910"/>
                <a:gd name="connsiteY1" fmla="*/ 2218718 h 2544418"/>
                <a:gd name="connsiteX2" fmla="*/ 249877 w 791910"/>
                <a:gd name="connsiteY2" fmla="*/ 1506449 h 2544418"/>
                <a:gd name="connsiteX3" fmla="*/ 480884 w 791910"/>
                <a:gd name="connsiteY3" fmla="*/ 2218718 h 2544418"/>
                <a:gd name="connsiteX4" fmla="*/ 500134 w 791910"/>
                <a:gd name="connsiteY4" fmla="*/ 2026213 h 2544418"/>
                <a:gd name="connsiteX5" fmla="*/ 577136 w 791910"/>
                <a:gd name="connsiteY5" fmla="*/ 2536352 h 2544418"/>
                <a:gd name="connsiteX6" fmla="*/ 606012 w 791910"/>
                <a:gd name="connsiteY6" fmla="*/ 2286095 h 2544418"/>
                <a:gd name="connsiteX7" fmla="*/ 788892 w 791910"/>
                <a:gd name="connsiteY7" fmla="*/ 1602702 h 2544418"/>
                <a:gd name="connsiteX8" fmla="*/ 711890 w 791910"/>
                <a:gd name="connsiteY8" fmla="*/ 1718205 h 2544418"/>
                <a:gd name="connsiteX9" fmla="*/ 606012 w 791910"/>
                <a:gd name="connsiteY9" fmla="*/ 389918 h 2544418"/>
                <a:gd name="connsiteX10" fmla="*/ 606012 w 791910"/>
                <a:gd name="connsiteY10" fmla="*/ 900057 h 2544418"/>
                <a:gd name="connsiteX11" fmla="*/ 317254 w 791910"/>
                <a:gd name="connsiteY11" fmla="*/ 765304 h 2544418"/>
                <a:gd name="connsiteX12" fmla="*/ 403882 w 791910"/>
                <a:gd name="connsiteY12" fmla="*/ 1641203 h 2544418"/>
                <a:gd name="connsiteX13" fmla="*/ 336505 w 791910"/>
                <a:gd name="connsiteY13" fmla="*/ 986685 h 2544418"/>
                <a:gd name="connsiteX14" fmla="*/ 9246 w 791910"/>
                <a:gd name="connsiteY14" fmla="*/ 466920 h 2544418"/>
                <a:gd name="connsiteX15" fmla="*/ 105498 w 791910"/>
                <a:gd name="connsiteY15" fmla="*/ 688302 h 2544418"/>
                <a:gd name="connsiteX16" fmla="*/ 269128 w 791910"/>
                <a:gd name="connsiteY16" fmla="*/ 197413 h 2544418"/>
                <a:gd name="connsiteX17" fmla="*/ 230627 w 791910"/>
                <a:gd name="connsiteY17" fmla="*/ 158912 h 254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1910" h="2544418">
                  <a:moveTo>
                    <a:pt x="230627" y="158912"/>
                  </a:moveTo>
                  <a:cubicBezTo>
                    <a:pt x="238648" y="495796"/>
                    <a:pt x="314046" y="1994129"/>
                    <a:pt x="317254" y="2218718"/>
                  </a:cubicBezTo>
                  <a:cubicBezTo>
                    <a:pt x="320462" y="2443307"/>
                    <a:pt x="222605" y="1506449"/>
                    <a:pt x="249877" y="1506449"/>
                  </a:cubicBezTo>
                  <a:cubicBezTo>
                    <a:pt x="277149" y="1506449"/>
                    <a:pt x="439175" y="2132091"/>
                    <a:pt x="480884" y="2218718"/>
                  </a:cubicBezTo>
                  <a:cubicBezTo>
                    <a:pt x="522593" y="2305345"/>
                    <a:pt x="484092" y="1973274"/>
                    <a:pt x="500134" y="2026213"/>
                  </a:cubicBezTo>
                  <a:cubicBezTo>
                    <a:pt x="516176" y="2079152"/>
                    <a:pt x="559490" y="2493038"/>
                    <a:pt x="577136" y="2536352"/>
                  </a:cubicBezTo>
                  <a:cubicBezTo>
                    <a:pt x="594782" y="2579666"/>
                    <a:pt x="570719" y="2441703"/>
                    <a:pt x="606012" y="2286095"/>
                  </a:cubicBezTo>
                  <a:cubicBezTo>
                    <a:pt x="641305" y="2130487"/>
                    <a:pt x="771246" y="1697350"/>
                    <a:pt x="788892" y="1602702"/>
                  </a:cubicBezTo>
                  <a:cubicBezTo>
                    <a:pt x="806538" y="1508054"/>
                    <a:pt x="742370" y="1920336"/>
                    <a:pt x="711890" y="1718205"/>
                  </a:cubicBezTo>
                  <a:cubicBezTo>
                    <a:pt x="681410" y="1516074"/>
                    <a:pt x="623658" y="526276"/>
                    <a:pt x="606012" y="389918"/>
                  </a:cubicBezTo>
                  <a:cubicBezTo>
                    <a:pt x="588366" y="253560"/>
                    <a:pt x="654138" y="837493"/>
                    <a:pt x="606012" y="900057"/>
                  </a:cubicBezTo>
                  <a:cubicBezTo>
                    <a:pt x="557886" y="962621"/>
                    <a:pt x="350942" y="641780"/>
                    <a:pt x="317254" y="765304"/>
                  </a:cubicBezTo>
                  <a:cubicBezTo>
                    <a:pt x="283566" y="888828"/>
                    <a:pt x="400674" y="1604306"/>
                    <a:pt x="403882" y="1641203"/>
                  </a:cubicBezTo>
                  <a:cubicBezTo>
                    <a:pt x="407091" y="1678100"/>
                    <a:pt x="402278" y="1182399"/>
                    <a:pt x="336505" y="986685"/>
                  </a:cubicBezTo>
                  <a:cubicBezTo>
                    <a:pt x="270732" y="790971"/>
                    <a:pt x="47747" y="516651"/>
                    <a:pt x="9246" y="466920"/>
                  </a:cubicBezTo>
                  <a:cubicBezTo>
                    <a:pt x="-29255" y="417190"/>
                    <a:pt x="62184" y="733220"/>
                    <a:pt x="105498" y="688302"/>
                  </a:cubicBezTo>
                  <a:cubicBezTo>
                    <a:pt x="148812" y="643384"/>
                    <a:pt x="246669" y="282436"/>
                    <a:pt x="269128" y="197413"/>
                  </a:cubicBezTo>
                  <a:cubicBezTo>
                    <a:pt x="291587" y="112390"/>
                    <a:pt x="222606" y="-177972"/>
                    <a:pt x="230627" y="15891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6" name="フリーフォーム 735">
              <a:extLst>
                <a:ext uri="{FF2B5EF4-FFF2-40B4-BE49-F238E27FC236}">
                  <a16:creationId xmlns:a16="http://schemas.microsoft.com/office/drawing/2014/main" id="{9160BC37-4A56-68D6-B845-9C98BD656252}"/>
                </a:ext>
              </a:extLst>
            </p:cNvPr>
            <p:cNvSpPr/>
            <p:nvPr/>
          </p:nvSpPr>
          <p:spPr>
            <a:xfrm>
              <a:off x="7181723" y="12290534"/>
              <a:ext cx="878419" cy="492272"/>
            </a:xfrm>
            <a:custGeom>
              <a:avLst/>
              <a:gdLst>
                <a:gd name="connsiteX0" fmla="*/ 390652 w 878419"/>
                <a:gd name="connsiteY0" fmla="*/ 25291 h 492272"/>
                <a:gd name="connsiteX1" fmla="*/ 724027 w 878419"/>
                <a:gd name="connsiteY1" fmla="*/ 272941 h 492272"/>
                <a:gd name="connsiteX2" fmla="*/ 762127 w 878419"/>
                <a:gd name="connsiteY2" fmla="*/ 355491 h 492272"/>
                <a:gd name="connsiteX3" fmla="*/ 755777 w 878419"/>
                <a:gd name="connsiteY3" fmla="*/ 358666 h 492272"/>
                <a:gd name="connsiteX4" fmla="*/ 781177 w 878419"/>
                <a:gd name="connsiteY4" fmla="*/ 409466 h 492272"/>
                <a:gd name="connsiteX5" fmla="*/ 419227 w 878419"/>
                <a:gd name="connsiteY5" fmla="*/ 453916 h 492272"/>
                <a:gd name="connsiteX6" fmla="*/ 250952 w 878419"/>
                <a:gd name="connsiteY6" fmla="*/ 387241 h 492272"/>
                <a:gd name="connsiteX7" fmla="*/ 231902 w 878419"/>
                <a:gd name="connsiteY7" fmla="*/ 345966 h 492272"/>
                <a:gd name="connsiteX8" fmla="*/ 127 w 878419"/>
                <a:gd name="connsiteY8" fmla="*/ 3066 h 492272"/>
                <a:gd name="connsiteX9" fmla="*/ 266827 w 878419"/>
                <a:gd name="connsiteY9" fmla="*/ 374541 h 492272"/>
                <a:gd name="connsiteX10" fmla="*/ 495427 w 878419"/>
                <a:gd name="connsiteY10" fmla="*/ 463441 h 492272"/>
                <a:gd name="connsiteX11" fmla="*/ 876427 w 878419"/>
                <a:gd name="connsiteY11" fmla="*/ 492016 h 492272"/>
                <a:gd name="connsiteX12" fmla="*/ 651002 w 878419"/>
                <a:gd name="connsiteY12" fmla="*/ 450741 h 492272"/>
                <a:gd name="connsiteX13" fmla="*/ 781177 w 878419"/>
                <a:gd name="connsiteY13" fmla="*/ 352316 h 492272"/>
                <a:gd name="connsiteX14" fmla="*/ 495427 w 878419"/>
                <a:gd name="connsiteY14" fmla="*/ 3066 h 492272"/>
                <a:gd name="connsiteX15" fmla="*/ 571627 w 878419"/>
                <a:gd name="connsiteY15" fmla="*/ 174516 h 492272"/>
                <a:gd name="connsiteX16" fmla="*/ 390652 w 878419"/>
                <a:gd name="connsiteY16" fmla="*/ 25291 h 49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8419" h="492272">
                  <a:moveTo>
                    <a:pt x="390652" y="25291"/>
                  </a:moveTo>
                  <a:cubicBezTo>
                    <a:pt x="416052" y="41695"/>
                    <a:pt x="662115" y="217908"/>
                    <a:pt x="724027" y="272941"/>
                  </a:cubicBezTo>
                  <a:cubicBezTo>
                    <a:pt x="785939" y="327974"/>
                    <a:pt x="762127" y="355491"/>
                    <a:pt x="762127" y="355491"/>
                  </a:cubicBezTo>
                  <a:cubicBezTo>
                    <a:pt x="767419" y="369778"/>
                    <a:pt x="752602" y="349670"/>
                    <a:pt x="755777" y="358666"/>
                  </a:cubicBezTo>
                  <a:cubicBezTo>
                    <a:pt x="758952" y="367662"/>
                    <a:pt x="837269" y="393591"/>
                    <a:pt x="781177" y="409466"/>
                  </a:cubicBezTo>
                  <a:cubicBezTo>
                    <a:pt x="725085" y="425341"/>
                    <a:pt x="507598" y="457620"/>
                    <a:pt x="419227" y="453916"/>
                  </a:cubicBezTo>
                  <a:cubicBezTo>
                    <a:pt x="330856" y="450212"/>
                    <a:pt x="282173" y="405233"/>
                    <a:pt x="250952" y="387241"/>
                  </a:cubicBezTo>
                  <a:cubicBezTo>
                    <a:pt x="219731" y="369249"/>
                    <a:pt x="273706" y="409995"/>
                    <a:pt x="231902" y="345966"/>
                  </a:cubicBezTo>
                  <a:cubicBezTo>
                    <a:pt x="190098" y="281937"/>
                    <a:pt x="-5694" y="-1696"/>
                    <a:pt x="127" y="3066"/>
                  </a:cubicBezTo>
                  <a:cubicBezTo>
                    <a:pt x="5948" y="7828"/>
                    <a:pt x="184277" y="297812"/>
                    <a:pt x="266827" y="374541"/>
                  </a:cubicBezTo>
                  <a:cubicBezTo>
                    <a:pt x="349377" y="451270"/>
                    <a:pt x="393827" y="443862"/>
                    <a:pt x="495427" y="463441"/>
                  </a:cubicBezTo>
                  <a:cubicBezTo>
                    <a:pt x="597027" y="483020"/>
                    <a:pt x="850498" y="494133"/>
                    <a:pt x="876427" y="492016"/>
                  </a:cubicBezTo>
                  <a:cubicBezTo>
                    <a:pt x="902356" y="489899"/>
                    <a:pt x="666877" y="474024"/>
                    <a:pt x="651002" y="450741"/>
                  </a:cubicBezTo>
                  <a:cubicBezTo>
                    <a:pt x="635127" y="427458"/>
                    <a:pt x="807106" y="426928"/>
                    <a:pt x="781177" y="352316"/>
                  </a:cubicBezTo>
                  <a:cubicBezTo>
                    <a:pt x="755248" y="277704"/>
                    <a:pt x="530352" y="32699"/>
                    <a:pt x="495427" y="3066"/>
                  </a:cubicBezTo>
                  <a:cubicBezTo>
                    <a:pt x="460502" y="-26567"/>
                    <a:pt x="584327" y="168166"/>
                    <a:pt x="571627" y="174516"/>
                  </a:cubicBezTo>
                  <a:cubicBezTo>
                    <a:pt x="558927" y="180866"/>
                    <a:pt x="365252" y="8887"/>
                    <a:pt x="390652" y="2529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7" name="フリーフォーム 736">
              <a:extLst>
                <a:ext uri="{FF2B5EF4-FFF2-40B4-BE49-F238E27FC236}">
                  <a16:creationId xmlns:a16="http://schemas.microsoft.com/office/drawing/2014/main" id="{3B5FE6D7-0FB1-52D6-48A5-B7981B63ECC2}"/>
                </a:ext>
              </a:extLst>
            </p:cNvPr>
            <p:cNvSpPr/>
            <p:nvPr/>
          </p:nvSpPr>
          <p:spPr>
            <a:xfrm>
              <a:off x="7491283" y="12445995"/>
              <a:ext cx="421620" cy="222961"/>
            </a:xfrm>
            <a:custGeom>
              <a:avLst/>
              <a:gdLst>
                <a:gd name="connsiteX0" fmla="*/ 1717 w 421620"/>
                <a:gd name="connsiteY0" fmla="*/ 177805 h 222961"/>
                <a:gd name="connsiteX1" fmla="*/ 125542 w 421620"/>
                <a:gd name="connsiteY1" fmla="*/ 222255 h 222961"/>
                <a:gd name="connsiteX2" fmla="*/ 398592 w 421620"/>
                <a:gd name="connsiteY2" fmla="*/ 203205 h 222961"/>
                <a:gd name="connsiteX3" fmla="*/ 382717 w 421620"/>
                <a:gd name="connsiteY3" fmla="*/ 177805 h 222961"/>
                <a:gd name="connsiteX4" fmla="*/ 189042 w 421620"/>
                <a:gd name="connsiteY4" fmla="*/ 5 h 222961"/>
                <a:gd name="connsiteX5" fmla="*/ 376367 w 421620"/>
                <a:gd name="connsiteY5" fmla="*/ 184155 h 222961"/>
                <a:gd name="connsiteX6" fmla="*/ 208092 w 421620"/>
                <a:gd name="connsiteY6" fmla="*/ 196855 h 222961"/>
                <a:gd name="connsiteX7" fmla="*/ 1717 w 421620"/>
                <a:gd name="connsiteY7" fmla="*/ 177805 h 2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620" h="222961">
                  <a:moveTo>
                    <a:pt x="1717" y="177805"/>
                  </a:moveTo>
                  <a:cubicBezTo>
                    <a:pt x="-12041" y="182038"/>
                    <a:pt x="59396" y="218022"/>
                    <a:pt x="125542" y="222255"/>
                  </a:cubicBezTo>
                  <a:cubicBezTo>
                    <a:pt x="191688" y="226488"/>
                    <a:pt x="355730" y="210613"/>
                    <a:pt x="398592" y="203205"/>
                  </a:cubicBezTo>
                  <a:cubicBezTo>
                    <a:pt x="441454" y="195797"/>
                    <a:pt x="417642" y="211672"/>
                    <a:pt x="382717" y="177805"/>
                  </a:cubicBezTo>
                  <a:cubicBezTo>
                    <a:pt x="347792" y="143938"/>
                    <a:pt x="190100" y="-1053"/>
                    <a:pt x="189042" y="5"/>
                  </a:cubicBezTo>
                  <a:cubicBezTo>
                    <a:pt x="187984" y="1063"/>
                    <a:pt x="373192" y="151347"/>
                    <a:pt x="376367" y="184155"/>
                  </a:cubicBezTo>
                  <a:cubicBezTo>
                    <a:pt x="379542" y="216963"/>
                    <a:pt x="268417" y="195268"/>
                    <a:pt x="208092" y="196855"/>
                  </a:cubicBezTo>
                  <a:cubicBezTo>
                    <a:pt x="147767" y="198442"/>
                    <a:pt x="15475" y="173572"/>
                    <a:pt x="1717" y="17780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8" name="フリーフォーム 737">
              <a:extLst>
                <a:ext uri="{FF2B5EF4-FFF2-40B4-BE49-F238E27FC236}">
                  <a16:creationId xmlns:a16="http://schemas.microsoft.com/office/drawing/2014/main" id="{51E6DF28-2B13-2AD5-5EBE-2FD49E57A2C4}"/>
                </a:ext>
              </a:extLst>
            </p:cNvPr>
            <p:cNvSpPr/>
            <p:nvPr/>
          </p:nvSpPr>
          <p:spPr>
            <a:xfrm>
              <a:off x="7339485" y="12370057"/>
              <a:ext cx="397990" cy="282393"/>
            </a:xfrm>
            <a:custGeom>
              <a:avLst/>
              <a:gdLst>
                <a:gd name="connsiteX0" fmla="*/ 1115 w 397990"/>
                <a:gd name="connsiteY0" fmla="*/ 2918 h 282393"/>
                <a:gd name="connsiteX1" fmla="*/ 191615 w 397990"/>
                <a:gd name="connsiteY1" fmla="*/ 275968 h 282393"/>
                <a:gd name="connsiteX2" fmla="*/ 140815 w 397990"/>
                <a:gd name="connsiteY2" fmla="*/ 193418 h 282393"/>
                <a:gd name="connsiteX3" fmla="*/ 121765 w 397990"/>
                <a:gd name="connsiteY3" fmla="*/ 161668 h 282393"/>
                <a:gd name="connsiteX4" fmla="*/ 185265 w 397990"/>
                <a:gd name="connsiteY4" fmla="*/ 126743 h 282393"/>
                <a:gd name="connsiteX5" fmla="*/ 128115 w 397990"/>
                <a:gd name="connsiteY5" fmla="*/ 139443 h 282393"/>
                <a:gd name="connsiteX6" fmla="*/ 397990 w 397990"/>
                <a:gd name="connsiteY6" fmla="*/ 110868 h 282393"/>
                <a:gd name="connsiteX7" fmla="*/ 124940 w 397990"/>
                <a:gd name="connsiteY7" fmla="*/ 129918 h 282393"/>
                <a:gd name="connsiteX8" fmla="*/ 1115 w 397990"/>
                <a:gd name="connsiteY8" fmla="*/ 2918 h 28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990" h="282393">
                  <a:moveTo>
                    <a:pt x="1115" y="2918"/>
                  </a:moveTo>
                  <a:cubicBezTo>
                    <a:pt x="12227" y="27260"/>
                    <a:pt x="168332" y="244218"/>
                    <a:pt x="191615" y="275968"/>
                  </a:cubicBezTo>
                  <a:cubicBezTo>
                    <a:pt x="214898" y="307718"/>
                    <a:pt x="152457" y="212468"/>
                    <a:pt x="140815" y="193418"/>
                  </a:cubicBezTo>
                  <a:cubicBezTo>
                    <a:pt x="129173" y="174368"/>
                    <a:pt x="114357" y="172781"/>
                    <a:pt x="121765" y="161668"/>
                  </a:cubicBezTo>
                  <a:cubicBezTo>
                    <a:pt x="129173" y="150556"/>
                    <a:pt x="184207" y="130447"/>
                    <a:pt x="185265" y="126743"/>
                  </a:cubicBezTo>
                  <a:cubicBezTo>
                    <a:pt x="186323" y="123039"/>
                    <a:pt x="92661" y="142089"/>
                    <a:pt x="128115" y="139443"/>
                  </a:cubicBezTo>
                  <a:cubicBezTo>
                    <a:pt x="163569" y="136797"/>
                    <a:pt x="398519" y="112455"/>
                    <a:pt x="397990" y="110868"/>
                  </a:cubicBezTo>
                  <a:cubicBezTo>
                    <a:pt x="397461" y="109281"/>
                    <a:pt x="185794" y="145793"/>
                    <a:pt x="124940" y="129918"/>
                  </a:cubicBezTo>
                  <a:cubicBezTo>
                    <a:pt x="64086" y="114043"/>
                    <a:pt x="-9997" y="-21424"/>
                    <a:pt x="1115" y="291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9" name="フリーフォーム 738">
              <a:extLst>
                <a:ext uri="{FF2B5EF4-FFF2-40B4-BE49-F238E27FC236}">
                  <a16:creationId xmlns:a16="http://schemas.microsoft.com/office/drawing/2014/main" id="{5AD24319-3422-21CF-AB5A-A34130435E20}"/>
                </a:ext>
              </a:extLst>
            </p:cNvPr>
            <p:cNvSpPr/>
            <p:nvPr/>
          </p:nvSpPr>
          <p:spPr>
            <a:xfrm>
              <a:off x="7699095" y="12286852"/>
              <a:ext cx="717538" cy="417289"/>
            </a:xfrm>
            <a:custGeom>
              <a:avLst/>
              <a:gdLst>
                <a:gd name="connsiteX0" fmla="*/ 441605 w 717538"/>
                <a:gd name="connsiteY0" fmla="*/ 184548 h 417289"/>
                <a:gd name="connsiteX1" fmla="*/ 663855 w 717538"/>
                <a:gd name="connsiteY1" fmla="*/ 324248 h 417289"/>
                <a:gd name="connsiteX2" fmla="*/ 600355 w 717538"/>
                <a:gd name="connsiteY2" fmla="*/ 397273 h 417289"/>
                <a:gd name="connsiteX3" fmla="*/ 425730 w 717538"/>
                <a:gd name="connsiteY3" fmla="*/ 336948 h 417289"/>
                <a:gd name="connsiteX4" fmla="*/ 422555 w 717538"/>
                <a:gd name="connsiteY4" fmla="*/ 349648 h 417289"/>
                <a:gd name="connsiteX5" fmla="*/ 3455 w 717538"/>
                <a:gd name="connsiteY5" fmla="*/ 67073 h 417289"/>
                <a:gd name="connsiteX6" fmla="*/ 222530 w 717538"/>
                <a:gd name="connsiteY6" fmla="*/ 346473 h 417289"/>
                <a:gd name="connsiteX7" fmla="*/ 209830 w 717538"/>
                <a:gd name="connsiteY7" fmla="*/ 327423 h 417289"/>
                <a:gd name="connsiteX8" fmla="*/ 162205 w 717538"/>
                <a:gd name="connsiteY8" fmla="*/ 244873 h 417289"/>
                <a:gd name="connsiteX9" fmla="*/ 492405 w 717538"/>
                <a:gd name="connsiteY9" fmla="*/ 400448 h 417289"/>
                <a:gd name="connsiteX10" fmla="*/ 238405 w 717538"/>
                <a:gd name="connsiteY10" fmla="*/ 235348 h 417289"/>
                <a:gd name="connsiteX11" fmla="*/ 219355 w 717538"/>
                <a:gd name="connsiteY11" fmla="*/ 206773 h 417289"/>
                <a:gd name="connsiteX12" fmla="*/ 587655 w 717538"/>
                <a:gd name="connsiteY12" fmla="*/ 400448 h 417289"/>
                <a:gd name="connsiteX13" fmla="*/ 701955 w 717538"/>
                <a:gd name="connsiteY13" fmla="*/ 362348 h 417289"/>
                <a:gd name="connsiteX14" fmla="*/ 279680 w 717538"/>
                <a:gd name="connsiteY14" fmla="*/ 3573 h 417289"/>
                <a:gd name="connsiteX15" fmla="*/ 441605 w 717538"/>
                <a:gd name="connsiteY15" fmla="*/ 184548 h 41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538" h="417289">
                  <a:moveTo>
                    <a:pt x="441605" y="184548"/>
                  </a:moveTo>
                  <a:cubicBezTo>
                    <a:pt x="505634" y="237994"/>
                    <a:pt x="637397" y="288794"/>
                    <a:pt x="663855" y="324248"/>
                  </a:cubicBezTo>
                  <a:cubicBezTo>
                    <a:pt x="690313" y="359702"/>
                    <a:pt x="640042" y="395156"/>
                    <a:pt x="600355" y="397273"/>
                  </a:cubicBezTo>
                  <a:cubicBezTo>
                    <a:pt x="560668" y="399390"/>
                    <a:pt x="455363" y="344885"/>
                    <a:pt x="425730" y="336948"/>
                  </a:cubicBezTo>
                  <a:cubicBezTo>
                    <a:pt x="396097" y="329011"/>
                    <a:pt x="492934" y="394627"/>
                    <a:pt x="422555" y="349648"/>
                  </a:cubicBezTo>
                  <a:cubicBezTo>
                    <a:pt x="352176" y="304669"/>
                    <a:pt x="36792" y="67602"/>
                    <a:pt x="3455" y="67073"/>
                  </a:cubicBezTo>
                  <a:cubicBezTo>
                    <a:pt x="-29882" y="66544"/>
                    <a:pt x="188134" y="303082"/>
                    <a:pt x="222530" y="346473"/>
                  </a:cubicBezTo>
                  <a:cubicBezTo>
                    <a:pt x="256926" y="389864"/>
                    <a:pt x="219884" y="344356"/>
                    <a:pt x="209830" y="327423"/>
                  </a:cubicBezTo>
                  <a:cubicBezTo>
                    <a:pt x="199776" y="310490"/>
                    <a:pt x="115109" y="232702"/>
                    <a:pt x="162205" y="244873"/>
                  </a:cubicBezTo>
                  <a:cubicBezTo>
                    <a:pt x="209301" y="257044"/>
                    <a:pt x="479705" y="402035"/>
                    <a:pt x="492405" y="400448"/>
                  </a:cubicBezTo>
                  <a:cubicBezTo>
                    <a:pt x="505105" y="398861"/>
                    <a:pt x="283913" y="267627"/>
                    <a:pt x="238405" y="235348"/>
                  </a:cubicBezTo>
                  <a:cubicBezTo>
                    <a:pt x="192897" y="203069"/>
                    <a:pt x="161147" y="179256"/>
                    <a:pt x="219355" y="206773"/>
                  </a:cubicBezTo>
                  <a:cubicBezTo>
                    <a:pt x="277563" y="234290"/>
                    <a:pt x="507222" y="374519"/>
                    <a:pt x="587655" y="400448"/>
                  </a:cubicBezTo>
                  <a:cubicBezTo>
                    <a:pt x="668088" y="426377"/>
                    <a:pt x="753284" y="428494"/>
                    <a:pt x="701955" y="362348"/>
                  </a:cubicBezTo>
                  <a:cubicBezTo>
                    <a:pt x="650626" y="296202"/>
                    <a:pt x="318309" y="32677"/>
                    <a:pt x="279680" y="3573"/>
                  </a:cubicBezTo>
                  <a:cubicBezTo>
                    <a:pt x="241051" y="-25531"/>
                    <a:pt x="377576" y="131102"/>
                    <a:pt x="441605" y="1845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0" name="フリーフォーム 739">
              <a:extLst>
                <a:ext uri="{FF2B5EF4-FFF2-40B4-BE49-F238E27FC236}">
                  <a16:creationId xmlns:a16="http://schemas.microsoft.com/office/drawing/2014/main" id="{0A87674E-DA24-05D4-8BDA-A608442C93F9}"/>
                </a:ext>
              </a:extLst>
            </p:cNvPr>
            <p:cNvSpPr/>
            <p:nvPr/>
          </p:nvSpPr>
          <p:spPr>
            <a:xfrm>
              <a:off x="8297451" y="12182115"/>
              <a:ext cx="314145" cy="476966"/>
            </a:xfrm>
            <a:custGeom>
              <a:avLst/>
              <a:gdLst>
                <a:gd name="connsiteX0" fmla="*/ 59149 w 314145"/>
                <a:gd name="connsiteY0" fmla="*/ 235310 h 476966"/>
                <a:gd name="connsiteX1" fmla="*/ 240124 w 314145"/>
                <a:gd name="connsiteY1" fmla="*/ 333735 h 476966"/>
                <a:gd name="connsiteX2" fmla="*/ 294099 w 314145"/>
                <a:gd name="connsiteY2" fmla="*/ 422635 h 476966"/>
                <a:gd name="connsiteX3" fmla="*/ 294099 w 314145"/>
                <a:gd name="connsiteY3" fmla="*/ 476610 h 476966"/>
                <a:gd name="connsiteX4" fmla="*/ 52799 w 314145"/>
                <a:gd name="connsiteY4" fmla="*/ 397235 h 476966"/>
                <a:gd name="connsiteX5" fmla="*/ 17874 w 314145"/>
                <a:gd name="connsiteY5" fmla="*/ 368660 h 476966"/>
                <a:gd name="connsiteX6" fmla="*/ 278224 w 314145"/>
                <a:gd name="connsiteY6" fmla="*/ 451210 h 476966"/>
                <a:gd name="connsiteX7" fmla="*/ 255999 w 314145"/>
                <a:gd name="connsiteY7" fmla="*/ 387710 h 476966"/>
                <a:gd name="connsiteX8" fmla="*/ 59149 w 314145"/>
                <a:gd name="connsiteY8" fmla="*/ 360 h 476966"/>
                <a:gd name="connsiteX9" fmla="*/ 224249 w 314145"/>
                <a:gd name="connsiteY9" fmla="*/ 317860 h 476966"/>
                <a:gd name="connsiteX10" fmla="*/ 233774 w 314145"/>
                <a:gd name="connsiteY10" fmla="*/ 330560 h 476966"/>
                <a:gd name="connsiteX11" fmla="*/ 144874 w 314145"/>
                <a:gd name="connsiteY11" fmla="*/ 260710 h 476966"/>
                <a:gd name="connsiteX12" fmla="*/ 59149 w 314145"/>
                <a:gd name="connsiteY12" fmla="*/ 235310 h 47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5" h="476966">
                  <a:moveTo>
                    <a:pt x="59149" y="235310"/>
                  </a:moveTo>
                  <a:cubicBezTo>
                    <a:pt x="75024" y="247481"/>
                    <a:pt x="200966" y="302514"/>
                    <a:pt x="240124" y="333735"/>
                  </a:cubicBezTo>
                  <a:cubicBezTo>
                    <a:pt x="279282" y="364956"/>
                    <a:pt x="285103" y="398823"/>
                    <a:pt x="294099" y="422635"/>
                  </a:cubicBezTo>
                  <a:cubicBezTo>
                    <a:pt x="303095" y="446447"/>
                    <a:pt x="334316" y="480843"/>
                    <a:pt x="294099" y="476610"/>
                  </a:cubicBezTo>
                  <a:cubicBezTo>
                    <a:pt x="253882" y="472377"/>
                    <a:pt x="98836" y="415227"/>
                    <a:pt x="52799" y="397235"/>
                  </a:cubicBezTo>
                  <a:cubicBezTo>
                    <a:pt x="6762" y="379243"/>
                    <a:pt x="-19697" y="359664"/>
                    <a:pt x="17874" y="368660"/>
                  </a:cubicBezTo>
                  <a:cubicBezTo>
                    <a:pt x="55445" y="377656"/>
                    <a:pt x="238537" y="448035"/>
                    <a:pt x="278224" y="451210"/>
                  </a:cubicBezTo>
                  <a:cubicBezTo>
                    <a:pt x="317911" y="454385"/>
                    <a:pt x="292512" y="462852"/>
                    <a:pt x="255999" y="387710"/>
                  </a:cubicBezTo>
                  <a:cubicBezTo>
                    <a:pt x="219486" y="312568"/>
                    <a:pt x="64441" y="12002"/>
                    <a:pt x="59149" y="360"/>
                  </a:cubicBezTo>
                  <a:cubicBezTo>
                    <a:pt x="53857" y="-11282"/>
                    <a:pt x="195145" y="262827"/>
                    <a:pt x="224249" y="317860"/>
                  </a:cubicBezTo>
                  <a:cubicBezTo>
                    <a:pt x="253353" y="372893"/>
                    <a:pt x="247003" y="340085"/>
                    <a:pt x="233774" y="330560"/>
                  </a:cubicBezTo>
                  <a:cubicBezTo>
                    <a:pt x="220545" y="321035"/>
                    <a:pt x="171332" y="279231"/>
                    <a:pt x="144874" y="260710"/>
                  </a:cubicBezTo>
                  <a:cubicBezTo>
                    <a:pt x="118416" y="242189"/>
                    <a:pt x="43274" y="223139"/>
                    <a:pt x="59149" y="2353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1" name="フリーフォーム 740">
              <a:extLst>
                <a:ext uri="{FF2B5EF4-FFF2-40B4-BE49-F238E27FC236}">
                  <a16:creationId xmlns:a16="http://schemas.microsoft.com/office/drawing/2014/main" id="{535507F0-3455-1359-5F22-251AF883E888}"/>
                </a:ext>
              </a:extLst>
            </p:cNvPr>
            <p:cNvSpPr/>
            <p:nvPr/>
          </p:nvSpPr>
          <p:spPr>
            <a:xfrm>
              <a:off x="8137282" y="12541223"/>
              <a:ext cx="224780" cy="128457"/>
            </a:xfrm>
            <a:custGeom>
              <a:avLst/>
              <a:gdLst>
                <a:gd name="connsiteX0" fmla="*/ 57393 w 224780"/>
                <a:gd name="connsiteY0" fmla="*/ 27 h 128457"/>
                <a:gd name="connsiteX1" fmla="*/ 187568 w 224780"/>
                <a:gd name="connsiteY1" fmla="*/ 82577 h 128457"/>
                <a:gd name="connsiteX2" fmla="*/ 165343 w 224780"/>
                <a:gd name="connsiteY2" fmla="*/ 98452 h 128457"/>
                <a:gd name="connsiteX3" fmla="*/ 243 w 224780"/>
                <a:gd name="connsiteY3" fmla="*/ 54002 h 128457"/>
                <a:gd name="connsiteX4" fmla="*/ 206618 w 224780"/>
                <a:gd name="connsiteY4" fmla="*/ 127027 h 128457"/>
                <a:gd name="connsiteX5" fmla="*/ 193918 w 224780"/>
                <a:gd name="connsiteY5" fmla="*/ 92102 h 128457"/>
                <a:gd name="connsiteX6" fmla="*/ 57393 w 224780"/>
                <a:gd name="connsiteY6" fmla="*/ 27 h 12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80" h="128457">
                  <a:moveTo>
                    <a:pt x="57393" y="27"/>
                  </a:moveTo>
                  <a:cubicBezTo>
                    <a:pt x="56335" y="-1561"/>
                    <a:pt x="169576" y="66173"/>
                    <a:pt x="187568" y="82577"/>
                  </a:cubicBezTo>
                  <a:cubicBezTo>
                    <a:pt x="205560" y="98981"/>
                    <a:pt x="196564" y="103214"/>
                    <a:pt x="165343" y="98452"/>
                  </a:cubicBezTo>
                  <a:cubicBezTo>
                    <a:pt x="134122" y="93690"/>
                    <a:pt x="-6636" y="49240"/>
                    <a:pt x="243" y="54002"/>
                  </a:cubicBezTo>
                  <a:cubicBezTo>
                    <a:pt x="7122" y="58764"/>
                    <a:pt x="174339" y="120677"/>
                    <a:pt x="206618" y="127027"/>
                  </a:cubicBezTo>
                  <a:cubicBezTo>
                    <a:pt x="238897" y="133377"/>
                    <a:pt x="224080" y="118031"/>
                    <a:pt x="193918" y="92102"/>
                  </a:cubicBezTo>
                  <a:cubicBezTo>
                    <a:pt x="163756" y="66173"/>
                    <a:pt x="58451" y="1615"/>
                    <a:pt x="57393" y="2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2" name="フリーフォーム 741">
              <a:extLst>
                <a:ext uri="{FF2B5EF4-FFF2-40B4-BE49-F238E27FC236}">
                  <a16:creationId xmlns:a16="http://schemas.microsoft.com/office/drawing/2014/main" id="{FB258042-D9C0-9622-573F-4014DDDE36B5}"/>
                </a:ext>
              </a:extLst>
            </p:cNvPr>
            <p:cNvSpPr/>
            <p:nvPr/>
          </p:nvSpPr>
          <p:spPr>
            <a:xfrm>
              <a:off x="8250187" y="12490048"/>
              <a:ext cx="313333" cy="112202"/>
            </a:xfrm>
            <a:custGeom>
              <a:avLst/>
              <a:gdLst>
                <a:gd name="connsiteX0" fmla="*/ 208013 w 313333"/>
                <a:gd name="connsiteY0" fmla="*/ 402 h 112202"/>
                <a:gd name="connsiteX1" fmla="*/ 277863 w 313333"/>
                <a:gd name="connsiteY1" fmla="*/ 44852 h 112202"/>
                <a:gd name="connsiteX2" fmla="*/ 293738 w 313333"/>
                <a:gd name="connsiteY2" fmla="*/ 111527 h 112202"/>
                <a:gd name="connsiteX3" fmla="*/ 1638 w 313333"/>
                <a:gd name="connsiteY3" fmla="*/ 402 h 112202"/>
                <a:gd name="connsiteX4" fmla="*/ 179438 w 313333"/>
                <a:gd name="connsiteY4" fmla="*/ 86127 h 112202"/>
                <a:gd name="connsiteX5" fmla="*/ 268338 w 313333"/>
                <a:gd name="connsiteY5" fmla="*/ 105177 h 112202"/>
                <a:gd name="connsiteX6" fmla="*/ 281038 w 313333"/>
                <a:gd name="connsiteY6" fmla="*/ 70252 h 112202"/>
                <a:gd name="connsiteX7" fmla="*/ 208013 w 313333"/>
                <a:gd name="connsiteY7" fmla="*/ 402 h 11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333" h="112202">
                  <a:moveTo>
                    <a:pt x="208013" y="402"/>
                  </a:moveTo>
                  <a:cubicBezTo>
                    <a:pt x="207484" y="-3831"/>
                    <a:pt x="263576" y="26331"/>
                    <a:pt x="277863" y="44852"/>
                  </a:cubicBezTo>
                  <a:cubicBezTo>
                    <a:pt x="292150" y="63373"/>
                    <a:pt x="339776" y="118935"/>
                    <a:pt x="293738" y="111527"/>
                  </a:cubicBezTo>
                  <a:cubicBezTo>
                    <a:pt x="247701" y="104119"/>
                    <a:pt x="20688" y="4635"/>
                    <a:pt x="1638" y="402"/>
                  </a:cubicBezTo>
                  <a:cubicBezTo>
                    <a:pt x="-17412" y="-3831"/>
                    <a:pt x="134988" y="68665"/>
                    <a:pt x="179438" y="86127"/>
                  </a:cubicBezTo>
                  <a:cubicBezTo>
                    <a:pt x="223888" y="103589"/>
                    <a:pt x="251405" y="107823"/>
                    <a:pt x="268338" y="105177"/>
                  </a:cubicBezTo>
                  <a:cubicBezTo>
                    <a:pt x="285271" y="102531"/>
                    <a:pt x="290034" y="85069"/>
                    <a:pt x="281038" y="70252"/>
                  </a:cubicBezTo>
                  <a:cubicBezTo>
                    <a:pt x="272042" y="55435"/>
                    <a:pt x="208542" y="4635"/>
                    <a:pt x="208013" y="40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3" name="フリーフォーム 742">
              <a:extLst>
                <a:ext uri="{FF2B5EF4-FFF2-40B4-BE49-F238E27FC236}">
                  <a16:creationId xmlns:a16="http://schemas.microsoft.com/office/drawing/2014/main" id="{A3DD725A-FC35-167C-605D-9DE4BC5C9DE0}"/>
                </a:ext>
              </a:extLst>
            </p:cNvPr>
            <p:cNvSpPr/>
            <p:nvPr/>
          </p:nvSpPr>
          <p:spPr>
            <a:xfrm>
              <a:off x="8312150" y="12473780"/>
              <a:ext cx="207866" cy="57945"/>
            </a:xfrm>
            <a:custGeom>
              <a:avLst/>
              <a:gdLst>
                <a:gd name="connsiteX0" fmla="*/ 0 w 207866"/>
                <a:gd name="connsiteY0" fmla="*/ 57945 h 57945"/>
                <a:gd name="connsiteX1" fmla="*/ 206375 w 207866"/>
                <a:gd name="connsiteY1" fmla="*/ 795 h 57945"/>
                <a:gd name="connsiteX2" fmla="*/ 98425 w 207866"/>
                <a:gd name="connsiteY2" fmla="*/ 23020 h 57945"/>
                <a:gd name="connsiteX3" fmla="*/ 0 w 207866"/>
                <a:gd name="connsiteY3" fmla="*/ 57945 h 5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66" h="57945">
                  <a:moveTo>
                    <a:pt x="0" y="57945"/>
                  </a:moveTo>
                  <a:lnTo>
                    <a:pt x="206375" y="795"/>
                  </a:lnTo>
                  <a:cubicBezTo>
                    <a:pt x="222779" y="-5026"/>
                    <a:pt x="98425" y="23020"/>
                    <a:pt x="98425" y="23020"/>
                  </a:cubicBezTo>
                  <a:lnTo>
                    <a:pt x="0" y="57945"/>
                  </a:ln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4" name="フリーフォーム 743">
              <a:extLst>
                <a:ext uri="{FF2B5EF4-FFF2-40B4-BE49-F238E27FC236}">
                  <a16:creationId xmlns:a16="http://schemas.microsoft.com/office/drawing/2014/main" id="{698F49D2-A2BC-8646-27BD-87879BC84762}"/>
                </a:ext>
              </a:extLst>
            </p:cNvPr>
            <p:cNvSpPr/>
            <p:nvPr/>
          </p:nvSpPr>
          <p:spPr>
            <a:xfrm>
              <a:off x="8099378" y="12487264"/>
              <a:ext cx="173298" cy="107989"/>
            </a:xfrm>
            <a:custGeom>
              <a:avLst/>
              <a:gdLst>
                <a:gd name="connsiteX0" fmla="*/ 47 w 173298"/>
                <a:gd name="connsiteY0" fmla="*/ 11 h 107989"/>
                <a:gd name="connsiteX1" fmla="*/ 171497 w 173298"/>
                <a:gd name="connsiteY1" fmla="*/ 88911 h 107989"/>
                <a:gd name="connsiteX2" fmla="*/ 85772 w 173298"/>
                <a:gd name="connsiteY2" fmla="*/ 98436 h 107989"/>
                <a:gd name="connsiteX3" fmla="*/ 19097 w 173298"/>
                <a:gd name="connsiteY3" fmla="*/ 107961 h 107989"/>
                <a:gd name="connsiteX4" fmla="*/ 152447 w 173298"/>
                <a:gd name="connsiteY4" fmla="*/ 95261 h 107989"/>
                <a:gd name="connsiteX5" fmla="*/ 47 w 173298"/>
                <a:gd name="connsiteY5" fmla="*/ 11 h 10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98" h="107989">
                  <a:moveTo>
                    <a:pt x="47" y="11"/>
                  </a:moveTo>
                  <a:cubicBezTo>
                    <a:pt x="3222" y="-1047"/>
                    <a:pt x="157209" y="72507"/>
                    <a:pt x="171497" y="88911"/>
                  </a:cubicBezTo>
                  <a:cubicBezTo>
                    <a:pt x="185785" y="105315"/>
                    <a:pt x="111172" y="95261"/>
                    <a:pt x="85772" y="98436"/>
                  </a:cubicBezTo>
                  <a:cubicBezTo>
                    <a:pt x="60372" y="101611"/>
                    <a:pt x="7985" y="108490"/>
                    <a:pt x="19097" y="107961"/>
                  </a:cubicBezTo>
                  <a:cubicBezTo>
                    <a:pt x="30209" y="107432"/>
                    <a:pt x="150860" y="109019"/>
                    <a:pt x="152447" y="95261"/>
                  </a:cubicBezTo>
                  <a:cubicBezTo>
                    <a:pt x="154034" y="81503"/>
                    <a:pt x="-3128" y="1069"/>
                    <a:pt x="47" y="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5" name="フリーフォーム 744">
              <a:extLst>
                <a:ext uri="{FF2B5EF4-FFF2-40B4-BE49-F238E27FC236}">
                  <a16:creationId xmlns:a16="http://schemas.microsoft.com/office/drawing/2014/main" id="{1C341DE1-850C-7DDA-87DA-895934717E2F}"/>
                </a:ext>
              </a:extLst>
            </p:cNvPr>
            <p:cNvSpPr/>
            <p:nvPr/>
          </p:nvSpPr>
          <p:spPr>
            <a:xfrm>
              <a:off x="7804731" y="12269565"/>
              <a:ext cx="318243" cy="215800"/>
            </a:xfrm>
            <a:custGeom>
              <a:avLst/>
              <a:gdLst>
                <a:gd name="connsiteX0" fmla="*/ 5769 w 318243"/>
                <a:gd name="connsiteY0" fmla="*/ 27210 h 215800"/>
                <a:gd name="connsiteX1" fmla="*/ 301044 w 318243"/>
                <a:gd name="connsiteY1" fmla="*/ 173260 h 215800"/>
                <a:gd name="connsiteX2" fmla="*/ 170869 w 318243"/>
                <a:gd name="connsiteY2" fmla="*/ 93885 h 215800"/>
                <a:gd name="connsiteX3" fmla="*/ 316919 w 318243"/>
                <a:gd name="connsiteY3" fmla="*/ 214535 h 215800"/>
                <a:gd name="connsiteX4" fmla="*/ 66094 w 318243"/>
                <a:gd name="connsiteY4" fmla="*/ 1810 h 215800"/>
                <a:gd name="connsiteX5" fmla="*/ 186744 w 318243"/>
                <a:gd name="connsiteY5" fmla="*/ 112935 h 215800"/>
                <a:gd name="connsiteX6" fmla="*/ 69269 w 318243"/>
                <a:gd name="connsiteY6" fmla="*/ 128810 h 215800"/>
                <a:gd name="connsiteX7" fmla="*/ 59744 w 318243"/>
                <a:gd name="connsiteY7" fmla="*/ 135160 h 215800"/>
                <a:gd name="connsiteX8" fmla="*/ 101019 w 318243"/>
                <a:gd name="connsiteY8" fmla="*/ 78010 h 215800"/>
                <a:gd name="connsiteX9" fmla="*/ 5769 w 318243"/>
                <a:gd name="connsiteY9" fmla="*/ 27210 h 21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8243" h="215800">
                  <a:moveTo>
                    <a:pt x="5769" y="27210"/>
                  </a:moveTo>
                  <a:cubicBezTo>
                    <a:pt x="39106" y="43085"/>
                    <a:pt x="273527" y="162148"/>
                    <a:pt x="301044" y="173260"/>
                  </a:cubicBezTo>
                  <a:cubicBezTo>
                    <a:pt x="328561" y="184372"/>
                    <a:pt x="168223" y="87006"/>
                    <a:pt x="170869" y="93885"/>
                  </a:cubicBezTo>
                  <a:cubicBezTo>
                    <a:pt x="173515" y="100764"/>
                    <a:pt x="334381" y="229881"/>
                    <a:pt x="316919" y="214535"/>
                  </a:cubicBezTo>
                  <a:cubicBezTo>
                    <a:pt x="299457" y="199189"/>
                    <a:pt x="87790" y="18743"/>
                    <a:pt x="66094" y="1810"/>
                  </a:cubicBezTo>
                  <a:cubicBezTo>
                    <a:pt x="44398" y="-15123"/>
                    <a:pt x="186215" y="91768"/>
                    <a:pt x="186744" y="112935"/>
                  </a:cubicBezTo>
                  <a:cubicBezTo>
                    <a:pt x="187273" y="134102"/>
                    <a:pt x="90436" y="125106"/>
                    <a:pt x="69269" y="128810"/>
                  </a:cubicBezTo>
                  <a:cubicBezTo>
                    <a:pt x="48102" y="132514"/>
                    <a:pt x="54452" y="143627"/>
                    <a:pt x="59744" y="135160"/>
                  </a:cubicBezTo>
                  <a:cubicBezTo>
                    <a:pt x="65036" y="126693"/>
                    <a:pt x="107898" y="97060"/>
                    <a:pt x="101019" y="78010"/>
                  </a:cubicBezTo>
                  <a:cubicBezTo>
                    <a:pt x="94140" y="58960"/>
                    <a:pt x="-27568" y="11335"/>
                    <a:pt x="5769" y="272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6" name="フリーフォーム 745">
              <a:extLst>
                <a:ext uri="{FF2B5EF4-FFF2-40B4-BE49-F238E27FC236}">
                  <a16:creationId xmlns:a16="http://schemas.microsoft.com/office/drawing/2014/main" id="{13AFA6C4-55CB-6DE4-D698-F81702E5A706}"/>
                </a:ext>
              </a:extLst>
            </p:cNvPr>
            <p:cNvSpPr/>
            <p:nvPr/>
          </p:nvSpPr>
          <p:spPr>
            <a:xfrm>
              <a:off x="7423061" y="12372864"/>
              <a:ext cx="184828" cy="25600"/>
            </a:xfrm>
            <a:custGeom>
              <a:avLst/>
              <a:gdLst>
                <a:gd name="connsiteX0" fmla="*/ 89 w 184828"/>
                <a:gd name="connsiteY0" fmla="*/ 15986 h 25600"/>
                <a:gd name="connsiteX1" fmla="*/ 158839 w 184828"/>
                <a:gd name="connsiteY1" fmla="*/ 111 h 25600"/>
                <a:gd name="connsiteX2" fmla="*/ 92164 w 184828"/>
                <a:gd name="connsiteY2" fmla="*/ 25511 h 25600"/>
                <a:gd name="connsiteX3" fmla="*/ 184239 w 184828"/>
                <a:gd name="connsiteY3" fmla="*/ 9636 h 25600"/>
                <a:gd name="connsiteX4" fmla="*/ 89 w 184828"/>
                <a:gd name="connsiteY4" fmla="*/ 15986 h 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28" h="25600">
                  <a:moveTo>
                    <a:pt x="89" y="15986"/>
                  </a:moveTo>
                  <a:cubicBezTo>
                    <a:pt x="-4144" y="14399"/>
                    <a:pt x="143493" y="-1477"/>
                    <a:pt x="158839" y="111"/>
                  </a:cubicBezTo>
                  <a:cubicBezTo>
                    <a:pt x="174185" y="1698"/>
                    <a:pt x="87931" y="23924"/>
                    <a:pt x="92164" y="25511"/>
                  </a:cubicBezTo>
                  <a:cubicBezTo>
                    <a:pt x="96397" y="27098"/>
                    <a:pt x="193235" y="6990"/>
                    <a:pt x="184239" y="9636"/>
                  </a:cubicBezTo>
                  <a:cubicBezTo>
                    <a:pt x="175243" y="12282"/>
                    <a:pt x="4322" y="17573"/>
                    <a:pt x="89" y="1598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7" name="フリーフォーム 746">
              <a:extLst>
                <a:ext uri="{FF2B5EF4-FFF2-40B4-BE49-F238E27FC236}">
                  <a16:creationId xmlns:a16="http://schemas.microsoft.com/office/drawing/2014/main" id="{550FE5FA-DCB1-873A-644B-F72DBD095C58}"/>
                </a:ext>
              </a:extLst>
            </p:cNvPr>
            <p:cNvSpPr/>
            <p:nvPr/>
          </p:nvSpPr>
          <p:spPr>
            <a:xfrm>
              <a:off x="7227123" y="12090366"/>
              <a:ext cx="250106" cy="556000"/>
            </a:xfrm>
            <a:custGeom>
              <a:avLst/>
              <a:gdLst>
                <a:gd name="connsiteX0" fmla="*/ 40452 w 250106"/>
                <a:gd name="connsiteY0" fmla="*/ 34 h 556000"/>
                <a:gd name="connsiteX1" fmla="*/ 81727 w 250106"/>
                <a:gd name="connsiteY1" fmla="*/ 260384 h 556000"/>
                <a:gd name="connsiteX2" fmla="*/ 154752 w 250106"/>
                <a:gd name="connsiteY2" fmla="*/ 384209 h 556000"/>
                <a:gd name="connsiteX3" fmla="*/ 123002 w 250106"/>
                <a:gd name="connsiteY3" fmla="*/ 339759 h 556000"/>
                <a:gd name="connsiteX4" fmla="*/ 250002 w 250106"/>
                <a:gd name="connsiteY4" fmla="*/ 555659 h 556000"/>
                <a:gd name="connsiteX5" fmla="*/ 142052 w 250106"/>
                <a:gd name="connsiteY5" fmla="*/ 384209 h 556000"/>
                <a:gd name="connsiteX6" fmla="*/ 2352 w 250106"/>
                <a:gd name="connsiteY6" fmla="*/ 171484 h 556000"/>
                <a:gd name="connsiteX7" fmla="*/ 53152 w 250106"/>
                <a:gd name="connsiteY7" fmla="*/ 241334 h 556000"/>
                <a:gd name="connsiteX8" fmla="*/ 40452 w 250106"/>
                <a:gd name="connsiteY8" fmla="*/ 34 h 5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106" h="556000">
                  <a:moveTo>
                    <a:pt x="40452" y="34"/>
                  </a:moveTo>
                  <a:cubicBezTo>
                    <a:pt x="45214" y="3209"/>
                    <a:pt x="62677" y="196355"/>
                    <a:pt x="81727" y="260384"/>
                  </a:cubicBezTo>
                  <a:cubicBezTo>
                    <a:pt x="100777" y="324413"/>
                    <a:pt x="147873" y="370980"/>
                    <a:pt x="154752" y="384209"/>
                  </a:cubicBezTo>
                  <a:cubicBezTo>
                    <a:pt x="161631" y="397438"/>
                    <a:pt x="107127" y="311184"/>
                    <a:pt x="123002" y="339759"/>
                  </a:cubicBezTo>
                  <a:cubicBezTo>
                    <a:pt x="138877" y="368334"/>
                    <a:pt x="246827" y="548251"/>
                    <a:pt x="250002" y="555659"/>
                  </a:cubicBezTo>
                  <a:cubicBezTo>
                    <a:pt x="253177" y="563067"/>
                    <a:pt x="183327" y="448238"/>
                    <a:pt x="142052" y="384209"/>
                  </a:cubicBezTo>
                  <a:cubicBezTo>
                    <a:pt x="100777" y="320180"/>
                    <a:pt x="17169" y="195296"/>
                    <a:pt x="2352" y="171484"/>
                  </a:cubicBezTo>
                  <a:cubicBezTo>
                    <a:pt x="-12465" y="147672"/>
                    <a:pt x="47331" y="270438"/>
                    <a:pt x="53152" y="241334"/>
                  </a:cubicBezTo>
                  <a:cubicBezTo>
                    <a:pt x="58973" y="212230"/>
                    <a:pt x="35690" y="-3141"/>
                    <a:pt x="40452" y="3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8" name="フリーフォーム 747">
              <a:extLst>
                <a:ext uri="{FF2B5EF4-FFF2-40B4-BE49-F238E27FC236}">
                  <a16:creationId xmlns:a16="http://schemas.microsoft.com/office/drawing/2014/main" id="{0549AFA8-8DB9-B1FD-6A34-0D7E60A53C10}"/>
                </a:ext>
              </a:extLst>
            </p:cNvPr>
            <p:cNvSpPr/>
            <p:nvPr/>
          </p:nvSpPr>
          <p:spPr>
            <a:xfrm>
              <a:off x="7549646" y="12684078"/>
              <a:ext cx="376661" cy="38400"/>
            </a:xfrm>
            <a:custGeom>
              <a:avLst/>
              <a:gdLst>
                <a:gd name="connsiteX0" fmla="*/ 504 w 376661"/>
                <a:gd name="connsiteY0" fmla="*/ 28622 h 38400"/>
                <a:gd name="connsiteX1" fmla="*/ 365629 w 376661"/>
                <a:gd name="connsiteY1" fmla="*/ 47 h 38400"/>
                <a:gd name="connsiteX2" fmla="*/ 270379 w 376661"/>
                <a:gd name="connsiteY2" fmla="*/ 22272 h 38400"/>
                <a:gd name="connsiteX3" fmla="*/ 152904 w 376661"/>
                <a:gd name="connsiteY3" fmla="*/ 38147 h 38400"/>
                <a:gd name="connsiteX4" fmla="*/ 283079 w 376661"/>
                <a:gd name="connsiteY4" fmla="*/ 9572 h 38400"/>
                <a:gd name="connsiteX5" fmla="*/ 504 w 376661"/>
                <a:gd name="connsiteY5" fmla="*/ 28622 h 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661" h="38400">
                  <a:moveTo>
                    <a:pt x="504" y="28622"/>
                  </a:moveTo>
                  <a:cubicBezTo>
                    <a:pt x="14262" y="27035"/>
                    <a:pt x="320650" y="1105"/>
                    <a:pt x="365629" y="47"/>
                  </a:cubicBezTo>
                  <a:cubicBezTo>
                    <a:pt x="410608" y="-1011"/>
                    <a:pt x="305833" y="15922"/>
                    <a:pt x="270379" y="22272"/>
                  </a:cubicBezTo>
                  <a:cubicBezTo>
                    <a:pt x="234925" y="28622"/>
                    <a:pt x="150787" y="40264"/>
                    <a:pt x="152904" y="38147"/>
                  </a:cubicBezTo>
                  <a:cubicBezTo>
                    <a:pt x="155021" y="36030"/>
                    <a:pt x="307421" y="12747"/>
                    <a:pt x="283079" y="9572"/>
                  </a:cubicBezTo>
                  <a:cubicBezTo>
                    <a:pt x="258737" y="6397"/>
                    <a:pt x="-13254" y="30209"/>
                    <a:pt x="504" y="286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9" name="フリーフォーム 748">
              <a:extLst>
                <a:ext uri="{FF2B5EF4-FFF2-40B4-BE49-F238E27FC236}">
                  <a16:creationId xmlns:a16="http://schemas.microsoft.com/office/drawing/2014/main" id="{BFBE7167-2011-3C23-12C5-92007862D641}"/>
                </a:ext>
              </a:extLst>
            </p:cNvPr>
            <p:cNvSpPr/>
            <p:nvPr/>
          </p:nvSpPr>
          <p:spPr>
            <a:xfrm>
              <a:off x="7492995" y="12402403"/>
              <a:ext cx="415965" cy="253481"/>
            </a:xfrm>
            <a:custGeom>
              <a:avLst/>
              <a:gdLst>
                <a:gd name="connsiteX0" fmla="*/ 5 w 415965"/>
                <a:gd name="connsiteY0" fmla="*/ 107097 h 253481"/>
                <a:gd name="connsiteX1" fmla="*/ 200030 w 415965"/>
                <a:gd name="connsiteY1" fmla="*/ 91222 h 253481"/>
                <a:gd name="connsiteX2" fmla="*/ 273055 w 415965"/>
                <a:gd name="connsiteY2" fmla="*/ 126147 h 253481"/>
                <a:gd name="connsiteX3" fmla="*/ 184155 w 415965"/>
                <a:gd name="connsiteY3" fmla="*/ 65822 h 253481"/>
                <a:gd name="connsiteX4" fmla="*/ 415930 w 415965"/>
                <a:gd name="connsiteY4" fmla="*/ 253147 h 253481"/>
                <a:gd name="connsiteX5" fmla="*/ 165105 w 415965"/>
                <a:gd name="connsiteY5" fmla="*/ 11847 h 253481"/>
                <a:gd name="connsiteX6" fmla="*/ 184155 w 415965"/>
                <a:gd name="connsiteY6" fmla="*/ 40422 h 253481"/>
                <a:gd name="connsiteX7" fmla="*/ 123830 w 415965"/>
                <a:gd name="connsiteY7" fmla="*/ 68997 h 253481"/>
                <a:gd name="connsiteX8" fmla="*/ 206380 w 415965"/>
                <a:gd name="connsiteY8" fmla="*/ 78522 h 253481"/>
                <a:gd name="connsiteX9" fmla="*/ 5 w 415965"/>
                <a:gd name="connsiteY9" fmla="*/ 107097 h 25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5965" h="253481">
                  <a:moveTo>
                    <a:pt x="5" y="107097"/>
                  </a:moveTo>
                  <a:cubicBezTo>
                    <a:pt x="-1053" y="109214"/>
                    <a:pt x="154522" y="88047"/>
                    <a:pt x="200030" y="91222"/>
                  </a:cubicBezTo>
                  <a:cubicBezTo>
                    <a:pt x="245538" y="94397"/>
                    <a:pt x="275701" y="130380"/>
                    <a:pt x="273055" y="126147"/>
                  </a:cubicBezTo>
                  <a:cubicBezTo>
                    <a:pt x="270409" y="121914"/>
                    <a:pt x="160343" y="44655"/>
                    <a:pt x="184155" y="65822"/>
                  </a:cubicBezTo>
                  <a:cubicBezTo>
                    <a:pt x="207968" y="86989"/>
                    <a:pt x="419105" y="262143"/>
                    <a:pt x="415930" y="253147"/>
                  </a:cubicBezTo>
                  <a:cubicBezTo>
                    <a:pt x="412755" y="244151"/>
                    <a:pt x="203734" y="47301"/>
                    <a:pt x="165105" y="11847"/>
                  </a:cubicBezTo>
                  <a:cubicBezTo>
                    <a:pt x="126476" y="-23607"/>
                    <a:pt x="191034" y="30897"/>
                    <a:pt x="184155" y="40422"/>
                  </a:cubicBezTo>
                  <a:cubicBezTo>
                    <a:pt x="177276" y="49947"/>
                    <a:pt x="120126" y="62647"/>
                    <a:pt x="123830" y="68997"/>
                  </a:cubicBezTo>
                  <a:cubicBezTo>
                    <a:pt x="127534" y="75347"/>
                    <a:pt x="228605" y="73759"/>
                    <a:pt x="206380" y="78522"/>
                  </a:cubicBezTo>
                  <a:cubicBezTo>
                    <a:pt x="184155" y="83284"/>
                    <a:pt x="1063" y="104980"/>
                    <a:pt x="5" y="10709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0" name="フリーフォーム 749">
              <a:extLst>
                <a:ext uri="{FF2B5EF4-FFF2-40B4-BE49-F238E27FC236}">
                  <a16:creationId xmlns:a16="http://schemas.microsoft.com/office/drawing/2014/main" id="{2157F6B1-EFE3-0694-4638-EAF454D3AF02}"/>
                </a:ext>
              </a:extLst>
            </p:cNvPr>
            <p:cNvSpPr/>
            <p:nvPr/>
          </p:nvSpPr>
          <p:spPr>
            <a:xfrm>
              <a:off x="7243528" y="12315280"/>
              <a:ext cx="197879" cy="308138"/>
            </a:xfrm>
            <a:custGeom>
              <a:avLst/>
              <a:gdLst>
                <a:gd name="connsiteX0" fmla="*/ 1822 w 197879"/>
                <a:gd name="connsiteY0" fmla="*/ 3720 h 308138"/>
                <a:gd name="connsiteX1" fmla="*/ 195497 w 197879"/>
                <a:gd name="connsiteY1" fmla="*/ 305345 h 308138"/>
                <a:gd name="connsiteX2" fmla="*/ 103422 w 197879"/>
                <a:gd name="connsiteY2" fmla="*/ 146595 h 308138"/>
                <a:gd name="connsiteX3" fmla="*/ 1822 w 197879"/>
                <a:gd name="connsiteY3" fmla="*/ 3720 h 30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879" h="308138">
                  <a:moveTo>
                    <a:pt x="1822" y="3720"/>
                  </a:moveTo>
                  <a:cubicBezTo>
                    <a:pt x="17168" y="30178"/>
                    <a:pt x="178564" y="281533"/>
                    <a:pt x="195497" y="305345"/>
                  </a:cubicBezTo>
                  <a:cubicBezTo>
                    <a:pt x="212430" y="329158"/>
                    <a:pt x="134643" y="194220"/>
                    <a:pt x="103422" y="146595"/>
                  </a:cubicBezTo>
                  <a:cubicBezTo>
                    <a:pt x="72201" y="98970"/>
                    <a:pt x="-13524" y="-22738"/>
                    <a:pt x="1822" y="372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2" name="フリーフォーム 751">
              <a:extLst>
                <a:ext uri="{FF2B5EF4-FFF2-40B4-BE49-F238E27FC236}">
                  <a16:creationId xmlns:a16="http://schemas.microsoft.com/office/drawing/2014/main" id="{A38C690E-D69E-0E7A-756F-B474CBEDF2C6}"/>
                </a:ext>
              </a:extLst>
            </p:cNvPr>
            <p:cNvSpPr/>
            <p:nvPr/>
          </p:nvSpPr>
          <p:spPr>
            <a:xfrm>
              <a:off x="7196455" y="12247353"/>
              <a:ext cx="225704" cy="404234"/>
            </a:xfrm>
            <a:custGeom>
              <a:avLst/>
              <a:gdLst>
                <a:gd name="connsiteX0" fmla="*/ 4445 w 225704"/>
                <a:gd name="connsiteY0" fmla="*/ 4972 h 404234"/>
                <a:gd name="connsiteX1" fmla="*/ 207645 w 225704"/>
                <a:gd name="connsiteY1" fmla="*/ 376447 h 404234"/>
                <a:gd name="connsiteX2" fmla="*/ 198120 w 225704"/>
                <a:gd name="connsiteY2" fmla="*/ 351047 h 404234"/>
                <a:gd name="connsiteX3" fmla="*/ 52070 w 225704"/>
                <a:gd name="connsiteY3" fmla="*/ 141497 h 404234"/>
                <a:gd name="connsiteX4" fmla="*/ 64770 w 225704"/>
                <a:gd name="connsiteY4" fmla="*/ 160547 h 404234"/>
                <a:gd name="connsiteX5" fmla="*/ 4445 w 225704"/>
                <a:gd name="connsiteY5" fmla="*/ 4972 h 40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704" h="404234">
                  <a:moveTo>
                    <a:pt x="4445" y="4972"/>
                  </a:moveTo>
                  <a:cubicBezTo>
                    <a:pt x="28257" y="40955"/>
                    <a:pt x="207645" y="376447"/>
                    <a:pt x="207645" y="376447"/>
                  </a:cubicBezTo>
                  <a:cubicBezTo>
                    <a:pt x="239924" y="434126"/>
                    <a:pt x="224049" y="390205"/>
                    <a:pt x="198120" y="351047"/>
                  </a:cubicBezTo>
                  <a:cubicBezTo>
                    <a:pt x="172191" y="311889"/>
                    <a:pt x="52070" y="141497"/>
                    <a:pt x="52070" y="141497"/>
                  </a:cubicBezTo>
                  <a:cubicBezTo>
                    <a:pt x="29845" y="109747"/>
                    <a:pt x="69532" y="181714"/>
                    <a:pt x="64770" y="160547"/>
                  </a:cubicBezTo>
                  <a:cubicBezTo>
                    <a:pt x="60008" y="139380"/>
                    <a:pt x="-19367" y="-31011"/>
                    <a:pt x="4445" y="497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3" name="フリーフォーム 752">
              <a:extLst>
                <a:ext uri="{FF2B5EF4-FFF2-40B4-BE49-F238E27FC236}">
                  <a16:creationId xmlns:a16="http://schemas.microsoft.com/office/drawing/2014/main" id="{0AE611D3-B6E7-60FB-0E84-E85CD9A1E011}"/>
                </a:ext>
              </a:extLst>
            </p:cNvPr>
            <p:cNvSpPr/>
            <p:nvPr/>
          </p:nvSpPr>
          <p:spPr>
            <a:xfrm>
              <a:off x="7188129" y="11572985"/>
              <a:ext cx="366714" cy="492541"/>
            </a:xfrm>
            <a:custGeom>
              <a:avLst/>
              <a:gdLst>
                <a:gd name="connsiteX0" fmla="*/ 73096 w 366714"/>
                <a:gd name="connsiteY0" fmla="*/ 6240 h 492541"/>
                <a:gd name="connsiteX1" fmla="*/ 177871 w 366714"/>
                <a:gd name="connsiteY1" fmla="*/ 476140 h 492541"/>
                <a:gd name="connsiteX2" fmla="*/ 168346 w 366714"/>
                <a:gd name="connsiteY2" fmla="*/ 377715 h 492541"/>
                <a:gd name="connsiteX3" fmla="*/ 142946 w 366714"/>
                <a:gd name="connsiteY3" fmla="*/ 301515 h 492541"/>
                <a:gd name="connsiteX4" fmla="*/ 298521 w 366714"/>
                <a:gd name="connsiteY4" fmla="*/ 441215 h 492541"/>
                <a:gd name="connsiteX5" fmla="*/ 317571 w 366714"/>
                <a:gd name="connsiteY5" fmla="*/ 469790 h 492541"/>
                <a:gd name="connsiteX6" fmla="*/ 298521 w 366714"/>
                <a:gd name="connsiteY6" fmla="*/ 368190 h 492541"/>
                <a:gd name="connsiteX7" fmla="*/ 257246 w 366714"/>
                <a:gd name="connsiteY7" fmla="*/ 295165 h 492541"/>
                <a:gd name="connsiteX8" fmla="*/ 333446 w 366714"/>
                <a:gd name="connsiteY8" fmla="*/ 399940 h 492541"/>
                <a:gd name="connsiteX9" fmla="*/ 365196 w 366714"/>
                <a:gd name="connsiteY9" fmla="*/ 349140 h 492541"/>
                <a:gd name="connsiteX10" fmla="*/ 288996 w 366714"/>
                <a:gd name="connsiteY10" fmla="*/ 409465 h 492541"/>
                <a:gd name="connsiteX11" fmla="*/ 168346 w 366714"/>
                <a:gd name="connsiteY11" fmla="*/ 323740 h 492541"/>
                <a:gd name="connsiteX12" fmla="*/ 247721 w 366714"/>
                <a:gd name="connsiteY12" fmla="*/ 206265 h 492541"/>
                <a:gd name="connsiteX13" fmla="*/ 139771 w 366714"/>
                <a:gd name="connsiteY13" fmla="*/ 304690 h 492541"/>
                <a:gd name="connsiteX14" fmla="*/ 71 w 366714"/>
                <a:gd name="connsiteY14" fmla="*/ 72915 h 492541"/>
                <a:gd name="connsiteX15" fmla="*/ 120721 w 366714"/>
                <a:gd name="connsiteY15" fmla="*/ 288815 h 492541"/>
                <a:gd name="connsiteX16" fmla="*/ 120721 w 366714"/>
                <a:gd name="connsiteY16" fmla="*/ 168165 h 492541"/>
                <a:gd name="connsiteX17" fmla="*/ 108021 w 366714"/>
                <a:gd name="connsiteY17" fmla="*/ 203090 h 492541"/>
                <a:gd name="connsiteX18" fmla="*/ 73096 w 366714"/>
                <a:gd name="connsiteY18" fmla="*/ 6240 h 49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6714" h="492541">
                  <a:moveTo>
                    <a:pt x="73096" y="6240"/>
                  </a:moveTo>
                  <a:cubicBezTo>
                    <a:pt x="84738" y="51748"/>
                    <a:pt x="161996" y="414228"/>
                    <a:pt x="177871" y="476140"/>
                  </a:cubicBezTo>
                  <a:cubicBezTo>
                    <a:pt x="193746" y="538053"/>
                    <a:pt x="174167" y="406819"/>
                    <a:pt x="168346" y="377715"/>
                  </a:cubicBezTo>
                  <a:cubicBezTo>
                    <a:pt x="162525" y="348611"/>
                    <a:pt x="121250" y="290932"/>
                    <a:pt x="142946" y="301515"/>
                  </a:cubicBezTo>
                  <a:cubicBezTo>
                    <a:pt x="164642" y="312098"/>
                    <a:pt x="269417" y="413169"/>
                    <a:pt x="298521" y="441215"/>
                  </a:cubicBezTo>
                  <a:cubicBezTo>
                    <a:pt x="327625" y="469261"/>
                    <a:pt x="317571" y="481961"/>
                    <a:pt x="317571" y="469790"/>
                  </a:cubicBezTo>
                  <a:cubicBezTo>
                    <a:pt x="317571" y="457619"/>
                    <a:pt x="308575" y="397294"/>
                    <a:pt x="298521" y="368190"/>
                  </a:cubicBezTo>
                  <a:cubicBezTo>
                    <a:pt x="288467" y="339086"/>
                    <a:pt x="251425" y="289873"/>
                    <a:pt x="257246" y="295165"/>
                  </a:cubicBezTo>
                  <a:cubicBezTo>
                    <a:pt x="263067" y="300457"/>
                    <a:pt x="315454" y="390944"/>
                    <a:pt x="333446" y="399940"/>
                  </a:cubicBezTo>
                  <a:cubicBezTo>
                    <a:pt x="351438" y="408936"/>
                    <a:pt x="372604" y="347553"/>
                    <a:pt x="365196" y="349140"/>
                  </a:cubicBezTo>
                  <a:cubicBezTo>
                    <a:pt x="357788" y="350727"/>
                    <a:pt x="321804" y="413698"/>
                    <a:pt x="288996" y="409465"/>
                  </a:cubicBezTo>
                  <a:cubicBezTo>
                    <a:pt x="256188" y="405232"/>
                    <a:pt x="175225" y="357607"/>
                    <a:pt x="168346" y="323740"/>
                  </a:cubicBezTo>
                  <a:cubicBezTo>
                    <a:pt x="161467" y="289873"/>
                    <a:pt x="252483" y="209440"/>
                    <a:pt x="247721" y="206265"/>
                  </a:cubicBezTo>
                  <a:cubicBezTo>
                    <a:pt x="242959" y="203090"/>
                    <a:pt x="181046" y="326915"/>
                    <a:pt x="139771" y="304690"/>
                  </a:cubicBezTo>
                  <a:cubicBezTo>
                    <a:pt x="98496" y="282465"/>
                    <a:pt x="3246" y="75561"/>
                    <a:pt x="71" y="72915"/>
                  </a:cubicBezTo>
                  <a:cubicBezTo>
                    <a:pt x="-3104" y="70269"/>
                    <a:pt x="100613" y="272940"/>
                    <a:pt x="120721" y="288815"/>
                  </a:cubicBezTo>
                  <a:cubicBezTo>
                    <a:pt x="140829" y="304690"/>
                    <a:pt x="122838" y="182453"/>
                    <a:pt x="120721" y="168165"/>
                  </a:cubicBezTo>
                  <a:cubicBezTo>
                    <a:pt x="118604" y="153878"/>
                    <a:pt x="115429" y="227961"/>
                    <a:pt x="108021" y="203090"/>
                  </a:cubicBezTo>
                  <a:cubicBezTo>
                    <a:pt x="100613" y="178219"/>
                    <a:pt x="61454" y="-39268"/>
                    <a:pt x="73096" y="624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4" name="フリーフォーム 753">
              <a:extLst>
                <a:ext uri="{FF2B5EF4-FFF2-40B4-BE49-F238E27FC236}">
                  <a16:creationId xmlns:a16="http://schemas.microsoft.com/office/drawing/2014/main" id="{190FFB39-9836-04E7-2FD0-577297F145B3}"/>
                </a:ext>
              </a:extLst>
            </p:cNvPr>
            <p:cNvSpPr/>
            <p:nvPr/>
          </p:nvSpPr>
          <p:spPr>
            <a:xfrm>
              <a:off x="7420530" y="11091253"/>
              <a:ext cx="466426" cy="691043"/>
            </a:xfrm>
            <a:custGeom>
              <a:avLst/>
              <a:gdLst>
                <a:gd name="connsiteX0" fmla="*/ 81995 w 466426"/>
                <a:gd name="connsiteY0" fmla="*/ 265722 h 691043"/>
                <a:gd name="connsiteX1" fmla="*/ 91520 w 466426"/>
                <a:gd name="connsiteY1" fmla="*/ 110147 h 691043"/>
                <a:gd name="connsiteX2" fmla="*/ 310595 w 466426"/>
                <a:gd name="connsiteY2" fmla="*/ 487972 h 691043"/>
                <a:gd name="connsiteX3" fmla="*/ 294720 w 466426"/>
                <a:gd name="connsiteY3" fmla="*/ 367322 h 691043"/>
                <a:gd name="connsiteX4" fmla="*/ 459820 w 466426"/>
                <a:gd name="connsiteY4" fmla="*/ 684822 h 691043"/>
                <a:gd name="connsiteX5" fmla="*/ 34370 w 466426"/>
                <a:gd name="connsiteY5" fmla="*/ 30772 h 691043"/>
                <a:gd name="connsiteX6" fmla="*/ 28020 w 466426"/>
                <a:gd name="connsiteY6" fmla="*/ 97447 h 691043"/>
                <a:gd name="connsiteX7" fmla="*/ 50245 w 466426"/>
                <a:gd name="connsiteY7" fmla="*/ 14897 h 691043"/>
                <a:gd name="connsiteX8" fmla="*/ 81995 w 466426"/>
                <a:gd name="connsiteY8" fmla="*/ 265722 h 691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426" h="691043">
                  <a:moveTo>
                    <a:pt x="81995" y="265722"/>
                  </a:moveTo>
                  <a:cubicBezTo>
                    <a:pt x="88874" y="281597"/>
                    <a:pt x="53420" y="73105"/>
                    <a:pt x="91520" y="110147"/>
                  </a:cubicBezTo>
                  <a:cubicBezTo>
                    <a:pt x="129620" y="147189"/>
                    <a:pt x="276728" y="445109"/>
                    <a:pt x="310595" y="487972"/>
                  </a:cubicBezTo>
                  <a:cubicBezTo>
                    <a:pt x="344462" y="530835"/>
                    <a:pt x="269849" y="334514"/>
                    <a:pt x="294720" y="367322"/>
                  </a:cubicBezTo>
                  <a:cubicBezTo>
                    <a:pt x="319591" y="400130"/>
                    <a:pt x="503212" y="740914"/>
                    <a:pt x="459820" y="684822"/>
                  </a:cubicBezTo>
                  <a:cubicBezTo>
                    <a:pt x="416428" y="628730"/>
                    <a:pt x="106337" y="128668"/>
                    <a:pt x="34370" y="30772"/>
                  </a:cubicBezTo>
                  <a:cubicBezTo>
                    <a:pt x="-37597" y="-67124"/>
                    <a:pt x="25374" y="100093"/>
                    <a:pt x="28020" y="97447"/>
                  </a:cubicBezTo>
                  <a:cubicBezTo>
                    <a:pt x="30666" y="94801"/>
                    <a:pt x="43895" y="-11561"/>
                    <a:pt x="50245" y="14897"/>
                  </a:cubicBezTo>
                  <a:cubicBezTo>
                    <a:pt x="56595" y="41355"/>
                    <a:pt x="75116" y="249847"/>
                    <a:pt x="81995" y="26572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5" name="フリーフォーム 754">
              <a:extLst>
                <a:ext uri="{FF2B5EF4-FFF2-40B4-BE49-F238E27FC236}">
                  <a16:creationId xmlns:a16="http://schemas.microsoft.com/office/drawing/2014/main" id="{1D8952B0-5F93-F647-EE2F-662EABF09E2E}"/>
                </a:ext>
              </a:extLst>
            </p:cNvPr>
            <p:cNvSpPr/>
            <p:nvPr/>
          </p:nvSpPr>
          <p:spPr>
            <a:xfrm>
              <a:off x="6994516" y="10524615"/>
              <a:ext cx="352434" cy="767323"/>
            </a:xfrm>
            <a:custGeom>
              <a:avLst/>
              <a:gdLst>
                <a:gd name="connsiteX0" fmla="*/ 76209 w 352434"/>
                <a:gd name="connsiteY0" fmla="*/ 165610 h 767323"/>
                <a:gd name="connsiteX1" fmla="*/ 66684 w 352434"/>
                <a:gd name="connsiteY1" fmla="*/ 279910 h 767323"/>
                <a:gd name="connsiteX2" fmla="*/ 165109 w 352434"/>
                <a:gd name="connsiteY2" fmla="*/ 346585 h 767323"/>
                <a:gd name="connsiteX3" fmla="*/ 107959 w 352434"/>
                <a:gd name="connsiteY3" fmla="*/ 371985 h 767323"/>
                <a:gd name="connsiteX4" fmla="*/ 53984 w 352434"/>
                <a:gd name="connsiteY4" fmla="*/ 718060 h 767323"/>
                <a:gd name="connsiteX5" fmla="*/ 101609 w 352434"/>
                <a:gd name="connsiteY5" fmla="*/ 546610 h 767323"/>
                <a:gd name="connsiteX6" fmla="*/ 196859 w 352434"/>
                <a:gd name="connsiteY6" fmla="*/ 530735 h 767323"/>
                <a:gd name="connsiteX7" fmla="*/ 190509 w 352434"/>
                <a:gd name="connsiteY7" fmla="*/ 765685 h 767323"/>
                <a:gd name="connsiteX8" fmla="*/ 219084 w 352434"/>
                <a:gd name="connsiteY8" fmla="*/ 394210 h 767323"/>
                <a:gd name="connsiteX9" fmla="*/ 234959 w 352434"/>
                <a:gd name="connsiteY9" fmla="*/ 244985 h 767323"/>
                <a:gd name="connsiteX10" fmla="*/ 352434 w 352434"/>
                <a:gd name="connsiteY10" fmla="*/ 510 h 767323"/>
                <a:gd name="connsiteX11" fmla="*/ 234959 w 352434"/>
                <a:gd name="connsiteY11" fmla="*/ 314835 h 767323"/>
                <a:gd name="connsiteX12" fmla="*/ 165109 w 352434"/>
                <a:gd name="connsiteY12" fmla="*/ 616460 h 767323"/>
                <a:gd name="connsiteX13" fmla="*/ 209559 w 352434"/>
                <a:gd name="connsiteY13" fmla="*/ 473585 h 767323"/>
                <a:gd name="connsiteX14" fmla="*/ 73034 w 352434"/>
                <a:gd name="connsiteY14" fmla="*/ 537085 h 767323"/>
                <a:gd name="connsiteX15" fmla="*/ 98434 w 352434"/>
                <a:gd name="connsiteY15" fmla="*/ 483110 h 767323"/>
                <a:gd name="connsiteX16" fmla="*/ 9 w 352434"/>
                <a:gd name="connsiteY16" fmla="*/ 340235 h 767323"/>
                <a:gd name="connsiteX17" fmla="*/ 104784 w 352434"/>
                <a:gd name="connsiteY17" fmla="*/ 454535 h 767323"/>
                <a:gd name="connsiteX18" fmla="*/ 117484 w 352434"/>
                <a:gd name="connsiteY18" fmla="*/ 371985 h 767323"/>
                <a:gd name="connsiteX19" fmla="*/ 57159 w 352434"/>
                <a:gd name="connsiteY19" fmla="*/ 292610 h 767323"/>
                <a:gd name="connsiteX20" fmla="*/ 34934 w 352434"/>
                <a:gd name="connsiteY20" fmla="*/ 270385 h 767323"/>
                <a:gd name="connsiteX21" fmla="*/ 76209 w 352434"/>
                <a:gd name="connsiteY21" fmla="*/ 165610 h 76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2434" h="767323">
                  <a:moveTo>
                    <a:pt x="76209" y="165610"/>
                  </a:moveTo>
                  <a:cubicBezTo>
                    <a:pt x="81501" y="167197"/>
                    <a:pt x="51867" y="249748"/>
                    <a:pt x="66684" y="279910"/>
                  </a:cubicBezTo>
                  <a:cubicBezTo>
                    <a:pt x="81501" y="310072"/>
                    <a:pt x="158230" y="331239"/>
                    <a:pt x="165109" y="346585"/>
                  </a:cubicBezTo>
                  <a:cubicBezTo>
                    <a:pt x="171988" y="361931"/>
                    <a:pt x="126480" y="310073"/>
                    <a:pt x="107959" y="371985"/>
                  </a:cubicBezTo>
                  <a:cubicBezTo>
                    <a:pt x="89438" y="433897"/>
                    <a:pt x="55042" y="688956"/>
                    <a:pt x="53984" y="718060"/>
                  </a:cubicBezTo>
                  <a:cubicBezTo>
                    <a:pt x="52926" y="747164"/>
                    <a:pt x="77797" y="577831"/>
                    <a:pt x="101609" y="546610"/>
                  </a:cubicBezTo>
                  <a:cubicBezTo>
                    <a:pt x="125421" y="515389"/>
                    <a:pt x="182042" y="494223"/>
                    <a:pt x="196859" y="530735"/>
                  </a:cubicBezTo>
                  <a:cubicBezTo>
                    <a:pt x="211676" y="567247"/>
                    <a:pt x="186805" y="788439"/>
                    <a:pt x="190509" y="765685"/>
                  </a:cubicBezTo>
                  <a:cubicBezTo>
                    <a:pt x="194213" y="742931"/>
                    <a:pt x="211676" y="480993"/>
                    <a:pt x="219084" y="394210"/>
                  </a:cubicBezTo>
                  <a:cubicBezTo>
                    <a:pt x="226492" y="307427"/>
                    <a:pt x="212734" y="310602"/>
                    <a:pt x="234959" y="244985"/>
                  </a:cubicBezTo>
                  <a:cubicBezTo>
                    <a:pt x="257184" y="179368"/>
                    <a:pt x="352434" y="-11132"/>
                    <a:pt x="352434" y="510"/>
                  </a:cubicBezTo>
                  <a:cubicBezTo>
                    <a:pt x="352434" y="12152"/>
                    <a:pt x="266180" y="212177"/>
                    <a:pt x="234959" y="314835"/>
                  </a:cubicBezTo>
                  <a:cubicBezTo>
                    <a:pt x="203738" y="417493"/>
                    <a:pt x="169342" y="590002"/>
                    <a:pt x="165109" y="616460"/>
                  </a:cubicBezTo>
                  <a:cubicBezTo>
                    <a:pt x="160876" y="642918"/>
                    <a:pt x="224905" y="486814"/>
                    <a:pt x="209559" y="473585"/>
                  </a:cubicBezTo>
                  <a:cubicBezTo>
                    <a:pt x="194213" y="460356"/>
                    <a:pt x="91555" y="535498"/>
                    <a:pt x="73034" y="537085"/>
                  </a:cubicBezTo>
                  <a:cubicBezTo>
                    <a:pt x="54513" y="538672"/>
                    <a:pt x="110605" y="515918"/>
                    <a:pt x="98434" y="483110"/>
                  </a:cubicBezTo>
                  <a:cubicBezTo>
                    <a:pt x="86263" y="450302"/>
                    <a:pt x="-1049" y="344997"/>
                    <a:pt x="9" y="340235"/>
                  </a:cubicBezTo>
                  <a:cubicBezTo>
                    <a:pt x="1067" y="335473"/>
                    <a:pt x="85205" y="449243"/>
                    <a:pt x="104784" y="454535"/>
                  </a:cubicBezTo>
                  <a:cubicBezTo>
                    <a:pt x="124363" y="459827"/>
                    <a:pt x="125421" y="398972"/>
                    <a:pt x="117484" y="371985"/>
                  </a:cubicBezTo>
                  <a:cubicBezTo>
                    <a:pt x="109547" y="344998"/>
                    <a:pt x="70917" y="309543"/>
                    <a:pt x="57159" y="292610"/>
                  </a:cubicBezTo>
                  <a:cubicBezTo>
                    <a:pt x="43401" y="275677"/>
                    <a:pt x="28584" y="287847"/>
                    <a:pt x="34934" y="270385"/>
                  </a:cubicBezTo>
                  <a:cubicBezTo>
                    <a:pt x="41284" y="252923"/>
                    <a:pt x="70917" y="164023"/>
                    <a:pt x="76209" y="16561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6" name="フリーフォーム 755">
              <a:extLst>
                <a:ext uri="{FF2B5EF4-FFF2-40B4-BE49-F238E27FC236}">
                  <a16:creationId xmlns:a16="http://schemas.microsoft.com/office/drawing/2014/main" id="{24D8A5EF-9912-A21D-66CD-5EEE092F1F12}"/>
                </a:ext>
              </a:extLst>
            </p:cNvPr>
            <p:cNvSpPr/>
            <p:nvPr/>
          </p:nvSpPr>
          <p:spPr>
            <a:xfrm>
              <a:off x="7961208" y="12413404"/>
              <a:ext cx="217814" cy="154813"/>
            </a:xfrm>
            <a:custGeom>
              <a:avLst/>
              <a:gdLst>
                <a:gd name="connsiteX0" fmla="*/ 1692 w 217814"/>
                <a:gd name="connsiteY0" fmla="*/ 846 h 154813"/>
                <a:gd name="connsiteX1" fmla="*/ 204892 w 217814"/>
                <a:gd name="connsiteY1" fmla="*/ 150071 h 154813"/>
                <a:gd name="connsiteX2" fmla="*/ 185842 w 217814"/>
                <a:gd name="connsiteY2" fmla="*/ 118321 h 154813"/>
                <a:gd name="connsiteX3" fmla="*/ 93767 w 217814"/>
                <a:gd name="connsiteY3" fmla="*/ 124671 h 154813"/>
                <a:gd name="connsiteX4" fmla="*/ 141392 w 217814"/>
                <a:gd name="connsiteY4" fmla="*/ 89746 h 154813"/>
                <a:gd name="connsiteX5" fmla="*/ 33442 w 217814"/>
                <a:gd name="connsiteY5" fmla="*/ 124671 h 154813"/>
                <a:gd name="connsiteX6" fmla="*/ 112817 w 217814"/>
                <a:gd name="connsiteY6" fmla="*/ 54821 h 154813"/>
                <a:gd name="connsiteX7" fmla="*/ 106467 w 217814"/>
                <a:gd name="connsiteY7" fmla="*/ 86571 h 154813"/>
                <a:gd name="connsiteX8" fmla="*/ 1692 w 217814"/>
                <a:gd name="connsiteY8" fmla="*/ 846 h 15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814" h="154813">
                  <a:moveTo>
                    <a:pt x="1692" y="846"/>
                  </a:moveTo>
                  <a:cubicBezTo>
                    <a:pt x="18096" y="11429"/>
                    <a:pt x="174200" y="130492"/>
                    <a:pt x="204892" y="150071"/>
                  </a:cubicBezTo>
                  <a:cubicBezTo>
                    <a:pt x="235584" y="169650"/>
                    <a:pt x="204363" y="122554"/>
                    <a:pt x="185842" y="118321"/>
                  </a:cubicBezTo>
                  <a:cubicBezTo>
                    <a:pt x="167321" y="114088"/>
                    <a:pt x="101175" y="129434"/>
                    <a:pt x="93767" y="124671"/>
                  </a:cubicBezTo>
                  <a:cubicBezTo>
                    <a:pt x="86359" y="119909"/>
                    <a:pt x="151446" y="89746"/>
                    <a:pt x="141392" y="89746"/>
                  </a:cubicBezTo>
                  <a:cubicBezTo>
                    <a:pt x="131338" y="89746"/>
                    <a:pt x="38204" y="130492"/>
                    <a:pt x="33442" y="124671"/>
                  </a:cubicBezTo>
                  <a:cubicBezTo>
                    <a:pt x="28680" y="118850"/>
                    <a:pt x="100646" y="61171"/>
                    <a:pt x="112817" y="54821"/>
                  </a:cubicBezTo>
                  <a:cubicBezTo>
                    <a:pt x="124988" y="48471"/>
                    <a:pt x="119696" y="90804"/>
                    <a:pt x="106467" y="86571"/>
                  </a:cubicBezTo>
                  <a:cubicBezTo>
                    <a:pt x="93238" y="82338"/>
                    <a:pt x="-14712" y="-9737"/>
                    <a:pt x="1692" y="84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7" name="フリーフォーム 756">
              <a:extLst>
                <a:ext uri="{FF2B5EF4-FFF2-40B4-BE49-F238E27FC236}">
                  <a16:creationId xmlns:a16="http://schemas.microsoft.com/office/drawing/2014/main" id="{4843016E-5C0D-DD13-4001-FE810943DDA9}"/>
                </a:ext>
              </a:extLst>
            </p:cNvPr>
            <p:cNvSpPr/>
            <p:nvPr/>
          </p:nvSpPr>
          <p:spPr>
            <a:xfrm>
              <a:off x="7966607" y="12242064"/>
              <a:ext cx="463917" cy="243564"/>
            </a:xfrm>
            <a:custGeom>
              <a:avLst/>
              <a:gdLst>
                <a:gd name="connsiteX0" fmla="*/ 2643 w 463917"/>
                <a:gd name="connsiteY0" fmla="*/ 736 h 243564"/>
                <a:gd name="connsiteX1" fmla="*/ 443968 w 463917"/>
                <a:gd name="connsiteY1" fmla="*/ 232511 h 243564"/>
                <a:gd name="connsiteX2" fmla="*/ 383643 w 463917"/>
                <a:gd name="connsiteY2" fmla="*/ 203936 h 243564"/>
                <a:gd name="connsiteX3" fmla="*/ 342368 w 463917"/>
                <a:gd name="connsiteY3" fmla="*/ 181711 h 243564"/>
                <a:gd name="connsiteX4" fmla="*/ 288393 w 463917"/>
                <a:gd name="connsiteY4" fmla="*/ 222986 h 243564"/>
                <a:gd name="connsiteX5" fmla="*/ 313793 w 463917"/>
                <a:gd name="connsiteY5" fmla="*/ 169011 h 243564"/>
                <a:gd name="connsiteX6" fmla="*/ 221718 w 463917"/>
                <a:gd name="connsiteY6" fmla="*/ 184886 h 243564"/>
                <a:gd name="connsiteX7" fmla="*/ 256643 w 463917"/>
                <a:gd name="connsiteY7" fmla="*/ 159486 h 243564"/>
                <a:gd name="connsiteX8" fmla="*/ 2643 w 463917"/>
                <a:gd name="connsiteY8" fmla="*/ 736 h 24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917" h="243564">
                  <a:moveTo>
                    <a:pt x="2643" y="736"/>
                  </a:moveTo>
                  <a:cubicBezTo>
                    <a:pt x="33864" y="12907"/>
                    <a:pt x="380468" y="198644"/>
                    <a:pt x="443968" y="232511"/>
                  </a:cubicBezTo>
                  <a:cubicBezTo>
                    <a:pt x="507468" y="266378"/>
                    <a:pt x="400576" y="212403"/>
                    <a:pt x="383643" y="203936"/>
                  </a:cubicBezTo>
                  <a:cubicBezTo>
                    <a:pt x="366710" y="195469"/>
                    <a:pt x="358243" y="178536"/>
                    <a:pt x="342368" y="181711"/>
                  </a:cubicBezTo>
                  <a:cubicBezTo>
                    <a:pt x="326493" y="184886"/>
                    <a:pt x="293155" y="225103"/>
                    <a:pt x="288393" y="222986"/>
                  </a:cubicBezTo>
                  <a:cubicBezTo>
                    <a:pt x="283631" y="220869"/>
                    <a:pt x="324905" y="175361"/>
                    <a:pt x="313793" y="169011"/>
                  </a:cubicBezTo>
                  <a:cubicBezTo>
                    <a:pt x="302681" y="162661"/>
                    <a:pt x="231243" y="186474"/>
                    <a:pt x="221718" y="184886"/>
                  </a:cubicBezTo>
                  <a:cubicBezTo>
                    <a:pt x="212193" y="183299"/>
                    <a:pt x="286805" y="188061"/>
                    <a:pt x="256643" y="159486"/>
                  </a:cubicBezTo>
                  <a:cubicBezTo>
                    <a:pt x="226481" y="130911"/>
                    <a:pt x="-28578" y="-11435"/>
                    <a:pt x="2643" y="73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8" name="フリーフォーム 757">
              <a:extLst>
                <a:ext uri="{FF2B5EF4-FFF2-40B4-BE49-F238E27FC236}">
                  <a16:creationId xmlns:a16="http://schemas.microsoft.com/office/drawing/2014/main" id="{633DD22A-F190-8F59-3F43-7EEE266C8CAE}"/>
                </a:ext>
              </a:extLst>
            </p:cNvPr>
            <p:cNvSpPr/>
            <p:nvPr/>
          </p:nvSpPr>
          <p:spPr>
            <a:xfrm>
              <a:off x="6676994" y="9944093"/>
              <a:ext cx="304956" cy="1193030"/>
            </a:xfrm>
            <a:custGeom>
              <a:avLst/>
              <a:gdLst>
                <a:gd name="connsiteX0" fmla="*/ 244506 w 304956"/>
                <a:gd name="connsiteY0" fmla="*/ 7 h 1193030"/>
                <a:gd name="connsiteX1" fmla="*/ 260381 w 304956"/>
                <a:gd name="connsiteY1" fmla="*/ 187332 h 1193030"/>
                <a:gd name="connsiteX2" fmla="*/ 47656 w 304956"/>
                <a:gd name="connsiteY2" fmla="*/ 781057 h 1193030"/>
                <a:gd name="connsiteX3" fmla="*/ 3206 w 304956"/>
                <a:gd name="connsiteY3" fmla="*/ 942982 h 1193030"/>
                <a:gd name="connsiteX4" fmla="*/ 25431 w 304956"/>
                <a:gd name="connsiteY4" fmla="*/ 866782 h 1193030"/>
                <a:gd name="connsiteX5" fmla="*/ 31 w 304956"/>
                <a:gd name="connsiteY5" fmla="*/ 730257 h 1193030"/>
                <a:gd name="connsiteX6" fmla="*/ 31781 w 304956"/>
                <a:gd name="connsiteY6" fmla="*/ 949332 h 1193030"/>
                <a:gd name="connsiteX7" fmla="*/ 130206 w 304956"/>
                <a:gd name="connsiteY7" fmla="*/ 1187457 h 1193030"/>
                <a:gd name="connsiteX8" fmla="*/ 130206 w 304956"/>
                <a:gd name="connsiteY8" fmla="*/ 1089032 h 1193030"/>
                <a:gd name="connsiteX9" fmla="*/ 114331 w 304956"/>
                <a:gd name="connsiteY9" fmla="*/ 774707 h 1193030"/>
                <a:gd name="connsiteX10" fmla="*/ 107981 w 304956"/>
                <a:gd name="connsiteY10" fmla="*/ 1069982 h 1193030"/>
                <a:gd name="connsiteX11" fmla="*/ 44481 w 304956"/>
                <a:gd name="connsiteY11" fmla="*/ 866782 h 1193030"/>
                <a:gd name="connsiteX12" fmla="*/ 117506 w 304956"/>
                <a:gd name="connsiteY12" fmla="*/ 517532 h 1193030"/>
                <a:gd name="connsiteX13" fmla="*/ 171481 w 304956"/>
                <a:gd name="connsiteY13" fmla="*/ 327032 h 1193030"/>
                <a:gd name="connsiteX14" fmla="*/ 142906 w 304956"/>
                <a:gd name="connsiteY14" fmla="*/ 409582 h 1193030"/>
                <a:gd name="connsiteX15" fmla="*/ 301656 w 304956"/>
                <a:gd name="connsiteY15" fmla="*/ 180982 h 1193030"/>
                <a:gd name="connsiteX16" fmla="*/ 244506 w 304956"/>
                <a:gd name="connsiteY16" fmla="*/ 7 h 119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956" h="1193030">
                  <a:moveTo>
                    <a:pt x="244506" y="7"/>
                  </a:moveTo>
                  <a:cubicBezTo>
                    <a:pt x="237627" y="1065"/>
                    <a:pt x="293189" y="57157"/>
                    <a:pt x="260381" y="187332"/>
                  </a:cubicBezTo>
                  <a:cubicBezTo>
                    <a:pt x="227573" y="317507"/>
                    <a:pt x="90518" y="655115"/>
                    <a:pt x="47656" y="781057"/>
                  </a:cubicBezTo>
                  <a:cubicBezTo>
                    <a:pt x="4794" y="906999"/>
                    <a:pt x="6910" y="928695"/>
                    <a:pt x="3206" y="942982"/>
                  </a:cubicBezTo>
                  <a:cubicBezTo>
                    <a:pt x="-498" y="957269"/>
                    <a:pt x="25960" y="902236"/>
                    <a:pt x="25431" y="866782"/>
                  </a:cubicBezTo>
                  <a:cubicBezTo>
                    <a:pt x="24902" y="831328"/>
                    <a:pt x="-1027" y="716499"/>
                    <a:pt x="31" y="730257"/>
                  </a:cubicBezTo>
                  <a:cubicBezTo>
                    <a:pt x="1089" y="744015"/>
                    <a:pt x="10085" y="873132"/>
                    <a:pt x="31781" y="949332"/>
                  </a:cubicBezTo>
                  <a:cubicBezTo>
                    <a:pt x="53477" y="1025532"/>
                    <a:pt x="113802" y="1164174"/>
                    <a:pt x="130206" y="1187457"/>
                  </a:cubicBezTo>
                  <a:cubicBezTo>
                    <a:pt x="146610" y="1210740"/>
                    <a:pt x="132852" y="1157824"/>
                    <a:pt x="130206" y="1089032"/>
                  </a:cubicBezTo>
                  <a:cubicBezTo>
                    <a:pt x="127560" y="1020240"/>
                    <a:pt x="118035" y="777882"/>
                    <a:pt x="114331" y="774707"/>
                  </a:cubicBezTo>
                  <a:cubicBezTo>
                    <a:pt x="110627" y="771532"/>
                    <a:pt x="119623" y="1054636"/>
                    <a:pt x="107981" y="1069982"/>
                  </a:cubicBezTo>
                  <a:cubicBezTo>
                    <a:pt x="96339" y="1085328"/>
                    <a:pt x="42893" y="958857"/>
                    <a:pt x="44481" y="866782"/>
                  </a:cubicBezTo>
                  <a:cubicBezTo>
                    <a:pt x="46068" y="774707"/>
                    <a:pt x="96339" y="607490"/>
                    <a:pt x="117506" y="517532"/>
                  </a:cubicBezTo>
                  <a:cubicBezTo>
                    <a:pt x="138673" y="427574"/>
                    <a:pt x="167248" y="345024"/>
                    <a:pt x="171481" y="327032"/>
                  </a:cubicBezTo>
                  <a:cubicBezTo>
                    <a:pt x="175714" y="309040"/>
                    <a:pt x="121210" y="433923"/>
                    <a:pt x="142906" y="409582"/>
                  </a:cubicBezTo>
                  <a:cubicBezTo>
                    <a:pt x="164602" y="385241"/>
                    <a:pt x="282606" y="256653"/>
                    <a:pt x="301656" y="180982"/>
                  </a:cubicBezTo>
                  <a:cubicBezTo>
                    <a:pt x="320706" y="105311"/>
                    <a:pt x="251385" y="-1051"/>
                    <a:pt x="244506" y="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9" name="フリーフォーム 758">
              <a:extLst>
                <a:ext uri="{FF2B5EF4-FFF2-40B4-BE49-F238E27FC236}">
                  <a16:creationId xmlns:a16="http://schemas.microsoft.com/office/drawing/2014/main" id="{A9CE573F-9710-E599-DEEB-F363D9E240BC}"/>
                </a:ext>
              </a:extLst>
            </p:cNvPr>
            <p:cNvSpPr/>
            <p:nvPr/>
          </p:nvSpPr>
          <p:spPr>
            <a:xfrm>
              <a:off x="6720095" y="10326085"/>
              <a:ext cx="130670" cy="776422"/>
            </a:xfrm>
            <a:custGeom>
              <a:avLst/>
              <a:gdLst>
                <a:gd name="connsiteX0" fmla="*/ 19 w 130670"/>
                <a:gd name="connsiteY0" fmla="*/ 87915 h 776422"/>
                <a:gd name="connsiteX1" fmla="*/ 79848 w 130670"/>
                <a:gd name="connsiteY1" fmla="*/ 755572 h 776422"/>
                <a:gd name="connsiteX2" fmla="*/ 108876 w 130670"/>
                <a:gd name="connsiteY2" fmla="*/ 581401 h 776422"/>
                <a:gd name="connsiteX3" fmla="*/ 79848 w 130670"/>
                <a:gd name="connsiteY3" fmla="*/ 312886 h 776422"/>
                <a:gd name="connsiteX4" fmla="*/ 130648 w 130670"/>
                <a:gd name="connsiteY4" fmla="*/ 829 h 776422"/>
                <a:gd name="connsiteX5" fmla="*/ 72591 w 130670"/>
                <a:gd name="connsiteY5" fmla="*/ 218544 h 776422"/>
                <a:gd name="connsiteX6" fmla="*/ 19 w 130670"/>
                <a:gd name="connsiteY6" fmla="*/ 87915 h 7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670" h="776422">
                  <a:moveTo>
                    <a:pt x="19" y="87915"/>
                  </a:moveTo>
                  <a:cubicBezTo>
                    <a:pt x="1228" y="177420"/>
                    <a:pt x="61705" y="673324"/>
                    <a:pt x="79848" y="755572"/>
                  </a:cubicBezTo>
                  <a:cubicBezTo>
                    <a:pt x="97991" y="837820"/>
                    <a:pt x="108876" y="655182"/>
                    <a:pt x="108876" y="581401"/>
                  </a:cubicBezTo>
                  <a:cubicBezTo>
                    <a:pt x="108876" y="507620"/>
                    <a:pt x="76219" y="409648"/>
                    <a:pt x="79848" y="312886"/>
                  </a:cubicBezTo>
                  <a:cubicBezTo>
                    <a:pt x="83477" y="216124"/>
                    <a:pt x="131857" y="16553"/>
                    <a:pt x="130648" y="829"/>
                  </a:cubicBezTo>
                  <a:cubicBezTo>
                    <a:pt x="129439" y="-14895"/>
                    <a:pt x="90734" y="197982"/>
                    <a:pt x="72591" y="218544"/>
                  </a:cubicBezTo>
                  <a:cubicBezTo>
                    <a:pt x="54448" y="239106"/>
                    <a:pt x="-1190" y="-1590"/>
                    <a:pt x="19" y="8791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0" name="フリーフォーム 759">
              <a:extLst>
                <a:ext uri="{FF2B5EF4-FFF2-40B4-BE49-F238E27FC236}">
                  <a16:creationId xmlns:a16="http://schemas.microsoft.com/office/drawing/2014/main" id="{31BF78CE-F8B4-78E7-E6E6-44C8FB2706FD}"/>
                </a:ext>
              </a:extLst>
            </p:cNvPr>
            <p:cNvSpPr/>
            <p:nvPr/>
          </p:nvSpPr>
          <p:spPr>
            <a:xfrm>
              <a:off x="4903699" y="11804484"/>
              <a:ext cx="87457" cy="343312"/>
            </a:xfrm>
            <a:custGeom>
              <a:avLst/>
              <a:gdLst>
                <a:gd name="connsiteX0" fmla="*/ 87401 w 87457"/>
                <a:gd name="connsiteY0" fmla="*/ 166 h 343312"/>
                <a:gd name="connsiteX1" fmla="*/ 55651 w 87457"/>
                <a:gd name="connsiteY1" fmla="*/ 273216 h 343312"/>
                <a:gd name="connsiteX2" fmla="*/ 81051 w 87457"/>
                <a:gd name="connsiteY2" fmla="*/ 343066 h 343312"/>
                <a:gd name="connsiteX3" fmla="*/ 49301 w 87457"/>
                <a:gd name="connsiteY3" fmla="*/ 292266 h 343312"/>
                <a:gd name="connsiteX4" fmla="*/ 1676 w 87457"/>
                <a:gd name="connsiteY4" fmla="*/ 187491 h 343312"/>
                <a:gd name="connsiteX5" fmla="*/ 14376 w 87457"/>
                <a:gd name="connsiteY5" fmla="*/ 200191 h 343312"/>
                <a:gd name="connsiteX6" fmla="*/ 49301 w 87457"/>
                <a:gd name="connsiteY6" fmla="*/ 123991 h 343312"/>
                <a:gd name="connsiteX7" fmla="*/ 27076 w 87457"/>
                <a:gd name="connsiteY7" fmla="*/ 197016 h 343312"/>
                <a:gd name="connsiteX8" fmla="*/ 46126 w 87457"/>
                <a:gd name="connsiteY8" fmla="*/ 231941 h 343312"/>
                <a:gd name="connsiteX9" fmla="*/ 87401 w 87457"/>
                <a:gd name="connsiteY9" fmla="*/ 166 h 34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457" h="343312">
                  <a:moveTo>
                    <a:pt x="87401" y="166"/>
                  </a:moveTo>
                  <a:cubicBezTo>
                    <a:pt x="88988" y="7045"/>
                    <a:pt x="56709" y="216066"/>
                    <a:pt x="55651" y="273216"/>
                  </a:cubicBezTo>
                  <a:cubicBezTo>
                    <a:pt x="54593" y="330366"/>
                    <a:pt x="82109" y="339891"/>
                    <a:pt x="81051" y="343066"/>
                  </a:cubicBezTo>
                  <a:cubicBezTo>
                    <a:pt x="79993" y="346241"/>
                    <a:pt x="62530" y="318195"/>
                    <a:pt x="49301" y="292266"/>
                  </a:cubicBezTo>
                  <a:cubicBezTo>
                    <a:pt x="36072" y="266337"/>
                    <a:pt x="1676" y="187491"/>
                    <a:pt x="1676" y="187491"/>
                  </a:cubicBezTo>
                  <a:cubicBezTo>
                    <a:pt x="-4145" y="172145"/>
                    <a:pt x="6439" y="210774"/>
                    <a:pt x="14376" y="200191"/>
                  </a:cubicBezTo>
                  <a:cubicBezTo>
                    <a:pt x="22313" y="189608"/>
                    <a:pt x="47184" y="124520"/>
                    <a:pt x="49301" y="123991"/>
                  </a:cubicBezTo>
                  <a:cubicBezTo>
                    <a:pt x="51418" y="123462"/>
                    <a:pt x="27605" y="179024"/>
                    <a:pt x="27076" y="197016"/>
                  </a:cubicBezTo>
                  <a:cubicBezTo>
                    <a:pt x="26547" y="215008"/>
                    <a:pt x="39247" y="262633"/>
                    <a:pt x="46126" y="231941"/>
                  </a:cubicBezTo>
                  <a:cubicBezTo>
                    <a:pt x="53005" y="201249"/>
                    <a:pt x="85814" y="-6713"/>
                    <a:pt x="87401" y="16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1" name="フリーフォーム 760">
              <a:extLst>
                <a:ext uri="{FF2B5EF4-FFF2-40B4-BE49-F238E27FC236}">
                  <a16:creationId xmlns:a16="http://schemas.microsoft.com/office/drawing/2014/main" id="{413059C8-667E-C62B-0CAE-DFF957BA7DEF}"/>
                </a:ext>
              </a:extLst>
            </p:cNvPr>
            <p:cNvSpPr/>
            <p:nvPr/>
          </p:nvSpPr>
          <p:spPr>
            <a:xfrm>
              <a:off x="4851390" y="11134546"/>
              <a:ext cx="57319" cy="449910"/>
            </a:xfrm>
            <a:custGeom>
              <a:avLst/>
              <a:gdLst>
                <a:gd name="connsiteX0" fmla="*/ 57160 w 57319"/>
                <a:gd name="connsiteY0" fmla="*/ 179 h 449910"/>
                <a:gd name="connsiteX1" fmla="*/ 38110 w 57319"/>
                <a:gd name="connsiteY1" fmla="*/ 231954 h 449910"/>
                <a:gd name="connsiteX2" fmla="*/ 47635 w 57319"/>
                <a:gd name="connsiteY2" fmla="*/ 447854 h 449910"/>
                <a:gd name="connsiteX3" fmla="*/ 28585 w 57319"/>
                <a:gd name="connsiteY3" fmla="*/ 333554 h 449910"/>
                <a:gd name="connsiteX4" fmla="*/ 10 w 57319"/>
                <a:gd name="connsiteY4" fmla="*/ 212904 h 449910"/>
                <a:gd name="connsiteX5" fmla="*/ 25410 w 57319"/>
                <a:gd name="connsiteY5" fmla="*/ 270054 h 449910"/>
                <a:gd name="connsiteX6" fmla="*/ 57160 w 57319"/>
                <a:gd name="connsiteY6" fmla="*/ 179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19" h="449910">
                  <a:moveTo>
                    <a:pt x="57160" y="179"/>
                  </a:moveTo>
                  <a:cubicBezTo>
                    <a:pt x="59277" y="-6171"/>
                    <a:pt x="39697" y="157342"/>
                    <a:pt x="38110" y="231954"/>
                  </a:cubicBezTo>
                  <a:cubicBezTo>
                    <a:pt x="36523" y="306566"/>
                    <a:pt x="49222" y="430921"/>
                    <a:pt x="47635" y="447854"/>
                  </a:cubicBezTo>
                  <a:cubicBezTo>
                    <a:pt x="46047" y="464787"/>
                    <a:pt x="36522" y="372712"/>
                    <a:pt x="28585" y="333554"/>
                  </a:cubicBezTo>
                  <a:cubicBezTo>
                    <a:pt x="20648" y="294396"/>
                    <a:pt x="539" y="223487"/>
                    <a:pt x="10" y="212904"/>
                  </a:cubicBezTo>
                  <a:cubicBezTo>
                    <a:pt x="-519" y="202321"/>
                    <a:pt x="19589" y="303921"/>
                    <a:pt x="25410" y="270054"/>
                  </a:cubicBezTo>
                  <a:cubicBezTo>
                    <a:pt x="31231" y="236187"/>
                    <a:pt x="55043" y="6529"/>
                    <a:pt x="57160" y="17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2" name="フリーフォーム 761">
              <a:extLst>
                <a:ext uri="{FF2B5EF4-FFF2-40B4-BE49-F238E27FC236}">
                  <a16:creationId xmlns:a16="http://schemas.microsoft.com/office/drawing/2014/main" id="{38B5FA40-E700-9B15-ECB6-DBCAFA77E1EC}"/>
                </a:ext>
              </a:extLst>
            </p:cNvPr>
            <p:cNvSpPr/>
            <p:nvPr/>
          </p:nvSpPr>
          <p:spPr>
            <a:xfrm>
              <a:off x="4651357" y="11781315"/>
              <a:ext cx="228749" cy="678271"/>
            </a:xfrm>
            <a:custGeom>
              <a:avLst/>
              <a:gdLst>
                <a:gd name="connsiteX0" fmla="*/ 12718 w 228749"/>
                <a:gd name="connsiteY0" fmla="*/ 4285 h 678271"/>
                <a:gd name="connsiteX1" fmla="*/ 133368 w 228749"/>
                <a:gd name="connsiteY1" fmla="*/ 201135 h 678271"/>
                <a:gd name="connsiteX2" fmla="*/ 203218 w 228749"/>
                <a:gd name="connsiteY2" fmla="*/ 217010 h 678271"/>
                <a:gd name="connsiteX3" fmla="*/ 212743 w 228749"/>
                <a:gd name="connsiteY3" fmla="*/ 420210 h 678271"/>
                <a:gd name="connsiteX4" fmla="*/ 228618 w 228749"/>
                <a:gd name="connsiteY4" fmla="*/ 359885 h 678271"/>
                <a:gd name="connsiteX5" fmla="*/ 203218 w 228749"/>
                <a:gd name="connsiteY5" fmla="*/ 677385 h 678271"/>
                <a:gd name="connsiteX6" fmla="*/ 219093 w 228749"/>
                <a:gd name="connsiteY6" fmla="*/ 245585 h 678271"/>
                <a:gd name="connsiteX7" fmla="*/ 133368 w 228749"/>
                <a:gd name="connsiteY7" fmla="*/ 245585 h 678271"/>
                <a:gd name="connsiteX8" fmla="*/ 18 w 228749"/>
                <a:gd name="connsiteY8" fmla="*/ 213835 h 678271"/>
                <a:gd name="connsiteX9" fmla="*/ 142893 w 228749"/>
                <a:gd name="connsiteY9" fmla="*/ 229710 h 678271"/>
                <a:gd name="connsiteX10" fmla="*/ 19068 w 228749"/>
                <a:gd name="connsiteY10" fmla="*/ 172560 h 678271"/>
                <a:gd name="connsiteX11" fmla="*/ 79393 w 228749"/>
                <a:gd name="connsiteY11" fmla="*/ 204310 h 678271"/>
                <a:gd name="connsiteX12" fmla="*/ 47643 w 228749"/>
                <a:gd name="connsiteY12" fmla="*/ 77310 h 678271"/>
                <a:gd name="connsiteX13" fmla="*/ 12718 w 228749"/>
                <a:gd name="connsiteY13" fmla="*/ 4285 h 67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749" h="678271">
                  <a:moveTo>
                    <a:pt x="12718" y="4285"/>
                  </a:moveTo>
                  <a:cubicBezTo>
                    <a:pt x="27005" y="24922"/>
                    <a:pt x="101618" y="165681"/>
                    <a:pt x="133368" y="201135"/>
                  </a:cubicBezTo>
                  <a:cubicBezTo>
                    <a:pt x="165118" y="236589"/>
                    <a:pt x="189989" y="180498"/>
                    <a:pt x="203218" y="217010"/>
                  </a:cubicBezTo>
                  <a:cubicBezTo>
                    <a:pt x="216447" y="253523"/>
                    <a:pt x="208510" y="396398"/>
                    <a:pt x="212743" y="420210"/>
                  </a:cubicBezTo>
                  <a:cubicBezTo>
                    <a:pt x="216976" y="444022"/>
                    <a:pt x="230205" y="317023"/>
                    <a:pt x="228618" y="359885"/>
                  </a:cubicBezTo>
                  <a:cubicBezTo>
                    <a:pt x="227031" y="402747"/>
                    <a:pt x="204805" y="696435"/>
                    <a:pt x="203218" y="677385"/>
                  </a:cubicBezTo>
                  <a:cubicBezTo>
                    <a:pt x="201631" y="658335"/>
                    <a:pt x="230735" y="317552"/>
                    <a:pt x="219093" y="245585"/>
                  </a:cubicBezTo>
                  <a:cubicBezTo>
                    <a:pt x="207451" y="173618"/>
                    <a:pt x="169881" y="250877"/>
                    <a:pt x="133368" y="245585"/>
                  </a:cubicBezTo>
                  <a:cubicBezTo>
                    <a:pt x="96855" y="240293"/>
                    <a:pt x="-1570" y="216481"/>
                    <a:pt x="18" y="213835"/>
                  </a:cubicBezTo>
                  <a:cubicBezTo>
                    <a:pt x="1605" y="211189"/>
                    <a:pt x="139718" y="236589"/>
                    <a:pt x="142893" y="229710"/>
                  </a:cubicBezTo>
                  <a:cubicBezTo>
                    <a:pt x="146068" y="222831"/>
                    <a:pt x="29651" y="176793"/>
                    <a:pt x="19068" y="172560"/>
                  </a:cubicBezTo>
                  <a:cubicBezTo>
                    <a:pt x="8485" y="168327"/>
                    <a:pt x="74631" y="220185"/>
                    <a:pt x="79393" y="204310"/>
                  </a:cubicBezTo>
                  <a:cubicBezTo>
                    <a:pt x="84155" y="188435"/>
                    <a:pt x="60872" y="112235"/>
                    <a:pt x="47643" y="77310"/>
                  </a:cubicBezTo>
                  <a:cubicBezTo>
                    <a:pt x="34414" y="42385"/>
                    <a:pt x="-1569" y="-16352"/>
                    <a:pt x="12718" y="42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3" name="フリーフォーム 762">
              <a:extLst>
                <a:ext uri="{FF2B5EF4-FFF2-40B4-BE49-F238E27FC236}">
                  <a16:creationId xmlns:a16="http://schemas.microsoft.com/office/drawing/2014/main" id="{795A42E6-EE65-6980-47CC-1610D596514B}"/>
                </a:ext>
              </a:extLst>
            </p:cNvPr>
            <p:cNvSpPr/>
            <p:nvPr/>
          </p:nvSpPr>
          <p:spPr>
            <a:xfrm>
              <a:off x="3956312" y="12176267"/>
              <a:ext cx="134208" cy="331201"/>
            </a:xfrm>
            <a:custGeom>
              <a:avLst/>
              <a:gdLst>
                <a:gd name="connsiteX0" fmla="*/ 2913 w 134208"/>
                <a:gd name="connsiteY0" fmla="*/ 3033 h 331201"/>
                <a:gd name="connsiteX1" fmla="*/ 129913 w 134208"/>
                <a:gd name="connsiteY1" fmla="*/ 320533 h 331201"/>
                <a:gd name="connsiteX2" fmla="*/ 94988 w 134208"/>
                <a:gd name="connsiteY2" fmla="*/ 244333 h 331201"/>
                <a:gd name="connsiteX3" fmla="*/ 2913 w 134208"/>
                <a:gd name="connsiteY3" fmla="*/ 126858 h 331201"/>
                <a:gd name="connsiteX4" fmla="*/ 37838 w 134208"/>
                <a:gd name="connsiteY4" fmla="*/ 158608 h 331201"/>
                <a:gd name="connsiteX5" fmla="*/ 2913 w 134208"/>
                <a:gd name="connsiteY5" fmla="*/ 3033 h 33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208" h="331201">
                  <a:moveTo>
                    <a:pt x="2913" y="3033"/>
                  </a:moveTo>
                  <a:cubicBezTo>
                    <a:pt x="18259" y="30020"/>
                    <a:pt x="114567" y="280316"/>
                    <a:pt x="129913" y="320533"/>
                  </a:cubicBezTo>
                  <a:cubicBezTo>
                    <a:pt x="145259" y="360750"/>
                    <a:pt x="116155" y="276612"/>
                    <a:pt x="94988" y="244333"/>
                  </a:cubicBezTo>
                  <a:cubicBezTo>
                    <a:pt x="73821" y="212054"/>
                    <a:pt x="12438" y="141145"/>
                    <a:pt x="2913" y="126858"/>
                  </a:cubicBezTo>
                  <a:cubicBezTo>
                    <a:pt x="-6612" y="112571"/>
                    <a:pt x="37838" y="179775"/>
                    <a:pt x="37838" y="158608"/>
                  </a:cubicBezTo>
                  <a:cubicBezTo>
                    <a:pt x="37838" y="137441"/>
                    <a:pt x="-12433" y="-23954"/>
                    <a:pt x="2913" y="30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4" name="フリーフォーム 763">
              <a:extLst>
                <a:ext uri="{FF2B5EF4-FFF2-40B4-BE49-F238E27FC236}">
                  <a16:creationId xmlns:a16="http://schemas.microsoft.com/office/drawing/2014/main" id="{0CC0BCB9-B378-E427-23E2-773ED9C87D53}"/>
                </a:ext>
              </a:extLst>
            </p:cNvPr>
            <p:cNvSpPr/>
            <p:nvPr/>
          </p:nvSpPr>
          <p:spPr>
            <a:xfrm>
              <a:off x="4606722" y="11778127"/>
              <a:ext cx="246212" cy="738645"/>
            </a:xfrm>
            <a:custGeom>
              <a:avLst/>
              <a:gdLst>
                <a:gd name="connsiteX0" fmla="*/ 114503 w 246212"/>
                <a:gd name="connsiteY0" fmla="*/ 299573 h 738645"/>
                <a:gd name="connsiteX1" fmla="*/ 54178 w 246212"/>
                <a:gd name="connsiteY1" fmla="*/ 556748 h 738645"/>
                <a:gd name="connsiteX2" fmla="*/ 120853 w 246212"/>
                <a:gd name="connsiteY2" fmla="*/ 642473 h 738645"/>
                <a:gd name="connsiteX3" fmla="*/ 60528 w 246212"/>
                <a:gd name="connsiteY3" fmla="*/ 588498 h 738645"/>
                <a:gd name="connsiteX4" fmla="*/ 235153 w 246212"/>
                <a:gd name="connsiteY4" fmla="*/ 623423 h 738645"/>
                <a:gd name="connsiteX5" fmla="*/ 222453 w 246212"/>
                <a:gd name="connsiteY5" fmla="*/ 553573 h 738645"/>
                <a:gd name="connsiteX6" fmla="*/ 174828 w 246212"/>
                <a:gd name="connsiteY6" fmla="*/ 556748 h 738645"/>
                <a:gd name="connsiteX7" fmla="*/ 158953 w 246212"/>
                <a:gd name="connsiteY7" fmla="*/ 458323 h 738645"/>
                <a:gd name="connsiteX8" fmla="*/ 114503 w 246212"/>
                <a:gd name="connsiteY8" fmla="*/ 588498 h 738645"/>
                <a:gd name="connsiteX9" fmla="*/ 66878 w 246212"/>
                <a:gd name="connsiteY9" fmla="*/ 496423 h 738645"/>
                <a:gd name="connsiteX10" fmla="*/ 19253 w 246212"/>
                <a:gd name="connsiteY10" fmla="*/ 274173 h 738645"/>
                <a:gd name="connsiteX11" fmla="*/ 35128 w 246212"/>
                <a:gd name="connsiteY11" fmla="*/ 604373 h 738645"/>
                <a:gd name="connsiteX12" fmla="*/ 203 w 246212"/>
                <a:gd name="connsiteY12" fmla="*/ 737723 h 738645"/>
                <a:gd name="connsiteX13" fmla="*/ 54178 w 246212"/>
                <a:gd name="connsiteY13" fmla="*/ 547223 h 738645"/>
                <a:gd name="connsiteX14" fmla="*/ 57353 w 246212"/>
                <a:gd name="connsiteY14" fmla="*/ 242423 h 738645"/>
                <a:gd name="connsiteX15" fmla="*/ 51003 w 246212"/>
                <a:gd name="connsiteY15" fmla="*/ 143998 h 738645"/>
                <a:gd name="connsiteX16" fmla="*/ 203 w 246212"/>
                <a:gd name="connsiteY16" fmla="*/ 1123 h 738645"/>
                <a:gd name="connsiteX17" fmla="*/ 63703 w 246212"/>
                <a:gd name="connsiteY17" fmla="*/ 226548 h 738645"/>
                <a:gd name="connsiteX18" fmla="*/ 60528 w 246212"/>
                <a:gd name="connsiteY18" fmla="*/ 423398 h 738645"/>
                <a:gd name="connsiteX19" fmla="*/ 114503 w 246212"/>
                <a:gd name="connsiteY19" fmla="*/ 299573 h 73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6212" h="738645">
                  <a:moveTo>
                    <a:pt x="114503" y="299573"/>
                  </a:moveTo>
                  <a:cubicBezTo>
                    <a:pt x="113445" y="321798"/>
                    <a:pt x="53120" y="499598"/>
                    <a:pt x="54178" y="556748"/>
                  </a:cubicBezTo>
                  <a:cubicBezTo>
                    <a:pt x="55236" y="613898"/>
                    <a:pt x="119795" y="637182"/>
                    <a:pt x="120853" y="642473"/>
                  </a:cubicBezTo>
                  <a:cubicBezTo>
                    <a:pt x="121911" y="647764"/>
                    <a:pt x="41478" y="591673"/>
                    <a:pt x="60528" y="588498"/>
                  </a:cubicBezTo>
                  <a:cubicBezTo>
                    <a:pt x="79578" y="585323"/>
                    <a:pt x="208165" y="629244"/>
                    <a:pt x="235153" y="623423"/>
                  </a:cubicBezTo>
                  <a:cubicBezTo>
                    <a:pt x="262141" y="617602"/>
                    <a:pt x="232507" y="564685"/>
                    <a:pt x="222453" y="553573"/>
                  </a:cubicBezTo>
                  <a:cubicBezTo>
                    <a:pt x="212399" y="542461"/>
                    <a:pt x="185411" y="572623"/>
                    <a:pt x="174828" y="556748"/>
                  </a:cubicBezTo>
                  <a:cubicBezTo>
                    <a:pt x="164245" y="540873"/>
                    <a:pt x="169007" y="453031"/>
                    <a:pt x="158953" y="458323"/>
                  </a:cubicBezTo>
                  <a:cubicBezTo>
                    <a:pt x="148899" y="463615"/>
                    <a:pt x="129849" y="582148"/>
                    <a:pt x="114503" y="588498"/>
                  </a:cubicBezTo>
                  <a:cubicBezTo>
                    <a:pt x="99157" y="594848"/>
                    <a:pt x="82753" y="548810"/>
                    <a:pt x="66878" y="496423"/>
                  </a:cubicBezTo>
                  <a:cubicBezTo>
                    <a:pt x="51003" y="444036"/>
                    <a:pt x="24545" y="256181"/>
                    <a:pt x="19253" y="274173"/>
                  </a:cubicBezTo>
                  <a:cubicBezTo>
                    <a:pt x="13961" y="292165"/>
                    <a:pt x="38303" y="527115"/>
                    <a:pt x="35128" y="604373"/>
                  </a:cubicBezTo>
                  <a:cubicBezTo>
                    <a:pt x="31953" y="681631"/>
                    <a:pt x="-2972" y="747248"/>
                    <a:pt x="203" y="737723"/>
                  </a:cubicBezTo>
                  <a:cubicBezTo>
                    <a:pt x="3378" y="728198"/>
                    <a:pt x="44653" y="629773"/>
                    <a:pt x="54178" y="547223"/>
                  </a:cubicBezTo>
                  <a:cubicBezTo>
                    <a:pt x="63703" y="464673"/>
                    <a:pt x="57882" y="309627"/>
                    <a:pt x="57353" y="242423"/>
                  </a:cubicBezTo>
                  <a:cubicBezTo>
                    <a:pt x="56824" y="175219"/>
                    <a:pt x="60528" y="184215"/>
                    <a:pt x="51003" y="143998"/>
                  </a:cubicBezTo>
                  <a:cubicBezTo>
                    <a:pt x="41478" y="103781"/>
                    <a:pt x="-1914" y="-12635"/>
                    <a:pt x="203" y="1123"/>
                  </a:cubicBezTo>
                  <a:cubicBezTo>
                    <a:pt x="2320" y="14881"/>
                    <a:pt x="53649" y="156169"/>
                    <a:pt x="63703" y="226548"/>
                  </a:cubicBezTo>
                  <a:cubicBezTo>
                    <a:pt x="73757" y="296927"/>
                    <a:pt x="54178" y="404877"/>
                    <a:pt x="60528" y="423398"/>
                  </a:cubicBezTo>
                  <a:cubicBezTo>
                    <a:pt x="66878" y="441919"/>
                    <a:pt x="115561" y="277348"/>
                    <a:pt x="114503" y="29957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5" name="フリーフォーム 764">
              <a:extLst>
                <a:ext uri="{FF2B5EF4-FFF2-40B4-BE49-F238E27FC236}">
                  <a16:creationId xmlns:a16="http://schemas.microsoft.com/office/drawing/2014/main" id="{6DCCF1F1-5F7C-3D97-4AE5-D2B71EEFD662}"/>
                </a:ext>
              </a:extLst>
            </p:cNvPr>
            <p:cNvSpPr/>
            <p:nvPr/>
          </p:nvSpPr>
          <p:spPr>
            <a:xfrm>
              <a:off x="4441519" y="12127801"/>
              <a:ext cx="86043" cy="382330"/>
            </a:xfrm>
            <a:custGeom>
              <a:avLst/>
              <a:gdLst>
                <a:gd name="connsiteX0" fmla="*/ 86031 w 86043"/>
                <a:gd name="connsiteY0" fmla="*/ 699 h 382330"/>
                <a:gd name="connsiteX1" fmla="*/ 9831 w 86043"/>
                <a:gd name="connsiteY1" fmla="*/ 219774 h 382330"/>
                <a:gd name="connsiteX2" fmla="*/ 19356 w 86043"/>
                <a:gd name="connsiteY2" fmla="*/ 378524 h 382330"/>
                <a:gd name="connsiteX3" fmla="*/ 19356 w 86043"/>
                <a:gd name="connsiteY3" fmla="*/ 318199 h 382330"/>
                <a:gd name="connsiteX4" fmla="*/ 3481 w 86043"/>
                <a:gd name="connsiteY4" fmla="*/ 156274 h 382330"/>
                <a:gd name="connsiteX5" fmla="*/ 86031 w 86043"/>
                <a:gd name="connsiteY5" fmla="*/ 699 h 38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43" h="382330">
                  <a:moveTo>
                    <a:pt x="86031" y="699"/>
                  </a:moveTo>
                  <a:cubicBezTo>
                    <a:pt x="87089" y="11282"/>
                    <a:pt x="20943" y="156803"/>
                    <a:pt x="9831" y="219774"/>
                  </a:cubicBezTo>
                  <a:cubicBezTo>
                    <a:pt x="-1281" y="282745"/>
                    <a:pt x="17769" y="362120"/>
                    <a:pt x="19356" y="378524"/>
                  </a:cubicBezTo>
                  <a:cubicBezTo>
                    <a:pt x="20943" y="394928"/>
                    <a:pt x="22002" y="355241"/>
                    <a:pt x="19356" y="318199"/>
                  </a:cubicBezTo>
                  <a:cubicBezTo>
                    <a:pt x="16710" y="281157"/>
                    <a:pt x="-9219" y="210249"/>
                    <a:pt x="3481" y="156274"/>
                  </a:cubicBezTo>
                  <a:cubicBezTo>
                    <a:pt x="16181" y="102299"/>
                    <a:pt x="84973" y="-9884"/>
                    <a:pt x="86031" y="69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6" name="フリーフォーム 765">
              <a:extLst>
                <a:ext uri="{FF2B5EF4-FFF2-40B4-BE49-F238E27FC236}">
                  <a16:creationId xmlns:a16="http://schemas.microsoft.com/office/drawing/2014/main" id="{A0006B91-A5E9-3404-7AD6-03AC6B98EB1F}"/>
                </a:ext>
              </a:extLst>
            </p:cNvPr>
            <p:cNvSpPr/>
            <p:nvPr/>
          </p:nvSpPr>
          <p:spPr>
            <a:xfrm>
              <a:off x="4146680" y="6011397"/>
              <a:ext cx="3018863" cy="4981502"/>
            </a:xfrm>
            <a:custGeom>
              <a:avLst/>
              <a:gdLst>
                <a:gd name="connsiteX0" fmla="*/ 2999708 w 3018863"/>
                <a:gd name="connsiteY0" fmla="*/ 37711 h 4981502"/>
                <a:gd name="connsiteX1" fmla="*/ 1269382 w 3018863"/>
                <a:gd name="connsiteY1" fmla="*/ 2429218 h 4981502"/>
                <a:gd name="connsiteX2" fmla="*/ 1536668 w 3018863"/>
                <a:gd name="connsiteY2" fmla="*/ 2218203 h 4981502"/>
                <a:gd name="connsiteX3" fmla="*/ 158034 w 3018863"/>
                <a:gd name="connsiteY3" fmla="*/ 4778523 h 4981502"/>
                <a:gd name="connsiteX4" fmla="*/ 214305 w 3018863"/>
                <a:gd name="connsiteY4" fmla="*/ 4469034 h 4981502"/>
                <a:gd name="connsiteX5" fmla="*/ 1803954 w 3018863"/>
                <a:gd name="connsiteY5" fmla="*/ 1683631 h 4981502"/>
                <a:gd name="connsiteX6" fmla="*/ 1705480 w 3018863"/>
                <a:gd name="connsiteY6" fmla="*/ 1838375 h 4981502"/>
                <a:gd name="connsiteX7" fmla="*/ 2479203 w 3018863"/>
                <a:gd name="connsiteY7" fmla="*/ 375335 h 4981502"/>
                <a:gd name="connsiteX8" fmla="*/ 2211917 w 3018863"/>
                <a:gd name="connsiteY8" fmla="*/ 923975 h 4981502"/>
                <a:gd name="connsiteX9" fmla="*/ 2999708 w 3018863"/>
                <a:gd name="connsiteY9" fmla="*/ 37711 h 498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8863" h="4981502">
                  <a:moveTo>
                    <a:pt x="2999708" y="37711"/>
                  </a:moveTo>
                  <a:cubicBezTo>
                    <a:pt x="2842619" y="288585"/>
                    <a:pt x="1513222" y="2065803"/>
                    <a:pt x="1269382" y="2429218"/>
                  </a:cubicBezTo>
                  <a:cubicBezTo>
                    <a:pt x="1025542" y="2792633"/>
                    <a:pt x="1721893" y="1826652"/>
                    <a:pt x="1536668" y="2218203"/>
                  </a:cubicBezTo>
                  <a:cubicBezTo>
                    <a:pt x="1351443" y="2609754"/>
                    <a:pt x="378428" y="4403385"/>
                    <a:pt x="158034" y="4778523"/>
                  </a:cubicBezTo>
                  <a:cubicBezTo>
                    <a:pt x="-62360" y="5153661"/>
                    <a:pt x="-60015" y="4984849"/>
                    <a:pt x="214305" y="4469034"/>
                  </a:cubicBezTo>
                  <a:cubicBezTo>
                    <a:pt x="488625" y="3953219"/>
                    <a:pt x="1555425" y="2122074"/>
                    <a:pt x="1803954" y="1683631"/>
                  </a:cubicBezTo>
                  <a:cubicBezTo>
                    <a:pt x="2052483" y="1245188"/>
                    <a:pt x="1592939" y="2056424"/>
                    <a:pt x="1705480" y="1838375"/>
                  </a:cubicBezTo>
                  <a:cubicBezTo>
                    <a:pt x="1818021" y="1620326"/>
                    <a:pt x="2394797" y="527735"/>
                    <a:pt x="2479203" y="375335"/>
                  </a:cubicBezTo>
                  <a:cubicBezTo>
                    <a:pt x="2563609" y="222935"/>
                    <a:pt x="2125166" y="980246"/>
                    <a:pt x="2211917" y="923975"/>
                  </a:cubicBezTo>
                  <a:cubicBezTo>
                    <a:pt x="2298668" y="867704"/>
                    <a:pt x="3156797" y="-213163"/>
                    <a:pt x="2999708" y="3771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8" name="フリーフォーム 767">
              <a:extLst>
                <a:ext uri="{FF2B5EF4-FFF2-40B4-BE49-F238E27FC236}">
                  <a16:creationId xmlns:a16="http://schemas.microsoft.com/office/drawing/2014/main" id="{62DFC3D3-F7EE-3299-2719-3924BE9E34AA}"/>
                </a:ext>
              </a:extLst>
            </p:cNvPr>
            <p:cNvSpPr/>
            <p:nvPr/>
          </p:nvSpPr>
          <p:spPr>
            <a:xfrm>
              <a:off x="2046624" y="966921"/>
              <a:ext cx="1037636" cy="729906"/>
            </a:xfrm>
            <a:custGeom>
              <a:avLst/>
              <a:gdLst>
                <a:gd name="connsiteX0" fmla="*/ 1037235 w 1037636"/>
                <a:gd name="connsiteY0" fmla="*/ 1267 h 729906"/>
                <a:gd name="connsiteX1" fmla="*/ 15258 w 1037636"/>
                <a:gd name="connsiteY1" fmla="*/ 718444 h 729906"/>
                <a:gd name="connsiteX2" fmla="*/ 409705 w 1037636"/>
                <a:gd name="connsiteY2" fmla="*/ 449503 h 729906"/>
                <a:gd name="connsiteX3" fmla="*/ 212482 w 1037636"/>
                <a:gd name="connsiteY3" fmla="*/ 539150 h 729906"/>
                <a:gd name="connsiteX4" fmla="*/ 373847 w 1037636"/>
                <a:gd name="connsiteY4" fmla="*/ 377785 h 729906"/>
                <a:gd name="connsiteX5" fmla="*/ 140764 w 1037636"/>
                <a:gd name="connsiteY5" fmla="*/ 539150 h 729906"/>
                <a:gd name="connsiteX6" fmla="*/ 1037235 w 1037636"/>
                <a:gd name="connsiteY6" fmla="*/ 1267 h 72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636" h="729906">
                  <a:moveTo>
                    <a:pt x="1037235" y="1267"/>
                  </a:moveTo>
                  <a:cubicBezTo>
                    <a:pt x="1016317" y="31149"/>
                    <a:pt x="119846" y="643738"/>
                    <a:pt x="15258" y="718444"/>
                  </a:cubicBezTo>
                  <a:cubicBezTo>
                    <a:pt x="-89330" y="793150"/>
                    <a:pt x="376834" y="479385"/>
                    <a:pt x="409705" y="449503"/>
                  </a:cubicBezTo>
                  <a:cubicBezTo>
                    <a:pt x="442576" y="419621"/>
                    <a:pt x="218458" y="551103"/>
                    <a:pt x="212482" y="539150"/>
                  </a:cubicBezTo>
                  <a:cubicBezTo>
                    <a:pt x="206506" y="527197"/>
                    <a:pt x="385800" y="377785"/>
                    <a:pt x="373847" y="377785"/>
                  </a:cubicBezTo>
                  <a:cubicBezTo>
                    <a:pt x="361894" y="377785"/>
                    <a:pt x="27211" y="598915"/>
                    <a:pt x="140764" y="539150"/>
                  </a:cubicBezTo>
                  <a:cubicBezTo>
                    <a:pt x="254317" y="479385"/>
                    <a:pt x="1058153" y="-28615"/>
                    <a:pt x="1037235" y="126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9" name="フリーフォーム 768">
              <a:extLst>
                <a:ext uri="{FF2B5EF4-FFF2-40B4-BE49-F238E27FC236}">
                  <a16:creationId xmlns:a16="http://schemas.microsoft.com/office/drawing/2014/main" id="{ECDB99B1-7B96-1517-ABFC-08D8B1FC0818}"/>
                </a:ext>
              </a:extLst>
            </p:cNvPr>
            <p:cNvSpPr/>
            <p:nvPr/>
          </p:nvSpPr>
          <p:spPr>
            <a:xfrm>
              <a:off x="4428434" y="1290191"/>
              <a:ext cx="459950" cy="1300417"/>
            </a:xfrm>
            <a:custGeom>
              <a:avLst/>
              <a:gdLst>
                <a:gd name="connsiteX0" fmla="*/ 430437 w 459950"/>
                <a:gd name="connsiteY0" fmla="*/ 126233 h 1300417"/>
                <a:gd name="connsiteX1" fmla="*/ 430437 w 459950"/>
                <a:gd name="connsiteY1" fmla="*/ 180021 h 1300417"/>
                <a:gd name="connsiteX2" fmla="*/ 251142 w 459950"/>
                <a:gd name="connsiteY2" fmla="*/ 1094421 h 1300417"/>
                <a:gd name="connsiteX3" fmla="*/ 233213 w 459950"/>
                <a:gd name="connsiteY3" fmla="*/ 1291644 h 1300417"/>
                <a:gd name="connsiteX4" fmla="*/ 233213 w 459950"/>
                <a:gd name="connsiteY4" fmla="*/ 915127 h 1300417"/>
                <a:gd name="connsiteX5" fmla="*/ 131 w 459950"/>
                <a:gd name="connsiteY5" fmla="*/ 727 h 1300417"/>
                <a:gd name="connsiteX6" fmla="*/ 269072 w 459950"/>
                <a:gd name="connsiteY6" fmla="*/ 1076491 h 1300417"/>
                <a:gd name="connsiteX7" fmla="*/ 269072 w 459950"/>
                <a:gd name="connsiteY7" fmla="*/ 735833 h 1300417"/>
                <a:gd name="connsiteX8" fmla="*/ 143566 w 459950"/>
                <a:gd name="connsiteY8" fmla="*/ 1004774 h 1300417"/>
                <a:gd name="connsiteX9" fmla="*/ 430437 w 459950"/>
                <a:gd name="connsiteY9" fmla="*/ 126233 h 130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950" h="1300417">
                  <a:moveTo>
                    <a:pt x="430437" y="126233"/>
                  </a:moveTo>
                  <a:cubicBezTo>
                    <a:pt x="478249" y="-11226"/>
                    <a:pt x="460319" y="18656"/>
                    <a:pt x="430437" y="180021"/>
                  </a:cubicBezTo>
                  <a:cubicBezTo>
                    <a:pt x="400555" y="341386"/>
                    <a:pt x="284013" y="909151"/>
                    <a:pt x="251142" y="1094421"/>
                  </a:cubicBezTo>
                  <a:cubicBezTo>
                    <a:pt x="218271" y="1279691"/>
                    <a:pt x="236201" y="1321526"/>
                    <a:pt x="233213" y="1291644"/>
                  </a:cubicBezTo>
                  <a:cubicBezTo>
                    <a:pt x="230225" y="1261762"/>
                    <a:pt x="272060" y="1130280"/>
                    <a:pt x="233213" y="915127"/>
                  </a:cubicBezTo>
                  <a:cubicBezTo>
                    <a:pt x="194366" y="699974"/>
                    <a:pt x="-5846" y="-26167"/>
                    <a:pt x="131" y="727"/>
                  </a:cubicBezTo>
                  <a:cubicBezTo>
                    <a:pt x="6107" y="27621"/>
                    <a:pt x="224248" y="953973"/>
                    <a:pt x="269072" y="1076491"/>
                  </a:cubicBezTo>
                  <a:cubicBezTo>
                    <a:pt x="313895" y="1199009"/>
                    <a:pt x="289990" y="747786"/>
                    <a:pt x="269072" y="735833"/>
                  </a:cubicBezTo>
                  <a:cubicBezTo>
                    <a:pt x="248154" y="723880"/>
                    <a:pt x="110695" y="1106374"/>
                    <a:pt x="143566" y="1004774"/>
                  </a:cubicBezTo>
                  <a:cubicBezTo>
                    <a:pt x="176436" y="903174"/>
                    <a:pt x="382625" y="263692"/>
                    <a:pt x="430437" y="12623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0" name="フリーフォーム 769">
              <a:extLst>
                <a:ext uri="{FF2B5EF4-FFF2-40B4-BE49-F238E27FC236}">
                  <a16:creationId xmlns:a16="http://schemas.microsoft.com/office/drawing/2014/main" id="{BBAC0237-626B-2340-82B9-041CF5F75D49}"/>
                </a:ext>
              </a:extLst>
            </p:cNvPr>
            <p:cNvSpPr/>
            <p:nvPr/>
          </p:nvSpPr>
          <p:spPr>
            <a:xfrm>
              <a:off x="4317080" y="5463681"/>
              <a:ext cx="126993" cy="1248810"/>
            </a:xfrm>
            <a:custGeom>
              <a:avLst/>
              <a:gdLst>
                <a:gd name="connsiteX0" fmla="*/ 11080 w 126993"/>
                <a:gd name="connsiteY0" fmla="*/ 70132 h 1248810"/>
                <a:gd name="connsiteX1" fmla="*/ 11080 w 126993"/>
                <a:gd name="connsiteY1" fmla="*/ 124319 h 1248810"/>
                <a:gd name="connsiteX2" fmla="*/ 126227 w 126993"/>
                <a:gd name="connsiteY2" fmla="*/ 1214826 h 1248810"/>
                <a:gd name="connsiteX3" fmla="*/ 58493 w 126993"/>
                <a:gd name="connsiteY3" fmla="*/ 923572 h 1248810"/>
                <a:gd name="connsiteX4" fmla="*/ 4307 w 126993"/>
                <a:gd name="connsiteY4" fmla="*/ 422346 h 1248810"/>
                <a:gd name="connsiteX5" fmla="*/ 4307 w 126993"/>
                <a:gd name="connsiteY5" fmla="*/ 578132 h 1248810"/>
                <a:gd name="connsiteX6" fmla="*/ 11080 w 126993"/>
                <a:gd name="connsiteY6" fmla="*/ 70132 h 124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993" h="1248810">
                  <a:moveTo>
                    <a:pt x="11080" y="70132"/>
                  </a:moveTo>
                  <a:cubicBezTo>
                    <a:pt x="1484" y="1834"/>
                    <a:pt x="-8111" y="-66463"/>
                    <a:pt x="11080" y="124319"/>
                  </a:cubicBezTo>
                  <a:cubicBezTo>
                    <a:pt x="30271" y="315101"/>
                    <a:pt x="118325" y="1081617"/>
                    <a:pt x="126227" y="1214826"/>
                  </a:cubicBezTo>
                  <a:cubicBezTo>
                    <a:pt x="134129" y="1348035"/>
                    <a:pt x="78813" y="1055652"/>
                    <a:pt x="58493" y="923572"/>
                  </a:cubicBezTo>
                  <a:cubicBezTo>
                    <a:pt x="38173" y="791492"/>
                    <a:pt x="13338" y="479919"/>
                    <a:pt x="4307" y="422346"/>
                  </a:cubicBezTo>
                  <a:cubicBezTo>
                    <a:pt x="-4724" y="364773"/>
                    <a:pt x="4307" y="578132"/>
                    <a:pt x="4307" y="578132"/>
                  </a:cubicBezTo>
                  <a:cubicBezTo>
                    <a:pt x="6565" y="408799"/>
                    <a:pt x="8822" y="239465"/>
                    <a:pt x="11080" y="7013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1" name="フリーフォーム 770">
              <a:extLst>
                <a:ext uri="{FF2B5EF4-FFF2-40B4-BE49-F238E27FC236}">
                  <a16:creationId xmlns:a16="http://schemas.microsoft.com/office/drawing/2014/main" id="{60EDA1F7-0B07-1179-9A2C-A6731EF3CF95}"/>
                </a:ext>
              </a:extLst>
            </p:cNvPr>
            <p:cNvSpPr/>
            <p:nvPr/>
          </p:nvSpPr>
          <p:spPr>
            <a:xfrm>
              <a:off x="4292603" y="6334671"/>
              <a:ext cx="400063" cy="1138010"/>
            </a:xfrm>
            <a:custGeom>
              <a:avLst/>
              <a:gdLst>
                <a:gd name="connsiteX0" fmla="*/ 8464 w 400063"/>
                <a:gd name="connsiteY0" fmla="*/ 106769 h 1138010"/>
                <a:gd name="connsiteX1" fmla="*/ 374224 w 400063"/>
                <a:gd name="connsiteY1" fmla="*/ 1088902 h 1138010"/>
                <a:gd name="connsiteX2" fmla="*/ 340357 w 400063"/>
                <a:gd name="connsiteY2" fmla="*/ 939889 h 1138010"/>
                <a:gd name="connsiteX3" fmla="*/ 103290 w 400063"/>
                <a:gd name="connsiteY3" fmla="*/ 499622 h 1138010"/>
                <a:gd name="connsiteX4" fmla="*/ 191344 w 400063"/>
                <a:gd name="connsiteY4" fmla="*/ 621542 h 1138010"/>
                <a:gd name="connsiteX5" fmla="*/ 123610 w 400063"/>
                <a:gd name="connsiteY5" fmla="*/ 5169 h 1138010"/>
                <a:gd name="connsiteX6" fmla="*/ 116837 w 400063"/>
                <a:gd name="connsiteY6" fmla="*/ 316742 h 1138010"/>
                <a:gd name="connsiteX7" fmla="*/ 8464 w 400063"/>
                <a:gd name="connsiteY7" fmla="*/ 106769 h 113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63" h="1138010">
                  <a:moveTo>
                    <a:pt x="8464" y="106769"/>
                  </a:moveTo>
                  <a:cubicBezTo>
                    <a:pt x="51362" y="235462"/>
                    <a:pt x="318909" y="950049"/>
                    <a:pt x="374224" y="1088902"/>
                  </a:cubicBezTo>
                  <a:cubicBezTo>
                    <a:pt x="429540" y="1227755"/>
                    <a:pt x="385513" y="1038102"/>
                    <a:pt x="340357" y="939889"/>
                  </a:cubicBezTo>
                  <a:cubicBezTo>
                    <a:pt x="295201" y="841676"/>
                    <a:pt x="128125" y="552680"/>
                    <a:pt x="103290" y="499622"/>
                  </a:cubicBezTo>
                  <a:cubicBezTo>
                    <a:pt x="78455" y="446564"/>
                    <a:pt x="187957" y="703951"/>
                    <a:pt x="191344" y="621542"/>
                  </a:cubicBezTo>
                  <a:cubicBezTo>
                    <a:pt x="194731" y="539133"/>
                    <a:pt x="136028" y="55969"/>
                    <a:pt x="123610" y="5169"/>
                  </a:cubicBezTo>
                  <a:cubicBezTo>
                    <a:pt x="111192" y="-45631"/>
                    <a:pt x="134899" y="294164"/>
                    <a:pt x="116837" y="316742"/>
                  </a:cubicBezTo>
                  <a:cubicBezTo>
                    <a:pt x="98775" y="339320"/>
                    <a:pt x="-34434" y="-21924"/>
                    <a:pt x="8464" y="10676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2" name="フリーフォーム 771">
              <a:extLst>
                <a:ext uri="{FF2B5EF4-FFF2-40B4-BE49-F238E27FC236}">
                  <a16:creationId xmlns:a16="http://schemas.microsoft.com/office/drawing/2014/main" id="{A63C0FD7-FB32-938C-F90C-12CD7D1BA197}"/>
                </a:ext>
              </a:extLst>
            </p:cNvPr>
            <p:cNvSpPr/>
            <p:nvPr/>
          </p:nvSpPr>
          <p:spPr>
            <a:xfrm>
              <a:off x="3549227" y="5481617"/>
              <a:ext cx="219658" cy="320782"/>
            </a:xfrm>
            <a:custGeom>
              <a:avLst/>
              <a:gdLst>
                <a:gd name="connsiteX0" fmla="*/ 47413 w 219658"/>
                <a:gd name="connsiteY0" fmla="*/ 11556 h 320782"/>
                <a:gd name="connsiteX1" fmla="*/ 209973 w 219658"/>
                <a:gd name="connsiteY1" fmla="*/ 268943 h 320782"/>
                <a:gd name="connsiteX2" fmla="*/ 135466 w 219658"/>
                <a:gd name="connsiteY2" fmla="*/ 302810 h 320782"/>
                <a:gd name="connsiteX3" fmla="*/ 0 w 219658"/>
                <a:gd name="connsiteY3" fmla="*/ 289263 h 320782"/>
                <a:gd name="connsiteX4" fmla="*/ 216746 w 219658"/>
                <a:gd name="connsiteY4" fmla="*/ 316356 h 320782"/>
                <a:gd name="connsiteX5" fmla="*/ 128693 w 219658"/>
                <a:gd name="connsiteY5" fmla="*/ 180890 h 320782"/>
                <a:gd name="connsiteX6" fmla="*/ 182880 w 219658"/>
                <a:gd name="connsiteY6" fmla="*/ 248623 h 320782"/>
                <a:gd name="connsiteX7" fmla="*/ 67733 w 219658"/>
                <a:gd name="connsiteY7" fmla="*/ 65743 h 320782"/>
                <a:gd name="connsiteX8" fmla="*/ 47413 w 219658"/>
                <a:gd name="connsiteY8" fmla="*/ 11556 h 32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58" h="320782">
                  <a:moveTo>
                    <a:pt x="47413" y="11556"/>
                  </a:moveTo>
                  <a:cubicBezTo>
                    <a:pt x="71120" y="45423"/>
                    <a:pt x="195298" y="220401"/>
                    <a:pt x="209973" y="268943"/>
                  </a:cubicBezTo>
                  <a:cubicBezTo>
                    <a:pt x="224649" y="317485"/>
                    <a:pt x="170461" y="299423"/>
                    <a:pt x="135466" y="302810"/>
                  </a:cubicBezTo>
                  <a:lnTo>
                    <a:pt x="0" y="289263"/>
                  </a:lnTo>
                  <a:cubicBezTo>
                    <a:pt x="13547" y="291521"/>
                    <a:pt x="195297" y="334418"/>
                    <a:pt x="216746" y="316356"/>
                  </a:cubicBezTo>
                  <a:cubicBezTo>
                    <a:pt x="238195" y="298294"/>
                    <a:pt x="134337" y="192179"/>
                    <a:pt x="128693" y="180890"/>
                  </a:cubicBezTo>
                  <a:cubicBezTo>
                    <a:pt x="123049" y="169601"/>
                    <a:pt x="193040" y="267814"/>
                    <a:pt x="182880" y="248623"/>
                  </a:cubicBezTo>
                  <a:cubicBezTo>
                    <a:pt x="172720" y="229432"/>
                    <a:pt x="90311" y="106383"/>
                    <a:pt x="67733" y="65743"/>
                  </a:cubicBezTo>
                  <a:cubicBezTo>
                    <a:pt x="45155" y="25103"/>
                    <a:pt x="23706" y="-22311"/>
                    <a:pt x="47413" y="11556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7" name="グループ化 766">
            <a:extLst>
              <a:ext uri="{FF2B5EF4-FFF2-40B4-BE49-F238E27FC236}">
                <a16:creationId xmlns:a16="http://schemas.microsoft.com/office/drawing/2014/main" id="{FC876A65-1AAD-B4ED-ECE5-2BEC351132B7}"/>
              </a:ext>
            </a:extLst>
          </p:cNvPr>
          <p:cNvGrpSpPr/>
          <p:nvPr/>
        </p:nvGrpSpPr>
        <p:grpSpPr>
          <a:xfrm rot="19668388">
            <a:off x="5038013" y="383371"/>
            <a:ext cx="4677149" cy="3536082"/>
            <a:chOff x="729540" y="4903633"/>
            <a:chExt cx="7070925" cy="5345857"/>
          </a:xfrm>
          <a:solidFill>
            <a:srgbClr val="FF2F92"/>
          </a:solidFill>
        </p:grpSpPr>
        <p:sp>
          <p:nvSpPr>
            <p:cNvPr id="773" name="フリーフォーム 772">
              <a:extLst>
                <a:ext uri="{FF2B5EF4-FFF2-40B4-BE49-F238E27FC236}">
                  <a16:creationId xmlns:a16="http://schemas.microsoft.com/office/drawing/2014/main" id="{F32670D3-B346-924B-BB9B-7AA55778B4F2}"/>
                </a:ext>
              </a:extLst>
            </p:cNvPr>
            <p:cNvSpPr/>
            <p:nvPr/>
          </p:nvSpPr>
          <p:spPr>
            <a:xfrm>
              <a:off x="729540" y="6883562"/>
              <a:ext cx="1688843" cy="1719015"/>
            </a:xfrm>
            <a:custGeom>
              <a:avLst/>
              <a:gdLst>
                <a:gd name="connsiteX0" fmla="*/ 32460 w 1688843"/>
                <a:gd name="connsiteY0" fmla="*/ 901538 h 1719015"/>
                <a:gd name="connsiteX1" fmla="*/ 464260 w 1688843"/>
                <a:gd name="connsiteY1" fmla="*/ 12538 h 1719015"/>
                <a:gd name="connsiteX2" fmla="*/ 349960 w 1688843"/>
                <a:gd name="connsiteY2" fmla="*/ 393538 h 1719015"/>
                <a:gd name="connsiteX3" fmla="*/ 807160 w 1688843"/>
                <a:gd name="connsiteY3" fmla="*/ 596738 h 1719015"/>
                <a:gd name="connsiteX4" fmla="*/ 1632660 w 1688843"/>
                <a:gd name="connsiteY4" fmla="*/ 1473038 h 1719015"/>
                <a:gd name="connsiteX5" fmla="*/ 1607260 w 1688843"/>
                <a:gd name="connsiteY5" fmla="*/ 1346038 h 1719015"/>
                <a:gd name="connsiteX6" fmla="*/ 1543760 w 1688843"/>
                <a:gd name="connsiteY6" fmla="*/ 1714338 h 1719015"/>
                <a:gd name="connsiteX7" fmla="*/ 502360 w 1688843"/>
                <a:gd name="connsiteY7" fmla="*/ 1041238 h 1719015"/>
                <a:gd name="connsiteX8" fmla="*/ 273760 w 1688843"/>
                <a:gd name="connsiteY8" fmla="*/ 774538 h 1719015"/>
                <a:gd name="connsiteX9" fmla="*/ 248360 w 1688843"/>
                <a:gd name="connsiteY9" fmla="*/ 431638 h 1719015"/>
                <a:gd name="connsiteX10" fmla="*/ 19760 w 1688843"/>
                <a:gd name="connsiteY10" fmla="*/ 634838 h 1719015"/>
                <a:gd name="connsiteX11" fmla="*/ 32460 w 1688843"/>
                <a:gd name="connsiteY11" fmla="*/ 418938 h 1719015"/>
                <a:gd name="connsiteX12" fmla="*/ 32460 w 1688843"/>
                <a:gd name="connsiteY12" fmla="*/ 901538 h 17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843" h="1719015">
                  <a:moveTo>
                    <a:pt x="32460" y="901538"/>
                  </a:moveTo>
                  <a:cubicBezTo>
                    <a:pt x="104427" y="833805"/>
                    <a:pt x="411343" y="97205"/>
                    <a:pt x="464260" y="12538"/>
                  </a:cubicBezTo>
                  <a:cubicBezTo>
                    <a:pt x="517177" y="-72129"/>
                    <a:pt x="292810" y="296171"/>
                    <a:pt x="349960" y="393538"/>
                  </a:cubicBezTo>
                  <a:cubicBezTo>
                    <a:pt x="407110" y="490905"/>
                    <a:pt x="593377" y="416821"/>
                    <a:pt x="807160" y="596738"/>
                  </a:cubicBezTo>
                  <a:cubicBezTo>
                    <a:pt x="1020943" y="776655"/>
                    <a:pt x="1499310" y="1348155"/>
                    <a:pt x="1632660" y="1473038"/>
                  </a:cubicBezTo>
                  <a:cubicBezTo>
                    <a:pt x="1766010" y="1597921"/>
                    <a:pt x="1622077" y="1305821"/>
                    <a:pt x="1607260" y="1346038"/>
                  </a:cubicBezTo>
                  <a:cubicBezTo>
                    <a:pt x="1592443" y="1386255"/>
                    <a:pt x="1727910" y="1765138"/>
                    <a:pt x="1543760" y="1714338"/>
                  </a:cubicBezTo>
                  <a:cubicBezTo>
                    <a:pt x="1359610" y="1663538"/>
                    <a:pt x="714027" y="1197871"/>
                    <a:pt x="502360" y="1041238"/>
                  </a:cubicBezTo>
                  <a:cubicBezTo>
                    <a:pt x="290693" y="884605"/>
                    <a:pt x="316093" y="876138"/>
                    <a:pt x="273760" y="774538"/>
                  </a:cubicBezTo>
                  <a:cubicBezTo>
                    <a:pt x="231427" y="672938"/>
                    <a:pt x="290693" y="454921"/>
                    <a:pt x="248360" y="431638"/>
                  </a:cubicBezTo>
                  <a:cubicBezTo>
                    <a:pt x="206027" y="408355"/>
                    <a:pt x="55743" y="636955"/>
                    <a:pt x="19760" y="634838"/>
                  </a:cubicBezTo>
                  <a:cubicBezTo>
                    <a:pt x="-16223" y="632721"/>
                    <a:pt x="34577" y="370255"/>
                    <a:pt x="32460" y="418938"/>
                  </a:cubicBezTo>
                  <a:cubicBezTo>
                    <a:pt x="30343" y="467621"/>
                    <a:pt x="-39507" y="969271"/>
                    <a:pt x="32460" y="90153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4" name="フリーフォーム 773">
              <a:extLst>
                <a:ext uri="{FF2B5EF4-FFF2-40B4-BE49-F238E27FC236}">
                  <a16:creationId xmlns:a16="http://schemas.microsoft.com/office/drawing/2014/main" id="{9AD44304-154B-8FF6-6CBF-AA9E2A70BDC7}"/>
                </a:ext>
              </a:extLst>
            </p:cNvPr>
            <p:cNvSpPr/>
            <p:nvPr/>
          </p:nvSpPr>
          <p:spPr>
            <a:xfrm>
              <a:off x="1162085" y="5561679"/>
              <a:ext cx="1612952" cy="4560320"/>
            </a:xfrm>
            <a:custGeom>
              <a:avLst/>
              <a:gdLst>
                <a:gd name="connsiteX0" fmla="*/ 1314415 w 1612952"/>
                <a:gd name="connsiteY0" fmla="*/ 153321 h 4560320"/>
                <a:gd name="connsiteX1" fmla="*/ 44415 w 1612952"/>
                <a:gd name="connsiteY1" fmla="*/ 4344321 h 4560320"/>
                <a:gd name="connsiteX2" fmla="*/ 323815 w 1612952"/>
                <a:gd name="connsiteY2" fmla="*/ 3899821 h 4560320"/>
                <a:gd name="connsiteX3" fmla="*/ 666715 w 1612952"/>
                <a:gd name="connsiteY3" fmla="*/ 3404521 h 4560320"/>
                <a:gd name="connsiteX4" fmla="*/ 552415 w 1612952"/>
                <a:gd name="connsiteY4" fmla="*/ 3480721 h 4560320"/>
                <a:gd name="connsiteX5" fmla="*/ 1530315 w 1612952"/>
                <a:gd name="connsiteY5" fmla="*/ 420021 h 4560320"/>
                <a:gd name="connsiteX6" fmla="*/ 1555715 w 1612952"/>
                <a:gd name="connsiteY6" fmla="*/ 712121 h 4560320"/>
                <a:gd name="connsiteX7" fmla="*/ 1504915 w 1612952"/>
                <a:gd name="connsiteY7" fmla="*/ 305721 h 4560320"/>
                <a:gd name="connsiteX8" fmla="*/ 1123915 w 1612952"/>
                <a:gd name="connsiteY8" fmla="*/ 851821 h 4560320"/>
                <a:gd name="connsiteX9" fmla="*/ 1314415 w 1612952"/>
                <a:gd name="connsiteY9" fmla="*/ 153321 h 4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2952" h="4560320">
                  <a:moveTo>
                    <a:pt x="1314415" y="153321"/>
                  </a:moveTo>
                  <a:cubicBezTo>
                    <a:pt x="1134498" y="735404"/>
                    <a:pt x="209515" y="3719904"/>
                    <a:pt x="44415" y="4344321"/>
                  </a:cubicBezTo>
                  <a:cubicBezTo>
                    <a:pt x="-120685" y="4968738"/>
                    <a:pt x="220098" y="4056454"/>
                    <a:pt x="323815" y="3899821"/>
                  </a:cubicBezTo>
                  <a:cubicBezTo>
                    <a:pt x="427532" y="3743188"/>
                    <a:pt x="628615" y="3474371"/>
                    <a:pt x="666715" y="3404521"/>
                  </a:cubicBezTo>
                  <a:cubicBezTo>
                    <a:pt x="704815" y="3334671"/>
                    <a:pt x="408482" y="3978138"/>
                    <a:pt x="552415" y="3480721"/>
                  </a:cubicBezTo>
                  <a:cubicBezTo>
                    <a:pt x="696348" y="2983304"/>
                    <a:pt x="1363098" y="881454"/>
                    <a:pt x="1530315" y="420021"/>
                  </a:cubicBezTo>
                  <a:cubicBezTo>
                    <a:pt x="1697532" y="-41412"/>
                    <a:pt x="1559948" y="731171"/>
                    <a:pt x="1555715" y="712121"/>
                  </a:cubicBezTo>
                  <a:cubicBezTo>
                    <a:pt x="1551482" y="693071"/>
                    <a:pt x="1576882" y="282438"/>
                    <a:pt x="1504915" y="305721"/>
                  </a:cubicBezTo>
                  <a:cubicBezTo>
                    <a:pt x="1432948" y="329004"/>
                    <a:pt x="1157782" y="870871"/>
                    <a:pt x="1123915" y="851821"/>
                  </a:cubicBezTo>
                  <a:cubicBezTo>
                    <a:pt x="1090048" y="832771"/>
                    <a:pt x="1494332" y="-428762"/>
                    <a:pt x="1314415" y="1533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5" name="フリーフォーム 774">
              <a:extLst>
                <a:ext uri="{FF2B5EF4-FFF2-40B4-BE49-F238E27FC236}">
                  <a16:creationId xmlns:a16="http://schemas.microsoft.com/office/drawing/2014/main" id="{50D78BD3-EF06-7E85-04FF-FF8CB0181D59}"/>
                </a:ext>
              </a:extLst>
            </p:cNvPr>
            <p:cNvSpPr/>
            <p:nvPr/>
          </p:nvSpPr>
          <p:spPr>
            <a:xfrm>
              <a:off x="2185618" y="6415052"/>
              <a:ext cx="2310169" cy="1574503"/>
            </a:xfrm>
            <a:custGeom>
              <a:avLst/>
              <a:gdLst>
                <a:gd name="connsiteX0" fmla="*/ 125782 w 2310169"/>
                <a:gd name="connsiteY0" fmla="*/ 1001748 h 1574503"/>
                <a:gd name="connsiteX1" fmla="*/ 24182 w 2310169"/>
                <a:gd name="connsiteY1" fmla="*/ 1573248 h 1574503"/>
                <a:gd name="connsiteX2" fmla="*/ 646482 w 2310169"/>
                <a:gd name="connsiteY2" fmla="*/ 1166848 h 1574503"/>
                <a:gd name="connsiteX3" fmla="*/ 2170482 w 2310169"/>
                <a:gd name="connsiteY3" fmla="*/ 201648 h 1574503"/>
                <a:gd name="connsiteX4" fmla="*/ 2043482 w 2310169"/>
                <a:gd name="connsiteY4" fmla="*/ 303248 h 1574503"/>
                <a:gd name="connsiteX5" fmla="*/ 2221282 w 2310169"/>
                <a:gd name="connsiteY5" fmla="*/ 36548 h 1574503"/>
                <a:gd name="connsiteX6" fmla="*/ 405182 w 2310169"/>
                <a:gd name="connsiteY6" fmla="*/ 1243048 h 1574503"/>
                <a:gd name="connsiteX7" fmla="*/ 113082 w 2310169"/>
                <a:gd name="connsiteY7" fmla="*/ 1331948 h 1574503"/>
                <a:gd name="connsiteX8" fmla="*/ 125782 w 2310169"/>
                <a:gd name="connsiteY8" fmla="*/ 1001748 h 157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0169" h="1574503">
                  <a:moveTo>
                    <a:pt x="125782" y="1001748"/>
                  </a:moveTo>
                  <a:cubicBezTo>
                    <a:pt x="110965" y="1041965"/>
                    <a:pt x="-62601" y="1545731"/>
                    <a:pt x="24182" y="1573248"/>
                  </a:cubicBezTo>
                  <a:cubicBezTo>
                    <a:pt x="110965" y="1600765"/>
                    <a:pt x="646482" y="1166848"/>
                    <a:pt x="646482" y="1166848"/>
                  </a:cubicBezTo>
                  <a:lnTo>
                    <a:pt x="2170482" y="201648"/>
                  </a:lnTo>
                  <a:cubicBezTo>
                    <a:pt x="2403315" y="57715"/>
                    <a:pt x="2035015" y="330765"/>
                    <a:pt x="2043482" y="303248"/>
                  </a:cubicBezTo>
                  <a:cubicBezTo>
                    <a:pt x="2051949" y="275731"/>
                    <a:pt x="2494332" y="-120085"/>
                    <a:pt x="2221282" y="36548"/>
                  </a:cubicBezTo>
                  <a:cubicBezTo>
                    <a:pt x="1948232" y="193181"/>
                    <a:pt x="756549" y="1027148"/>
                    <a:pt x="405182" y="1243048"/>
                  </a:cubicBezTo>
                  <a:cubicBezTo>
                    <a:pt x="53815" y="1458948"/>
                    <a:pt x="159649" y="1376398"/>
                    <a:pt x="113082" y="1331948"/>
                  </a:cubicBezTo>
                  <a:cubicBezTo>
                    <a:pt x="66515" y="1287498"/>
                    <a:pt x="140599" y="961531"/>
                    <a:pt x="125782" y="10017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6" name="フリーフォーム 775">
              <a:extLst>
                <a:ext uri="{FF2B5EF4-FFF2-40B4-BE49-F238E27FC236}">
                  <a16:creationId xmlns:a16="http://schemas.microsoft.com/office/drawing/2014/main" id="{9A96B7DE-14A7-D290-1276-3BC21C7F767D}"/>
                </a:ext>
              </a:extLst>
            </p:cNvPr>
            <p:cNvSpPr/>
            <p:nvPr/>
          </p:nvSpPr>
          <p:spPr>
            <a:xfrm>
              <a:off x="2118574" y="6339230"/>
              <a:ext cx="2445322" cy="1681983"/>
            </a:xfrm>
            <a:custGeom>
              <a:avLst/>
              <a:gdLst>
                <a:gd name="connsiteX0" fmla="*/ 2440726 w 2445322"/>
                <a:gd name="connsiteY0" fmla="*/ 277470 h 1681983"/>
                <a:gd name="connsiteX1" fmla="*/ 1818426 w 2445322"/>
                <a:gd name="connsiteY1" fmla="*/ 620370 h 1681983"/>
                <a:gd name="connsiteX2" fmla="*/ 65826 w 2445322"/>
                <a:gd name="connsiteY2" fmla="*/ 1674470 h 1681983"/>
                <a:gd name="connsiteX3" fmla="*/ 357926 w 2445322"/>
                <a:gd name="connsiteY3" fmla="*/ 1102970 h 1681983"/>
                <a:gd name="connsiteX4" fmla="*/ 230926 w 2445322"/>
                <a:gd name="connsiteY4" fmla="*/ 1306170 h 1681983"/>
                <a:gd name="connsiteX5" fmla="*/ 1335826 w 2445322"/>
                <a:gd name="connsiteY5" fmla="*/ 607670 h 1681983"/>
                <a:gd name="connsiteX6" fmla="*/ 1272326 w 2445322"/>
                <a:gd name="connsiteY6" fmla="*/ 633070 h 1681983"/>
                <a:gd name="connsiteX7" fmla="*/ 2313726 w 2445322"/>
                <a:gd name="connsiteY7" fmla="*/ 10770 h 1681983"/>
                <a:gd name="connsiteX8" fmla="*/ 2110526 w 2445322"/>
                <a:gd name="connsiteY8" fmla="*/ 239370 h 1681983"/>
                <a:gd name="connsiteX9" fmla="*/ 2440726 w 2445322"/>
                <a:gd name="connsiteY9" fmla="*/ 277470 h 168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5322" h="1681983">
                  <a:moveTo>
                    <a:pt x="2440726" y="277470"/>
                  </a:moveTo>
                  <a:cubicBezTo>
                    <a:pt x="2392043" y="340970"/>
                    <a:pt x="2214243" y="387537"/>
                    <a:pt x="1818426" y="620370"/>
                  </a:cubicBezTo>
                  <a:cubicBezTo>
                    <a:pt x="1422609" y="853203"/>
                    <a:pt x="309243" y="1594037"/>
                    <a:pt x="65826" y="1674470"/>
                  </a:cubicBezTo>
                  <a:cubicBezTo>
                    <a:pt x="-177591" y="1754903"/>
                    <a:pt x="330409" y="1164353"/>
                    <a:pt x="357926" y="1102970"/>
                  </a:cubicBezTo>
                  <a:cubicBezTo>
                    <a:pt x="385443" y="1041587"/>
                    <a:pt x="67943" y="1388720"/>
                    <a:pt x="230926" y="1306170"/>
                  </a:cubicBezTo>
                  <a:cubicBezTo>
                    <a:pt x="393909" y="1223620"/>
                    <a:pt x="1162259" y="719853"/>
                    <a:pt x="1335826" y="607670"/>
                  </a:cubicBezTo>
                  <a:cubicBezTo>
                    <a:pt x="1509393" y="495487"/>
                    <a:pt x="1109343" y="732553"/>
                    <a:pt x="1272326" y="633070"/>
                  </a:cubicBezTo>
                  <a:cubicBezTo>
                    <a:pt x="1435309" y="533587"/>
                    <a:pt x="2174026" y="76387"/>
                    <a:pt x="2313726" y="10770"/>
                  </a:cubicBezTo>
                  <a:cubicBezTo>
                    <a:pt x="2453426" y="-54847"/>
                    <a:pt x="2085126" y="199153"/>
                    <a:pt x="2110526" y="239370"/>
                  </a:cubicBezTo>
                  <a:cubicBezTo>
                    <a:pt x="2135926" y="279587"/>
                    <a:pt x="2489409" y="213970"/>
                    <a:pt x="2440726" y="2774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7" name="フリーフォーム 776">
              <a:extLst>
                <a:ext uri="{FF2B5EF4-FFF2-40B4-BE49-F238E27FC236}">
                  <a16:creationId xmlns:a16="http://schemas.microsoft.com/office/drawing/2014/main" id="{612D407A-1C4E-899F-5B7B-168A2693B18B}"/>
                </a:ext>
              </a:extLst>
            </p:cNvPr>
            <p:cNvSpPr/>
            <p:nvPr/>
          </p:nvSpPr>
          <p:spPr>
            <a:xfrm>
              <a:off x="1866893" y="7664611"/>
              <a:ext cx="1695858" cy="1658365"/>
            </a:xfrm>
            <a:custGeom>
              <a:avLst/>
              <a:gdLst>
                <a:gd name="connsiteX0" fmla="*/ 7 w 1695858"/>
                <a:gd name="connsiteY0" fmla="*/ 1657189 h 1658365"/>
                <a:gd name="connsiteX1" fmla="*/ 520707 w 1695858"/>
                <a:gd name="connsiteY1" fmla="*/ 958689 h 1658365"/>
                <a:gd name="connsiteX2" fmla="*/ 965207 w 1695858"/>
                <a:gd name="connsiteY2" fmla="*/ 437989 h 1658365"/>
                <a:gd name="connsiteX3" fmla="*/ 1638307 w 1695858"/>
                <a:gd name="connsiteY3" fmla="*/ 6189 h 1658365"/>
                <a:gd name="connsiteX4" fmla="*/ 1587507 w 1695858"/>
                <a:gd name="connsiteY4" fmla="*/ 171289 h 1658365"/>
                <a:gd name="connsiteX5" fmla="*/ 1651007 w 1695858"/>
                <a:gd name="connsiteY5" fmla="*/ 145889 h 1658365"/>
                <a:gd name="connsiteX6" fmla="*/ 812807 w 1695858"/>
                <a:gd name="connsiteY6" fmla="*/ 895189 h 1658365"/>
                <a:gd name="connsiteX7" fmla="*/ 546107 w 1695858"/>
                <a:gd name="connsiteY7" fmla="*/ 1098389 h 1658365"/>
                <a:gd name="connsiteX8" fmla="*/ 508007 w 1695858"/>
                <a:gd name="connsiteY8" fmla="*/ 1123789 h 1658365"/>
                <a:gd name="connsiteX9" fmla="*/ 7 w 1695858"/>
                <a:gd name="connsiteY9" fmla="*/ 1657189 h 165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5858" h="1658365">
                  <a:moveTo>
                    <a:pt x="7" y="1657189"/>
                  </a:moveTo>
                  <a:cubicBezTo>
                    <a:pt x="2124" y="1629672"/>
                    <a:pt x="359840" y="1161889"/>
                    <a:pt x="520707" y="958689"/>
                  </a:cubicBezTo>
                  <a:cubicBezTo>
                    <a:pt x="681574" y="755489"/>
                    <a:pt x="778940" y="596739"/>
                    <a:pt x="965207" y="437989"/>
                  </a:cubicBezTo>
                  <a:cubicBezTo>
                    <a:pt x="1151474" y="279239"/>
                    <a:pt x="1534590" y="50639"/>
                    <a:pt x="1638307" y="6189"/>
                  </a:cubicBezTo>
                  <a:cubicBezTo>
                    <a:pt x="1742024" y="-38261"/>
                    <a:pt x="1587507" y="171289"/>
                    <a:pt x="1587507" y="171289"/>
                  </a:cubicBezTo>
                  <a:cubicBezTo>
                    <a:pt x="1589624" y="194572"/>
                    <a:pt x="1780124" y="25239"/>
                    <a:pt x="1651007" y="145889"/>
                  </a:cubicBezTo>
                  <a:cubicBezTo>
                    <a:pt x="1521890" y="266539"/>
                    <a:pt x="996957" y="736439"/>
                    <a:pt x="812807" y="895189"/>
                  </a:cubicBezTo>
                  <a:cubicBezTo>
                    <a:pt x="628657" y="1053939"/>
                    <a:pt x="596907" y="1060289"/>
                    <a:pt x="546107" y="1098389"/>
                  </a:cubicBezTo>
                  <a:cubicBezTo>
                    <a:pt x="495307" y="1136489"/>
                    <a:pt x="594790" y="1026422"/>
                    <a:pt x="508007" y="1123789"/>
                  </a:cubicBezTo>
                  <a:cubicBezTo>
                    <a:pt x="421224" y="1221156"/>
                    <a:pt x="-2110" y="1684706"/>
                    <a:pt x="7" y="1657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8" name="フリーフォーム 777">
              <a:extLst>
                <a:ext uri="{FF2B5EF4-FFF2-40B4-BE49-F238E27FC236}">
                  <a16:creationId xmlns:a16="http://schemas.microsoft.com/office/drawing/2014/main" id="{191C4B34-C7CB-61E6-4CA5-3DB2E9CE570B}"/>
                </a:ext>
              </a:extLst>
            </p:cNvPr>
            <p:cNvSpPr/>
            <p:nvPr/>
          </p:nvSpPr>
          <p:spPr>
            <a:xfrm>
              <a:off x="2598202" y="4903633"/>
              <a:ext cx="836480" cy="4824954"/>
            </a:xfrm>
            <a:custGeom>
              <a:avLst/>
              <a:gdLst>
                <a:gd name="connsiteX0" fmla="*/ 805398 w 836480"/>
                <a:gd name="connsiteY0" fmla="*/ 100167 h 4824954"/>
                <a:gd name="connsiteX1" fmla="*/ 805398 w 836480"/>
                <a:gd name="connsiteY1" fmla="*/ 189067 h 4824954"/>
                <a:gd name="connsiteX2" fmla="*/ 525998 w 836480"/>
                <a:gd name="connsiteY2" fmla="*/ 2195667 h 4824954"/>
                <a:gd name="connsiteX3" fmla="*/ 437098 w 836480"/>
                <a:gd name="connsiteY3" fmla="*/ 4164167 h 4824954"/>
                <a:gd name="connsiteX4" fmla="*/ 424398 w 836480"/>
                <a:gd name="connsiteY4" fmla="*/ 3745067 h 4824954"/>
                <a:gd name="connsiteX5" fmla="*/ 17998 w 836480"/>
                <a:gd name="connsiteY5" fmla="*/ 4824567 h 4824954"/>
                <a:gd name="connsiteX6" fmla="*/ 106898 w 836480"/>
                <a:gd name="connsiteY6" fmla="*/ 3821267 h 4824954"/>
                <a:gd name="connsiteX7" fmla="*/ 424398 w 836480"/>
                <a:gd name="connsiteY7" fmla="*/ 519267 h 4824954"/>
                <a:gd name="connsiteX8" fmla="*/ 335498 w 836480"/>
                <a:gd name="connsiteY8" fmla="*/ 900267 h 4824954"/>
                <a:gd name="connsiteX9" fmla="*/ 589498 w 836480"/>
                <a:gd name="connsiteY9" fmla="*/ 328767 h 4824954"/>
                <a:gd name="connsiteX10" fmla="*/ 805398 w 836480"/>
                <a:gd name="connsiteY10" fmla="*/ 100167 h 482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6480" h="4824954">
                  <a:moveTo>
                    <a:pt x="805398" y="100167"/>
                  </a:moveTo>
                  <a:cubicBezTo>
                    <a:pt x="841381" y="76884"/>
                    <a:pt x="851965" y="-160183"/>
                    <a:pt x="805398" y="189067"/>
                  </a:cubicBezTo>
                  <a:cubicBezTo>
                    <a:pt x="758831" y="538317"/>
                    <a:pt x="587381" y="1533150"/>
                    <a:pt x="525998" y="2195667"/>
                  </a:cubicBezTo>
                  <a:cubicBezTo>
                    <a:pt x="464615" y="2858184"/>
                    <a:pt x="454031" y="3905934"/>
                    <a:pt x="437098" y="4164167"/>
                  </a:cubicBezTo>
                  <a:cubicBezTo>
                    <a:pt x="420165" y="4422400"/>
                    <a:pt x="494248" y="3635000"/>
                    <a:pt x="424398" y="3745067"/>
                  </a:cubicBezTo>
                  <a:cubicBezTo>
                    <a:pt x="354548" y="3855134"/>
                    <a:pt x="70915" y="4811867"/>
                    <a:pt x="17998" y="4824567"/>
                  </a:cubicBezTo>
                  <a:cubicBezTo>
                    <a:pt x="-34919" y="4837267"/>
                    <a:pt x="39165" y="4538817"/>
                    <a:pt x="106898" y="3821267"/>
                  </a:cubicBezTo>
                  <a:cubicBezTo>
                    <a:pt x="174631" y="3103717"/>
                    <a:pt x="386298" y="1006100"/>
                    <a:pt x="424398" y="519267"/>
                  </a:cubicBezTo>
                  <a:cubicBezTo>
                    <a:pt x="462498" y="32434"/>
                    <a:pt x="307981" y="932017"/>
                    <a:pt x="335498" y="900267"/>
                  </a:cubicBezTo>
                  <a:cubicBezTo>
                    <a:pt x="363015" y="868517"/>
                    <a:pt x="509065" y="468467"/>
                    <a:pt x="589498" y="328767"/>
                  </a:cubicBezTo>
                  <a:cubicBezTo>
                    <a:pt x="669931" y="189067"/>
                    <a:pt x="769415" y="123450"/>
                    <a:pt x="805398" y="1001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9" name="フリーフォーム 778">
              <a:extLst>
                <a:ext uri="{FF2B5EF4-FFF2-40B4-BE49-F238E27FC236}">
                  <a16:creationId xmlns:a16="http://schemas.microsoft.com/office/drawing/2014/main" id="{E3E3E923-747C-1A56-E7B3-AA7E750EE38D}"/>
                </a:ext>
              </a:extLst>
            </p:cNvPr>
            <p:cNvSpPr/>
            <p:nvPr/>
          </p:nvSpPr>
          <p:spPr>
            <a:xfrm>
              <a:off x="3363754" y="5336341"/>
              <a:ext cx="550734" cy="1437049"/>
            </a:xfrm>
            <a:custGeom>
              <a:avLst/>
              <a:gdLst>
                <a:gd name="connsiteX0" fmla="*/ 192246 w 550734"/>
                <a:gd name="connsiteY0" fmla="*/ 10359 h 1437049"/>
                <a:gd name="connsiteX1" fmla="*/ 230346 w 550734"/>
                <a:gd name="connsiteY1" fmla="*/ 61159 h 1437049"/>
                <a:gd name="connsiteX2" fmla="*/ 547846 w 550734"/>
                <a:gd name="connsiteY2" fmla="*/ 581859 h 1437049"/>
                <a:gd name="connsiteX3" fmla="*/ 370046 w 550734"/>
                <a:gd name="connsiteY3" fmla="*/ 962859 h 1437049"/>
                <a:gd name="connsiteX4" fmla="*/ 77946 w 550734"/>
                <a:gd name="connsiteY4" fmla="*/ 1318459 h 1437049"/>
                <a:gd name="connsiteX5" fmla="*/ 1746 w 550734"/>
                <a:gd name="connsiteY5" fmla="*/ 1407359 h 1437049"/>
                <a:gd name="connsiteX6" fmla="*/ 39846 w 550734"/>
                <a:gd name="connsiteY6" fmla="*/ 848559 h 1437049"/>
                <a:gd name="connsiteX7" fmla="*/ 204946 w 550734"/>
                <a:gd name="connsiteY7" fmla="*/ 467559 h 1437049"/>
                <a:gd name="connsiteX8" fmla="*/ 306546 w 550734"/>
                <a:gd name="connsiteY8" fmla="*/ 353259 h 1437049"/>
                <a:gd name="connsiteX9" fmla="*/ 192246 w 550734"/>
                <a:gd name="connsiteY9" fmla="*/ 61159 h 1437049"/>
                <a:gd name="connsiteX10" fmla="*/ 192246 w 550734"/>
                <a:gd name="connsiteY10" fmla="*/ 10359 h 143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0734" h="1437049">
                  <a:moveTo>
                    <a:pt x="192246" y="10359"/>
                  </a:moveTo>
                  <a:cubicBezTo>
                    <a:pt x="198596" y="10359"/>
                    <a:pt x="171079" y="-34091"/>
                    <a:pt x="230346" y="61159"/>
                  </a:cubicBezTo>
                  <a:cubicBezTo>
                    <a:pt x="289613" y="156409"/>
                    <a:pt x="524563" y="431576"/>
                    <a:pt x="547846" y="581859"/>
                  </a:cubicBezTo>
                  <a:cubicBezTo>
                    <a:pt x="571129" y="732142"/>
                    <a:pt x="448363" y="840092"/>
                    <a:pt x="370046" y="962859"/>
                  </a:cubicBezTo>
                  <a:cubicBezTo>
                    <a:pt x="291729" y="1085626"/>
                    <a:pt x="139329" y="1244376"/>
                    <a:pt x="77946" y="1318459"/>
                  </a:cubicBezTo>
                  <a:cubicBezTo>
                    <a:pt x="16563" y="1392542"/>
                    <a:pt x="8096" y="1485676"/>
                    <a:pt x="1746" y="1407359"/>
                  </a:cubicBezTo>
                  <a:cubicBezTo>
                    <a:pt x="-4604" y="1329042"/>
                    <a:pt x="5979" y="1005192"/>
                    <a:pt x="39846" y="848559"/>
                  </a:cubicBezTo>
                  <a:cubicBezTo>
                    <a:pt x="73713" y="691926"/>
                    <a:pt x="160496" y="550109"/>
                    <a:pt x="204946" y="467559"/>
                  </a:cubicBezTo>
                  <a:cubicBezTo>
                    <a:pt x="249396" y="385009"/>
                    <a:pt x="308663" y="420992"/>
                    <a:pt x="306546" y="353259"/>
                  </a:cubicBezTo>
                  <a:cubicBezTo>
                    <a:pt x="304429" y="285526"/>
                    <a:pt x="215529" y="111959"/>
                    <a:pt x="192246" y="61159"/>
                  </a:cubicBezTo>
                  <a:cubicBezTo>
                    <a:pt x="168963" y="10359"/>
                    <a:pt x="185896" y="10359"/>
                    <a:pt x="192246" y="103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0" name="フリーフォーム 779">
              <a:extLst>
                <a:ext uri="{FF2B5EF4-FFF2-40B4-BE49-F238E27FC236}">
                  <a16:creationId xmlns:a16="http://schemas.microsoft.com/office/drawing/2014/main" id="{D60AC722-D158-929A-4467-2C00D4419CC9}"/>
                </a:ext>
              </a:extLst>
            </p:cNvPr>
            <p:cNvSpPr/>
            <p:nvPr/>
          </p:nvSpPr>
          <p:spPr>
            <a:xfrm>
              <a:off x="3815457" y="5443819"/>
              <a:ext cx="393856" cy="1058935"/>
            </a:xfrm>
            <a:custGeom>
              <a:avLst/>
              <a:gdLst>
                <a:gd name="connsiteX0" fmla="*/ 362843 w 393856"/>
                <a:gd name="connsiteY0" fmla="*/ 4481 h 1058935"/>
                <a:gd name="connsiteX1" fmla="*/ 96143 w 393856"/>
                <a:gd name="connsiteY1" fmla="*/ 461681 h 1058935"/>
                <a:gd name="connsiteX2" fmla="*/ 121543 w 393856"/>
                <a:gd name="connsiteY2" fmla="*/ 652181 h 1058935"/>
                <a:gd name="connsiteX3" fmla="*/ 7243 w 393856"/>
                <a:gd name="connsiteY3" fmla="*/ 1058581 h 1058935"/>
                <a:gd name="connsiteX4" fmla="*/ 362843 w 393856"/>
                <a:gd name="connsiteY4" fmla="*/ 715681 h 1058935"/>
                <a:gd name="connsiteX5" fmla="*/ 375543 w 393856"/>
                <a:gd name="connsiteY5" fmla="*/ 309281 h 1058935"/>
                <a:gd name="connsiteX6" fmla="*/ 324743 w 393856"/>
                <a:gd name="connsiteY6" fmla="*/ 233081 h 1058935"/>
                <a:gd name="connsiteX7" fmla="*/ 362843 w 393856"/>
                <a:gd name="connsiteY7" fmla="*/ 4481 h 105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856" h="1058935">
                  <a:moveTo>
                    <a:pt x="362843" y="4481"/>
                  </a:moveTo>
                  <a:cubicBezTo>
                    <a:pt x="324743" y="42581"/>
                    <a:pt x="136360" y="353731"/>
                    <a:pt x="96143" y="461681"/>
                  </a:cubicBezTo>
                  <a:cubicBezTo>
                    <a:pt x="55926" y="569631"/>
                    <a:pt x="136360" y="552698"/>
                    <a:pt x="121543" y="652181"/>
                  </a:cubicBezTo>
                  <a:cubicBezTo>
                    <a:pt x="106726" y="751664"/>
                    <a:pt x="-32974" y="1047998"/>
                    <a:pt x="7243" y="1058581"/>
                  </a:cubicBezTo>
                  <a:cubicBezTo>
                    <a:pt x="47460" y="1069164"/>
                    <a:pt x="301460" y="840564"/>
                    <a:pt x="362843" y="715681"/>
                  </a:cubicBezTo>
                  <a:cubicBezTo>
                    <a:pt x="424226" y="590798"/>
                    <a:pt x="375543" y="309281"/>
                    <a:pt x="375543" y="309281"/>
                  </a:cubicBezTo>
                  <a:cubicBezTo>
                    <a:pt x="369193" y="228848"/>
                    <a:pt x="324743" y="283881"/>
                    <a:pt x="324743" y="233081"/>
                  </a:cubicBezTo>
                  <a:cubicBezTo>
                    <a:pt x="324743" y="182281"/>
                    <a:pt x="400943" y="-33619"/>
                    <a:pt x="362843" y="44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1" name="フリーフォーム 780">
              <a:extLst>
                <a:ext uri="{FF2B5EF4-FFF2-40B4-BE49-F238E27FC236}">
                  <a16:creationId xmlns:a16="http://schemas.microsoft.com/office/drawing/2014/main" id="{9DC1FC8B-7234-046C-9358-ED9A692F3162}"/>
                </a:ext>
              </a:extLst>
            </p:cNvPr>
            <p:cNvSpPr/>
            <p:nvPr/>
          </p:nvSpPr>
          <p:spPr>
            <a:xfrm>
              <a:off x="3045965" y="7058796"/>
              <a:ext cx="1589535" cy="2027518"/>
            </a:xfrm>
            <a:custGeom>
              <a:avLst/>
              <a:gdLst>
                <a:gd name="connsiteX0" fmla="*/ 103635 w 1589535"/>
                <a:gd name="connsiteY0" fmla="*/ 1513704 h 2027518"/>
                <a:gd name="connsiteX1" fmla="*/ 1259335 w 1589535"/>
                <a:gd name="connsiteY1" fmla="*/ 154804 h 2027518"/>
                <a:gd name="connsiteX2" fmla="*/ 1195835 w 1589535"/>
                <a:gd name="connsiteY2" fmla="*/ 218304 h 2027518"/>
                <a:gd name="connsiteX3" fmla="*/ 1487935 w 1589535"/>
                <a:gd name="connsiteY3" fmla="*/ 2404 h 2027518"/>
                <a:gd name="connsiteX4" fmla="*/ 1589535 w 1589535"/>
                <a:gd name="connsiteY4" fmla="*/ 129404 h 2027518"/>
                <a:gd name="connsiteX5" fmla="*/ 1487935 w 1589535"/>
                <a:gd name="connsiteY5" fmla="*/ 523104 h 2027518"/>
                <a:gd name="connsiteX6" fmla="*/ 1576835 w 1589535"/>
                <a:gd name="connsiteY6" fmla="*/ 396104 h 2027518"/>
                <a:gd name="connsiteX7" fmla="*/ 1208535 w 1589535"/>
                <a:gd name="connsiteY7" fmla="*/ 1170804 h 2027518"/>
                <a:gd name="connsiteX8" fmla="*/ 1183135 w 1589535"/>
                <a:gd name="connsiteY8" fmla="*/ 1259704 h 2027518"/>
                <a:gd name="connsiteX9" fmla="*/ 1246635 w 1589535"/>
                <a:gd name="connsiteY9" fmla="*/ 688204 h 2027518"/>
                <a:gd name="connsiteX10" fmla="*/ 1424435 w 1589535"/>
                <a:gd name="connsiteY10" fmla="*/ 319904 h 2027518"/>
                <a:gd name="connsiteX11" fmla="*/ 725935 w 1589535"/>
                <a:gd name="connsiteY11" fmla="*/ 1272404 h 2027518"/>
                <a:gd name="connsiteX12" fmla="*/ 217935 w 1589535"/>
                <a:gd name="connsiteY12" fmla="*/ 2021704 h 2027518"/>
                <a:gd name="connsiteX13" fmla="*/ 65535 w 1589535"/>
                <a:gd name="connsiteY13" fmla="*/ 1615304 h 2027518"/>
                <a:gd name="connsiteX14" fmla="*/ 103635 w 1589535"/>
                <a:gd name="connsiteY14" fmla="*/ 1513704 h 202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89535" h="2027518">
                  <a:moveTo>
                    <a:pt x="103635" y="1513704"/>
                  </a:moveTo>
                  <a:cubicBezTo>
                    <a:pt x="302602" y="1270287"/>
                    <a:pt x="1077302" y="370704"/>
                    <a:pt x="1259335" y="154804"/>
                  </a:cubicBezTo>
                  <a:cubicBezTo>
                    <a:pt x="1441368" y="-61096"/>
                    <a:pt x="1157735" y="243704"/>
                    <a:pt x="1195835" y="218304"/>
                  </a:cubicBezTo>
                  <a:cubicBezTo>
                    <a:pt x="1233935" y="192904"/>
                    <a:pt x="1422318" y="17221"/>
                    <a:pt x="1487935" y="2404"/>
                  </a:cubicBezTo>
                  <a:cubicBezTo>
                    <a:pt x="1553552" y="-12413"/>
                    <a:pt x="1589535" y="42621"/>
                    <a:pt x="1589535" y="129404"/>
                  </a:cubicBezTo>
                  <a:cubicBezTo>
                    <a:pt x="1589535" y="216187"/>
                    <a:pt x="1490052" y="478654"/>
                    <a:pt x="1487935" y="523104"/>
                  </a:cubicBezTo>
                  <a:cubicBezTo>
                    <a:pt x="1485818" y="567554"/>
                    <a:pt x="1623402" y="288154"/>
                    <a:pt x="1576835" y="396104"/>
                  </a:cubicBezTo>
                  <a:cubicBezTo>
                    <a:pt x="1530268" y="504054"/>
                    <a:pt x="1274152" y="1026871"/>
                    <a:pt x="1208535" y="1170804"/>
                  </a:cubicBezTo>
                  <a:cubicBezTo>
                    <a:pt x="1142918" y="1314737"/>
                    <a:pt x="1176785" y="1340137"/>
                    <a:pt x="1183135" y="1259704"/>
                  </a:cubicBezTo>
                  <a:cubicBezTo>
                    <a:pt x="1189485" y="1179271"/>
                    <a:pt x="1206418" y="844837"/>
                    <a:pt x="1246635" y="688204"/>
                  </a:cubicBezTo>
                  <a:cubicBezTo>
                    <a:pt x="1286852" y="531571"/>
                    <a:pt x="1511218" y="222537"/>
                    <a:pt x="1424435" y="319904"/>
                  </a:cubicBezTo>
                  <a:cubicBezTo>
                    <a:pt x="1337652" y="417271"/>
                    <a:pt x="927018" y="988771"/>
                    <a:pt x="725935" y="1272404"/>
                  </a:cubicBezTo>
                  <a:cubicBezTo>
                    <a:pt x="524852" y="1556037"/>
                    <a:pt x="328002" y="1964554"/>
                    <a:pt x="217935" y="2021704"/>
                  </a:cubicBezTo>
                  <a:cubicBezTo>
                    <a:pt x="107868" y="2078854"/>
                    <a:pt x="80352" y="1697854"/>
                    <a:pt x="65535" y="1615304"/>
                  </a:cubicBezTo>
                  <a:cubicBezTo>
                    <a:pt x="50718" y="1532754"/>
                    <a:pt x="-95332" y="1757121"/>
                    <a:pt x="103635" y="15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2" name="フリーフォーム 781">
              <a:extLst>
                <a:ext uri="{FF2B5EF4-FFF2-40B4-BE49-F238E27FC236}">
                  <a16:creationId xmlns:a16="http://schemas.microsoft.com/office/drawing/2014/main" id="{8F4EB094-3EC3-1FDE-6CB5-282BDC589117}"/>
                </a:ext>
              </a:extLst>
            </p:cNvPr>
            <p:cNvSpPr/>
            <p:nvPr/>
          </p:nvSpPr>
          <p:spPr>
            <a:xfrm>
              <a:off x="3528092" y="7149948"/>
              <a:ext cx="621116" cy="2317678"/>
            </a:xfrm>
            <a:custGeom>
              <a:avLst/>
              <a:gdLst>
                <a:gd name="connsiteX0" fmla="*/ 2508 w 621116"/>
                <a:gd name="connsiteY0" fmla="*/ 343052 h 2317678"/>
                <a:gd name="connsiteX1" fmla="*/ 370808 w 621116"/>
                <a:gd name="connsiteY1" fmla="*/ 25552 h 2317678"/>
                <a:gd name="connsiteX2" fmla="*/ 281908 w 621116"/>
                <a:gd name="connsiteY2" fmla="*/ 343052 h 2317678"/>
                <a:gd name="connsiteX3" fmla="*/ 485108 w 621116"/>
                <a:gd name="connsiteY3" fmla="*/ 1447952 h 2317678"/>
                <a:gd name="connsiteX4" fmla="*/ 599408 w 621116"/>
                <a:gd name="connsiteY4" fmla="*/ 1371752 h 2317678"/>
                <a:gd name="connsiteX5" fmla="*/ 612108 w 621116"/>
                <a:gd name="connsiteY5" fmla="*/ 1346352 h 2317678"/>
                <a:gd name="connsiteX6" fmla="*/ 497808 w 621116"/>
                <a:gd name="connsiteY6" fmla="*/ 1892452 h 2317678"/>
                <a:gd name="connsiteX7" fmla="*/ 396208 w 621116"/>
                <a:gd name="connsiteY7" fmla="*/ 2298852 h 2317678"/>
                <a:gd name="connsiteX8" fmla="*/ 332708 w 621116"/>
                <a:gd name="connsiteY8" fmla="*/ 1270152 h 2317678"/>
                <a:gd name="connsiteX9" fmla="*/ 167608 w 621116"/>
                <a:gd name="connsiteY9" fmla="*/ 431952 h 2317678"/>
                <a:gd name="connsiteX10" fmla="*/ 205708 w 621116"/>
                <a:gd name="connsiteY10" fmla="*/ 152 h 2317678"/>
                <a:gd name="connsiteX11" fmla="*/ 2508 w 621116"/>
                <a:gd name="connsiteY11" fmla="*/ 343052 h 231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1116" h="2317678">
                  <a:moveTo>
                    <a:pt x="2508" y="343052"/>
                  </a:moveTo>
                  <a:cubicBezTo>
                    <a:pt x="30025" y="347285"/>
                    <a:pt x="324241" y="25552"/>
                    <a:pt x="370808" y="25552"/>
                  </a:cubicBezTo>
                  <a:cubicBezTo>
                    <a:pt x="417375" y="25552"/>
                    <a:pt x="262858" y="105985"/>
                    <a:pt x="281908" y="343052"/>
                  </a:cubicBezTo>
                  <a:cubicBezTo>
                    <a:pt x="300958" y="580119"/>
                    <a:pt x="432191" y="1276502"/>
                    <a:pt x="485108" y="1447952"/>
                  </a:cubicBezTo>
                  <a:cubicBezTo>
                    <a:pt x="538025" y="1619402"/>
                    <a:pt x="578241" y="1388685"/>
                    <a:pt x="599408" y="1371752"/>
                  </a:cubicBezTo>
                  <a:cubicBezTo>
                    <a:pt x="620575" y="1354819"/>
                    <a:pt x="629041" y="1259569"/>
                    <a:pt x="612108" y="1346352"/>
                  </a:cubicBezTo>
                  <a:cubicBezTo>
                    <a:pt x="595175" y="1433135"/>
                    <a:pt x="533791" y="1733702"/>
                    <a:pt x="497808" y="1892452"/>
                  </a:cubicBezTo>
                  <a:cubicBezTo>
                    <a:pt x="461825" y="2051202"/>
                    <a:pt x="423725" y="2402569"/>
                    <a:pt x="396208" y="2298852"/>
                  </a:cubicBezTo>
                  <a:cubicBezTo>
                    <a:pt x="368691" y="2195135"/>
                    <a:pt x="370808" y="1581302"/>
                    <a:pt x="332708" y="1270152"/>
                  </a:cubicBezTo>
                  <a:cubicBezTo>
                    <a:pt x="294608" y="959002"/>
                    <a:pt x="188775" y="643619"/>
                    <a:pt x="167608" y="431952"/>
                  </a:cubicBezTo>
                  <a:cubicBezTo>
                    <a:pt x="146441" y="220285"/>
                    <a:pt x="228991" y="8619"/>
                    <a:pt x="205708" y="152"/>
                  </a:cubicBezTo>
                  <a:cubicBezTo>
                    <a:pt x="182425" y="-8315"/>
                    <a:pt x="-25009" y="338819"/>
                    <a:pt x="2508" y="3430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3" name="フリーフォーム 782">
              <a:extLst>
                <a:ext uri="{FF2B5EF4-FFF2-40B4-BE49-F238E27FC236}">
                  <a16:creationId xmlns:a16="http://schemas.microsoft.com/office/drawing/2014/main" id="{804F2B1E-AD1C-D13B-C4B7-696AAF05B0A7}"/>
                </a:ext>
              </a:extLst>
            </p:cNvPr>
            <p:cNvSpPr/>
            <p:nvPr/>
          </p:nvSpPr>
          <p:spPr>
            <a:xfrm>
              <a:off x="4656962" y="6128815"/>
              <a:ext cx="1076975" cy="1179463"/>
            </a:xfrm>
            <a:custGeom>
              <a:avLst/>
              <a:gdLst>
                <a:gd name="connsiteX0" fmla="*/ 473838 w 1076975"/>
                <a:gd name="connsiteY0" fmla="*/ 5285 h 1179463"/>
                <a:gd name="connsiteX1" fmla="*/ 156338 w 1076975"/>
                <a:gd name="connsiteY1" fmla="*/ 729185 h 1179463"/>
                <a:gd name="connsiteX2" fmla="*/ 473838 w 1076975"/>
                <a:gd name="connsiteY2" fmla="*/ 995885 h 1179463"/>
                <a:gd name="connsiteX3" fmla="*/ 3938 w 1076975"/>
                <a:gd name="connsiteY3" fmla="*/ 868885 h 1179463"/>
                <a:gd name="connsiteX4" fmla="*/ 791338 w 1076975"/>
                <a:gd name="connsiteY4" fmla="*/ 1135585 h 1179463"/>
                <a:gd name="connsiteX5" fmla="*/ 753238 w 1076975"/>
                <a:gd name="connsiteY5" fmla="*/ 1110185 h 1179463"/>
                <a:gd name="connsiteX6" fmla="*/ 1070738 w 1076975"/>
                <a:gd name="connsiteY6" fmla="*/ 475185 h 1179463"/>
                <a:gd name="connsiteX7" fmla="*/ 423038 w 1076975"/>
                <a:gd name="connsiteY7" fmla="*/ 386285 h 1179463"/>
                <a:gd name="connsiteX8" fmla="*/ 194438 w 1076975"/>
                <a:gd name="connsiteY8" fmla="*/ 398985 h 1179463"/>
                <a:gd name="connsiteX9" fmla="*/ 473838 w 1076975"/>
                <a:gd name="connsiteY9" fmla="*/ 5285 h 117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6975" h="1179463">
                  <a:moveTo>
                    <a:pt x="473838" y="5285"/>
                  </a:moveTo>
                  <a:cubicBezTo>
                    <a:pt x="467488" y="60318"/>
                    <a:pt x="156338" y="564085"/>
                    <a:pt x="156338" y="729185"/>
                  </a:cubicBezTo>
                  <a:cubicBezTo>
                    <a:pt x="156338" y="894285"/>
                    <a:pt x="499238" y="972602"/>
                    <a:pt x="473838" y="995885"/>
                  </a:cubicBezTo>
                  <a:cubicBezTo>
                    <a:pt x="448438" y="1019168"/>
                    <a:pt x="-48979" y="845602"/>
                    <a:pt x="3938" y="868885"/>
                  </a:cubicBezTo>
                  <a:cubicBezTo>
                    <a:pt x="56855" y="892168"/>
                    <a:pt x="791338" y="1135585"/>
                    <a:pt x="791338" y="1135585"/>
                  </a:cubicBezTo>
                  <a:cubicBezTo>
                    <a:pt x="916221" y="1175802"/>
                    <a:pt x="706671" y="1220252"/>
                    <a:pt x="753238" y="1110185"/>
                  </a:cubicBezTo>
                  <a:cubicBezTo>
                    <a:pt x="799805" y="1000118"/>
                    <a:pt x="1125771" y="595835"/>
                    <a:pt x="1070738" y="475185"/>
                  </a:cubicBezTo>
                  <a:cubicBezTo>
                    <a:pt x="1015705" y="354535"/>
                    <a:pt x="569088" y="398985"/>
                    <a:pt x="423038" y="386285"/>
                  </a:cubicBezTo>
                  <a:cubicBezTo>
                    <a:pt x="276988" y="373585"/>
                    <a:pt x="181738" y="456135"/>
                    <a:pt x="194438" y="398985"/>
                  </a:cubicBezTo>
                  <a:cubicBezTo>
                    <a:pt x="207138" y="341835"/>
                    <a:pt x="480188" y="-49748"/>
                    <a:pt x="473838" y="52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4" name="フリーフォーム 783">
              <a:extLst>
                <a:ext uri="{FF2B5EF4-FFF2-40B4-BE49-F238E27FC236}">
                  <a16:creationId xmlns:a16="http://schemas.microsoft.com/office/drawing/2014/main" id="{D1C3784A-5CF7-0001-8118-A97B5780486B}"/>
                </a:ext>
              </a:extLst>
            </p:cNvPr>
            <p:cNvSpPr/>
            <p:nvPr/>
          </p:nvSpPr>
          <p:spPr>
            <a:xfrm>
              <a:off x="4147261" y="6215263"/>
              <a:ext cx="3653204" cy="4034227"/>
            </a:xfrm>
            <a:custGeom>
              <a:avLst/>
              <a:gdLst>
                <a:gd name="connsiteX0" fmla="*/ 424739 w 3653204"/>
                <a:gd name="connsiteY0" fmla="*/ 2001637 h 4034227"/>
                <a:gd name="connsiteX1" fmla="*/ 18339 w 3653204"/>
                <a:gd name="connsiteY1" fmla="*/ 3576437 h 4034227"/>
                <a:gd name="connsiteX2" fmla="*/ 196139 w 3653204"/>
                <a:gd name="connsiteY2" fmla="*/ 3424037 h 4034227"/>
                <a:gd name="connsiteX3" fmla="*/ 5639 w 3653204"/>
                <a:gd name="connsiteY3" fmla="*/ 4033637 h 4034227"/>
                <a:gd name="connsiteX4" fmla="*/ 462839 w 3653204"/>
                <a:gd name="connsiteY4" fmla="*/ 3297037 h 4034227"/>
                <a:gd name="connsiteX5" fmla="*/ 1720139 w 3653204"/>
                <a:gd name="connsiteY5" fmla="*/ 1900037 h 4034227"/>
                <a:gd name="connsiteX6" fmla="*/ 3625139 w 3653204"/>
                <a:gd name="connsiteY6" fmla="*/ 45837 h 4034227"/>
                <a:gd name="connsiteX7" fmla="*/ 2786939 w 3653204"/>
                <a:gd name="connsiteY7" fmla="*/ 630037 h 4034227"/>
                <a:gd name="connsiteX8" fmla="*/ 1809039 w 3653204"/>
                <a:gd name="connsiteY8" fmla="*/ 1353937 h 4034227"/>
                <a:gd name="connsiteX9" fmla="*/ 412039 w 3653204"/>
                <a:gd name="connsiteY9" fmla="*/ 2674737 h 4034227"/>
                <a:gd name="connsiteX10" fmla="*/ 450139 w 3653204"/>
                <a:gd name="connsiteY10" fmla="*/ 2458837 h 4034227"/>
                <a:gd name="connsiteX11" fmla="*/ 424739 w 3653204"/>
                <a:gd name="connsiteY11" fmla="*/ 2001637 h 403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3204" h="4034227">
                  <a:moveTo>
                    <a:pt x="424739" y="2001637"/>
                  </a:moveTo>
                  <a:cubicBezTo>
                    <a:pt x="352772" y="2187904"/>
                    <a:pt x="56439" y="3339370"/>
                    <a:pt x="18339" y="3576437"/>
                  </a:cubicBezTo>
                  <a:cubicBezTo>
                    <a:pt x="-19761" y="3813504"/>
                    <a:pt x="198256" y="3347837"/>
                    <a:pt x="196139" y="3424037"/>
                  </a:cubicBezTo>
                  <a:cubicBezTo>
                    <a:pt x="194022" y="3500237"/>
                    <a:pt x="-38811" y="4054804"/>
                    <a:pt x="5639" y="4033637"/>
                  </a:cubicBezTo>
                  <a:cubicBezTo>
                    <a:pt x="50089" y="4012470"/>
                    <a:pt x="177089" y="3652637"/>
                    <a:pt x="462839" y="3297037"/>
                  </a:cubicBezTo>
                  <a:cubicBezTo>
                    <a:pt x="748589" y="2941437"/>
                    <a:pt x="1193089" y="2441904"/>
                    <a:pt x="1720139" y="1900037"/>
                  </a:cubicBezTo>
                  <a:cubicBezTo>
                    <a:pt x="2247189" y="1358170"/>
                    <a:pt x="3447339" y="257504"/>
                    <a:pt x="3625139" y="45837"/>
                  </a:cubicBezTo>
                  <a:cubicBezTo>
                    <a:pt x="3802939" y="-165830"/>
                    <a:pt x="3089622" y="412020"/>
                    <a:pt x="2786939" y="630037"/>
                  </a:cubicBezTo>
                  <a:cubicBezTo>
                    <a:pt x="2484256" y="848054"/>
                    <a:pt x="2204856" y="1013154"/>
                    <a:pt x="1809039" y="1353937"/>
                  </a:cubicBezTo>
                  <a:cubicBezTo>
                    <a:pt x="1413222" y="1694720"/>
                    <a:pt x="638522" y="2490587"/>
                    <a:pt x="412039" y="2674737"/>
                  </a:cubicBezTo>
                  <a:cubicBezTo>
                    <a:pt x="185556" y="2858887"/>
                    <a:pt x="450139" y="2571020"/>
                    <a:pt x="450139" y="2458837"/>
                  </a:cubicBezTo>
                  <a:cubicBezTo>
                    <a:pt x="450139" y="2346654"/>
                    <a:pt x="496706" y="1815370"/>
                    <a:pt x="424739" y="20016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5" name="フリーフォーム 784">
            <a:extLst>
              <a:ext uri="{FF2B5EF4-FFF2-40B4-BE49-F238E27FC236}">
                <a16:creationId xmlns:a16="http://schemas.microsoft.com/office/drawing/2014/main" id="{430C001C-CFD8-11E4-8EF9-DB21E43ED8B8}"/>
              </a:ext>
            </a:extLst>
          </p:cNvPr>
          <p:cNvSpPr/>
          <p:nvPr/>
        </p:nvSpPr>
        <p:spPr>
          <a:xfrm>
            <a:off x="3088673" y="10080313"/>
            <a:ext cx="211679" cy="648417"/>
          </a:xfrm>
          <a:custGeom>
            <a:avLst/>
            <a:gdLst>
              <a:gd name="connsiteX0" fmla="*/ 133952 w 211679"/>
              <a:gd name="connsiteY0" fmla="*/ 312 h 648417"/>
              <a:gd name="connsiteX1" fmla="*/ 83152 w 211679"/>
              <a:gd name="connsiteY1" fmla="*/ 190812 h 648417"/>
              <a:gd name="connsiteX2" fmla="*/ 86327 w 211679"/>
              <a:gd name="connsiteY2" fmla="*/ 130487 h 648417"/>
              <a:gd name="connsiteX3" fmla="*/ 67277 w 211679"/>
              <a:gd name="connsiteY3" fmla="*/ 165412 h 648417"/>
              <a:gd name="connsiteX4" fmla="*/ 102202 w 211679"/>
              <a:gd name="connsiteY4" fmla="*/ 251137 h 648417"/>
              <a:gd name="connsiteX5" fmla="*/ 210152 w 211679"/>
              <a:gd name="connsiteY5" fmla="*/ 438462 h 648417"/>
              <a:gd name="connsiteX6" fmla="*/ 165702 w 211679"/>
              <a:gd name="connsiteY6" fmla="*/ 368612 h 648417"/>
              <a:gd name="connsiteX7" fmla="*/ 165702 w 211679"/>
              <a:gd name="connsiteY7" fmla="*/ 648012 h 648417"/>
              <a:gd name="connsiteX8" fmla="*/ 156177 w 211679"/>
              <a:gd name="connsiteY8" fmla="*/ 422587 h 648417"/>
              <a:gd name="connsiteX9" fmla="*/ 10127 w 211679"/>
              <a:gd name="connsiteY9" fmla="*/ 98737 h 648417"/>
              <a:gd name="connsiteX10" fmla="*/ 16477 w 211679"/>
              <a:gd name="connsiteY10" fmla="*/ 111437 h 648417"/>
              <a:gd name="connsiteX11" fmla="*/ 48227 w 211679"/>
              <a:gd name="connsiteY11" fmla="*/ 57462 h 648417"/>
              <a:gd name="connsiteX12" fmla="*/ 70452 w 211679"/>
              <a:gd name="connsiteY12" fmla="*/ 178112 h 648417"/>
              <a:gd name="connsiteX13" fmla="*/ 86327 w 211679"/>
              <a:gd name="connsiteY13" fmla="*/ 146362 h 648417"/>
              <a:gd name="connsiteX14" fmla="*/ 133952 w 211679"/>
              <a:gd name="connsiteY14" fmla="*/ 312 h 64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1679" h="648417">
                <a:moveTo>
                  <a:pt x="133952" y="312"/>
                </a:moveTo>
                <a:cubicBezTo>
                  <a:pt x="133423" y="7720"/>
                  <a:pt x="91089" y="169116"/>
                  <a:pt x="83152" y="190812"/>
                </a:cubicBezTo>
                <a:cubicBezTo>
                  <a:pt x="75215" y="212508"/>
                  <a:pt x="88973" y="134720"/>
                  <a:pt x="86327" y="130487"/>
                </a:cubicBezTo>
                <a:cubicBezTo>
                  <a:pt x="83681" y="126254"/>
                  <a:pt x="64631" y="145304"/>
                  <a:pt x="67277" y="165412"/>
                </a:cubicBezTo>
                <a:cubicBezTo>
                  <a:pt x="69923" y="185520"/>
                  <a:pt x="78390" y="205629"/>
                  <a:pt x="102202" y="251137"/>
                </a:cubicBezTo>
                <a:cubicBezTo>
                  <a:pt x="126014" y="296645"/>
                  <a:pt x="199569" y="418883"/>
                  <a:pt x="210152" y="438462"/>
                </a:cubicBezTo>
                <a:cubicBezTo>
                  <a:pt x="220735" y="458041"/>
                  <a:pt x="173110" y="333687"/>
                  <a:pt x="165702" y="368612"/>
                </a:cubicBezTo>
                <a:cubicBezTo>
                  <a:pt x="158294" y="403537"/>
                  <a:pt x="167289" y="639016"/>
                  <a:pt x="165702" y="648012"/>
                </a:cubicBezTo>
                <a:cubicBezTo>
                  <a:pt x="164115" y="657008"/>
                  <a:pt x="182106" y="514133"/>
                  <a:pt x="156177" y="422587"/>
                </a:cubicBezTo>
                <a:cubicBezTo>
                  <a:pt x="130248" y="331041"/>
                  <a:pt x="10127" y="98737"/>
                  <a:pt x="10127" y="98737"/>
                </a:cubicBezTo>
                <a:cubicBezTo>
                  <a:pt x="-13156" y="46879"/>
                  <a:pt x="10127" y="118316"/>
                  <a:pt x="16477" y="111437"/>
                </a:cubicBezTo>
                <a:cubicBezTo>
                  <a:pt x="22827" y="104558"/>
                  <a:pt x="39231" y="46350"/>
                  <a:pt x="48227" y="57462"/>
                </a:cubicBezTo>
                <a:cubicBezTo>
                  <a:pt x="57223" y="68574"/>
                  <a:pt x="64102" y="163295"/>
                  <a:pt x="70452" y="178112"/>
                </a:cubicBezTo>
                <a:cubicBezTo>
                  <a:pt x="76802" y="192929"/>
                  <a:pt x="76802" y="173349"/>
                  <a:pt x="86327" y="146362"/>
                </a:cubicBezTo>
                <a:cubicBezTo>
                  <a:pt x="95852" y="119375"/>
                  <a:pt x="134481" y="-7096"/>
                  <a:pt x="133952" y="3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6" name="フリーフォーム 785">
            <a:extLst>
              <a:ext uri="{FF2B5EF4-FFF2-40B4-BE49-F238E27FC236}">
                <a16:creationId xmlns:a16="http://schemas.microsoft.com/office/drawing/2014/main" id="{BE336726-C662-9795-0E75-C180C5633811}"/>
              </a:ext>
            </a:extLst>
          </p:cNvPr>
          <p:cNvSpPr/>
          <p:nvPr/>
        </p:nvSpPr>
        <p:spPr>
          <a:xfrm>
            <a:off x="3146279" y="10104319"/>
            <a:ext cx="286263" cy="203029"/>
          </a:xfrm>
          <a:custGeom>
            <a:avLst/>
            <a:gdLst>
              <a:gd name="connsiteX0" fmla="*/ 244621 w 286263"/>
              <a:gd name="connsiteY0" fmla="*/ 1706 h 203029"/>
              <a:gd name="connsiteX1" fmla="*/ 162071 w 286263"/>
              <a:gd name="connsiteY1" fmla="*/ 122356 h 203029"/>
              <a:gd name="connsiteX2" fmla="*/ 127146 w 286263"/>
              <a:gd name="connsiteY2" fmla="*/ 201731 h 203029"/>
              <a:gd name="connsiteX3" fmla="*/ 196996 w 286263"/>
              <a:gd name="connsiteY3" fmla="*/ 58856 h 203029"/>
              <a:gd name="connsiteX4" fmla="*/ 146 w 286263"/>
              <a:gd name="connsiteY4" fmla="*/ 74731 h 203029"/>
              <a:gd name="connsiteX5" fmla="*/ 165246 w 286263"/>
              <a:gd name="connsiteY5" fmla="*/ 58856 h 203029"/>
              <a:gd name="connsiteX6" fmla="*/ 184296 w 286263"/>
              <a:gd name="connsiteY6" fmla="*/ 103306 h 203029"/>
              <a:gd name="connsiteX7" fmla="*/ 254146 w 286263"/>
              <a:gd name="connsiteY7" fmla="*/ 71556 h 203029"/>
              <a:gd name="connsiteX8" fmla="*/ 285896 w 286263"/>
              <a:gd name="connsiteY8" fmla="*/ 141406 h 203029"/>
              <a:gd name="connsiteX9" fmla="*/ 235096 w 286263"/>
              <a:gd name="connsiteY9" fmla="*/ 195381 h 203029"/>
              <a:gd name="connsiteX10" fmla="*/ 276371 w 286263"/>
              <a:gd name="connsiteY10" fmla="*/ 68381 h 203029"/>
              <a:gd name="connsiteX11" fmla="*/ 171596 w 286263"/>
              <a:gd name="connsiteY11" fmla="*/ 52506 h 203029"/>
              <a:gd name="connsiteX12" fmla="*/ 244621 w 286263"/>
              <a:gd name="connsiteY12" fmla="*/ 1706 h 20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263" h="203029">
                <a:moveTo>
                  <a:pt x="244621" y="1706"/>
                </a:moveTo>
                <a:cubicBezTo>
                  <a:pt x="243034" y="13348"/>
                  <a:pt x="181650" y="89019"/>
                  <a:pt x="162071" y="122356"/>
                </a:cubicBezTo>
                <a:cubicBezTo>
                  <a:pt x="142492" y="155694"/>
                  <a:pt x="121325" y="212314"/>
                  <a:pt x="127146" y="201731"/>
                </a:cubicBezTo>
                <a:cubicBezTo>
                  <a:pt x="132967" y="191148"/>
                  <a:pt x="218163" y="80023"/>
                  <a:pt x="196996" y="58856"/>
                </a:cubicBezTo>
                <a:cubicBezTo>
                  <a:pt x="175829" y="37689"/>
                  <a:pt x="5438" y="74731"/>
                  <a:pt x="146" y="74731"/>
                </a:cubicBezTo>
                <a:cubicBezTo>
                  <a:pt x="-5146" y="74731"/>
                  <a:pt x="134555" y="54094"/>
                  <a:pt x="165246" y="58856"/>
                </a:cubicBezTo>
                <a:cubicBezTo>
                  <a:pt x="195937" y="63618"/>
                  <a:pt x="169479" y="101189"/>
                  <a:pt x="184296" y="103306"/>
                </a:cubicBezTo>
                <a:cubicBezTo>
                  <a:pt x="199113" y="105423"/>
                  <a:pt x="237213" y="65206"/>
                  <a:pt x="254146" y="71556"/>
                </a:cubicBezTo>
                <a:cubicBezTo>
                  <a:pt x="271079" y="77906"/>
                  <a:pt x="289071" y="120769"/>
                  <a:pt x="285896" y="141406"/>
                </a:cubicBezTo>
                <a:cubicBezTo>
                  <a:pt x="282721" y="162044"/>
                  <a:pt x="236683" y="207552"/>
                  <a:pt x="235096" y="195381"/>
                </a:cubicBezTo>
                <a:cubicBezTo>
                  <a:pt x="233509" y="183210"/>
                  <a:pt x="286954" y="92193"/>
                  <a:pt x="276371" y="68381"/>
                </a:cubicBezTo>
                <a:cubicBezTo>
                  <a:pt x="265788" y="44569"/>
                  <a:pt x="180063" y="63618"/>
                  <a:pt x="171596" y="52506"/>
                </a:cubicBezTo>
                <a:cubicBezTo>
                  <a:pt x="163129" y="41394"/>
                  <a:pt x="246208" y="-9936"/>
                  <a:pt x="244621" y="17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7" name="フリーフォーム 786">
            <a:extLst>
              <a:ext uri="{FF2B5EF4-FFF2-40B4-BE49-F238E27FC236}">
                <a16:creationId xmlns:a16="http://schemas.microsoft.com/office/drawing/2014/main" id="{FEB01843-E89B-A45B-F5EF-A9FBB373CF0D}"/>
              </a:ext>
            </a:extLst>
          </p:cNvPr>
          <p:cNvSpPr/>
          <p:nvPr/>
        </p:nvSpPr>
        <p:spPr>
          <a:xfrm>
            <a:off x="3314579" y="10498301"/>
            <a:ext cx="168797" cy="824803"/>
          </a:xfrm>
          <a:custGeom>
            <a:avLst/>
            <a:gdLst>
              <a:gd name="connsiteX0" fmla="*/ 158871 w 168797"/>
              <a:gd name="connsiteY0" fmla="*/ 36349 h 824803"/>
              <a:gd name="connsiteX1" fmla="*/ 121 w 168797"/>
              <a:gd name="connsiteY1" fmla="*/ 823749 h 824803"/>
              <a:gd name="connsiteX2" fmla="*/ 133471 w 168797"/>
              <a:gd name="connsiteY2" fmla="*/ 201449 h 824803"/>
              <a:gd name="connsiteX3" fmla="*/ 158871 w 168797"/>
              <a:gd name="connsiteY3" fmla="*/ 36349 h 82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797" h="824803">
                <a:moveTo>
                  <a:pt x="158871" y="36349"/>
                </a:moveTo>
                <a:cubicBezTo>
                  <a:pt x="136646" y="140066"/>
                  <a:pt x="4354" y="796232"/>
                  <a:pt x="121" y="823749"/>
                </a:cubicBezTo>
                <a:cubicBezTo>
                  <a:pt x="-4112" y="851266"/>
                  <a:pt x="103838" y="332153"/>
                  <a:pt x="133471" y="201449"/>
                </a:cubicBezTo>
                <a:cubicBezTo>
                  <a:pt x="163104" y="70745"/>
                  <a:pt x="181096" y="-67368"/>
                  <a:pt x="158871" y="363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8" name="フリーフォーム 787">
            <a:extLst>
              <a:ext uri="{FF2B5EF4-FFF2-40B4-BE49-F238E27FC236}">
                <a16:creationId xmlns:a16="http://schemas.microsoft.com/office/drawing/2014/main" id="{51534708-72A0-6A0A-FB14-C02453C0289B}"/>
              </a:ext>
            </a:extLst>
          </p:cNvPr>
          <p:cNvSpPr/>
          <p:nvPr/>
        </p:nvSpPr>
        <p:spPr>
          <a:xfrm>
            <a:off x="3132155" y="10727344"/>
            <a:ext cx="177362" cy="829044"/>
          </a:xfrm>
          <a:custGeom>
            <a:avLst/>
            <a:gdLst>
              <a:gd name="connsiteX0" fmla="*/ 176195 w 177362"/>
              <a:gd name="connsiteY0" fmla="*/ 981 h 829044"/>
              <a:gd name="connsiteX1" fmla="*/ 150795 w 177362"/>
              <a:gd name="connsiteY1" fmla="*/ 267681 h 829044"/>
              <a:gd name="connsiteX2" fmla="*/ 160320 w 177362"/>
              <a:gd name="connsiteY2" fmla="*/ 216881 h 829044"/>
              <a:gd name="connsiteX3" fmla="*/ 55545 w 177362"/>
              <a:gd name="connsiteY3" fmla="*/ 562956 h 829044"/>
              <a:gd name="connsiteX4" fmla="*/ 46020 w 177362"/>
              <a:gd name="connsiteY4" fmla="*/ 575656 h 829044"/>
              <a:gd name="connsiteX5" fmla="*/ 1570 w 177362"/>
              <a:gd name="connsiteY5" fmla="*/ 823306 h 829044"/>
              <a:gd name="connsiteX6" fmla="*/ 109520 w 177362"/>
              <a:gd name="connsiteY6" fmla="*/ 296256 h 829044"/>
              <a:gd name="connsiteX7" fmla="*/ 106345 w 177362"/>
              <a:gd name="connsiteY7" fmla="*/ 378806 h 829044"/>
              <a:gd name="connsiteX8" fmla="*/ 176195 w 177362"/>
              <a:gd name="connsiteY8" fmla="*/ 981 h 82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62" h="829044">
                <a:moveTo>
                  <a:pt x="176195" y="981"/>
                </a:moveTo>
                <a:cubicBezTo>
                  <a:pt x="183603" y="-17540"/>
                  <a:pt x="153441" y="231698"/>
                  <a:pt x="150795" y="267681"/>
                </a:cubicBezTo>
                <a:cubicBezTo>
                  <a:pt x="148149" y="303664"/>
                  <a:pt x="176195" y="167669"/>
                  <a:pt x="160320" y="216881"/>
                </a:cubicBezTo>
                <a:cubicBezTo>
                  <a:pt x="144445" y="266093"/>
                  <a:pt x="74595" y="503160"/>
                  <a:pt x="55545" y="562956"/>
                </a:cubicBezTo>
                <a:cubicBezTo>
                  <a:pt x="36495" y="622752"/>
                  <a:pt x="55016" y="532264"/>
                  <a:pt x="46020" y="575656"/>
                </a:cubicBezTo>
                <a:cubicBezTo>
                  <a:pt x="37024" y="619048"/>
                  <a:pt x="-9013" y="869873"/>
                  <a:pt x="1570" y="823306"/>
                </a:cubicBezTo>
                <a:cubicBezTo>
                  <a:pt x="12153" y="776739"/>
                  <a:pt x="92057" y="370339"/>
                  <a:pt x="109520" y="296256"/>
                </a:cubicBezTo>
                <a:cubicBezTo>
                  <a:pt x="126982" y="222173"/>
                  <a:pt x="94703" y="426431"/>
                  <a:pt x="106345" y="378806"/>
                </a:cubicBezTo>
                <a:cubicBezTo>
                  <a:pt x="117987" y="331181"/>
                  <a:pt x="168787" y="19502"/>
                  <a:pt x="176195" y="9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9" name="フリーフォーム 788">
            <a:extLst>
              <a:ext uri="{FF2B5EF4-FFF2-40B4-BE49-F238E27FC236}">
                <a16:creationId xmlns:a16="http://schemas.microsoft.com/office/drawing/2014/main" id="{B93FA9F4-865C-901F-FD79-528A46B8050C}"/>
              </a:ext>
            </a:extLst>
          </p:cNvPr>
          <p:cNvSpPr/>
          <p:nvPr/>
        </p:nvSpPr>
        <p:spPr>
          <a:xfrm>
            <a:off x="2950998" y="11088687"/>
            <a:ext cx="312022" cy="450574"/>
          </a:xfrm>
          <a:custGeom>
            <a:avLst/>
            <a:gdLst>
              <a:gd name="connsiteX0" fmla="*/ 309727 w 312022"/>
              <a:gd name="connsiteY0" fmla="*/ 4763 h 450574"/>
              <a:gd name="connsiteX1" fmla="*/ 4927 w 312022"/>
              <a:gd name="connsiteY1" fmla="*/ 442913 h 450574"/>
              <a:gd name="connsiteX2" fmla="*/ 122402 w 312022"/>
              <a:gd name="connsiteY2" fmla="*/ 277813 h 450574"/>
              <a:gd name="connsiteX3" fmla="*/ 138277 w 312022"/>
              <a:gd name="connsiteY3" fmla="*/ 201613 h 450574"/>
              <a:gd name="connsiteX4" fmla="*/ 144627 w 312022"/>
              <a:gd name="connsiteY4" fmla="*/ 207963 h 450574"/>
              <a:gd name="connsiteX5" fmla="*/ 309727 w 312022"/>
              <a:gd name="connsiteY5" fmla="*/ 4763 h 45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022" h="450574">
                <a:moveTo>
                  <a:pt x="309727" y="4763"/>
                </a:moveTo>
                <a:cubicBezTo>
                  <a:pt x="286444" y="43921"/>
                  <a:pt x="36148" y="397405"/>
                  <a:pt x="4927" y="442913"/>
                </a:cubicBezTo>
                <a:cubicBezTo>
                  <a:pt x="-26294" y="488421"/>
                  <a:pt x="100177" y="318030"/>
                  <a:pt x="122402" y="277813"/>
                </a:cubicBezTo>
                <a:cubicBezTo>
                  <a:pt x="144627" y="237596"/>
                  <a:pt x="134573" y="213255"/>
                  <a:pt x="138277" y="201613"/>
                </a:cubicBezTo>
                <a:cubicBezTo>
                  <a:pt x="141981" y="189971"/>
                  <a:pt x="117110" y="236009"/>
                  <a:pt x="144627" y="207963"/>
                </a:cubicBezTo>
                <a:cubicBezTo>
                  <a:pt x="172144" y="179917"/>
                  <a:pt x="333010" y="-34395"/>
                  <a:pt x="309727" y="47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0" name="フリーフォーム 789">
            <a:extLst>
              <a:ext uri="{FF2B5EF4-FFF2-40B4-BE49-F238E27FC236}">
                <a16:creationId xmlns:a16="http://schemas.microsoft.com/office/drawing/2014/main" id="{A27BB422-D8F7-91FE-DBC3-04658EAE54E3}"/>
              </a:ext>
            </a:extLst>
          </p:cNvPr>
          <p:cNvSpPr/>
          <p:nvPr/>
        </p:nvSpPr>
        <p:spPr>
          <a:xfrm>
            <a:off x="2835045" y="11567964"/>
            <a:ext cx="403491" cy="268603"/>
          </a:xfrm>
          <a:custGeom>
            <a:avLst/>
            <a:gdLst>
              <a:gd name="connsiteX0" fmla="*/ 230 w 403491"/>
              <a:gd name="connsiteY0" fmla="*/ 125561 h 268603"/>
              <a:gd name="connsiteX1" fmla="*/ 206605 w 403491"/>
              <a:gd name="connsiteY1" fmla="*/ 39836 h 268603"/>
              <a:gd name="connsiteX2" fmla="*/ 162155 w 403491"/>
              <a:gd name="connsiteY2" fmla="*/ 77936 h 268603"/>
              <a:gd name="connsiteX3" fmla="*/ 228830 w 403491"/>
              <a:gd name="connsiteY3" fmla="*/ 87461 h 268603"/>
              <a:gd name="connsiteX4" fmla="*/ 171680 w 403491"/>
              <a:gd name="connsiteY4" fmla="*/ 131911 h 268603"/>
              <a:gd name="connsiteX5" fmla="*/ 403455 w 403491"/>
              <a:gd name="connsiteY5" fmla="*/ 62061 h 268603"/>
              <a:gd name="connsiteX6" fmla="*/ 152630 w 403491"/>
              <a:gd name="connsiteY6" fmla="*/ 157311 h 268603"/>
              <a:gd name="connsiteX7" fmla="*/ 178030 w 403491"/>
              <a:gd name="connsiteY7" fmla="*/ 268436 h 268603"/>
              <a:gd name="connsiteX8" fmla="*/ 158980 w 403491"/>
              <a:gd name="connsiteY8" fmla="*/ 182711 h 268603"/>
              <a:gd name="connsiteX9" fmla="*/ 241530 w 403491"/>
              <a:gd name="connsiteY9" fmla="*/ 192236 h 268603"/>
              <a:gd name="connsiteX10" fmla="*/ 314555 w 403491"/>
              <a:gd name="connsiteY10" fmla="*/ 211286 h 268603"/>
              <a:gd name="connsiteX11" fmla="*/ 130405 w 403491"/>
              <a:gd name="connsiteY11" fmla="*/ 173186 h 268603"/>
              <a:gd name="connsiteX12" fmla="*/ 225655 w 403491"/>
              <a:gd name="connsiteY12" fmla="*/ 141436 h 268603"/>
              <a:gd name="connsiteX13" fmla="*/ 390755 w 403491"/>
              <a:gd name="connsiteY13" fmla="*/ 173186 h 268603"/>
              <a:gd name="connsiteX14" fmla="*/ 155805 w 403491"/>
              <a:gd name="connsiteY14" fmla="*/ 74761 h 268603"/>
              <a:gd name="connsiteX15" fmla="*/ 149455 w 403491"/>
              <a:gd name="connsiteY15" fmla="*/ 14436 h 268603"/>
              <a:gd name="connsiteX16" fmla="*/ 139930 w 403491"/>
              <a:gd name="connsiteY16" fmla="*/ 1736 h 268603"/>
              <a:gd name="connsiteX17" fmla="*/ 155805 w 403491"/>
              <a:gd name="connsiteY17" fmla="*/ 43011 h 268603"/>
              <a:gd name="connsiteX18" fmla="*/ 165330 w 403491"/>
              <a:gd name="connsiteY18" fmla="*/ 52536 h 268603"/>
              <a:gd name="connsiteX19" fmla="*/ 230 w 403491"/>
              <a:gd name="connsiteY19" fmla="*/ 125561 h 26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3491" h="268603">
                <a:moveTo>
                  <a:pt x="230" y="125561"/>
                </a:moveTo>
                <a:cubicBezTo>
                  <a:pt x="7109" y="123444"/>
                  <a:pt x="179618" y="47773"/>
                  <a:pt x="206605" y="39836"/>
                </a:cubicBezTo>
                <a:cubicBezTo>
                  <a:pt x="233592" y="31899"/>
                  <a:pt x="158451" y="69999"/>
                  <a:pt x="162155" y="77936"/>
                </a:cubicBezTo>
                <a:cubicBezTo>
                  <a:pt x="165859" y="85873"/>
                  <a:pt x="227243" y="78465"/>
                  <a:pt x="228830" y="87461"/>
                </a:cubicBezTo>
                <a:cubicBezTo>
                  <a:pt x="230417" y="96457"/>
                  <a:pt x="142576" y="136144"/>
                  <a:pt x="171680" y="131911"/>
                </a:cubicBezTo>
                <a:cubicBezTo>
                  <a:pt x="200784" y="127678"/>
                  <a:pt x="406630" y="57828"/>
                  <a:pt x="403455" y="62061"/>
                </a:cubicBezTo>
                <a:cubicBezTo>
                  <a:pt x="400280" y="66294"/>
                  <a:pt x="190201" y="122915"/>
                  <a:pt x="152630" y="157311"/>
                </a:cubicBezTo>
                <a:cubicBezTo>
                  <a:pt x="115059" y="191707"/>
                  <a:pt x="176972" y="264203"/>
                  <a:pt x="178030" y="268436"/>
                </a:cubicBezTo>
                <a:cubicBezTo>
                  <a:pt x="179088" y="272669"/>
                  <a:pt x="148397" y="195411"/>
                  <a:pt x="158980" y="182711"/>
                </a:cubicBezTo>
                <a:cubicBezTo>
                  <a:pt x="169563" y="170011"/>
                  <a:pt x="215601" y="187474"/>
                  <a:pt x="241530" y="192236"/>
                </a:cubicBezTo>
                <a:cubicBezTo>
                  <a:pt x="267459" y="196998"/>
                  <a:pt x="333076" y="214461"/>
                  <a:pt x="314555" y="211286"/>
                </a:cubicBezTo>
                <a:cubicBezTo>
                  <a:pt x="296034" y="208111"/>
                  <a:pt x="145221" y="184828"/>
                  <a:pt x="130405" y="173186"/>
                </a:cubicBezTo>
                <a:cubicBezTo>
                  <a:pt x="115589" y="161544"/>
                  <a:pt x="182263" y="141436"/>
                  <a:pt x="225655" y="141436"/>
                </a:cubicBezTo>
                <a:cubicBezTo>
                  <a:pt x="269047" y="141436"/>
                  <a:pt x="402397" y="184299"/>
                  <a:pt x="390755" y="173186"/>
                </a:cubicBezTo>
                <a:cubicBezTo>
                  <a:pt x="379113" y="162074"/>
                  <a:pt x="196022" y="101219"/>
                  <a:pt x="155805" y="74761"/>
                </a:cubicBezTo>
                <a:cubicBezTo>
                  <a:pt x="115588" y="48303"/>
                  <a:pt x="152101" y="26607"/>
                  <a:pt x="149455" y="14436"/>
                </a:cubicBezTo>
                <a:cubicBezTo>
                  <a:pt x="146809" y="2265"/>
                  <a:pt x="138872" y="-3026"/>
                  <a:pt x="139930" y="1736"/>
                </a:cubicBezTo>
                <a:cubicBezTo>
                  <a:pt x="140988" y="6498"/>
                  <a:pt x="151572" y="34544"/>
                  <a:pt x="155805" y="43011"/>
                </a:cubicBezTo>
                <a:cubicBezTo>
                  <a:pt x="160038" y="51478"/>
                  <a:pt x="188084" y="39307"/>
                  <a:pt x="165330" y="52536"/>
                </a:cubicBezTo>
                <a:cubicBezTo>
                  <a:pt x="142576" y="65765"/>
                  <a:pt x="-6649" y="127678"/>
                  <a:pt x="230" y="1255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1" name="フリーフォーム 790">
            <a:extLst>
              <a:ext uri="{FF2B5EF4-FFF2-40B4-BE49-F238E27FC236}">
                <a16:creationId xmlns:a16="http://schemas.microsoft.com/office/drawing/2014/main" id="{5E6B8D2A-4F02-7883-CAAB-F5E8EA974C12}"/>
              </a:ext>
            </a:extLst>
          </p:cNvPr>
          <p:cNvSpPr/>
          <p:nvPr/>
        </p:nvSpPr>
        <p:spPr>
          <a:xfrm>
            <a:off x="2794820" y="11855411"/>
            <a:ext cx="387963" cy="168314"/>
          </a:xfrm>
          <a:custGeom>
            <a:avLst/>
            <a:gdLst>
              <a:gd name="connsiteX0" fmla="*/ 56330 w 387963"/>
              <a:gd name="connsiteY0" fmla="*/ 66714 h 168314"/>
              <a:gd name="connsiteX1" fmla="*/ 176980 w 387963"/>
              <a:gd name="connsiteY1" fmla="*/ 107989 h 168314"/>
              <a:gd name="connsiteX2" fmla="*/ 173805 w 387963"/>
              <a:gd name="connsiteY2" fmla="*/ 168314 h 168314"/>
              <a:gd name="connsiteX3" fmla="*/ 192855 w 387963"/>
              <a:gd name="connsiteY3" fmla="*/ 107989 h 168314"/>
              <a:gd name="connsiteX4" fmla="*/ 196030 w 387963"/>
              <a:gd name="connsiteY4" fmla="*/ 39 h 168314"/>
              <a:gd name="connsiteX5" fmla="*/ 192855 w 387963"/>
              <a:gd name="connsiteY5" fmla="*/ 95289 h 168314"/>
              <a:gd name="connsiteX6" fmla="*/ 326205 w 387963"/>
              <a:gd name="connsiteY6" fmla="*/ 85764 h 168314"/>
              <a:gd name="connsiteX7" fmla="*/ 323030 w 387963"/>
              <a:gd name="connsiteY7" fmla="*/ 69889 h 168314"/>
              <a:gd name="connsiteX8" fmla="*/ 380180 w 387963"/>
              <a:gd name="connsiteY8" fmla="*/ 95289 h 168314"/>
              <a:gd name="connsiteX9" fmla="*/ 126180 w 387963"/>
              <a:gd name="connsiteY9" fmla="*/ 79414 h 168314"/>
              <a:gd name="connsiteX10" fmla="*/ 2355 w 387963"/>
              <a:gd name="connsiteY10" fmla="*/ 31789 h 168314"/>
              <a:gd name="connsiteX11" fmla="*/ 227780 w 387963"/>
              <a:gd name="connsiteY11" fmla="*/ 79414 h 168314"/>
              <a:gd name="connsiteX12" fmla="*/ 56330 w 387963"/>
              <a:gd name="connsiteY12" fmla="*/ 66714 h 16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7963" h="168314">
                <a:moveTo>
                  <a:pt x="56330" y="66714"/>
                </a:moveTo>
                <a:cubicBezTo>
                  <a:pt x="47863" y="71477"/>
                  <a:pt x="157401" y="91056"/>
                  <a:pt x="176980" y="107989"/>
                </a:cubicBezTo>
                <a:cubicBezTo>
                  <a:pt x="196559" y="124922"/>
                  <a:pt x="171159" y="168314"/>
                  <a:pt x="173805" y="168314"/>
                </a:cubicBezTo>
                <a:cubicBezTo>
                  <a:pt x="176451" y="168314"/>
                  <a:pt x="189151" y="136035"/>
                  <a:pt x="192855" y="107989"/>
                </a:cubicBezTo>
                <a:cubicBezTo>
                  <a:pt x="196559" y="79943"/>
                  <a:pt x="196030" y="2156"/>
                  <a:pt x="196030" y="39"/>
                </a:cubicBezTo>
                <a:cubicBezTo>
                  <a:pt x="196030" y="-2078"/>
                  <a:pt x="171159" y="81002"/>
                  <a:pt x="192855" y="95289"/>
                </a:cubicBezTo>
                <a:cubicBezTo>
                  <a:pt x="214551" y="109577"/>
                  <a:pt x="304509" y="89997"/>
                  <a:pt x="326205" y="85764"/>
                </a:cubicBezTo>
                <a:cubicBezTo>
                  <a:pt x="347901" y="81531"/>
                  <a:pt x="314034" y="68302"/>
                  <a:pt x="323030" y="69889"/>
                </a:cubicBezTo>
                <a:cubicBezTo>
                  <a:pt x="332026" y="71476"/>
                  <a:pt x="412988" y="93702"/>
                  <a:pt x="380180" y="95289"/>
                </a:cubicBezTo>
                <a:cubicBezTo>
                  <a:pt x="347372" y="96877"/>
                  <a:pt x="189151" y="89997"/>
                  <a:pt x="126180" y="79414"/>
                </a:cubicBezTo>
                <a:cubicBezTo>
                  <a:pt x="63209" y="68831"/>
                  <a:pt x="-14578" y="31789"/>
                  <a:pt x="2355" y="31789"/>
                </a:cubicBezTo>
                <a:cubicBezTo>
                  <a:pt x="19288" y="31789"/>
                  <a:pt x="223018" y="73064"/>
                  <a:pt x="227780" y="79414"/>
                </a:cubicBezTo>
                <a:cubicBezTo>
                  <a:pt x="232542" y="85764"/>
                  <a:pt x="64797" y="61951"/>
                  <a:pt x="56330" y="667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2" name="フリーフォーム 791">
            <a:extLst>
              <a:ext uri="{FF2B5EF4-FFF2-40B4-BE49-F238E27FC236}">
                <a16:creationId xmlns:a16="http://schemas.microsoft.com/office/drawing/2014/main" id="{CDE44235-BDB5-A6F8-65DC-CFC4F14C4AA4}"/>
              </a:ext>
            </a:extLst>
          </p:cNvPr>
          <p:cNvSpPr/>
          <p:nvPr/>
        </p:nvSpPr>
        <p:spPr>
          <a:xfrm>
            <a:off x="2440826" y="11965768"/>
            <a:ext cx="115151" cy="163418"/>
          </a:xfrm>
          <a:custGeom>
            <a:avLst/>
            <a:gdLst>
              <a:gd name="connsiteX0" fmla="*/ 749 w 115151"/>
              <a:gd name="connsiteY0" fmla="*/ 7157 h 163418"/>
              <a:gd name="connsiteX1" fmla="*/ 35674 w 115151"/>
              <a:gd name="connsiteY1" fmla="*/ 61132 h 163418"/>
              <a:gd name="connsiteX2" fmla="*/ 67424 w 115151"/>
              <a:gd name="connsiteY2" fmla="*/ 162732 h 163418"/>
              <a:gd name="connsiteX3" fmla="*/ 80124 w 115151"/>
              <a:gd name="connsiteY3" fmla="*/ 102407 h 163418"/>
              <a:gd name="connsiteX4" fmla="*/ 80124 w 115151"/>
              <a:gd name="connsiteY4" fmla="*/ 38907 h 163418"/>
              <a:gd name="connsiteX5" fmla="*/ 115049 w 115151"/>
              <a:gd name="connsiteY5" fmla="*/ 807 h 163418"/>
              <a:gd name="connsiteX6" fmla="*/ 67424 w 115151"/>
              <a:gd name="connsiteY6" fmla="*/ 73832 h 163418"/>
              <a:gd name="connsiteX7" fmla="*/ 70599 w 115151"/>
              <a:gd name="connsiteY7" fmla="*/ 134157 h 163418"/>
              <a:gd name="connsiteX8" fmla="*/ 749 w 115151"/>
              <a:gd name="connsiteY8" fmla="*/ 7157 h 16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51" h="163418">
                <a:moveTo>
                  <a:pt x="749" y="7157"/>
                </a:moveTo>
                <a:cubicBezTo>
                  <a:pt x="-5072" y="-5014"/>
                  <a:pt x="24562" y="35203"/>
                  <a:pt x="35674" y="61132"/>
                </a:cubicBezTo>
                <a:cubicBezTo>
                  <a:pt x="46787" y="87061"/>
                  <a:pt x="60016" y="155853"/>
                  <a:pt x="67424" y="162732"/>
                </a:cubicBezTo>
                <a:cubicBezTo>
                  <a:pt x="74832" y="169611"/>
                  <a:pt x="78007" y="123044"/>
                  <a:pt x="80124" y="102407"/>
                </a:cubicBezTo>
                <a:cubicBezTo>
                  <a:pt x="82241" y="81770"/>
                  <a:pt x="74303" y="55840"/>
                  <a:pt x="80124" y="38907"/>
                </a:cubicBezTo>
                <a:cubicBezTo>
                  <a:pt x="85945" y="21974"/>
                  <a:pt x="117166" y="-5014"/>
                  <a:pt x="115049" y="807"/>
                </a:cubicBezTo>
                <a:cubicBezTo>
                  <a:pt x="112932" y="6628"/>
                  <a:pt x="74832" y="51607"/>
                  <a:pt x="67424" y="73832"/>
                </a:cubicBezTo>
                <a:cubicBezTo>
                  <a:pt x="60016" y="96057"/>
                  <a:pt x="76420" y="139449"/>
                  <a:pt x="70599" y="134157"/>
                </a:cubicBezTo>
                <a:cubicBezTo>
                  <a:pt x="64778" y="128865"/>
                  <a:pt x="6570" y="19328"/>
                  <a:pt x="749" y="71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3" name="フリーフォーム 792">
            <a:extLst>
              <a:ext uri="{FF2B5EF4-FFF2-40B4-BE49-F238E27FC236}">
                <a16:creationId xmlns:a16="http://schemas.microsoft.com/office/drawing/2014/main" id="{1EF14D76-9AA3-D22F-F780-342AA34F9E96}"/>
              </a:ext>
            </a:extLst>
          </p:cNvPr>
          <p:cNvSpPr/>
          <p:nvPr/>
        </p:nvSpPr>
        <p:spPr>
          <a:xfrm>
            <a:off x="3222375" y="11343054"/>
            <a:ext cx="150695" cy="479431"/>
          </a:xfrm>
          <a:custGeom>
            <a:avLst/>
            <a:gdLst>
              <a:gd name="connsiteX0" fmla="*/ 111375 w 150695"/>
              <a:gd name="connsiteY0" fmla="*/ 1221 h 479431"/>
              <a:gd name="connsiteX1" fmla="*/ 44700 w 150695"/>
              <a:gd name="connsiteY1" fmla="*/ 315546 h 479431"/>
              <a:gd name="connsiteX2" fmla="*/ 89150 w 150695"/>
              <a:gd name="connsiteY2" fmla="*/ 398096 h 479431"/>
              <a:gd name="connsiteX3" fmla="*/ 73275 w 150695"/>
              <a:gd name="connsiteY3" fmla="*/ 398096 h 479431"/>
              <a:gd name="connsiteX4" fmla="*/ 114550 w 150695"/>
              <a:gd name="connsiteY4" fmla="*/ 436196 h 479431"/>
              <a:gd name="connsiteX5" fmla="*/ 66925 w 150695"/>
              <a:gd name="connsiteY5" fmla="*/ 477471 h 479431"/>
              <a:gd name="connsiteX6" fmla="*/ 73275 w 150695"/>
              <a:gd name="connsiteY6" fmla="*/ 369521 h 479431"/>
              <a:gd name="connsiteX7" fmla="*/ 73275 w 150695"/>
              <a:gd name="connsiteY7" fmla="*/ 302846 h 479431"/>
              <a:gd name="connsiteX8" fmla="*/ 149475 w 150695"/>
              <a:gd name="connsiteY8" fmla="*/ 105996 h 479431"/>
              <a:gd name="connsiteX9" fmla="*/ 3425 w 150695"/>
              <a:gd name="connsiteY9" fmla="*/ 385396 h 479431"/>
              <a:gd name="connsiteX10" fmla="*/ 47875 w 150695"/>
              <a:gd name="connsiteY10" fmla="*/ 286971 h 479431"/>
              <a:gd name="connsiteX11" fmla="*/ 66925 w 150695"/>
              <a:gd name="connsiteY11" fmla="*/ 166321 h 479431"/>
              <a:gd name="connsiteX12" fmla="*/ 70100 w 150695"/>
              <a:gd name="connsiteY12" fmla="*/ 204421 h 479431"/>
              <a:gd name="connsiteX13" fmla="*/ 111375 w 150695"/>
              <a:gd name="connsiteY13" fmla="*/ 1221 h 47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695" h="479431">
                <a:moveTo>
                  <a:pt x="111375" y="1221"/>
                </a:moveTo>
                <a:cubicBezTo>
                  <a:pt x="107142" y="19742"/>
                  <a:pt x="48404" y="249400"/>
                  <a:pt x="44700" y="315546"/>
                </a:cubicBezTo>
                <a:cubicBezTo>
                  <a:pt x="40996" y="381692"/>
                  <a:pt x="84388" y="384338"/>
                  <a:pt x="89150" y="398096"/>
                </a:cubicBezTo>
                <a:cubicBezTo>
                  <a:pt x="93912" y="411854"/>
                  <a:pt x="69042" y="391746"/>
                  <a:pt x="73275" y="398096"/>
                </a:cubicBezTo>
                <a:cubicBezTo>
                  <a:pt x="77508" y="404446"/>
                  <a:pt x="115608" y="422967"/>
                  <a:pt x="114550" y="436196"/>
                </a:cubicBezTo>
                <a:cubicBezTo>
                  <a:pt x="113492" y="449425"/>
                  <a:pt x="73804" y="488583"/>
                  <a:pt x="66925" y="477471"/>
                </a:cubicBezTo>
                <a:cubicBezTo>
                  <a:pt x="60046" y="466359"/>
                  <a:pt x="72217" y="398625"/>
                  <a:pt x="73275" y="369521"/>
                </a:cubicBezTo>
                <a:cubicBezTo>
                  <a:pt x="74333" y="340417"/>
                  <a:pt x="60575" y="346767"/>
                  <a:pt x="73275" y="302846"/>
                </a:cubicBezTo>
                <a:cubicBezTo>
                  <a:pt x="85975" y="258925"/>
                  <a:pt x="161117" y="92238"/>
                  <a:pt x="149475" y="105996"/>
                </a:cubicBezTo>
                <a:cubicBezTo>
                  <a:pt x="137833" y="119754"/>
                  <a:pt x="20358" y="355234"/>
                  <a:pt x="3425" y="385396"/>
                </a:cubicBezTo>
                <a:cubicBezTo>
                  <a:pt x="-13508" y="415558"/>
                  <a:pt x="37292" y="323483"/>
                  <a:pt x="47875" y="286971"/>
                </a:cubicBezTo>
                <a:cubicBezTo>
                  <a:pt x="58458" y="250459"/>
                  <a:pt x="63221" y="180079"/>
                  <a:pt x="66925" y="166321"/>
                </a:cubicBezTo>
                <a:cubicBezTo>
                  <a:pt x="70629" y="152563"/>
                  <a:pt x="62162" y="228234"/>
                  <a:pt x="70100" y="204421"/>
                </a:cubicBezTo>
                <a:cubicBezTo>
                  <a:pt x="78037" y="180609"/>
                  <a:pt x="115608" y="-17300"/>
                  <a:pt x="111375" y="12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4" name="フリーフォーム 793">
            <a:extLst>
              <a:ext uri="{FF2B5EF4-FFF2-40B4-BE49-F238E27FC236}">
                <a16:creationId xmlns:a16="http://schemas.microsoft.com/office/drawing/2014/main" id="{9B9B1C70-B6EF-9645-9C32-DBBD367F6D43}"/>
              </a:ext>
            </a:extLst>
          </p:cNvPr>
          <p:cNvSpPr/>
          <p:nvPr/>
        </p:nvSpPr>
        <p:spPr>
          <a:xfrm>
            <a:off x="2866599" y="11928473"/>
            <a:ext cx="372138" cy="262382"/>
          </a:xfrm>
          <a:custGeom>
            <a:avLst/>
            <a:gdLst>
              <a:gd name="connsiteX0" fmla="*/ 426 w 372138"/>
              <a:gd name="connsiteY0" fmla="*/ 257177 h 262382"/>
              <a:gd name="connsiteX1" fmla="*/ 130601 w 372138"/>
              <a:gd name="connsiteY1" fmla="*/ 101602 h 262382"/>
              <a:gd name="connsiteX2" fmla="*/ 111551 w 372138"/>
              <a:gd name="connsiteY2" fmla="*/ 127002 h 262382"/>
              <a:gd name="connsiteX3" fmla="*/ 229026 w 372138"/>
              <a:gd name="connsiteY3" fmla="*/ 76202 h 262382"/>
              <a:gd name="connsiteX4" fmla="*/ 225851 w 372138"/>
              <a:gd name="connsiteY4" fmla="*/ 101602 h 262382"/>
              <a:gd name="connsiteX5" fmla="*/ 371901 w 372138"/>
              <a:gd name="connsiteY5" fmla="*/ 2 h 262382"/>
              <a:gd name="connsiteX6" fmla="*/ 260776 w 372138"/>
              <a:gd name="connsiteY6" fmla="*/ 98427 h 262382"/>
              <a:gd name="connsiteX7" fmla="*/ 289351 w 372138"/>
              <a:gd name="connsiteY7" fmla="*/ 120652 h 262382"/>
              <a:gd name="connsiteX8" fmla="*/ 98851 w 372138"/>
              <a:gd name="connsiteY8" fmla="*/ 196852 h 262382"/>
              <a:gd name="connsiteX9" fmla="*/ 89326 w 372138"/>
              <a:gd name="connsiteY9" fmla="*/ 234952 h 262382"/>
              <a:gd name="connsiteX10" fmla="*/ 136951 w 372138"/>
              <a:gd name="connsiteY10" fmla="*/ 155577 h 262382"/>
              <a:gd name="connsiteX11" fmla="*/ 89326 w 372138"/>
              <a:gd name="connsiteY11" fmla="*/ 219077 h 262382"/>
              <a:gd name="connsiteX12" fmla="*/ 426 w 372138"/>
              <a:gd name="connsiteY12" fmla="*/ 257177 h 26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2138" h="262382">
                <a:moveTo>
                  <a:pt x="426" y="257177"/>
                </a:moveTo>
                <a:cubicBezTo>
                  <a:pt x="7305" y="237598"/>
                  <a:pt x="112080" y="123298"/>
                  <a:pt x="130601" y="101602"/>
                </a:cubicBezTo>
                <a:cubicBezTo>
                  <a:pt x="149122" y="79906"/>
                  <a:pt x="95147" y="131235"/>
                  <a:pt x="111551" y="127002"/>
                </a:cubicBezTo>
                <a:cubicBezTo>
                  <a:pt x="127955" y="122769"/>
                  <a:pt x="209976" y="80435"/>
                  <a:pt x="229026" y="76202"/>
                </a:cubicBezTo>
                <a:cubicBezTo>
                  <a:pt x="248076" y="71969"/>
                  <a:pt x="202039" y="114302"/>
                  <a:pt x="225851" y="101602"/>
                </a:cubicBezTo>
                <a:cubicBezTo>
                  <a:pt x="249664" y="88902"/>
                  <a:pt x="366080" y="531"/>
                  <a:pt x="371901" y="2"/>
                </a:cubicBezTo>
                <a:cubicBezTo>
                  <a:pt x="377722" y="-527"/>
                  <a:pt x="274534" y="78319"/>
                  <a:pt x="260776" y="98427"/>
                </a:cubicBezTo>
                <a:cubicBezTo>
                  <a:pt x="247018" y="118535"/>
                  <a:pt x="316338" y="104248"/>
                  <a:pt x="289351" y="120652"/>
                </a:cubicBezTo>
                <a:cubicBezTo>
                  <a:pt x="262364" y="137056"/>
                  <a:pt x="132189" y="177802"/>
                  <a:pt x="98851" y="196852"/>
                </a:cubicBezTo>
                <a:cubicBezTo>
                  <a:pt x="65514" y="215902"/>
                  <a:pt x="82976" y="241831"/>
                  <a:pt x="89326" y="234952"/>
                </a:cubicBezTo>
                <a:cubicBezTo>
                  <a:pt x="95676" y="228073"/>
                  <a:pt x="136951" y="158223"/>
                  <a:pt x="136951" y="155577"/>
                </a:cubicBezTo>
                <a:cubicBezTo>
                  <a:pt x="136951" y="152931"/>
                  <a:pt x="106788" y="202144"/>
                  <a:pt x="89326" y="219077"/>
                </a:cubicBezTo>
                <a:cubicBezTo>
                  <a:pt x="71864" y="236010"/>
                  <a:pt x="-6453" y="276756"/>
                  <a:pt x="426" y="257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5" name="フリーフォーム 794">
            <a:extLst>
              <a:ext uri="{FF2B5EF4-FFF2-40B4-BE49-F238E27FC236}">
                <a16:creationId xmlns:a16="http://schemas.microsoft.com/office/drawing/2014/main" id="{6FEF24D5-52B3-4DE6-5A59-251DC59EC2C0}"/>
              </a:ext>
            </a:extLst>
          </p:cNvPr>
          <p:cNvSpPr/>
          <p:nvPr/>
        </p:nvSpPr>
        <p:spPr>
          <a:xfrm>
            <a:off x="2506990" y="4522766"/>
            <a:ext cx="618319" cy="1047309"/>
          </a:xfrm>
          <a:custGeom>
            <a:avLst/>
            <a:gdLst>
              <a:gd name="connsiteX0" fmla="*/ 617210 w 618319"/>
              <a:gd name="connsiteY0" fmla="*/ 4784 h 1047309"/>
              <a:gd name="connsiteX1" fmla="*/ 394960 w 618319"/>
              <a:gd name="connsiteY1" fmla="*/ 731859 h 1047309"/>
              <a:gd name="connsiteX2" fmla="*/ 461635 w 618319"/>
              <a:gd name="connsiteY2" fmla="*/ 1043009 h 1047309"/>
              <a:gd name="connsiteX3" fmla="*/ 194935 w 618319"/>
              <a:gd name="connsiteY3" fmla="*/ 528659 h 1047309"/>
              <a:gd name="connsiteX4" fmla="*/ 1260 w 618319"/>
              <a:gd name="connsiteY4" fmla="*/ 712809 h 1047309"/>
              <a:gd name="connsiteX5" fmla="*/ 109210 w 618319"/>
              <a:gd name="connsiteY5" fmla="*/ 287359 h 1047309"/>
              <a:gd name="connsiteX6" fmla="*/ 64760 w 618319"/>
              <a:gd name="connsiteY6" fmla="*/ 569934 h 1047309"/>
              <a:gd name="connsiteX7" fmla="*/ 372735 w 618319"/>
              <a:gd name="connsiteY7" fmla="*/ 309584 h 1047309"/>
              <a:gd name="connsiteX8" fmla="*/ 360035 w 618319"/>
              <a:gd name="connsiteY8" fmla="*/ 582634 h 1047309"/>
              <a:gd name="connsiteX9" fmla="*/ 471160 w 618319"/>
              <a:gd name="connsiteY9" fmla="*/ 179409 h 1047309"/>
              <a:gd name="connsiteX10" fmla="*/ 480685 w 618319"/>
              <a:gd name="connsiteY10" fmla="*/ 404834 h 1047309"/>
              <a:gd name="connsiteX11" fmla="*/ 617210 w 618319"/>
              <a:gd name="connsiteY11" fmla="*/ 4784 h 10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8319" h="1047309">
                <a:moveTo>
                  <a:pt x="617210" y="4784"/>
                </a:moveTo>
                <a:cubicBezTo>
                  <a:pt x="602923" y="59288"/>
                  <a:pt x="420889" y="558822"/>
                  <a:pt x="394960" y="731859"/>
                </a:cubicBezTo>
                <a:cubicBezTo>
                  <a:pt x="369031" y="904897"/>
                  <a:pt x="494972" y="1076876"/>
                  <a:pt x="461635" y="1043009"/>
                </a:cubicBezTo>
                <a:cubicBezTo>
                  <a:pt x="428298" y="1009142"/>
                  <a:pt x="271664" y="583692"/>
                  <a:pt x="194935" y="528659"/>
                </a:cubicBezTo>
                <a:cubicBezTo>
                  <a:pt x="118206" y="473626"/>
                  <a:pt x="15547" y="753026"/>
                  <a:pt x="1260" y="712809"/>
                </a:cubicBezTo>
                <a:cubicBezTo>
                  <a:pt x="-13027" y="672592"/>
                  <a:pt x="98627" y="311171"/>
                  <a:pt x="109210" y="287359"/>
                </a:cubicBezTo>
                <a:cubicBezTo>
                  <a:pt x="119793" y="263547"/>
                  <a:pt x="20839" y="566230"/>
                  <a:pt x="64760" y="569934"/>
                </a:cubicBezTo>
                <a:cubicBezTo>
                  <a:pt x="108681" y="573638"/>
                  <a:pt x="323523" y="307467"/>
                  <a:pt x="372735" y="309584"/>
                </a:cubicBezTo>
                <a:cubicBezTo>
                  <a:pt x="421947" y="311701"/>
                  <a:pt x="343631" y="604330"/>
                  <a:pt x="360035" y="582634"/>
                </a:cubicBezTo>
                <a:cubicBezTo>
                  <a:pt x="376439" y="560938"/>
                  <a:pt x="451052" y="209042"/>
                  <a:pt x="471160" y="179409"/>
                </a:cubicBezTo>
                <a:cubicBezTo>
                  <a:pt x="491268" y="149776"/>
                  <a:pt x="457931" y="430763"/>
                  <a:pt x="480685" y="404834"/>
                </a:cubicBezTo>
                <a:cubicBezTo>
                  <a:pt x="503439" y="378905"/>
                  <a:pt x="631497" y="-49720"/>
                  <a:pt x="617210" y="47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6" name="フリーフォーム 795">
            <a:extLst>
              <a:ext uri="{FF2B5EF4-FFF2-40B4-BE49-F238E27FC236}">
                <a16:creationId xmlns:a16="http://schemas.microsoft.com/office/drawing/2014/main" id="{09707D24-5E1E-C11F-5CC4-1794A6528224}"/>
              </a:ext>
            </a:extLst>
          </p:cNvPr>
          <p:cNvSpPr/>
          <p:nvPr/>
        </p:nvSpPr>
        <p:spPr>
          <a:xfrm>
            <a:off x="4867115" y="3883838"/>
            <a:ext cx="1244789" cy="935375"/>
          </a:xfrm>
          <a:custGeom>
            <a:avLst/>
            <a:gdLst>
              <a:gd name="connsiteX0" fmla="*/ 22385 w 1244789"/>
              <a:gd name="connsiteY0" fmla="*/ 837387 h 935375"/>
              <a:gd name="connsiteX1" fmla="*/ 565310 w 1244789"/>
              <a:gd name="connsiteY1" fmla="*/ 284937 h 935375"/>
              <a:gd name="connsiteX2" fmla="*/ 870110 w 1244789"/>
              <a:gd name="connsiteY2" fmla="*/ 570687 h 935375"/>
              <a:gd name="connsiteX3" fmla="*/ 781210 w 1244789"/>
              <a:gd name="connsiteY3" fmla="*/ 307162 h 935375"/>
              <a:gd name="connsiteX4" fmla="*/ 1244760 w 1244789"/>
              <a:gd name="connsiteY4" fmla="*/ 932637 h 935375"/>
              <a:gd name="connsiteX5" fmla="*/ 803435 w 1244789"/>
              <a:gd name="connsiteY5" fmla="*/ 535762 h 935375"/>
              <a:gd name="connsiteX6" fmla="*/ 647860 w 1244789"/>
              <a:gd name="connsiteY6" fmla="*/ 548462 h 935375"/>
              <a:gd name="connsiteX7" fmla="*/ 1222535 w 1244789"/>
              <a:gd name="connsiteY7" fmla="*/ 824687 h 935375"/>
              <a:gd name="connsiteX8" fmla="*/ 908210 w 1244789"/>
              <a:gd name="connsiteY8" fmla="*/ 8712 h 935375"/>
              <a:gd name="connsiteX9" fmla="*/ 241460 w 1244789"/>
              <a:gd name="connsiteY9" fmla="*/ 373837 h 935375"/>
              <a:gd name="connsiteX10" fmla="*/ 250985 w 1244789"/>
              <a:gd name="connsiteY10" fmla="*/ 37287 h 935375"/>
              <a:gd name="connsiteX11" fmla="*/ 35085 w 1244789"/>
              <a:gd name="connsiteY11" fmla="*/ 335737 h 935375"/>
              <a:gd name="connsiteX12" fmla="*/ 368460 w 1244789"/>
              <a:gd name="connsiteY12" fmla="*/ 335737 h 935375"/>
              <a:gd name="connsiteX13" fmla="*/ 160 w 1244789"/>
              <a:gd name="connsiteY13" fmla="*/ 611962 h 935375"/>
              <a:gd name="connsiteX14" fmla="*/ 422435 w 1244789"/>
              <a:gd name="connsiteY14" fmla="*/ 161112 h 935375"/>
              <a:gd name="connsiteX15" fmla="*/ 22385 w 1244789"/>
              <a:gd name="connsiteY15" fmla="*/ 837387 h 93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4789" h="935375">
                <a:moveTo>
                  <a:pt x="22385" y="837387"/>
                </a:moveTo>
                <a:cubicBezTo>
                  <a:pt x="46197" y="858024"/>
                  <a:pt x="424023" y="329387"/>
                  <a:pt x="565310" y="284937"/>
                </a:cubicBezTo>
                <a:cubicBezTo>
                  <a:pt x="706597" y="240487"/>
                  <a:pt x="834127" y="566983"/>
                  <a:pt x="870110" y="570687"/>
                </a:cubicBezTo>
                <a:cubicBezTo>
                  <a:pt x="906093" y="574391"/>
                  <a:pt x="718768" y="246837"/>
                  <a:pt x="781210" y="307162"/>
                </a:cubicBezTo>
                <a:cubicBezTo>
                  <a:pt x="843652" y="367487"/>
                  <a:pt x="1241056" y="894537"/>
                  <a:pt x="1244760" y="932637"/>
                </a:cubicBezTo>
                <a:cubicBezTo>
                  <a:pt x="1248464" y="970737"/>
                  <a:pt x="902918" y="599791"/>
                  <a:pt x="803435" y="535762"/>
                </a:cubicBezTo>
                <a:cubicBezTo>
                  <a:pt x="703952" y="471733"/>
                  <a:pt x="578010" y="500308"/>
                  <a:pt x="647860" y="548462"/>
                </a:cubicBezTo>
                <a:cubicBezTo>
                  <a:pt x="717710" y="596616"/>
                  <a:pt x="1179143" y="914645"/>
                  <a:pt x="1222535" y="824687"/>
                </a:cubicBezTo>
                <a:cubicBezTo>
                  <a:pt x="1265927" y="734729"/>
                  <a:pt x="1071722" y="83854"/>
                  <a:pt x="908210" y="8712"/>
                </a:cubicBezTo>
                <a:cubicBezTo>
                  <a:pt x="744698" y="-66430"/>
                  <a:pt x="350997" y="369075"/>
                  <a:pt x="241460" y="373837"/>
                </a:cubicBezTo>
                <a:cubicBezTo>
                  <a:pt x="131923" y="378599"/>
                  <a:pt x="285381" y="43637"/>
                  <a:pt x="250985" y="37287"/>
                </a:cubicBezTo>
                <a:cubicBezTo>
                  <a:pt x="216589" y="30937"/>
                  <a:pt x="15506" y="285995"/>
                  <a:pt x="35085" y="335737"/>
                </a:cubicBezTo>
                <a:cubicBezTo>
                  <a:pt x="54664" y="385479"/>
                  <a:pt x="374281" y="289700"/>
                  <a:pt x="368460" y="335737"/>
                </a:cubicBezTo>
                <a:cubicBezTo>
                  <a:pt x="362639" y="381774"/>
                  <a:pt x="-8836" y="641066"/>
                  <a:pt x="160" y="611962"/>
                </a:cubicBezTo>
                <a:cubicBezTo>
                  <a:pt x="9156" y="582858"/>
                  <a:pt x="415027" y="126187"/>
                  <a:pt x="422435" y="161112"/>
                </a:cubicBezTo>
                <a:cubicBezTo>
                  <a:pt x="429843" y="196037"/>
                  <a:pt x="-1427" y="816750"/>
                  <a:pt x="22385" y="837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8" name="フリーフォーム 797">
            <a:extLst>
              <a:ext uri="{FF2B5EF4-FFF2-40B4-BE49-F238E27FC236}">
                <a16:creationId xmlns:a16="http://schemas.microsoft.com/office/drawing/2014/main" id="{0F05F2EE-8F81-FF16-AFA3-510F7DBFAC21}"/>
              </a:ext>
            </a:extLst>
          </p:cNvPr>
          <p:cNvSpPr/>
          <p:nvPr/>
        </p:nvSpPr>
        <p:spPr>
          <a:xfrm>
            <a:off x="4526972" y="5640466"/>
            <a:ext cx="698196" cy="1503379"/>
          </a:xfrm>
          <a:custGeom>
            <a:avLst/>
            <a:gdLst>
              <a:gd name="connsiteX0" fmla="*/ 34011 w 698196"/>
              <a:gd name="connsiteY0" fmla="*/ 22204 h 1503379"/>
              <a:gd name="connsiteX1" fmla="*/ 89095 w 698196"/>
              <a:gd name="connsiteY1" fmla="*/ 44238 h 1503379"/>
              <a:gd name="connsiteX2" fmla="*/ 661973 w 698196"/>
              <a:gd name="connsiteY2" fmla="*/ 297626 h 1503379"/>
              <a:gd name="connsiteX3" fmla="*/ 595871 w 698196"/>
              <a:gd name="connsiteY3" fmla="*/ 815418 h 1503379"/>
              <a:gd name="connsiteX4" fmla="*/ 595871 w 698196"/>
              <a:gd name="connsiteY4" fmla="*/ 1498464 h 1503379"/>
              <a:gd name="connsiteX5" fmla="*/ 529770 w 698196"/>
              <a:gd name="connsiteY5" fmla="*/ 1090840 h 1503379"/>
              <a:gd name="connsiteX6" fmla="*/ 430618 w 698196"/>
              <a:gd name="connsiteY6" fmla="*/ 495929 h 1503379"/>
              <a:gd name="connsiteX7" fmla="*/ 617905 w 698196"/>
              <a:gd name="connsiteY7" fmla="*/ 528980 h 1503379"/>
              <a:gd name="connsiteX8" fmla="*/ 331467 w 698196"/>
              <a:gd name="connsiteY8" fmla="*/ 176440 h 1503379"/>
              <a:gd name="connsiteX9" fmla="*/ 695023 w 698196"/>
              <a:gd name="connsiteY9" fmla="*/ 407794 h 1503379"/>
              <a:gd name="connsiteX10" fmla="*/ 34011 w 698196"/>
              <a:gd name="connsiteY10" fmla="*/ 22204 h 150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196" h="1503379">
                <a:moveTo>
                  <a:pt x="34011" y="22204"/>
                </a:moveTo>
                <a:cubicBezTo>
                  <a:pt x="-66977" y="-38389"/>
                  <a:pt x="89095" y="44238"/>
                  <a:pt x="89095" y="44238"/>
                </a:cubicBezTo>
                <a:cubicBezTo>
                  <a:pt x="193755" y="90142"/>
                  <a:pt x="577510" y="169096"/>
                  <a:pt x="661973" y="297626"/>
                </a:cubicBezTo>
                <a:cubicBezTo>
                  <a:pt x="746436" y="426156"/>
                  <a:pt x="606888" y="615278"/>
                  <a:pt x="595871" y="815418"/>
                </a:cubicBezTo>
                <a:cubicBezTo>
                  <a:pt x="584854" y="1015558"/>
                  <a:pt x="606888" y="1452560"/>
                  <a:pt x="595871" y="1498464"/>
                </a:cubicBezTo>
                <a:cubicBezTo>
                  <a:pt x="584854" y="1544368"/>
                  <a:pt x="557312" y="1257929"/>
                  <a:pt x="529770" y="1090840"/>
                </a:cubicBezTo>
                <a:cubicBezTo>
                  <a:pt x="502228" y="923751"/>
                  <a:pt x="415929" y="589572"/>
                  <a:pt x="430618" y="495929"/>
                </a:cubicBezTo>
                <a:cubicBezTo>
                  <a:pt x="445307" y="402286"/>
                  <a:pt x="634430" y="582228"/>
                  <a:pt x="617905" y="528980"/>
                </a:cubicBezTo>
                <a:cubicBezTo>
                  <a:pt x="601380" y="475732"/>
                  <a:pt x="318614" y="196638"/>
                  <a:pt x="331467" y="176440"/>
                </a:cubicBezTo>
                <a:cubicBezTo>
                  <a:pt x="344320" y="156242"/>
                  <a:pt x="737254" y="437172"/>
                  <a:pt x="695023" y="407794"/>
                </a:cubicBezTo>
                <a:cubicBezTo>
                  <a:pt x="652792" y="378416"/>
                  <a:pt x="134999" y="82797"/>
                  <a:pt x="34011" y="222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98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06AAC-8FEC-34CE-E8B2-C7599FC4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0181A961-1797-0C1F-7C53-963A9E2F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 hidden="1">
            <a:extLst>
              <a:ext uri="{FF2B5EF4-FFF2-40B4-BE49-F238E27FC236}">
                <a16:creationId xmlns:a16="http://schemas.microsoft.com/office/drawing/2014/main" id="{CAFD5AFB-6985-5FB5-B734-9FD5785F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E71F516E-7A9B-DAFA-5936-5ACCCAC0820B}"/>
              </a:ext>
            </a:extLst>
          </p:cNvPr>
          <p:cNvSpPr/>
          <p:nvPr/>
        </p:nvSpPr>
        <p:spPr>
          <a:xfrm>
            <a:off x="3482643" y="3050977"/>
            <a:ext cx="60682" cy="159090"/>
          </a:xfrm>
          <a:custGeom>
            <a:avLst/>
            <a:gdLst>
              <a:gd name="connsiteX0" fmla="*/ 60657 w 60682"/>
              <a:gd name="connsiteY0" fmla="*/ 198 h 159090"/>
              <a:gd name="connsiteX1" fmla="*/ 25732 w 60682"/>
              <a:gd name="connsiteY1" fmla="*/ 111323 h 159090"/>
              <a:gd name="connsiteX2" fmla="*/ 35257 w 60682"/>
              <a:gd name="connsiteY2" fmla="*/ 66873 h 159090"/>
              <a:gd name="connsiteX3" fmla="*/ 332 w 60682"/>
              <a:gd name="connsiteY3" fmla="*/ 158948 h 159090"/>
              <a:gd name="connsiteX4" fmla="*/ 19382 w 60682"/>
              <a:gd name="connsiteY4" fmla="*/ 85923 h 159090"/>
              <a:gd name="connsiteX5" fmla="*/ 60657 w 60682"/>
              <a:gd name="connsiteY5" fmla="*/ 198 h 15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82" h="159090">
                <a:moveTo>
                  <a:pt x="60657" y="198"/>
                </a:moveTo>
                <a:cubicBezTo>
                  <a:pt x="61715" y="4431"/>
                  <a:pt x="29965" y="100211"/>
                  <a:pt x="25732" y="111323"/>
                </a:cubicBezTo>
                <a:cubicBezTo>
                  <a:pt x="21499" y="122436"/>
                  <a:pt x="39490" y="58936"/>
                  <a:pt x="35257" y="66873"/>
                </a:cubicBezTo>
                <a:cubicBezTo>
                  <a:pt x="31024" y="74810"/>
                  <a:pt x="2978" y="155773"/>
                  <a:pt x="332" y="158948"/>
                </a:cubicBezTo>
                <a:cubicBezTo>
                  <a:pt x="-2314" y="162123"/>
                  <a:pt x="11445" y="111323"/>
                  <a:pt x="19382" y="85923"/>
                </a:cubicBezTo>
                <a:cubicBezTo>
                  <a:pt x="27319" y="60523"/>
                  <a:pt x="59599" y="-4035"/>
                  <a:pt x="60657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E55BA782-5FCD-4B5D-A559-BD46F1FC3B5E}"/>
              </a:ext>
            </a:extLst>
          </p:cNvPr>
          <p:cNvSpPr/>
          <p:nvPr/>
        </p:nvSpPr>
        <p:spPr>
          <a:xfrm>
            <a:off x="3486150" y="3127363"/>
            <a:ext cx="79495" cy="66687"/>
          </a:xfrm>
          <a:custGeom>
            <a:avLst/>
            <a:gdLst>
              <a:gd name="connsiteX0" fmla="*/ 0 w 79495"/>
              <a:gd name="connsiteY0" fmla="*/ 66687 h 66687"/>
              <a:gd name="connsiteX1" fmla="*/ 79375 w 79495"/>
              <a:gd name="connsiteY1" fmla="*/ 12 h 66687"/>
              <a:gd name="connsiteX2" fmla="*/ 0 w 79495"/>
              <a:gd name="connsiteY2" fmla="*/ 66687 h 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95" h="66687">
                <a:moveTo>
                  <a:pt x="0" y="66687"/>
                </a:moveTo>
                <a:cubicBezTo>
                  <a:pt x="0" y="66687"/>
                  <a:pt x="75671" y="1070"/>
                  <a:pt x="79375" y="12"/>
                </a:cubicBezTo>
                <a:cubicBezTo>
                  <a:pt x="83079" y="-1046"/>
                  <a:pt x="0" y="66687"/>
                  <a:pt x="0" y="666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0F9BA71E-4233-B520-B99A-AE6C74B74121}"/>
              </a:ext>
            </a:extLst>
          </p:cNvPr>
          <p:cNvSpPr/>
          <p:nvPr/>
        </p:nvSpPr>
        <p:spPr>
          <a:xfrm>
            <a:off x="3582502" y="3006706"/>
            <a:ext cx="196536" cy="96910"/>
          </a:xfrm>
          <a:custGeom>
            <a:avLst/>
            <a:gdLst>
              <a:gd name="connsiteX0" fmla="*/ 195748 w 196536"/>
              <a:gd name="connsiteY0" fmla="*/ 19 h 96910"/>
              <a:gd name="connsiteX1" fmla="*/ 75098 w 196536"/>
              <a:gd name="connsiteY1" fmla="*/ 50819 h 96910"/>
              <a:gd name="connsiteX2" fmla="*/ 87798 w 196536"/>
              <a:gd name="connsiteY2" fmla="*/ 31769 h 96910"/>
              <a:gd name="connsiteX3" fmla="*/ 30648 w 196536"/>
              <a:gd name="connsiteY3" fmla="*/ 85744 h 96910"/>
              <a:gd name="connsiteX4" fmla="*/ 52873 w 196536"/>
              <a:gd name="connsiteY4" fmla="*/ 50819 h 96910"/>
              <a:gd name="connsiteX5" fmla="*/ 27473 w 196536"/>
              <a:gd name="connsiteY5" fmla="*/ 79394 h 96910"/>
              <a:gd name="connsiteX6" fmla="*/ 27473 w 196536"/>
              <a:gd name="connsiteY6" fmla="*/ 92094 h 96910"/>
              <a:gd name="connsiteX7" fmla="*/ 14773 w 196536"/>
              <a:gd name="connsiteY7" fmla="*/ 63519 h 96910"/>
              <a:gd name="connsiteX8" fmla="*/ 2073 w 196536"/>
              <a:gd name="connsiteY8" fmla="*/ 82569 h 96910"/>
              <a:gd name="connsiteX9" fmla="*/ 2073 w 196536"/>
              <a:gd name="connsiteY9" fmla="*/ 95269 h 96910"/>
              <a:gd name="connsiteX10" fmla="*/ 14773 w 196536"/>
              <a:gd name="connsiteY10" fmla="*/ 44469 h 96910"/>
              <a:gd name="connsiteX11" fmla="*/ 68748 w 196536"/>
              <a:gd name="connsiteY11" fmla="*/ 12719 h 96910"/>
              <a:gd name="connsiteX12" fmla="*/ 2073 w 196536"/>
              <a:gd name="connsiteY12" fmla="*/ 44469 h 96910"/>
              <a:gd name="connsiteX13" fmla="*/ 195748 w 196536"/>
              <a:gd name="connsiteY13" fmla="*/ 19 h 9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536" h="96910">
                <a:moveTo>
                  <a:pt x="195748" y="19"/>
                </a:moveTo>
                <a:cubicBezTo>
                  <a:pt x="207919" y="1077"/>
                  <a:pt x="75098" y="50819"/>
                  <a:pt x="75098" y="50819"/>
                </a:cubicBezTo>
                <a:cubicBezTo>
                  <a:pt x="57106" y="56111"/>
                  <a:pt x="95206" y="25948"/>
                  <a:pt x="87798" y="31769"/>
                </a:cubicBezTo>
                <a:cubicBezTo>
                  <a:pt x="80390" y="37590"/>
                  <a:pt x="36469" y="82569"/>
                  <a:pt x="30648" y="85744"/>
                </a:cubicBezTo>
                <a:cubicBezTo>
                  <a:pt x="24827" y="88919"/>
                  <a:pt x="53402" y="51877"/>
                  <a:pt x="52873" y="50819"/>
                </a:cubicBezTo>
                <a:cubicBezTo>
                  <a:pt x="52344" y="49761"/>
                  <a:pt x="31706" y="72515"/>
                  <a:pt x="27473" y="79394"/>
                </a:cubicBezTo>
                <a:cubicBezTo>
                  <a:pt x="23240" y="86273"/>
                  <a:pt x="29590" y="94740"/>
                  <a:pt x="27473" y="92094"/>
                </a:cubicBezTo>
                <a:cubicBezTo>
                  <a:pt x="25356" y="89448"/>
                  <a:pt x="19006" y="65106"/>
                  <a:pt x="14773" y="63519"/>
                </a:cubicBezTo>
                <a:cubicBezTo>
                  <a:pt x="10540" y="61932"/>
                  <a:pt x="2073" y="82569"/>
                  <a:pt x="2073" y="82569"/>
                </a:cubicBezTo>
                <a:cubicBezTo>
                  <a:pt x="-44" y="87861"/>
                  <a:pt x="-44" y="101619"/>
                  <a:pt x="2073" y="95269"/>
                </a:cubicBezTo>
                <a:cubicBezTo>
                  <a:pt x="4190" y="88919"/>
                  <a:pt x="3660" y="58227"/>
                  <a:pt x="14773" y="44469"/>
                </a:cubicBezTo>
                <a:cubicBezTo>
                  <a:pt x="25886" y="30711"/>
                  <a:pt x="70865" y="12719"/>
                  <a:pt x="68748" y="12719"/>
                </a:cubicBezTo>
                <a:cubicBezTo>
                  <a:pt x="66631" y="12719"/>
                  <a:pt x="-13802" y="46586"/>
                  <a:pt x="2073" y="44469"/>
                </a:cubicBezTo>
                <a:cubicBezTo>
                  <a:pt x="17948" y="42352"/>
                  <a:pt x="183577" y="-1039"/>
                  <a:pt x="19574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D288D1FC-CBB8-C654-3F01-31E2CC4D23EB}"/>
              </a:ext>
            </a:extLst>
          </p:cNvPr>
          <p:cNvSpPr/>
          <p:nvPr/>
        </p:nvSpPr>
        <p:spPr>
          <a:xfrm>
            <a:off x="3499576" y="2999913"/>
            <a:ext cx="107243" cy="210570"/>
          </a:xfrm>
          <a:custGeom>
            <a:avLst/>
            <a:gdLst>
              <a:gd name="connsiteX0" fmla="*/ 107224 w 107243"/>
              <a:gd name="connsiteY0" fmla="*/ 41737 h 210570"/>
              <a:gd name="connsiteX1" fmla="*/ 62774 w 107243"/>
              <a:gd name="connsiteY1" fmla="*/ 121112 h 210570"/>
              <a:gd name="connsiteX2" fmla="*/ 88174 w 107243"/>
              <a:gd name="connsiteY2" fmla="*/ 162387 h 210570"/>
              <a:gd name="connsiteX3" fmla="*/ 62774 w 107243"/>
              <a:gd name="connsiteY3" fmla="*/ 133812 h 210570"/>
              <a:gd name="connsiteX4" fmla="*/ 2449 w 107243"/>
              <a:gd name="connsiteY4" fmla="*/ 210012 h 210570"/>
              <a:gd name="connsiteX5" fmla="*/ 18324 w 107243"/>
              <a:gd name="connsiteY5" fmla="*/ 159212 h 210570"/>
              <a:gd name="connsiteX6" fmla="*/ 78649 w 107243"/>
              <a:gd name="connsiteY6" fmla="*/ 462 h 210570"/>
              <a:gd name="connsiteX7" fmla="*/ 56424 w 107243"/>
              <a:gd name="connsiteY7" fmla="*/ 108412 h 210570"/>
              <a:gd name="connsiteX8" fmla="*/ 107224 w 107243"/>
              <a:gd name="connsiteY8" fmla="*/ 41737 h 21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43" h="210570">
                <a:moveTo>
                  <a:pt x="107224" y="41737"/>
                </a:moveTo>
                <a:cubicBezTo>
                  <a:pt x="108282" y="43854"/>
                  <a:pt x="65949" y="101004"/>
                  <a:pt x="62774" y="121112"/>
                </a:cubicBezTo>
                <a:cubicBezTo>
                  <a:pt x="59599" y="141220"/>
                  <a:pt x="88174" y="160270"/>
                  <a:pt x="88174" y="162387"/>
                </a:cubicBezTo>
                <a:cubicBezTo>
                  <a:pt x="88174" y="164504"/>
                  <a:pt x="77061" y="125875"/>
                  <a:pt x="62774" y="133812"/>
                </a:cubicBezTo>
                <a:cubicBezTo>
                  <a:pt x="48487" y="141749"/>
                  <a:pt x="9857" y="205779"/>
                  <a:pt x="2449" y="210012"/>
                </a:cubicBezTo>
                <a:cubicBezTo>
                  <a:pt x="-4959" y="214245"/>
                  <a:pt x="5624" y="194137"/>
                  <a:pt x="18324" y="159212"/>
                </a:cubicBezTo>
                <a:cubicBezTo>
                  <a:pt x="31024" y="124287"/>
                  <a:pt x="72299" y="8929"/>
                  <a:pt x="78649" y="462"/>
                </a:cubicBezTo>
                <a:cubicBezTo>
                  <a:pt x="84999" y="-8005"/>
                  <a:pt x="53249" y="102591"/>
                  <a:pt x="56424" y="108412"/>
                </a:cubicBezTo>
                <a:cubicBezTo>
                  <a:pt x="59599" y="114233"/>
                  <a:pt x="106166" y="39620"/>
                  <a:pt x="107224" y="417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4B14C63F-5D3C-2749-B745-39F052981B0F}"/>
              </a:ext>
            </a:extLst>
          </p:cNvPr>
          <p:cNvSpPr/>
          <p:nvPr/>
        </p:nvSpPr>
        <p:spPr>
          <a:xfrm>
            <a:off x="3540035" y="3000148"/>
            <a:ext cx="376659" cy="101926"/>
          </a:xfrm>
          <a:custGeom>
            <a:avLst/>
            <a:gdLst>
              <a:gd name="connsiteX0" fmla="*/ 90 w 376659"/>
              <a:gd name="connsiteY0" fmla="*/ 101827 h 101926"/>
              <a:gd name="connsiteX1" fmla="*/ 155665 w 376659"/>
              <a:gd name="connsiteY1" fmla="*/ 22452 h 101926"/>
              <a:gd name="connsiteX2" fmla="*/ 292190 w 376659"/>
              <a:gd name="connsiteY2" fmla="*/ 51027 h 101926"/>
              <a:gd name="connsiteX3" fmla="*/ 266790 w 376659"/>
              <a:gd name="connsiteY3" fmla="*/ 28802 h 101926"/>
              <a:gd name="connsiteX4" fmla="*/ 371565 w 376659"/>
              <a:gd name="connsiteY4" fmla="*/ 82777 h 101926"/>
              <a:gd name="connsiteX5" fmla="*/ 358865 w 376659"/>
              <a:gd name="connsiteY5" fmla="*/ 57377 h 101926"/>
              <a:gd name="connsiteX6" fmla="*/ 346165 w 376659"/>
              <a:gd name="connsiteY6" fmla="*/ 63727 h 101926"/>
              <a:gd name="connsiteX7" fmla="*/ 269965 w 376659"/>
              <a:gd name="connsiteY7" fmla="*/ 9752 h 101926"/>
              <a:gd name="connsiteX8" fmla="*/ 171540 w 376659"/>
              <a:gd name="connsiteY8" fmla="*/ 12927 h 101926"/>
              <a:gd name="connsiteX9" fmla="*/ 177890 w 376659"/>
              <a:gd name="connsiteY9" fmla="*/ 3402 h 101926"/>
              <a:gd name="connsiteX10" fmla="*/ 90 w 376659"/>
              <a:gd name="connsiteY10" fmla="*/ 101827 h 1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659" h="101926">
                <a:moveTo>
                  <a:pt x="90" y="101827"/>
                </a:moveTo>
                <a:cubicBezTo>
                  <a:pt x="-3614" y="105002"/>
                  <a:pt x="106982" y="30919"/>
                  <a:pt x="155665" y="22452"/>
                </a:cubicBezTo>
                <a:cubicBezTo>
                  <a:pt x="204348" y="13985"/>
                  <a:pt x="273669" y="49969"/>
                  <a:pt x="292190" y="51027"/>
                </a:cubicBezTo>
                <a:cubicBezTo>
                  <a:pt x="310711" y="52085"/>
                  <a:pt x="253561" y="23510"/>
                  <a:pt x="266790" y="28802"/>
                </a:cubicBezTo>
                <a:cubicBezTo>
                  <a:pt x="280019" y="34094"/>
                  <a:pt x="356219" y="78014"/>
                  <a:pt x="371565" y="82777"/>
                </a:cubicBezTo>
                <a:cubicBezTo>
                  <a:pt x="386911" y="87540"/>
                  <a:pt x="363098" y="60552"/>
                  <a:pt x="358865" y="57377"/>
                </a:cubicBezTo>
                <a:cubicBezTo>
                  <a:pt x="354632" y="54202"/>
                  <a:pt x="360982" y="71664"/>
                  <a:pt x="346165" y="63727"/>
                </a:cubicBezTo>
                <a:cubicBezTo>
                  <a:pt x="331348" y="55789"/>
                  <a:pt x="299069" y="18219"/>
                  <a:pt x="269965" y="9752"/>
                </a:cubicBezTo>
                <a:cubicBezTo>
                  <a:pt x="240861" y="1285"/>
                  <a:pt x="171540" y="12927"/>
                  <a:pt x="171540" y="12927"/>
                </a:cubicBezTo>
                <a:cubicBezTo>
                  <a:pt x="156194" y="11869"/>
                  <a:pt x="213873" y="-7711"/>
                  <a:pt x="177890" y="3402"/>
                </a:cubicBezTo>
                <a:cubicBezTo>
                  <a:pt x="141907" y="14515"/>
                  <a:pt x="3794" y="98652"/>
                  <a:pt x="90" y="1018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890DD543-362D-175D-9CB2-76366787D9C4}"/>
              </a:ext>
            </a:extLst>
          </p:cNvPr>
          <p:cNvSpPr/>
          <p:nvPr/>
        </p:nvSpPr>
        <p:spPr>
          <a:xfrm>
            <a:off x="3542466" y="3006685"/>
            <a:ext cx="162768" cy="108001"/>
          </a:xfrm>
          <a:custGeom>
            <a:avLst/>
            <a:gdLst>
              <a:gd name="connsiteX0" fmla="*/ 834 w 162768"/>
              <a:gd name="connsiteY0" fmla="*/ 107990 h 108001"/>
              <a:gd name="connsiteX1" fmla="*/ 115134 w 162768"/>
              <a:gd name="connsiteY1" fmla="*/ 25440 h 108001"/>
              <a:gd name="connsiteX2" fmla="*/ 162759 w 162768"/>
              <a:gd name="connsiteY2" fmla="*/ 40 h 108001"/>
              <a:gd name="connsiteX3" fmla="*/ 111959 w 162768"/>
              <a:gd name="connsiteY3" fmla="*/ 19090 h 108001"/>
              <a:gd name="connsiteX4" fmla="*/ 35759 w 162768"/>
              <a:gd name="connsiteY4" fmla="*/ 47665 h 108001"/>
              <a:gd name="connsiteX5" fmla="*/ 61159 w 162768"/>
              <a:gd name="connsiteY5" fmla="*/ 31790 h 108001"/>
              <a:gd name="connsiteX6" fmla="*/ 834 w 162768"/>
              <a:gd name="connsiteY6" fmla="*/ 107990 h 1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68" h="108001">
                <a:moveTo>
                  <a:pt x="834" y="107990"/>
                </a:moveTo>
                <a:cubicBezTo>
                  <a:pt x="9830" y="106932"/>
                  <a:pt x="88147" y="43432"/>
                  <a:pt x="115134" y="25440"/>
                </a:cubicBezTo>
                <a:cubicBezTo>
                  <a:pt x="142121" y="7448"/>
                  <a:pt x="163288" y="1098"/>
                  <a:pt x="162759" y="40"/>
                </a:cubicBezTo>
                <a:cubicBezTo>
                  <a:pt x="162230" y="-1018"/>
                  <a:pt x="111959" y="19090"/>
                  <a:pt x="111959" y="19090"/>
                </a:cubicBezTo>
                <a:cubicBezTo>
                  <a:pt x="90792" y="27027"/>
                  <a:pt x="44226" y="45548"/>
                  <a:pt x="35759" y="47665"/>
                </a:cubicBezTo>
                <a:cubicBezTo>
                  <a:pt x="27292" y="49782"/>
                  <a:pt x="63805" y="28615"/>
                  <a:pt x="61159" y="31790"/>
                </a:cubicBezTo>
                <a:cubicBezTo>
                  <a:pt x="58513" y="34965"/>
                  <a:pt x="-8162" y="109048"/>
                  <a:pt x="834" y="1079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87077F73-2879-E37D-09EB-3C5DBC2A03E5}"/>
              </a:ext>
            </a:extLst>
          </p:cNvPr>
          <p:cNvSpPr/>
          <p:nvPr/>
        </p:nvSpPr>
        <p:spPr>
          <a:xfrm>
            <a:off x="3492123" y="3044825"/>
            <a:ext cx="130740" cy="149225"/>
          </a:xfrm>
          <a:custGeom>
            <a:avLst/>
            <a:gdLst>
              <a:gd name="connsiteX0" fmla="*/ 377 w 130740"/>
              <a:gd name="connsiteY0" fmla="*/ 149225 h 149225"/>
              <a:gd name="connsiteX1" fmla="*/ 60702 w 130740"/>
              <a:gd name="connsiteY1" fmla="*/ 44450 h 149225"/>
              <a:gd name="connsiteX2" fmla="*/ 130552 w 130740"/>
              <a:gd name="connsiteY2" fmla="*/ 0 h 149225"/>
              <a:gd name="connsiteX3" fmla="*/ 38477 w 130740"/>
              <a:gd name="connsiteY3" fmla="*/ 44450 h 149225"/>
              <a:gd name="connsiteX4" fmla="*/ 377 w 130740"/>
              <a:gd name="connsiteY4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40" h="149225">
                <a:moveTo>
                  <a:pt x="377" y="149225"/>
                </a:moveTo>
                <a:cubicBezTo>
                  <a:pt x="4081" y="149225"/>
                  <a:pt x="39006" y="69321"/>
                  <a:pt x="60702" y="44450"/>
                </a:cubicBezTo>
                <a:cubicBezTo>
                  <a:pt x="82398" y="19579"/>
                  <a:pt x="134256" y="0"/>
                  <a:pt x="130552" y="0"/>
                </a:cubicBezTo>
                <a:cubicBezTo>
                  <a:pt x="126848" y="0"/>
                  <a:pt x="55939" y="23283"/>
                  <a:pt x="38477" y="44450"/>
                </a:cubicBezTo>
                <a:cubicBezTo>
                  <a:pt x="21015" y="65617"/>
                  <a:pt x="-3327" y="149225"/>
                  <a:pt x="377" y="149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82D06D53-CBAC-A24B-B9F4-E4BBFB6981F0}"/>
              </a:ext>
            </a:extLst>
          </p:cNvPr>
          <p:cNvSpPr/>
          <p:nvPr/>
        </p:nvSpPr>
        <p:spPr>
          <a:xfrm>
            <a:off x="3565525" y="3109184"/>
            <a:ext cx="308443" cy="107118"/>
          </a:xfrm>
          <a:custGeom>
            <a:avLst/>
            <a:gdLst>
              <a:gd name="connsiteX0" fmla="*/ 0 w 308443"/>
              <a:gd name="connsiteY0" fmla="*/ 49941 h 107118"/>
              <a:gd name="connsiteX1" fmla="*/ 107950 w 308443"/>
              <a:gd name="connsiteY1" fmla="*/ 91216 h 107118"/>
              <a:gd name="connsiteX2" fmla="*/ 225425 w 308443"/>
              <a:gd name="connsiteY2" fmla="*/ 59466 h 107118"/>
              <a:gd name="connsiteX3" fmla="*/ 206375 w 308443"/>
              <a:gd name="connsiteY3" fmla="*/ 78516 h 107118"/>
              <a:gd name="connsiteX4" fmla="*/ 304800 w 308443"/>
              <a:gd name="connsiteY4" fmla="*/ 2316 h 107118"/>
              <a:gd name="connsiteX5" fmla="*/ 288925 w 308443"/>
              <a:gd name="connsiteY5" fmla="*/ 18191 h 107118"/>
              <a:gd name="connsiteX6" fmla="*/ 238125 w 308443"/>
              <a:gd name="connsiteY6" fmla="*/ 68991 h 107118"/>
              <a:gd name="connsiteX7" fmla="*/ 142875 w 308443"/>
              <a:gd name="connsiteY7" fmla="*/ 107091 h 107118"/>
              <a:gd name="connsiteX8" fmla="*/ 209550 w 308443"/>
              <a:gd name="connsiteY8" fmla="*/ 75341 h 107118"/>
              <a:gd name="connsiteX9" fmla="*/ 130175 w 308443"/>
              <a:gd name="connsiteY9" fmla="*/ 91216 h 107118"/>
              <a:gd name="connsiteX10" fmla="*/ 146050 w 308443"/>
              <a:gd name="connsiteY10" fmla="*/ 94391 h 107118"/>
              <a:gd name="connsiteX11" fmla="*/ 107950 w 308443"/>
              <a:gd name="connsiteY11" fmla="*/ 103916 h 107118"/>
              <a:gd name="connsiteX12" fmla="*/ 0 w 308443"/>
              <a:gd name="connsiteY12" fmla="*/ 49941 h 10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443" h="107118">
                <a:moveTo>
                  <a:pt x="0" y="49941"/>
                </a:moveTo>
                <a:cubicBezTo>
                  <a:pt x="0" y="47824"/>
                  <a:pt x="70379" y="89629"/>
                  <a:pt x="107950" y="91216"/>
                </a:cubicBezTo>
                <a:cubicBezTo>
                  <a:pt x="145521" y="92803"/>
                  <a:pt x="225425" y="59466"/>
                  <a:pt x="225425" y="59466"/>
                </a:cubicBezTo>
                <a:cubicBezTo>
                  <a:pt x="241829" y="57349"/>
                  <a:pt x="193146" y="88041"/>
                  <a:pt x="206375" y="78516"/>
                </a:cubicBezTo>
                <a:cubicBezTo>
                  <a:pt x="219604" y="68991"/>
                  <a:pt x="304800" y="2316"/>
                  <a:pt x="304800" y="2316"/>
                </a:cubicBezTo>
                <a:cubicBezTo>
                  <a:pt x="318558" y="-7738"/>
                  <a:pt x="288925" y="18191"/>
                  <a:pt x="288925" y="18191"/>
                </a:cubicBezTo>
                <a:cubicBezTo>
                  <a:pt x="277813" y="29303"/>
                  <a:pt x="262467" y="54174"/>
                  <a:pt x="238125" y="68991"/>
                </a:cubicBezTo>
                <a:cubicBezTo>
                  <a:pt x="213783" y="83808"/>
                  <a:pt x="147637" y="106033"/>
                  <a:pt x="142875" y="107091"/>
                </a:cubicBezTo>
                <a:cubicBezTo>
                  <a:pt x="138113" y="108149"/>
                  <a:pt x="211667" y="77987"/>
                  <a:pt x="209550" y="75341"/>
                </a:cubicBezTo>
                <a:cubicBezTo>
                  <a:pt x="207433" y="72695"/>
                  <a:pt x="140758" y="88041"/>
                  <a:pt x="130175" y="91216"/>
                </a:cubicBezTo>
                <a:cubicBezTo>
                  <a:pt x="119592" y="94391"/>
                  <a:pt x="149754" y="92274"/>
                  <a:pt x="146050" y="94391"/>
                </a:cubicBezTo>
                <a:cubicBezTo>
                  <a:pt x="142346" y="96508"/>
                  <a:pt x="129116" y="110795"/>
                  <a:pt x="107950" y="103916"/>
                </a:cubicBezTo>
                <a:cubicBezTo>
                  <a:pt x="86784" y="97037"/>
                  <a:pt x="0" y="52058"/>
                  <a:pt x="0" y="499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3F867093-B4EF-56FA-D82C-3B419F8537AC}"/>
              </a:ext>
            </a:extLst>
          </p:cNvPr>
          <p:cNvSpPr/>
          <p:nvPr/>
        </p:nvSpPr>
        <p:spPr>
          <a:xfrm>
            <a:off x="3752278" y="3003206"/>
            <a:ext cx="150438" cy="134264"/>
          </a:xfrm>
          <a:custGeom>
            <a:avLst/>
            <a:gdLst>
              <a:gd name="connsiteX0" fmla="*/ 572 w 150438"/>
              <a:gd name="connsiteY0" fmla="*/ 344 h 134264"/>
              <a:gd name="connsiteX1" fmla="*/ 76772 w 150438"/>
              <a:gd name="connsiteY1" fmla="*/ 76544 h 134264"/>
              <a:gd name="connsiteX2" fmla="*/ 102172 w 150438"/>
              <a:gd name="connsiteY2" fmla="*/ 120994 h 134264"/>
              <a:gd name="connsiteX3" fmla="*/ 121222 w 150438"/>
              <a:gd name="connsiteY3" fmla="*/ 89244 h 134264"/>
              <a:gd name="connsiteX4" fmla="*/ 98997 w 150438"/>
              <a:gd name="connsiteY4" fmla="*/ 133694 h 134264"/>
              <a:gd name="connsiteX5" fmla="*/ 149797 w 150438"/>
              <a:gd name="connsiteY5" fmla="*/ 51144 h 134264"/>
              <a:gd name="connsiteX6" fmla="*/ 121222 w 150438"/>
              <a:gd name="connsiteY6" fmla="*/ 47969 h 134264"/>
              <a:gd name="connsiteX7" fmla="*/ 572 w 150438"/>
              <a:gd name="connsiteY7" fmla="*/ 344 h 13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8" h="134264">
                <a:moveTo>
                  <a:pt x="572" y="344"/>
                </a:moveTo>
                <a:cubicBezTo>
                  <a:pt x="-6836" y="5107"/>
                  <a:pt x="59839" y="56436"/>
                  <a:pt x="76772" y="76544"/>
                </a:cubicBezTo>
                <a:cubicBezTo>
                  <a:pt x="93705" y="96652"/>
                  <a:pt x="94764" y="118877"/>
                  <a:pt x="102172" y="120994"/>
                </a:cubicBezTo>
                <a:cubicBezTo>
                  <a:pt x="109580" y="123111"/>
                  <a:pt x="121751" y="87127"/>
                  <a:pt x="121222" y="89244"/>
                </a:cubicBezTo>
                <a:cubicBezTo>
                  <a:pt x="120693" y="91361"/>
                  <a:pt x="94235" y="140044"/>
                  <a:pt x="98997" y="133694"/>
                </a:cubicBezTo>
                <a:cubicBezTo>
                  <a:pt x="103759" y="127344"/>
                  <a:pt x="146093" y="65431"/>
                  <a:pt x="149797" y="51144"/>
                </a:cubicBezTo>
                <a:cubicBezTo>
                  <a:pt x="153501" y="36857"/>
                  <a:pt x="140801" y="54319"/>
                  <a:pt x="121222" y="47969"/>
                </a:cubicBezTo>
                <a:cubicBezTo>
                  <a:pt x="101643" y="41619"/>
                  <a:pt x="7980" y="-4419"/>
                  <a:pt x="572" y="3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FB1FEB27-BEB1-98F0-2232-0837402C1EF3}"/>
              </a:ext>
            </a:extLst>
          </p:cNvPr>
          <p:cNvSpPr/>
          <p:nvPr/>
        </p:nvSpPr>
        <p:spPr>
          <a:xfrm>
            <a:off x="3470133" y="3095033"/>
            <a:ext cx="38377" cy="158099"/>
          </a:xfrm>
          <a:custGeom>
            <a:avLst/>
            <a:gdLst>
              <a:gd name="connsiteX0" fmla="*/ 38242 w 38377"/>
              <a:gd name="connsiteY0" fmla="*/ 592 h 158099"/>
              <a:gd name="connsiteX1" fmla="*/ 12842 w 38377"/>
              <a:gd name="connsiteY1" fmla="*/ 83142 h 158099"/>
              <a:gd name="connsiteX2" fmla="*/ 12842 w 38377"/>
              <a:gd name="connsiteY2" fmla="*/ 156167 h 158099"/>
              <a:gd name="connsiteX3" fmla="*/ 142 w 38377"/>
              <a:gd name="connsiteY3" fmla="*/ 127592 h 158099"/>
              <a:gd name="connsiteX4" fmla="*/ 38242 w 38377"/>
              <a:gd name="connsiteY4" fmla="*/ 592 h 15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7" h="158099">
                <a:moveTo>
                  <a:pt x="38242" y="592"/>
                </a:moveTo>
                <a:cubicBezTo>
                  <a:pt x="40359" y="-6816"/>
                  <a:pt x="17075" y="57213"/>
                  <a:pt x="12842" y="83142"/>
                </a:cubicBezTo>
                <a:cubicBezTo>
                  <a:pt x="8609" y="109071"/>
                  <a:pt x="14959" y="148759"/>
                  <a:pt x="12842" y="156167"/>
                </a:cubicBezTo>
                <a:cubicBezTo>
                  <a:pt x="10725" y="163575"/>
                  <a:pt x="-1445" y="148759"/>
                  <a:pt x="142" y="127592"/>
                </a:cubicBezTo>
                <a:cubicBezTo>
                  <a:pt x="1729" y="106425"/>
                  <a:pt x="36125" y="8000"/>
                  <a:pt x="38242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9E6D6296-1FCB-1DF7-00A3-BF0E032C2B9A}"/>
              </a:ext>
            </a:extLst>
          </p:cNvPr>
          <p:cNvSpPr/>
          <p:nvPr/>
        </p:nvSpPr>
        <p:spPr>
          <a:xfrm>
            <a:off x="3774615" y="3120807"/>
            <a:ext cx="115172" cy="140050"/>
          </a:xfrm>
          <a:custGeom>
            <a:avLst/>
            <a:gdLst>
              <a:gd name="connsiteX0" fmla="*/ 60785 w 115172"/>
              <a:gd name="connsiteY0" fmla="*/ 218 h 140050"/>
              <a:gd name="connsiteX1" fmla="*/ 102060 w 115172"/>
              <a:gd name="connsiteY1" fmla="*/ 57368 h 140050"/>
              <a:gd name="connsiteX2" fmla="*/ 57610 w 115172"/>
              <a:gd name="connsiteY2" fmla="*/ 98643 h 140050"/>
              <a:gd name="connsiteX3" fmla="*/ 76660 w 115172"/>
              <a:gd name="connsiteY3" fmla="*/ 95468 h 140050"/>
              <a:gd name="connsiteX4" fmla="*/ 460 w 115172"/>
              <a:gd name="connsiteY4" fmla="*/ 139918 h 140050"/>
              <a:gd name="connsiteX5" fmla="*/ 48085 w 115172"/>
              <a:gd name="connsiteY5" fmla="*/ 108168 h 140050"/>
              <a:gd name="connsiteX6" fmla="*/ 114760 w 115172"/>
              <a:gd name="connsiteY6" fmla="*/ 79593 h 140050"/>
              <a:gd name="connsiteX7" fmla="*/ 60785 w 115172"/>
              <a:gd name="connsiteY7" fmla="*/ 218 h 1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172" h="140050">
                <a:moveTo>
                  <a:pt x="60785" y="218"/>
                </a:moveTo>
                <a:cubicBezTo>
                  <a:pt x="58668" y="-3486"/>
                  <a:pt x="102589" y="40964"/>
                  <a:pt x="102060" y="57368"/>
                </a:cubicBezTo>
                <a:cubicBezTo>
                  <a:pt x="101531" y="73772"/>
                  <a:pt x="57610" y="98643"/>
                  <a:pt x="57610" y="98643"/>
                </a:cubicBezTo>
                <a:cubicBezTo>
                  <a:pt x="53377" y="104993"/>
                  <a:pt x="86185" y="88589"/>
                  <a:pt x="76660" y="95468"/>
                </a:cubicBezTo>
                <a:cubicBezTo>
                  <a:pt x="67135" y="102347"/>
                  <a:pt x="5222" y="137801"/>
                  <a:pt x="460" y="139918"/>
                </a:cubicBezTo>
                <a:cubicBezTo>
                  <a:pt x="-4302" y="142035"/>
                  <a:pt x="29035" y="118222"/>
                  <a:pt x="48085" y="108168"/>
                </a:cubicBezTo>
                <a:cubicBezTo>
                  <a:pt x="67135" y="98114"/>
                  <a:pt x="108939" y="91764"/>
                  <a:pt x="114760" y="79593"/>
                </a:cubicBezTo>
                <a:cubicBezTo>
                  <a:pt x="120581" y="67422"/>
                  <a:pt x="62902" y="3922"/>
                  <a:pt x="60785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ECA34E01-C939-5444-6871-39E57E706372}"/>
              </a:ext>
            </a:extLst>
          </p:cNvPr>
          <p:cNvSpPr/>
          <p:nvPr/>
        </p:nvSpPr>
        <p:spPr>
          <a:xfrm>
            <a:off x="3495558" y="3165403"/>
            <a:ext cx="216283" cy="63636"/>
          </a:xfrm>
          <a:custGeom>
            <a:avLst/>
            <a:gdLst>
              <a:gd name="connsiteX0" fmla="*/ 216017 w 216283"/>
              <a:gd name="connsiteY0" fmla="*/ 34997 h 63636"/>
              <a:gd name="connsiteX1" fmla="*/ 123942 w 216283"/>
              <a:gd name="connsiteY1" fmla="*/ 72 h 63636"/>
              <a:gd name="connsiteX2" fmla="*/ 82667 w 216283"/>
              <a:gd name="connsiteY2" fmla="*/ 25472 h 63636"/>
              <a:gd name="connsiteX3" fmla="*/ 108067 w 216283"/>
              <a:gd name="connsiteY3" fmla="*/ 12772 h 63636"/>
              <a:gd name="connsiteX4" fmla="*/ 35042 w 216283"/>
              <a:gd name="connsiteY4" fmla="*/ 19122 h 63636"/>
              <a:gd name="connsiteX5" fmla="*/ 54092 w 216283"/>
              <a:gd name="connsiteY5" fmla="*/ 19122 h 63636"/>
              <a:gd name="connsiteX6" fmla="*/ 117 w 216283"/>
              <a:gd name="connsiteY6" fmla="*/ 63572 h 63636"/>
              <a:gd name="connsiteX7" fmla="*/ 41392 w 216283"/>
              <a:gd name="connsiteY7" fmla="*/ 28647 h 63636"/>
              <a:gd name="connsiteX8" fmla="*/ 98542 w 216283"/>
              <a:gd name="connsiteY8" fmla="*/ 12772 h 63636"/>
              <a:gd name="connsiteX9" fmla="*/ 92192 w 216283"/>
              <a:gd name="connsiteY9" fmla="*/ 3247 h 63636"/>
              <a:gd name="connsiteX10" fmla="*/ 216017 w 216283"/>
              <a:gd name="connsiteY10" fmla="*/ 34997 h 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83" h="63636">
                <a:moveTo>
                  <a:pt x="216017" y="34997"/>
                </a:moveTo>
                <a:cubicBezTo>
                  <a:pt x="221309" y="34468"/>
                  <a:pt x="146167" y="1659"/>
                  <a:pt x="123942" y="72"/>
                </a:cubicBezTo>
                <a:cubicBezTo>
                  <a:pt x="101717" y="-1515"/>
                  <a:pt x="85313" y="23355"/>
                  <a:pt x="82667" y="25472"/>
                </a:cubicBezTo>
                <a:cubicBezTo>
                  <a:pt x="80021" y="27589"/>
                  <a:pt x="116004" y="13830"/>
                  <a:pt x="108067" y="12772"/>
                </a:cubicBezTo>
                <a:cubicBezTo>
                  <a:pt x="100130" y="11714"/>
                  <a:pt x="35042" y="19122"/>
                  <a:pt x="35042" y="19122"/>
                </a:cubicBezTo>
                <a:cubicBezTo>
                  <a:pt x="26046" y="20180"/>
                  <a:pt x="59913" y="11714"/>
                  <a:pt x="54092" y="19122"/>
                </a:cubicBezTo>
                <a:cubicBezTo>
                  <a:pt x="48271" y="26530"/>
                  <a:pt x="2234" y="61984"/>
                  <a:pt x="117" y="63572"/>
                </a:cubicBezTo>
                <a:cubicBezTo>
                  <a:pt x="-2000" y="65160"/>
                  <a:pt x="24988" y="37114"/>
                  <a:pt x="41392" y="28647"/>
                </a:cubicBezTo>
                <a:cubicBezTo>
                  <a:pt x="57796" y="20180"/>
                  <a:pt x="98542" y="12772"/>
                  <a:pt x="98542" y="12772"/>
                </a:cubicBezTo>
                <a:cubicBezTo>
                  <a:pt x="107009" y="8539"/>
                  <a:pt x="78434" y="1130"/>
                  <a:pt x="92192" y="3247"/>
                </a:cubicBezTo>
                <a:cubicBezTo>
                  <a:pt x="105950" y="5364"/>
                  <a:pt x="210725" y="35526"/>
                  <a:pt x="216017" y="349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8BF072CB-8132-F6CE-8793-473D748F7B7F}"/>
              </a:ext>
            </a:extLst>
          </p:cNvPr>
          <p:cNvSpPr/>
          <p:nvPr/>
        </p:nvSpPr>
        <p:spPr>
          <a:xfrm>
            <a:off x="3686175" y="3146315"/>
            <a:ext cx="185354" cy="66785"/>
          </a:xfrm>
          <a:custGeom>
            <a:avLst/>
            <a:gdLst>
              <a:gd name="connsiteX0" fmla="*/ 0 w 185354"/>
              <a:gd name="connsiteY0" fmla="*/ 66785 h 66785"/>
              <a:gd name="connsiteX1" fmla="*/ 174625 w 185354"/>
              <a:gd name="connsiteY1" fmla="*/ 25510 h 66785"/>
              <a:gd name="connsiteX2" fmla="*/ 168275 w 185354"/>
              <a:gd name="connsiteY2" fmla="*/ 110 h 66785"/>
              <a:gd name="connsiteX3" fmla="*/ 184150 w 185354"/>
              <a:gd name="connsiteY3" fmla="*/ 35035 h 66785"/>
              <a:gd name="connsiteX4" fmla="*/ 146050 w 185354"/>
              <a:gd name="connsiteY4" fmla="*/ 44560 h 66785"/>
              <a:gd name="connsiteX5" fmla="*/ 0 w 185354"/>
              <a:gd name="connsiteY5" fmla="*/ 66785 h 6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54" h="66785">
                <a:moveTo>
                  <a:pt x="0" y="66785"/>
                </a:moveTo>
                <a:cubicBezTo>
                  <a:pt x="73289" y="51703"/>
                  <a:pt x="146579" y="36622"/>
                  <a:pt x="174625" y="25510"/>
                </a:cubicBezTo>
                <a:cubicBezTo>
                  <a:pt x="202671" y="14397"/>
                  <a:pt x="166688" y="-1477"/>
                  <a:pt x="168275" y="110"/>
                </a:cubicBezTo>
                <a:cubicBezTo>
                  <a:pt x="169862" y="1697"/>
                  <a:pt x="187854" y="27627"/>
                  <a:pt x="184150" y="35035"/>
                </a:cubicBezTo>
                <a:cubicBezTo>
                  <a:pt x="180446" y="42443"/>
                  <a:pt x="146050" y="44560"/>
                  <a:pt x="146050" y="44560"/>
                </a:cubicBezTo>
                <a:lnTo>
                  <a:pt x="0" y="66785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425DA0C0-A5DF-B268-6D9C-CDF6093D926C}"/>
              </a:ext>
            </a:extLst>
          </p:cNvPr>
          <p:cNvSpPr/>
          <p:nvPr/>
        </p:nvSpPr>
        <p:spPr>
          <a:xfrm>
            <a:off x="3498710" y="3194024"/>
            <a:ext cx="310656" cy="54112"/>
          </a:xfrm>
          <a:custGeom>
            <a:avLst/>
            <a:gdLst>
              <a:gd name="connsiteX0" fmla="*/ 140 w 310656"/>
              <a:gd name="connsiteY0" fmla="*/ 26 h 54112"/>
              <a:gd name="connsiteX1" fmla="*/ 177940 w 310656"/>
              <a:gd name="connsiteY1" fmla="*/ 38126 h 54112"/>
              <a:gd name="connsiteX2" fmla="*/ 146190 w 310656"/>
              <a:gd name="connsiteY2" fmla="*/ 50826 h 54112"/>
              <a:gd name="connsiteX3" fmla="*/ 304940 w 310656"/>
              <a:gd name="connsiteY3" fmla="*/ 41301 h 54112"/>
              <a:gd name="connsiteX4" fmla="*/ 263665 w 310656"/>
              <a:gd name="connsiteY4" fmla="*/ 54001 h 54112"/>
              <a:gd name="connsiteX5" fmla="*/ 149365 w 310656"/>
              <a:gd name="connsiteY5" fmla="*/ 44476 h 54112"/>
              <a:gd name="connsiteX6" fmla="*/ 140 w 310656"/>
              <a:gd name="connsiteY6" fmla="*/ 26 h 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656" h="54112">
                <a:moveTo>
                  <a:pt x="140" y="26"/>
                </a:moveTo>
                <a:cubicBezTo>
                  <a:pt x="4902" y="-1032"/>
                  <a:pt x="153598" y="29659"/>
                  <a:pt x="177940" y="38126"/>
                </a:cubicBezTo>
                <a:cubicBezTo>
                  <a:pt x="202282" y="46593"/>
                  <a:pt x="125023" y="50297"/>
                  <a:pt x="146190" y="50826"/>
                </a:cubicBezTo>
                <a:cubicBezTo>
                  <a:pt x="167357" y="51355"/>
                  <a:pt x="285361" y="40772"/>
                  <a:pt x="304940" y="41301"/>
                </a:cubicBezTo>
                <a:cubicBezTo>
                  <a:pt x="324519" y="41830"/>
                  <a:pt x="289594" y="53472"/>
                  <a:pt x="263665" y="54001"/>
                </a:cubicBezTo>
                <a:cubicBezTo>
                  <a:pt x="237736" y="54530"/>
                  <a:pt x="185877" y="53472"/>
                  <a:pt x="149365" y="44476"/>
                </a:cubicBezTo>
                <a:cubicBezTo>
                  <a:pt x="112853" y="35480"/>
                  <a:pt x="-4622" y="1084"/>
                  <a:pt x="140" y="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EA653047-8DC0-B355-0EC6-C1A525BD36C5}"/>
              </a:ext>
            </a:extLst>
          </p:cNvPr>
          <p:cNvSpPr/>
          <p:nvPr/>
        </p:nvSpPr>
        <p:spPr>
          <a:xfrm>
            <a:off x="3533773" y="3015695"/>
            <a:ext cx="279999" cy="146683"/>
          </a:xfrm>
          <a:custGeom>
            <a:avLst/>
            <a:gdLst>
              <a:gd name="connsiteX0" fmla="*/ 2 w 279999"/>
              <a:gd name="connsiteY0" fmla="*/ 102155 h 146683"/>
              <a:gd name="connsiteX1" fmla="*/ 104777 w 279999"/>
              <a:gd name="connsiteY1" fmla="*/ 64055 h 146683"/>
              <a:gd name="connsiteX2" fmla="*/ 104777 w 279999"/>
              <a:gd name="connsiteY2" fmla="*/ 89455 h 146683"/>
              <a:gd name="connsiteX3" fmla="*/ 104777 w 279999"/>
              <a:gd name="connsiteY3" fmla="*/ 105330 h 146683"/>
              <a:gd name="connsiteX4" fmla="*/ 146052 w 279999"/>
              <a:gd name="connsiteY4" fmla="*/ 137080 h 146683"/>
              <a:gd name="connsiteX5" fmla="*/ 200027 w 279999"/>
              <a:gd name="connsiteY5" fmla="*/ 146605 h 146683"/>
              <a:gd name="connsiteX6" fmla="*/ 244477 w 279999"/>
              <a:gd name="connsiteY6" fmla="*/ 137080 h 146683"/>
              <a:gd name="connsiteX7" fmla="*/ 276227 w 279999"/>
              <a:gd name="connsiteY7" fmla="*/ 79930 h 146683"/>
              <a:gd name="connsiteX8" fmla="*/ 276227 w 279999"/>
              <a:gd name="connsiteY8" fmla="*/ 25955 h 146683"/>
              <a:gd name="connsiteX9" fmla="*/ 247652 w 279999"/>
              <a:gd name="connsiteY9" fmla="*/ 555 h 146683"/>
              <a:gd name="connsiteX10" fmla="*/ 171452 w 279999"/>
              <a:gd name="connsiteY10" fmla="*/ 10080 h 146683"/>
              <a:gd name="connsiteX11" fmla="*/ 107952 w 279999"/>
              <a:gd name="connsiteY11" fmla="*/ 29130 h 146683"/>
              <a:gd name="connsiteX12" fmla="*/ 2 w 279999"/>
              <a:gd name="connsiteY12" fmla="*/ 102155 h 14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9" h="146683">
                <a:moveTo>
                  <a:pt x="2" y="102155"/>
                </a:moveTo>
                <a:cubicBezTo>
                  <a:pt x="-527" y="107976"/>
                  <a:pt x="87315" y="66172"/>
                  <a:pt x="104777" y="64055"/>
                </a:cubicBezTo>
                <a:cubicBezTo>
                  <a:pt x="122239" y="61938"/>
                  <a:pt x="104777" y="89455"/>
                  <a:pt x="104777" y="89455"/>
                </a:cubicBezTo>
                <a:cubicBezTo>
                  <a:pt x="104777" y="96334"/>
                  <a:pt x="97898" y="97392"/>
                  <a:pt x="104777" y="105330"/>
                </a:cubicBezTo>
                <a:cubicBezTo>
                  <a:pt x="111656" y="113268"/>
                  <a:pt x="130177" y="130201"/>
                  <a:pt x="146052" y="137080"/>
                </a:cubicBezTo>
                <a:cubicBezTo>
                  <a:pt x="161927" y="143959"/>
                  <a:pt x="183623" y="146605"/>
                  <a:pt x="200027" y="146605"/>
                </a:cubicBezTo>
                <a:cubicBezTo>
                  <a:pt x="216431" y="146605"/>
                  <a:pt x="231777" y="148192"/>
                  <a:pt x="244477" y="137080"/>
                </a:cubicBezTo>
                <a:cubicBezTo>
                  <a:pt x="257177" y="125968"/>
                  <a:pt x="270935" y="98451"/>
                  <a:pt x="276227" y="79930"/>
                </a:cubicBezTo>
                <a:cubicBezTo>
                  <a:pt x="281519" y="61409"/>
                  <a:pt x="280989" y="39184"/>
                  <a:pt x="276227" y="25955"/>
                </a:cubicBezTo>
                <a:cubicBezTo>
                  <a:pt x="271465" y="12726"/>
                  <a:pt x="265115" y="3201"/>
                  <a:pt x="247652" y="555"/>
                </a:cubicBezTo>
                <a:cubicBezTo>
                  <a:pt x="230189" y="-2091"/>
                  <a:pt x="194735" y="5317"/>
                  <a:pt x="171452" y="10080"/>
                </a:cubicBezTo>
                <a:cubicBezTo>
                  <a:pt x="148169" y="14842"/>
                  <a:pt x="132294" y="15372"/>
                  <a:pt x="107952" y="29130"/>
                </a:cubicBezTo>
                <a:cubicBezTo>
                  <a:pt x="83610" y="42888"/>
                  <a:pt x="531" y="96334"/>
                  <a:pt x="2" y="1021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D0649794-39D7-35A0-85E0-85DD81C91B0D}"/>
              </a:ext>
            </a:extLst>
          </p:cNvPr>
          <p:cNvSpPr/>
          <p:nvPr/>
        </p:nvSpPr>
        <p:spPr>
          <a:xfrm>
            <a:off x="3642823" y="3057936"/>
            <a:ext cx="62411" cy="62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7FDE22BB-5DDE-9F1E-C95B-6A690B5D295C}"/>
              </a:ext>
            </a:extLst>
          </p:cNvPr>
          <p:cNvSpPr/>
          <p:nvPr/>
        </p:nvSpPr>
        <p:spPr>
          <a:xfrm>
            <a:off x="3384159" y="2965445"/>
            <a:ext cx="133847" cy="63568"/>
          </a:xfrm>
          <a:custGeom>
            <a:avLst/>
            <a:gdLst>
              <a:gd name="connsiteX0" fmla="*/ 391 w 133847"/>
              <a:gd name="connsiteY0" fmla="*/ 28580 h 63568"/>
              <a:gd name="connsiteX1" fmla="*/ 101991 w 133847"/>
              <a:gd name="connsiteY1" fmla="*/ 50805 h 63568"/>
              <a:gd name="connsiteX2" fmla="*/ 86116 w 133847"/>
              <a:gd name="connsiteY2" fmla="*/ 47630 h 63568"/>
              <a:gd name="connsiteX3" fmla="*/ 133741 w 133847"/>
              <a:gd name="connsiteY3" fmla="*/ 5 h 63568"/>
              <a:gd name="connsiteX4" fmla="*/ 98816 w 133847"/>
              <a:gd name="connsiteY4" fmla="*/ 50805 h 63568"/>
              <a:gd name="connsiteX5" fmla="*/ 92466 w 133847"/>
              <a:gd name="connsiteY5" fmla="*/ 63505 h 63568"/>
              <a:gd name="connsiteX6" fmla="*/ 67066 w 133847"/>
              <a:gd name="connsiteY6" fmla="*/ 47630 h 63568"/>
              <a:gd name="connsiteX7" fmla="*/ 391 w 133847"/>
              <a:gd name="connsiteY7" fmla="*/ 28580 h 6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" h="63568">
                <a:moveTo>
                  <a:pt x="391" y="28580"/>
                </a:moveTo>
                <a:cubicBezTo>
                  <a:pt x="6212" y="29109"/>
                  <a:pt x="101991" y="50805"/>
                  <a:pt x="101991" y="50805"/>
                </a:cubicBezTo>
                <a:cubicBezTo>
                  <a:pt x="116278" y="53980"/>
                  <a:pt x="80824" y="56097"/>
                  <a:pt x="86116" y="47630"/>
                </a:cubicBezTo>
                <a:cubicBezTo>
                  <a:pt x="91408" y="39163"/>
                  <a:pt x="131624" y="-524"/>
                  <a:pt x="133741" y="5"/>
                </a:cubicBezTo>
                <a:cubicBezTo>
                  <a:pt x="135858" y="534"/>
                  <a:pt x="105695" y="40222"/>
                  <a:pt x="98816" y="50805"/>
                </a:cubicBezTo>
                <a:cubicBezTo>
                  <a:pt x="91937" y="61388"/>
                  <a:pt x="97758" y="64034"/>
                  <a:pt x="92466" y="63505"/>
                </a:cubicBezTo>
                <a:cubicBezTo>
                  <a:pt x="87174" y="62976"/>
                  <a:pt x="78708" y="53980"/>
                  <a:pt x="67066" y="47630"/>
                </a:cubicBezTo>
                <a:cubicBezTo>
                  <a:pt x="55424" y="41280"/>
                  <a:pt x="-5430" y="28051"/>
                  <a:pt x="391" y="285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AD24D72A-2132-77E8-5541-EA455711072D}"/>
              </a:ext>
            </a:extLst>
          </p:cNvPr>
          <p:cNvSpPr/>
          <p:nvPr/>
        </p:nvSpPr>
        <p:spPr>
          <a:xfrm>
            <a:off x="3419189" y="2863832"/>
            <a:ext cx="260998" cy="127416"/>
          </a:xfrm>
          <a:custGeom>
            <a:avLst/>
            <a:gdLst>
              <a:gd name="connsiteX0" fmla="*/ 286 w 260998"/>
              <a:gd name="connsiteY0" fmla="*/ 127018 h 127416"/>
              <a:gd name="connsiteX1" fmla="*/ 79661 w 260998"/>
              <a:gd name="connsiteY1" fmla="*/ 31768 h 127416"/>
              <a:gd name="connsiteX2" fmla="*/ 76486 w 260998"/>
              <a:gd name="connsiteY2" fmla="*/ 73043 h 127416"/>
              <a:gd name="connsiteX3" fmla="*/ 66961 w 260998"/>
              <a:gd name="connsiteY3" fmla="*/ 73043 h 127416"/>
              <a:gd name="connsiteX4" fmla="*/ 260636 w 260998"/>
              <a:gd name="connsiteY4" fmla="*/ 12718 h 127416"/>
              <a:gd name="connsiteX5" fmla="*/ 114586 w 260998"/>
              <a:gd name="connsiteY5" fmla="*/ 60343 h 127416"/>
              <a:gd name="connsiteX6" fmla="*/ 86011 w 260998"/>
              <a:gd name="connsiteY6" fmla="*/ 60343 h 127416"/>
              <a:gd name="connsiteX7" fmla="*/ 133636 w 260998"/>
              <a:gd name="connsiteY7" fmla="*/ 18 h 127416"/>
              <a:gd name="connsiteX8" fmla="*/ 73311 w 260998"/>
              <a:gd name="connsiteY8" fmla="*/ 53993 h 127416"/>
              <a:gd name="connsiteX9" fmla="*/ 54261 w 260998"/>
              <a:gd name="connsiteY9" fmla="*/ 63518 h 127416"/>
              <a:gd name="connsiteX10" fmla="*/ 3461 w 260998"/>
              <a:gd name="connsiteY10" fmla="*/ 73043 h 127416"/>
              <a:gd name="connsiteX11" fmla="*/ 51086 w 260998"/>
              <a:gd name="connsiteY11" fmla="*/ 66693 h 127416"/>
              <a:gd name="connsiteX12" fmla="*/ 286 w 260998"/>
              <a:gd name="connsiteY12" fmla="*/ 127018 h 12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998" h="127416">
                <a:moveTo>
                  <a:pt x="286" y="127018"/>
                </a:moveTo>
                <a:cubicBezTo>
                  <a:pt x="5048" y="121197"/>
                  <a:pt x="66961" y="40764"/>
                  <a:pt x="79661" y="31768"/>
                </a:cubicBezTo>
                <a:cubicBezTo>
                  <a:pt x="92361" y="22772"/>
                  <a:pt x="78603" y="66164"/>
                  <a:pt x="76486" y="73043"/>
                </a:cubicBezTo>
                <a:cubicBezTo>
                  <a:pt x="74369" y="79922"/>
                  <a:pt x="36269" y="83097"/>
                  <a:pt x="66961" y="73043"/>
                </a:cubicBezTo>
                <a:cubicBezTo>
                  <a:pt x="97653" y="62989"/>
                  <a:pt x="252699" y="14835"/>
                  <a:pt x="260636" y="12718"/>
                </a:cubicBezTo>
                <a:cubicBezTo>
                  <a:pt x="268573" y="10601"/>
                  <a:pt x="143690" y="52406"/>
                  <a:pt x="114586" y="60343"/>
                </a:cubicBezTo>
                <a:cubicBezTo>
                  <a:pt x="85482" y="68280"/>
                  <a:pt x="82836" y="70397"/>
                  <a:pt x="86011" y="60343"/>
                </a:cubicBezTo>
                <a:cubicBezTo>
                  <a:pt x="89186" y="50289"/>
                  <a:pt x="135753" y="1076"/>
                  <a:pt x="133636" y="18"/>
                </a:cubicBezTo>
                <a:cubicBezTo>
                  <a:pt x="131519" y="-1040"/>
                  <a:pt x="86540" y="43410"/>
                  <a:pt x="73311" y="53993"/>
                </a:cubicBezTo>
                <a:cubicBezTo>
                  <a:pt x="60082" y="64576"/>
                  <a:pt x="65903" y="60343"/>
                  <a:pt x="54261" y="63518"/>
                </a:cubicBezTo>
                <a:cubicBezTo>
                  <a:pt x="42619" y="66693"/>
                  <a:pt x="3990" y="72514"/>
                  <a:pt x="3461" y="73043"/>
                </a:cubicBezTo>
                <a:cubicBezTo>
                  <a:pt x="2932" y="73572"/>
                  <a:pt x="50557" y="60343"/>
                  <a:pt x="51086" y="66693"/>
                </a:cubicBezTo>
                <a:cubicBezTo>
                  <a:pt x="51615" y="73043"/>
                  <a:pt x="-4476" y="132839"/>
                  <a:pt x="286" y="1270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9ABAA80E-14C2-353D-3BD5-C45AE143E8E7}"/>
              </a:ext>
            </a:extLst>
          </p:cNvPr>
          <p:cNvSpPr/>
          <p:nvPr/>
        </p:nvSpPr>
        <p:spPr>
          <a:xfrm>
            <a:off x="3466808" y="2844641"/>
            <a:ext cx="313374" cy="149394"/>
          </a:xfrm>
          <a:custGeom>
            <a:avLst/>
            <a:gdLst>
              <a:gd name="connsiteX0" fmla="*/ 54267 w 313374"/>
              <a:gd name="connsiteY0" fmla="*/ 149384 h 149394"/>
              <a:gd name="connsiteX1" fmla="*/ 209842 w 313374"/>
              <a:gd name="connsiteY1" fmla="*/ 54134 h 149394"/>
              <a:gd name="connsiteX2" fmla="*/ 292392 w 313374"/>
              <a:gd name="connsiteY2" fmla="*/ 60484 h 149394"/>
              <a:gd name="connsiteX3" fmla="*/ 247942 w 313374"/>
              <a:gd name="connsiteY3" fmla="*/ 41434 h 149394"/>
              <a:gd name="connsiteX4" fmla="*/ 311442 w 313374"/>
              <a:gd name="connsiteY4" fmla="*/ 44609 h 149394"/>
              <a:gd name="connsiteX5" fmla="*/ 159042 w 313374"/>
              <a:gd name="connsiteY5" fmla="*/ 159 h 149394"/>
              <a:gd name="connsiteX6" fmla="*/ 276517 w 313374"/>
              <a:gd name="connsiteY6" fmla="*/ 28734 h 149394"/>
              <a:gd name="connsiteX7" fmla="*/ 273342 w 313374"/>
              <a:gd name="connsiteY7" fmla="*/ 38259 h 149394"/>
              <a:gd name="connsiteX8" fmla="*/ 111417 w 313374"/>
              <a:gd name="connsiteY8" fmla="*/ 28734 h 149394"/>
              <a:gd name="connsiteX9" fmla="*/ 187617 w 313374"/>
              <a:gd name="connsiteY9" fmla="*/ 47784 h 149394"/>
              <a:gd name="connsiteX10" fmla="*/ 200317 w 313374"/>
              <a:gd name="connsiteY10" fmla="*/ 50959 h 149394"/>
              <a:gd name="connsiteX11" fmla="*/ 143167 w 313374"/>
              <a:gd name="connsiteY11" fmla="*/ 60484 h 149394"/>
              <a:gd name="connsiteX12" fmla="*/ 292 w 313374"/>
              <a:gd name="connsiteY12" fmla="*/ 133509 h 149394"/>
              <a:gd name="connsiteX13" fmla="*/ 184442 w 313374"/>
              <a:gd name="connsiteY13" fmla="*/ 47784 h 149394"/>
              <a:gd name="connsiteX14" fmla="*/ 54267 w 313374"/>
              <a:gd name="connsiteY14" fmla="*/ 149384 h 14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374" h="149394">
                <a:moveTo>
                  <a:pt x="54267" y="149384"/>
                </a:moveTo>
                <a:cubicBezTo>
                  <a:pt x="58500" y="150442"/>
                  <a:pt x="170155" y="68951"/>
                  <a:pt x="209842" y="54134"/>
                </a:cubicBezTo>
                <a:cubicBezTo>
                  <a:pt x="249529" y="39317"/>
                  <a:pt x="286042" y="62601"/>
                  <a:pt x="292392" y="60484"/>
                </a:cubicBezTo>
                <a:cubicBezTo>
                  <a:pt x="298742" y="58367"/>
                  <a:pt x="244767" y="44080"/>
                  <a:pt x="247942" y="41434"/>
                </a:cubicBezTo>
                <a:cubicBezTo>
                  <a:pt x="251117" y="38788"/>
                  <a:pt x="326259" y="51488"/>
                  <a:pt x="311442" y="44609"/>
                </a:cubicBezTo>
                <a:cubicBezTo>
                  <a:pt x="296625" y="37730"/>
                  <a:pt x="164863" y="2805"/>
                  <a:pt x="159042" y="159"/>
                </a:cubicBezTo>
                <a:cubicBezTo>
                  <a:pt x="153221" y="-2487"/>
                  <a:pt x="276517" y="28734"/>
                  <a:pt x="276517" y="28734"/>
                </a:cubicBezTo>
                <a:cubicBezTo>
                  <a:pt x="295567" y="35084"/>
                  <a:pt x="300859" y="38259"/>
                  <a:pt x="273342" y="38259"/>
                </a:cubicBezTo>
                <a:cubicBezTo>
                  <a:pt x="245825" y="38259"/>
                  <a:pt x="125704" y="27147"/>
                  <a:pt x="111417" y="28734"/>
                </a:cubicBezTo>
                <a:cubicBezTo>
                  <a:pt x="97130" y="30321"/>
                  <a:pt x="187617" y="47784"/>
                  <a:pt x="187617" y="47784"/>
                </a:cubicBezTo>
                <a:cubicBezTo>
                  <a:pt x="202434" y="51488"/>
                  <a:pt x="207725" y="48842"/>
                  <a:pt x="200317" y="50959"/>
                </a:cubicBezTo>
                <a:cubicBezTo>
                  <a:pt x="192909" y="53076"/>
                  <a:pt x="176504" y="46726"/>
                  <a:pt x="143167" y="60484"/>
                </a:cubicBezTo>
                <a:cubicBezTo>
                  <a:pt x="109830" y="74242"/>
                  <a:pt x="-6587" y="135626"/>
                  <a:pt x="292" y="133509"/>
                </a:cubicBezTo>
                <a:cubicBezTo>
                  <a:pt x="7171" y="131392"/>
                  <a:pt x="171213" y="50430"/>
                  <a:pt x="184442" y="47784"/>
                </a:cubicBezTo>
                <a:cubicBezTo>
                  <a:pt x="197671" y="45138"/>
                  <a:pt x="50034" y="148326"/>
                  <a:pt x="54267" y="149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F5A89BC2-5274-EE6F-804C-E23993CAC1F1}"/>
              </a:ext>
            </a:extLst>
          </p:cNvPr>
          <p:cNvSpPr/>
          <p:nvPr/>
        </p:nvSpPr>
        <p:spPr>
          <a:xfrm>
            <a:off x="3596785" y="2825750"/>
            <a:ext cx="324340" cy="32819"/>
          </a:xfrm>
          <a:custGeom>
            <a:avLst/>
            <a:gdLst>
              <a:gd name="connsiteX0" fmla="*/ 490 w 324340"/>
              <a:gd name="connsiteY0" fmla="*/ 31750 h 32819"/>
              <a:gd name="connsiteX1" fmla="*/ 235440 w 324340"/>
              <a:gd name="connsiteY1" fmla="*/ 31750 h 32819"/>
              <a:gd name="connsiteX2" fmla="*/ 168765 w 324340"/>
              <a:gd name="connsiteY2" fmla="*/ 19050 h 32819"/>
              <a:gd name="connsiteX3" fmla="*/ 241790 w 324340"/>
              <a:gd name="connsiteY3" fmla="*/ 3175 h 32819"/>
              <a:gd name="connsiteX4" fmla="*/ 213215 w 324340"/>
              <a:gd name="connsiteY4" fmla="*/ 0 h 32819"/>
              <a:gd name="connsiteX5" fmla="*/ 324340 w 324340"/>
              <a:gd name="connsiteY5" fmla="*/ 12700 h 32819"/>
              <a:gd name="connsiteX6" fmla="*/ 140190 w 324340"/>
              <a:gd name="connsiteY6" fmla="*/ 3175 h 32819"/>
              <a:gd name="connsiteX7" fmla="*/ 171940 w 324340"/>
              <a:gd name="connsiteY7" fmla="*/ 28575 h 32819"/>
              <a:gd name="connsiteX8" fmla="*/ 490 w 324340"/>
              <a:gd name="connsiteY8" fmla="*/ 31750 h 3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340" h="32819">
                <a:moveTo>
                  <a:pt x="490" y="31750"/>
                </a:moveTo>
                <a:cubicBezTo>
                  <a:pt x="11073" y="32279"/>
                  <a:pt x="207394" y="33867"/>
                  <a:pt x="235440" y="31750"/>
                </a:cubicBezTo>
                <a:cubicBezTo>
                  <a:pt x="263486" y="29633"/>
                  <a:pt x="167707" y="23812"/>
                  <a:pt x="168765" y="19050"/>
                </a:cubicBezTo>
                <a:cubicBezTo>
                  <a:pt x="169823" y="14288"/>
                  <a:pt x="234382" y="6350"/>
                  <a:pt x="241790" y="3175"/>
                </a:cubicBezTo>
                <a:cubicBezTo>
                  <a:pt x="249198" y="0"/>
                  <a:pt x="213215" y="0"/>
                  <a:pt x="213215" y="0"/>
                </a:cubicBezTo>
                <a:lnTo>
                  <a:pt x="324340" y="12700"/>
                </a:lnTo>
                <a:cubicBezTo>
                  <a:pt x="312169" y="13229"/>
                  <a:pt x="165590" y="529"/>
                  <a:pt x="140190" y="3175"/>
                </a:cubicBezTo>
                <a:cubicBezTo>
                  <a:pt x="114790" y="5821"/>
                  <a:pt x="189932" y="24871"/>
                  <a:pt x="171940" y="28575"/>
                </a:cubicBezTo>
                <a:cubicBezTo>
                  <a:pt x="153948" y="32279"/>
                  <a:pt x="-10093" y="31221"/>
                  <a:pt x="490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C0F22FFA-D523-E793-BDE2-03D73A859FDA}"/>
              </a:ext>
            </a:extLst>
          </p:cNvPr>
          <p:cNvSpPr/>
          <p:nvPr/>
        </p:nvSpPr>
        <p:spPr>
          <a:xfrm>
            <a:off x="3562350" y="2825564"/>
            <a:ext cx="198874" cy="19236"/>
          </a:xfrm>
          <a:custGeom>
            <a:avLst/>
            <a:gdLst>
              <a:gd name="connsiteX0" fmla="*/ 0 w 198874"/>
              <a:gd name="connsiteY0" fmla="*/ 19236 h 19236"/>
              <a:gd name="connsiteX1" fmla="*/ 193675 w 198874"/>
              <a:gd name="connsiteY1" fmla="*/ 186 h 19236"/>
              <a:gd name="connsiteX2" fmla="*/ 133350 w 198874"/>
              <a:gd name="connsiteY2" fmla="*/ 9711 h 19236"/>
              <a:gd name="connsiteX3" fmla="*/ 0 w 198874"/>
              <a:gd name="connsiteY3" fmla="*/ 19236 h 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74" h="19236">
                <a:moveTo>
                  <a:pt x="0" y="19236"/>
                </a:moveTo>
                <a:cubicBezTo>
                  <a:pt x="10054" y="17649"/>
                  <a:pt x="171450" y="1773"/>
                  <a:pt x="193675" y="186"/>
                </a:cubicBezTo>
                <a:cubicBezTo>
                  <a:pt x="215900" y="-1401"/>
                  <a:pt x="161396" y="7594"/>
                  <a:pt x="133350" y="9711"/>
                </a:cubicBezTo>
                <a:lnTo>
                  <a:pt x="0" y="1923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2BFFE662-A91B-908F-0BCB-3CDDCC6A6DD7}"/>
              </a:ext>
            </a:extLst>
          </p:cNvPr>
          <p:cNvSpPr/>
          <p:nvPr/>
        </p:nvSpPr>
        <p:spPr>
          <a:xfrm>
            <a:off x="3485682" y="2854281"/>
            <a:ext cx="455349" cy="76328"/>
          </a:xfrm>
          <a:custGeom>
            <a:avLst/>
            <a:gdLst>
              <a:gd name="connsiteX0" fmla="*/ 468 w 455349"/>
              <a:gd name="connsiteY0" fmla="*/ 76244 h 76328"/>
              <a:gd name="connsiteX1" fmla="*/ 143343 w 455349"/>
              <a:gd name="connsiteY1" fmla="*/ 15919 h 76328"/>
              <a:gd name="connsiteX2" fmla="*/ 432268 w 455349"/>
              <a:gd name="connsiteY2" fmla="*/ 31794 h 76328"/>
              <a:gd name="connsiteX3" fmla="*/ 416393 w 455349"/>
              <a:gd name="connsiteY3" fmla="*/ 25444 h 76328"/>
              <a:gd name="connsiteX4" fmla="*/ 248118 w 455349"/>
              <a:gd name="connsiteY4" fmla="*/ 44494 h 76328"/>
              <a:gd name="connsiteX5" fmla="*/ 298918 w 455349"/>
              <a:gd name="connsiteY5" fmla="*/ 31794 h 76328"/>
              <a:gd name="connsiteX6" fmla="*/ 187793 w 455349"/>
              <a:gd name="connsiteY6" fmla="*/ 15919 h 76328"/>
              <a:gd name="connsiteX7" fmla="*/ 111593 w 455349"/>
              <a:gd name="connsiteY7" fmla="*/ 34969 h 76328"/>
              <a:gd name="connsiteX8" fmla="*/ 127468 w 455349"/>
              <a:gd name="connsiteY8" fmla="*/ 44 h 76328"/>
              <a:gd name="connsiteX9" fmla="*/ 98893 w 455349"/>
              <a:gd name="connsiteY9" fmla="*/ 28619 h 76328"/>
              <a:gd name="connsiteX10" fmla="*/ 468 w 455349"/>
              <a:gd name="connsiteY10" fmla="*/ 76244 h 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349" h="76328">
                <a:moveTo>
                  <a:pt x="468" y="76244"/>
                </a:moveTo>
                <a:cubicBezTo>
                  <a:pt x="7876" y="74127"/>
                  <a:pt x="71376" y="23327"/>
                  <a:pt x="143343" y="15919"/>
                </a:cubicBezTo>
                <a:cubicBezTo>
                  <a:pt x="215310" y="8511"/>
                  <a:pt x="432268" y="31794"/>
                  <a:pt x="432268" y="31794"/>
                </a:cubicBezTo>
                <a:cubicBezTo>
                  <a:pt x="477776" y="33381"/>
                  <a:pt x="447085" y="23327"/>
                  <a:pt x="416393" y="25444"/>
                </a:cubicBezTo>
                <a:cubicBezTo>
                  <a:pt x="385701" y="27561"/>
                  <a:pt x="267697" y="43436"/>
                  <a:pt x="248118" y="44494"/>
                </a:cubicBezTo>
                <a:cubicBezTo>
                  <a:pt x="228539" y="45552"/>
                  <a:pt x="308972" y="36556"/>
                  <a:pt x="298918" y="31794"/>
                </a:cubicBezTo>
                <a:cubicBezTo>
                  <a:pt x="288864" y="27031"/>
                  <a:pt x="219014" y="15390"/>
                  <a:pt x="187793" y="15919"/>
                </a:cubicBezTo>
                <a:cubicBezTo>
                  <a:pt x="156572" y="16448"/>
                  <a:pt x="121647" y="37615"/>
                  <a:pt x="111593" y="34969"/>
                </a:cubicBezTo>
                <a:cubicBezTo>
                  <a:pt x="101539" y="32323"/>
                  <a:pt x="129585" y="1102"/>
                  <a:pt x="127468" y="44"/>
                </a:cubicBezTo>
                <a:cubicBezTo>
                  <a:pt x="125351" y="-1014"/>
                  <a:pt x="122176" y="16977"/>
                  <a:pt x="98893" y="28619"/>
                </a:cubicBezTo>
                <a:cubicBezTo>
                  <a:pt x="75610" y="40261"/>
                  <a:pt x="-6940" y="78361"/>
                  <a:pt x="468" y="762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10C8003A-0AFC-0C4B-5FB0-D17234F4CC21}"/>
              </a:ext>
            </a:extLst>
          </p:cNvPr>
          <p:cNvSpPr/>
          <p:nvPr/>
        </p:nvSpPr>
        <p:spPr>
          <a:xfrm>
            <a:off x="3368554" y="2847628"/>
            <a:ext cx="155839" cy="185981"/>
          </a:xfrm>
          <a:custGeom>
            <a:avLst/>
            <a:gdLst>
              <a:gd name="connsiteX0" fmla="*/ 155696 w 155839"/>
              <a:gd name="connsiteY0" fmla="*/ 347 h 185981"/>
              <a:gd name="connsiteX1" fmla="*/ 31871 w 155839"/>
              <a:gd name="connsiteY1" fmla="*/ 140047 h 185981"/>
              <a:gd name="connsiteX2" fmla="*/ 35046 w 155839"/>
              <a:gd name="connsiteY2" fmla="*/ 184497 h 185981"/>
              <a:gd name="connsiteX3" fmla="*/ 121 w 155839"/>
              <a:gd name="connsiteY3" fmla="*/ 95597 h 185981"/>
              <a:gd name="connsiteX4" fmla="*/ 25521 w 155839"/>
              <a:gd name="connsiteY4" fmla="*/ 136872 h 185981"/>
              <a:gd name="connsiteX5" fmla="*/ 76321 w 155839"/>
              <a:gd name="connsiteY5" fmla="*/ 76547 h 185981"/>
              <a:gd name="connsiteX6" fmla="*/ 57271 w 155839"/>
              <a:gd name="connsiteY6" fmla="*/ 98772 h 185981"/>
              <a:gd name="connsiteX7" fmla="*/ 155696 w 155839"/>
              <a:gd name="connsiteY7" fmla="*/ 347 h 18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39" h="185981">
                <a:moveTo>
                  <a:pt x="155696" y="347"/>
                </a:moveTo>
                <a:cubicBezTo>
                  <a:pt x="151463" y="7226"/>
                  <a:pt x="51979" y="109355"/>
                  <a:pt x="31871" y="140047"/>
                </a:cubicBezTo>
                <a:cubicBezTo>
                  <a:pt x="11763" y="170739"/>
                  <a:pt x="40338" y="191905"/>
                  <a:pt x="35046" y="184497"/>
                </a:cubicBezTo>
                <a:cubicBezTo>
                  <a:pt x="29754" y="177089"/>
                  <a:pt x="1709" y="103535"/>
                  <a:pt x="121" y="95597"/>
                </a:cubicBezTo>
                <a:cubicBezTo>
                  <a:pt x="-1467" y="87659"/>
                  <a:pt x="12821" y="140047"/>
                  <a:pt x="25521" y="136872"/>
                </a:cubicBezTo>
                <a:cubicBezTo>
                  <a:pt x="38221" y="133697"/>
                  <a:pt x="71029" y="82897"/>
                  <a:pt x="76321" y="76547"/>
                </a:cubicBezTo>
                <a:cubicBezTo>
                  <a:pt x="81613" y="70197"/>
                  <a:pt x="45100" y="106709"/>
                  <a:pt x="57271" y="98772"/>
                </a:cubicBezTo>
                <a:cubicBezTo>
                  <a:pt x="69442" y="90835"/>
                  <a:pt x="159929" y="-6532"/>
                  <a:pt x="155696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74E0A634-7A70-3C50-DD48-F395B065FF8F}"/>
              </a:ext>
            </a:extLst>
          </p:cNvPr>
          <p:cNvSpPr/>
          <p:nvPr/>
        </p:nvSpPr>
        <p:spPr>
          <a:xfrm>
            <a:off x="2778110" y="3028897"/>
            <a:ext cx="247378" cy="183733"/>
          </a:xfrm>
          <a:custGeom>
            <a:avLst/>
            <a:gdLst>
              <a:gd name="connsiteX0" fmla="*/ 15 w 247378"/>
              <a:gd name="connsiteY0" fmla="*/ 53 h 183733"/>
              <a:gd name="connsiteX1" fmla="*/ 149240 w 247378"/>
              <a:gd name="connsiteY1" fmla="*/ 76253 h 183733"/>
              <a:gd name="connsiteX2" fmla="*/ 139715 w 247378"/>
              <a:gd name="connsiteY2" fmla="*/ 69903 h 183733"/>
              <a:gd name="connsiteX3" fmla="*/ 193690 w 247378"/>
              <a:gd name="connsiteY3" fmla="*/ 123878 h 183733"/>
              <a:gd name="connsiteX4" fmla="*/ 219090 w 247378"/>
              <a:gd name="connsiteY4" fmla="*/ 139753 h 183733"/>
              <a:gd name="connsiteX5" fmla="*/ 215915 w 247378"/>
              <a:gd name="connsiteY5" fmla="*/ 123878 h 183733"/>
              <a:gd name="connsiteX6" fmla="*/ 244490 w 247378"/>
              <a:gd name="connsiteY6" fmla="*/ 181028 h 183733"/>
              <a:gd name="connsiteX7" fmla="*/ 238140 w 247378"/>
              <a:gd name="connsiteY7" fmla="*/ 161978 h 183733"/>
              <a:gd name="connsiteX8" fmla="*/ 171465 w 247378"/>
              <a:gd name="connsiteY8" fmla="*/ 54028 h 183733"/>
              <a:gd name="connsiteX9" fmla="*/ 180990 w 247378"/>
              <a:gd name="connsiteY9" fmla="*/ 85778 h 183733"/>
              <a:gd name="connsiteX10" fmla="*/ 130190 w 247378"/>
              <a:gd name="connsiteY10" fmla="*/ 47678 h 183733"/>
              <a:gd name="connsiteX11" fmla="*/ 139715 w 247378"/>
              <a:gd name="connsiteY11" fmla="*/ 63553 h 183733"/>
              <a:gd name="connsiteX12" fmla="*/ 15 w 247378"/>
              <a:gd name="connsiteY12" fmla="*/ 53 h 1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378" h="183733">
                <a:moveTo>
                  <a:pt x="15" y="53"/>
                </a:moveTo>
                <a:cubicBezTo>
                  <a:pt x="1603" y="2170"/>
                  <a:pt x="149240" y="76253"/>
                  <a:pt x="149240" y="76253"/>
                </a:cubicBezTo>
                <a:cubicBezTo>
                  <a:pt x="172523" y="87895"/>
                  <a:pt x="132307" y="61966"/>
                  <a:pt x="139715" y="69903"/>
                </a:cubicBezTo>
                <a:cubicBezTo>
                  <a:pt x="147123" y="77841"/>
                  <a:pt x="180461" y="112236"/>
                  <a:pt x="193690" y="123878"/>
                </a:cubicBezTo>
                <a:cubicBezTo>
                  <a:pt x="206919" y="135520"/>
                  <a:pt x="219090" y="139753"/>
                  <a:pt x="219090" y="139753"/>
                </a:cubicBezTo>
                <a:cubicBezTo>
                  <a:pt x="222794" y="139753"/>
                  <a:pt x="211682" y="116999"/>
                  <a:pt x="215915" y="123878"/>
                </a:cubicBezTo>
                <a:cubicBezTo>
                  <a:pt x="220148" y="130757"/>
                  <a:pt x="244490" y="181028"/>
                  <a:pt x="244490" y="181028"/>
                </a:cubicBezTo>
                <a:cubicBezTo>
                  <a:pt x="248194" y="187378"/>
                  <a:pt x="250311" y="183145"/>
                  <a:pt x="238140" y="161978"/>
                </a:cubicBezTo>
                <a:cubicBezTo>
                  <a:pt x="225969" y="140811"/>
                  <a:pt x="180990" y="66728"/>
                  <a:pt x="171465" y="54028"/>
                </a:cubicBezTo>
                <a:cubicBezTo>
                  <a:pt x="161940" y="41328"/>
                  <a:pt x="187869" y="86836"/>
                  <a:pt x="180990" y="85778"/>
                </a:cubicBezTo>
                <a:cubicBezTo>
                  <a:pt x="174111" y="84720"/>
                  <a:pt x="130190" y="47678"/>
                  <a:pt x="130190" y="47678"/>
                </a:cubicBezTo>
                <a:cubicBezTo>
                  <a:pt x="123311" y="43974"/>
                  <a:pt x="156648" y="67786"/>
                  <a:pt x="139715" y="63553"/>
                </a:cubicBezTo>
                <a:cubicBezTo>
                  <a:pt x="122782" y="59320"/>
                  <a:pt x="-1573" y="-2064"/>
                  <a:pt x="15" y="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A4DE1299-B453-B19F-6D9F-9D51796D9A0F}"/>
              </a:ext>
            </a:extLst>
          </p:cNvPr>
          <p:cNvSpPr/>
          <p:nvPr/>
        </p:nvSpPr>
        <p:spPr>
          <a:xfrm>
            <a:off x="2774943" y="3019367"/>
            <a:ext cx="187781" cy="86520"/>
          </a:xfrm>
          <a:custGeom>
            <a:avLst/>
            <a:gdLst>
              <a:gd name="connsiteX0" fmla="*/ 7 w 187781"/>
              <a:gd name="connsiteY0" fmla="*/ 58 h 86520"/>
              <a:gd name="connsiteX1" fmla="*/ 107957 w 187781"/>
              <a:gd name="connsiteY1" fmla="*/ 54033 h 86520"/>
              <a:gd name="connsiteX2" fmla="*/ 101607 w 187781"/>
              <a:gd name="connsiteY2" fmla="*/ 34983 h 86520"/>
              <a:gd name="connsiteX3" fmla="*/ 187332 w 187781"/>
              <a:gd name="connsiteY3" fmla="*/ 85783 h 86520"/>
              <a:gd name="connsiteX4" fmla="*/ 133357 w 187781"/>
              <a:gd name="connsiteY4" fmla="*/ 63558 h 86520"/>
              <a:gd name="connsiteX5" fmla="*/ 88907 w 187781"/>
              <a:gd name="connsiteY5" fmla="*/ 41333 h 86520"/>
              <a:gd name="connsiteX6" fmla="*/ 114307 w 187781"/>
              <a:gd name="connsiteY6" fmla="*/ 66733 h 86520"/>
              <a:gd name="connsiteX7" fmla="*/ 7 w 187781"/>
              <a:gd name="connsiteY7" fmla="*/ 58 h 8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781" h="86520">
                <a:moveTo>
                  <a:pt x="7" y="58"/>
                </a:moveTo>
                <a:cubicBezTo>
                  <a:pt x="-1051" y="-2059"/>
                  <a:pt x="107957" y="54033"/>
                  <a:pt x="107957" y="54033"/>
                </a:cubicBezTo>
                <a:cubicBezTo>
                  <a:pt x="124890" y="59854"/>
                  <a:pt x="88378" y="29691"/>
                  <a:pt x="101607" y="34983"/>
                </a:cubicBezTo>
                <a:cubicBezTo>
                  <a:pt x="114836" y="40275"/>
                  <a:pt x="182040" y="81021"/>
                  <a:pt x="187332" y="85783"/>
                </a:cubicBezTo>
                <a:cubicBezTo>
                  <a:pt x="192624" y="90546"/>
                  <a:pt x="149761" y="70966"/>
                  <a:pt x="133357" y="63558"/>
                </a:cubicBezTo>
                <a:cubicBezTo>
                  <a:pt x="116953" y="56150"/>
                  <a:pt x="92082" y="40804"/>
                  <a:pt x="88907" y="41333"/>
                </a:cubicBezTo>
                <a:cubicBezTo>
                  <a:pt x="85732" y="41862"/>
                  <a:pt x="123303" y="70437"/>
                  <a:pt x="114307" y="66733"/>
                </a:cubicBezTo>
                <a:cubicBezTo>
                  <a:pt x="105311" y="63029"/>
                  <a:pt x="1065" y="2175"/>
                  <a:pt x="7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98FED637-FAD3-20AA-4E55-A4244C30385B}"/>
              </a:ext>
            </a:extLst>
          </p:cNvPr>
          <p:cNvSpPr/>
          <p:nvPr/>
        </p:nvSpPr>
        <p:spPr>
          <a:xfrm>
            <a:off x="2828565" y="3147508"/>
            <a:ext cx="184853" cy="62680"/>
          </a:xfrm>
          <a:custGeom>
            <a:avLst/>
            <a:gdLst>
              <a:gd name="connsiteX0" fmla="*/ 360 w 184853"/>
              <a:gd name="connsiteY0" fmla="*/ 62417 h 62680"/>
              <a:gd name="connsiteX1" fmla="*/ 159110 w 184853"/>
              <a:gd name="connsiteY1" fmla="*/ 2092 h 62680"/>
              <a:gd name="connsiteX2" fmla="*/ 149585 w 184853"/>
              <a:gd name="connsiteY2" fmla="*/ 14792 h 62680"/>
              <a:gd name="connsiteX3" fmla="*/ 184510 w 184853"/>
              <a:gd name="connsiteY3" fmla="*/ 24317 h 62680"/>
              <a:gd name="connsiteX4" fmla="*/ 165460 w 184853"/>
              <a:gd name="connsiteY4" fmla="*/ 27492 h 62680"/>
              <a:gd name="connsiteX5" fmla="*/ 133710 w 184853"/>
              <a:gd name="connsiteY5" fmla="*/ 37017 h 62680"/>
              <a:gd name="connsiteX6" fmla="*/ 159110 w 184853"/>
              <a:gd name="connsiteY6" fmla="*/ 14792 h 62680"/>
              <a:gd name="connsiteX7" fmla="*/ 105135 w 184853"/>
              <a:gd name="connsiteY7" fmla="*/ 33842 h 62680"/>
              <a:gd name="connsiteX8" fmla="*/ 114660 w 184853"/>
              <a:gd name="connsiteY8" fmla="*/ 24317 h 62680"/>
              <a:gd name="connsiteX9" fmla="*/ 360 w 184853"/>
              <a:gd name="connsiteY9" fmla="*/ 62417 h 6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853" h="62680">
                <a:moveTo>
                  <a:pt x="360" y="62417"/>
                </a:moveTo>
                <a:cubicBezTo>
                  <a:pt x="7768" y="58713"/>
                  <a:pt x="159110" y="2092"/>
                  <a:pt x="159110" y="2092"/>
                </a:cubicBezTo>
                <a:cubicBezTo>
                  <a:pt x="183981" y="-5845"/>
                  <a:pt x="145352" y="11088"/>
                  <a:pt x="149585" y="14792"/>
                </a:cubicBezTo>
                <a:cubicBezTo>
                  <a:pt x="153818" y="18496"/>
                  <a:pt x="184510" y="24317"/>
                  <a:pt x="184510" y="24317"/>
                </a:cubicBezTo>
                <a:cubicBezTo>
                  <a:pt x="187156" y="26434"/>
                  <a:pt x="173927" y="25375"/>
                  <a:pt x="165460" y="27492"/>
                </a:cubicBezTo>
                <a:cubicBezTo>
                  <a:pt x="156993" y="29609"/>
                  <a:pt x="134768" y="39134"/>
                  <a:pt x="133710" y="37017"/>
                </a:cubicBezTo>
                <a:cubicBezTo>
                  <a:pt x="132652" y="34900"/>
                  <a:pt x="163873" y="15321"/>
                  <a:pt x="159110" y="14792"/>
                </a:cubicBezTo>
                <a:cubicBezTo>
                  <a:pt x="154348" y="14263"/>
                  <a:pt x="105135" y="33842"/>
                  <a:pt x="105135" y="33842"/>
                </a:cubicBezTo>
                <a:cubicBezTo>
                  <a:pt x="97727" y="35429"/>
                  <a:pt x="127360" y="19025"/>
                  <a:pt x="114660" y="24317"/>
                </a:cubicBezTo>
                <a:cubicBezTo>
                  <a:pt x="101960" y="29609"/>
                  <a:pt x="-7048" y="66121"/>
                  <a:pt x="360" y="62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0E8726F6-E130-80C5-DAE7-A434F6034453}"/>
              </a:ext>
            </a:extLst>
          </p:cNvPr>
          <p:cNvSpPr/>
          <p:nvPr/>
        </p:nvSpPr>
        <p:spPr>
          <a:xfrm>
            <a:off x="2765042" y="3171825"/>
            <a:ext cx="262390" cy="47678"/>
          </a:xfrm>
          <a:custGeom>
            <a:avLst/>
            <a:gdLst>
              <a:gd name="connsiteX0" fmla="*/ 383 w 262390"/>
              <a:gd name="connsiteY0" fmla="*/ 0 h 47678"/>
              <a:gd name="connsiteX1" fmla="*/ 67058 w 262390"/>
              <a:gd name="connsiteY1" fmla="*/ 34925 h 47678"/>
              <a:gd name="connsiteX2" fmla="*/ 127383 w 262390"/>
              <a:gd name="connsiteY2" fmla="*/ 34925 h 47678"/>
              <a:gd name="connsiteX3" fmla="*/ 108333 w 262390"/>
              <a:gd name="connsiteY3" fmla="*/ 38100 h 47678"/>
              <a:gd name="connsiteX4" fmla="*/ 190883 w 262390"/>
              <a:gd name="connsiteY4" fmla="*/ 22225 h 47678"/>
              <a:gd name="connsiteX5" fmla="*/ 260733 w 262390"/>
              <a:gd name="connsiteY5" fmla="*/ 47625 h 47678"/>
              <a:gd name="connsiteX6" fmla="*/ 238508 w 262390"/>
              <a:gd name="connsiteY6" fmla="*/ 28575 h 47678"/>
              <a:gd name="connsiteX7" fmla="*/ 216283 w 262390"/>
              <a:gd name="connsiteY7" fmla="*/ 15875 h 47678"/>
              <a:gd name="connsiteX8" fmla="*/ 124208 w 262390"/>
              <a:gd name="connsiteY8" fmla="*/ 22225 h 47678"/>
              <a:gd name="connsiteX9" fmla="*/ 136908 w 262390"/>
              <a:gd name="connsiteY9" fmla="*/ 19050 h 47678"/>
              <a:gd name="connsiteX10" fmla="*/ 98808 w 262390"/>
              <a:gd name="connsiteY10" fmla="*/ 34925 h 47678"/>
              <a:gd name="connsiteX11" fmla="*/ 383 w 262390"/>
              <a:gd name="connsiteY11" fmla="*/ 0 h 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390" h="47678">
                <a:moveTo>
                  <a:pt x="383" y="0"/>
                </a:moveTo>
                <a:cubicBezTo>
                  <a:pt x="-4909" y="0"/>
                  <a:pt x="45891" y="29104"/>
                  <a:pt x="67058" y="34925"/>
                </a:cubicBezTo>
                <a:cubicBezTo>
                  <a:pt x="88225" y="40746"/>
                  <a:pt x="127383" y="34925"/>
                  <a:pt x="127383" y="34925"/>
                </a:cubicBezTo>
                <a:cubicBezTo>
                  <a:pt x="134262" y="35454"/>
                  <a:pt x="108333" y="38100"/>
                  <a:pt x="108333" y="38100"/>
                </a:cubicBezTo>
                <a:cubicBezTo>
                  <a:pt x="118916" y="35983"/>
                  <a:pt x="165483" y="20638"/>
                  <a:pt x="190883" y="22225"/>
                </a:cubicBezTo>
                <a:cubicBezTo>
                  <a:pt x="216283" y="23813"/>
                  <a:pt x="260733" y="47625"/>
                  <a:pt x="260733" y="47625"/>
                </a:cubicBezTo>
                <a:cubicBezTo>
                  <a:pt x="268670" y="48683"/>
                  <a:pt x="245916" y="33867"/>
                  <a:pt x="238508" y="28575"/>
                </a:cubicBezTo>
                <a:cubicBezTo>
                  <a:pt x="231100" y="23283"/>
                  <a:pt x="235333" y="16933"/>
                  <a:pt x="216283" y="15875"/>
                </a:cubicBezTo>
                <a:cubicBezTo>
                  <a:pt x="197233" y="14817"/>
                  <a:pt x="124208" y="22225"/>
                  <a:pt x="124208" y="22225"/>
                </a:cubicBezTo>
                <a:cubicBezTo>
                  <a:pt x="110979" y="22754"/>
                  <a:pt x="141141" y="16933"/>
                  <a:pt x="136908" y="19050"/>
                </a:cubicBezTo>
                <a:cubicBezTo>
                  <a:pt x="132675" y="21167"/>
                  <a:pt x="116270" y="35454"/>
                  <a:pt x="98808" y="34925"/>
                </a:cubicBezTo>
                <a:cubicBezTo>
                  <a:pt x="81346" y="34396"/>
                  <a:pt x="5675" y="0"/>
                  <a:pt x="383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F7E464C2-3F23-AA0A-97FD-DFED3C0E4031}"/>
              </a:ext>
            </a:extLst>
          </p:cNvPr>
          <p:cNvSpPr/>
          <p:nvPr/>
        </p:nvSpPr>
        <p:spPr>
          <a:xfrm>
            <a:off x="2772642" y="3019031"/>
            <a:ext cx="119587" cy="166316"/>
          </a:xfrm>
          <a:custGeom>
            <a:avLst/>
            <a:gdLst>
              <a:gd name="connsiteX0" fmla="*/ 5483 w 119587"/>
              <a:gd name="connsiteY0" fmla="*/ 394 h 166316"/>
              <a:gd name="connsiteX1" fmla="*/ 91208 w 119587"/>
              <a:gd name="connsiteY1" fmla="*/ 48019 h 166316"/>
              <a:gd name="connsiteX2" fmla="*/ 116608 w 119587"/>
              <a:gd name="connsiteY2" fmla="*/ 76594 h 166316"/>
              <a:gd name="connsiteX3" fmla="*/ 116608 w 119587"/>
              <a:gd name="connsiteY3" fmla="*/ 105169 h 166316"/>
              <a:gd name="connsiteX4" fmla="*/ 94383 w 119587"/>
              <a:gd name="connsiteY4" fmla="*/ 140094 h 166316"/>
              <a:gd name="connsiteX5" fmla="*/ 56283 w 119587"/>
              <a:gd name="connsiteY5" fmla="*/ 162319 h 166316"/>
              <a:gd name="connsiteX6" fmla="*/ 27708 w 119587"/>
              <a:gd name="connsiteY6" fmla="*/ 165494 h 166316"/>
              <a:gd name="connsiteX7" fmla="*/ 5483 w 119587"/>
              <a:gd name="connsiteY7" fmla="*/ 152794 h 166316"/>
              <a:gd name="connsiteX8" fmla="*/ 5483 w 119587"/>
              <a:gd name="connsiteY8" fmla="*/ 117869 h 166316"/>
              <a:gd name="connsiteX9" fmla="*/ 8658 w 119587"/>
              <a:gd name="connsiteY9" fmla="*/ 76594 h 166316"/>
              <a:gd name="connsiteX10" fmla="*/ 5483 w 119587"/>
              <a:gd name="connsiteY10" fmla="*/ 394 h 1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587" h="166316">
                <a:moveTo>
                  <a:pt x="5483" y="394"/>
                </a:moveTo>
                <a:cubicBezTo>
                  <a:pt x="19241" y="-4368"/>
                  <a:pt x="72687" y="35319"/>
                  <a:pt x="91208" y="48019"/>
                </a:cubicBezTo>
                <a:cubicBezTo>
                  <a:pt x="109729" y="60719"/>
                  <a:pt x="112375" y="67069"/>
                  <a:pt x="116608" y="76594"/>
                </a:cubicBezTo>
                <a:cubicBezTo>
                  <a:pt x="120841" y="86119"/>
                  <a:pt x="120312" y="94586"/>
                  <a:pt x="116608" y="105169"/>
                </a:cubicBezTo>
                <a:cubicBezTo>
                  <a:pt x="112904" y="115752"/>
                  <a:pt x="104437" y="130569"/>
                  <a:pt x="94383" y="140094"/>
                </a:cubicBezTo>
                <a:cubicBezTo>
                  <a:pt x="84329" y="149619"/>
                  <a:pt x="67396" y="158086"/>
                  <a:pt x="56283" y="162319"/>
                </a:cubicBezTo>
                <a:cubicBezTo>
                  <a:pt x="45171" y="166552"/>
                  <a:pt x="36175" y="167081"/>
                  <a:pt x="27708" y="165494"/>
                </a:cubicBezTo>
                <a:cubicBezTo>
                  <a:pt x="19241" y="163907"/>
                  <a:pt x="9187" y="160731"/>
                  <a:pt x="5483" y="152794"/>
                </a:cubicBezTo>
                <a:cubicBezTo>
                  <a:pt x="1779" y="144857"/>
                  <a:pt x="4954" y="130569"/>
                  <a:pt x="5483" y="117869"/>
                </a:cubicBezTo>
                <a:cubicBezTo>
                  <a:pt x="6012" y="105169"/>
                  <a:pt x="9187" y="91411"/>
                  <a:pt x="8658" y="76594"/>
                </a:cubicBezTo>
                <a:cubicBezTo>
                  <a:pt x="8129" y="61777"/>
                  <a:pt x="-8275" y="5156"/>
                  <a:pt x="5483" y="3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933FD281-9C37-2B51-1D7E-3A8A78D21264}"/>
              </a:ext>
            </a:extLst>
          </p:cNvPr>
          <p:cNvSpPr/>
          <p:nvPr/>
        </p:nvSpPr>
        <p:spPr>
          <a:xfrm>
            <a:off x="2835186" y="3082693"/>
            <a:ext cx="139590" cy="79709"/>
          </a:xfrm>
          <a:custGeom>
            <a:avLst/>
            <a:gdLst>
              <a:gd name="connsiteX0" fmla="*/ 89 w 139590"/>
              <a:gd name="connsiteY0" fmla="*/ 232 h 79709"/>
              <a:gd name="connsiteX1" fmla="*/ 79464 w 139590"/>
              <a:gd name="connsiteY1" fmla="*/ 41507 h 79709"/>
              <a:gd name="connsiteX2" fmla="*/ 76289 w 139590"/>
              <a:gd name="connsiteY2" fmla="*/ 28807 h 79709"/>
              <a:gd name="connsiteX3" fmla="*/ 136614 w 139590"/>
              <a:gd name="connsiteY3" fmla="*/ 79607 h 79709"/>
              <a:gd name="connsiteX4" fmla="*/ 127089 w 139590"/>
              <a:gd name="connsiteY4" fmla="*/ 41507 h 79709"/>
              <a:gd name="connsiteX5" fmla="*/ 98514 w 139590"/>
              <a:gd name="connsiteY5" fmla="*/ 25632 h 79709"/>
              <a:gd name="connsiteX6" fmla="*/ 89 w 139590"/>
              <a:gd name="connsiteY6" fmla="*/ 232 h 7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590" h="79709">
                <a:moveTo>
                  <a:pt x="89" y="232"/>
                </a:moveTo>
                <a:cubicBezTo>
                  <a:pt x="-3086" y="2878"/>
                  <a:pt x="79464" y="41507"/>
                  <a:pt x="79464" y="41507"/>
                </a:cubicBezTo>
                <a:cubicBezTo>
                  <a:pt x="92164" y="46270"/>
                  <a:pt x="66764" y="22457"/>
                  <a:pt x="76289" y="28807"/>
                </a:cubicBezTo>
                <a:cubicBezTo>
                  <a:pt x="85814" y="35157"/>
                  <a:pt x="128147" y="77490"/>
                  <a:pt x="136614" y="79607"/>
                </a:cubicBezTo>
                <a:cubicBezTo>
                  <a:pt x="145081" y="81724"/>
                  <a:pt x="133439" y="50503"/>
                  <a:pt x="127089" y="41507"/>
                </a:cubicBezTo>
                <a:cubicBezTo>
                  <a:pt x="120739" y="32511"/>
                  <a:pt x="119681" y="33040"/>
                  <a:pt x="98514" y="25632"/>
                </a:cubicBezTo>
                <a:cubicBezTo>
                  <a:pt x="77347" y="18224"/>
                  <a:pt x="3264" y="-2414"/>
                  <a:pt x="89" y="2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164E7C1C-DF13-F839-C78E-B3DF15F4EA8D}"/>
              </a:ext>
            </a:extLst>
          </p:cNvPr>
          <p:cNvSpPr/>
          <p:nvPr/>
        </p:nvSpPr>
        <p:spPr>
          <a:xfrm>
            <a:off x="2758666" y="3000360"/>
            <a:ext cx="131448" cy="79892"/>
          </a:xfrm>
          <a:custGeom>
            <a:avLst/>
            <a:gdLst>
              <a:gd name="connsiteX0" fmla="*/ 409 w 131448"/>
              <a:gd name="connsiteY0" fmla="*/ 15 h 79892"/>
              <a:gd name="connsiteX1" fmla="*/ 124234 w 131448"/>
              <a:gd name="connsiteY1" fmla="*/ 57165 h 79892"/>
              <a:gd name="connsiteX2" fmla="*/ 105184 w 131448"/>
              <a:gd name="connsiteY2" fmla="*/ 31765 h 79892"/>
              <a:gd name="connsiteX3" fmla="*/ 130584 w 131448"/>
              <a:gd name="connsiteY3" fmla="*/ 79390 h 79892"/>
              <a:gd name="connsiteX4" fmla="*/ 67084 w 131448"/>
              <a:gd name="connsiteY4" fmla="*/ 57165 h 79892"/>
              <a:gd name="connsiteX5" fmla="*/ 82959 w 131448"/>
              <a:gd name="connsiteY5" fmla="*/ 63515 h 79892"/>
              <a:gd name="connsiteX6" fmla="*/ 409 w 131448"/>
              <a:gd name="connsiteY6" fmla="*/ 15 h 7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48" h="79892">
                <a:moveTo>
                  <a:pt x="409" y="15"/>
                </a:moveTo>
                <a:cubicBezTo>
                  <a:pt x="7288" y="-1043"/>
                  <a:pt x="106772" y="51873"/>
                  <a:pt x="124234" y="57165"/>
                </a:cubicBezTo>
                <a:cubicBezTo>
                  <a:pt x="141696" y="62457"/>
                  <a:pt x="104126" y="28061"/>
                  <a:pt x="105184" y="31765"/>
                </a:cubicBezTo>
                <a:cubicBezTo>
                  <a:pt x="106242" y="35469"/>
                  <a:pt x="136934" y="75157"/>
                  <a:pt x="130584" y="79390"/>
                </a:cubicBezTo>
                <a:cubicBezTo>
                  <a:pt x="124234" y="83623"/>
                  <a:pt x="75021" y="59811"/>
                  <a:pt x="67084" y="57165"/>
                </a:cubicBezTo>
                <a:cubicBezTo>
                  <a:pt x="59147" y="54519"/>
                  <a:pt x="90367" y="70923"/>
                  <a:pt x="82959" y="63515"/>
                </a:cubicBezTo>
                <a:cubicBezTo>
                  <a:pt x="75551" y="56107"/>
                  <a:pt x="-6470" y="1073"/>
                  <a:pt x="409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5C8260CE-5875-DD3F-28C3-4BC76BEDA2A4}"/>
              </a:ext>
            </a:extLst>
          </p:cNvPr>
          <p:cNvSpPr/>
          <p:nvPr/>
        </p:nvSpPr>
        <p:spPr>
          <a:xfrm>
            <a:off x="2974799" y="2930377"/>
            <a:ext cx="158926" cy="111273"/>
          </a:xfrm>
          <a:custGeom>
            <a:avLst/>
            <a:gdLst>
              <a:gd name="connsiteX0" fmla="*/ 158926 w 158926"/>
              <a:gd name="connsiteY0" fmla="*/ 111273 h 111273"/>
              <a:gd name="connsiteX1" fmla="*/ 82726 w 158926"/>
              <a:gd name="connsiteY1" fmla="*/ 16023 h 111273"/>
              <a:gd name="connsiteX2" fmla="*/ 114476 w 158926"/>
              <a:gd name="connsiteY2" fmla="*/ 41423 h 111273"/>
              <a:gd name="connsiteX3" fmla="*/ 101776 w 158926"/>
              <a:gd name="connsiteY3" fmla="*/ 31898 h 111273"/>
              <a:gd name="connsiteX4" fmla="*/ 3351 w 158926"/>
              <a:gd name="connsiteY4" fmla="*/ 41423 h 111273"/>
              <a:gd name="connsiteX5" fmla="*/ 38276 w 158926"/>
              <a:gd name="connsiteY5" fmla="*/ 31898 h 111273"/>
              <a:gd name="connsiteX6" fmla="*/ 176 w 158926"/>
              <a:gd name="connsiteY6" fmla="*/ 148 h 111273"/>
              <a:gd name="connsiteX7" fmla="*/ 57326 w 158926"/>
              <a:gd name="connsiteY7" fmla="*/ 19198 h 111273"/>
              <a:gd name="connsiteX8" fmla="*/ 50976 w 158926"/>
              <a:gd name="connsiteY8" fmla="*/ 12848 h 111273"/>
              <a:gd name="connsiteX9" fmla="*/ 158926 w 158926"/>
              <a:gd name="connsiteY9" fmla="*/ 111273 h 11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926" h="111273">
                <a:moveTo>
                  <a:pt x="158926" y="111273"/>
                </a:moveTo>
                <a:cubicBezTo>
                  <a:pt x="124530" y="69469"/>
                  <a:pt x="90134" y="27665"/>
                  <a:pt x="82726" y="16023"/>
                </a:cubicBezTo>
                <a:cubicBezTo>
                  <a:pt x="75318" y="4381"/>
                  <a:pt x="114476" y="41423"/>
                  <a:pt x="114476" y="41423"/>
                </a:cubicBezTo>
                <a:cubicBezTo>
                  <a:pt x="117651" y="44069"/>
                  <a:pt x="120297" y="31898"/>
                  <a:pt x="101776" y="31898"/>
                </a:cubicBezTo>
                <a:cubicBezTo>
                  <a:pt x="83255" y="31898"/>
                  <a:pt x="13934" y="41423"/>
                  <a:pt x="3351" y="41423"/>
                </a:cubicBezTo>
                <a:cubicBezTo>
                  <a:pt x="-7232" y="41423"/>
                  <a:pt x="38805" y="38777"/>
                  <a:pt x="38276" y="31898"/>
                </a:cubicBezTo>
                <a:cubicBezTo>
                  <a:pt x="37747" y="25019"/>
                  <a:pt x="-2999" y="2265"/>
                  <a:pt x="176" y="148"/>
                </a:cubicBezTo>
                <a:cubicBezTo>
                  <a:pt x="3351" y="-1969"/>
                  <a:pt x="57326" y="19198"/>
                  <a:pt x="57326" y="19198"/>
                </a:cubicBezTo>
                <a:cubicBezTo>
                  <a:pt x="65793" y="21315"/>
                  <a:pt x="50976" y="12848"/>
                  <a:pt x="50976" y="12848"/>
                </a:cubicBezTo>
                <a:lnTo>
                  <a:pt x="158926" y="111273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6003682B-5CBA-4A03-A777-E00E4DC9B3DA}"/>
              </a:ext>
            </a:extLst>
          </p:cNvPr>
          <p:cNvSpPr/>
          <p:nvPr/>
        </p:nvSpPr>
        <p:spPr>
          <a:xfrm>
            <a:off x="2882898" y="2920909"/>
            <a:ext cx="212727" cy="108041"/>
          </a:xfrm>
          <a:custGeom>
            <a:avLst/>
            <a:gdLst>
              <a:gd name="connsiteX0" fmla="*/ 212727 w 212727"/>
              <a:gd name="connsiteY0" fmla="*/ 108041 h 108041"/>
              <a:gd name="connsiteX1" fmla="*/ 31752 w 212727"/>
              <a:gd name="connsiteY1" fmla="*/ 28666 h 108041"/>
              <a:gd name="connsiteX2" fmla="*/ 98427 w 212727"/>
              <a:gd name="connsiteY2" fmla="*/ 38191 h 108041"/>
              <a:gd name="connsiteX3" fmla="*/ 2 w 212727"/>
              <a:gd name="connsiteY3" fmla="*/ 91 h 108041"/>
              <a:gd name="connsiteX4" fmla="*/ 95252 w 212727"/>
              <a:gd name="connsiteY4" fmla="*/ 50891 h 108041"/>
              <a:gd name="connsiteX5" fmla="*/ 212727 w 212727"/>
              <a:gd name="connsiteY5" fmla="*/ 108041 h 10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27" h="108041">
                <a:moveTo>
                  <a:pt x="212727" y="108041"/>
                </a:moveTo>
                <a:cubicBezTo>
                  <a:pt x="131764" y="74174"/>
                  <a:pt x="50802" y="40308"/>
                  <a:pt x="31752" y="28666"/>
                </a:cubicBezTo>
                <a:cubicBezTo>
                  <a:pt x="12702" y="17024"/>
                  <a:pt x="103719" y="42953"/>
                  <a:pt x="98427" y="38191"/>
                </a:cubicBezTo>
                <a:cubicBezTo>
                  <a:pt x="93135" y="33428"/>
                  <a:pt x="531" y="-2026"/>
                  <a:pt x="2" y="91"/>
                </a:cubicBezTo>
                <a:cubicBezTo>
                  <a:pt x="-527" y="2208"/>
                  <a:pt x="95252" y="50891"/>
                  <a:pt x="95252" y="50891"/>
                </a:cubicBezTo>
                <a:lnTo>
                  <a:pt x="212727" y="1080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BC72538C-5EEF-D898-E990-ECFC1E5FA9BA}"/>
              </a:ext>
            </a:extLst>
          </p:cNvPr>
          <p:cNvSpPr/>
          <p:nvPr/>
        </p:nvSpPr>
        <p:spPr>
          <a:xfrm>
            <a:off x="2742967" y="2822575"/>
            <a:ext cx="261011" cy="139742"/>
          </a:xfrm>
          <a:custGeom>
            <a:avLst/>
            <a:gdLst>
              <a:gd name="connsiteX0" fmla="*/ 233 w 261011"/>
              <a:gd name="connsiteY0" fmla="*/ 22225 h 139742"/>
              <a:gd name="connsiteX1" fmla="*/ 127233 w 261011"/>
              <a:gd name="connsiteY1" fmla="*/ 0 h 139742"/>
              <a:gd name="connsiteX2" fmla="*/ 105008 w 261011"/>
              <a:gd name="connsiteY2" fmla="*/ 22225 h 139742"/>
              <a:gd name="connsiteX3" fmla="*/ 136758 w 261011"/>
              <a:gd name="connsiteY3" fmla="*/ 73025 h 139742"/>
              <a:gd name="connsiteX4" fmla="*/ 124058 w 261011"/>
              <a:gd name="connsiteY4" fmla="*/ 50800 h 139742"/>
              <a:gd name="connsiteX5" fmla="*/ 190733 w 261011"/>
              <a:gd name="connsiteY5" fmla="*/ 92075 h 139742"/>
              <a:gd name="connsiteX6" fmla="*/ 165333 w 261011"/>
              <a:gd name="connsiteY6" fmla="*/ 57150 h 139742"/>
              <a:gd name="connsiteX7" fmla="*/ 260583 w 261011"/>
              <a:gd name="connsiteY7" fmla="*/ 139700 h 139742"/>
              <a:gd name="connsiteX8" fmla="*/ 120883 w 261011"/>
              <a:gd name="connsiteY8" fmla="*/ 44450 h 139742"/>
              <a:gd name="connsiteX9" fmla="*/ 149458 w 261011"/>
              <a:gd name="connsiteY9" fmla="*/ 85725 h 139742"/>
              <a:gd name="connsiteX10" fmla="*/ 76433 w 261011"/>
              <a:gd name="connsiteY10" fmla="*/ 104775 h 139742"/>
              <a:gd name="connsiteX11" fmla="*/ 149458 w 261011"/>
              <a:gd name="connsiteY11" fmla="*/ 92075 h 139742"/>
              <a:gd name="connsiteX12" fmla="*/ 127233 w 261011"/>
              <a:gd name="connsiteY12" fmla="*/ 63500 h 139742"/>
              <a:gd name="connsiteX13" fmla="*/ 85958 w 261011"/>
              <a:gd name="connsiteY13" fmla="*/ 76200 h 139742"/>
              <a:gd name="connsiteX14" fmla="*/ 117708 w 261011"/>
              <a:gd name="connsiteY14" fmla="*/ 63500 h 139742"/>
              <a:gd name="connsiteX15" fmla="*/ 95483 w 261011"/>
              <a:gd name="connsiteY15" fmla="*/ 19050 h 139742"/>
              <a:gd name="connsiteX16" fmla="*/ 233 w 261011"/>
              <a:gd name="connsiteY16" fmla="*/ 22225 h 13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011" h="139742">
                <a:moveTo>
                  <a:pt x="233" y="22225"/>
                </a:moveTo>
                <a:cubicBezTo>
                  <a:pt x="5525" y="19050"/>
                  <a:pt x="109771" y="0"/>
                  <a:pt x="127233" y="0"/>
                </a:cubicBezTo>
                <a:cubicBezTo>
                  <a:pt x="144695" y="0"/>
                  <a:pt x="103421" y="10054"/>
                  <a:pt x="105008" y="22225"/>
                </a:cubicBezTo>
                <a:cubicBezTo>
                  <a:pt x="106595" y="34396"/>
                  <a:pt x="133583" y="68263"/>
                  <a:pt x="136758" y="73025"/>
                </a:cubicBezTo>
                <a:cubicBezTo>
                  <a:pt x="139933" y="77787"/>
                  <a:pt x="115062" y="47625"/>
                  <a:pt x="124058" y="50800"/>
                </a:cubicBezTo>
                <a:cubicBezTo>
                  <a:pt x="133054" y="53975"/>
                  <a:pt x="183854" y="91017"/>
                  <a:pt x="190733" y="92075"/>
                </a:cubicBezTo>
                <a:cubicBezTo>
                  <a:pt x="197612" y="93133"/>
                  <a:pt x="153691" y="49213"/>
                  <a:pt x="165333" y="57150"/>
                </a:cubicBezTo>
                <a:cubicBezTo>
                  <a:pt x="176975" y="65088"/>
                  <a:pt x="267991" y="141817"/>
                  <a:pt x="260583" y="139700"/>
                </a:cubicBezTo>
                <a:cubicBezTo>
                  <a:pt x="253175" y="137583"/>
                  <a:pt x="139404" y="53446"/>
                  <a:pt x="120883" y="44450"/>
                </a:cubicBezTo>
                <a:cubicBezTo>
                  <a:pt x="102362" y="35454"/>
                  <a:pt x="156866" y="75671"/>
                  <a:pt x="149458" y="85725"/>
                </a:cubicBezTo>
                <a:cubicBezTo>
                  <a:pt x="142050" y="95779"/>
                  <a:pt x="76433" y="103717"/>
                  <a:pt x="76433" y="104775"/>
                </a:cubicBezTo>
                <a:cubicBezTo>
                  <a:pt x="76433" y="105833"/>
                  <a:pt x="140991" y="98954"/>
                  <a:pt x="149458" y="92075"/>
                </a:cubicBezTo>
                <a:cubicBezTo>
                  <a:pt x="157925" y="85196"/>
                  <a:pt x="137816" y="66146"/>
                  <a:pt x="127233" y="63500"/>
                </a:cubicBezTo>
                <a:cubicBezTo>
                  <a:pt x="116650" y="60854"/>
                  <a:pt x="87545" y="76200"/>
                  <a:pt x="85958" y="76200"/>
                </a:cubicBezTo>
                <a:cubicBezTo>
                  <a:pt x="84371" y="76200"/>
                  <a:pt x="116121" y="73025"/>
                  <a:pt x="117708" y="63500"/>
                </a:cubicBezTo>
                <a:cubicBezTo>
                  <a:pt x="119296" y="53975"/>
                  <a:pt x="109770" y="26458"/>
                  <a:pt x="95483" y="19050"/>
                </a:cubicBezTo>
                <a:cubicBezTo>
                  <a:pt x="81196" y="11642"/>
                  <a:pt x="-5059" y="25400"/>
                  <a:pt x="233" y="22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7176B84C-8D50-219F-B486-14C3554BB31F}"/>
              </a:ext>
            </a:extLst>
          </p:cNvPr>
          <p:cNvSpPr/>
          <p:nvPr/>
        </p:nvSpPr>
        <p:spPr>
          <a:xfrm>
            <a:off x="2765422" y="2875835"/>
            <a:ext cx="262856" cy="123728"/>
          </a:xfrm>
          <a:custGeom>
            <a:avLst/>
            <a:gdLst>
              <a:gd name="connsiteX0" fmla="*/ 3 w 262856"/>
              <a:gd name="connsiteY0" fmla="*/ 13415 h 123728"/>
              <a:gd name="connsiteX1" fmla="*/ 76203 w 262856"/>
              <a:gd name="connsiteY1" fmla="*/ 715 h 123728"/>
              <a:gd name="connsiteX2" fmla="*/ 76203 w 262856"/>
              <a:gd name="connsiteY2" fmla="*/ 38815 h 123728"/>
              <a:gd name="connsiteX3" fmla="*/ 130178 w 262856"/>
              <a:gd name="connsiteY3" fmla="*/ 73740 h 123728"/>
              <a:gd name="connsiteX4" fmla="*/ 101603 w 262856"/>
              <a:gd name="connsiteY4" fmla="*/ 54690 h 123728"/>
              <a:gd name="connsiteX5" fmla="*/ 254003 w 262856"/>
              <a:gd name="connsiteY5" fmla="*/ 121365 h 123728"/>
              <a:gd name="connsiteX6" fmla="*/ 228603 w 262856"/>
              <a:gd name="connsiteY6" fmla="*/ 105490 h 123728"/>
              <a:gd name="connsiteX7" fmla="*/ 95253 w 262856"/>
              <a:gd name="connsiteY7" fmla="*/ 73740 h 123728"/>
              <a:gd name="connsiteX8" fmla="*/ 139703 w 262856"/>
              <a:gd name="connsiteY8" fmla="*/ 89615 h 123728"/>
              <a:gd name="connsiteX9" fmla="*/ 85728 w 262856"/>
              <a:gd name="connsiteY9" fmla="*/ 54690 h 123728"/>
              <a:gd name="connsiteX10" fmla="*/ 76203 w 262856"/>
              <a:gd name="connsiteY10" fmla="*/ 16590 h 123728"/>
              <a:gd name="connsiteX11" fmla="*/ 79378 w 262856"/>
              <a:gd name="connsiteY11" fmla="*/ 7065 h 123728"/>
              <a:gd name="connsiteX12" fmla="*/ 3 w 262856"/>
              <a:gd name="connsiteY12" fmla="*/ 13415 h 12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56" h="123728">
                <a:moveTo>
                  <a:pt x="3" y="13415"/>
                </a:moveTo>
                <a:cubicBezTo>
                  <a:pt x="-526" y="12357"/>
                  <a:pt x="63503" y="-3518"/>
                  <a:pt x="76203" y="715"/>
                </a:cubicBezTo>
                <a:cubicBezTo>
                  <a:pt x="88903" y="4948"/>
                  <a:pt x="67207" y="26644"/>
                  <a:pt x="76203" y="38815"/>
                </a:cubicBezTo>
                <a:cubicBezTo>
                  <a:pt x="85199" y="50986"/>
                  <a:pt x="125945" y="71094"/>
                  <a:pt x="130178" y="73740"/>
                </a:cubicBezTo>
                <a:cubicBezTo>
                  <a:pt x="134411" y="76386"/>
                  <a:pt x="80966" y="46753"/>
                  <a:pt x="101603" y="54690"/>
                </a:cubicBezTo>
                <a:cubicBezTo>
                  <a:pt x="122241" y="62628"/>
                  <a:pt x="254003" y="121365"/>
                  <a:pt x="254003" y="121365"/>
                </a:cubicBezTo>
                <a:cubicBezTo>
                  <a:pt x="275170" y="129832"/>
                  <a:pt x="255061" y="113428"/>
                  <a:pt x="228603" y="105490"/>
                </a:cubicBezTo>
                <a:cubicBezTo>
                  <a:pt x="202145" y="97552"/>
                  <a:pt x="110070" y="76386"/>
                  <a:pt x="95253" y="73740"/>
                </a:cubicBezTo>
                <a:cubicBezTo>
                  <a:pt x="80436" y="71094"/>
                  <a:pt x="141290" y="92790"/>
                  <a:pt x="139703" y="89615"/>
                </a:cubicBezTo>
                <a:cubicBezTo>
                  <a:pt x="138116" y="86440"/>
                  <a:pt x="96311" y="66861"/>
                  <a:pt x="85728" y="54690"/>
                </a:cubicBezTo>
                <a:cubicBezTo>
                  <a:pt x="75145" y="42519"/>
                  <a:pt x="76203" y="16590"/>
                  <a:pt x="76203" y="16590"/>
                </a:cubicBezTo>
                <a:cubicBezTo>
                  <a:pt x="75145" y="8653"/>
                  <a:pt x="89432" y="7594"/>
                  <a:pt x="79378" y="7065"/>
                </a:cubicBezTo>
                <a:cubicBezTo>
                  <a:pt x="69324" y="6536"/>
                  <a:pt x="532" y="14473"/>
                  <a:pt x="3" y="134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568A7F88-3D05-1C38-F1D0-166EEF769282}"/>
              </a:ext>
            </a:extLst>
          </p:cNvPr>
          <p:cNvSpPr/>
          <p:nvPr/>
        </p:nvSpPr>
        <p:spPr>
          <a:xfrm>
            <a:off x="2749548" y="2892294"/>
            <a:ext cx="214438" cy="99297"/>
          </a:xfrm>
          <a:custGeom>
            <a:avLst/>
            <a:gdLst>
              <a:gd name="connsiteX0" fmla="*/ 2 w 214438"/>
              <a:gd name="connsiteY0" fmla="*/ 131 h 99297"/>
              <a:gd name="connsiteX1" fmla="*/ 92077 w 214438"/>
              <a:gd name="connsiteY1" fmla="*/ 54106 h 99297"/>
              <a:gd name="connsiteX2" fmla="*/ 82552 w 214438"/>
              <a:gd name="connsiteY2" fmla="*/ 35056 h 99297"/>
              <a:gd name="connsiteX3" fmla="*/ 212727 w 214438"/>
              <a:gd name="connsiteY3" fmla="*/ 98556 h 99297"/>
              <a:gd name="connsiteX4" fmla="*/ 152402 w 214438"/>
              <a:gd name="connsiteY4" fmla="*/ 66806 h 99297"/>
              <a:gd name="connsiteX5" fmla="*/ 85727 w 214438"/>
              <a:gd name="connsiteY5" fmla="*/ 22356 h 99297"/>
              <a:gd name="connsiteX6" fmla="*/ 95252 w 214438"/>
              <a:gd name="connsiteY6" fmla="*/ 38231 h 99297"/>
              <a:gd name="connsiteX7" fmla="*/ 2 w 214438"/>
              <a:gd name="connsiteY7" fmla="*/ 131 h 9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438" h="99297">
                <a:moveTo>
                  <a:pt x="2" y="131"/>
                </a:moveTo>
                <a:cubicBezTo>
                  <a:pt x="-527" y="2777"/>
                  <a:pt x="78319" y="48285"/>
                  <a:pt x="92077" y="54106"/>
                </a:cubicBezTo>
                <a:cubicBezTo>
                  <a:pt x="105835" y="59927"/>
                  <a:pt x="62444" y="27648"/>
                  <a:pt x="82552" y="35056"/>
                </a:cubicBezTo>
                <a:cubicBezTo>
                  <a:pt x="102660" y="42464"/>
                  <a:pt x="201085" y="93264"/>
                  <a:pt x="212727" y="98556"/>
                </a:cubicBezTo>
                <a:cubicBezTo>
                  <a:pt x="224369" y="103848"/>
                  <a:pt x="173569" y="79506"/>
                  <a:pt x="152402" y="66806"/>
                </a:cubicBezTo>
                <a:cubicBezTo>
                  <a:pt x="131235" y="54106"/>
                  <a:pt x="85727" y="22356"/>
                  <a:pt x="85727" y="22356"/>
                </a:cubicBezTo>
                <a:cubicBezTo>
                  <a:pt x="76202" y="17593"/>
                  <a:pt x="104248" y="40877"/>
                  <a:pt x="95252" y="38231"/>
                </a:cubicBezTo>
                <a:cubicBezTo>
                  <a:pt x="86256" y="35585"/>
                  <a:pt x="531" y="-2515"/>
                  <a:pt x="2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A35F2CF8-DDA5-EC5C-B77D-C9BDC4726FF1}"/>
              </a:ext>
            </a:extLst>
          </p:cNvPr>
          <p:cNvSpPr/>
          <p:nvPr/>
        </p:nvSpPr>
        <p:spPr>
          <a:xfrm>
            <a:off x="2762248" y="2856801"/>
            <a:ext cx="195172" cy="32990"/>
          </a:xfrm>
          <a:custGeom>
            <a:avLst/>
            <a:gdLst>
              <a:gd name="connsiteX0" fmla="*/ 2 w 195172"/>
              <a:gd name="connsiteY0" fmla="*/ 10224 h 32990"/>
              <a:gd name="connsiteX1" fmla="*/ 107952 w 195172"/>
              <a:gd name="connsiteY1" fmla="*/ 699 h 32990"/>
              <a:gd name="connsiteX2" fmla="*/ 193677 w 195172"/>
              <a:gd name="connsiteY2" fmla="*/ 32449 h 32990"/>
              <a:gd name="connsiteX3" fmla="*/ 158752 w 195172"/>
              <a:gd name="connsiteY3" fmla="*/ 19749 h 32990"/>
              <a:gd name="connsiteX4" fmla="*/ 111127 w 195172"/>
              <a:gd name="connsiteY4" fmla="*/ 7049 h 32990"/>
              <a:gd name="connsiteX5" fmla="*/ 2 w 195172"/>
              <a:gd name="connsiteY5" fmla="*/ 10224 h 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172" h="32990">
                <a:moveTo>
                  <a:pt x="2" y="10224"/>
                </a:moveTo>
                <a:cubicBezTo>
                  <a:pt x="-527" y="9166"/>
                  <a:pt x="75673" y="-3005"/>
                  <a:pt x="107952" y="699"/>
                </a:cubicBezTo>
                <a:cubicBezTo>
                  <a:pt x="140231" y="4403"/>
                  <a:pt x="185210" y="29274"/>
                  <a:pt x="193677" y="32449"/>
                </a:cubicBezTo>
                <a:cubicBezTo>
                  <a:pt x="202144" y="35624"/>
                  <a:pt x="172510" y="23982"/>
                  <a:pt x="158752" y="19749"/>
                </a:cubicBezTo>
                <a:cubicBezTo>
                  <a:pt x="144994" y="15516"/>
                  <a:pt x="134939" y="8107"/>
                  <a:pt x="111127" y="7049"/>
                </a:cubicBezTo>
                <a:cubicBezTo>
                  <a:pt x="87315" y="5991"/>
                  <a:pt x="531" y="11282"/>
                  <a:pt x="2" y="102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ABA2E8FB-062D-6379-2618-7A32C2E14A77}"/>
              </a:ext>
            </a:extLst>
          </p:cNvPr>
          <p:cNvSpPr/>
          <p:nvPr/>
        </p:nvSpPr>
        <p:spPr>
          <a:xfrm>
            <a:off x="3174896" y="3123314"/>
            <a:ext cx="32946" cy="499680"/>
          </a:xfrm>
          <a:custGeom>
            <a:avLst/>
            <a:gdLst>
              <a:gd name="connsiteX0" fmla="*/ 31854 w 32946"/>
              <a:gd name="connsiteY0" fmla="*/ 4061 h 499680"/>
              <a:gd name="connsiteX1" fmla="*/ 104 w 32946"/>
              <a:gd name="connsiteY1" fmla="*/ 493011 h 499680"/>
              <a:gd name="connsiteX2" fmla="*/ 22329 w 32946"/>
              <a:gd name="connsiteY2" fmla="*/ 270761 h 499680"/>
              <a:gd name="connsiteX3" fmla="*/ 31854 w 32946"/>
              <a:gd name="connsiteY3" fmla="*/ 4061 h 4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6" h="499680">
                <a:moveTo>
                  <a:pt x="31854" y="4061"/>
                </a:moveTo>
                <a:cubicBezTo>
                  <a:pt x="28150" y="41103"/>
                  <a:pt x="1691" y="448561"/>
                  <a:pt x="104" y="493011"/>
                </a:cubicBezTo>
                <a:cubicBezTo>
                  <a:pt x="-1484" y="537461"/>
                  <a:pt x="15450" y="348019"/>
                  <a:pt x="22329" y="270761"/>
                </a:cubicBezTo>
                <a:cubicBezTo>
                  <a:pt x="29208" y="193503"/>
                  <a:pt x="35558" y="-32981"/>
                  <a:pt x="31854" y="40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DDFDF743-36F7-C00E-11E8-5D81BDF08319}"/>
              </a:ext>
            </a:extLst>
          </p:cNvPr>
          <p:cNvSpPr/>
          <p:nvPr/>
        </p:nvSpPr>
        <p:spPr>
          <a:xfrm>
            <a:off x="3132846" y="3015053"/>
            <a:ext cx="70735" cy="571940"/>
          </a:xfrm>
          <a:custGeom>
            <a:avLst/>
            <a:gdLst>
              <a:gd name="connsiteX0" fmla="*/ 70729 w 70735"/>
              <a:gd name="connsiteY0" fmla="*/ 1197 h 571940"/>
              <a:gd name="connsiteX1" fmla="*/ 19929 w 70735"/>
              <a:gd name="connsiteY1" fmla="*/ 194872 h 571940"/>
              <a:gd name="connsiteX2" fmla="*/ 54854 w 70735"/>
              <a:gd name="connsiteY2" fmla="*/ 163122 h 571940"/>
              <a:gd name="connsiteX3" fmla="*/ 42154 w 70735"/>
              <a:gd name="connsiteY3" fmla="*/ 236147 h 571940"/>
              <a:gd name="connsiteX4" fmla="*/ 26279 w 70735"/>
              <a:gd name="connsiteY4" fmla="*/ 439347 h 571940"/>
              <a:gd name="connsiteX5" fmla="*/ 38979 w 70735"/>
              <a:gd name="connsiteY5" fmla="*/ 398072 h 571940"/>
              <a:gd name="connsiteX6" fmla="*/ 32629 w 70735"/>
              <a:gd name="connsiteY6" fmla="*/ 566347 h 571940"/>
              <a:gd name="connsiteX7" fmla="*/ 35804 w 70735"/>
              <a:gd name="connsiteY7" fmla="*/ 509197 h 571940"/>
              <a:gd name="connsiteX8" fmla="*/ 23104 w 70735"/>
              <a:gd name="connsiteY8" fmla="*/ 290122 h 571940"/>
              <a:gd name="connsiteX9" fmla="*/ 26279 w 70735"/>
              <a:gd name="connsiteY9" fmla="*/ 331397 h 571940"/>
              <a:gd name="connsiteX10" fmla="*/ 35804 w 70735"/>
              <a:gd name="connsiteY10" fmla="*/ 220272 h 571940"/>
              <a:gd name="connsiteX11" fmla="*/ 48504 w 70735"/>
              <a:gd name="connsiteY11" fmla="*/ 163122 h 571940"/>
              <a:gd name="connsiteX12" fmla="*/ 879 w 70735"/>
              <a:gd name="connsiteY12" fmla="*/ 77397 h 571940"/>
              <a:gd name="connsiteX13" fmla="*/ 23104 w 70735"/>
              <a:gd name="connsiteY13" fmla="*/ 112322 h 571940"/>
              <a:gd name="connsiteX14" fmla="*/ 70729 w 70735"/>
              <a:gd name="connsiteY14" fmla="*/ 1197 h 57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735" h="571940">
                <a:moveTo>
                  <a:pt x="70729" y="1197"/>
                </a:moveTo>
                <a:cubicBezTo>
                  <a:pt x="70200" y="14955"/>
                  <a:pt x="22575" y="167885"/>
                  <a:pt x="19929" y="194872"/>
                </a:cubicBezTo>
                <a:cubicBezTo>
                  <a:pt x="17283" y="221860"/>
                  <a:pt x="51150" y="156243"/>
                  <a:pt x="54854" y="163122"/>
                </a:cubicBezTo>
                <a:cubicBezTo>
                  <a:pt x="58558" y="170001"/>
                  <a:pt x="46916" y="190110"/>
                  <a:pt x="42154" y="236147"/>
                </a:cubicBezTo>
                <a:cubicBezTo>
                  <a:pt x="37391" y="282185"/>
                  <a:pt x="26808" y="412360"/>
                  <a:pt x="26279" y="439347"/>
                </a:cubicBezTo>
                <a:cubicBezTo>
                  <a:pt x="25750" y="466334"/>
                  <a:pt x="37921" y="376905"/>
                  <a:pt x="38979" y="398072"/>
                </a:cubicBezTo>
                <a:cubicBezTo>
                  <a:pt x="40037" y="419239"/>
                  <a:pt x="33158" y="547826"/>
                  <a:pt x="32629" y="566347"/>
                </a:cubicBezTo>
                <a:cubicBezTo>
                  <a:pt x="32100" y="584868"/>
                  <a:pt x="37391" y="555234"/>
                  <a:pt x="35804" y="509197"/>
                </a:cubicBezTo>
                <a:cubicBezTo>
                  <a:pt x="34217" y="463160"/>
                  <a:pt x="24691" y="319755"/>
                  <a:pt x="23104" y="290122"/>
                </a:cubicBezTo>
                <a:cubicBezTo>
                  <a:pt x="21517" y="260489"/>
                  <a:pt x="24162" y="343039"/>
                  <a:pt x="26279" y="331397"/>
                </a:cubicBezTo>
                <a:cubicBezTo>
                  <a:pt x="28396" y="319755"/>
                  <a:pt x="32100" y="248318"/>
                  <a:pt x="35804" y="220272"/>
                </a:cubicBezTo>
                <a:cubicBezTo>
                  <a:pt x="39508" y="192226"/>
                  <a:pt x="54325" y="186935"/>
                  <a:pt x="48504" y="163122"/>
                </a:cubicBezTo>
                <a:cubicBezTo>
                  <a:pt x="42683" y="139309"/>
                  <a:pt x="5112" y="85864"/>
                  <a:pt x="879" y="77397"/>
                </a:cubicBezTo>
                <a:cubicBezTo>
                  <a:pt x="-3354" y="68930"/>
                  <a:pt x="8287" y="128197"/>
                  <a:pt x="23104" y="112322"/>
                </a:cubicBezTo>
                <a:cubicBezTo>
                  <a:pt x="37921" y="96447"/>
                  <a:pt x="71258" y="-12561"/>
                  <a:pt x="70729" y="11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479AED44-003E-62FA-0E89-0C3B5B6C7481}"/>
              </a:ext>
            </a:extLst>
          </p:cNvPr>
          <p:cNvSpPr/>
          <p:nvPr/>
        </p:nvSpPr>
        <p:spPr>
          <a:xfrm>
            <a:off x="3200394" y="2962273"/>
            <a:ext cx="73093" cy="269907"/>
          </a:xfrm>
          <a:custGeom>
            <a:avLst/>
            <a:gdLst>
              <a:gd name="connsiteX0" fmla="*/ 6 w 73093"/>
              <a:gd name="connsiteY0" fmla="*/ 2 h 269907"/>
              <a:gd name="connsiteX1" fmla="*/ 31756 w 73093"/>
              <a:gd name="connsiteY1" fmla="*/ 104777 h 269907"/>
              <a:gd name="connsiteX2" fmla="*/ 15881 w 73093"/>
              <a:gd name="connsiteY2" fmla="*/ 187327 h 269907"/>
              <a:gd name="connsiteX3" fmla="*/ 28581 w 73093"/>
              <a:gd name="connsiteY3" fmla="*/ 155577 h 269907"/>
              <a:gd name="connsiteX4" fmla="*/ 57156 w 73093"/>
              <a:gd name="connsiteY4" fmla="*/ 146052 h 269907"/>
              <a:gd name="connsiteX5" fmla="*/ 41281 w 73093"/>
              <a:gd name="connsiteY5" fmla="*/ 190502 h 269907"/>
              <a:gd name="connsiteX6" fmla="*/ 47631 w 73093"/>
              <a:gd name="connsiteY6" fmla="*/ 269877 h 269907"/>
              <a:gd name="connsiteX7" fmla="*/ 41281 w 73093"/>
              <a:gd name="connsiteY7" fmla="*/ 180977 h 269907"/>
              <a:gd name="connsiteX8" fmla="*/ 66681 w 73093"/>
              <a:gd name="connsiteY8" fmla="*/ 111127 h 269907"/>
              <a:gd name="connsiteX9" fmla="*/ 44456 w 73093"/>
              <a:gd name="connsiteY9" fmla="*/ 133352 h 269907"/>
              <a:gd name="connsiteX10" fmla="*/ 73031 w 73093"/>
              <a:gd name="connsiteY10" fmla="*/ 73027 h 269907"/>
              <a:gd name="connsiteX11" fmla="*/ 34931 w 73093"/>
              <a:gd name="connsiteY11" fmla="*/ 107952 h 269907"/>
              <a:gd name="connsiteX12" fmla="*/ 6 w 73093"/>
              <a:gd name="connsiteY12" fmla="*/ 2 h 26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93" h="269907">
                <a:moveTo>
                  <a:pt x="6" y="2"/>
                </a:moveTo>
                <a:cubicBezTo>
                  <a:pt x="-523" y="-527"/>
                  <a:pt x="29110" y="73556"/>
                  <a:pt x="31756" y="104777"/>
                </a:cubicBezTo>
                <a:cubicBezTo>
                  <a:pt x="34402" y="135998"/>
                  <a:pt x="16410" y="178860"/>
                  <a:pt x="15881" y="187327"/>
                </a:cubicBezTo>
                <a:cubicBezTo>
                  <a:pt x="15352" y="195794"/>
                  <a:pt x="21702" y="162456"/>
                  <a:pt x="28581" y="155577"/>
                </a:cubicBezTo>
                <a:cubicBezTo>
                  <a:pt x="35460" y="148698"/>
                  <a:pt x="55039" y="140231"/>
                  <a:pt x="57156" y="146052"/>
                </a:cubicBezTo>
                <a:cubicBezTo>
                  <a:pt x="59273" y="151873"/>
                  <a:pt x="42868" y="169865"/>
                  <a:pt x="41281" y="190502"/>
                </a:cubicBezTo>
                <a:cubicBezTo>
                  <a:pt x="39694" y="211139"/>
                  <a:pt x="47631" y="271464"/>
                  <a:pt x="47631" y="269877"/>
                </a:cubicBezTo>
                <a:cubicBezTo>
                  <a:pt x="47631" y="268290"/>
                  <a:pt x="38106" y="207435"/>
                  <a:pt x="41281" y="180977"/>
                </a:cubicBezTo>
                <a:cubicBezTo>
                  <a:pt x="44456" y="154519"/>
                  <a:pt x="66152" y="119065"/>
                  <a:pt x="66681" y="111127"/>
                </a:cubicBezTo>
                <a:cubicBezTo>
                  <a:pt x="67210" y="103190"/>
                  <a:pt x="43398" y="139702"/>
                  <a:pt x="44456" y="133352"/>
                </a:cubicBezTo>
                <a:cubicBezTo>
                  <a:pt x="45514" y="127002"/>
                  <a:pt x="74618" y="77260"/>
                  <a:pt x="73031" y="73027"/>
                </a:cubicBezTo>
                <a:cubicBezTo>
                  <a:pt x="71444" y="68794"/>
                  <a:pt x="47631" y="118006"/>
                  <a:pt x="34931" y="107952"/>
                </a:cubicBezTo>
                <a:cubicBezTo>
                  <a:pt x="22231" y="97898"/>
                  <a:pt x="535" y="531"/>
                  <a:pt x="6" y="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CDB43ECA-75A9-3032-CDAF-43E26FD3505B}"/>
              </a:ext>
            </a:extLst>
          </p:cNvPr>
          <p:cNvSpPr/>
          <p:nvPr/>
        </p:nvSpPr>
        <p:spPr>
          <a:xfrm>
            <a:off x="3200352" y="3084950"/>
            <a:ext cx="98489" cy="550463"/>
          </a:xfrm>
          <a:custGeom>
            <a:avLst/>
            <a:gdLst>
              <a:gd name="connsiteX0" fmla="*/ 98473 w 98489"/>
              <a:gd name="connsiteY0" fmla="*/ 1150 h 550463"/>
              <a:gd name="connsiteX1" fmla="*/ 31798 w 98489"/>
              <a:gd name="connsiteY1" fmla="*/ 391675 h 550463"/>
              <a:gd name="connsiteX2" fmla="*/ 48 w 98489"/>
              <a:gd name="connsiteY2" fmla="*/ 550425 h 550463"/>
              <a:gd name="connsiteX3" fmla="*/ 38148 w 98489"/>
              <a:gd name="connsiteY3" fmla="*/ 404375 h 550463"/>
              <a:gd name="connsiteX4" fmla="*/ 22273 w 98489"/>
              <a:gd name="connsiteY4" fmla="*/ 169425 h 550463"/>
              <a:gd name="connsiteX5" fmla="*/ 38148 w 98489"/>
              <a:gd name="connsiteY5" fmla="*/ 267850 h 550463"/>
              <a:gd name="connsiteX6" fmla="*/ 98473 w 98489"/>
              <a:gd name="connsiteY6" fmla="*/ 1150 h 5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89" h="550463">
                <a:moveTo>
                  <a:pt x="98473" y="1150"/>
                </a:moveTo>
                <a:cubicBezTo>
                  <a:pt x="97415" y="21787"/>
                  <a:pt x="48202" y="300129"/>
                  <a:pt x="31798" y="391675"/>
                </a:cubicBezTo>
                <a:cubicBezTo>
                  <a:pt x="15394" y="483221"/>
                  <a:pt x="-1010" y="548308"/>
                  <a:pt x="48" y="550425"/>
                </a:cubicBezTo>
                <a:cubicBezTo>
                  <a:pt x="1106" y="552542"/>
                  <a:pt x="34444" y="467875"/>
                  <a:pt x="38148" y="404375"/>
                </a:cubicBezTo>
                <a:cubicBezTo>
                  <a:pt x="41852" y="340875"/>
                  <a:pt x="22273" y="192179"/>
                  <a:pt x="22273" y="169425"/>
                </a:cubicBezTo>
                <a:cubicBezTo>
                  <a:pt x="22273" y="146671"/>
                  <a:pt x="25977" y="291663"/>
                  <a:pt x="38148" y="267850"/>
                </a:cubicBezTo>
                <a:cubicBezTo>
                  <a:pt x="50319" y="244038"/>
                  <a:pt x="99531" y="-19487"/>
                  <a:pt x="98473" y="11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9F4AD5F3-F40C-FF28-3789-BBFF045FA8DD}"/>
              </a:ext>
            </a:extLst>
          </p:cNvPr>
          <p:cNvSpPr/>
          <p:nvPr/>
        </p:nvSpPr>
        <p:spPr>
          <a:xfrm>
            <a:off x="3076504" y="2955326"/>
            <a:ext cx="120745" cy="267415"/>
          </a:xfrm>
          <a:custGeom>
            <a:avLst/>
            <a:gdLst>
              <a:gd name="connsiteX0" fmla="*/ 120721 w 120745"/>
              <a:gd name="connsiteY0" fmla="*/ 599 h 267415"/>
              <a:gd name="connsiteX1" fmla="*/ 60396 w 120745"/>
              <a:gd name="connsiteY1" fmla="*/ 168874 h 267415"/>
              <a:gd name="connsiteX2" fmla="*/ 76271 w 120745"/>
              <a:gd name="connsiteY2" fmla="*/ 267299 h 267415"/>
              <a:gd name="connsiteX3" fmla="*/ 63571 w 120745"/>
              <a:gd name="connsiteY3" fmla="*/ 187924 h 267415"/>
              <a:gd name="connsiteX4" fmla="*/ 54046 w 120745"/>
              <a:gd name="connsiteY4" fmla="*/ 146649 h 267415"/>
              <a:gd name="connsiteX5" fmla="*/ 71 w 120745"/>
              <a:gd name="connsiteY5" fmla="*/ 102199 h 267415"/>
              <a:gd name="connsiteX6" fmla="*/ 66746 w 120745"/>
              <a:gd name="connsiteY6" fmla="*/ 111724 h 267415"/>
              <a:gd name="connsiteX7" fmla="*/ 120721 w 120745"/>
              <a:gd name="connsiteY7" fmla="*/ 599 h 26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45" h="267415">
                <a:moveTo>
                  <a:pt x="120721" y="599"/>
                </a:moveTo>
                <a:cubicBezTo>
                  <a:pt x="119663" y="10124"/>
                  <a:pt x="67804" y="124424"/>
                  <a:pt x="60396" y="168874"/>
                </a:cubicBezTo>
                <a:cubicBezTo>
                  <a:pt x="52988" y="213324"/>
                  <a:pt x="75742" y="264124"/>
                  <a:pt x="76271" y="267299"/>
                </a:cubicBezTo>
                <a:cubicBezTo>
                  <a:pt x="76800" y="270474"/>
                  <a:pt x="67275" y="208032"/>
                  <a:pt x="63571" y="187924"/>
                </a:cubicBezTo>
                <a:cubicBezTo>
                  <a:pt x="59867" y="167816"/>
                  <a:pt x="64629" y="160937"/>
                  <a:pt x="54046" y="146649"/>
                </a:cubicBezTo>
                <a:cubicBezTo>
                  <a:pt x="43463" y="132362"/>
                  <a:pt x="-2046" y="108020"/>
                  <a:pt x="71" y="102199"/>
                </a:cubicBezTo>
                <a:cubicBezTo>
                  <a:pt x="2188" y="96378"/>
                  <a:pt x="44521" y="125482"/>
                  <a:pt x="66746" y="111724"/>
                </a:cubicBezTo>
                <a:cubicBezTo>
                  <a:pt x="88971" y="97966"/>
                  <a:pt x="121779" y="-8926"/>
                  <a:pt x="120721" y="5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74D49528-6F50-D170-33C4-A911D724FF87}"/>
              </a:ext>
            </a:extLst>
          </p:cNvPr>
          <p:cNvSpPr/>
          <p:nvPr/>
        </p:nvSpPr>
        <p:spPr>
          <a:xfrm>
            <a:off x="3240509" y="2933690"/>
            <a:ext cx="103164" cy="492193"/>
          </a:xfrm>
          <a:custGeom>
            <a:avLst/>
            <a:gdLst>
              <a:gd name="connsiteX0" fmla="*/ 58316 w 103164"/>
              <a:gd name="connsiteY0" fmla="*/ 10 h 492193"/>
              <a:gd name="connsiteX1" fmla="*/ 36091 w 103164"/>
              <a:gd name="connsiteY1" fmla="*/ 98435 h 492193"/>
              <a:gd name="connsiteX2" fmla="*/ 61491 w 103164"/>
              <a:gd name="connsiteY2" fmla="*/ 209560 h 492193"/>
              <a:gd name="connsiteX3" fmla="*/ 58316 w 103164"/>
              <a:gd name="connsiteY3" fmla="*/ 168285 h 492193"/>
              <a:gd name="connsiteX4" fmla="*/ 86891 w 103164"/>
              <a:gd name="connsiteY4" fmla="*/ 241310 h 492193"/>
              <a:gd name="connsiteX5" fmla="*/ 102766 w 103164"/>
              <a:gd name="connsiteY5" fmla="*/ 174635 h 492193"/>
              <a:gd name="connsiteX6" fmla="*/ 71016 w 103164"/>
              <a:gd name="connsiteY6" fmla="*/ 304810 h 492193"/>
              <a:gd name="connsiteX7" fmla="*/ 71016 w 103164"/>
              <a:gd name="connsiteY7" fmla="*/ 361960 h 492193"/>
              <a:gd name="connsiteX8" fmla="*/ 71016 w 103164"/>
              <a:gd name="connsiteY8" fmla="*/ 355610 h 492193"/>
              <a:gd name="connsiteX9" fmla="*/ 23391 w 103164"/>
              <a:gd name="connsiteY9" fmla="*/ 492135 h 492193"/>
              <a:gd name="connsiteX10" fmla="*/ 61491 w 103164"/>
              <a:gd name="connsiteY10" fmla="*/ 371485 h 492193"/>
              <a:gd name="connsiteX11" fmla="*/ 55141 w 103164"/>
              <a:gd name="connsiteY11" fmla="*/ 276235 h 492193"/>
              <a:gd name="connsiteX12" fmla="*/ 61491 w 103164"/>
              <a:gd name="connsiteY12" fmla="*/ 339735 h 492193"/>
              <a:gd name="connsiteX13" fmla="*/ 99591 w 103164"/>
              <a:gd name="connsiteY13" fmla="*/ 158760 h 492193"/>
              <a:gd name="connsiteX14" fmla="*/ 90066 w 103164"/>
              <a:gd name="connsiteY14" fmla="*/ 187335 h 492193"/>
              <a:gd name="connsiteX15" fmla="*/ 4341 w 103164"/>
              <a:gd name="connsiteY15" fmla="*/ 73035 h 492193"/>
              <a:gd name="connsiteX16" fmla="*/ 17041 w 103164"/>
              <a:gd name="connsiteY16" fmla="*/ 92085 h 492193"/>
              <a:gd name="connsiteX17" fmla="*/ 58316 w 103164"/>
              <a:gd name="connsiteY17" fmla="*/ 10 h 4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4" h="492193">
                <a:moveTo>
                  <a:pt x="58316" y="10"/>
                </a:moveTo>
                <a:cubicBezTo>
                  <a:pt x="61491" y="1068"/>
                  <a:pt x="35562" y="63510"/>
                  <a:pt x="36091" y="98435"/>
                </a:cubicBezTo>
                <a:cubicBezTo>
                  <a:pt x="36620" y="133360"/>
                  <a:pt x="57787" y="197918"/>
                  <a:pt x="61491" y="209560"/>
                </a:cubicBezTo>
                <a:cubicBezTo>
                  <a:pt x="65195" y="221202"/>
                  <a:pt x="54083" y="162993"/>
                  <a:pt x="58316" y="168285"/>
                </a:cubicBezTo>
                <a:cubicBezTo>
                  <a:pt x="62549" y="173577"/>
                  <a:pt x="79483" y="240252"/>
                  <a:pt x="86891" y="241310"/>
                </a:cubicBezTo>
                <a:cubicBezTo>
                  <a:pt x="94299" y="242368"/>
                  <a:pt x="105412" y="164052"/>
                  <a:pt x="102766" y="174635"/>
                </a:cubicBezTo>
                <a:cubicBezTo>
                  <a:pt x="100120" y="185218"/>
                  <a:pt x="76308" y="273589"/>
                  <a:pt x="71016" y="304810"/>
                </a:cubicBezTo>
                <a:cubicBezTo>
                  <a:pt x="65724" y="336031"/>
                  <a:pt x="71016" y="361960"/>
                  <a:pt x="71016" y="361960"/>
                </a:cubicBezTo>
                <a:cubicBezTo>
                  <a:pt x="71016" y="370427"/>
                  <a:pt x="78953" y="333914"/>
                  <a:pt x="71016" y="355610"/>
                </a:cubicBezTo>
                <a:cubicBezTo>
                  <a:pt x="63079" y="377306"/>
                  <a:pt x="24978" y="489489"/>
                  <a:pt x="23391" y="492135"/>
                </a:cubicBezTo>
                <a:cubicBezTo>
                  <a:pt x="21803" y="494781"/>
                  <a:pt x="56199" y="407468"/>
                  <a:pt x="61491" y="371485"/>
                </a:cubicBezTo>
                <a:cubicBezTo>
                  <a:pt x="66783" y="335502"/>
                  <a:pt x="55141" y="281527"/>
                  <a:pt x="55141" y="276235"/>
                </a:cubicBezTo>
                <a:cubicBezTo>
                  <a:pt x="55141" y="270943"/>
                  <a:pt x="54083" y="359314"/>
                  <a:pt x="61491" y="339735"/>
                </a:cubicBezTo>
                <a:cubicBezTo>
                  <a:pt x="68899" y="320156"/>
                  <a:pt x="94829" y="184160"/>
                  <a:pt x="99591" y="158760"/>
                </a:cubicBezTo>
                <a:cubicBezTo>
                  <a:pt x="104353" y="133360"/>
                  <a:pt x="105941" y="201623"/>
                  <a:pt x="90066" y="187335"/>
                </a:cubicBezTo>
                <a:cubicBezTo>
                  <a:pt x="74191" y="173048"/>
                  <a:pt x="16512" y="88910"/>
                  <a:pt x="4341" y="73035"/>
                </a:cubicBezTo>
                <a:cubicBezTo>
                  <a:pt x="-7830" y="57160"/>
                  <a:pt x="8574" y="103197"/>
                  <a:pt x="17041" y="92085"/>
                </a:cubicBezTo>
                <a:cubicBezTo>
                  <a:pt x="25508" y="80973"/>
                  <a:pt x="55141" y="-1048"/>
                  <a:pt x="58316" y="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CF7BED70-E046-A6E0-B27B-F7BDE57B2482}"/>
              </a:ext>
            </a:extLst>
          </p:cNvPr>
          <p:cNvSpPr/>
          <p:nvPr/>
        </p:nvSpPr>
        <p:spPr>
          <a:xfrm>
            <a:off x="3257886" y="3054315"/>
            <a:ext cx="88952" cy="599178"/>
          </a:xfrm>
          <a:custGeom>
            <a:avLst/>
            <a:gdLst>
              <a:gd name="connsiteX0" fmla="*/ 59989 w 88952"/>
              <a:gd name="connsiteY0" fmla="*/ 35 h 599178"/>
              <a:gd name="connsiteX1" fmla="*/ 88564 w 88952"/>
              <a:gd name="connsiteY1" fmla="*/ 149260 h 599178"/>
              <a:gd name="connsiteX2" fmla="*/ 34589 w 88952"/>
              <a:gd name="connsiteY2" fmla="*/ 352460 h 599178"/>
              <a:gd name="connsiteX3" fmla="*/ 40939 w 88952"/>
              <a:gd name="connsiteY3" fmla="*/ 320710 h 599178"/>
              <a:gd name="connsiteX4" fmla="*/ 6014 w 88952"/>
              <a:gd name="connsiteY4" fmla="*/ 447710 h 599178"/>
              <a:gd name="connsiteX5" fmla="*/ 40939 w 88952"/>
              <a:gd name="connsiteY5" fmla="*/ 596935 h 599178"/>
              <a:gd name="connsiteX6" fmla="*/ 9189 w 88952"/>
              <a:gd name="connsiteY6" fmla="*/ 539785 h 599178"/>
              <a:gd name="connsiteX7" fmla="*/ 28239 w 88952"/>
              <a:gd name="connsiteY7" fmla="*/ 571535 h 599178"/>
              <a:gd name="connsiteX8" fmla="*/ 2839 w 88952"/>
              <a:gd name="connsiteY8" fmla="*/ 473110 h 599178"/>
              <a:gd name="connsiteX9" fmla="*/ 9189 w 88952"/>
              <a:gd name="connsiteY9" fmla="*/ 428660 h 599178"/>
              <a:gd name="connsiteX10" fmla="*/ 79039 w 88952"/>
              <a:gd name="connsiteY10" fmla="*/ 298485 h 599178"/>
              <a:gd name="connsiteX11" fmla="*/ 37764 w 88952"/>
              <a:gd name="connsiteY11" fmla="*/ 346110 h 599178"/>
              <a:gd name="connsiteX12" fmla="*/ 47289 w 88952"/>
              <a:gd name="connsiteY12" fmla="*/ 266735 h 599178"/>
              <a:gd name="connsiteX13" fmla="*/ 53639 w 88952"/>
              <a:gd name="connsiteY13" fmla="*/ 165135 h 599178"/>
              <a:gd name="connsiteX14" fmla="*/ 59989 w 88952"/>
              <a:gd name="connsiteY14" fmla="*/ 215935 h 599178"/>
              <a:gd name="connsiteX15" fmla="*/ 82214 w 88952"/>
              <a:gd name="connsiteY15" fmla="*/ 161960 h 599178"/>
              <a:gd name="connsiteX16" fmla="*/ 59989 w 88952"/>
              <a:gd name="connsiteY16" fmla="*/ 35 h 5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52" h="599178">
                <a:moveTo>
                  <a:pt x="59989" y="35"/>
                </a:moveTo>
                <a:cubicBezTo>
                  <a:pt x="61047" y="-2082"/>
                  <a:pt x="92797" y="90523"/>
                  <a:pt x="88564" y="149260"/>
                </a:cubicBezTo>
                <a:cubicBezTo>
                  <a:pt x="84331" y="207997"/>
                  <a:pt x="42527" y="323885"/>
                  <a:pt x="34589" y="352460"/>
                </a:cubicBezTo>
                <a:cubicBezTo>
                  <a:pt x="26651" y="381035"/>
                  <a:pt x="45701" y="304835"/>
                  <a:pt x="40939" y="320710"/>
                </a:cubicBezTo>
                <a:cubicBezTo>
                  <a:pt x="36177" y="336585"/>
                  <a:pt x="6014" y="401673"/>
                  <a:pt x="6014" y="447710"/>
                </a:cubicBezTo>
                <a:cubicBezTo>
                  <a:pt x="6014" y="493747"/>
                  <a:pt x="40410" y="581589"/>
                  <a:pt x="40939" y="596935"/>
                </a:cubicBezTo>
                <a:cubicBezTo>
                  <a:pt x="41468" y="612281"/>
                  <a:pt x="11306" y="544018"/>
                  <a:pt x="9189" y="539785"/>
                </a:cubicBezTo>
                <a:cubicBezTo>
                  <a:pt x="7072" y="535552"/>
                  <a:pt x="29297" y="582647"/>
                  <a:pt x="28239" y="571535"/>
                </a:cubicBezTo>
                <a:cubicBezTo>
                  <a:pt x="27181" y="560423"/>
                  <a:pt x="6014" y="496923"/>
                  <a:pt x="2839" y="473110"/>
                </a:cubicBezTo>
                <a:cubicBezTo>
                  <a:pt x="-336" y="449298"/>
                  <a:pt x="-3511" y="457764"/>
                  <a:pt x="9189" y="428660"/>
                </a:cubicBezTo>
                <a:cubicBezTo>
                  <a:pt x="21889" y="399556"/>
                  <a:pt x="74277" y="312243"/>
                  <a:pt x="79039" y="298485"/>
                </a:cubicBezTo>
                <a:cubicBezTo>
                  <a:pt x="83801" y="284727"/>
                  <a:pt x="43056" y="351402"/>
                  <a:pt x="37764" y="346110"/>
                </a:cubicBezTo>
                <a:cubicBezTo>
                  <a:pt x="32472" y="340818"/>
                  <a:pt x="44643" y="296897"/>
                  <a:pt x="47289" y="266735"/>
                </a:cubicBezTo>
                <a:cubicBezTo>
                  <a:pt x="49935" y="236573"/>
                  <a:pt x="51522" y="173602"/>
                  <a:pt x="53639" y="165135"/>
                </a:cubicBezTo>
                <a:cubicBezTo>
                  <a:pt x="55756" y="156668"/>
                  <a:pt x="55226" y="216464"/>
                  <a:pt x="59989" y="215935"/>
                </a:cubicBezTo>
                <a:cubicBezTo>
                  <a:pt x="64752" y="215406"/>
                  <a:pt x="80097" y="191593"/>
                  <a:pt x="82214" y="161960"/>
                </a:cubicBezTo>
                <a:cubicBezTo>
                  <a:pt x="84331" y="132327"/>
                  <a:pt x="58931" y="2152"/>
                  <a:pt x="59989" y="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B201B882-9846-24F4-6AEF-FC5F9042447C}"/>
              </a:ext>
            </a:extLst>
          </p:cNvPr>
          <p:cNvSpPr/>
          <p:nvPr/>
        </p:nvSpPr>
        <p:spPr>
          <a:xfrm>
            <a:off x="3123183" y="3038358"/>
            <a:ext cx="56383" cy="670891"/>
          </a:xfrm>
          <a:custGeom>
            <a:avLst/>
            <a:gdLst>
              <a:gd name="connsiteX0" fmla="*/ 1017 w 56383"/>
              <a:gd name="connsiteY0" fmla="*/ 117 h 670891"/>
              <a:gd name="connsiteX1" fmla="*/ 7367 w 56383"/>
              <a:gd name="connsiteY1" fmla="*/ 196967 h 670891"/>
              <a:gd name="connsiteX2" fmla="*/ 16892 w 56383"/>
              <a:gd name="connsiteY2" fmla="*/ 165217 h 670891"/>
              <a:gd name="connsiteX3" fmla="*/ 29592 w 56383"/>
              <a:gd name="connsiteY3" fmla="*/ 317617 h 670891"/>
              <a:gd name="connsiteX4" fmla="*/ 29592 w 56383"/>
              <a:gd name="connsiteY4" fmla="*/ 289042 h 670891"/>
              <a:gd name="connsiteX5" fmla="*/ 26417 w 56383"/>
              <a:gd name="connsiteY5" fmla="*/ 476367 h 670891"/>
              <a:gd name="connsiteX6" fmla="*/ 29592 w 56383"/>
              <a:gd name="connsiteY6" fmla="*/ 593842 h 670891"/>
              <a:gd name="connsiteX7" fmla="*/ 26417 w 56383"/>
              <a:gd name="connsiteY7" fmla="*/ 568442 h 670891"/>
              <a:gd name="connsiteX8" fmla="*/ 54992 w 56383"/>
              <a:gd name="connsiteY8" fmla="*/ 670042 h 670891"/>
              <a:gd name="connsiteX9" fmla="*/ 48642 w 56383"/>
              <a:gd name="connsiteY9" fmla="*/ 612892 h 670891"/>
              <a:gd name="connsiteX10" fmla="*/ 20067 w 56383"/>
              <a:gd name="connsiteY10" fmla="*/ 539867 h 670891"/>
              <a:gd name="connsiteX11" fmla="*/ 23242 w 56383"/>
              <a:gd name="connsiteY11" fmla="*/ 390642 h 670891"/>
              <a:gd name="connsiteX12" fmla="*/ 26417 w 56383"/>
              <a:gd name="connsiteY12" fmla="*/ 396992 h 670891"/>
              <a:gd name="connsiteX13" fmla="*/ 10542 w 56383"/>
              <a:gd name="connsiteY13" fmla="*/ 225542 h 670891"/>
              <a:gd name="connsiteX14" fmla="*/ 32767 w 56383"/>
              <a:gd name="connsiteY14" fmla="*/ 358892 h 670891"/>
              <a:gd name="connsiteX15" fmla="*/ 48642 w 56383"/>
              <a:gd name="connsiteY15" fmla="*/ 200142 h 670891"/>
              <a:gd name="connsiteX16" fmla="*/ 29592 w 56383"/>
              <a:gd name="connsiteY16" fmla="*/ 228717 h 670891"/>
              <a:gd name="connsiteX17" fmla="*/ 1017 w 56383"/>
              <a:gd name="connsiteY17" fmla="*/ 117 h 6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383" h="670891">
                <a:moveTo>
                  <a:pt x="1017" y="117"/>
                </a:moveTo>
                <a:cubicBezTo>
                  <a:pt x="-2687" y="-5175"/>
                  <a:pt x="4721" y="169450"/>
                  <a:pt x="7367" y="196967"/>
                </a:cubicBezTo>
                <a:cubicBezTo>
                  <a:pt x="10013" y="224484"/>
                  <a:pt x="13188" y="145109"/>
                  <a:pt x="16892" y="165217"/>
                </a:cubicBezTo>
                <a:cubicBezTo>
                  <a:pt x="20596" y="185325"/>
                  <a:pt x="27475" y="296980"/>
                  <a:pt x="29592" y="317617"/>
                </a:cubicBezTo>
                <a:cubicBezTo>
                  <a:pt x="31709" y="338254"/>
                  <a:pt x="30121" y="262584"/>
                  <a:pt x="29592" y="289042"/>
                </a:cubicBezTo>
                <a:cubicBezTo>
                  <a:pt x="29063" y="315500"/>
                  <a:pt x="26417" y="425567"/>
                  <a:pt x="26417" y="476367"/>
                </a:cubicBezTo>
                <a:cubicBezTo>
                  <a:pt x="26417" y="527167"/>
                  <a:pt x="29592" y="578496"/>
                  <a:pt x="29592" y="593842"/>
                </a:cubicBezTo>
                <a:cubicBezTo>
                  <a:pt x="29592" y="609188"/>
                  <a:pt x="22184" y="555742"/>
                  <a:pt x="26417" y="568442"/>
                </a:cubicBezTo>
                <a:cubicBezTo>
                  <a:pt x="30650" y="581142"/>
                  <a:pt x="51288" y="662634"/>
                  <a:pt x="54992" y="670042"/>
                </a:cubicBezTo>
                <a:cubicBezTo>
                  <a:pt x="58696" y="677450"/>
                  <a:pt x="54463" y="634588"/>
                  <a:pt x="48642" y="612892"/>
                </a:cubicBezTo>
                <a:cubicBezTo>
                  <a:pt x="42821" y="591196"/>
                  <a:pt x="24300" y="576909"/>
                  <a:pt x="20067" y="539867"/>
                </a:cubicBezTo>
                <a:cubicBezTo>
                  <a:pt x="15834" y="502825"/>
                  <a:pt x="22184" y="414454"/>
                  <a:pt x="23242" y="390642"/>
                </a:cubicBezTo>
                <a:cubicBezTo>
                  <a:pt x="24300" y="366830"/>
                  <a:pt x="28534" y="424509"/>
                  <a:pt x="26417" y="396992"/>
                </a:cubicBezTo>
                <a:cubicBezTo>
                  <a:pt x="24300" y="369475"/>
                  <a:pt x="9484" y="231892"/>
                  <a:pt x="10542" y="225542"/>
                </a:cubicBezTo>
                <a:cubicBezTo>
                  <a:pt x="11600" y="219192"/>
                  <a:pt x="26417" y="363125"/>
                  <a:pt x="32767" y="358892"/>
                </a:cubicBezTo>
                <a:cubicBezTo>
                  <a:pt x="39117" y="354659"/>
                  <a:pt x="49171" y="221838"/>
                  <a:pt x="48642" y="200142"/>
                </a:cubicBezTo>
                <a:cubicBezTo>
                  <a:pt x="48113" y="178446"/>
                  <a:pt x="34354" y="255704"/>
                  <a:pt x="29592" y="228717"/>
                </a:cubicBezTo>
                <a:cubicBezTo>
                  <a:pt x="24830" y="201730"/>
                  <a:pt x="4721" y="5409"/>
                  <a:pt x="1017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6F7C3BCB-57AC-C67C-C315-619EBF15D4D7}"/>
              </a:ext>
            </a:extLst>
          </p:cNvPr>
          <p:cNvSpPr/>
          <p:nvPr/>
        </p:nvSpPr>
        <p:spPr>
          <a:xfrm>
            <a:off x="3098721" y="3492495"/>
            <a:ext cx="84892" cy="287584"/>
          </a:xfrm>
          <a:custGeom>
            <a:avLst/>
            <a:gdLst>
              <a:gd name="connsiteX0" fmla="*/ 47704 w 84892"/>
              <a:gd name="connsiteY0" fmla="*/ 5 h 287584"/>
              <a:gd name="connsiteX1" fmla="*/ 28654 w 84892"/>
              <a:gd name="connsiteY1" fmla="*/ 187330 h 287584"/>
              <a:gd name="connsiteX2" fmla="*/ 54054 w 84892"/>
              <a:gd name="connsiteY2" fmla="*/ 247655 h 287584"/>
              <a:gd name="connsiteX3" fmla="*/ 35004 w 84892"/>
              <a:gd name="connsiteY3" fmla="*/ 228605 h 287584"/>
              <a:gd name="connsiteX4" fmla="*/ 82629 w 84892"/>
              <a:gd name="connsiteY4" fmla="*/ 285755 h 287584"/>
              <a:gd name="connsiteX5" fmla="*/ 69929 w 84892"/>
              <a:gd name="connsiteY5" fmla="*/ 266705 h 287584"/>
              <a:gd name="connsiteX6" fmla="*/ 6429 w 84892"/>
              <a:gd name="connsiteY6" fmla="*/ 200030 h 287584"/>
              <a:gd name="connsiteX7" fmla="*/ 9604 w 84892"/>
              <a:gd name="connsiteY7" fmla="*/ 215905 h 287584"/>
              <a:gd name="connsiteX8" fmla="*/ 79 w 84892"/>
              <a:gd name="connsiteY8" fmla="*/ 149230 h 287584"/>
              <a:gd name="connsiteX9" fmla="*/ 6429 w 84892"/>
              <a:gd name="connsiteY9" fmla="*/ 168280 h 287584"/>
              <a:gd name="connsiteX10" fmla="*/ 28654 w 84892"/>
              <a:gd name="connsiteY10" fmla="*/ 117480 h 287584"/>
              <a:gd name="connsiteX11" fmla="*/ 19129 w 84892"/>
              <a:gd name="connsiteY11" fmla="*/ 193680 h 287584"/>
              <a:gd name="connsiteX12" fmla="*/ 47704 w 84892"/>
              <a:gd name="connsiteY12" fmla="*/ 5 h 2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892" h="287584">
                <a:moveTo>
                  <a:pt x="47704" y="5"/>
                </a:moveTo>
                <a:cubicBezTo>
                  <a:pt x="49292" y="-1053"/>
                  <a:pt x="27596" y="146055"/>
                  <a:pt x="28654" y="187330"/>
                </a:cubicBezTo>
                <a:cubicBezTo>
                  <a:pt x="29712" y="228605"/>
                  <a:pt x="52996" y="240776"/>
                  <a:pt x="54054" y="247655"/>
                </a:cubicBezTo>
                <a:cubicBezTo>
                  <a:pt x="55112" y="254534"/>
                  <a:pt x="30242" y="222255"/>
                  <a:pt x="35004" y="228605"/>
                </a:cubicBezTo>
                <a:cubicBezTo>
                  <a:pt x="39766" y="234955"/>
                  <a:pt x="82629" y="285755"/>
                  <a:pt x="82629" y="285755"/>
                </a:cubicBezTo>
                <a:cubicBezTo>
                  <a:pt x="88450" y="292105"/>
                  <a:pt x="82629" y="280993"/>
                  <a:pt x="69929" y="266705"/>
                </a:cubicBezTo>
                <a:cubicBezTo>
                  <a:pt x="57229" y="252418"/>
                  <a:pt x="6429" y="200030"/>
                  <a:pt x="6429" y="200030"/>
                </a:cubicBezTo>
                <a:cubicBezTo>
                  <a:pt x="-3625" y="191563"/>
                  <a:pt x="10662" y="224372"/>
                  <a:pt x="9604" y="215905"/>
                </a:cubicBezTo>
                <a:cubicBezTo>
                  <a:pt x="8546" y="207438"/>
                  <a:pt x="79" y="149230"/>
                  <a:pt x="79" y="149230"/>
                </a:cubicBezTo>
                <a:cubicBezTo>
                  <a:pt x="-450" y="141293"/>
                  <a:pt x="1666" y="173572"/>
                  <a:pt x="6429" y="168280"/>
                </a:cubicBezTo>
                <a:cubicBezTo>
                  <a:pt x="11191" y="162988"/>
                  <a:pt x="26537" y="113247"/>
                  <a:pt x="28654" y="117480"/>
                </a:cubicBezTo>
                <a:cubicBezTo>
                  <a:pt x="30771" y="121713"/>
                  <a:pt x="11191" y="214847"/>
                  <a:pt x="19129" y="193680"/>
                </a:cubicBezTo>
                <a:cubicBezTo>
                  <a:pt x="27066" y="172513"/>
                  <a:pt x="46116" y="1063"/>
                  <a:pt x="477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CB6EFD1D-8572-C133-BD3E-0B843912A417}"/>
              </a:ext>
            </a:extLst>
          </p:cNvPr>
          <p:cNvSpPr/>
          <p:nvPr/>
        </p:nvSpPr>
        <p:spPr>
          <a:xfrm>
            <a:off x="3187621" y="3555883"/>
            <a:ext cx="119930" cy="217968"/>
          </a:xfrm>
          <a:custGeom>
            <a:avLst/>
            <a:gdLst>
              <a:gd name="connsiteX0" fmla="*/ 79 w 119930"/>
              <a:gd name="connsiteY0" fmla="*/ 117 h 217968"/>
              <a:gd name="connsiteX1" fmla="*/ 44529 w 119930"/>
              <a:gd name="connsiteY1" fmla="*/ 117592 h 217968"/>
              <a:gd name="connsiteX2" fmla="*/ 35004 w 119930"/>
              <a:gd name="connsiteY2" fmla="*/ 216017 h 217968"/>
              <a:gd name="connsiteX3" fmla="*/ 79454 w 119930"/>
              <a:gd name="connsiteY3" fmla="*/ 177917 h 217968"/>
              <a:gd name="connsiteX4" fmla="*/ 108029 w 119930"/>
              <a:gd name="connsiteY4" fmla="*/ 114417 h 217968"/>
              <a:gd name="connsiteX5" fmla="*/ 76279 w 119930"/>
              <a:gd name="connsiteY5" fmla="*/ 31867 h 217968"/>
              <a:gd name="connsiteX6" fmla="*/ 117554 w 119930"/>
              <a:gd name="connsiteY6" fmla="*/ 123942 h 217968"/>
              <a:gd name="connsiteX7" fmla="*/ 108029 w 119930"/>
              <a:gd name="connsiteY7" fmla="*/ 158867 h 217968"/>
              <a:gd name="connsiteX8" fmla="*/ 50879 w 119930"/>
              <a:gd name="connsiteY8" fmla="*/ 212842 h 217968"/>
              <a:gd name="connsiteX9" fmla="*/ 88979 w 119930"/>
              <a:gd name="connsiteY9" fmla="*/ 162042 h 217968"/>
              <a:gd name="connsiteX10" fmla="*/ 31829 w 119930"/>
              <a:gd name="connsiteY10" fmla="*/ 203317 h 217968"/>
              <a:gd name="connsiteX11" fmla="*/ 57229 w 119930"/>
              <a:gd name="connsiteY11" fmla="*/ 139817 h 217968"/>
              <a:gd name="connsiteX12" fmla="*/ 79 w 119930"/>
              <a:gd name="connsiteY12" fmla="*/ 117 h 21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930" h="217968">
                <a:moveTo>
                  <a:pt x="79" y="117"/>
                </a:moveTo>
                <a:cubicBezTo>
                  <a:pt x="-2038" y="-3587"/>
                  <a:pt x="38708" y="81609"/>
                  <a:pt x="44529" y="117592"/>
                </a:cubicBezTo>
                <a:cubicBezTo>
                  <a:pt x="50350" y="153575"/>
                  <a:pt x="29183" y="205963"/>
                  <a:pt x="35004" y="216017"/>
                </a:cubicBezTo>
                <a:cubicBezTo>
                  <a:pt x="40825" y="226071"/>
                  <a:pt x="67283" y="194850"/>
                  <a:pt x="79454" y="177917"/>
                </a:cubicBezTo>
                <a:cubicBezTo>
                  <a:pt x="91625" y="160984"/>
                  <a:pt x="108558" y="138759"/>
                  <a:pt x="108029" y="114417"/>
                </a:cubicBezTo>
                <a:cubicBezTo>
                  <a:pt x="107500" y="90075"/>
                  <a:pt x="74692" y="30280"/>
                  <a:pt x="76279" y="31867"/>
                </a:cubicBezTo>
                <a:cubicBezTo>
                  <a:pt x="77866" y="33454"/>
                  <a:pt x="112262" y="102776"/>
                  <a:pt x="117554" y="123942"/>
                </a:cubicBezTo>
                <a:cubicBezTo>
                  <a:pt x="122846" y="145108"/>
                  <a:pt x="119141" y="144051"/>
                  <a:pt x="108029" y="158867"/>
                </a:cubicBezTo>
                <a:cubicBezTo>
                  <a:pt x="96917" y="173683"/>
                  <a:pt x="54054" y="212313"/>
                  <a:pt x="50879" y="212842"/>
                </a:cubicBezTo>
                <a:cubicBezTo>
                  <a:pt x="47704" y="213371"/>
                  <a:pt x="92154" y="163629"/>
                  <a:pt x="88979" y="162042"/>
                </a:cubicBezTo>
                <a:cubicBezTo>
                  <a:pt x="85804" y="160455"/>
                  <a:pt x="37121" y="207021"/>
                  <a:pt x="31829" y="203317"/>
                </a:cubicBezTo>
                <a:cubicBezTo>
                  <a:pt x="26537" y="199613"/>
                  <a:pt x="59875" y="172096"/>
                  <a:pt x="57229" y="139817"/>
                </a:cubicBezTo>
                <a:cubicBezTo>
                  <a:pt x="54583" y="107538"/>
                  <a:pt x="2196" y="3821"/>
                  <a:pt x="79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F463478B-8141-C1E5-348B-ABAE5EC35436}"/>
              </a:ext>
            </a:extLst>
          </p:cNvPr>
          <p:cNvSpPr/>
          <p:nvPr/>
        </p:nvSpPr>
        <p:spPr>
          <a:xfrm>
            <a:off x="3123466" y="3727336"/>
            <a:ext cx="209622" cy="47745"/>
          </a:xfrm>
          <a:custGeom>
            <a:avLst/>
            <a:gdLst>
              <a:gd name="connsiteX0" fmla="*/ 734 w 209622"/>
              <a:gd name="connsiteY0" fmla="*/ 15989 h 47745"/>
              <a:gd name="connsiteX1" fmla="*/ 64234 w 209622"/>
              <a:gd name="connsiteY1" fmla="*/ 114 h 47745"/>
              <a:gd name="connsiteX2" fmla="*/ 203934 w 209622"/>
              <a:gd name="connsiteY2" fmla="*/ 25514 h 47745"/>
              <a:gd name="connsiteX3" fmla="*/ 172184 w 209622"/>
              <a:gd name="connsiteY3" fmla="*/ 9639 h 47745"/>
              <a:gd name="connsiteX4" fmla="*/ 76934 w 209622"/>
              <a:gd name="connsiteY4" fmla="*/ 47739 h 47745"/>
              <a:gd name="connsiteX5" fmla="*/ 102334 w 209622"/>
              <a:gd name="connsiteY5" fmla="*/ 12814 h 47745"/>
              <a:gd name="connsiteX6" fmla="*/ 734 w 209622"/>
              <a:gd name="connsiteY6" fmla="*/ 15989 h 4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22" h="47745">
                <a:moveTo>
                  <a:pt x="734" y="15989"/>
                </a:moveTo>
                <a:cubicBezTo>
                  <a:pt x="-5616" y="13872"/>
                  <a:pt x="30367" y="-1473"/>
                  <a:pt x="64234" y="114"/>
                </a:cubicBezTo>
                <a:cubicBezTo>
                  <a:pt x="98101" y="1701"/>
                  <a:pt x="185942" y="23927"/>
                  <a:pt x="203934" y="25514"/>
                </a:cubicBezTo>
                <a:cubicBezTo>
                  <a:pt x="221926" y="27102"/>
                  <a:pt x="193351" y="5935"/>
                  <a:pt x="172184" y="9639"/>
                </a:cubicBezTo>
                <a:cubicBezTo>
                  <a:pt x="151017" y="13343"/>
                  <a:pt x="88576" y="47210"/>
                  <a:pt x="76934" y="47739"/>
                </a:cubicBezTo>
                <a:cubicBezTo>
                  <a:pt x="65292" y="48268"/>
                  <a:pt x="112388" y="18106"/>
                  <a:pt x="102334" y="12814"/>
                </a:cubicBezTo>
                <a:cubicBezTo>
                  <a:pt x="92280" y="7522"/>
                  <a:pt x="7084" y="18106"/>
                  <a:pt x="734" y="159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1C3F44CD-2080-FCB9-2495-AFF76E820F8E}"/>
              </a:ext>
            </a:extLst>
          </p:cNvPr>
          <p:cNvSpPr/>
          <p:nvPr/>
        </p:nvSpPr>
        <p:spPr>
          <a:xfrm>
            <a:off x="3086095" y="3079572"/>
            <a:ext cx="45204" cy="573103"/>
          </a:xfrm>
          <a:custGeom>
            <a:avLst/>
            <a:gdLst>
              <a:gd name="connsiteX0" fmla="*/ 5 w 45204"/>
              <a:gd name="connsiteY0" fmla="*/ 178 h 573103"/>
              <a:gd name="connsiteX1" fmla="*/ 41280 w 45204"/>
              <a:gd name="connsiteY1" fmla="*/ 158928 h 573103"/>
              <a:gd name="connsiteX2" fmla="*/ 41280 w 45204"/>
              <a:gd name="connsiteY2" fmla="*/ 146228 h 573103"/>
              <a:gd name="connsiteX3" fmla="*/ 25405 w 45204"/>
              <a:gd name="connsiteY3" fmla="*/ 282753 h 573103"/>
              <a:gd name="connsiteX4" fmla="*/ 34930 w 45204"/>
              <a:gd name="connsiteY4" fmla="*/ 365303 h 573103"/>
              <a:gd name="connsiteX5" fmla="*/ 38105 w 45204"/>
              <a:gd name="connsiteY5" fmla="*/ 317678 h 573103"/>
              <a:gd name="connsiteX6" fmla="*/ 38105 w 45204"/>
              <a:gd name="connsiteY6" fmla="*/ 431978 h 573103"/>
              <a:gd name="connsiteX7" fmla="*/ 12705 w 45204"/>
              <a:gd name="connsiteY7" fmla="*/ 571678 h 573103"/>
              <a:gd name="connsiteX8" fmla="*/ 44455 w 45204"/>
              <a:gd name="connsiteY8" fmla="*/ 339903 h 573103"/>
              <a:gd name="connsiteX9" fmla="*/ 34930 w 45204"/>
              <a:gd name="connsiteY9" fmla="*/ 320853 h 573103"/>
              <a:gd name="connsiteX10" fmla="*/ 31755 w 45204"/>
              <a:gd name="connsiteY10" fmla="*/ 222428 h 573103"/>
              <a:gd name="connsiteX11" fmla="*/ 22230 w 45204"/>
              <a:gd name="connsiteY11" fmla="*/ 174803 h 573103"/>
              <a:gd name="connsiteX12" fmla="*/ 38105 w 45204"/>
              <a:gd name="connsiteY12" fmla="*/ 197028 h 573103"/>
              <a:gd name="connsiteX13" fmla="*/ 5 w 45204"/>
              <a:gd name="connsiteY13" fmla="*/ 178 h 57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04" h="573103">
                <a:moveTo>
                  <a:pt x="5" y="178"/>
                </a:moveTo>
                <a:cubicBezTo>
                  <a:pt x="534" y="-6172"/>
                  <a:pt x="41280" y="158928"/>
                  <a:pt x="41280" y="158928"/>
                </a:cubicBezTo>
                <a:cubicBezTo>
                  <a:pt x="48159" y="183270"/>
                  <a:pt x="43926" y="125591"/>
                  <a:pt x="41280" y="146228"/>
                </a:cubicBezTo>
                <a:cubicBezTo>
                  <a:pt x="38634" y="166865"/>
                  <a:pt x="26463" y="246241"/>
                  <a:pt x="25405" y="282753"/>
                </a:cubicBezTo>
                <a:cubicBezTo>
                  <a:pt x="24347" y="319265"/>
                  <a:pt x="32813" y="359482"/>
                  <a:pt x="34930" y="365303"/>
                </a:cubicBezTo>
                <a:cubicBezTo>
                  <a:pt x="37047" y="371124"/>
                  <a:pt x="37576" y="306566"/>
                  <a:pt x="38105" y="317678"/>
                </a:cubicBezTo>
                <a:cubicBezTo>
                  <a:pt x="38634" y="328790"/>
                  <a:pt x="42338" y="389645"/>
                  <a:pt x="38105" y="431978"/>
                </a:cubicBezTo>
                <a:cubicBezTo>
                  <a:pt x="33872" y="474311"/>
                  <a:pt x="11647" y="587024"/>
                  <a:pt x="12705" y="571678"/>
                </a:cubicBezTo>
                <a:cubicBezTo>
                  <a:pt x="13763" y="556332"/>
                  <a:pt x="44455" y="339903"/>
                  <a:pt x="44455" y="339903"/>
                </a:cubicBezTo>
                <a:cubicBezTo>
                  <a:pt x="48159" y="298099"/>
                  <a:pt x="37047" y="340432"/>
                  <a:pt x="34930" y="320853"/>
                </a:cubicBezTo>
                <a:cubicBezTo>
                  <a:pt x="32813" y="301274"/>
                  <a:pt x="33872" y="246770"/>
                  <a:pt x="31755" y="222428"/>
                </a:cubicBezTo>
                <a:cubicBezTo>
                  <a:pt x="29638" y="198086"/>
                  <a:pt x="21172" y="179036"/>
                  <a:pt x="22230" y="174803"/>
                </a:cubicBezTo>
                <a:cubicBezTo>
                  <a:pt x="23288" y="170570"/>
                  <a:pt x="40222" y="220311"/>
                  <a:pt x="38105" y="197028"/>
                </a:cubicBezTo>
                <a:cubicBezTo>
                  <a:pt x="35988" y="173745"/>
                  <a:pt x="-524" y="6528"/>
                  <a:pt x="5" y="1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D04CBB1A-694B-5AC1-3D8B-A5F6C4D9E23F}"/>
              </a:ext>
            </a:extLst>
          </p:cNvPr>
          <p:cNvSpPr/>
          <p:nvPr/>
        </p:nvSpPr>
        <p:spPr>
          <a:xfrm>
            <a:off x="3043914" y="3578207"/>
            <a:ext cx="96636" cy="204284"/>
          </a:xfrm>
          <a:custGeom>
            <a:avLst/>
            <a:gdLst>
              <a:gd name="connsiteX0" fmla="*/ 13611 w 96636"/>
              <a:gd name="connsiteY0" fmla="*/ 18 h 204284"/>
              <a:gd name="connsiteX1" fmla="*/ 911 w 96636"/>
              <a:gd name="connsiteY1" fmla="*/ 130193 h 204284"/>
              <a:gd name="connsiteX2" fmla="*/ 42186 w 96636"/>
              <a:gd name="connsiteY2" fmla="*/ 177818 h 204284"/>
              <a:gd name="connsiteX3" fmla="*/ 23136 w 96636"/>
              <a:gd name="connsiteY3" fmla="*/ 161943 h 204284"/>
              <a:gd name="connsiteX4" fmla="*/ 92986 w 96636"/>
              <a:gd name="connsiteY4" fmla="*/ 203218 h 204284"/>
              <a:gd name="connsiteX5" fmla="*/ 83461 w 96636"/>
              <a:gd name="connsiteY5" fmla="*/ 187343 h 204284"/>
              <a:gd name="connsiteX6" fmla="*/ 54886 w 96636"/>
              <a:gd name="connsiteY6" fmla="*/ 136543 h 204284"/>
              <a:gd name="connsiteX7" fmla="*/ 64411 w 96636"/>
              <a:gd name="connsiteY7" fmla="*/ 95268 h 204284"/>
              <a:gd name="connsiteX8" fmla="*/ 64411 w 96636"/>
              <a:gd name="connsiteY8" fmla="*/ 149243 h 204284"/>
              <a:gd name="connsiteX9" fmla="*/ 67586 w 96636"/>
              <a:gd name="connsiteY9" fmla="*/ 180993 h 204284"/>
              <a:gd name="connsiteX10" fmla="*/ 42186 w 96636"/>
              <a:gd name="connsiteY10" fmla="*/ 155593 h 204284"/>
              <a:gd name="connsiteX11" fmla="*/ 35836 w 96636"/>
              <a:gd name="connsiteY11" fmla="*/ 50818 h 204284"/>
              <a:gd name="connsiteX12" fmla="*/ 32661 w 96636"/>
              <a:gd name="connsiteY12" fmla="*/ 155593 h 204284"/>
              <a:gd name="connsiteX13" fmla="*/ 13611 w 96636"/>
              <a:gd name="connsiteY13" fmla="*/ 139718 h 204284"/>
              <a:gd name="connsiteX14" fmla="*/ 13611 w 96636"/>
              <a:gd name="connsiteY14" fmla="*/ 18 h 20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636" h="204284">
                <a:moveTo>
                  <a:pt x="13611" y="18"/>
                </a:moveTo>
                <a:cubicBezTo>
                  <a:pt x="11494" y="-1570"/>
                  <a:pt x="-3851" y="100560"/>
                  <a:pt x="911" y="130193"/>
                </a:cubicBezTo>
                <a:cubicBezTo>
                  <a:pt x="5673" y="159826"/>
                  <a:pt x="38482" y="172526"/>
                  <a:pt x="42186" y="177818"/>
                </a:cubicBezTo>
                <a:cubicBezTo>
                  <a:pt x="45890" y="183110"/>
                  <a:pt x="14669" y="157710"/>
                  <a:pt x="23136" y="161943"/>
                </a:cubicBezTo>
                <a:cubicBezTo>
                  <a:pt x="31603" y="166176"/>
                  <a:pt x="92986" y="203218"/>
                  <a:pt x="92986" y="203218"/>
                </a:cubicBezTo>
                <a:cubicBezTo>
                  <a:pt x="103040" y="207451"/>
                  <a:pt x="89811" y="198455"/>
                  <a:pt x="83461" y="187343"/>
                </a:cubicBezTo>
                <a:cubicBezTo>
                  <a:pt x="77111" y="176231"/>
                  <a:pt x="58061" y="151889"/>
                  <a:pt x="54886" y="136543"/>
                </a:cubicBezTo>
                <a:cubicBezTo>
                  <a:pt x="51711" y="121197"/>
                  <a:pt x="62823" y="93151"/>
                  <a:pt x="64411" y="95268"/>
                </a:cubicBezTo>
                <a:cubicBezTo>
                  <a:pt x="65999" y="97385"/>
                  <a:pt x="63882" y="134956"/>
                  <a:pt x="64411" y="149243"/>
                </a:cubicBezTo>
                <a:cubicBezTo>
                  <a:pt x="64940" y="163531"/>
                  <a:pt x="71290" y="179935"/>
                  <a:pt x="67586" y="180993"/>
                </a:cubicBezTo>
                <a:cubicBezTo>
                  <a:pt x="63882" y="182051"/>
                  <a:pt x="47478" y="177289"/>
                  <a:pt x="42186" y="155593"/>
                </a:cubicBezTo>
                <a:cubicBezTo>
                  <a:pt x="36894" y="133897"/>
                  <a:pt x="37423" y="50818"/>
                  <a:pt x="35836" y="50818"/>
                </a:cubicBezTo>
                <a:cubicBezTo>
                  <a:pt x="34249" y="50818"/>
                  <a:pt x="32661" y="155593"/>
                  <a:pt x="32661" y="155593"/>
                </a:cubicBezTo>
                <a:cubicBezTo>
                  <a:pt x="28957" y="170410"/>
                  <a:pt x="15728" y="161943"/>
                  <a:pt x="13611" y="139718"/>
                </a:cubicBezTo>
                <a:cubicBezTo>
                  <a:pt x="11494" y="117493"/>
                  <a:pt x="15728" y="1606"/>
                  <a:pt x="13611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CCA46CC5-2165-9D17-FD2F-B2A6077910C2}"/>
              </a:ext>
            </a:extLst>
          </p:cNvPr>
          <p:cNvSpPr/>
          <p:nvPr/>
        </p:nvSpPr>
        <p:spPr>
          <a:xfrm>
            <a:off x="3263282" y="3450694"/>
            <a:ext cx="124449" cy="311753"/>
          </a:xfrm>
          <a:custGeom>
            <a:avLst/>
            <a:gdLst>
              <a:gd name="connsiteX0" fmla="*/ 35543 w 124449"/>
              <a:gd name="connsiteY0" fmla="*/ 531 h 311753"/>
              <a:gd name="connsiteX1" fmla="*/ 26018 w 124449"/>
              <a:gd name="connsiteY1" fmla="*/ 98956 h 311753"/>
              <a:gd name="connsiteX2" fmla="*/ 54593 w 124449"/>
              <a:gd name="connsiteY2" fmla="*/ 203731 h 311753"/>
              <a:gd name="connsiteX3" fmla="*/ 48243 w 124449"/>
              <a:gd name="connsiteY3" fmla="*/ 254531 h 311753"/>
              <a:gd name="connsiteX4" fmla="*/ 89518 w 124449"/>
              <a:gd name="connsiteY4" fmla="*/ 222781 h 311753"/>
              <a:gd name="connsiteX5" fmla="*/ 76818 w 124449"/>
              <a:gd name="connsiteY5" fmla="*/ 311681 h 311753"/>
              <a:gd name="connsiteX6" fmla="*/ 86343 w 124449"/>
              <a:gd name="connsiteY6" fmla="*/ 235481 h 311753"/>
              <a:gd name="connsiteX7" fmla="*/ 124443 w 124449"/>
              <a:gd name="connsiteY7" fmla="*/ 111656 h 311753"/>
              <a:gd name="connsiteX8" fmla="*/ 83168 w 124449"/>
              <a:gd name="connsiteY8" fmla="*/ 219606 h 311753"/>
              <a:gd name="connsiteX9" fmla="*/ 70468 w 124449"/>
              <a:gd name="connsiteY9" fmla="*/ 194206 h 311753"/>
              <a:gd name="connsiteX10" fmla="*/ 67293 w 124449"/>
              <a:gd name="connsiteY10" fmla="*/ 114831 h 311753"/>
              <a:gd name="connsiteX11" fmla="*/ 64118 w 124449"/>
              <a:gd name="connsiteY11" fmla="*/ 194206 h 311753"/>
              <a:gd name="connsiteX12" fmla="*/ 38718 w 124449"/>
              <a:gd name="connsiteY12" fmla="*/ 149756 h 311753"/>
              <a:gd name="connsiteX13" fmla="*/ 3793 w 124449"/>
              <a:gd name="connsiteY13" fmla="*/ 114831 h 311753"/>
              <a:gd name="connsiteX14" fmla="*/ 3793 w 124449"/>
              <a:gd name="connsiteY14" fmla="*/ 143406 h 311753"/>
              <a:gd name="connsiteX15" fmla="*/ 35543 w 124449"/>
              <a:gd name="connsiteY15" fmla="*/ 531 h 3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449" h="311753">
                <a:moveTo>
                  <a:pt x="35543" y="531"/>
                </a:moveTo>
                <a:cubicBezTo>
                  <a:pt x="39247" y="-6877"/>
                  <a:pt x="22843" y="65089"/>
                  <a:pt x="26018" y="98956"/>
                </a:cubicBezTo>
                <a:cubicBezTo>
                  <a:pt x="29193" y="132823"/>
                  <a:pt x="50889" y="177802"/>
                  <a:pt x="54593" y="203731"/>
                </a:cubicBezTo>
                <a:cubicBezTo>
                  <a:pt x="58297" y="229660"/>
                  <a:pt x="42422" y="251356"/>
                  <a:pt x="48243" y="254531"/>
                </a:cubicBezTo>
                <a:cubicBezTo>
                  <a:pt x="54064" y="257706"/>
                  <a:pt x="84755" y="213256"/>
                  <a:pt x="89518" y="222781"/>
                </a:cubicBezTo>
                <a:cubicBezTo>
                  <a:pt x="94281" y="232306"/>
                  <a:pt x="77347" y="309564"/>
                  <a:pt x="76818" y="311681"/>
                </a:cubicBezTo>
                <a:cubicBezTo>
                  <a:pt x="76289" y="313798"/>
                  <a:pt x="78406" y="268818"/>
                  <a:pt x="86343" y="235481"/>
                </a:cubicBezTo>
                <a:cubicBezTo>
                  <a:pt x="94280" y="202144"/>
                  <a:pt x="124972" y="114302"/>
                  <a:pt x="124443" y="111656"/>
                </a:cubicBezTo>
                <a:cubicBezTo>
                  <a:pt x="123914" y="109010"/>
                  <a:pt x="92164" y="205848"/>
                  <a:pt x="83168" y="219606"/>
                </a:cubicBezTo>
                <a:cubicBezTo>
                  <a:pt x="74172" y="233364"/>
                  <a:pt x="73114" y="211669"/>
                  <a:pt x="70468" y="194206"/>
                </a:cubicBezTo>
                <a:cubicBezTo>
                  <a:pt x="67822" y="176743"/>
                  <a:pt x="68351" y="114831"/>
                  <a:pt x="67293" y="114831"/>
                </a:cubicBezTo>
                <a:cubicBezTo>
                  <a:pt x="66235" y="114831"/>
                  <a:pt x="68880" y="188385"/>
                  <a:pt x="64118" y="194206"/>
                </a:cubicBezTo>
                <a:cubicBezTo>
                  <a:pt x="59356" y="200027"/>
                  <a:pt x="48772" y="162985"/>
                  <a:pt x="38718" y="149756"/>
                </a:cubicBezTo>
                <a:cubicBezTo>
                  <a:pt x="28664" y="136527"/>
                  <a:pt x="9614" y="115889"/>
                  <a:pt x="3793" y="114831"/>
                </a:cubicBezTo>
                <a:cubicBezTo>
                  <a:pt x="-2028" y="113773"/>
                  <a:pt x="-440" y="158223"/>
                  <a:pt x="3793" y="143406"/>
                </a:cubicBezTo>
                <a:cubicBezTo>
                  <a:pt x="8026" y="128589"/>
                  <a:pt x="31839" y="7939"/>
                  <a:pt x="35543" y="5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1C2CBCE5-C981-8B99-C46B-F54B5511A0FF}"/>
              </a:ext>
            </a:extLst>
          </p:cNvPr>
          <p:cNvSpPr/>
          <p:nvPr/>
        </p:nvSpPr>
        <p:spPr>
          <a:xfrm>
            <a:off x="3342399" y="3500578"/>
            <a:ext cx="156364" cy="290380"/>
          </a:xfrm>
          <a:custGeom>
            <a:avLst/>
            <a:gdLst>
              <a:gd name="connsiteX0" fmla="*/ 876 w 156364"/>
              <a:gd name="connsiteY0" fmla="*/ 1447 h 290380"/>
              <a:gd name="connsiteX1" fmla="*/ 58026 w 156364"/>
              <a:gd name="connsiteY1" fmla="*/ 68122 h 290380"/>
              <a:gd name="connsiteX2" fmla="*/ 102476 w 156364"/>
              <a:gd name="connsiteY2" fmla="*/ 99872 h 290380"/>
              <a:gd name="connsiteX3" fmla="*/ 61201 w 156364"/>
              <a:gd name="connsiteY3" fmla="*/ 99872 h 290380"/>
              <a:gd name="connsiteX4" fmla="*/ 108826 w 156364"/>
              <a:gd name="connsiteY4" fmla="*/ 128447 h 290380"/>
              <a:gd name="connsiteX5" fmla="*/ 131051 w 156364"/>
              <a:gd name="connsiteY5" fmla="*/ 198297 h 290380"/>
              <a:gd name="connsiteX6" fmla="*/ 137401 w 156364"/>
              <a:gd name="connsiteY6" fmla="*/ 172897 h 290380"/>
              <a:gd name="connsiteX7" fmla="*/ 115176 w 156364"/>
              <a:gd name="connsiteY7" fmla="*/ 290372 h 290380"/>
              <a:gd name="connsiteX8" fmla="*/ 153276 w 156364"/>
              <a:gd name="connsiteY8" fmla="*/ 166547 h 290380"/>
              <a:gd name="connsiteX9" fmla="*/ 150101 w 156364"/>
              <a:gd name="connsiteY9" fmla="*/ 176072 h 290380"/>
              <a:gd name="connsiteX10" fmla="*/ 118351 w 156364"/>
              <a:gd name="connsiteY10" fmla="*/ 90347 h 290380"/>
              <a:gd name="connsiteX11" fmla="*/ 131051 w 156364"/>
              <a:gd name="connsiteY11" fmla="*/ 150672 h 290380"/>
              <a:gd name="connsiteX12" fmla="*/ 83426 w 156364"/>
              <a:gd name="connsiteY12" fmla="*/ 90347 h 290380"/>
              <a:gd name="connsiteX13" fmla="*/ 105651 w 156364"/>
              <a:gd name="connsiteY13" fmla="*/ 137972 h 290380"/>
              <a:gd name="connsiteX14" fmla="*/ 876 w 156364"/>
              <a:gd name="connsiteY14" fmla="*/ 1447 h 2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364" h="290380">
                <a:moveTo>
                  <a:pt x="876" y="1447"/>
                </a:moveTo>
                <a:cubicBezTo>
                  <a:pt x="-7062" y="-10195"/>
                  <a:pt x="41093" y="51718"/>
                  <a:pt x="58026" y="68122"/>
                </a:cubicBezTo>
                <a:cubicBezTo>
                  <a:pt x="74959" y="84526"/>
                  <a:pt x="101947" y="94580"/>
                  <a:pt x="102476" y="99872"/>
                </a:cubicBezTo>
                <a:cubicBezTo>
                  <a:pt x="103005" y="105164"/>
                  <a:pt x="60143" y="95110"/>
                  <a:pt x="61201" y="99872"/>
                </a:cubicBezTo>
                <a:cubicBezTo>
                  <a:pt x="62259" y="104634"/>
                  <a:pt x="97184" y="112043"/>
                  <a:pt x="108826" y="128447"/>
                </a:cubicBezTo>
                <a:cubicBezTo>
                  <a:pt x="120468" y="144851"/>
                  <a:pt x="126289" y="190889"/>
                  <a:pt x="131051" y="198297"/>
                </a:cubicBezTo>
                <a:cubicBezTo>
                  <a:pt x="135814" y="205705"/>
                  <a:pt x="140047" y="157551"/>
                  <a:pt x="137401" y="172897"/>
                </a:cubicBezTo>
                <a:cubicBezTo>
                  <a:pt x="134755" y="188243"/>
                  <a:pt x="112530" y="291430"/>
                  <a:pt x="115176" y="290372"/>
                </a:cubicBezTo>
                <a:cubicBezTo>
                  <a:pt x="117822" y="289314"/>
                  <a:pt x="153276" y="166547"/>
                  <a:pt x="153276" y="166547"/>
                </a:cubicBezTo>
                <a:cubicBezTo>
                  <a:pt x="159097" y="147497"/>
                  <a:pt x="155922" y="188772"/>
                  <a:pt x="150101" y="176072"/>
                </a:cubicBezTo>
                <a:cubicBezTo>
                  <a:pt x="144280" y="163372"/>
                  <a:pt x="121526" y="94580"/>
                  <a:pt x="118351" y="90347"/>
                </a:cubicBezTo>
                <a:cubicBezTo>
                  <a:pt x="115176" y="86114"/>
                  <a:pt x="136872" y="150672"/>
                  <a:pt x="131051" y="150672"/>
                </a:cubicBezTo>
                <a:cubicBezTo>
                  <a:pt x="125230" y="150672"/>
                  <a:pt x="87659" y="92464"/>
                  <a:pt x="83426" y="90347"/>
                </a:cubicBezTo>
                <a:cubicBezTo>
                  <a:pt x="79193" y="88230"/>
                  <a:pt x="120468" y="150143"/>
                  <a:pt x="105651" y="137972"/>
                </a:cubicBezTo>
                <a:cubicBezTo>
                  <a:pt x="90834" y="125801"/>
                  <a:pt x="8814" y="13089"/>
                  <a:pt x="876" y="14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2EA30531-BE38-DAD3-0651-26113700D44D}"/>
              </a:ext>
            </a:extLst>
          </p:cNvPr>
          <p:cNvSpPr/>
          <p:nvPr/>
        </p:nvSpPr>
        <p:spPr>
          <a:xfrm>
            <a:off x="3238474" y="3676434"/>
            <a:ext cx="221182" cy="133586"/>
          </a:xfrm>
          <a:custGeom>
            <a:avLst/>
            <a:gdLst>
              <a:gd name="connsiteX0" fmla="*/ 26 w 221182"/>
              <a:gd name="connsiteY0" fmla="*/ 133566 h 133586"/>
              <a:gd name="connsiteX1" fmla="*/ 95276 w 221182"/>
              <a:gd name="connsiteY1" fmla="*/ 89116 h 133586"/>
              <a:gd name="connsiteX2" fmla="*/ 158776 w 221182"/>
              <a:gd name="connsiteY2" fmla="*/ 104991 h 133586"/>
              <a:gd name="connsiteX3" fmla="*/ 149251 w 221182"/>
              <a:gd name="connsiteY3" fmla="*/ 79591 h 133586"/>
              <a:gd name="connsiteX4" fmla="*/ 219101 w 221182"/>
              <a:gd name="connsiteY4" fmla="*/ 98641 h 133586"/>
              <a:gd name="connsiteX5" fmla="*/ 200051 w 221182"/>
              <a:gd name="connsiteY5" fmla="*/ 73241 h 133586"/>
              <a:gd name="connsiteX6" fmla="*/ 171476 w 221182"/>
              <a:gd name="connsiteY6" fmla="*/ 31966 h 133586"/>
              <a:gd name="connsiteX7" fmla="*/ 177826 w 221182"/>
              <a:gd name="connsiteY7" fmla="*/ 216 h 133586"/>
              <a:gd name="connsiteX8" fmla="*/ 171476 w 221182"/>
              <a:gd name="connsiteY8" fmla="*/ 47841 h 133586"/>
              <a:gd name="connsiteX9" fmla="*/ 190526 w 221182"/>
              <a:gd name="connsiteY9" fmla="*/ 79591 h 133586"/>
              <a:gd name="connsiteX10" fmla="*/ 114326 w 221182"/>
              <a:gd name="connsiteY10" fmla="*/ 60541 h 133586"/>
              <a:gd name="connsiteX11" fmla="*/ 152426 w 221182"/>
              <a:gd name="connsiteY11" fmla="*/ 85941 h 133586"/>
              <a:gd name="connsiteX12" fmla="*/ 104801 w 221182"/>
              <a:gd name="connsiteY12" fmla="*/ 82766 h 133586"/>
              <a:gd name="connsiteX13" fmla="*/ 26 w 221182"/>
              <a:gd name="connsiteY13" fmla="*/ 133566 h 13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1182" h="133586">
                <a:moveTo>
                  <a:pt x="26" y="133566"/>
                </a:moveTo>
                <a:cubicBezTo>
                  <a:pt x="-1562" y="134624"/>
                  <a:pt x="68818" y="93878"/>
                  <a:pt x="95276" y="89116"/>
                </a:cubicBezTo>
                <a:cubicBezTo>
                  <a:pt x="121734" y="84354"/>
                  <a:pt x="149780" y="106578"/>
                  <a:pt x="158776" y="104991"/>
                </a:cubicBezTo>
                <a:cubicBezTo>
                  <a:pt x="167772" y="103404"/>
                  <a:pt x="139197" y="80649"/>
                  <a:pt x="149251" y="79591"/>
                </a:cubicBezTo>
                <a:cubicBezTo>
                  <a:pt x="159305" y="78533"/>
                  <a:pt x="219101" y="98641"/>
                  <a:pt x="219101" y="98641"/>
                </a:cubicBezTo>
                <a:cubicBezTo>
                  <a:pt x="227568" y="97583"/>
                  <a:pt x="207989" y="84353"/>
                  <a:pt x="200051" y="73241"/>
                </a:cubicBezTo>
                <a:cubicBezTo>
                  <a:pt x="192114" y="62128"/>
                  <a:pt x="175180" y="44137"/>
                  <a:pt x="171476" y="31966"/>
                </a:cubicBezTo>
                <a:cubicBezTo>
                  <a:pt x="167772" y="19795"/>
                  <a:pt x="177826" y="-2430"/>
                  <a:pt x="177826" y="216"/>
                </a:cubicBezTo>
                <a:cubicBezTo>
                  <a:pt x="177826" y="2862"/>
                  <a:pt x="169359" y="34612"/>
                  <a:pt x="171476" y="47841"/>
                </a:cubicBezTo>
                <a:cubicBezTo>
                  <a:pt x="173593" y="61070"/>
                  <a:pt x="200051" y="77474"/>
                  <a:pt x="190526" y="79591"/>
                </a:cubicBezTo>
                <a:cubicBezTo>
                  <a:pt x="181001" y="81708"/>
                  <a:pt x="120676" y="59483"/>
                  <a:pt x="114326" y="60541"/>
                </a:cubicBezTo>
                <a:cubicBezTo>
                  <a:pt x="107976" y="61599"/>
                  <a:pt x="154013" y="82237"/>
                  <a:pt x="152426" y="85941"/>
                </a:cubicBezTo>
                <a:cubicBezTo>
                  <a:pt x="150839" y="89645"/>
                  <a:pt x="124380" y="74299"/>
                  <a:pt x="104801" y="82766"/>
                </a:cubicBezTo>
                <a:cubicBezTo>
                  <a:pt x="85222" y="91233"/>
                  <a:pt x="1614" y="132508"/>
                  <a:pt x="26" y="1335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B1095D8D-742B-4C45-32B4-D393DE1F9CD1}"/>
              </a:ext>
            </a:extLst>
          </p:cNvPr>
          <p:cNvSpPr/>
          <p:nvPr/>
        </p:nvSpPr>
        <p:spPr>
          <a:xfrm>
            <a:off x="3092206" y="3749637"/>
            <a:ext cx="241618" cy="69323"/>
          </a:xfrm>
          <a:custGeom>
            <a:avLst/>
            <a:gdLst>
              <a:gd name="connsiteX0" fmla="*/ 244 w 241618"/>
              <a:gd name="connsiteY0" fmla="*/ 38 h 69323"/>
              <a:gd name="connsiteX1" fmla="*/ 171694 w 241618"/>
              <a:gd name="connsiteY1" fmla="*/ 57188 h 69323"/>
              <a:gd name="connsiteX2" fmla="*/ 127244 w 241618"/>
              <a:gd name="connsiteY2" fmla="*/ 66713 h 69323"/>
              <a:gd name="connsiteX3" fmla="*/ 181219 w 241618"/>
              <a:gd name="connsiteY3" fmla="*/ 22263 h 69323"/>
              <a:gd name="connsiteX4" fmla="*/ 241544 w 241618"/>
              <a:gd name="connsiteY4" fmla="*/ 3213 h 69323"/>
              <a:gd name="connsiteX5" fmla="*/ 168519 w 241618"/>
              <a:gd name="connsiteY5" fmla="*/ 34963 h 69323"/>
              <a:gd name="connsiteX6" fmla="*/ 133594 w 241618"/>
              <a:gd name="connsiteY6" fmla="*/ 66713 h 69323"/>
              <a:gd name="connsiteX7" fmla="*/ 244 w 241618"/>
              <a:gd name="connsiteY7" fmla="*/ 38 h 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618" h="69323">
                <a:moveTo>
                  <a:pt x="244" y="38"/>
                </a:moveTo>
                <a:cubicBezTo>
                  <a:pt x="6594" y="-1550"/>
                  <a:pt x="150527" y="46076"/>
                  <a:pt x="171694" y="57188"/>
                </a:cubicBezTo>
                <a:cubicBezTo>
                  <a:pt x="192861" y="68301"/>
                  <a:pt x="125657" y="72534"/>
                  <a:pt x="127244" y="66713"/>
                </a:cubicBezTo>
                <a:cubicBezTo>
                  <a:pt x="128832" y="60892"/>
                  <a:pt x="162169" y="32846"/>
                  <a:pt x="181219" y="22263"/>
                </a:cubicBezTo>
                <a:cubicBezTo>
                  <a:pt x="200269" y="11680"/>
                  <a:pt x="243661" y="1096"/>
                  <a:pt x="241544" y="3213"/>
                </a:cubicBezTo>
                <a:cubicBezTo>
                  <a:pt x="239427" y="5330"/>
                  <a:pt x="186511" y="24380"/>
                  <a:pt x="168519" y="34963"/>
                </a:cubicBezTo>
                <a:cubicBezTo>
                  <a:pt x="150527" y="45546"/>
                  <a:pt x="154232" y="70417"/>
                  <a:pt x="133594" y="66713"/>
                </a:cubicBezTo>
                <a:cubicBezTo>
                  <a:pt x="112956" y="63009"/>
                  <a:pt x="-6106" y="1626"/>
                  <a:pt x="244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FE3A2902-C02C-D0AC-2B64-7194DC52D1A8}"/>
              </a:ext>
            </a:extLst>
          </p:cNvPr>
          <p:cNvSpPr/>
          <p:nvPr/>
        </p:nvSpPr>
        <p:spPr>
          <a:xfrm>
            <a:off x="3298418" y="3437188"/>
            <a:ext cx="150337" cy="280836"/>
          </a:xfrm>
          <a:custGeom>
            <a:avLst/>
            <a:gdLst>
              <a:gd name="connsiteX0" fmla="*/ 41682 w 150337"/>
              <a:gd name="connsiteY0" fmla="*/ 1337 h 280836"/>
              <a:gd name="connsiteX1" fmla="*/ 22632 w 150337"/>
              <a:gd name="connsiteY1" fmla="*/ 118812 h 280836"/>
              <a:gd name="connsiteX2" fmla="*/ 48032 w 150337"/>
              <a:gd name="connsiteY2" fmla="*/ 166437 h 280836"/>
              <a:gd name="connsiteX3" fmla="*/ 13107 w 150337"/>
              <a:gd name="connsiteY3" fmla="*/ 223587 h 280836"/>
              <a:gd name="connsiteX4" fmla="*/ 146457 w 150337"/>
              <a:gd name="connsiteY4" fmla="*/ 188662 h 280836"/>
              <a:gd name="connsiteX5" fmla="*/ 111532 w 150337"/>
              <a:gd name="connsiteY5" fmla="*/ 217237 h 280836"/>
              <a:gd name="connsiteX6" fmla="*/ 79782 w 150337"/>
              <a:gd name="connsiteY6" fmla="*/ 280737 h 280836"/>
              <a:gd name="connsiteX7" fmla="*/ 102007 w 150337"/>
              <a:gd name="connsiteY7" fmla="*/ 201362 h 280836"/>
              <a:gd name="connsiteX8" fmla="*/ 48032 w 150337"/>
              <a:gd name="connsiteY8" fmla="*/ 220412 h 280836"/>
              <a:gd name="connsiteX9" fmla="*/ 35332 w 150337"/>
              <a:gd name="connsiteY9" fmla="*/ 163262 h 280836"/>
              <a:gd name="connsiteX10" fmla="*/ 3582 w 150337"/>
              <a:gd name="connsiteY10" fmla="*/ 160087 h 280836"/>
              <a:gd name="connsiteX11" fmla="*/ 3582 w 150337"/>
              <a:gd name="connsiteY11" fmla="*/ 204537 h 280836"/>
              <a:gd name="connsiteX12" fmla="*/ 41682 w 150337"/>
              <a:gd name="connsiteY12" fmla="*/ 1337 h 28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337" h="280836">
                <a:moveTo>
                  <a:pt x="41682" y="1337"/>
                </a:moveTo>
                <a:cubicBezTo>
                  <a:pt x="44857" y="-12950"/>
                  <a:pt x="21574" y="91295"/>
                  <a:pt x="22632" y="118812"/>
                </a:cubicBezTo>
                <a:cubicBezTo>
                  <a:pt x="23690" y="146329"/>
                  <a:pt x="49619" y="148975"/>
                  <a:pt x="48032" y="166437"/>
                </a:cubicBezTo>
                <a:cubicBezTo>
                  <a:pt x="46445" y="183899"/>
                  <a:pt x="-3297" y="219883"/>
                  <a:pt x="13107" y="223587"/>
                </a:cubicBezTo>
                <a:cubicBezTo>
                  <a:pt x="29511" y="227291"/>
                  <a:pt x="130053" y="189720"/>
                  <a:pt x="146457" y="188662"/>
                </a:cubicBezTo>
                <a:cubicBezTo>
                  <a:pt x="162861" y="187604"/>
                  <a:pt x="122644" y="201891"/>
                  <a:pt x="111532" y="217237"/>
                </a:cubicBezTo>
                <a:cubicBezTo>
                  <a:pt x="100420" y="232583"/>
                  <a:pt x="81370" y="283383"/>
                  <a:pt x="79782" y="280737"/>
                </a:cubicBezTo>
                <a:cubicBezTo>
                  <a:pt x="78195" y="278091"/>
                  <a:pt x="107299" y="211416"/>
                  <a:pt x="102007" y="201362"/>
                </a:cubicBezTo>
                <a:cubicBezTo>
                  <a:pt x="96715" y="191308"/>
                  <a:pt x="59144" y="226762"/>
                  <a:pt x="48032" y="220412"/>
                </a:cubicBezTo>
                <a:cubicBezTo>
                  <a:pt x="36920" y="214062"/>
                  <a:pt x="42740" y="173316"/>
                  <a:pt x="35332" y="163262"/>
                </a:cubicBezTo>
                <a:cubicBezTo>
                  <a:pt x="27924" y="153208"/>
                  <a:pt x="8874" y="153208"/>
                  <a:pt x="3582" y="160087"/>
                </a:cubicBezTo>
                <a:cubicBezTo>
                  <a:pt x="-1710" y="166966"/>
                  <a:pt x="-651" y="230466"/>
                  <a:pt x="3582" y="204537"/>
                </a:cubicBezTo>
                <a:cubicBezTo>
                  <a:pt x="7815" y="178608"/>
                  <a:pt x="38507" y="15624"/>
                  <a:pt x="41682" y="13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7F983510-18CD-8382-20B3-092C6B80C299}"/>
              </a:ext>
            </a:extLst>
          </p:cNvPr>
          <p:cNvSpPr/>
          <p:nvPr/>
        </p:nvSpPr>
        <p:spPr>
          <a:xfrm>
            <a:off x="3251166" y="3757410"/>
            <a:ext cx="174690" cy="93939"/>
          </a:xfrm>
          <a:custGeom>
            <a:avLst/>
            <a:gdLst>
              <a:gd name="connsiteX0" fmla="*/ 34 w 174690"/>
              <a:gd name="connsiteY0" fmla="*/ 93865 h 93939"/>
              <a:gd name="connsiteX1" fmla="*/ 88934 w 174690"/>
              <a:gd name="connsiteY1" fmla="*/ 17665 h 93939"/>
              <a:gd name="connsiteX2" fmla="*/ 174659 w 174690"/>
              <a:gd name="connsiteY2" fmla="*/ 33540 h 93939"/>
              <a:gd name="connsiteX3" fmla="*/ 79409 w 174690"/>
              <a:gd name="connsiteY3" fmla="*/ 1790 h 93939"/>
              <a:gd name="connsiteX4" fmla="*/ 34 w 174690"/>
              <a:gd name="connsiteY4" fmla="*/ 93865 h 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90" h="93939">
                <a:moveTo>
                  <a:pt x="34" y="93865"/>
                </a:moveTo>
                <a:cubicBezTo>
                  <a:pt x="1622" y="96511"/>
                  <a:pt x="59830" y="27719"/>
                  <a:pt x="88934" y="17665"/>
                </a:cubicBezTo>
                <a:cubicBezTo>
                  <a:pt x="118038" y="7611"/>
                  <a:pt x="176247" y="36186"/>
                  <a:pt x="174659" y="33540"/>
                </a:cubicBezTo>
                <a:cubicBezTo>
                  <a:pt x="173072" y="30894"/>
                  <a:pt x="107455" y="-8793"/>
                  <a:pt x="79409" y="1790"/>
                </a:cubicBezTo>
                <a:cubicBezTo>
                  <a:pt x="51363" y="12373"/>
                  <a:pt x="-1554" y="91219"/>
                  <a:pt x="34" y="938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0C2D78A8-B0EA-EDCA-371B-C53FA8E85701}"/>
              </a:ext>
            </a:extLst>
          </p:cNvPr>
          <p:cNvSpPr/>
          <p:nvPr/>
        </p:nvSpPr>
        <p:spPr>
          <a:xfrm>
            <a:off x="3296475" y="2850910"/>
            <a:ext cx="123001" cy="198172"/>
          </a:xfrm>
          <a:custGeom>
            <a:avLst/>
            <a:gdLst>
              <a:gd name="connsiteX0" fmla="*/ 123000 w 123001"/>
              <a:gd name="connsiteY0" fmla="*/ 240 h 198172"/>
              <a:gd name="connsiteX1" fmla="*/ 2350 w 123001"/>
              <a:gd name="connsiteY1" fmla="*/ 165340 h 198172"/>
              <a:gd name="connsiteX2" fmla="*/ 43625 w 123001"/>
              <a:gd name="connsiteY2" fmla="*/ 124065 h 198172"/>
              <a:gd name="connsiteX3" fmla="*/ 49975 w 123001"/>
              <a:gd name="connsiteY3" fmla="*/ 92315 h 198172"/>
              <a:gd name="connsiteX4" fmla="*/ 78550 w 123001"/>
              <a:gd name="connsiteY4" fmla="*/ 197090 h 198172"/>
              <a:gd name="connsiteX5" fmla="*/ 69025 w 123001"/>
              <a:gd name="connsiteY5" fmla="*/ 143115 h 198172"/>
              <a:gd name="connsiteX6" fmla="*/ 49975 w 123001"/>
              <a:gd name="connsiteY6" fmla="*/ 82790 h 198172"/>
              <a:gd name="connsiteX7" fmla="*/ 5525 w 123001"/>
              <a:gd name="connsiteY7" fmla="*/ 127240 h 198172"/>
              <a:gd name="connsiteX8" fmla="*/ 123000 w 123001"/>
              <a:gd name="connsiteY8" fmla="*/ 240 h 1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01" h="198172">
                <a:moveTo>
                  <a:pt x="123000" y="240"/>
                </a:moveTo>
                <a:cubicBezTo>
                  <a:pt x="122471" y="6590"/>
                  <a:pt x="15579" y="144702"/>
                  <a:pt x="2350" y="165340"/>
                </a:cubicBezTo>
                <a:cubicBezTo>
                  <a:pt x="-10879" y="185978"/>
                  <a:pt x="35688" y="136236"/>
                  <a:pt x="43625" y="124065"/>
                </a:cubicBezTo>
                <a:cubicBezTo>
                  <a:pt x="51562" y="111894"/>
                  <a:pt x="44154" y="80144"/>
                  <a:pt x="49975" y="92315"/>
                </a:cubicBezTo>
                <a:cubicBezTo>
                  <a:pt x="55796" y="104486"/>
                  <a:pt x="75375" y="188623"/>
                  <a:pt x="78550" y="197090"/>
                </a:cubicBezTo>
                <a:cubicBezTo>
                  <a:pt x="81725" y="205557"/>
                  <a:pt x="73787" y="162165"/>
                  <a:pt x="69025" y="143115"/>
                </a:cubicBezTo>
                <a:cubicBezTo>
                  <a:pt x="64263" y="124065"/>
                  <a:pt x="60558" y="85436"/>
                  <a:pt x="49975" y="82790"/>
                </a:cubicBezTo>
                <a:cubicBezTo>
                  <a:pt x="39392" y="80144"/>
                  <a:pt x="-6117" y="139411"/>
                  <a:pt x="5525" y="127240"/>
                </a:cubicBezTo>
                <a:cubicBezTo>
                  <a:pt x="17167" y="115069"/>
                  <a:pt x="123529" y="-6110"/>
                  <a:pt x="123000" y="2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3A90F39D-DC59-E49E-6FF1-061585F2867C}"/>
              </a:ext>
            </a:extLst>
          </p:cNvPr>
          <p:cNvSpPr/>
          <p:nvPr/>
        </p:nvSpPr>
        <p:spPr>
          <a:xfrm>
            <a:off x="3165151" y="3660348"/>
            <a:ext cx="179261" cy="64444"/>
          </a:xfrm>
          <a:custGeom>
            <a:avLst/>
            <a:gdLst>
              <a:gd name="connsiteX0" fmla="*/ 324 w 179261"/>
              <a:gd name="connsiteY0" fmla="*/ 63927 h 64444"/>
              <a:gd name="connsiteX1" fmla="*/ 63824 w 179261"/>
              <a:gd name="connsiteY1" fmla="*/ 19477 h 64444"/>
              <a:gd name="connsiteX2" fmla="*/ 178124 w 179261"/>
              <a:gd name="connsiteY2" fmla="*/ 35352 h 64444"/>
              <a:gd name="connsiteX3" fmla="*/ 124149 w 179261"/>
              <a:gd name="connsiteY3" fmla="*/ 427 h 64444"/>
              <a:gd name="connsiteX4" fmla="*/ 152724 w 179261"/>
              <a:gd name="connsiteY4" fmla="*/ 63927 h 64444"/>
              <a:gd name="connsiteX5" fmla="*/ 124149 w 179261"/>
              <a:gd name="connsiteY5" fmla="*/ 32177 h 64444"/>
              <a:gd name="connsiteX6" fmla="*/ 66999 w 179261"/>
              <a:gd name="connsiteY6" fmla="*/ 63927 h 64444"/>
              <a:gd name="connsiteX7" fmla="*/ 89224 w 179261"/>
              <a:gd name="connsiteY7" fmla="*/ 9952 h 64444"/>
              <a:gd name="connsiteX8" fmla="*/ 324 w 179261"/>
              <a:gd name="connsiteY8" fmla="*/ 63927 h 6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261" h="64444">
                <a:moveTo>
                  <a:pt x="324" y="63927"/>
                </a:moveTo>
                <a:cubicBezTo>
                  <a:pt x="-3909" y="65514"/>
                  <a:pt x="34191" y="24239"/>
                  <a:pt x="63824" y="19477"/>
                </a:cubicBezTo>
                <a:cubicBezTo>
                  <a:pt x="93457" y="14715"/>
                  <a:pt x="168070" y="38527"/>
                  <a:pt x="178124" y="35352"/>
                </a:cubicBezTo>
                <a:cubicBezTo>
                  <a:pt x="188178" y="32177"/>
                  <a:pt x="128382" y="-4335"/>
                  <a:pt x="124149" y="427"/>
                </a:cubicBezTo>
                <a:cubicBezTo>
                  <a:pt x="119916" y="5189"/>
                  <a:pt x="152724" y="58635"/>
                  <a:pt x="152724" y="63927"/>
                </a:cubicBezTo>
                <a:cubicBezTo>
                  <a:pt x="152724" y="69219"/>
                  <a:pt x="138436" y="32177"/>
                  <a:pt x="124149" y="32177"/>
                </a:cubicBezTo>
                <a:cubicBezTo>
                  <a:pt x="109862" y="32177"/>
                  <a:pt x="72820" y="67631"/>
                  <a:pt x="66999" y="63927"/>
                </a:cubicBezTo>
                <a:cubicBezTo>
                  <a:pt x="61178" y="60223"/>
                  <a:pt x="102982" y="11010"/>
                  <a:pt x="89224" y="9952"/>
                </a:cubicBezTo>
                <a:cubicBezTo>
                  <a:pt x="75466" y="8894"/>
                  <a:pt x="4557" y="62340"/>
                  <a:pt x="324" y="63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A34A0621-CF7E-F714-39C3-5F70B3DC6AA6}"/>
              </a:ext>
            </a:extLst>
          </p:cNvPr>
          <p:cNvSpPr/>
          <p:nvPr/>
        </p:nvSpPr>
        <p:spPr>
          <a:xfrm>
            <a:off x="3314700" y="3000317"/>
            <a:ext cx="82610" cy="233151"/>
          </a:xfrm>
          <a:custGeom>
            <a:avLst/>
            <a:gdLst>
              <a:gd name="connsiteX0" fmla="*/ 82550 w 82610"/>
              <a:gd name="connsiteY0" fmla="*/ 58 h 233151"/>
              <a:gd name="connsiteX1" fmla="*/ 47625 w 82610"/>
              <a:gd name="connsiteY1" fmla="*/ 123883 h 233151"/>
              <a:gd name="connsiteX2" fmla="*/ 44450 w 82610"/>
              <a:gd name="connsiteY2" fmla="*/ 231833 h 233151"/>
              <a:gd name="connsiteX3" fmla="*/ 38100 w 82610"/>
              <a:gd name="connsiteY3" fmla="*/ 174683 h 233151"/>
              <a:gd name="connsiteX4" fmla="*/ 0 w 82610"/>
              <a:gd name="connsiteY4" fmla="*/ 41333 h 233151"/>
              <a:gd name="connsiteX5" fmla="*/ 38100 w 82610"/>
              <a:gd name="connsiteY5" fmla="*/ 139758 h 233151"/>
              <a:gd name="connsiteX6" fmla="*/ 82550 w 82610"/>
              <a:gd name="connsiteY6" fmla="*/ 58 h 23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10" h="233151">
                <a:moveTo>
                  <a:pt x="82550" y="58"/>
                </a:moveTo>
                <a:cubicBezTo>
                  <a:pt x="84138" y="-2588"/>
                  <a:pt x="53975" y="85254"/>
                  <a:pt x="47625" y="123883"/>
                </a:cubicBezTo>
                <a:cubicBezTo>
                  <a:pt x="41275" y="162512"/>
                  <a:pt x="46037" y="223366"/>
                  <a:pt x="44450" y="231833"/>
                </a:cubicBezTo>
                <a:cubicBezTo>
                  <a:pt x="42863" y="240300"/>
                  <a:pt x="45508" y="206433"/>
                  <a:pt x="38100" y="174683"/>
                </a:cubicBezTo>
                <a:cubicBezTo>
                  <a:pt x="30692" y="142933"/>
                  <a:pt x="0" y="47154"/>
                  <a:pt x="0" y="41333"/>
                </a:cubicBezTo>
                <a:cubicBezTo>
                  <a:pt x="0" y="35512"/>
                  <a:pt x="24871" y="141345"/>
                  <a:pt x="38100" y="139758"/>
                </a:cubicBezTo>
                <a:cubicBezTo>
                  <a:pt x="51329" y="138171"/>
                  <a:pt x="80962" y="2704"/>
                  <a:pt x="82550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A8A62413-9DA8-31DD-797A-FA47F1A8D632}"/>
              </a:ext>
            </a:extLst>
          </p:cNvPr>
          <p:cNvSpPr/>
          <p:nvPr/>
        </p:nvSpPr>
        <p:spPr>
          <a:xfrm>
            <a:off x="3184505" y="3844755"/>
            <a:ext cx="58648" cy="158926"/>
          </a:xfrm>
          <a:custGeom>
            <a:avLst/>
            <a:gdLst>
              <a:gd name="connsiteX0" fmla="*/ 47645 w 58648"/>
              <a:gd name="connsiteY0" fmla="*/ 170 h 158926"/>
              <a:gd name="connsiteX1" fmla="*/ 47645 w 58648"/>
              <a:gd name="connsiteY1" fmla="*/ 133520 h 158926"/>
              <a:gd name="connsiteX2" fmla="*/ 20 w 58648"/>
              <a:gd name="connsiteY2" fmla="*/ 114470 h 158926"/>
              <a:gd name="connsiteX3" fmla="*/ 53995 w 58648"/>
              <a:gd name="connsiteY3" fmla="*/ 158920 h 158926"/>
              <a:gd name="connsiteX4" fmla="*/ 53995 w 58648"/>
              <a:gd name="connsiteY4" fmla="*/ 117645 h 158926"/>
              <a:gd name="connsiteX5" fmla="*/ 38120 w 58648"/>
              <a:gd name="connsiteY5" fmla="*/ 104945 h 158926"/>
              <a:gd name="connsiteX6" fmla="*/ 47645 w 58648"/>
              <a:gd name="connsiteY6" fmla="*/ 170 h 15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48" h="158926">
                <a:moveTo>
                  <a:pt x="47645" y="170"/>
                </a:moveTo>
                <a:cubicBezTo>
                  <a:pt x="49232" y="4932"/>
                  <a:pt x="55582" y="114470"/>
                  <a:pt x="47645" y="133520"/>
                </a:cubicBezTo>
                <a:cubicBezTo>
                  <a:pt x="39708" y="152570"/>
                  <a:pt x="-1038" y="110237"/>
                  <a:pt x="20" y="114470"/>
                </a:cubicBezTo>
                <a:cubicBezTo>
                  <a:pt x="1078" y="118703"/>
                  <a:pt x="44999" y="158391"/>
                  <a:pt x="53995" y="158920"/>
                </a:cubicBezTo>
                <a:cubicBezTo>
                  <a:pt x="62991" y="159449"/>
                  <a:pt x="56641" y="126641"/>
                  <a:pt x="53995" y="117645"/>
                </a:cubicBezTo>
                <a:cubicBezTo>
                  <a:pt x="51349" y="108649"/>
                  <a:pt x="40766" y="118174"/>
                  <a:pt x="38120" y="104945"/>
                </a:cubicBezTo>
                <a:cubicBezTo>
                  <a:pt x="35474" y="91716"/>
                  <a:pt x="46058" y="-4592"/>
                  <a:pt x="47645" y="1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9C8AE3DA-2CF1-1368-8821-9D7658B08AC0}"/>
              </a:ext>
            </a:extLst>
          </p:cNvPr>
          <p:cNvSpPr/>
          <p:nvPr/>
        </p:nvSpPr>
        <p:spPr>
          <a:xfrm>
            <a:off x="3279113" y="3857491"/>
            <a:ext cx="60425" cy="133581"/>
          </a:xfrm>
          <a:custGeom>
            <a:avLst/>
            <a:gdLst>
              <a:gd name="connsiteX0" fmla="*/ 16537 w 60425"/>
              <a:gd name="connsiteY0" fmla="*/ 134 h 133581"/>
              <a:gd name="connsiteX1" fmla="*/ 26062 w 60425"/>
              <a:gd name="connsiteY1" fmla="*/ 104909 h 133581"/>
              <a:gd name="connsiteX2" fmla="*/ 662 w 60425"/>
              <a:gd name="connsiteY2" fmla="*/ 133484 h 133581"/>
              <a:gd name="connsiteX3" fmla="*/ 57812 w 60425"/>
              <a:gd name="connsiteY3" fmla="*/ 98559 h 133581"/>
              <a:gd name="connsiteX4" fmla="*/ 51462 w 60425"/>
              <a:gd name="connsiteY4" fmla="*/ 89034 h 133581"/>
              <a:gd name="connsiteX5" fmla="*/ 57812 w 60425"/>
              <a:gd name="connsiteY5" fmla="*/ 54109 h 133581"/>
              <a:gd name="connsiteX6" fmla="*/ 41937 w 60425"/>
              <a:gd name="connsiteY6" fmla="*/ 89034 h 133581"/>
              <a:gd name="connsiteX7" fmla="*/ 26062 w 60425"/>
              <a:gd name="connsiteY7" fmla="*/ 101734 h 133581"/>
              <a:gd name="connsiteX8" fmla="*/ 35587 w 60425"/>
              <a:gd name="connsiteY8" fmla="*/ 82684 h 133581"/>
              <a:gd name="connsiteX9" fmla="*/ 16537 w 60425"/>
              <a:gd name="connsiteY9" fmla="*/ 134 h 13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25" h="133581">
                <a:moveTo>
                  <a:pt x="16537" y="134"/>
                </a:moveTo>
                <a:cubicBezTo>
                  <a:pt x="14950" y="3838"/>
                  <a:pt x="28708" y="82684"/>
                  <a:pt x="26062" y="104909"/>
                </a:cubicBezTo>
                <a:cubicBezTo>
                  <a:pt x="23416" y="127134"/>
                  <a:pt x="-4629" y="134542"/>
                  <a:pt x="662" y="133484"/>
                </a:cubicBezTo>
                <a:cubicBezTo>
                  <a:pt x="5953" y="132426"/>
                  <a:pt x="57812" y="98559"/>
                  <a:pt x="57812" y="98559"/>
                </a:cubicBezTo>
                <a:cubicBezTo>
                  <a:pt x="66279" y="91151"/>
                  <a:pt x="51462" y="96442"/>
                  <a:pt x="51462" y="89034"/>
                </a:cubicBezTo>
                <a:cubicBezTo>
                  <a:pt x="51462" y="81626"/>
                  <a:pt x="59399" y="54109"/>
                  <a:pt x="57812" y="54109"/>
                </a:cubicBezTo>
                <a:cubicBezTo>
                  <a:pt x="56225" y="54109"/>
                  <a:pt x="47229" y="81097"/>
                  <a:pt x="41937" y="89034"/>
                </a:cubicBezTo>
                <a:cubicBezTo>
                  <a:pt x="36645" y="96971"/>
                  <a:pt x="27120" y="102792"/>
                  <a:pt x="26062" y="101734"/>
                </a:cubicBezTo>
                <a:cubicBezTo>
                  <a:pt x="25004" y="100676"/>
                  <a:pt x="35058" y="94855"/>
                  <a:pt x="35587" y="82684"/>
                </a:cubicBezTo>
                <a:cubicBezTo>
                  <a:pt x="36116" y="70513"/>
                  <a:pt x="18124" y="-3570"/>
                  <a:pt x="16537" y="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EAB774A0-DC2F-3632-7655-E6D47F702539}"/>
              </a:ext>
            </a:extLst>
          </p:cNvPr>
          <p:cNvSpPr/>
          <p:nvPr/>
        </p:nvSpPr>
        <p:spPr>
          <a:xfrm>
            <a:off x="3178142" y="3841075"/>
            <a:ext cx="7176" cy="97317"/>
          </a:xfrm>
          <a:custGeom>
            <a:avLst/>
            <a:gdLst>
              <a:gd name="connsiteX0" fmla="*/ 6383 w 7176"/>
              <a:gd name="connsiteY0" fmla="*/ 675 h 97317"/>
              <a:gd name="connsiteX1" fmla="*/ 6383 w 7176"/>
              <a:gd name="connsiteY1" fmla="*/ 95925 h 97317"/>
              <a:gd name="connsiteX2" fmla="*/ 33 w 7176"/>
              <a:gd name="connsiteY2" fmla="*/ 54650 h 97317"/>
              <a:gd name="connsiteX3" fmla="*/ 6383 w 7176"/>
              <a:gd name="connsiteY3" fmla="*/ 675 h 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" h="97317">
                <a:moveTo>
                  <a:pt x="6383" y="675"/>
                </a:moveTo>
                <a:cubicBezTo>
                  <a:pt x="7441" y="7554"/>
                  <a:pt x="7441" y="86929"/>
                  <a:pt x="6383" y="95925"/>
                </a:cubicBezTo>
                <a:cubicBezTo>
                  <a:pt x="5325" y="104921"/>
                  <a:pt x="-496" y="67879"/>
                  <a:pt x="33" y="54650"/>
                </a:cubicBezTo>
                <a:cubicBezTo>
                  <a:pt x="562" y="41421"/>
                  <a:pt x="5325" y="-6204"/>
                  <a:pt x="6383" y="6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26FFAC05-BDAC-75FD-0BD7-E25C35A721AF}"/>
              </a:ext>
            </a:extLst>
          </p:cNvPr>
          <p:cNvSpPr/>
          <p:nvPr/>
        </p:nvSpPr>
        <p:spPr>
          <a:xfrm>
            <a:off x="3402346" y="3876675"/>
            <a:ext cx="85245" cy="69850"/>
          </a:xfrm>
          <a:custGeom>
            <a:avLst/>
            <a:gdLst>
              <a:gd name="connsiteX0" fmla="*/ 20304 w 85245"/>
              <a:gd name="connsiteY0" fmla="*/ 0 h 69850"/>
              <a:gd name="connsiteX1" fmla="*/ 33004 w 85245"/>
              <a:gd name="connsiteY1" fmla="*/ 50800 h 69850"/>
              <a:gd name="connsiteX2" fmla="*/ 1254 w 85245"/>
              <a:gd name="connsiteY2" fmla="*/ 69850 h 69850"/>
              <a:gd name="connsiteX3" fmla="*/ 83804 w 85245"/>
              <a:gd name="connsiteY3" fmla="*/ 50800 h 69850"/>
              <a:gd name="connsiteX4" fmla="*/ 52054 w 85245"/>
              <a:gd name="connsiteY4" fmla="*/ 50800 h 69850"/>
              <a:gd name="connsiteX5" fmla="*/ 20304 w 85245"/>
              <a:gd name="connsiteY5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245" h="69850">
                <a:moveTo>
                  <a:pt x="20304" y="0"/>
                </a:moveTo>
                <a:cubicBezTo>
                  <a:pt x="17129" y="0"/>
                  <a:pt x="36179" y="39158"/>
                  <a:pt x="33004" y="50800"/>
                </a:cubicBezTo>
                <a:cubicBezTo>
                  <a:pt x="29829" y="62442"/>
                  <a:pt x="-7213" y="69850"/>
                  <a:pt x="1254" y="69850"/>
                </a:cubicBezTo>
                <a:cubicBezTo>
                  <a:pt x="9721" y="69850"/>
                  <a:pt x="75337" y="53975"/>
                  <a:pt x="83804" y="50800"/>
                </a:cubicBezTo>
                <a:cubicBezTo>
                  <a:pt x="92271" y="47625"/>
                  <a:pt x="61050" y="53446"/>
                  <a:pt x="52054" y="50800"/>
                </a:cubicBezTo>
                <a:cubicBezTo>
                  <a:pt x="43058" y="48154"/>
                  <a:pt x="23479" y="0"/>
                  <a:pt x="2030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B8845E95-789D-6DCF-C074-287A2E54BE7F}"/>
              </a:ext>
            </a:extLst>
          </p:cNvPr>
          <p:cNvSpPr/>
          <p:nvPr/>
        </p:nvSpPr>
        <p:spPr>
          <a:xfrm>
            <a:off x="3022600" y="3999889"/>
            <a:ext cx="242139" cy="86772"/>
          </a:xfrm>
          <a:custGeom>
            <a:avLst/>
            <a:gdLst>
              <a:gd name="connsiteX0" fmla="*/ 0 w 242139"/>
              <a:gd name="connsiteY0" fmla="*/ 57761 h 86772"/>
              <a:gd name="connsiteX1" fmla="*/ 146050 w 242139"/>
              <a:gd name="connsiteY1" fmla="*/ 19661 h 86772"/>
              <a:gd name="connsiteX2" fmla="*/ 234950 w 242139"/>
              <a:gd name="connsiteY2" fmla="*/ 51411 h 86772"/>
              <a:gd name="connsiteX3" fmla="*/ 174625 w 242139"/>
              <a:gd name="connsiteY3" fmla="*/ 10136 h 86772"/>
              <a:gd name="connsiteX4" fmla="*/ 241300 w 242139"/>
              <a:gd name="connsiteY4" fmla="*/ 86336 h 86772"/>
              <a:gd name="connsiteX5" fmla="*/ 209550 w 242139"/>
              <a:gd name="connsiteY5" fmla="*/ 41886 h 86772"/>
              <a:gd name="connsiteX6" fmla="*/ 171450 w 242139"/>
              <a:gd name="connsiteY6" fmla="*/ 54586 h 86772"/>
              <a:gd name="connsiteX7" fmla="*/ 171450 w 242139"/>
              <a:gd name="connsiteY7" fmla="*/ 19661 h 86772"/>
              <a:gd name="connsiteX8" fmla="*/ 142875 w 242139"/>
              <a:gd name="connsiteY8" fmla="*/ 29186 h 86772"/>
              <a:gd name="connsiteX9" fmla="*/ 146050 w 242139"/>
              <a:gd name="connsiteY9" fmla="*/ 611 h 86772"/>
              <a:gd name="connsiteX10" fmla="*/ 0 w 242139"/>
              <a:gd name="connsiteY10" fmla="*/ 57761 h 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139" h="86772">
                <a:moveTo>
                  <a:pt x="0" y="57761"/>
                </a:moveTo>
                <a:cubicBezTo>
                  <a:pt x="0" y="60936"/>
                  <a:pt x="106892" y="20719"/>
                  <a:pt x="146050" y="19661"/>
                </a:cubicBezTo>
                <a:cubicBezTo>
                  <a:pt x="185208" y="18603"/>
                  <a:pt x="230188" y="52998"/>
                  <a:pt x="234950" y="51411"/>
                </a:cubicBezTo>
                <a:cubicBezTo>
                  <a:pt x="239712" y="49824"/>
                  <a:pt x="173567" y="4315"/>
                  <a:pt x="174625" y="10136"/>
                </a:cubicBezTo>
                <a:cubicBezTo>
                  <a:pt x="175683" y="15957"/>
                  <a:pt x="235479" y="81044"/>
                  <a:pt x="241300" y="86336"/>
                </a:cubicBezTo>
                <a:cubicBezTo>
                  <a:pt x="247121" y="91628"/>
                  <a:pt x="221192" y="47178"/>
                  <a:pt x="209550" y="41886"/>
                </a:cubicBezTo>
                <a:cubicBezTo>
                  <a:pt x="197908" y="36594"/>
                  <a:pt x="177800" y="58290"/>
                  <a:pt x="171450" y="54586"/>
                </a:cubicBezTo>
                <a:cubicBezTo>
                  <a:pt x="165100" y="50882"/>
                  <a:pt x="176212" y="23894"/>
                  <a:pt x="171450" y="19661"/>
                </a:cubicBezTo>
                <a:cubicBezTo>
                  <a:pt x="166688" y="15428"/>
                  <a:pt x="147108" y="32361"/>
                  <a:pt x="142875" y="29186"/>
                </a:cubicBezTo>
                <a:cubicBezTo>
                  <a:pt x="138642" y="26011"/>
                  <a:pt x="164571" y="-4681"/>
                  <a:pt x="146050" y="611"/>
                </a:cubicBezTo>
                <a:cubicBezTo>
                  <a:pt x="127529" y="5903"/>
                  <a:pt x="0" y="54586"/>
                  <a:pt x="0" y="577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12F10633-A247-EA06-19EC-8C1E977140E1}"/>
              </a:ext>
            </a:extLst>
          </p:cNvPr>
          <p:cNvSpPr/>
          <p:nvPr/>
        </p:nvSpPr>
        <p:spPr>
          <a:xfrm>
            <a:off x="3235289" y="4012639"/>
            <a:ext cx="352587" cy="54616"/>
          </a:xfrm>
          <a:custGeom>
            <a:avLst/>
            <a:gdLst>
              <a:gd name="connsiteX0" fmla="*/ 36 w 352587"/>
              <a:gd name="connsiteY0" fmla="*/ 54536 h 54616"/>
              <a:gd name="connsiteX1" fmla="*/ 114336 w 352587"/>
              <a:gd name="connsiteY1" fmla="*/ 561 h 54616"/>
              <a:gd name="connsiteX2" fmla="*/ 98461 w 352587"/>
              <a:gd name="connsiteY2" fmla="*/ 25961 h 54616"/>
              <a:gd name="connsiteX3" fmla="*/ 152436 w 352587"/>
              <a:gd name="connsiteY3" fmla="*/ 19611 h 54616"/>
              <a:gd name="connsiteX4" fmla="*/ 222286 w 352587"/>
              <a:gd name="connsiteY4" fmla="*/ 22786 h 54616"/>
              <a:gd name="connsiteX5" fmla="*/ 174661 w 352587"/>
              <a:gd name="connsiteY5" fmla="*/ 10086 h 54616"/>
              <a:gd name="connsiteX6" fmla="*/ 247686 w 352587"/>
              <a:gd name="connsiteY6" fmla="*/ 22786 h 54616"/>
              <a:gd name="connsiteX7" fmla="*/ 352461 w 352587"/>
              <a:gd name="connsiteY7" fmla="*/ 22786 h 54616"/>
              <a:gd name="connsiteX8" fmla="*/ 225461 w 352587"/>
              <a:gd name="connsiteY8" fmla="*/ 25961 h 54616"/>
              <a:gd name="connsiteX9" fmla="*/ 158786 w 352587"/>
              <a:gd name="connsiteY9" fmla="*/ 29136 h 54616"/>
              <a:gd name="connsiteX10" fmla="*/ 107986 w 352587"/>
              <a:gd name="connsiteY10" fmla="*/ 51361 h 54616"/>
              <a:gd name="connsiteX11" fmla="*/ 127036 w 352587"/>
              <a:gd name="connsiteY11" fmla="*/ 16436 h 54616"/>
              <a:gd name="connsiteX12" fmla="*/ 95286 w 352587"/>
              <a:gd name="connsiteY12" fmla="*/ 29136 h 54616"/>
              <a:gd name="connsiteX13" fmla="*/ 101636 w 352587"/>
              <a:gd name="connsiteY13" fmla="*/ 13261 h 54616"/>
              <a:gd name="connsiteX14" fmla="*/ 36 w 352587"/>
              <a:gd name="connsiteY14" fmla="*/ 54536 h 5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587" h="54616">
                <a:moveTo>
                  <a:pt x="36" y="54536"/>
                </a:moveTo>
                <a:cubicBezTo>
                  <a:pt x="2153" y="52419"/>
                  <a:pt x="97932" y="5324"/>
                  <a:pt x="114336" y="561"/>
                </a:cubicBezTo>
                <a:cubicBezTo>
                  <a:pt x="130740" y="-4202"/>
                  <a:pt x="92111" y="22786"/>
                  <a:pt x="98461" y="25961"/>
                </a:cubicBezTo>
                <a:cubicBezTo>
                  <a:pt x="104811" y="29136"/>
                  <a:pt x="131799" y="20140"/>
                  <a:pt x="152436" y="19611"/>
                </a:cubicBezTo>
                <a:cubicBezTo>
                  <a:pt x="173073" y="19082"/>
                  <a:pt x="218582" y="24373"/>
                  <a:pt x="222286" y="22786"/>
                </a:cubicBezTo>
                <a:cubicBezTo>
                  <a:pt x="225990" y="21199"/>
                  <a:pt x="170428" y="10086"/>
                  <a:pt x="174661" y="10086"/>
                </a:cubicBezTo>
                <a:cubicBezTo>
                  <a:pt x="178894" y="10086"/>
                  <a:pt x="218053" y="20669"/>
                  <a:pt x="247686" y="22786"/>
                </a:cubicBezTo>
                <a:cubicBezTo>
                  <a:pt x="277319" y="24903"/>
                  <a:pt x="356165" y="22257"/>
                  <a:pt x="352461" y="22786"/>
                </a:cubicBezTo>
                <a:cubicBezTo>
                  <a:pt x="348757" y="23315"/>
                  <a:pt x="257740" y="24903"/>
                  <a:pt x="225461" y="25961"/>
                </a:cubicBezTo>
                <a:cubicBezTo>
                  <a:pt x="193182" y="27019"/>
                  <a:pt x="178365" y="24903"/>
                  <a:pt x="158786" y="29136"/>
                </a:cubicBezTo>
                <a:cubicBezTo>
                  <a:pt x="139207" y="33369"/>
                  <a:pt x="113278" y="53478"/>
                  <a:pt x="107986" y="51361"/>
                </a:cubicBezTo>
                <a:cubicBezTo>
                  <a:pt x="102694" y="49244"/>
                  <a:pt x="129153" y="20140"/>
                  <a:pt x="127036" y="16436"/>
                </a:cubicBezTo>
                <a:cubicBezTo>
                  <a:pt x="124919" y="12732"/>
                  <a:pt x="95286" y="29136"/>
                  <a:pt x="95286" y="29136"/>
                </a:cubicBezTo>
                <a:cubicBezTo>
                  <a:pt x="91053" y="28607"/>
                  <a:pt x="113807" y="10086"/>
                  <a:pt x="101636" y="13261"/>
                </a:cubicBezTo>
                <a:cubicBezTo>
                  <a:pt x="89465" y="16436"/>
                  <a:pt x="-2081" y="56653"/>
                  <a:pt x="36" y="545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B35D3E1E-6EC7-C2A1-CEA9-80947930580F}"/>
              </a:ext>
            </a:extLst>
          </p:cNvPr>
          <p:cNvSpPr/>
          <p:nvPr/>
        </p:nvSpPr>
        <p:spPr>
          <a:xfrm>
            <a:off x="3092382" y="4017983"/>
            <a:ext cx="274772" cy="76481"/>
          </a:xfrm>
          <a:custGeom>
            <a:avLst/>
            <a:gdLst>
              <a:gd name="connsiteX0" fmla="*/ 68 w 274772"/>
              <a:gd name="connsiteY0" fmla="*/ 17442 h 76481"/>
              <a:gd name="connsiteX1" fmla="*/ 177868 w 274772"/>
              <a:gd name="connsiteY1" fmla="*/ 68242 h 76481"/>
              <a:gd name="connsiteX2" fmla="*/ 149293 w 274772"/>
              <a:gd name="connsiteY2" fmla="*/ 61892 h 76481"/>
              <a:gd name="connsiteX3" fmla="*/ 200093 w 274772"/>
              <a:gd name="connsiteY3" fmla="*/ 55542 h 76481"/>
              <a:gd name="connsiteX4" fmla="*/ 187393 w 274772"/>
              <a:gd name="connsiteY4" fmla="*/ 74592 h 76481"/>
              <a:gd name="connsiteX5" fmla="*/ 273118 w 274772"/>
              <a:gd name="connsiteY5" fmla="*/ 1567 h 76481"/>
              <a:gd name="connsiteX6" fmla="*/ 238193 w 274772"/>
              <a:gd name="connsiteY6" fmla="*/ 26967 h 76481"/>
              <a:gd name="connsiteX7" fmla="*/ 168343 w 274772"/>
              <a:gd name="connsiteY7" fmla="*/ 55542 h 76481"/>
              <a:gd name="connsiteX8" fmla="*/ 92143 w 274772"/>
              <a:gd name="connsiteY8" fmla="*/ 33317 h 76481"/>
              <a:gd name="connsiteX9" fmla="*/ 155643 w 274772"/>
              <a:gd name="connsiteY9" fmla="*/ 36492 h 76481"/>
              <a:gd name="connsiteX10" fmla="*/ 68 w 274772"/>
              <a:gd name="connsiteY10" fmla="*/ 17442 h 7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772" h="76481">
                <a:moveTo>
                  <a:pt x="68" y="17442"/>
                </a:moveTo>
                <a:cubicBezTo>
                  <a:pt x="3772" y="22734"/>
                  <a:pt x="152997" y="60834"/>
                  <a:pt x="177868" y="68242"/>
                </a:cubicBezTo>
                <a:cubicBezTo>
                  <a:pt x="202739" y="75650"/>
                  <a:pt x="145589" y="64009"/>
                  <a:pt x="149293" y="61892"/>
                </a:cubicBezTo>
                <a:cubicBezTo>
                  <a:pt x="152997" y="59775"/>
                  <a:pt x="200093" y="55542"/>
                  <a:pt x="200093" y="55542"/>
                </a:cubicBezTo>
                <a:cubicBezTo>
                  <a:pt x="206443" y="57659"/>
                  <a:pt x="175222" y="83588"/>
                  <a:pt x="187393" y="74592"/>
                </a:cubicBezTo>
                <a:cubicBezTo>
                  <a:pt x="199564" y="65596"/>
                  <a:pt x="264651" y="9504"/>
                  <a:pt x="273118" y="1567"/>
                </a:cubicBezTo>
                <a:cubicBezTo>
                  <a:pt x="281585" y="-6371"/>
                  <a:pt x="255656" y="17971"/>
                  <a:pt x="238193" y="26967"/>
                </a:cubicBezTo>
                <a:cubicBezTo>
                  <a:pt x="220731" y="35963"/>
                  <a:pt x="192685" y="54484"/>
                  <a:pt x="168343" y="55542"/>
                </a:cubicBezTo>
                <a:cubicBezTo>
                  <a:pt x="144001" y="56600"/>
                  <a:pt x="94260" y="36492"/>
                  <a:pt x="92143" y="33317"/>
                </a:cubicBezTo>
                <a:cubicBezTo>
                  <a:pt x="90026" y="30142"/>
                  <a:pt x="167285" y="37550"/>
                  <a:pt x="155643" y="36492"/>
                </a:cubicBezTo>
                <a:cubicBezTo>
                  <a:pt x="144001" y="35434"/>
                  <a:pt x="-3636" y="12150"/>
                  <a:pt x="68" y="17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92E7F315-F251-512A-67AA-45B13FCE3AF9}"/>
              </a:ext>
            </a:extLst>
          </p:cNvPr>
          <p:cNvSpPr/>
          <p:nvPr/>
        </p:nvSpPr>
        <p:spPr>
          <a:xfrm>
            <a:off x="3273214" y="4063996"/>
            <a:ext cx="225673" cy="143725"/>
          </a:xfrm>
          <a:custGeom>
            <a:avLst/>
            <a:gdLst>
              <a:gd name="connsiteX0" fmla="*/ 174836 w 225673"/>
              <a:gd name="connsiteY0" fmla="*/ 4 h 143725"/>
              <a:gd name="connsiteX1" fmla="*/ 225636 w 225673"/>
              <a:gd name="connsiteY1" fmla="*/ 60329 h 143725"/>
              <a:gd name="connsiteX2" fmla="*/ 165311 w 225673"/>
              <a:gd name="connsiteY2" fmla="*/ 66679 h 143725"/>
              <a:gd name="connsiteX3" fmla="*/ 184361 w 225673"/>
              <a:gd name="connsiteY3" fmla="*/ 92079 h 143725"/>
              <a:gd name="connsiteX4" fmla="*/ 92286 w 225673"/>
              <a:gd name="connsiteY4" fmla="*/ 73029 h 143725"/>
              <a:gd name="connsiteX5" fmla="*/ 130386 w 225673"/>
              <a:gd name="connsiteY5" fmla="*/ 98429 h 143725"/>
              <a:gd name="connsiteX6" fmla="*/ 76411 w 225673"/>
              <a:gd name="connsiteY6" fmla="*/ 82554 h 143725"/>
              <a:gd name="connsiteX7" fmla="*/ 3386 w 225673"/>
              <a:gd name="connsiteY7" fmla="*/ 142879 h 143725"/>
              <a:gd name="connsiteX8" fmla="*/ 25611 w 225673"/>
              <a:gd name="connsiteY8" fmla="*/ 117479 h 143725"/>
              <a:gd name="connsiteX9" fmla="*/ 143086 w 225673"/>
              <a:gd name="connsiteY9" fmla="*/ 111129 h 143725"/>
              <a:gd name="connsiteX10" fmla="*/ 95461 w 225673"/>
              <a:gd name="connsiteY10" fmla="*/ 92079 h 143725"/>
              <a:gd name="connsiteX11" fmla="*/ 209761 w 225673"/>
              <a:gd name="connsiteY11" fmla="*/ 57154 h 143725"/>
              <a:gd name="connsiteX12" fmla="*/ 174836 w 225673"/>
              <a:gd name="connsiteY12" fmla="*/ 4 h 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673" h="143725">
                <a:moveTo>
                  <a:pt x="174836" y="4"/>
                </a:moveTo>
                <a:cubicBezTo>
                  <a:pt x="177482" y="533"/>
                  <a:pt x="227223" y="49217"/>
                  <a:pt x="225636" y="60329"/>
                </a:cubicBezTo>
                <a:cubicBezTo>
                  <a:pt x="224049" y="71441"/>
                  <a:pt x="172190" y="61387"/>
                  <a:pt x="165311" y="66679"/>
                </a:cubicBezTo>
                <a:cubicBezTo>
                  <a:pt x="158432" y="71971"/>
                  <a:pt x="196532" y="91021"/>
                  <a:pt x="184361" y="92079"/>
                </a:cubicBezTo>
                <a:cubicBezTo>
                  <a:pt x="172190" y="93137"/>
                  <a:pt x="101282" y="71971"/>
                  <a:pt x="92286" y="73029"/>
                </a:cubicBezTo>
                <a:cubicBezTo>
                  <a:pt x="83290" y="74087"/>
                  <a:pt x="133032" y="96842"/>
                  <a:pt x="130386" y="98429"/>
                </a:cubicBezTo>
                <a:cubicBezTo>
                  <a:pt x="127740" y="100017"/>
                  <a:pt x="97578" y="75146"/>
                  <a:pt x="76411" y="82554"/>
                </a:cubicBezTo>
                <a:cubicBezTo>
                  <a:pt x="55244" y="89962"/>
                  <a:pt x="11853" y="137058"/>
                  <a:pt x="3386" y="142879"/>
                </a:cubicBezTo>
                <a:cubicBezTo>
                  <a:pt x="-5081" y="148700"/>
                  <a:pt x="2328" y="122771"/>
                  <a:pt x="25611" y="117479"/>
                </a:cubicBezTo>
                <a:cubicBezTo>
                  <a:pt x="48894" y="112187"/>
                  <a:pt x="131444" y="115362"/>
                  <a:pt x="143086" y="111129"/>
                </a:cubicBezTo>
                <a:cubicBezTo>
                  <a:pt x="154728" y="106896"/>
                  <a:pt x="84349" y="101075"/>
                  <a:pt x="95461" y="92079"/>
                </a:cubicBezTo>
                <a:cubicBezTo>
                  <a:pt x="106573" y="83083"/>
                  <a:pt x="192299" y="70912"/>
                  <a:pt x="209761" y="57154"/>
                </a:cubicBezTo>
                <a:cubicBezTo>
                  <a:pt x="227223" y="43396"/>
                  <a:pt x="172190" y="-525"/>
                  <a:pt x="174836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A651FE97-EC72-1011-D586-E2E81A90B3CC}"/>
              </a:ext>
            </a:extLst>
          </p:cNvPr>
          <p:cNvSpPr/>
          <p:nvPr/>
        </p:nvSpPr>
        <p:spPr>
          <a:xfrm>
            <a:off x="3047962" y="4079677"/>
            <a:ext cx="250902" cy="162183"/>
          </a:xfrm>
          <a:custGeom>
            <a:avLst/>
            <a:gdLst>
              <a:gd name="connsiteX0" fmla="*/ 38 w 250902"/>
              <a:gd name="connsiteY0" fmla="*/ 198 h 162183"/>
              <a:gd name="connsiteX1" fmla="*/ 165138 w 250902"/>
              <a:gd name="connsiteY1" fmla="*/ 117673 h 162183"/>
              <a:gd name="connsiteX2" fmla="*/ 142913 w 250902"/>
              <a:gd name="connsiteY2" fmla="*/ 85923 h 162183"/>
              <a:gd name="connsiteX3" fmla="*/ 215938 w 250902"/>
              <a:gd name="connsiteY3" fmla="*/ 120848 h 162183"/>
              <a:gd name="connsiteX4" fmla="*/ 250863 w 250902"/>
              <a:gd name="connsiteY4" fmla="*/ 162123 h 162183"/>
              <a:gd name="connsiteX5" fmla="*/ 222288 w 250902"/>
              <a:gd name="connsiteY5" fmla="*/ 111323 h 162183"/>
              <a:gd name="connsiteX6" fmla="*/ 196888 w 250902"/>
              <a:gd name="connsiteY6" fmla="*/ 89098 h 162183"/>
              <a:gd name="connsiteX7" fmla="*/ 238163 w 250902"/>
              <a:gd name="connsiteY7" fmla="*/ 41473 h 162183"/>
              <a:gd name="connsiteX8" fmla="*/ 184188 w 250902"/>
              <a:gd name="connsiteY8" fmla="*/ 54173 h 162183"/>
              <a:gd name="connsiteX9" fmla="*/ 142913 w 250902"/>
              <a:gd name="connsiteY9" fmla="*/ 35123 h 162183"/>
              <a:gd name="connsiteX10" fmla="*/ 193713 w 250902"/>
              <a:gd name="connsiteY10" fmla="*/ 89098 h 162183"/>
              <a:gd name="connsiteX11" fmla="*/ 120688 w 250902"/>
              <a:gd name="connsiteY11" fmla="*/ 60523 h 162183"/>
              <a:gd name="connsiteX12" fmla="*/ 149263 w 250902"/>
              <a:gd name="connsiteY12" fmla="*/ 89098 h 162183"/>
              <a:gd name="connsiteX13" fmla="*/ 38 w 250902"/>
              <a:gd name="connsiteY13" fmla="*/ 198 h 16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902" h="162183">
                <a:moveTo>
                  <a:pt x="38" y="198"/>
                </a:moveTo>
                <a:cubicBezTo>
                  <a:pt x="2684" y="4960"/>
                  <a:pt x="141326" y="103386"/>
                  <a:pt x="165138" y="117673"/>
                </a:cubicBezTo>
                <a:cubicBezTo>
                  <a:pt x="188950" y="131960"/>
                  <a:pt x="134446" y="85394"/>
                  <a:pt x="142913" y="85923"/>
                </a:cubicBezTo>
                <a:cubicBezTo>
                  <a:pt x="151380" y="86452"/>
                  <a:pt x="197946" y="108148"/>
                  <a:pt x="215938" y="120848"/>
                </a:cubicBezTo>
                <a:cubicBezTo>
                  <a:pt x="233930" y="133548"/>
                  <a:pt x="249805" y="163711"/>
                  <a:pt x="250863" y="162123"/>
                </a:cubicBezTo>
                <a:cubicBezTo>
                  <a:pt x="251921" y="160535"/>
                  <a:pt x="231284" y="123494"/>
                  <a:pt x="222288" y="111323"/>
                </a:cubicBezTo>
                <a:cubicBezTo>
                  <a:pt x="213292" y="99152"/>
                  <a:pt x="194242" y="100740"/>
                  <a:pt x="196888" y="89098"/>
                </a:cubicBezTo>
                <a:cubicBezTo>
                  <a:pt x="199534" y="77456"/>
                  <a:pt x="240280" y="47294"/>
                  <a:pt x="238163" y="41473"/>
                </a:cubicBezTo>
                <a:cubicBezTo>
                  <a:pt x="236046" y="35652"/>
                  <a:pt x="200063" y="55231"/>
                  <a:pt x="184188" y="54173"/>
                </a:cubicBezTo>
                <a:cubicBezTo>
                  <a:pt x="168313" y="53115"/>
                  <a:pt x="141326" y="29302"/>
                  <a:pt x="142913" y="35123"/>
                </a:cubicBezTo>
                <a:cubicBezTo>
                  <a:pt x="144501" y="40944"/>
                  <a:pt x="197417" y="84865"/>
                  <a:pt x="193713" y="89098"/>
                </a:cubicBezTo>
                <a:cubicBezTo>
                  <a:pt x="190009" y="93331"/>
                  <a:pt x="128096" y="60523"/>
                  <a:pt x="120688" y="60523"/>
                </a:cubicBezTo>
                <a:cubicBezTo>
                  <a:pt x="113280" y="60523"/>
                  <a:pt x="168313" y="100210"/>
                  <a:pt x="149263" y="89098"/>
                </a:cubicBezTo>
                <a:cubicBezTo>
                  <a:pt x="130213" y="77986"/>
                  <a:pt x="-2608" y="-4564"/>
                  <a:pt x="38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AD75D299-9797-38B9-6535-2A2A2DA2FD60}"/>
              </a:ext>
            </a:extLst>
          </p:cNvPr>
          <p:cNvSpPr/>
          <p:nvPr/>
        </p:nvSpPr>
        <p:spPr>
          <a:xfrm>
            <a:off x="3298437" y="4086156"/>
            <a:ext cx="222650" cy="149243"/>
          </a:xfrm>
          <a:custGeom>
            <a:avLst/>
            <a:gdLst>
              <a:gd name="connsiteX0" fmla="*/ 155963 w 222650"/>
              <a:gd name="connsiteY0" fmla="*/ 69 h 149243"/>
              <a:gd name="connsiteX1" fmla="*/ 222638 w 222650"/>
              <a:gd name="connsiteY1" fmla="*/ 41344 h 149243"/>
              <a:gd name="connsiteX2" fmla="*/ 149613 w 222650"/>
              <a:gd name="connsiteY2" fmla="*/ 101669 h 149243"/>
              <a:gd name="connsiteX3" fmla="*/ 168663 w 222650"/>
              <a:gd name="connsiteY3" fmla="*/ 82619 h 149243"/>
              <a:gd name="connsiteX4" fmla="*/ 63888 w 222650"/>
              <a:gd name="connsiteY4" fmla="*/ 130244 h 149243"/>
              <a:gd name="connsiteX5" fmla="*/ 89288 w 222650"/>
              <a:gd name="connsiteY5" fmla="*/ 101669 h 149243"/>
              <a:gd name="connsiteX6" fmla="*/ 51188 w 222650"/>
              <a:gd name="connsiteY6" fmla="*/ 136594 h 149243"/>
              <a:gd name="connsiteX7" fmla="*/ 28963 w 222650"/>
              <a:gd name="connsiteY7" fmla="*/ 111194 h 149243"/>
              <a:gd name="connsiteX8" fmla="*/ 388 w 222650"/>
              <a:gd name="connsiteY8" fmla="*/ 73094 h 149243"/>
              <a:gd name="connsiteX9" fmla="*/ 51188 w 222650"/>
              <a:gd name="connsiteY9" fmla="*/ 133419 h 149243"/>
              <a:gd name="connsiteX10" fmla="*/ 44838 w 222650"/>
              <a:gd name="connsiteY10" fmla="*/ 146119 h 149243"/>
              <a:gd name="connsiteX11" fmla="*/ 28963 w 222650"/>
              <a:gd name="connsiteY11" fmla="*/ 146119 h 149243"/>
              <a:gd name="connsiteX12" fmla="*/ 152788 w 222650"/>
              <a:gd name="connsiteY12" fmla="*/ 111194 h 149243"/>
              <a:gd name="connsiteX13" fmla="*/ 136913 w 222650"/>
              <a:gd name="connsiteY13" fmla="*/ 104844 h 149243"/>
              <a:gd name="connsiteX14" fmla="*/ 216288 w 222650"/>
              <a:gd name="connsiteY14" fmla="*/ 73094 h 149243"/>
              <a:gd name="connsiteX15" fmla="*/ 190888 w 222650"/>
              <a:gd name="connsiteY15" fmla="*/ 63569 h 149243"/>
              <a:gd name="connsiteX16" fmla="*/ 209938 w 222650"/>
              <a:gd name="connsiteY16" fmla="*/ 50869 h 149243"/>
              <a:gd name="connsiteX17" fmla="*/ 155963 w 222650"/>
              <a:gd name="connsiteY17" fmla="*/ 69 h 14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650" h="149243">
                <a:moveTo>
                  <a:pt x="155963" y="69"/>
                </a:moveTo>
                <a:cubicBezTo>
                  <a:pt x="158080" y="-1519"/>
                  <a:pt x="223696" y="24411"/>
                  <a:pt x="222638" y="41344"/>
                </a:cubicBezTo>
                <a:cubicBezTo>
                  <a:pt x="221580" y="58277"/>
                  <a:pt x="158609" y="94790"/>
                  <a:pt x="149613" y="101669"/>
                </a:cubicBezTo>
                <a:cubicBezTo>
                  <a:pt x="140617" y="108548"/>
                  <a:pt x="182951" y="77856"/>
                  <a:pt x="168663" y="82619"/>
                </a:cubicBezTo>
                <a:cubicBezTo>
                  <a:pt x="154375" y="87382"/>
                  <a:pt x="77117" y="127069"/>
                  <a:pt x="63888" y="130244"/>
                </a:cubicBezTo>
                <a:cubicBezTo>
                  <a:pt x="50659" y="133419"/>
                  <a:pt x="91405" y="100611"/>
                  <a:pt x="89288" y="101669"/>
                </a:cubicBezTo>
                <a:cubicBezTo>
                  <a:pt x="87171" y="102727"/>
                  <a:pt x="61242" y="135007"/>
                  <a:pt x="51188" y="136594"/>
                </a:cubicBezTo>
                <a:cubicBezTo>
                  <a:pt x="41134" y="138181"/>
                  <a:pt x="37430" y="121777"/>
                  <a:pt x="28963" y="111194"/>
                </a:cubicBezTo>
                <a:cubicBezTo>
                  <a:pt x="20496" y="100611"/>
                  <a:pt x="-3316" y="69390"/>
                  <a:pt x="388" y="73094"/>
                </a:cubicBezTo>
                <a:cubicBezTo>
                  <a:pt x="4092" y="76798"/>
                  <a:pt x="51188" y="133419"/>
                  <a:pt x="51188" y="133419"/>
                </a:cubicBezTo>
                <a:cubicBezTo>
                  <a:pt x="58596" y="145590"/>
                  <a:pt x="44838" y="146119"/>
                  <a:pt x="44838" y="146119"/>
                </a:cubicBezTo>
                <a:cubicBezTo>
                  <a:pt x="41134" y="148236"/>
                  <a:pt x="10971" y="151940"/>
                  <a:pt x="28963" y="146119"/>
                </a:cubicBezTo>
                <a:cubicBezTo>
                  <a:pt x="46955" y="140298"/>
                  <a:pt x="134796" y="118073"/>
                  <a:pt x="152788" y="111194"/>
                </a:cubicBezTo>
                <a:cubicBezTo>
                  <a:pt x="170780" y="104315"/>
                  <a:pt x="126330" y="111194"/>
                  <a:pt x="136913" y="104844"/>
                </a:cubicBezTo>
                <a:cubicBezTo>
                  <a:pt x="147496" y="98494"/>
                  <a:pt x="207292" y="79973"/>
                  <a:pt x="216288" y="73094"/>
                </a:cubicBezTo>
                <a:cubicBezTo>
                  <a:pt x="225284" y="66215"/>
                  <a:pt x="190888" y="63569"/>
                  <a:pt x="190888" y="63569"/>
                </a:cubicBezTo>
                <a:cubicBezTo>
                  <a:pt x="189830" y="59865"/>
                  <a:pt x="212055" y="57219"/>
                  <a:pt x="209938" y="50869"/>
                </a:cubicBezTo>
                <a:cubicBezTo>
                  <a:pt x="207821" y="44519"/>
                  <a:pt x="153846" y="1657"/>
                  <a:pt x="155963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E085E879-B5C4-93B5-F194-39184868FAAD}"/>
              </a:ext>
            </a:extLst>
          </p:cNvPr>
          <p:cNvSpPr/>
          <p:nvPr/>
        </p:nvSpPr>
        <p:spPr>
          <a:xfrm>
            <a:off x="3088679" y="4073385"/>
            <a:ext cx="186530" cy="176111"/>
          </a:xfrm>
          <a:custGeom>
            <a:avLst/>
            <a:gdLst>
              <a:gd name="connsiteX0" fmla="*/ 596 w 186530"/>
              <a:gd name="connsiteY0" fmla="*/ 140 h 176111"/>
              <a:gd name="connsiteX1" fmla="*/ 102196 w 186530"/>
              <a:gd name="connsiteY1" fmla="*/ 130315 h 176111"/>
              <a:gd name="connsiteX2" fmla="*/ 70446 w 186530"/>
              <a:gd name="connsiteY2" fmla="*/ 108090 h 176111"/>
              <a:gd name="connsiteX3" fmla="*/ 184746 w 186530"/>
              <a:gd name="connsiteY3" fmla="*/ 174765 h 176111"/>
              <a:gd name="connsiteX4" fmla="*/ 130771 w 186530"/>
              <a:gd name="connsiteY4" fmla="*/ 149365 h 176111"/>
              <a:gd name="connsiteX5" fmla="*/ 6946 w 186530"/>
              <a:gd name="connsiteY5" fmla="*/ 108090 h 176111"/>
              <a:gd name="connsiteX6" fmla="*/ 57746 w 186530"/>
              <a:gd name="connsiteY6" fmla="*/ 104915 h 176111"/>
              <a:gd name="connsiteX7" fmla="*/ 596 w 186530"/>
              <a:gd name="connsiteY7" fmla="*/ 140 h 17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30" h="176111">
                <a:moveTo>
                  <a:pt x="596" y="140"/>
                </a:moveTo>
                <a:cubicBezTo>
                  <a:pt x="8004" y="4373"/>
                  <a:pt x="90554" y="112323"/>
                  <a:pt x="102196" y="130315"/>
                </a:cubicBezTo>
                <a:cubicBezTo>
                  <a:pt x="113838" y="148307"/>
                  <a:pt x="56688" y="100682"/>
                  <a:pt x="70446" y="108090"/>
                </a:cubicBezTo>
                <a:cubicBezTo>
                  <a:pt x="84204" y="115498"/>
                  <a:pt x="174692" y="167886"/>
                  <a:pt x="184746" y="174765"/>
                </a:cubicBezTo>
                <a:cubicBezTo>
                  <a:pt x="194800" y="181644"/>
                  <a:pt x="160404" y="160477"/>
                  <a:pt x="130771" y="149365"/>
                </a:cubicBezTo>
                <a:cubicBezTo>
                  <a:pt x="101138" y="138253"/>
                  <a:pt x="19117" y="115498"/>
                  <a:pt x="6946" y="108090"/>
                </a:cubicBezTo>
                <a:cubicBezTo>
                  <a:pt x="-5225" y="100682"/>
                  <a:pt x="58275" y="121319"/>
                  <a:pt x="57746" y="104915"/>
                </a:cubicBezTo>
                <a:cubicBezTo>
                  <a:pt x="57217" y="88511"/>
                  <a:pt x="-6812" y="-4093"/>
                  <a:pt x="596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D952E6A4-7B78-1B98-6236-03F3B9A3FCD8}"/>
              </a:ext>
            </a:extLst>
          </p:cNvPr>
          <p:cNvSpPr/>
          <p:nvPr/>
        </p:nvSpPr>
        <p:spPr>
          <a:xfrm>
            <a:off x="3584575" y="2965371"/>
            <a:ext cx="265372" cy="50879"/>
          </a:xfrm>
          <a:custGeom>
            <a:avLst/>
            <a:gdLst>
              <a:gd name="connsiteX0" fmla="*/ 0 w 265372"/>
              <a:gd name="connsiteY0" fmla="*/ 50879 h 50879"/>
              <a:gd name="connsiteX1" fmla="*/ 120650 w 265372"/>
              <a:gd name="connsiteY1" fmla="*/ 19129 h 50879"/>
              <a:gd name="connsiteX2" fmla="*/ 263525 w 265372"/>
              <a:gd name="connsiteY2" fmla="*/ 25479 h 50879"/>
              <a:gd name="connsiteX3" fmla="*/ 196850 w 265372"/>
              <a:gd name="connsiteY3" fmla="*/ 9604 h 50879"/>
              <a:gd name="connsiteX4" fmla="*/ 123825 w 265372"/>
              <a:gd name="connsiteY4" fmla="*/ 79 h 50879"/>
              <a:gd name="connsiteX5" fmla="*/ 139700 w 265372"/>
              <a:gd name="connsiteY5" fmla="*/ 6429 h 50879"/>
              <a:gd name="connsiteX6" fmla="*/ 79375 w 265372"/>
              <a:gd name="connsiteY6" fmla="*/ 28654 h 50879"/>
              <a:gd name="connsiteX7" fmla="*/ 0 w 265372"/>
              <a:gd name="connsiteY7" fmla="*/ 50879 h 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372" h="50879">
                <a:moveTo>
                  <a:pt x="0" y="50879"/>
                </a:moveTo>
                <a:cubicBezTo>
                  <a:pt x="38364" y="37120"/>
                  <a:pt x="76729" y="23362"/>
                  <a:pt x="120650" y="19129"/>
                </a:cubicBezTo>
                <a:cubicBezTo>
                  <a:pt x="164571" y="14896"/>
                  <a:pt x="250825" y="27066"/>
                  <a:pt x="263525" y="25479"/>
                </a:cubicBezTo>
                <a:cubicBezTo>
                  <a:pt x="276225" y="23892"/>
                  <a:pt x="220133" y="13837"/>
                  <a:pt x="196850" y="9604"/>
                </a:cubicBezTo>
                <a:cubicBezTo>
                  <a:pt x="173567" y="5371"/>
                  <a:pt x="123825" y="79"/>
                  <a:pt x="123825" y="79"/>
                </a:cubicBezTo>
                <a:cubicBezTo>
                  <a:pt x="114300" y="-450"/>
                  <a:pt x="147108" y="1666"/>
                  <a:pt x="139700" y="6429"/>
                </a:cubicBezTo>
                <a:cubicBezTo>
                  <a:pt x="132292" y="11191"/>
                  <a:pt x="79375" y="28654"/>
                  <a:pt x="79375" y="28654"/>
                </a:cubicBezTo>
                <a:lnTo>
                  <a:pt x="0" y="5087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B70807DF-0ABF-354E-B3EC-3415EB12450D}"/>
              </a:ext>
            </a:extLst>
          </p:cNvPr>
          <p:cNvSpPr/>
          <p:nvPr/>
        </p:nvSpPr>
        <p:spPr>
          <a:xfrm>
            <a:off x="2854323" y="3003516"/>
            <a:ext cx="165798" cy="152463"/>
          </a:xfrm>
          <a:custGeom>
            <a:avLst/>
            <a:gdLst>
              <a:gd name="connsiteX0" fmla="*/ 2 w 165798"/>
              <a:gd name="connsiteY0" fmla="*/ 34 h 152463"/>
              <a:gd name="connsiteX1" fmla="*/ 98427 w 165798"/>
              <a:gd name="connsiteY1" fmla="*/ 66709 h 152463"/>
              <a:gd name="connsiteX2" fmla="*/ 133352 w 165798"/>
              <a:gd name="connsiteY2" fmla="*/ 120684 h 152463"/>
              <a:gd name="connsiteX3" fmla="*/ 139702 w 165798"/>
              <a:gd name="connsiteY3" fmla="*/ 85759 h 152463"/>
              <a:gd name="connsiteX4" fmla="*/ 155577 w 165798"/>
              <a:gd name="connsiteY4" fmla="*/ 152434 h 152463"/>
              <a:gd name="connsiteX5" fmla="*/ 165102 w 165798"/>
              <a:gd name="connsiteY5" fmla="*/ 76234 h 152463"/>
              <a:gd name="connsiteX6" fmla="*/ 136527 w 165798"/>
              <a:gd name="connsiteY6" fmla="*/ 104809 h 152463"/>
              <a:gd name="connsiteX7" fmla="*/ 82552 w 165798"/>
              <a:gd name="connsiteY7" fmla="*/ 44484 h 152463"/>
              <a:gd name="connsiteX8" fmla="*/ 95252 w 165798"/>
              <a:gd name="connsiteY8" fmla="*/ 57184 h 152463"/>
              <a:gd name="connsiteX9" fmla="*/ 2 w 165798"/>
              <a:gd name="connsiteY9" fmla="*/ 34 h 1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798" h="152463">
                <a:moveTo>
                  <a:pt x="2" y="34"/>
                </a:moveTo>
                <a:cubicBezTo>
                  <a:pt x="531" y="1621"/>
                  <a:pt x="76202" y="46601"/>
                  <a:pt x="98427" y="66709"/>
                </a:cubicBezTo>
                <a:cubicBezTo>
                  <a:pt x="120652" y="86817"/>
                  <a:pt x="126473" y="117509"/>
                  <a:pt x="133352" y="120684"/>
                </a:cubicBezTo>
                <a:cubicBezTo>
                  <a:pt x="140231" y="123859"/>
                  <a:pt x="135998" y="80467"/>
                  <a:pt x="139702" y="85759"/>
                </a:cubicBezTo>
                <a:cubicBezTo>
                  <a:pt x="143406" y="91051"/>
                  <a:pt x="151344" y="154021"/>
                  <a:pt x="155577" y="152434"/>
                </a:cubicBezTo>
                <a:cubicBezTo>
                  <a:pt x="159810" y="150847"/>
                  <a:pt x="168277" y="84172"/>
                  <a:pt x="165102" y="76234"/>
                </a:cubicBezTo>
                <a:cubicBezTo>
                  <a:pt x="161927" y="68296"/>
                  <a:pt x="150285" y="110101"/>
                  <a:pt x="136527" y="104809"/>
                </a:cubicBezTo>
                <a:cubicBezTo>
                  <a:pt x="122769" y="99517"/>
                  <a:pt x="82552" y="44484"/>
                  <a:pt x="82552" y="44484"/>
                </a:cubicBezTo>
                <a:cubicBezTo>
                  <a:pt x="75673" y="36546"/>
                  <a:pt x="103719" y="63005"/>
                  <a:pt x="95252" y="57184"/>
                </a:cubicBezTo>
                <a:cubicBezTo>
                  <a:pt x="86785" y="51363"/>
                  <a:pt x="-527" y="-1553"/>
                  <a:pt x="2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BB8E332B-4AB8-E733-E534-6CD4C6BA1113}"/>
              </a:ext>
            </a:extLst>
          </p:cNvPr>
          <p:cNvSpPr/>
          <p:nvPr/>
        </p:nvSpPr>
        <p:spPr>
          <a:xfrm>
            <a:off x="3711539" y="3393449"/>
            <a:ext cx="117584" cy="508828"/>
          </a:xfrm>
          <a:custGeom>
            <a:avLst/>
            <a:gdLst>
              <a:gd name="connsiteX0" fmla="*/ 117511 w 117584"/>
              <a:gd name="connsiteY0" fmla="*/ 626 h 508828"/>
              <a:gd name="connsiteX1" fmla="*/ 66711 w 117584"/>
              <a:gd name="connsiteY1" fmla="*/ 359401 h 508828"/>
              <a:gd name="connsiteX2" fmla="*/ 66711 w 117584"/>
              <a:gd name="connsiteY2" fmla="*/ 289551 h 508828"/>
              <a:gd name="connsiteX3" fmla="*/ 12736 w 117584"/>
              <a:gd name="connsiteY3" fmla="*/ 508626 h 508828"/>
              <a:gd name="connsiteX4" fmla="*/ 50836 w 117584"/>
              <a:gd name="connsiteY4" fmla="*/ 327651 h 508828"/>
              <a:gd name="connsiteX5" fmla="*/ 36 w 117584"/>
              <a:gd name="connsiteY5" fmla="*/ 254626 h 508828"/>
              <a:gd name="connsiteX6" fmla="*/ 60361 w 117584"/>
              <a:gd name="connsiteY6" fmla="*/ 346701 h 508828"/>
              <a:gd name="connsiteX7" fmla="*/ 60361 w 117584"/>
              <a:gd name="connsiteY7" fmla="*/ 280026 h 508828"/>
              <a:gd name="connsiteX8" fmla="*/ 66711 w 117584"/>
              <a:gd name="connsiteY8" fmla="*/ 213351 h 508828"/>
              <a:gd name="connsiteX9" fmla="*/ 54011 w 117584"/>
              <a:gd name="connsiteY9" fmla="*/ 270501 h 508828"/>
              <a:gd name="connsiteX10" fmla="*/ 117511 w 117584"/>
              <a:gd name="connsiteY10" fmla="*/ 626 h 50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584" h="508828">
                <a:moveTo>
                  <a:pt x="117511" y="626"/>
                </a:moveTo>
                <a:cubicBezTo>
                  <a:pt x="119628" y="15443"/>
                  <a:pt x="75178" y="311247"/>
                  <a:pt x="66711" y="359401"/>
                </a:cubicBezTo>
                <a:cubicBezTo>
                  <a:pt x="58244" y="407555"/>
                  <a:pt x="75707" y="264680"/>
                  <a:pt x="66711" y="289551"/>
                </a:cubicBezTo>
                <a:cubicBezTo>
                  <a:pt x="57715" y="314422"/>
                  <a:pt x="15382" y="502276"/>
                  <a:pt x="12736" y="508626"/>
                </a:cubicBezTo>
                <a:cubicBezTo>
                  <a:pt x="10090" y="514976"/>
                  <a:pt x="52953" y="369984"/>
                  <a:pt x="50836" y="327651"/>
                </a:cubicBezTo>
                <a:cubicBezTo>
                  <a:pt x="48719" y="285318"/>
                  <a:pt x="-1551" y="251451"/>
                  <a:pt x="36" y="254626"/>
                </a:cubicBezTo>
                <a:cubicBezTo>
                  <a:pt x="1623" y="257801"/>
                  <a:pt x="50307" y="342468"/>
                  <a:pt x="60361" y="346701"/>
                </a:cubicBezTo>
                <a:cubicBezTo>
                  <a:pt x="70415" y="350934"/>
                  <a:pt x="59303" y="302251"/>
                  <a:pt x="60361" y="280026"/>
                </a:cubicBezTo>
                <a:cubicBezTo>
                  <a:pt x="61419" y="257801"/>
                  <a:pt x="67769" y="214939"/>
                  <a:pt x="66711" y="213351"/>
                </a:cubicBezTo>
                <a:cubicBezTo>
                  <a:pt x="65653" y="211763"/>
                  <a:pt x="46074" y="302780"/>
                  <a:pt x="54011" y="270501"/>
                </a:cubicBezTo>
                <a:cubicBezTo>
                  <a:pt x="61948" y="238222"/>
                  <a:pt x="115394" y="-14191"/>
                  <a:pt x="117511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D8E92AC5-1EF4-6F03-8170-C757D7B99252}"/>
              </a:ext>
            </a:extLst>
          </p:cNvPr>
          <p:cNvSpPr/>
          <p:nvPr/>
        </p:nvSpPr>
        <p:spPr>
          <a:xfrm>
            <a:off x="3254014" y="4232089"/>
            <a:ext cx="330566" cy="194129"/>
          </a:xfrm>
          <a:custGeom>
            <a:avLst/>
            <a:gdLst>
              <a:gd name="connsiteX0" fmla="*/ 330561 w 330566"/>
              <a:gd name="connsiteY0" fmla="*/ 186 h 194129"/>
              <a:gd name="connsiteX1" fmla="*/ 152761 w 330566"/>
              <a:gd name="connsiteY1" fmla="*/ 152586 h 194129"/>
              <a:gd name="connsiteX2" fmla="*/ 178161 w 330566"/>
              <a:gd name="connsiteY2" fmla="*/ 127186 h 194129"/>
              <a:gd name="connsiteX3" fmla="*/ 41636 w 330566"/>
              <a:gd name="connsiteY3" fmla="*/ 181161 h 194129"/>
              <a:gd name="connsiteX4" fmla="*/ 79736 w 330566"/>
              <a:gd name="connsiteY4" fmla="*/ 190686 h 194129"/>
              <a:gd name="connsiteX5" fmla="*/ 361 w 330566"/>
              <a:gd name="connsiteY5" fmla="*/ 133536 h 194129"/>
              <a:gd name="connsiteX6" fmla="*/ 54336 w 330566"/>
              <a:gd name="connsiteY6" fmla="*/ 162111 h 194129"/>
              <a:gd name="connsiteX7" fmla="*/ 146411 w 330566"/>
              <a:gd name="connsiteY7" fmla="*/ 136711 h 194129"/>
              <a:gd name="connsiteX8" fmla="*/ 95611 w 330566"/>
              <a:gd name="connsiteY8" fmla="*/ 111311 h 194129"/>
              <a:gd name="connsiteX9" fmla="*/ 146411 w 330566"/>
              <a:gd name="connsiteY9" fmla="*/ 120836 h 194129"/>
              <a:gd name="connsiteX10" fmla="*/ 330561 w 330566"/>
              <a:gd name="connsiteY10" fmla="*/ 186 h 19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566" h="194129">
                <a:moveTo>
                  <a:pt x="330561" y="186"/>
                </a:moveTo>
                <a:cubicBezTo>
                  <a:pt x="331619" y="5477"/>
                  <a:pt x="178161" y="131419"/>
                  <a:pt x="152761" y="152586"/>
                </a:cubicBezTo>
                <a:cubicBezTo>
                  <a:pt x="127361" y="173753"/>
                  <a:pt x="196682" y="122423"/>
                  <a:pt x="178161" y="127186"/>
                </a:cubicBezTo>
                <a:cubicBezTo>
                  <a:pt x="159640" y="131949"/>
                  <a:pt x="58040" y="170578"/>
                  <a:pt x="41636" y="181161"/>
                </a:cubicBezTo>
                <a:cubicBezTo>
                  <a:pt x="25232" y="191744"/>
                  <a:pt x="86615" y="198624"/>
                  <a:pt x="79736" y="190686"/>
                </a:cubicBezTo>
                <a:cubicBezTo>
                  <a:pt x="72857" y="182748"/>
                  <a:pt x="4594" y="138298"/>
                  <a:pt x="361" y="133536"/>
                </a:cubicBezTo>
                <a:cubicBezTo>
                  <a:pt x="-3872" y="128774"/>
                  <a:pt x="29994" y="161582"/>
                  <a:pt x="54336" y="162111"/>
                </a:cubicBezTo>
                <a:cubicBezTo>
                  <a:pt x="78678" y="162640"/>
                  <a:pt x="139532" y="145178"/>
                  <a:pt x="146411" y="136711"/>
                </a:cubicBezTo>
                <a:cubicBezTo>
                  <a:pt x="153290" y="128244"/>
                  <a:pt x="95611" y="113957"/>
                  <a:pt x="95611" y="111311"/>
                </a:cubicBezTo>
                <a:cubicBezTo>
                  <a:pt x="95611" y="108665"/>
                  <a:pt x="106194" y="137769"/>
                  <a:pt x="146411" y="120836"/>
                </a:cubicBezTo>
                <a:cubicBezTo>
                  <a:pt x="186628" y="103903"/>
                  <a:pt x="329503" y="-5105"/>
                  <a:pt x="330561" y="1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35D33890-F6CA-0D7E-1EAD-5B82119E833B}"/>
              </a:ext>
            </a:extLst>
          </p:cNvPr>
          <p:cNvSpPr/>
          <p:nvPr/>
        </p:nvSpPr>
        <p:spPr>
          <a:xfrm>
            <a:off x="3079721" y="4222750"/>
            <a:ext cx="197577" cy="214985"/>
          </a:xfrm>
          <a:custGeom>
            <a:avLst/>
            <a:gdLst>
              <a:gd name="connsiteX0" fmla="*/ 29 w 197577"/>
              <a:gd name="connsiteY0" fmla="*/ 0 h 214985"/>
              <a:gd name="connsiteX1" fmla="*/ 139729 w 197577"/>
              <a:gd name="connsiteY1" fmla="*/ 146050 h 214985"/>
              <a:gd name="connsiteX2" fmla="*/ 133379 w 197577"/>
              <a:gd name="connsiteY2" fmla="*/ 114300 h 214985"/>
              <a:gd name="connsiteX3" fmla="*/ 190529 w 197577"/>
              <a:gd name="connsiteY3" fmla="*/ 212725 h 214985"/>
              <a:gd name="connsiteX4" fmla="*/ 184179 w 197577"/>
              <a:gd name="connsiteY4" fmla="*/ 177800 h 214985"/>
              <a:gd name="connsiteX5" fmla="*/ 193704 w 197577"/>
              <a:gd name="connsiteY5" fmla="*/ 114300 h 214985"/>
              <a:gd name="connsiteX6" fmla="*/ 196879 w 197577"/>
              <a:gd name="connsiteY6" fmla="*/ 98425 h 214985"/>
              <a:gd name="connsiteX7" fmla="*/ 181004 w 197577"/>
              <a:gd name="connsiteY7" fmla="*/ 152400 h 214985"/>
              <a:gd name="connsiteX8" fmla="*/ 101629 w 197577"/>
              <a:gd name="connsiteY8" fmla="*/ 123825 h 214985"/>
              <a:gd name="connsiteX9" fmla="*/ 152429 w 197577"/>
              <a:gd name="connsiteY9" fmla="*/ 171450 h 214985"/>
              <a:gd name="connsiteX10" fmla="*/ 98454 w 197577"/>
              <a:gd name="connsiteY10" fmla="*/ 136525 h 214985"/>
              <a:gd name="connsiteX11" fmla="*/ 127029 w 197577"/>
              <a:gd name="connsiteY11" fmla="*/ 146050 h 214985"/>
              <a:gd name="connsiteX12" fmla="*/ 29 w 197577"/>
              <a:gd name="connsiteY12" fmla="*/ 0 h 21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577" h="214985">
                <a:moveTo>
                  <a:pt x="29" y="0"/>
                </a:moveTo>
                <a:cubicBezTo>
                  <a:pt x="2146" y="0"/>
                  <a:pt x="117504" y="127000"/>
                  <a:pt x="139729" y="146050"/>
                </a:cubicBezTo>
                <a:cubicBezTo>
                  <a:pt x="161954" y="165100"/>
                  <a:pt x="124912" y="103188"/>
                  <a:pt x="133379" y="114300"/>
                </a:cubicBezTo>
                <a:cubicBezTo>
                  <a:pt x="141846" y="125412"/>
                  <a:pt x="182062" y="202142"/>
                  <a:pt x="190529" y="212725"/>
                </a:cubicBezTo>
                <a:cubicBezTo>
                  <a:pt x="198996" y="223308"/>
                  <a:pt x="183650" y="194204"/>
                  <a:pt x="184179" y="177800"/>
                </a:cubicBezTo>
                <a:cubicBezTo>
                  <a:pt x="184708" y="161396"/>
                  <a:pt x="191587" y="127529"/>
                  <a:pt x="193704" y="114300"/>
                </a:cubicBezTo>
                <a:cubicBezTo>
                  <a:pt x="195821" y="101071"/>
                  <a:pt x="198996" y="92075"/>
                  <a:pt x="196879" y="98425"/>
                </a:cubicBezTo>
                <a:cubicBezTo>
                  <a:pt x="194762" y="104775"/>
                  <a:pt x="196879" y="148167"/>
                  <a:pt x="181004" y="152400"/>
                </a:cubicBezTo>
                <a:cubicBezTo>
                  <a:pt x="165129" y="156633"/>
                  <a:pt x="106391" y="120650"/>
                  <a:pt x="101629" y="123825"/>
                </a:cubicBezTo>
                <a:cubicBezTo>
                  <a:pt x="96867" y="127000"/>
                  <a:pt x="152958" y="169333"/>
                  <a:pt x="152429" y="171450"/>
                </a:cubicBezTo>
                <a:cubicBezTo>
                  <a:pt x="151900" y="173567"/>
                  <a:pt x="102687" y="140758"/>
                  <a:pt x="98454" y="136525"/>
                </a:cubicBezTo>
                <a:cubicBezTo>
                  <a:pt x="94221" y="132292"/>
                  <a:pt x="142904" y="165100"/>
                  <a:pt x="127029" y="146050"/>
                </a:cubicBezTo>
                <a:cubicBezTo>
                  <a:pt x="111154" y="127000"/>
                  <a:pt x="-2088" y="0"/>
                  <a:pt x="2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FC424912-4A33-EA7F-D5CE-5A4FF0870FB1}"/>
              </a:ext>
            </a:extLst>
          </p:cNvPr>
          <p:cNvSpPr/>
          <p:nvPr/>
        </p:nvSpPr>
        <p:spPr>
          <a:xfrm>
            <a:off x="3520994" y="2520950"/>
            <a:ext cx="50920" cy="168275"/>
          </a:xfrm>
          <a:custGeom>
            <a:avLst/>
            <a:gdLst>
              <a:gd name="connsiteX0" fmla="*/ 3256 w 50920"/>
              <a:gd name="connsiteY0" fmla="*/ 0 h 168275"/>
              <a:gd name="connsiteX1" fmla="*/ 38181 w 50920"/>
              <a:gd name="connsiteY1" fmla="*/ 60325 h 168275"/>
              <a:gd name="connsiteX2" fmla="*/ 81 w 50920"/>
              <a:gd name="connsiteY2" fmla="*/ 168275 h 168275"/>
              <a:gd name="connsiteX3" fmla="*/ 50881 w 50920"/>
              <a:gd name="connsiteY3" fmla="*/ 60325 h 168275"/>
              <a:gd name="connsiteX4" fmla="*/ 3256 w 50920"/>
              <a:gd name="connsiteY4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0" h="168275">
                <a:moveTo>
                  <a:pt x="3256" y="0"/>
                </a:moveTo>
                <a:cubicBezTo>
                  <a:pt x="1139" y="0"/>
                  <a:pt x="38710" y="32279"/>
                  <a:pt x="38181" y="60325"/>
                </a:cubicBezTo>
                <a:cubicBezTo>
                  <a:pt x="37652" y="88371"/>
                  <a:pt x="-2036" y="168275"/>
                  <a:pt x="81" y="168275"/>
                </a:cubicBezTo>
                <a:cubicBezTo>
                  <a:pt x="2198" y="168275"/>
                  <a:pt x="49294" y="86254"/>
                  <a:pt x="50881" y="60325"/>
                </a:cubicBezTo>
                <a:cubicBezTo>
                  <a:pt x="52469" y="34396"/>
                  <a:pt x="5373" y="0"/>
                  <a:pt x="325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A501E96E-7780-5D66-8838-AEE16F2ED9FA}"/>
              </a:ext>
            </a:extLst>
          </p:cNvPr>
          <p:cNvSpPr/>
          <p:nvPr/>
        </p:nvSpPr>
        <p:spPr>
          <a:xfrm>
            <a:off x="3179953" y="2405576"/>
            <a:ext cx="39571" cy="175494"/>
          </a:xfrm>
          <a:custGeom>
            <a:avLst/>
            <a:gdLst>
              <a:gd name="connsiteX0" fmla="*/ 39497 w 39571"/>
              <a:gd name="connsiteY0" fmla="*/ 1074 h 175494"/>
              <a:gd name="connsiteX1" fmla="*/ 1397 w 39571"/>
              <a:gd name="connsiteY1" fmla="*/ 172524 h 175494"/>
              <a:gd name="connsiteX2" fmla="*/ 10922 w 39571"/>
              <a:gd name="connsiteY2" fmla="*/ 102674 h 175494"/>
              <a:gd name="connsiteX3" fmla="*/ 39497 w 39571"/>
              <a:gd name="connsiteY3" fmla="*/ 1074 h 1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1" h="175494">
                <a:moveTo>
                  <a:pt x="39497" y="1074"/>
                </a:moveTo>
                <a:cubicBezTo>
                  <a:pt x="37910" y="12716"/>
                  <a:pt x="6159" y="155591"/>
                  <a:pt x="1397" y="172524"/>
                </a:cubicBezTo>
                <a:cubicBezTo>
                  <a:pt x="-3365" y="189457"/>
                  <a:pt x="5101" y="129662"/>
                  <a:pt x="10922" y="102674"/>
                </a:cubicBezTo>
                <a:cubicBezTo>
                  <a:pt x="16743" y="75686"/>
                  <a:pt x="41084" y="-10568"/>
                  <a:pt x="39497" y="1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5A72362D-83D3-7F1F-FDB0-8D58E99C04AE}"/>
              </a:ext>
            </a:extLst>
          </p:cNvPr>
          <p:cNvSpPr/>
          <p:nvPr/>
        </p:nvSpPr>
        <p:spPr>
          <a:xfrm>
            <a:off x="2893754" y="2384139"/>
            <a:ext cx="36805" cy="94770"/>
          </a:xfrm>
          <a:custGeom>
            <a:avLst/>
            <a:gdLst>
              <a:gd name="connsiteX0" fmla="*/ 36771 w 36805"/>
              <a:gd name="connsiteY0" fmla="*/ 286 h 94770"/>
              <a:gd name="connsiteX1" fmla="*/ 1846 w 36805"/>
              <a:gd name="connsiteY1" fmla="*/ 92361 h 94770"/>
              <a:gd name="connsiteX2" fmla="*/ 8196 w 36805"/>
              <a:gd name="connsiteY2" fmla="*/ 63786 h 94770"/>
              <a:gd name="connsiteX3" fmla="*/ 36771 w 36805"/>
              <a:gd name="connsiteY3" fmla="*/ 286 h 9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05" h="94770">
                <a:moveTo>
                  <a:pt x="36771" y="286"/>
                </a:moveTo>
                <a:cubicBezTo>
                  <a:pt x="35713" y="5048"/>
                  <a:pt x="6608" y="81778"/>
                  <a:pt x="1846" y="92361"/>
                </a:cubicBezTo>
                <a:cubicBezTo>
                  <a:pt x="-2917" y="102944"/>
                  <a:pt x="2375" y="75957"/>
                  <a:pt x="8196" y="63786"/>
                </a:cubicBezTo>
                <a:cubicBezTo>
                  <a:pt x="14017" y="51615"/>
                  <a:pt x="37829" y="-4476"/>
                  <a:pt x="36771" y="2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8EEC7DC6-487A-6349-8A5A-8353779C02E6}"/>
              </a:ext>
            </a:extLst>
          </p:cNvPr>
          <p:cNvSpPr/>
          <p:nvPr/>
        </p:nvSpPr>
        <p:spPr>
          <a:xfrm>
            <a:off x="3670274" y="2416162"/>
            <a:ext cx="42000" cy="117530"/>
          </a:xfrm>
          <a:custGeom>
            <a:avLst/>
            <a:gdLst>
              <a:gd name="connsiteX0" fmla="*/ 26 w 42000"/>
              <a:gd name="connsiteY0" fmla="*/ 13 h 117530"/>
              <a:gd name="connsiteX1" fmla="*/ 34951 w 42000"/>
              <a:gd name="connsiteY1" fmla="*/ 79388 h 117530"/>
              <a:gd name="connsiteX2" fmla="*/ 31776 w 42000"/>
              <a:gd name="connsiteY2" fmla="*/ 117488 h 117530"/>
              <a:gd name="connsiteX3" fmla="*/ 41301 w 42000"/>
              <a:gd name="connsiteY3" fmla="*/ 85738 h 117530"/>
              <a:gd name="connsiteX4" fmla="*/ 26 w 42000"/>
              <a:gd name="connsiteY4" fmla="*/ 13 h 11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00" h="117530">
                <a:moveTo>
                  <a:pt x="26" y="13"/>
                </a:moveTo>
                <a:cubicBezTo>
                  <a:pt x="-1032" y="-1045"/>
                  <a:pt x="29659" y="59809"/>
                  <a:pt x="34951" y="79388"/>
                </a:cubicBezTo>
                <a:cubicBezTo>
                  <a:pt x="40243" y="98967"/>
                  <a:pt x="30718" y="116430"/>
                  <a:pt x="31776" y="117488"/>
                </a:cubicBezTo>
                <a:cubicBezTo>
                  <a:pt x="32834" y="118546"/>
                  <a:pt x="45005" y="99496"/>
                  <a:pt x="41301" y="85738"/>
                </a:cubicBezTo>
                <a:cubicBezTo>
                  <a:pt x="37597" y="71980"/>
                  <a:pt x="1084" y="1071"/>
                  <a:pt x="26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57FFFE5D-5DA1-3189-9403-DE1788F3C0C5}"/>
              </a:ext>
            </a:extLst>
          </p:cNvPr>
          <p:cNvSpPr/>
          <p:nvPr/>
        </p:nvSpPr>
        <p:spPr>
          <a:xfrm>
            <a:off x="3228583" y="942646"/>
            <a:ext cx="659105" cy="330556"/>
          </a:xfrm>
          <a:custGeom>
            <a:avLst/>
            <a:gdLst>
              <a:gd name="connsiteX0" fmla="*/ 392 w 659105"/>
              <a:gd name="connsiteY0" fmla="*/ 330529 h 330556"/>
              <a:gd name="connsiteX1" fmla="*/ 194067 w 659105"/>
              <a:gd name="connsiteY1" fmla="*/ 105104 h 330556"/>
              <a:gd name="connsiteX2" fmla="*/ 117867 w 659105"/>
              <a:gd name="connsiteY2" fmla="*/ 181304 h 330556"/>
              <a:gd name="connsiteX3" fmla="*/ 295667 w 659105"/>
              <a:gd name="connsiteY3" fmla="*/ 54304 h 330556"/>
              <a:gd name="connsiteX4" fmla="*/ 251217 w 659105"/>
              <a:gd name="connsiteY4" fmla="*/ 79704 h 330556"/>
              <a:gd name="connsiteX5" fmla="*/ 438542 w 659105"/>
              <a:gd name="connsiteY5" fmla="*/ 329 h 330556"/>
              <a:gd name="connsiteX6" fmla="*/ 292492 w 659105"/>
              <a:gd name="connsiteY6" fmla="*/ 54304 h 330556"/>
              <a:gd name="connsiteX7" fmla="*/ 514742 w 659105"/>
              <a:gd name="connsiteY7" fmla="*/ 124154 h 330556"/>
              <a:gd name="connsiteX8" fmla="*/ 378217 w 659105"/>
              <a:gd name="connsiteY8" fmla="*/ 105104 h 330556"/>
              <a:gd name="connsiteX9" fmla="*/ 654442 w 659105"/>
              <a:gd name="connsiteY9" fmla="*/ 225754 h 330556"/>
              <a:gd name="connsiteX10" fmla="*/ 530617 w 659105"/>
              <a:gd name="connsiteY10" fmla="*/ 174954 h 330556"/>
              <a:gd name="connsiteX11" fmla="*/ 260742 w 659105"/>
              <a:gd name="connsiteY11" fmla="*/ 54304 h 330556"/>
              <a:gd name="connsiteX12" fmla="*/ 349642 w 659105"/>
              <a:gd name="connsiteY12" fmla="*/ 95579 h 330556"/>
              <a:gd name="connsiteX13" fmla="*/ 298842 w 659105"/>
              <a:gd name="connsiteY13" fmla="*/ 57479 h 330556"/>
              <a:gd name="connsiteX14" fmla="*/ 101992 w 659105"/>
              <a:gd name="connsiteY14" fmla="*/ 190829 h 330556"/>
              <a:gd name="connsiteX15" fmla="*/ 143267 w 659105"/>
              <a:gd name="connsiteY15" fmla="*/ 120979 h 330556"/>
              <a:gd name="connsiteX16" fmla="*/ 392 w 659105"/>
              <a:gd name="connsiteY16" fmla="*/ 330529 h 33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9105" h="330556">
                <a:moveTo>
                  <a:pt x="392" y="330529"/>
                </a:moveTo>
                <a:cubicBezTo>
                  <a:pt x="8859" y="327883"/>
                  <a:pt x="174488" y="129975"/>
                  <a:pt x="194067" y="105104"/>
                </a:cubicBezTo>
                <a:cubicBezTo>
                  <a:pt x="213646" y="80233"/>
                  <a:pt x="100934" y="189771"/>
                  <a:pt x="117867" y="181304"/>
                </a:cubicBezTo>
                <a:cubicBezTo>
                  <a:pt x="134800" y="172837"/>
                  <a:pt x="273442" y="71237"/>
                  <a:pt x="295667" y="54304"/>
                </a:cubicBezTo>
                <a:cubicBezTo>
                  <a:pt x="317892" y="37371"/>
                  <a:pt x="227405" y="88700"/>
                  <a:pt x="251217" y="79704"/>
                </a:cubicBezTo>
                <a:cubicBezTo>
                  <a:pt x="275029" y="70708"/>
                  <a:pt x="431663" y="4562"/>
                  <a:pt x="438542" y="329"/>
                </a:cubicBezTo>
                <a:cubicBezTo>
                  <a:pt x="445421" y="-3904"/>
                  <a:pt x="279792" y="33667"/>
                  <a:pt x="292492" y="54304"/>
                </a:cubicBezTo>
                <a:cubicBezTo>
                  <a:pt x="305192" y="74941"/>
                  <a:pt x="500454" y="115687"/>
                  <a:pt x="514742" y="124154"/>
                </a:cubicBezTo>
                <a:cubicBezTo>
                  <a:pt x="529030" y="132621"/>
                  <a:pt x="354934" y="88171"/>
                  <a:pt x="378217" y="105104"/>
                </a:cubicBezTo>
                <a:cubicBezTo>
                  <a:pt x="401500" y="122037"/>
                  <a:pt x="629042" y="214112"/>
                  <a:pt x="654442" y="225754"/>
                </a:cubicBezTo>
                <a:cubicBezTo>
                  <a:pt x="679842" y="237396"/>
                  <a:pt x="596234" y="203529"/>
                  <a:pt x="530617" y="174954"/>
                </a:cubicBezTo>
                <a:cubicBezTo>
                  <a:pt x="465000" y="146379"/>
                  <a:pt x="290904" y="67533"/>
                  <a:pt x="260742" y="54304"/>
                </a:cubicBezTo>
                <a:cubicBezTo>
                  <a:pt x="230580" y="41075"/>
                  <a:pt x="343292" y="95050"/>
                  <a:pt x="349642" y="95579"/>
                </a:cubicBezTo>
                <a:cubicBezTo>
                  <a:pt x="355992" y="96108"/>
                  <a:pt x="340117" y="41604"/>
                  <a:pt x="298842" y="57479"/>
                </a:cubicBezTo>
                <a:cubicBezTo>
                  <a:pt x="257567" y="73354"/>
                  <a:pt x="127921" y="180246"/>
                  <a:pt x="101992" y="190829"/>
                </a:cubicBezTo>
                <a:cubicBezTo>
                  <a:pt x="76063" y="201412"/>
                  <a:pt x="163375" y="94521"/>
                  <a:pt x="143267" y="120979"/>
                </a:cubicBezTo>
                <a:cubicBezTo>
                  <a:pt x="123159" y="147437"/>
                  <a:pt x="-8075" y="333175"/>
                  <a:pt x="392" y="3305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D2E19E72-E960-DE5D-FE83-CDD3F95E7F11}"/>
              </a:ext>
            </a:extLst>
          </p:cNvPr>
          <p:cNvSpPr/>
          <p:nvPr/>
        </p:nvSpPr>
        <p:spPr>
          <a:xfrm>
            <a:off x="2568630" y="1005034"/>
            <a:ext cx="674377" cy="290444"/>
          </a:xfrm>
          <a:custGeom>
            <a:avLst/>
            <a:gdLst>
              <a:gd name="connsiteX0" fmla="*/ 673045 w 674377"/>
              <a:gd name="connsiteY0" fmla="*/ 160191 h 290444"/>
              <a:gd name="connsiteX1" fmla="*/ 396820 w 674377"/>
              <a:gd name="connsiteY1" fmla="*/ 36366 h 290444"/>
              <a:gd name="connsiteX2" fmla="*/ 495245 w 674377"/>
              <a:gd name="connsiteY2" fmla="*/ 87166 h 290444"/>
              <a:gd name="connsiteX3" fmla="*/ 377770 w 674377"/>
              <a:gd name="connsiteY3" fmla="*/ 52241 h 290444"/>
              <a:gd name="connsiteX4" fmla="*/ 253945 w 674377"/>
              <a:gd name="connsiteY4" fmla="*/ 118916 h 290444"/>
              <a:gd name="connsiteX5" fmla="*/ 317445 w 674377"/>
              <a:gd name="connsiteY5" fmla="*/ 61766 h 290444"/>
              <a:gd name="connsiteX6" fmla="*/ 6295 w 674377"/>
              <a:gd name="connsiteY6" fmla="*/ 287191 h 290444"/>
              <a:gd name="connsiteX7" fmla="*/ 133295 w 674377"/>
              <a:gd name="connsiteY7" fmla="*/ 182416 h 290444"/>
              <a:gd name="connsiteX8" fmla="*/ 425395 w 674377"/>
              <a:gd name="connsiteY8" fmla="*/ 4616 h 290444"/>
              <a:gd name="connsiteX9" fmla="*/ 441270 w 674377"/>
              <a:gd name="connsiteY9" fmla="*/ 55416 h 290444"/>
              <a:gd name="connsiteX10" fmla="*/ 498420 w 674377"/>
              <a:gd name="connsiteY10" fmla="*/ 90341 h 290444"/>
              <a:gd name="connsiteX11" fmla="*/ 673045 w 674377"/>
              <a:gd name="connsiteY11" fmla="*/ 160191 h 29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4377" h="290444">
                <a:moveTo>
                  <a:pt x="673045" y="160191"/>
                </a:moveTo>
                <a:cubicBezTo>
                  <a:pt x="656112" y="151195"/>
                  <a:pt x="426453" y="48537"/>
                  <a:pt x="396820" y="36366"/>
                </a:cubicBezTo>
                <a:cubicBezTo>
                  <a:pt x="367187" y="24195"/>
                  <a:pt x="498420" y="84520"/>
                  <a:pt x="495245" y="87166"/>
                </a:cubicBezTo>
                <a:cubicBezTo>
                  <a:pt x="492070" y="89812"/>
                  <a:pt x="417987" y="46949"/>
                  <a:pt x="377770" y="52241"/>
                </a:cubicBezTo>
                <a:cubicBezTo>
                  <a:pt x="337553" y="57533"/>
                  <a:pt x="263999" y="117329"/>
                  <a:pt x="253945" y="118916"/>
                </a:cubicBezTo>
                <a:cubicBezTo>
                  <a:pt x="243891" y="120503"/>
                  <a:pt x="358720" y="33720"/>
                  <a:pt x="317445" y="61766"/>
                </a:cubicBezTo>
                <a:cubicBezTo>
                  <a:pt x="276170" y="89812"/>
                  <a:pt x="36987" y="267083"/>
                  <a:pt x="6295" y="287191"/>
                </a:cubicBezTo>
                <a:cubicBezTo>
                  <a:pt x="-24397" y="307299"/>
                  <a:pt x="63445" y="229512"/>
                  <a:pt x="133295" y="182416"/>
                </a:cubicBezTo>
                <a:cubicBezTo>
                  <a:pt x="203145" y="135320"/>
                  <a:pt x="374066" y="25783"/>
                  <a:pt x="425395" y="4616"/>
                </a:cubicBezTo>
                <a:cubicBezTo>
                  <a:pt x="476724" y="-16551"/>
                  <a:pt x="429099" y="41129"/>
                  <a:pt x="441270" y="55416"/>
                </a:cubicBezTo>
                <a:cubicBezTo>
                  <a:pt x="453441" y="69703"/>
                  <a:pt x="456087" y="69703"/>
                  <a:pt x="498420" y="90341"/>
                </a:cubicBezTo>
                <a:cubicBezTo>
                  <a:pt x="540753" y="110979"/>
                  <a:pt x="689978" y="169187"/>
                  <a:pt x="673045" y="1601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CD872191-2483-3DF7-0B83-1E7489D04C2C}"/>
              </a:ext>
            </a:extLst>
          </p:cNvPr>
          <p:cNvSpPr/>
          <p:nvPr/>
        </p:nvSpPr>
        <p:spPr>
          <a:xfrm>
            <a:off x="2728628" y="1404128"/>
            <a:ext cx="793813" cy="744350"/>
          </a:xfrm>
          <a:custGeom>
            <a:avLst/>
            <a:gdLst>
              <a:gd name="connsiteX0" fmla="*/ 554322 w 793813"/>
              <a:gd name="connsiteY0" fmla="*/ 742172 h 744350"/>
              <a:gd name="connsiteX1" fmla="*/ 694022 w 793813"/>
              <a:gd name="connsiteY1" fmla="*/ 621522 h 744350"/>
              <a:gd name="connsiteX2" fmla="*/ 694022 w 793813"/>
              <a:gd name="connsiteY2" fmla="*/ 431022 h 744350"/>
              <a:gd name="connsiteX3" fmla="*/ 668622 w 793813"/>
              <a:gd name="connsiteY3" fmla="*/ 345297 h 744350"/>
              <a:gd name="connsiteX4" fmla="*/ 703547 w 793813"/>
              <a:gd name="connsiteY4" fmla="*/ 456422 h 744350"/>
              <a:gd name="connsiteX5" fmla="*/ 579722 w 793813"/>
              <a:gd name="connsiteY5" fmla="*/ 170672 h 744350"/>
              <a:gd name="connsiteX6" fmla="*/ 643222 w 793813"/>
              <a:gd name="connsiteY6" fmla="*/ 243697 h 744350"/>
              <a:gd name="connsiteX7" fmla="*/ 468597 w 793813"/>
              <a:gd name="connsiteY7" fmla="*/ 34147 h 744350"/>
              <a:gd name="connsiteX8" fmla="*/ 274922 w 793813"/>
              <a:gd name="connsiteY8" fmla="*/ 11922 h 744350"/>
              <a:gd name="connsiteX9" fmla="*/ 420972 w 793813"/>
              <a:gd name="connsiteY9" fmla="*/ 2397 h 744350"/>
              <a:gd name="connsiteX10" fmla="*/ 5047 w 793813"/>
              <a:gd name="connsiteY10" fmla="*/ 56372 h 744350"/>
              <a:gd name="connsiteX11" fmla="*/ 201897 w 793813"/>
              <a:gd name="connsiteY11" fmla="*/ 40497 h 744350"/>
              <a:gd name="connsiteX12" fmla="*/ 376522 w 793813"/>
              <a:gd name="connsiteY12" fmla="*/ 11922 h 744350"/>
              <a:gd name="connsiteX13" fmla="*/ 601947 w 793813"/>
              <a:gd name="connsiteY13" fmla="*/ 135747 h 744350"/>
              <a:gd name="connsiteX14" fmla="*/ 509872 w 793813"/>
              <a:gd name="connsiteY14" fmla="*/ 91297 h 744350"/>
              <a:gd name="connsiteX15" fmla="*/ 684497 w 793813"/>
              <a:gd name="connsiteY15" fmla="*/ 351647 h 744350"/>
              <a:gd name="connsiteX16" fmla="*/ 665447 w 793813"/>
              <a:gd name="connsiteY16" fmla="*/ 488172 h 744350"/>
              <a:gd name="connsiteX17" fmla="*/ 709897 w 793813"/>
              <a:gd name="connsiteY17" fmla="*/ 386572 h 744350"/>
              <a:gd name="connsiteX18" fmla="*/ 744822 w 793813"/>
              <a:gd name="connsiteY18" fmla="*/ 484997 h 744350"/>
              <a:gd name="connsiteX19" fmla="*/ 646397 w 793813"/>
              <a:gd name="connsiteY19" fmla="*/ 580247 h 744350"/>
              <a:gd name="connsiteX20" fmla="*/ 792447 w 793813"/>
              <a:gd name="connsiteY20" fmla="*/ 519922 h 744350"/>
              <a:gd name="connsiteX21" fmla="*/ 554322 w 793813"/>
              <a:gd name="connsiteY21" fmla="*/ 742172 h 74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3813" h="744350">
                <a:moveTo>
                  <a:pt x="554322" y="742172"/>
                </a:moveTo>
                <a:cubicBezTo>
                  <a:pt x="537918" y="759105"/>
                  <a:pt x="670739" y="673380"/>
                  <a:pt x="694022" y="621522"/>
                </a:cubicBezTo>
                <a:cubicBezTo>
                  <a:pt x="717305" y="569664"/>
                  <a:pt x="698255" y="477059"/>
                  <a:pt x="694022" y="431022"/>
                </a:cubicBezTo>
                <a:cubicBezTo>
                  <a:pt x="689789" y="384984"/>
                  <a:pt x="667035" y="341064"/>
                  <a:pt x="668622" y="345297"/>
                </a:cubicBezTo>
                <a:cubicBezTo>
                  <a:pt x="670209" y="349530"/>
                  <a:pt x="718364" y="485526"/>
                  <a:pt x="703547" y="456422"/>
                </a:cubicBezTo>
                <a:cubicBezTo>
                  <a:pt x="688730" y="427318"/>
                  <a:pt x="589776" y="206126"/>
                  <a:pt x="579722" y="170672"/>
                </a:cubicBezTo>
                <a:cubicBezTo>
                  <a:pt x="569668" y="135218"/>
                  <a:pt x="661743" y="266451"/>
                  <a:pt x="643222" y="243697"/>
                </a:cubicBezTo>
                <a:cubicBezTo>
                  <a:pt x="624701" y="220943"/>
                  <a:pt x="529980" y="72776"/>
                  <a:pt x="468597" y="34147"/>
                </a:cubicBezTo>
                <a:cubicBezTo>
                  <a:pt x="407214" y="-4482"/>
                  <a:pt x="282859" y="17214"/>
                  <a:pt x="274922" y="11922"/>
                </a:cubicBezTo>
                <a:cubicBezTo>
                  <a:pt x="266985" y="6630"/>
                  <a:pt x="465951" y="-5011"/>
                  <a:pt x="420972" y="2397"/>
                </a:cubicBezTo>
                <a:cubicBezTo>
                  <a:pt x="375993" y="9805"/>
                  <a:pt x="41559" y="50022"/>
                  <a:pt x="5047" y="56372"/>
                </a:cubicBezTo>
                <a:cubicBezTo>
                  <a:pt x="-31465" y="62722"/>
                  <a:pt x="139985" y="47905"/>
                  <a:pt x="201897" y="40497"/>
                </a:cubicBezTo>
                <a:cubicBezTo>
                  <a:pt x="263809" y="33089"/>
                  <a:pt x="309847" y="-3953"/>
                  <a:pt x="376522" y="11922"/>
                </a:cubicBezTo>
                <a:cubicBezTo>
                  <a:pt x="443197" y="27797"/>
                  <a:pt x="579722" y="122518"/>
                  <a:pt x="601947" y="135747"/>
                </a:cubicBezTo>
                <a:cubicBezTo>
                  <a:pt x="624172" y="148976"/>
                  <a:pt x="496114" y="55314"/>
                  <a:pt x="509872" y="91297"/>
                </a:cubicBezTo>
                <a:cubicBezTo>
                  <a:pt x="523630" y="127280"/>
                  <a:pt x="658568" y="285501"/>
                  <a:pt x="684497" y="351647"/>
                </a:cubicBezTo>
                <a:cubicBezTo>
                  <a:pt x="710426" y="417793"/>
                  <a:pt x="661214" y="482351"/>
                  <a:pt x="665447" y="488172"/>
                </a:cubicBezTo>
                <a:cubicBezTo>
                  <a:pt x="669680" y="493993"/>
                  <a:pt x="696668" y="387101"/>
                  <a:pt x="709897" y="386572"/>
                </a:cubicBezTo>
                <a:cubicBezTo>
                  <a:pt x="723126" y="386043"/>
                  <a:pt x="755405" y="452718"/>
                  <a:pt x="744822" y="484997"/>
                </a:cubicBezTo>
                <a:cubicBezTo>
                  <a:pt x="734239" y="517276"/>
                  <a:pt x="638460" y="574426"/>
                  <a:pt x="646397" y="580247"/>
                </a:cubicBezTo>
                <a:cubicBezTo>
                  <a:pt x="654334" y="586068"/>
                  <a:pt x="809910" y="491876"/>
                  <a:pt x="792447" y="519922"/>
                </a:cubicBezTo>
                <a:cubicBezTo>
                  <a:pt x="774985" y="547968"/>
                  <a:pt x="570726" y="725239"/>
                  <a:pt x="554322" y="742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233AA17F-CC41-C1A9-4994-2B6EF5125658}"/>
              </a:ext>
            </a:extLst>
          </p:cNvPr>
          <p:cNvSpPr/>
          <p:nvPr/>
        </p:nvSpPr>
        <p:spPr>
          <a:xfrm>
            <a:off x="2364001" y="1453841"/>
            <a:ext cx="1004674" cy="692459"/>
          </a:xfrm>
          <a:custGeom>
            <a:avLst/>
            <a:gdLst>
              <a:gd name="connsiteX0" fmla="*/ 1004674 w 1004674"/>
              <a:gd name="connsiteY0" fmla="*/ 692459 h 692459"/>
              <a:gd name="connsiteX1" fmla="*/ 782424 w 1004674"/>
              <a:gd name="connsiteY1" fmla="*/ 95559 h 692459"/>
              <a:gd name="connsiteX2" fmla="*/ 826874 w 1004674"/>
              <a:gd name="connsiteY2" fmla="*/ 190809 h 692459"/>
              <a:gd name="connsiteX3" fmla="*/ 683999 w 1004674"/>
              <a:gd name="connsiteY3" fmla="*/ 63809 h 692459"/>
              <a:gd name="connsiteX4" fmla="*/ 312524 w 1004674"/>
              <a:gd name="connsiteY4" fmla="*/ 92384 h 692459"/>
              <a:gd name="connsiteX5" fmla="*/ 407774 w 1004674"/>
              <a:gd name="connsiteY5" fmla="*/ 38409 h 692459"/>
              <a:gd name="connsiteX6" fmla="*/ 7724 w 1004674"/>
              <a:gd name="connsiteY6" fmla="*/ 422584 h 692459"/>
              <a:gd name="connsiteX7" fmla="*/ 169649 w 1004674"/>
              <a:gd name="connsiteY7" fmla="*/ 257484 h 692459"/>
              <a:gd name="connsiteX8" fmla="*/ 483974 w 1004674"/>
              <a:gd name="connsiteY8" fmla="*/ 9834 h 692459"/>
              <a:gd name="connsiteX9" fmla="*/ 645899 w 1004674"/>
              <a:gd name="connsiteY9" fmla="*/ 105084 h 692459"/>
              <a:gd name="connsiteX10" fmla="*/ 452224 w 1004674"/>
              <a:gd name="connsiteY10" fmla="*/ 309 h 692459"/>
              <a:gd name="connsiteX11" fmla="*/ 706224 w 1004674"/>
              <a:gd name="connsiteY11" fmla="*/ 146359 h 692459"/>
              <a:gd name="connsiteX12" fmla="*/ 690349 w 1004674"/>
              <a:gd name="connsiteY12" fmla="*/ 54284 h 692459"/>
              <a:gd name="connsiteX13" fmla="*/ 855449 w 1004674"/>
              <a:gd name="connsiteY13" fmla="*/ 279709 h 692459"/>
              <a:gd name="connsiteX14" fmla="*/ 861799 w 1004674"/>
              <a:gd name="connsiteY14" fmla="*/ 213034 h 692459"/>
              <a:gd name="connsiteX15" fmla="*/ 884024 w 1004674"/>
              <a:gd name="connsiteY15" fmla="*/ 441634 h 692459"/>
              <a:gd name="connsiteX16" fmla="*/ 772899 w 1004674"/>
              <a:gd name="connsiteY16" fmla="*/ 200334 h 692459"/>
              <a:gd name="connsiteX17" fmla="*/ 1004674 w 1004674"/>
              <a:gd name="connsiteY17" fmla="*/ 692459 h 69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4674" h="692459">
                <a:moveTo>
                  <a:pt x="1004674" y="692459"/>
                </a:moveTo>
                <a:cubicBezTo>
                  <a:pt x="908365" y="435813"/>
                  <a:pt x="812057" y="179167"/>
                  <a:pt x="782424" y="95559"/>
                </a:cubicBezTo>
                <a:cubicBezTo>
                  <a:pt x="752791" y="11951"/>
                  <a:pt x="843278" y="196101"/>
                  <a:pt x="826874" y="190809"/>
                </a:cubicBezTo>
                <a:cubicBezTo>
                  <a:pt x="810470" y="185517"/>
                  <a:pt x="769724" y="80213"/>
                  <a:pt x="683999" y="63809"/>
                </a:cubicBezTo>
                <a:cubicBezTo>
                  <a:pt x="598274" y="47405"/>
                  <a:pt x="358561" y="96617"/>
                  <a:pt x="312524" y="92384"/>
                </a:cubicBezTo>
                <a:cubicBezTo>
                  <a:pt x="266486" y="88151"/>
                  <a:pt x="458574" y="-16624"/>
                  <a:pt x="407774" y="38409"/>
                </a:cubicBezTo>
                <a:cubicBezTo>
                  <a:pt x="356974" y="93442"/>
                  <a:pt x="47411" y="386072"/>
                  <a:pt x="7724" y="422584"/>
                </a:cubicBezTo>
                <a:cubicBezTo>
                  <a:pt x="-31963" y="459096"/>
                  <a:pt x="90274" y="326276"/>
                  <a:pt x="169649" y="257484"/>
                </a:cubicBezTo>
                <a:cubicBezTo>
                  <a:pt x="249024" y="188692"/>
                  <a:pt x="404599" y="35234"/>
                  <a:pt x="483974" y="9834"/>
                </a:cubicBezTo>
                <a:cubicBezTo>
                  <a:pt x="563349" y="-15566"/>
                  <a:pt x="651191" y="106671"/>
                  <a:pt x="645899" y="105084"/>
                </a:cubicBezTo>
                <a:cubicBezTo>
                  <a:pt x="640607" y="103497"/>
                  <a:pt x="442170" y="-6570"/>
                  <a:pt x="452224" y="309"/>
                </a:cubicBezTo>
                <a:cubicBezTo>
                  <a:pt x="462278" y="7188"/>
                  <a:pt x="666537" y="137363"/>
                  <a:pt x="706224" y="146359"/>
                </a:cubicBezTo>
                <a:cubicBezTo>
                  <a:pt x="745911" y="155355"/>
                  <a:pt x="665478" y="32059"/>
                  <a:pt x="690349" y="54284"/>
                </a:cubicBezTo>
                <a:cubicBezTo>
                  <a:pt x="715220" y="76509"/>
                  <a:pt x="826874" y="253251"/>
                  <a:pt x="855449" y="279709"/>
                </a:cubicBezTo>
                <a:cubicBezTo>
                  <a:pt x="884024" y="306167"/>
                  <a:pt x="857037" y="186047"/>
                  <a:pt x="861799" y="213034"/>
                </a:cubicBezTo>
                <a:cubicBezTo>
                  <a:pt x="866561" y="240021"/>
                  <a:pt x="898841" y="443751"/>
                  <a:pt x="884024" y="441634"/>
                </a:cubicBezTo>
                <a:cubicBezTo>
                  <a:pt x="869207" y="439517"/>
                  <a:pt x="772899" y="200334"/>
                  <a:pt x="772899" y="200334"/>
                </a:cubicBezTo>
                <a:lnTo>
                  <a:pt x="1004674" y="69245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85E4215E-07DC-4F6F-4942-4B6D4D8BB42E}"/>
              </a:ext>
            </a:extLst>
          </p:cNvPr>
          <p:cNvSpPr/>
          <p:nvPr/>
        </p:nvSpPr>
        <p:spPr>
          <a:xfrm>
            <a:off x="2301813" y="1602169"/>
            <a:ext cx="968738" cy="601475"/>
          </a:xfrm>
          <a:custGeom>
            <a:avLst/>
            <a:gdLst>
              <a:gd name="connsiteX0" fmla="*/ 968437 w 968738"/>
              <a:gd name="connsiteY0" fmla="*/ 601281 h 601475"/>
              <a:gd name="connsiteX1" fmla="*/ 768412 w 968738"/>
              <a:gd name="connsiteY1" fmla="*/ 131381 h 601475"/>
              <a:gd name="connsiteX2" fmla="*/ 885887 w 968738"/>
              <a:gd name="connsiteY2" fmla="*/ 271081 h 601475"/>
              <a:gd name="connsiteX3" fmla="*/ 676337 w 968738"/>
              <a:gd name="connsiteY3" fmla="*/ 99631 h 601475"/>
              <a:gd name="connsiteX4" fmla="*/ 301687 w 968738"/>
              <a:gd name="connsiteY4" fmla="*/ 99631 h 601475"/>
              <a:gd name="connsiteX5" fmla="*/ 447737 w 968738"/>
              <a:gd name="connsiteY5" fmla="*/ 74231 h 601475"/>
              <a:gd name="connsiteX6" fmla="*/ 62 w 968738"/>
              <a:gd name="connsiteY6" fmla="*/ 499681 h 601475"/>
              <a:gd name="connsiteX7" fmla="*/ 482662 w 968738"/>
              <a:gd name="connsiteY7" fmla="*/ 13906 h 601475"/>
              <a:gd name="connsiteX8" fmla="*/ 384237 w 968738"/>
              <a:gd name="connsiteY8" fmla="*/ 125031 h 601475"/>
              <a:gd name="connsiteX9" fmla="*/ 542987 w 968738"/>
              <a:gd name="connsiteY9" fmla="*/ 48831 h 601475"/>
              <a:gd name="connsiteX10" fmla="*/ 743012 w 968738"/>
              <a:gd name="connsiteY10" fmla="*/ 185356 h 601475"/>
              <a:gd name="connsiteX11" fmla="*/ 714437 w 968738"/>
              <a:gd name="connsiteY11" fmla="*/ 67881 h 601475"/>
              <a:gd name="connsiteX12" fmla="*/ 968437 w 968738"/>
              <a:gd name="connsiteY12" fmla="*/ 601281 h 60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8738" h="601475">
                <a:moveTo>
                  <a:pt x="968437" y="601281"/>
                </a:moveTo>
                <a:cubicBezTo>
                  <a:pt x="977433" y="611864"/>
                  <a:pt x="782170" y="186414"/>
                  <a:pt x="768412" y="131381"/>
                </a:cubicBezTo>
                <a:cubicBezTo>
                  <a:pt x="754654" y="76348"/>
                  <a:pt x="901233" y="276373"/>
                  <a:pt x="885887" y="271081"/>
                </a:cubicBezTo>
                <a:cubicBezTo>
                  <a:pt x="870541" y="265789"/>
                  <a:pt x="773704" y="128206"/>
                  <a:pt x="676337" y="99631"/>
                </a:cubicBezTo>
                <a:cubicBezTo>
                  <a:pt x="578970" y="71056"/>
                  <a:pt x="339787" y="103864"/>
                  <a:pt x="301687" y="99631"/>
                </a:cubicBezTo>
                <a:cubicBezTo>
                  <a:pt x="263587" y="95398"/>
                  <a:pt x="498008" y="7556"/>
                  <a:pt x="447737" y="74231"/>
                </a:cubicBezTo>
                <a:cubicBezTo>
                  <a:pt x="397466" y="140906"/>
                  <a:pt x="-5759" y="509735"/>
                  <a:pt x="62" y="499681"/>
                </a:cubicBezTo>
                <a:cubicBezTo>
                  <a:pt x="5883" y="489627"/>
                  <a:pt x="418633" y="76348"/>
                  <a:pt x="482662" y="13906"/>
                </a:cubicBezTo>
                <a:cubicBezTo>
                  <a:pt x="546691" y="-48536"/>
                  <a:pt x="374183" y="119210"/>
                  <a:pt x="384237" y="125031"/>
                </a:cubicBezTo>
                <a:cubicBezTo>
                  <a:pt x="394291" y="130852"/>
                  <a:pt x="483191" y="38777"/>
                  <a:pt x="542987" y="48831"/>
                </a:cubicBezTo>
                <a:cubicBezTo>
                  <a:pt x="602783" y="58885"/>
                  <a:pt x="714437" y="182181"/>
                  <a:pt x="743012" y="185356"/>
                </a:cubicBezTo>
                <a:cubicBezTo>
                  <a:pt x="771587" y="188531"/>
                  <a:pt x="678454" y="1206"/>
                  <a:pt x="714437" y="67881"/>
                </a:cubicBezTo>
                <a:cubicBezTo>
                  <a:pt x="750420" y="134556"/>
                  <a:pt x="959441" y="590698"/>
                  <a:pt x="968437" y="6012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1F8E5534-BF41-EA84-4FD4-B7EFA7623822}"/>
              </a:ext>
            </a:extLst>
          </p:cNvPr>
          <p:cNvSpPr/>
          <p:nvPr/>
        </p:nvSpPr>
        <p:spPr>
          <a:xfrm>
            <a:off x="2666986" y="1651832"/>
            <a:ext cx="518611" cy="650087"/>
          </a:xfrm>
          <a:custGeom>
            <a:avLst/>
            <a:gdLst>
              <a:gd name="connsiteX0" fmla="*/ 517539 w 518611"/>
              <a:gd name="connsiteY0" fmla="*/ 567493 h 650087"/>
              <a:gd name="connsiteX1" fmla="*/ 361964 w 518611"/>
              <a:gd name="connsiteY1" fmla="*/ 351593 h 650087"/>
              <a:gd name="connsiteX2" fmla="*/ 234964 w 518611"/>
              <a:gd name="connsiteY2" fmla="*/ 453193 h 650087"/>
              <a:gd name="connsiteX3" fmla="*/ 295289 w 518611"/>
              <a:gd name="connsiteY3" fmla="*/ 348418 h 650087"/>
              <a:gd name="connsiteX4" fmla="*/ 14 w 518611"/>
              <a:gd name="connsiteY4" fmla="*/ 650043 h 650087"/>
              <a:gd name="connsiteX5" fmla="*/ 282589 w 518611"/>
              <a:gd name="connsiteY5" fmla="*/ 370643 h 650087"/>
              <a:gd name="connsiteX6" fmla="*/ 298464 w 518611"/>
              <a:gd name="connsiteY6" fmla="*/ 310318 h 650087"/>
              <a:gd name="connsiteX7" fmla="*/ 120664 w 518611"/>
              <a:gd name="connsiteY7" fmla="*/ 2343 h 650087"/>
              <a:gd name="connsiteX8" fmla="*/ 225439 w 518611"/>
              <a:gd name="connsiteY8" fmla="*/ 176968 h 650087"/>
              <a:gd name="connsiteX9" fmla="*/ 361964 w 518611"/>
              <a:gd name="connsiteY9" fmla="*/ 332543 h 650087"/>
              <a:gd name="connsiteX10" fmla="*/ 279414 w 518611"/>
              <a:gd name="connsiteY10" fmla="*/ 218243 h 650087"/>
              <a:gd name="connsiteX11" fmla="*/ 517539 w 518611"/>
              <a:gd name="connsiteY11" fmla="*/ 567493 h 65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11" h="650087">
                <a:moveTo>
                  <a:pt x="517539" y="567493"/>
                </a:moveTo>
                <a:cubicBezTo>
                  <a:pt x="531297" y="589718"/>
                  <a:pt x="409060" y="370643"/>
                  <a:pt x="361964" y="351593"/>
                </a:cubicBezTo>
                <a:cubicBezTo>
                  <a:pt x="314868" y="332543"/>
                  <a:pt x="246076" y="453722"/>
                  <a:pt x="234964" y="453193"/>
                </a:cubicBezTo>
                <a:cubicBezTo>
                  <a:pt x="223852" y="452664"/>
                  <a:pt x="334447" y="315610"/>
                  <a:pt x="295289" y="348418"/>
                </a:cubicBezTo>
                <a:cubicBezTo>
                  <a:pt x="256131" y="381226"/>
                  <a:pt x="2131" y="646339"/>
                  <a:pt x="14" y="650043"/>
                </a:cubicBezTo>
                <a:cubicBezTo>
                  <a:pt x="-2103" y="653747"/>
                  <a:pt x="232847" y="427264"/>
                  <a:pt x="282589" y="370643"/>
                </a:cubicBezTo>
                <a:cubicBezTo>
                  <a:pt x="332331" y="314022"/>
                  <a:pt x="325451" y="371701"/>
                  <a:pt x="298464" y="310318"/>
                </a:cubicBezTo>
                <a:cubicBezTo>
                  <a:pt x="271477" y="248935"/>
                  <a:pt x="132835" y="24568"/>
                  <a:pt x="120664" y="2343"/>
                </a:cubicBezTo>
                <a:cubicBezTo>
                  <a:pt x="108493" y="-19882"/>
                  <a:pt x="185222" y="121935"/>
                  <a:pt x="225439" y="176968"/>
                </a:cubicBezTo>
                <a:cubicBezTo>
                  <a:pt x="265656" y="232001"/>
                  <a:pt x="352968" y="325664"/>
                  <a:pt x="361964" y="332543"/>
                </a:cubicBezTo>
                <a:cubicBezTo>
                  <a:pt x="370960" y="339422"/>
                  <a:pt x="257189" y="182789"/>
                  <a:pt x="279414" y="218243"/>
                </a:cubicBezTo>
                <a:cubicBezTo>
                  <a:pt x="301639" y="253697"/>
                  <a:pt x="503781" y="545268"/>
                  <a:pt x="517539" y="5674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36B4F9A5-D8D6-7106-99AF-1B7B31543DA1}"/>
              </a:ext>
            </a:extLst>
          </p:cNvPr>
          <p:cNvSpPr/>
          <p:nvPr/>
        </p:nvSpPr>
        <p:spPr>
          <a:xfrm>
            <a:off x="2560346" y="1870887"/>
            <a:ext cx="525827" cy="263029"/>
          </a:xfrm>
          <a:custGeom>
            <a:avLst/>
            <a:gdLst>
              <a:gd name="connsiteX0" fmla="*/ 525754 w 525827"/>
              <a:gd name="connsiteY0" fmla="*/ 234138 h 263029"/>
              <a:gd name="connsiteX1" fmla="*/ 351129 w 525827"/>
              <a:gd name="connsiteY1" fmla="*/ 173813 h 263029"/>
              <a:gd name="connsiteX2" fmla="*/ 1879 w 525827"/>
              <a:gd name="connsiteY2" fmla="*/ 262713 h 263029"/>
              <a:gd name="connsiteX3" fmla="*/ 214604 w 525827"/>
              <a:gd name="connsiteY3" fmla="*/ 202388 h 263029"/>
              <a:gd name="connsiteX4" fmla="*/ 271754 w 525827"/>
              <a:gd name="connsiteY4" fmla="*/ 173813 h 263029"/>
              <a:gd name="connsiteX5" fmla="*/ 265404 w 525827"/>
              <a:gd name="connsiteY5" fmla="*/ 59513 h 263029"/>
              <a:gd name="connsiteX6" fmla="*/ 198729 w 525827"/>
              <a:gd name="connsiteY6" fmla="*/ 2363 h 263029"/>
              <a:gd name="connsiteX7" fmla="*/ 325729 w 525827"/>
              <a:gd name="connsiteY7" fmla="*/ 135713 h 263029"/>
              <a:gd name="connsiteX8" fmla="*/ 166979 w 525827"/>
              <a:gd name="connsiteY8" fmla="*/ 173813 h 263029"/>
              <a:gd name="connsiteX9" fmla="*/ 370179 w 525827"/>
              <a:gd name="connsiteY9" fmla="*/ 170638 h 263029"/>
              <a:gd name="connsiteX10" fmla="*/ 525754 w 525827"/>
              <a:gd name="connsiteY10" fmla="*/ 234138 h 2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827" h="263029">
                <a:moveTo>
                  <a:pt x="525754" y="234138"/>
                </a:moveTo>
                <a:cubicBezTo>
                  <a:pt x="522579" y="234667"/>
                  <a:pt x="438441" y="169051"/>
                  <a:pt x="351129" y="173813"/>
                </a:cubicBezTo>
                <a:cubicBezTo>
                  <a:pt x="263817" y="178575"/>
                  <a:pt x="24633" y="257950"/>
                  <a:pt x="1879" y="262713"/>
                </a:cubicBezTo>
                <a:cubicBezTo>
                  <a:pt x="-20875" y="267476"/>
                  <a:pt x="169625" y="217205"/>
                  <a:pt x="214604" y="202388"/>
                </a:cubicBezTo>
                <a:cubicBezTo>
                  <a:pt x="259583" y="187571"/>
                  <a:pt x="263287" y="197625"/>
                  <a:pt x="271754" y="173813"/>
                </a:cubicBezTo>
                <a:cubicBezTo>
                  <a:pt x="280221" y="150001"/>
                  <a:pt x="277575" y="88088"/>
                  <a:pt x="265404" y="59513"/>
                </a:cubicBezTo>
                <a:cubicBezTo>
                  <a:pt x="253233" y="30938"/>
                  <a:pt x="188675" y="-10337"/>
                  <a:pt x="198729" y="2363"/>
                </a:cubicBezTo>
                <a:cubicBezTo>
                  <a:pt x="208783" y="15063"/>
                  <a:pt x="331021" y="107138"/>
                  <a:pt x="325729" y="135713"/>
                </a:cubicBezTo>
                <a:cubicBezTo>
                  <a:pt x="320437" y="164288"/>
                  <a:pt x="159571" y="167992"/>
                  <a:pt x="166979" y="173813"/>
                </a:cubicBezTo>
                <a:cubicBezTo>
                  <a:pt x="174387" y="179634"/>
                  <a:pt x="312500" y="161642"/>
                  <a:pt x="370179" y="170638"/>
                </a:cubicBezTo>
                <a:cubicBezTo>
                  <a:pt x="427858" y="179634"/>
                  <a:pt x="528929" y="233609"/>
                  <a:pt x="525754" y="2341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BAD2EDB2-4C13-21F5-92CC-11A0D9FCE33C}"/>
              </a:ext>
            </a:extLst>
          </p:cNvPr>
          <p:cNvSpPr/>
          <p:nvPr/>
        </p:nvSpPr>
        <p:spPr>
          <a:xfrm>
            <a:off x="3418859" y="1766212"/>
            <a:ext cx="585987" cy="798998"/>
          </a:xfrm>
          <a:custGeom>
            <a:avLst/>
            <a:gdLst>
              <a:gd name="connsiteX0" fmla="*/ 616 w 585987"/>
              <a:gd name="connsiteY0" fmla="*/ 361038 h 798998"/>
              <a:gd name="connsiteX1" fmla="*/ 162541 w 585987"/>
              <a:gd name="connsiteY1" fmla="*/ 208638 h 798998"/>
              <a:gd name="connsiteX2" fmla="*/ 324466 w 585987"/>
              <a:gd name="connsiteY2" fmla="*/ 411838 h 798998"/>
              <a:gd name="connsiteX3" fmla="*/ 257791 w 585987"/>
              <a:gd name="connsiteY3" fmla="*/ 234038 h 798998"/>
              <a:gd name="connsiteX4" fmla="*/ 568941 w 585987"/>
              <a:gd name="connsiteY4" fmla="*/ 767438 h 798998"/>
              <a:gd name="connsiteX5" fmla="*/ 495916 w 585987"/>
              <a:gd name="connsiteY5" fmla="*/ 659488 h 798998"/>
              <a:gd name="connsiteX6" fmla="*/ 83166 w 585987"/>
              <a:gd name="connsiteY6" fmla="*/ 18138 h 798998"/>
              <a:gd name="connsiteX7" fmla="*/ 162541 w 585987"/>
              <a:gd name="connsiteY7" fmla="*/ 180063 h 798998"/>
              <a:gd name="connsiteX8" fmla="*/ 108566 w 585987"/>
              <a:gd name="connsiteY8" fmla="*/ 221338 h 798998"/>
              <a:gd name="connsiteX9" fmla="*/ 616 w 585987"/>
              <a:gd name="connsiteY9" fmla="*/ 361038 h 79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987" h="798998">
                <a:moveTo>
                  <a:pt x="616" y="361038"/>
                </a:moveTo>
                <a:cubicBezTo>
                  <a:pt x="9612" y="358921"/>
                  <a:pt x="108566" y="200171"/>
                  <a:pt x="162541" y="208638"/>
                </a:cubicBezTo>
                <a:cubicBezTo>
                  <a:pt x="216516" y="217105"/>
                  <a:pt x="308591" y="407605"/>
                  <a:pt x="324466" y="411838"/>
                </a:cubicBezTo>
                <a:cubicBezTo>
                  <a:pt x="340341" y="416071"/>
                  <a:pt x="217045" y="174771"/>
                  <a:pt x="257791" y="234038"/>
                </a:cubicBezTo>
                <a:cubicBezTo>
                  <a:pt x="298537" y="293305"/>
                  <a:pt x="529254" y="696530"/>
                  <a:pt x="568941" y="767438"/>
                </a:cubicBezTo>
                <a:cubicBezTo>
                  <a:pt x="608628" y="838346"/>
                  <a:pt x="576878" y="784371"/>
                  <a:pt x="495916" y="659488"/>
                </a:cubicBezTo>
                <a:cubicBezTo>
                  <a:pt x="414954" y="534605"/>
                  <a:pt x="138729" y="98042"/>
                  <a:pt x="83166" y="18138"/>
                </a:cubicBezTo>
                <a:cubicBezTo>
                  <a:pt x="27603" y="-61766"/>
                  <a:pt x="158308" y="146196"/>
                  <a:pt x="162541" y="180063"/>
                </a:cubicBezTo>
                <a:cubicBezTo>
                  <a:pt x="166774" y="213930"/>
                  <a:pt x="133437" y="191175"/>
                  <a:pt x="108566" y="221338"/>
                </a:cubicBezTo>
                <a:cubicBezTo>
                  <a:pt x="83695" y="251500"/>
                  <a:pt x="-8380" y="363155"/>
                  <a:pt x="616" y="3610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07C26724-BEF0-E507-42D9-A8B9CC926488}"/>
              </a:ext>
            </a:extLst>
          </p:cNvPr>
          <p:cNvSpPr/>
          <p:nvPr/>
        </p:nvSpPr>
        <p:spPr>
          <a:xfrm>
            <a:off x="2478276" y="2055546"/>
            <a:ext cx="374136" cy="1136113"/>
          </a:xfrm>
          <a:custGeom>
            <a:avLst/>
            <a:gdLst>
              <a:gd name="connsiteX0" fmla="*/ 369699 w 374136"/>
              <a:gd name="connsiteY0" fmla="*/ 5029 h 1136113"/>
              <a:gd name="connsiteX1" fmla="*/ 207774 w 374136"/>
              <a:gd name="connsiteY1" fmla="*/ 151079 h 1136113"/>
              <a:gd name="connsiteX2" fmla="*/ 249049 w 374136"/>
              <a:gd name="connsiteY2" fmla="*/ 386029 h 1136113"/>
              <a:gd name="connsiteX3" fmla="*/ 172849 w 374136"/>
              <a:gd name="connsiteY3" fmla="*/ 284429 h 1136113"/>
              <a:gd name="connsiteX4" fmla="*/ 245874 w 374136"/>
              <a:gd name="connsiteY4" fmla="*/ 503504 h 1136113"/>
              <a:gd name="connsiteX5" fmla="*/ 252224 w 374136"/>
              <a:gd name="connsiteY5" fmla="*/ 754329 h 1136113"/>
              <a:gd name="connsiteX6" fmla="*/ 229999 w 374136"/>
              <a:gd name="connsiteY6" fmla="*/ 617804 h 1136113"/>
              <a:gd name="connsiteX7" fmla="*/ 312549 w 374136"/>
              <a:gd name="connsiteY7" fmla="*/ 1040079 h 1136113"/>
              <a:gd name="connsiteX8" fmla="*/ 309374 w 374136"/>
              <a:gd name="connsiteY8" fmla="*/ 1128979 h 1136113"/>
              <a:gd name="connsiteX9" fmla="*/ 290324 w 374136"/>
              <a:gd name="connsiteY9" fmla="*/ 913079 h 1136113"/>
              <a:gd name="connsiteX10" fmla="*/ 150624 w 374136"/>
              <a:gd name="connsiteY10" fmla="*/ 249504 h 1136113"/>
              <a:gd name="connsiteX11" fmla="*/ 233174 w 374136"/>
              <a:gd name="connsiteY11" fmla="*/ 522554 h 1136113"/>
              <a:gd name="connsiteX12" fmla="*/ 182374 w 374136"/>
              <a:gd name="connsiteY12" fmla="*/ 265379 h 1136113"/>
              <a:gd name="connsiteX13" fmla="*/ 214124 w 374136"/>
              <a:gd name="connsiteY13" fmla="*/ 103454 h 1136113"/>
              <a:gd name="connsiteX14" fmla="*/ 1399 w 374136"/>
              <a:gd name="connsiteY14" fmla="*/ 332054 h 1136113"/>
              <a:gd name="connsiteX15" fmla="*/ 369699 w 374136"/>
              <a:gd name="connsiteY15" fmla="*/ 5029 h 1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136" h="1136113">
                <a:moveTo>
                  <a:pt x="369699" y="5029"/>
                </a:moveTo>
                <a:cubicBezTo>
                  <a:pt x="404095" y="-25134"/>
                  <a:pt x="227882" y="87579"/>
                  <a:pt x="207774" y="151079"/>
                </a:cubicBezTo>
                <a:cubicBezTo>
                  <a:pt x="187666" y="214579"/>
                  <a:pt x="254870" y="363804"/>
                  <a:pt x="249049" y="386029"/>
                </a:cubicBezTo>
                <a:cubicBezTo>
                  <a:pt x="243228" y="408254"/>
                  <a:pt x="173378" y="264850"/>
                  <a:pt x="172849" y="284429"/>
                </a:cubicBezTo>
                <a:cubicBezTo>
                  <a:pt x="172320" y="304008"/>
                  <a:pt x="232645" y="425187"/>
                  <a:pt x="245874" y="503504"/>
                </a:cubicBezTo>
                <a:cubicBezTo>
                  <a:pt x="259103" y="581821"/>
                  <a:pt x="254870" y="735279"/>
                  <a:pt x="252224" y="754329"/>
                </a:cubicBezTo>
                <a:cubicBezTo>
                  <a:pt x="249578" y="773379"/>
                  <a:pt x="219945" y="570179"/>
                  <a:pt x="229999" y="617804"/>
                </a:cubicBezTo>
                <a:cubicBezTo>
                  <a:pt x="240053" y="665429"/>
                  <a:pt x="299320" y="954883"/>
                  <a:pt x="312549" y="1040079"/>
                </a:cubicBezTo>
                <a:cubicBezTo>
                  <a:pt x="325778" y="1125275"/>
                  <a:pt x="313078" y="1150146"/>
                  <a:pt x="309374" y="1128979"/>
                </a:cubicBezTo>
                <a:cubicBezTo>
                  <a:pt x="305670" y="1107812"/>
                  <a:pt x="316782" y="1059658"/>
                  <a:pt x="290324" y="913079"/>
                </a:cubicBezTo>
                <a:cubicBezTo>
                  <a:pt x="263866" y="766500"/>
                  <a:pt x="160149" y="314591"/>
                  <a:pt x="150624" y="249504"/>
                </a:cubicBezTo>
                <a:cubicBezTo>
                  <a:pt x="141099" y="184417"/>
                  <a:pt x="227882" y="519908"/>
                  <a:pt x="233174" y="522554"/>
                </a:cubicBezTo>
                <a:cubicBezTo>
                  <a:pt x="238466" y="525200"/>
                  <a:pt x="185549" y="335229"/>
                  <a:pt x="182374" y="265379"/>
                </a:cubicBezTo>
                <a:cubicBezTo>
                  <a:pt x="179199" y="195529"/>
                  <a:pt x="244286" y="92342"/>
                  <a:pt x="214124" y="103454"/>
                </a:cubicBezTo>
                <a:cubicBezTo>
                  <a:pt x="183962" y="114566"/>
                  <a:pt x="-18709" y="347929"/>
                  <a:pt x="1399" y="332054"/>
                </a:cubicBezTo>
                <a:cubicBezTo>
                  <a:pt x="21507" y="316179"/>
                  <a:pt x="335303" y="35192"/>
                  <a:pt x="369699" y="50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5D164291-A23D-8F65-EA77-18EC570C3F05}"/>
              </a:ext>
            </a:extLst>
          </p:cNvPr>
          <p:cNvSpPr/>
          <p:nvPr/>
        </p:nvSpPr>
        <p:spPr>
          <a:xfrm>
            <a:off x="3260142" y="1879371"/>
            <a:ext cx="713919" cy="1000427"/>
          </a:xfrm>
          <a:custGeom>
            <a:avLst/>
            <a:gdLst>
              <a:gd name="connsiteX0" fmla="*/ 238708 w 713919"/>
              <a:gd name="connsiteY0" fmla="*/ 247879 h 1000427"/>
              <a:gd name="connsiteX1" fmla="*/ 359358 w 713919"/>
              <a:gd name="connsiteY1" fmla="*/ 228829 h 1000427"/>
              <a:gd name="connsiteX2" fmla="*/ 473658 w 713919"/>
              <a:gd name="connsiteY2" fmla="*/ 336779 h 1000427"/>
              <a:gd name="connsiteX3" fmla="*/ 413333 w 713919"/>
              <a:gd name="connsiteY3" fmla="*/ 206604 h 1000427"/>
              <a:gd name="connsiteX4" fmla="*/ 667333 w 713919"/>
              <a:gd name="connsiteY4" fmla="*/ 539979 h 1000427"/>
              <a:gd name="connsiteX5" fmla="*/ 533983 w 713919"/>
              <a:gd name="connsiteY5" fmla="*/ 381229 h 1000427"/>
              <a:gd name="connsiteX6" fmla="*/ 702258 w 713919"/>
              <a:gd name="connsiteY6" fmla="*/ 689204 h 1000427"/>
              <a:gd name="connsiteX7" fmla="*/ 695908 w 713919"/>
              <a:gd name="connsiteY7" fmla="*/ 590779 h 1000427"/>
              <a:gd name="connsiteX8" fmla="*/ 667333 w 713919"/>
              <a:gd name="connsiteY8" fmla="*/ 997179 h 1000427"/>
              <a:gd name="connsiteX9" fmla="*/ 664158 w 713919"/>
              <a:gd name="connsiteY9" fmla="*/ 759054 h 1000427"/>
              <a:gd name="connsiteX10" fmla="*/ 641933 w 713919"/>
              <a:gd name="connsiteY10" fmla="*/ 359004 h 1000427"/>
              <a:gd name="connsiteX11" fmla="*/ 559383 w 713919"/>
              <a:gd name="connsiteY11" fmla="*/ 400279 h 1000427"/>
              <a:gd name="connsiteX12" fmla="*/ 238708 w 713919"/>
              <a:gd name="connsiteY12" fmla="*/ 9754 h 1000427"/>
              <a:gd name="connsiteX13" fmla="*/ 327608 w 713919"/>
              <a:gd name="connsiteY13" fmla="*/ 127229 h 1000427"/>
              <a:gd name="connsiteX14" fmla="*/ 632408 w 713919"/>
              <a:gd name="connsiteY14" fmla="*/ 228829 h 1000427"/>
              <a:gd name="connsiteX15" fmla="*/ 445083 w 713919"/>
              <a:gd name="connsiteY15" fmla="*/ 216129 h 1000427"/>
              <a:gd name="connsiteX16" fmla="*/ 583 w 713919"/>
              <a:gd name="connsiteY16" fmla="*/ 117704 h 1000427"/>
              <a:gd name="connsiteX17" fmla="*/ 546683 w 713919"/>
              <a:gd name="connsiteY17" fmla="*/ 232004 h 1000427"/>
              <a:gd name="connsiteX18" fmla="*/ 238708 w 713919"/>
              <a:gd name="connsiteY18" fmla="*/ 247879 h 100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3919" h="1000427">
                <a:moveTo>
                  <a:pt x="238708" y="247879"/>
                </a:moveTo>
                <a:cubicBezTo>
                  <a:pt x="207487" y="247350"/>
                  <a:pt x="320200" y="214012"/>
                  <a:pt x="359358" y="228829"/>
                </a:cubicBezTo>
                <a:cubicBezTo>
                  <a:pt x="398516" y="243646"/>
                  <a:pt x="464662" y="340483"/>
                  <a:pt x="473658" y="336779"/>
                </a:cubicBezTo>
                <a:cubicBezTo>
                  <a:pt x="482654" y="333075"/>
                  <a:pt x="381054" y="172737"/>
                  <a:pt x="413333" y="206604"/>
                </a:cubicBezTo>
                <a:cubicBezTo>
                  <a:pt x="445612" y="240471"/>
                  <a:pt x="647225" y="510875"/>
                  <a:pt x="667333" y="539979"/>
                </a:cubicBezTo>
                <a:cubicBezTo>
                  <a:pt x="687441" y="569083"/>
                  <a:pt x="528162" y="356358"/>
                  <a:pt x="533983" y="381229"/>
                </a:cubicBezTo>
                <a:cubicBezTo>
                  <a:pt x="539804" y="406100"/>
                  <a:pt x="675271" y="654279"/>
                  <a:pt x="702258" y="689204"/>
                </a:cubicBezTo>
                <a:cubicBezTo>
                  <a:pt x="729246" y="724129"/>
                  <a:pt x="701729" y="539450"/>
                  <a:pt x="695908" y="590779"/>
                </a:cubicBezTo>
                <a:cubicBezTo>
                  <a:pt x="690087" y="642108"/>
                  <a:pt x="672625" y="969133"/>
                  <a:pt x="667333" y="997179"/>
                </a:cubicBezTo>
                <a:cubicBezTo>
                  <a:pt x="662041" y="1025225"/>
                  <a:pt x="668391" y="865416"/>
                  <a:pt x="664158" y="759054"/>
                </a:cubicBezTo>
                <a:cubicBezTo>
                  <a:pt x="659925" y="652692"/>
                  <a:pt x="659395" y="418800"/>
                  <a:pt x="641933" y="359004"/>
                </a:cubicBezTo>
                <a:cubicBezTo>
                  <a:pt x="624471" y="299208"/>
                  <a:pt x="626587" y="458487"/>
                  <a:pt x="559383" y="400279"/>
                </a:cubicBezTo>
                <a:cubicBezTo>
                  <a:pt x="492179" y="342071"/>
                  <a:pt x="277337" y="55262"/>
                  <a:pt x="238708" y="9754"/>
                </a:cubicBezTo>
                <a:cubicBezTo>
                  <a:pt x="200079" y="-35754"/>
                  <a:pt x="261991" y="90716"/>
                  <a:pt x="327608" y="127229"/>
                </a:cubicBezTo>
                <a:cubicBezTo>
                  <a:pt x="393225" y="163741"/>
                  <a:pt x="612829" y="214012"/>
                  <a:pt x="632408" y="228829"/>
                </a:cubicBezTo>
                <a:cubicBezTo>
                  <a:pt x="651987" y="243646"/>
                  <a:pt x="550387" y="234650"/>
                  <a:pt x="445083" y="216129"/>
                </a:cubicBezTo>
                <a:cubicBezTo>
                  <a:pt x="339779" y="197608"/>
                  <a:pt x="-16350" y="115058"/>
                  <a:pt x="583" y="117704"/>
                </a:cubicBezTo>
                <a:cubicBezTo>
                  <a:pt x="17516" y="120350"/>
                  <a:pt x="504879" y="214012"/>
                  <a:pt x="546683" y="232004"/>
                </a:cubicBezTo>
                <a:cubicBezTo>
                  <a:pt x="588487" y="249996"/>
                  <a:pt x="269929" y="248408"/>
                  <a:pt x="238708" y="2478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81390F53-5942-49D7-F5A4-B8C5157A0B1D}"/>
              </a:ext>
            </a:extLst>
          </p:cNvPr>
          <p:cNvSpPr/>
          <p:nvPr/>
        </p:nvSpPr>
        <p:spPr>
          <a:xfrm>
            <a:off x="2647931" y="2672641"/>
            <a:ext cx="168387" cy="871295"/>
          </a:xfrm>
          <a:custGeom>
            <a:avLst/>
            <a:gdLst>
              <a:gd name="connsiteX0" fmla="*/ 25419 w 168387"/>
              <a:gd name="connsiteY0" fmla="*/ 709 h 871295"/>
              <a:gd name="connsiteX1" fmla="*/ 111144 w 168387"/>
              <a:gd name="connsiteY1" fmla="*/ 194384 h 871295"/>
              <a:gd name="connsiteX2" fmla="*/ 120669 w 168387"/>
              <a:gd name="connsiteY2" fmla="*/ 349959 h 871295"/>
              <a:gd name="connsiteX3" fmla="*/ 139719 w 168387"/>
              <a:gd name="connsiteY3" fmla="*/ 292809 h 871295"/>
              <a:gd name="connsiteX4" fmla="*/ 146069 w 168387"/>
              <a:gd name="connsiteY4" fmla="*/ 511884 h 871295"/>
              <a:gd name="connsiteX5" fmla="*/ 168294 w 168387"/>
              <a:gd name="connsiteY5" fmla="*/ 422984 h 871295"/>
              <a:gd name="connsiteX6" fmla="*/ 136544 w 168387"/>
              <a:gd name="connsiteY6" fmla="*/ 603959 h 871295"/>
              <a:gd name="connsiteX7" fmla="*/ 127019 w 168387"/>
              <a:gd name="connsiteY7" fmla="*/ 861134 h 871295"/>
              <a:gd name="connsiteX8" fmla="*/ 133369 w 168387"/>
              <a:gd name="connsiteY8" fmla="*/ 807159 h 871295"/>
              <a:gd name="connsiteX9" fmla="*/ 136544 w 168387"/>
              <a:gd name="connsiteY9" fmla="*/ 689684 h 871295"/>
              <a:gd name="connsiteX10" fmla="*/ 111144 w 168387"/>
              <a:gd name="connsiteY10" fmla="*/ 302334 h 871295"/>
              <a:gd name="connsiteX11" fmla="*/ 120669 w 168387"/>
              <a:gd name="connsiteY11" fmla="*/ 454734 h 871295"/>
              <a:gd name="connsiteX12" fmla="*/ 19 w 168387"/>
              <a:gd name="connsiteY12" fmla="*/ 92784 h 871295"/>
              <a:gd name="connsiteX13" fmla="*/ 111144 w 168387"/>
              <a:gd name="connsiteY13" fmla="*/ 372184 h 871295"/>
              <a:gd name="connsiteX14" fmla="*/ 107969 w 168387"/>
              <a:gd name="connsiteY14" fmla="*/ 267409 h 871295"/>
              <a:gd name="connsiteX15" fmla="*/ 25419 w 168387"/>
              <a:gd name="connsiteY15" fmla="*/ 709 h 87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87" h="871295">
                <a:moveTo>
                  <a:pt x="25419" y="709"/>
                </a:moveTo>
                <a:cubicBezTo>
                  <a:pt x="25948" y="-11462"/>
                  <a:pt x="95269" y="136176"/>
                  <a:pt x="111144" y="194384"/>
                </a:cubicBezTo>
                <a:cubicBezTo>
                  <a:pt x="127019" y="252592"/>
                  <a:pt x="115906" y="333555"/>
                  <a:pt x="120669" y="349959"/>
                </a:cubicBezTo>
                <a:cubicBezTo>
                  <a:pt x="125432" y="366363"/>
                  <a:pt x="135486" y="265822"/>
                  <a:pt x="139719" y="292809"/>
                </a:cubicBezTo>
                <a:cubicBezTo>
                  <a:pt x="143952" y="319797"/>
                  <a:pt x="141307" y="490188"/>
                  <a:pt x="146069" y="511884"/>
                </a:cubicBezTo>
                <a:cubicBezTo>
                  <a:pt x="150831" y="533580"/>
                  <a:pt x="169882" y="407638"/>
                  <a:pt x="168294" y="422984"/>
                </a:cubicBezTo>
                <a:cubicBezTo>
                  <a:pt x="166707" y="438330"/>
                  <a:pt x="143423" y="530934"/>
                  <a:pt x="136544" y="603959"/>
                </a:cubicBezTo>
                <a:cubicBezTo>
                  <a:pt x="129665" y="676984"/>
                  <a:pt x="127548" y="827267"/>
                  <a:pt x="127019" y="861134"/>
                </a:cubicBezTo>
                <a:cubicBezTo>
                  <a:pt x="126490" y="895001"/>
                  <a:pt x="131782" y="835734"/>
                  <a:pt x="133369" y="807159"/>
                </a:cubicBezTo>
                <a:cubicBezTo>
                  <a:pt x="134957" y="778584"/>
                  <a:pt x="140248" y="773821"/>
                  <a:pt x="136544" y="689684"/>
                </a:cubicBezTo>
                <a:cubicBezTo>
                  <a:pt x="132840" y="605547"/>
                  <a:pt x="113790" y="341492"/>
                  <a:pt x="111144" y="302334"/>
                </a:cubicBezTo>
                <a:cubicBezTo>
                  <a:pt x="108498" y="263176"/>
                  <a:pt x="139190" y="489659"/>
                  <a:pt x="120669" y="454734"/>
                </a:cubicBezTo>
                <a:cubicBezTo>
                  <a:pt x="102148" y="419809"/>
                  <a:pt x="1606" y="106542"/>
                  <a:pt x="19" y="92784"/>
                </a:cubicBezTo>
                <a:cubicBezTo>
                  <a:pt x="-1568" y="79026"/>
                  <a:pt x="93152" y="343080"/>
                  <a:pt x="111144" y="372184"/>
                </a:cubicBezTo>
                <a:cubicBezTo>
                  <a:pt x="129136" y="401288"/>
                  <a:pt x="122256" y="333026"/>
                  <a:pt x="107969" y="267409"/>
                </a:cubicBezTo>
                <a:cubicBezTo>
                  <a:pt x="93682" y="201792"/>
                  <a:pt x="24890" y="12880"/>
                  <a:pt x="25419" y="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70AB600F-C817-0217-FE8B-D57B75F48402}"/>
              </a:ext>
            </a:extLst>
          </p:cNvPr>
          <p:cNvSpPr/>
          <p:nvPr/>
        </p:nvSpPr>
        <p:spPr>
          <a:xfrm>
            <a:off x="2724150" y="3231680"/>
            <a:ext cx="454678" cy="1220083"/>
          </a:xfrm>
          <a:custGeom>
            <a:avLst/>
            <a:gdLst>
              <a:gd name="connsiteX0" fmla="*/ 0 w 454678"/>
              <a:gd name="connsiteY0" fmla="*/ 470 h 1220083"/>
              <a:gd name="connsiteX1" fmla="*/ 92075 w 454678"/>
              <a:gd name="connsiteY1" fmla="*/ 168745 h 1220083"/>
              <a:gd name="connsiteX2" fmla="*/ 98425 w 454678"/>
              <a:gd name="connsiteY2" fmla="*/ 330670 h 1220083"/>
              <a:gd name="connsiteX3" fmla="*/ 104775 w 454678"/>
              <a:gd name="connsiteY3" fmla="*/ 295745 h 1220083"/>
              <a:gd name="connsiteX4" fmla="*/ 190500 w 454678"/>
              <a:gd name="connsiteY4" fmla="*/ 629120 h 1220083"/>
              <a:gd name="connsiteX5" fmla="*/ 180975 w 454678"/>
              <a:gd name="connsiteY5" fmla="*/ 619595 h 1220083"/>
              <a:gd name="connsiteX6" fmla="*/ 266700 w 454678"/>
              <a:gd name="connsiteY6" fmla="*/ 902170 h 1220083"/>
              <a:gd name="connsiteX7" fmla="*/ 257175 w 454678"/>
              <a:gd name="connsiteY7" fmla="*/ 870420 h 1220083"/>
              <a:gd name="connsiteX8" fmla="*/ 434975 w 454678"/>
              <a:gd name="connsiteY8" fmla="*/ 1194270 h 1220083"/>
              <a:gd name="connsiteX9" fmla="*/ 412750 w 454678"/>
              <a:gd name="connsiteY9" fmla="*/ 1146645 h 1220083"/>
              <a:gd name="connsiteX10" fmla="*/ 101600 w 454678"/>
              <a:gd name="connsiteY10" fmla="*/ 724370 h 1220083"/>
              <a:gd name="connsiteX11" fmla="*/ 238125 w 454678"/>
              <a:gd name="connsiteY11" fmla="*/ 886295 h 1220083"/>
              <a:gd name="connsiteX12" fmla="*/ 177800 w 454678"/>
              <a:gd name="connsiteY12" fmla="*/ 727545 h 1220083"/>
              <a:gd name="connsiteX13" fmla="*/ 41275 w 454678"/>
              <a:gd name="connsiteY13" fmla="*/ 406870 h 1220083"/>
              <a:gd name="connsiteX14" fmla="*/ 149225 w 454678"/>
              <a:gd name="connsiteY14" fmla="*/ 686270 h 1220083"/>
              <a:gd name="connsiteX15" fmla="*/ 139700 w 454678"/>
              <a:gd name="connsiteY15" fmla="*/ 552920 h 1220083"/>
              <a:gd name="connsiteX16" fmla="*/ 25400 w 454678"/>
              <a:gd name="connsiteY16" fmla="*/ 222720 h 1220083"/>
              <a:gd name="connsiteX17" fmla="*/ 120650 w 454678"/>
              <a:gd name="connsiteY17" fmla="*/ 403695 h 1220083"/>
              <a:gd name="connsiteX18" fmla="*/ 92075 w 454678"/>
              <a:gd name="connsiteY18" fmla="*/ 222720 h 1220083"/>
              <a:gd name="connsiteX19" fmla="*/ 0 w 454678"/>
              <a:gd name="connsiteY19" fmla="*/ 470 h 122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4678" h="1220083">
                <a:moveTo>
                  <a:pt x="0" y="470"/>
                </a:moveTo>
                <a:cubicBezTo>
                  <a:pt x="0" y="-8526"/>
                  <a:pt x="75671" y="113712"/>
                  <a:pt x="92075" y="168745"/>
                </a:cubicBezTo>
                <a:cubicBezTo>
                  <a:pt x="108479" y="223778"/>
                  <a:pt x="96308" y="309503"/>
                  <a:pt x="98425" y="330670"/>
                </a:cubicBezTo>
                <a:cubicBezTo>
                  <a:pt x="100542" y="351837"/>
                  <a:pt x="89429" y="246003"/>
                  <a:pt x="104775" y="295745"/>
                </a:cubicBezTo>
                <a:cubicBezTo>
                  <a:pt x="120121" y="345487"/>
                  <a:pt x="177800" y="575145"/>
                  <a:pt x="190500" y="629120"/>
                </a:cubicBezTo>
                <a:cubicBezTo>
                  <a:pt x="203200" y="683095"/>
                  <a:pt x="168275" y="574087"/>
                  <a:pt x="180975" y="619595"/>
                </a:cubicBezTo>
                <a:cubicBezTo>
                  <a:pt x="193675" y="665103"/>
                  <a:pt x="254000" y="860366"/>
                  <a:pt x="266700" y="902170"/>
                </a:cubicBezTo>
                <a:cubicBezTo>
                  <a:pt x="279400" y="943974"/>
                  <a:pt x="229129" y="821737"/>
                  <a:pt x="257175" y="870420"/>
                </a:cubicBezTo>
                <a:cubicBezTo>
                  <a:pt x="285221" y="919103"/>
                  <a:pt x="409046" y="1148233"/>
                  <a:pt x="434975" y="1194270"/>
                </a:cubicBezTo>
                <a:cubicBezTo>
                  <a:pt x="460904" y="1240308"/>
                  <a:pt x="468313" y="1224962"/>
                  <a:pt x="412750" y="1146645"/>
                </a:cubicBezTo>
                <a:cubicBezTo>
                  <a:pt x="357188" y="1068328"/>
                  <a:pt x="130704" y="767762"/>
                  <a:pt x="101600" y="724370"/>
                </a:cubicBezTo>
                <a:cubicBezTo>
                  <a:pt x="72496" y="680978"/>
                  <a:pt x="225425" y="885766"/>
                  <a:pt x="238125" y="886295"/>
                </a:cubicBezTo>
                <a:cubicBezTo>
                  <a:pt x="250825" y="886824"/>
                  <a:pt x="210608" y="807449"/>
                  <a:pt x="177800" y="727545"/>
                </a:cubicBezTo>
                <a:cubicBezTo>
                  <a:pt x="144992" y="647641"/>
                  <a:pt x="46037" y="413749"/>
                  <a:pt x="41275" y="406870"/>
                </a:cubicBezTo>
                <a:cubicBezTo>
                  <a:pt x="36513" y="399991"/>
                  <a:pt x="132821" y="661928"/>
                  <a:pt x="149225" y="686270"/>
                </a:cubicBezTo>
                <a:cubicBezTo>
                  <a:pt x="165629" y="710612"/>
                  <a:pt x="160338" y="630178"/>
                  <a:pt x="139700" y="552920"/>
                </a:cubicBezTo>
                <a:cubicBezTo>
                  <a:pt x="119063" y="475662"/>
                  <a:pt x="28575" y="247591"/>
                  <a:pt x="25400" y="222720"/>
                </a:cubicBezTo>
                <a:cubicBezTo>
                  <a:pt x="22225" y="197849"/>
                  <a:pt x="109538" y="403695"/>
                  <a:pt x="120650" y="403695"/>
                </a:cubicBezTo>
                <a:cubicBezTo>
                  <a:pt x="131762" y="403695"/>
                  <a:pt x="111654" y="288866"/>
                  <a:pt x="92075" y="222720"/>
                </a:cubicBezTo>
                <a:cubicBezTo>
                  <a:pt x="72496" y="156574"/>
                  <a:pt x="0" y="9466"/>
                  <a:pt x="0" y="4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81B74C4A-B4F4-F0A8-7415-11A5D693A5DA}"/>
              </a:ext>
            </a:extLst>
          </p:cNvPr>
          <p:cNvSpPr/>
          <p:nvPr/>
        </p:nvSpPr>
        <p:spPr>
          <a:xfrm>
            <a:off x="2501511" y="1069734"/>
            <a:ext cx="857650" cy="458461"/>
          </a:xfrm>
          <a:custGeom>
            <a:avLst/>
            <a:gdLst>
              <a:gd name="connsiteX0" fmla="*/ 857639 w 857650"/>
              <a:gd name="connsiteY0" fmla="*/ 457441 h 458461"/>
              <a:gd name="connsiteX1" fmla="*/ 635389 w 857650"/>
              <a:gd name="connsiteY1" fmla="*/ 146291 h 458461"/>
              <a:gd name="connsiteX2" fmla="*/ 286139 w 857650"/>
              <a:gd name="connsiteY2" fmla="*/ 152641 h 458461"/>
              <a:gd name="connsiteX3" fmla="*/ 362339 w 857650"/>
              <a:gd name="connsiteY3" fmla="*/ 89141 h 458461"/>
              <a:gd name="connsiteX4" fmla="*/ 389 w 857650"/>
              <a:gd name="connsiteY4" fmla="*/ 317741 h 458461"/>
              <a:gd name="connsiteX5" fmla="*/ 441714 w 857650"/>
              <a:gd name="connsiteY5" fmla="*/ 9766 h 458461"/>
              <a:gd name="connsiteX6" fmla="*/ 371864 w 857650"/>
              <a:gd name="connsiteY6" fmla="*/ 76441 h 458461"/>
              <a:gd name="connsiteX7" fmla="*/ 648089 w 857650"/>
              <a:gd name="connsiteY7" fmla="*/ 73266 h 458461"/>
              <a:gd name="connsiteX8" fmla="*/ 730639 w 857650"/>
              <a:gd name="connsiteY8" fmla="*/ 146291 h 458461"/>
              <a:gd name="connsiteX9" fmla="*/ 362339 w 857650"/>
              <a:gd name="connsiteY9" fmla="*/ 54216 h 458461"/>
              <a:gd name="connsiteX10" fmla="*/ 562364 w 857650"/>
              <a:gd name="connsiteY10" fmla="*/ 101841 h 458461"/>
              <a:gd name="connsiteX11" fmla="*/ 759214 w 857650"/>
              <a:gd name="connsiteY11" fmla="*/ 241541 h 458461"/>
              <a:gd name="connsiteX12" fmla="*/ 740164 w 857650"/>
              <a:gd name="connsiteY12" fmla="*/ 232016 h 458461"/>
              <a:gd name="connsiteX13" fmla="*/ 568714 w 857650"/>
              <a:gd name="connsiteY13" fmla="*/ 273291 h 458461"/>
              <a:gd name="connsiteX14" fmla="*/ 644914 w 857650"/>
              <a:gd name="connsiteY14" fmla="*/ 247891 h 458461"/>
              <a:gd name="connsiteX15" fmla="*/ 857639 w 857650"/>
              <a:gd name="connsiteY15" fmla="*/ 457441 h 4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7650" h="458461">
                <a:moveTo>
                  <a:pt x="857639" y="457441"/>
                </a:moveTo>
                <a:cubicBezTo>
                  <a:pt x="856051" y="440508"/>
                  <a:pt x="730639" y="197091"/>
                  <a:pt x="635389" y="146291"/>
                </a:cubicBezTo>
                <a:cubicBezTo>
                  <a:pt x="540139" y="95491"/>
                  <a:pt x="331647" y="162166"/>
                  <a:pt x="286139" y="152641"/>
                </a:cubicBezTo>
                <a:cubicBezTo>
                  <a:pt x="240631" y="143116"/>
                  <a:pt x="409964" y="61624"/>
                  <a:pt x="362339" y="89141"/>
                </a:cubicBezTo>
                <a:cubicBezTo>
                  <a:pt x="314714" y="116658"/>
                  <a:pt x="-12840" y="330970"/>
                  <a:pt x="389" y="317741"/>
                </a:cubicBezTo>
                <a:cubicBezTo>
                  <a:pt x="13618" y="304512"/>
                  <a:pt x="379802" y="49983"/>
                  <a:pt x="441714" y="9766"/>
                </a:cubicBezTo>
                <a:cubicBezTo>
                  <a:pt x="503626" y="-30451"/>
                  <a:pt x="337468" y="65858"/>
                  <a:pt x="371864" y="76441"/>
                </a:cubicBezTo>
                <a:cubicBezTo>
                  <a:pt x="406260" y="87024"/>
                  <a:pt x="588293" y="61624"/>
                  <a:pt x="648089" y="73266"/>
                </a:cubicBezTo>
                <a:cubicBezTo>
                  <a:pt x="707885" y="84908"/>
                  <a:pt x="778264" y="149466"/>
                  <a:pt x="730639" y="146291"/>
                </a:cubicBezTo>
                <a:cubicBezTo>
                  <a:pt x="683014" y="143116"/>
                  <a:pt x="390385" y="61624"/>
                  <a:pt x="362339" y="54216"/>
                </a:cubicBezTo>
                <a:cubicBezTo>
                  <a:pt x="334293" y="46808"/>
                  <a:pt x="496218" y="70620"/>
                  <a:pt x="562364" y="101841"/>
                </a:cubicBezTo>
                <a:cubicBezTo>
                  <a:pt x="628510" y="133062"/>
                  <a:pt x="759214" y="241541"/>
                  <a:pt x="759214" y="241541"/>
                </a:cubicBezTo>
                <a:cubicBezTo>
                  <a:pt x="788847" y="263237"/>
                  <a:pt x="771914" y="226724"/>
                  <a:pt x="740164" y="232016"/>
                </a:cubicBezTo>
                <a:cubicBezTo>
                  <a:pt x="708414" y="237308"/>
                  <a:pt x="584589" y="270645"/>
                  <a:pt x="568714" y="273291"/>
                </a:cubicBezTo>
                <a:cubicBezTo>
                  <a:pt x="552839" y="275937"/>
                  <a:pt x="594643" y="220374"/>
                  <a:pt x="644914" y="247891"/>
                </a:cubicBezTo>
                <a:cubicBezTo>
                  <a:pt x="695185" y="275408"/>
                  <a:pt x="859227" y="474374"/>
                  <a:pt x="857639" y="4574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457093C2-BEB1-B61D-FC38-1AD3EBCD143E}"/>
              </a:ext>
            </a:extLst>
          </p:cNvPr>
          <p:cNvSpPr/>
          <p:nvPr/>
        </p:nvSpPr>
        <p:spPr>
          <a:xfrm>
            <a:off x="2361368" y="1259228"/>
            <a:ext cx="745320" cy="1301519"/>
          </a:xfrm>
          <a:custGeom>
            <a:avLst/>
            <a:gdLst>
              <a:gd name="connsiteX0" fmla="*/ 734257 w 745320"/>
              <a:gd name="connsiteY0" fmla="*/ 17122 h 1301519"/>
              <a:gd name="connsiteX1" fmla="*/ 381832 w 745320"/>
              <a:gd name="connsiteY1" fmla="*/ 137772 h 1301519"/>
              <a:gd name="connsiteX2" fmla="*/ 143707 w 745320"/>
              <a:gd name="connsiteY2" fmla="*/ 528297 h 1301519"/>
              <a:gd name="connsiteX3" fmla="*/ 194507 w 745320"/>
              <a:gd name="connsiteY3" fmla="*/ 461622 h 1301519"/>
              <a:gd name="connsiteX4" fmla="*/ 10357 w 745320"/>
              <a:gd name="connsiteY4" fmla="*/ 1255372 h 1301519"/>
              <a:gd name="connsiteX5" fmla="*/ 26232 w 745320"/>
              <a:gd name="connsiteY5" fmla="*/ 1191872 h 1301519"/>
              <a:gd name="connsiteX6" fmla="*/ 51632 w 745320"/>
              <a:gd name="connsiteY6" fmla="*/ 1068047 h 1301519"/>
              <a:gd name="connsiteX7" fmla="*/ 372307 w 745320"/>
              <a:gd name="connsiteY7" fmla="*/ 566397 h 1301519"/>
              <a:gd name="connsiteX8" fmla="*/ 70682 w 745320"/>
              <a:gd name="connsiteY8" fmla="*/ 1001372 h 1301519"/>
              <a:gd name="connsiteX9" fmla="*/ 197682 w 745320"/>
              <a:gd name="connsiteY9" fmla="*/ 309222 h 1301519"/>
              <a:gd name="connsiteX10" fmla="*/ 162757 w 745320"/>
              <a:gd name="connsiteY10" fmla="*/ 464797 h 1301519"/>
              <a:gd name="connsiteX11" fmla="*/ 385007 w 745320"/>
              <a:gd name="connsiteY11" fmla="*/ 45697 h 1301519"/>
              <a:gd name="connsiteX12" fmla="*/ 321507 w 745320"/>
              <a:gd name="connsiteY12" fmla="*/ 163172 h 1301519"/>
              <a:gd name="connsiteX13" fmla="*/ 626307 w 745320"/>
              <a:gd name="connsiteY13" fmla="*/ 17122 h 1301519"/>
              <a:gd name="connsiteX14" fmla="*/ 734257 w 745320"/>
              <a:gd name="connsiteY14" fmla="*/ 17122 h 130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5320" h="1301519">
                <a:moveTo>
                  <a:pt x="734257" y="17122"/>
                </a:moveTo>
                <a:cubicBezTo>
                  <a:pt x="693511" y="37230"/>
                  <a:pt x="480257" y="52576"/>
                  <a:pt x="381832" y="137772"/>
                </a:cubicBezTo>
                <a:cubicBezTo>
                  <a:pt x="283407" y="222968"/>
                  <a:pt x="174928" y="474322"/>
                  <a:pt x="143707" y="528297"/>
                </a:cubicBezTo>
                <a:cubicBezTo>
                  <a:pt x="112486" y="582272"/>
                  <a:pt x="216732" y="340443"/>
                  <a:pt x="194507" y="461622"/>
                </a:cubicBezTo>
                <a:cubicBezTo>
                  <a:pt x="172282" y="582801"/>
                  <a:pt x="38403" y="1133664"/>
                  <a:pt x="10357" y="1255372"/>
                </a:cubicBezTo>
                <a:cubicBezTo>
                  <a:pt x="-17689" y="1377080"/>
                  <a:pt x="19353" y="1223093"/>
                  <a:pt x="26232" y="1191872"/>
                </a:cubicBezTo>
                <a:cubicBezTo>
                  <a:pt x="33111" y="1160651"/>
                  <a:pt x="-6047" y="1172293"/>
                  <a:pt x="51632" y="1068047"/>
                </a:cubicBezTo>
                <a:cubicBezTo>
                  <a:pt x="109311" y="963801"/>
                  <a:pt x="369132" y="577510"/>
                  <a:pt x="372307" y="566397"/>
                </a:cubicBezTo>
                <a:cubicBezTo>
                  <a:pt x="375482" y="555284"/>
                  <a:pt x="99786" y="1044234"/>
                  <a:pt x="70682" y="1001372"/>
                </a:cubicBezTo>
                <a:cubicBezTo>
                  <a:pt x="41578" y="958510"/>
                  <a:pt x="182336" y="398651"/>
                  <a:pt x="197682" y="309222"/>
                </a:cubicBezTo>
                <a:cubicBezTo>
                  <a:pt x="213028" y="219793"/>
                  <a:pt x="131536" y="508718"/>
                  <a:pt x="162757" y="464797"/>
                </a:cubicBezTo>
                <a:cubicBezTo>
                  <a:pt x="193978" y="420876"/>
                  <a:pt x="358549" y="95968"/>
                  <a:pt x="385007" y="45697"/>
                </a:cubicBezTo>
                <a:cubicBezTo>
                  <a:pt x="411465" y="-4574"/>
                  <a:pt x="281290" y="167935"/>
                  <a:pt x="321507" y="163172"/>
                </a:cubicBezTo>
                <a:cubicBezTo>
                  <a:pt x="361724" y="158410"/>
                  <a:pt x="557515" y="42522"/>
                  <a:pt x="626307" y="17122"/>
                </a:cubicBezTo>
                <a:cubicBezTo>
                  <a:pt x="695099" y="-8278"/>
                  <a:pt x="775003" y="-2986"/>
                  <a:pt x="734257" y="171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9F3BB5D5-12C6-3D3A-220B-6535A1E66A71}"/>
              </a:ext>
            </a:extLst>
          </p:cNvPr>
          <p:cNvSpPr/>
          <p:nvPr/>
        </p:nvSpPr>
        <p:spPr>
          <a:xfrm>
            <a:off x="2131792" y="1383853"/>
            <a:ext cx="368195" cy="1193030"/>
          </a:xfrm>
          <a:custGeom>
            <a:avLst/>
            <a:gdLst>
              <a:gd name="connsiteX0" fmla="*/ 363758 w 368195"/>
              <a:gd name="connsiteY0" fmla="*/ 9972 h 1193030"/>
              <a:gd name="connsiteX1" fmla="*/ 62133 w 368195"/>
              <a:gd name="connsiteY1" fmla="*/ 632272 h 1193030"/>
              <a:gd name="connsiteX2" fmla="*/ 144683 w 368195"/>
              <a:gd name="connsiteY2" fmla="*/ 476697 h 1193030"/>
              <a:gd name="connsiteX3" fmla="*/ 68483 w 368195"/>
              <a:gd name="connsiteY3" fmla="*/ 737047 h 1193030"/>
              <a:gd name="connsiteX4" fmla="*/ 1808 w 368195"/>
              <a:gd name="connsiteY4" fmla="*/ 1181547 h 1193030"/>
              <a:gd name="connsiteX5" fmla="*/ 39908 w 368195"/>
              <a:gd name="connsiteY5" fmla="*/ 987872 h 1193030"/>
              <a:gd name="connsiteX6" fmla="*/ 246283 w 368195"/>
              <a:gd name="connsiteY6" fmla="*/ 213172 h 1193030"/>
              <a:gd name="connsiteX7" fmla="*/ 243108 w 368195"/>
              <a:gd name="connsiteY7" fmla="*/ 244922 h 1193030"/>
              <a:gd name="connsiteX8" fmla="*/ 363758 w 368195"/>
              <a:gd name="connsiteY8" fmla="*/ 9972 h 11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195" h="1193030">
                <a:moveTo>
                  <a:pt x="363758" y="9972"/>
                </a:moveTo>
                <a:cubicBezTo>
                  <a:pt x="333596" y="74530"/>
                  <a:pt x="98645" y="554485"/>
                  <a:pt x="62133" y="632272"/>
                </a:cubicBezTo>
                <a:cubicBezTo>
                  <a:pt x="25621" y="710059"/>
                  <a:pt x="143625" y="459235"/>
                  <a:pt x="144683" y="476697"/>
                </a:cubicBezTo>
                <a:cubicBezTo>
                  <a:pt x="145741" y="494159"/>
                  <a:pt x="92295" y="619572"/>
                  <a:pt x="68483" y="737047"/>
                </a:cubicBezTo>
                <a:cubicBezTo>
                  <a:pt x="44671" y="854522"/>
                  <a:pt x="6570" y="1139743"/>
                  <a:pt x="1808" y="1181547"/>
                </a:cubicBezTo>
                <a:cubicBezTo>
                  <a:pt x="-2954" y="1223351"/>
                  <a:pt x="-838" y="1149268"/>
                  <a:pt x="39908" y="987872"/>
                </a:cubicBezTo>
                <a:cubicBezTo>
                  <a:pt x="80654" y="826476"/>
                  <a:pt x="212416" y="336997"/>
                  <a:pt x="246283" y="213172"/>
                </a:cubicBezTo>
                <a:cubicBezTo>
                  <a:pt x="280150" y="89347"/>
                  <a:pt x="225116" y="275614"/>
                  <a:pt x="243108" y="244922"/>
                </a:cubicBezTo>
                <a:cubicBezTo>
                  <a:pt x="261100" y="214230"/>
                  <a:pt x="393920" y="-54586"/>
                  <a:pt x="363758" y="99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5B9AAF9E-2C86-7348-5206-7EAEB36C17FD}"/>
              </a:ext>
            </a:extLst>
          </p:cNvPr>
          <p:cNvSpPr/>
          <p:nvPr/>
        </p:nvSpPr>
        <p:spPr>
          <a:xfrm>
            <a:off x="2568000" y="2301451"/>
            <a:ext cx="182486" cy="1215473"/>
          </a:xfrm>
          <a:custGeom>
            <a:avLst/>
            <a:gdLst>
              <a:gd name="connsiteX0" fmla="*/ 32325 w 182486"/>
              <a:gd name="connsiteY0" fmla="*/ 424 h 1215473"/>
              <a:gd name="connsiteX1" fmla="*/ 149800 w 182486"/>
              <a:gd name="connsiteY1" fmla="*/ 952924 h 1215473"/>
              <a:gd name="connsiteX2" fmla="*/ 127575 w 182486"/>
              <a:gd name="connsiteY2" fmla="*/ 797349 h 1215473"/>
              <a:gd name="connsiteX3" fmla="*/ 178375 w 182486"/>
              <a:gd name="connsiteY3" fmla="*/ 1200574 h 1215473"/>
              <a:gd name="connsiteX4" fmla="*/ 575 w 182486"/>
              <a:gd name="connsiteY4" fmla="*/ 178224 h 1215473"/>
              <a:gd name="connsiteX5" fmla="*/ 118050 w 182486"/>
              <a:gd name="connsiteY5" fmla="*/ 822749 h 1215473"/>
              <a:gd name="connsiteX6" fmla="*/ 32325 w 182486"/>
              <a:gd name="connsiteY6" fmla="*/ 424 h 121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86" h="1215473">
                <a:moveTo>
                  <a:pt x="32325" y="424"/>
                </a:moveTo>
                <a:cubicBezTo>
                  <a:pt x="37617" y="22120"/>
                  <a:pt x="133925" y="820103"/>
                  <a:pt x="149800" y="952924"/>
                </a:cubicBezTo>
                <a:cubicBezTo>
                  <a:pt x="165675" y="1085745"/>
                  <a:pt x="122813" y="756074"/>
                  <a:pt x="127575" y="797349"/>
                </a:cubicBezTo>
                <a:cubicBezTo>
                  <a:pt x="132337" y="838624"/>
                  <a:pt x="199542" y="1303761"/>
                  <a:pt x="178375" y="1200574"/>
                </a:cubicBezTo>
                <a:cubicBezTo>
                  <a:pt x="157208" y="1097387"/>
                  <a:pt x="10629" y="241195"/>
                  <a:pt x="575" y="178224"/>
                </a:cubicBezTo>
                <a:cubicBezTo>
                  <a:pt x="-9479" y="115253"/>
                  <a:pt x="115404" y="850266"/>
                  <a:pt x="118050" y="822749"/>
                </a:cubicBezTo>
                <a:cubicBezTo>
                  <a:pt x="120696" y="795232"/>
                  <a:pt x="27033" y="-21272"/>
                  <a:pt x="32325" y="4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B65157DA-9B3F-E3C8-9D8B-35D1A3840674}"/>
              </a:ext>
            </a:extLst>
          </p:cNvPr>
          <p:cNvSpPr/>
          <p:nvPr/>
        </p:nvSpPr>
        <p:spPr>
          <a:xfrm>
            <a:off x="2073732" y="2385083"/>
            <a:ext cx="69396" cy="731013"/>
          </a:xfrm>
          <a:custGeom>
            <a:avLst/>
            <a:gdLst>
              <a:gd name="connsiteX0" fmla="*/ 69393 w 69396"/>
              <a:gd name="connsiteY0" fmla="*/ 2517 h 731013"/>
              <a:gd name="connsiteX1" fmla="*/ 2718 w 69396"/>
              <a:gd name="connsiteY1" fmla="*/ 723242 h 731013"/>
              <a:gd name="connsiteX2" fmla="*/ 12243 w 69396"/>
              <a:gd name="connsiteY2" fmla="*/ 389867 h 731013"/>
              <a:gd name="connsiteX3" fmla="*/ 5893 w 69396"/>
              <a:gd name="connsiteY3" fmla="*/ 481942 h 731013"/>
              <a:gd name="connsiteX4" fmla="*/ 69393 w 69396"/>
              <a:gd name="connsiteY4" fmla="*/ 2517 h 73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96" h="731013">
                <a:moveTo>
                  <a:pt x="69393" y="2517"/>
                </a:moveTo>
                <a:cubicBezTo>
                  <a:pt x="68864" y="42734"/>
                  <a:pt x="12243" y="658684"/>
                  <a:pt x="2718" y="723242"/>
                </a:cubicBezTo>
                <a:cubicBezTo>
                  <a:pt x="-6807" y="787800"/>
                  <a:pt x="11714" y="430084"/>
                  <a:pt x="12243" y="389867"/>
                </a:cubicBezTo>
                <a:cubicBezTo>
                  <a:pt x="12772" y="349650"/>
                  <a:pt x="-2044" y="547559"/>
                  <a:pt x="5893" y="481942"/>
                </a:cubicBezTo>
                <a:cubicBezTo>
                  <a:pt x="13830" y="416325"/>
                  <a:pt x="69922" y="-37700"/>
                  <a:pt x="69393" y="2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6BDA54CA-CA80-0809-7717-DD9D0E7A9558}"/>
              </a:ext>
            </a:extLst>
          </p:cNvPr>
          <p:cNvSpPr/>
          <p:nvPr/>
        </p:nvSpPr>
        <p:spPr>
          <a:xfrm>
            <a:off x="2069155" y="2412999"/>
            <a:ext cx="356912" cy="1342852"/>
          </a:xfrm>
          <a:custGeom>
            <a:avLst/>
            <a:gdLst>
              <a:gd name="connsiteX0" fmla="*/ 124770 w 356912"/>
              <a:gd name="connsiteY0" fmla="*/ 1 h 1342852"/>
              <a:gd name="connsiteX1" fmla="*/ 77145 w 356912"/>
              <a:gd name="connsiteY1" fmla="*/ 523876 h 1342852"/>
              <a:gd name="connsiteX2" fmla="*/ 207320 w 356912"/>
              <a:gd name="connsiteY2" fmla="*/ 936626 h 1342852"/>
              <a:gd name="connsiteX3" fmla="*/ 169220 w 356912"/>
              <a:gd name="connsiteY3" fmla="*/ 885826 h 1342852"/>
              <a:gd name="connsiteX4" fmla="*/ 350195 w 356912"/>
              <a:gd name="connsiteY4" fmla="*/ 1327151 h 1342852"/>
              <a:gd name="connsiteX5" fmla="*/ 289870 w 356912"/>
              <a:gd name="connsiteY5" fmla="*/ 1184276 h 1342852"/>
              <a:gd name="connsiteX6" fmla="*/ 26345 w 356912"/>
              <a:gd name="connsiteY6" fmla="*/ 615951 h 1342852"/>
              <a:gd name="connsiteX7" fmla="*/ 108895 w 356912"/>
              <a:gd name="connsiteY7" fmla="*/ 781051 h 1342852"/>
              <a:gd name="connsiteX8" fmla="*/ 7295 w 356912"/>
              <a:gd name="connsiteY8" fmla="*/ 234951 h 1342852"/>
              <a:gd name="connsiteX9" fmla="*/ 19995 w 356912"/>
              <a:gd name="connsiteY9" fmla="*/ 517526 h 1342852"/>
              <a:gd name="connsiteX10" fmla="*/ 124770 w 356912"/>
              <a:gd name="connsiteY10" fmla="*/ 1 h 13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6912" h="1342852">
                <a:moveTo>
                  <a:pt x="124770" y="1"/>
                </a:moveTo>
                <a:cubicBezTo>
                  <a:pt x="134295" y="1059"/>
                  <a:pt x="63387" y="367772"/>
                  <a:pt x="77145" y="523876"/>
                </a:cubicBezTo>
                <a:cubicBezTo>
                  <a:pt x="90903" y="679980"/>
                  <a:pt x="191974" y="876301"/>
                  <a:pt x="207320" y="936626"/>
                </a:cubicBezTo>
                <a:cubicBezTo>
                  <a:pt x="222666" y="996951"/>
                  <a:pt x="145408" y="820739"/>
                  <a:pt x="169220" y="885826"/>
                </a:cubicBezTo>
                <a:cubicBezTo>
                  <a:pt x="193032" y="950913"/>
                  <a:pt x="330087" y="1277409"/>
                  <a:pt x="350195" y="1327151"/>
                </a:cubicBezTo>
                <a:cubicBezTo>
                  <a:pt x="370303" y="1376893"/>
                  <a:pt x="343845" y="1302809"/>
                  <a:pt x="289870" y="1184276"/>
                </a:cubicBezTo>
                <a:cubicBezTo>
                  <a:pt x="235895" y="1065743"/>
                  <a:pt x="56508" y="683155"/>
                  <a:pt x="26345" y="615951"/>
                </a:cubicBezTo>
                <a:cubicBezTo>
                  <a:pt x="-3818" y="548747"/>
                  <a:pt x="112070" y="844551"/>
                  <a:pt x="108895" y="781051"/>
                </a:cubicBezTo>
                <a:cubicBezTo>
                  <a:pt x="105720" y="717551"/>
                  <a:pt x="22112" y="278872"/>
                  <a:pt x="7295" y="234951"/>
                </a:cubicBezTo>
                <a:cubicBezTo>
                  <a:pt x="-7522" y="191030"/>
                  <a:pt x="2003" y="558801"/>
                  <a:pt x="19995" y="517526"/>
                </a:cubicBezTo>
                <a:cubicBezTo>
                  <a:pt x="37987" y="476251"/>
                  <a:pt x="115245" y="-1057"/>
                  <a:pt x="124770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CDF2F9F5-E97A-3AE1-9A0A-F3387A7265D2}"/>
              </a:ext>
            </a:extLst>
          </p:cNvPr>
          <p:cNvSpPr/>
          <p:nvPr/>
        </p:nvSpPr>
        <p:spPr>
          <a:xfrm>
            <a:off x="2615703" y="2957032"/>
            <a:ext cx="509226" cy="1524519"/>
          </a:xfrm>
          <a:custGeom>
            <a:avLst/>
            <a:gdLst>
              <a:gd name="connsiteX0" fmla="*/ 19547 w 509226"/>
              <a:gd name="connsiteY0" fmla="*/ 59218 h 1524519"/>
              <a:gd name="connsiteX1" fmla="*/ 22722 w 509226"/>
              <a:gd name="connsiteY1" fmla="*/ 110018 h 1524519"/>
              <a:gd name="connsiteX2" fmla="*/ 165597 w 509226"/>
              <a:gd name="connsiteY2" fmla="*/ 897418 h 1524519"/>
              <a:gd name="connsiteX3" fmla="*/ 159247 w 509226"/>
              <a:gd name="connsiteY3" fmla="*/ 827568 h 1524519"/>
              <a:gd name="connsiteX4" fmla="*/ 216397 w 509226"/>
              <a:gd name="connsiteY4" fmla="*/ 1094268 h 1524519"/>
              <a:gd name="connsiteX5" fmla="*/ 311647 w 509226"/>
              <a:gd name="connsiteY5" fmla="*/ 1297468 h 1524519"/>
              <a:gd name="connsiteX6" fmla="*/ 295772 w 509226"/>
              <a:gd name="connsiteY6" fmla="*/ 1253018 h 1524519"/>
              <a:gd name="connsiteX7" fmla="*/ 498972 w 509226"/>
              <a:gd name="connsiteY7" fmla="*/ 1513368 h 1524519"/>
              <a:gd name="connsiteX8" fmla="*/ 464047 w 509226"/>
              <a:gd name="connsiteY8" fmla="*/ 1462568 h 1524519"/>
              <a:gd name="connsiteX9" fmla="*/ 333872 w 509226"/>
              <a:gd name="connsiteY9" fmla="*/ 1332393 h 1524519"/>
              <a:gd name="connsiteX10" fmla="*/ 79872 w 509226"/>
              <a:gd name="connsiteY10" fmla="*/ 887893 h 1524519"/>
              <a:gd name="connsiteX11" fmla="*/ 197347 w 509226"/>
              <a:gd name="connsiteY11" fmla="*/ 1065693 h 1524519"/>
              <a:gd name="connsiteX12" fmla="*/ 497 w 509226"/>
              <a:gd name="connsiteY12" fmla="*/ 398943 h 1524519"/>
              <a:gd name="connsiteX13" fmla="*/ 137022 w 509226"/>
              <a:gd name="connsiteY13" fmla="*/ 840268 h 1524519"/>
              <a:gd name="connsiteX14" fmla="*/ 6847 w 509226"/>
              <a:gd name="connsiteY14" fmla="*/ 179868 h 1524519"/>
              <a:gd name="connsiteX15" fmla="*/ 70347 w 509226"/>
              <a:gd name="connsiteY15" fmla="*/ 611668 h 1524519"/>
              <a:gd name="connsiteX16" fmla="*/ 19547 w 509226"/>
              <a:gd name="connsiteY16" fmla="*/ 59218 h 1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9226" h="1524519">
                <a:moveTo>
                  <a:pt x="19547" y="59218"/>
                </a:moveTo>
                <a:cubicBezTo>
                  <a:pt x="11609" y="-24390"/>
                  <a:pt x="-1620" y="-29682"/>
                  <a:pt x="22722" y="110018"/>
                </a:cubicBezTo>
                <a:cubicBezTo>
                  <a:pt x="47064" y="249718"/>
                  <a:pt x="142843" y="777826"/>
                  <a:pt x="165597" y="897418"/>
                </a:cubicBezTo>
                <a:cubicBezTo>
                  <a:pt x="188351" y="1017010"/>
                  <a:pt x="150780" y="794760"/>
                  <a:pt x="159247" y="827568"/>
                </a:cubicBezTo>
                <a:cubicBezTo>
                  <a:pt x="167714" y="860376"/>
                  <a:pt x="190997" y="1015951"/>
                  <a:pt x="216397" y="1094268"/>
                </a:cubicBezTo>
                <a:cubicBezTo>
                  <a:pt x="241797" y="1172585"/>
                  <a:pt x="298418" y="1271010"/>
                  <a:pt x="311647" y="1297468"/>
                </a:cubicBezTo>
                <a:cubicBezTo>
                  <a:pt x="324876" y="1323926"/>
                  <a:pt x="264551" y="1217035"/>
                  <a:pt x="295772" y="1253018"/>
                </a:cubicBezTo>
                <a:cubicBezTo>
                  <a:pt x="326993" y="1289001"/>
                  <a:pt x="470926" y="1478443"/>
                  <a:pt x="498972" y="1513368"/>
                </a:cubicBezTo>
                <a:cubicBezTo>
                  <a:pt x="527018" y="1548293"/>
                  <a:pt x="491564" y="1492730"/>
                  <a:pt x="464047" y="1462568"/>
                </a:cubicBezTo>
                <a:cubicBezTo>
                  <a:pt x="436530" y="1432406"/>
                  <a:pt x="397901" y="1428172"/>
                  <a:pt x="333872" y="1332393"/>
                </a:cubicBezTo>
                <a:cubicBezTo>
                  <a:pt x="269843" y="1236614"/>
                  <a:pt x="102626" y="932343"/>
                  <a:pt x="79872" y="887893"/>
                </a:cubicBezTo>
                <a:cubicBezTo>
                  <a:pt x="57118" y="843443"/>
                  <a:pt x="210576" y="1147185"/>
                  <a:pt x="197347" y="1065693"/>
                </a:cubicBezTo>
                <a:cubicBezTo>
                  <a:pt x="184118" y="984201"/>
                  <a:pt x="10551" y="436514"/>
                  <a:pt x="497" y="398943"/>
                </a:cubicBezTo>
                <a:cubicBezTo>
                  <a:pt x="-9557" y="361372"/>
                  <a:pt x="135964" y="876780"/>
                  <a:pt x="137022" y="840268"/>
                </a:cubicBezTo>
                <a:cubicBezTo>
                  <a:pt x="138080" y="803756"/>
                  <a:pt x="17959" y="217968"/>
                  <a:pt x="6847" y="179868"/>
                </a:cubicBezTo>
                <a:cubicBezTo>
                  <a:pt x="-4265" y="141768"/>
                  <a:pt x="67172" y="633364"/>
                  <a:pt x="70347" y="611668"/>
                </a:cubicBezTo>
                <a:cubicBezTo>
                  <a:pt x="73522" y="589972"/>
                  <a:pt x="27485" y="142826"/>
                  <a:pt x="19547" y="59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B947EE92-F0C5-922F-46D4-6C8267D1C320}"/>
              </a:ext>
            </a:extLst>
          </p:cNvPr>
          <p:cNvSpPr/>
          <p:nvPr/>
        </p:nvSpPr>
        <p:spPr>
          <a:xfrm>
            <a:off x="2993911" y="1035586"/>
            <a:ext cx="1625836" cy="1203067"/>
          </a:xfrm>
          <a:custGeom>
            <a:avLst/>
            <a:gdLst>
              <a:gd name="connsiteX0" fmla="*/ 114 w 1625836"/>
              <a:gd name="connsiteY0" fmla="*/ 380464 h 1203067"/>
              <a:gd name="connsiteX1" fmla="*/ 457314 w 1625836"/>
              <a:gd name="connsiteY1" fmla="*/ 123289 h 1203067"/>
              <a:gd name="connsiteX2" fmla="*/ 654164 w 1625836"/>
              <a:gd name="connsiteY2" fmla="*/ 177264 h 1203067"/>
              <a:gd name="connsiteX3" fmla="*/ 616064 w 1625836"/>
              <a:gd name="connsiteY3" fmla="*/ 40739 h 1203067"/>
              <a:gd name="connsiteX4" fmla="*/ 911339 w 1625836"/>
              <a:gd name="connsiteY4" fmla="*/ 205839 h 1203067"/>
              <a:gd name="connsiteX5" fmla="*/ 866889 w 1625836"/>
              <a:gd name="connsiteY5" fmla="*/ 120114 h 1203067"/>
              <a:gd name="connsiteX6" fmla="*/ 1120889 w 1625836"/>
              <a:gd name="connsiteY6" fmla="*/ 329664 h 1203067"/>
              <a:gd name="connsiteX7" fmla="*/ 1101839 w 1625836"/>
              <a:gd name="connsiteY7" fmla="*/ 253464 h 1203067"/>
              <a:gd name="connsiteX8" fmla="*/ 1444739 w 1625836"/>
              <a:gd name="connsiteY8" fmla="*/ 669389 h 1203067"/>
              <a:gd name="connsiteX9" fmla="*/ 1428864 w 1625836"/>
              <a:gd name="connsiteY9" fmla="*/ 590014 h 1203067"/>
              <a:gd name="connsiteX10" fmla="*/ 1524114 w 1625836"/>
              <a:gd name="connsiteY10" fmla="*/ 882114 h 1203067"/>
              <a:gd name="connsiteX11" fmla="*/ 1619364 w 1625836"/>
              <a:gd name="connsiteY11" fmla="*/ 1174214 h 1203067"/>
              <a:gd name="connsiteX12" fmla="*/ 1609839 w 1625836"/>
              <a:gd name="connsiteY12" fmla="*/ 1145639 h 1203067"/>
              <a:gd name="connsiteX13" fmla="*/ 1549514 w 1625836"/>
              <a:gd name="connsiteY13" fmla="*/ 761464 h 1203067"/>
              <a:gd name="connsiteX14" fmla="*/ 1543164 w 1625836"/>
              <a:gd name="connsiteY14" fmla="*/ 853539 h 1203067"/>
              <a:gd name="connsiteX15" fmla="*/ 1022464 w 1625836"/>
              <a:gd name="connsiteY15" fmla="*/ 170914 h 1203067"/>
              <a:gd name="connsiteX16" fmla="*/ 1028814 w 1625836"/>
              <a:gd name="connsiteY16" fmla="*/ 234414 h 1203067"/>
              <a:gd name="connsiteX17" fmla="*/ 562089 w 1625836"/>
              <a:gd name="connsiteY17" fmla="*/ 2639 h 1203067"/>
              <a:gd name="connsiteX18" fmla="*/ 622414 w 1625836"/>
              <a:gd name="connsiteY18" fmla="*/ 107414 h 1203067"/>
              <a:gd name="connsiteX19" fmla="*/ 546214 w 1625836"/>
              <a:gd name="connsiteY19" fmla="*/ 82014 h 1203067"/>
              <a:gd name="connsiteX20" fmla="*/ 527164 w 1625836"/>
              <a:gd name="connsiteY20" fmla="*/ 91539 h 1203067"/>
              <a:gd name="connsiteX21" fmla="*/ 422389 w 1625836"/>
              <a:gd name="connsiteY21" fmla="*/ 145514 h 1203067"/>
              <a:gd name="connsiteX22" fmla="*/ 501764 w 1625836"/>
              <a:gd name="connsiteY22" fmla="*/ 43914 h 1203067"/>
              <a:gd name="connsiteX23" fmla="*/ 114 w 1625836"/>
              <a:gd name="connsiteY23" fmla="*/ 380464 h 120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5836" h="1203067">
                <a:moveTo>
                  <a:pt x="114" y="380464"/>
                </a:moveTo>
                <a:cubicBezTo>
                  <a:pt x="-7294" y="393693"/>
                  <a:pt x="348306" y="157156"/>
                  <a:pt x="457314" y="123289"/>
                </a:cubicBezTo>
                <a:cubicBezTo>
                  <a:pt x="566322" y="89422"/>
                  <a:pt x="627706" y="191022"/>
                  <a:pt x="654164" y="177264"/>
                </a:cubicBezTo>
                <a:cubicBezTo>
                  <a:pt x="680622" y="163506"/>
                  <a:pt x="573202" y="35976"/>
                  <a:pt x="616064" y="40739"/>
                </a:cubicBezTo>
                <a:cubicBezTo>
                  <a:pt x="658927" y="45501"/>
                  <a:pt x="869535" y="192610"/>
                  <a:pt x="911339" y="205839"/>
                </a:cubicBezTo>
                <a:cubicBezTo>
                  <a:pt x="953143" y="219068"/>
                  <a:pt x="831964" y="99476"/>
                  <a:pt x="866889" y="120114"/>
                </a:cubicBezTo>
                <a:cubicBezTo>
                  <a:pt x="901814" y="140752"/>
                  <a:pt x="1081731" y="307439"/>
                  <a:pt x="1120889" y="329664"/>
                </a:cubicBezTo>
                <a:cubicBezTo>
                  <a:pt x="1160047" y="351889"/>
                  <a:pt x="1047864" y="196843"/>
                  <a:pt x="1101839" y="253464"/>
                </a:cubicBezTo>
                <a:cubicBezTo>
                  <a:pt x="1155814" y="310085"/>
                  <a:pt x="1390235" y="613297"/>
                  <a:pt x="1444739" y="669389"/>
                </a:cubicBezTo>
                <a:cubicBezTo>
                  <a:pt x="1499243" y="725481"/>
                  <a:pt x="1415635" y="554560"/>
                  <a:pt x="1428864" y="590014"/>
                </a:cubicBezTo>
                <a:cubicBezTo>
                  <a:pt x="1442093" y="625468"/>
                  <a:pt x="1524114" y="882114"/>
                  <a:pt x="1524114" y="882114"/>
                </a:cubicBezTo>
                <a:lnTo>
                  <a:pt x="1619364" y="1174214"/>
                </a:lnTo>
                <a:cubicBezTo>
                  <a:pt x="1633651" y="1218135"/>
                  <a:pt x="1621481" y="1214431"/>
                  <a:pt x="1609839" y="1145639"/>
                </a:cubicBezTo>
                <a:cubicBezTo>
                  <a:pt x="1598197" y="1076847"/>
                  <a:pt x="1560626" y="810147"/>
                  <a:pt x="1549514" y="761464"/>
                </a:cubicBezTo>
                <a:cubicBezTo>
                  <a:pt x="1538402" y="712781"/>
                  <a:pt x="1631006" y="951964"/>
                  <a:pt x="1543164" y="853539"/>
                </a:cubicBezTo>
                <a:cubicBezTo>
                  <a:pt x="1455322" y="755114"/>
                  <a:pt x="1108189" y="274101"/>
                  <a:pt x="1022464" y="170914"/>
                </a:cubicBezTo>
                <a:cubicBezTo>
                  <a:pt x="936739" y="67727"/>
                  <a:pt x="1105543" y="262460"/>
                  <a:pt x="1028814" y="234414"/>
                </a:cubicBezTo>
                <a:cubicBezTo>
                  <a:pt x="952085" y="206368"/>
                  <a:pt x="629822" y="23806"/>
                  <a:pt x="562089" y="2639"/>
                </a:cubicBezTo>
                <a:cubicBezTo>
                  <a:pt x="494356" y="-18528"/>
                  <a:pt x="625060" y="94185"/>
                  <a:pt x="622414" y="107414"/>
                </a:cubicBezTo>
                <a:cubicBezTo>
                  <a:pt x="619768" y="120643"/>
                  <a:pt x="562089" y="84660"/>
                  <a:pt x="546214" y="82014"/>
                </a:cubicBezTo>
                <a:cubicBezTo>
                  <a:pt x="530339" y="79368"/>
                  <a:pt x="527164" y="91539"/>
                  <a:pt x="527164" y="91539"/>
                </a:cubicBezTo>
                <a:cubicBezTo>
                  <a:pt x="506527" y="102122"/>
                  <a:pt x="426622" y="153451"/>
                  <a:pt x="422389" y="145514"/>
                </a:cubicBezTo>
                <a:cubicBezTo>
                  <a:pt x="418156" y="137577"/>
                  <a:pt x="568968" y="7401"/>
                  <a:pt x="501764" y="43914"/>
                </a:cubicBezTo>
                <a:cubicBezTo>
                  <a:pt x="434560" y="80427"/>
                  <a:pt x="7522" y="367235"/>
                  <a:pt x="114" y="38046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11E00110-6590-D205-6375-2E6A190726A4}"/>
              </a:ext>
            </a:extLst>
          </p:cNvPr>
          <p:cNvSpPr/>
          <p:nvPr/>
        </p:nvSpPr>
        <p:spPr>
          <a:xfrm>
            <a:off x="3140968" y="1073125"/>
            <a:ext cx="1232169" cy="644890"/>
          </a:xfrm>
          <a:custGeom>
            <a:avLst/>
            <a:gdLst>
              <a:gd name="connsiteX0" fmla="*/ 2282 w 1232169"/>
              <a:gd name="connsiteY0" fmla="*/ 387375 h 644890"/>
              <a:gd name="connsiteX1" fmla="*/ 253107 w 1232169"/>
              <a:gd name="connsiteY1" fmla="*/ 168300 h 644890"/>
              <a:gd name="connsiteX2" fmla="*/ 596007 w 1232169"/>
              <a:gd name="connsiteY2" fmla="*/ 279425 h 644890"/>
              <a:gd name="connsiteX3" fmla="*/ 564257 w 1232169"/>
              <a:gd name="connsiteY3" fmla="*/ 219100 h 644890"/>
              <a:gd name="connsiteX4" fmla="*/ 1215132 w 1232169"/>
              <a:gd name="connsiteY4" fmla="*/ 635025 h 644890"/>
              <a:gd name="connsiteX5" fmla="*/ 1056382 w 1232169"/>
              <a:gd name="connsiteY5" fmla="*/ 523900 h 644890"/>
              <a:gd name="connsiteX6" fmla="*/ 475357 w 1232169"/>
              <a:gd name="connsiteY6" fmla="*/ 136550 h 644890"/>
              <a:gd name="connsiteX7" fmla="*/ 513457 w 1232169"/>
              <a:gd name="connsiteY7" fmla="*/ 231800 h 644890"/>
              <a:gd name="connsiteX8" fmla="*/ 218182 w 1232169"/>
              <a:gd name="connsiteY8" fmla="*/ 155600 h 644890"/>
              <a:gd name="connsiteX9" fmla="*/ 173732 w 1232169"/>
              <a:gd name="connsiteY9" fmla="*/ 184175 h 644890"/>
              <a:gd name="connsiteX10" fmla="*/ 399157 w 1232169"/>
              <a:gd name="connsiteY10" fmla="*/ 3200 h 644890"/>
              <a:gd name="connsiteX11" fmla="*/ 2282 w 1232169"/>
              <a:gd name="connsiteY11" fmla="*/ 387375 h 64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2169" h="644890">
                <a:moveTo>
                  <a:pt x="2282" y="387375"/>
                </a:moveTo>
                <a:cubicBezTo>
                  <a:pt x="-22060" y="414892"/>
                  <a:pt x="154153" y="186292"/>
                  <a:pt x="253107" y="168300"/>
                </a:cubicBezTo>
                <a:cubicBezTo>
                  <a:pt x="352061" y="150308"/>
                  <a:pt x="544149" y="270958"/>
                  <a:pt x="596007" y="279425"/>
                </a:cubicBezTo>
                <a:cubicBezTo>
                  <a:pt x="647865" y="287892"/>
                  <a:pt x="461070" y="159833"/>
                  <a:pt x="564257" y="219100"/>
                </a:cubicBezTo>
                <a:cubicBezTo>
                  <a:pt x="667445" y="278367"/>
                  <a:pt x="1133111" y="584225"/>
                  <a:pt x="1215132" y="635025"/>
                </a:cubicBezTo>
                <a:cubicBezTo>
                  <a:pt x="1297153" y="685825"/>
                  <a:pt x="1056382" y="523900"/>
                  <a:pt x="1056382" y="523900"/>
                </a:cubicBezTo>
                <a:cubicBezTo>
                  <a:pt x="933086" y="440821"/>
                  <a:pt x="565845" y="185233"/>
                  <a:pt x="475357" y="136550"/>
                </a:cubicBezTo>
                <a:cubicBezTo>
                  <a:pt x="384870" y="87867"/>
                  <a:pt x="556319" y="228625"/>
                  <a:pt x="513457" y="231800"/>
                </a:cubicBezTo>
                <a:cubicBezTo>
                  <a:pt x="470595" y="234975"/>
                  <a:pt x="274803" y="163537"/>
                  <a:pt x="218182" y="155600"/>
                </a:cubicBezTo>
                <a:cubicBezTo>
                  <a:pt x="161561" y="147663"/>
                  <a:pt x="143569" y="209575"/>
                  <a:pt x="173732" y="184175"/>
                </a:cubicBezTo>
                <a:cubicBezTo>
                  <a:pt x="203895" y="158775"/>
                  <a:pt x="429320" y="-26433"/>
                  <a:pt x="399157" y="3200"/>
                </a:cubicBezTo>
                <a:cubicBezTo>
                  <a:pt x="368995" y="32833"/>
                  <a:pt x="26624" y="359858"/>
                  <a:pt x="2282" y="3873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D4F7795A-3157-BF9E-822F-47C7954189EC}"/>
              </a:ext>
            </a:extLst>
          </p:cNvPr>
          <p:cNvSpPr/>
          <p:nvPr/>
        </p:nvSpPr>
        <p:spPr>
          <a:xfrm>
            <a:off x="3194023" y="1322645"/>
            <a:ext cx="812352" cy="726528"/>
          </a:xfrm>
          <a:custGeom>
            <a:avLst/>
            <a:gdLst>
              <a:gd name="connsiteX0" fmla="*/ 27 w 812352"/>
              <a:gd name="connsiteY0" fmla="*/ 156905 h 726528"/>
              <a:gd name="connsiteX1" fmla="*/ 228627 w 812352"/>
              <a:gd name="connsiteY1" fmla="*/ 1330 h 726528"/>
              <a:gd name="connsiteX2" fmla="*/ 542952 w 812352"/>
              <a:gd name="connsiteY2" fmla="*/ 264855 h 726528"/>
              <a:gd name="connsiteX3" fmla="*/ 523902 w 812352"/>
              <a:gd name="connsiteY3" fmla="*/ 239455 h 726528"/>
              <a:gd name="connsiteX4" fmla="*/ 803302 w 812352"/>
              <a:gd name="connsiteY4" fmla="*/ 712530 h 726528"/>
              <a:gd name="connsiteX5" fmla="*/ 749327 w 812352"/>
              <a:gd name="connsiteY5" fmla="*/ 610930 h 726528"/>
              <a:gd name="connsiteX6" fmla="*/ 466752 w 812352"/>
              <a:gd name="connsiteY6" fmla="*/ 77530 h 726528"/>
              <a:gd name="connsiteX7" fmla="*/ 514377 w 812352"/>
              <a:gd name="connsiteY7" fmla="*/ 210880 h 726528"/>
              <a:gd name="connsiteX8" fmla="*/ 241327 w 812352"/>
              <a:gd name="connsiteY8" fmla="*/ 4505 h 726528"/>
              <a:gd name="connsiteX9" fmla="*/ 158777 w 812352"/>
              <a:gd name="connsiteY9" fmla="*/ 121980 h 726528"/>
              <a:gd name="connsiteX10" fmla="*/ 212752 w 812352"/>
              <a:gd name="connsiteY10" fmla="*/ 20380 h 726528"/>
              <a:gd name="connsiteX11" fmla="*/ 27 w 812352"/>
              <a:gd name="connsiteY11" fmla="*/ 156905 h 72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352" h="726528">
                <a:moveTo>
                  <a:pt x="27" y="156905"/>
                </a:moveTo>
                <a:cubicBezTo>
                  <a:pt x="2673" y="153730"/>
                  <a:pt x="138139" y="-16662"/>
                  <a:pt x="228627" y="1330"/>
                </a:cubicBezTo>
                <a:cubicBezTo>
                  <a:pt x="319115" y="19322"/>
                  <a:pt x="493740" y="225168"/>
                  <a:pt x="542952" y="264855"/>
                </a:cubicBezTo>
                <a:cubicBezTo>
                  <a:pt x="592165" y="304543"/>
                  <a:pt x="480510" y="164843"/>
                  <a:pt x="523902" y="239455"/>
                </a:cubicBezTo>
                <a:cubicBezTo>
                  <a:pt x="567294" y="314068"/>
                  <a:pt x="765731" y="650618"/>
                  <a:pt x="803302" y="712530"/>
                </a:cubicBezTo>
                <a:cubicBezTo>
                  <a:pt x="840873" y="774442"/>
                  <a:pt x="749327" y="610930"/>
                  <a:pt x="749327" y="610930"/>
                </a:cubicBezTo>
                <a:cubicBezTo>
                  <a:pt x="693235" y="505097"/>
                  <a:pt x="505910" y="144205"/>
                  <a:pt x="466752" y="77530"/>
                </a:cubicBezTo>
                <a:cubicBezTo>
                  <a:pt x="427594" y="10855"/>
                  <a:pt x="551948" y="223051"/>
                  <a:pt x="514377" y="210880"/>
                </a:cubicBezTo>
                <a:cubicBezTo>
                  <a:pt x="476806" y="198709"/>
                  <a:pt x="300594" y="19322"/>
                  <a:pt x="241327" y="4505"/>
                </a:cubicBezTo>
                <a:cubicBezTo>
                  <a:pt x="182060" y="-10312"/>
                  <a:pt x="163539" y="119334"/>
                  <a:pt x="158777" y="121980"/>
                </a:cubicBezTo>
                <a:cubicBezTo>
                  <a:pt x="154015" y="124626"/>
                  <a:pt x="238681" y="16147"/>
                  <a:pt x="212752" y="20380"/>
                </a:cubicBezTo>
                <a:cubicBezTo>
                  <a:pt x="186823" y="24613"/>
                  <a:pt x="-2619" y="160080"/>
                  <a:pt x="27" y="156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6187ACDA-3B14-A0FE-D05F-3444992EA19E}"/>
              </a:ext>
            </a:extLst>
          </p:cNvPr>
          <p:cNvSpPr/>
          <p:nvPr/>
        </p:nvSpPr>
        <p:spPr>
          <a:xfrm>
            <a:off x="3857535" y="2209557"/>
            <a:ext cx="189540" cy="1238674"/>
          </a:xfrm>
          <a:custGeom>
            <a:avLst/>
            <a:gdLst>
              <a:gd name="connsiteX0" fmla="*/ 38190 w 189540"/>
              <a:gd name="connsiteY0" fmla="*/ 243 h 1238674"/>
              <a:gd name="connsiteX1" fmla="*/ 158840 w 189540"/>
              <a:gd name="connsiteY1" fmla="*/ 279643 h 1238674"/>
              <a:gd name="connsiteX2" fmla="*/ 9615 w 189540"/>
              <a:gd name="connsiteY2" fmla="*/ 689218 h 1238674"/>
              <a:gd name="connsiteX3" fmla="*/ 60415 w 189540"/>
              <a:gd name="connsiteY3" fmla="*/ 581268 h 1238674"/>
              <a:gd name="connsiteX4" fmla="*/ 130265 w 189540"/>
              <a:gd name="connsiteY4" fmla="*/ 463793 h 1238674"/>
              <a:gd name="connsiteX5" fmla="*/ 98515 w 189540"/>
              <a:gd name="connsiteY5" fmla="*/ 619368 h 1238674"/>
              <a:gd name="connsiteX6" fmla="*/ 82640 w 189540"/>
              <a:gd name="connsiteY6" fmla="*/ 968618 h 1238674"/>
              <a:gd name="connsiteX7" fmla="*/ 63590 w 189540"/>
              <a:gd name="connsiteY7" fmla="*/ 803518 h 1238674"/>
              <a:gd name="connsiteX8" fmla="*/ 76290 w 189540"/>
              <a:gd name="connsiteY8" fmla="*/ 1028943 h 1238674"/>
              <a:gd name="connsiteX9" fmla="*/ 114390 w 189540"/>
              <a:gd name="connsiteY9" fmla="*/ 1197218 h 1238674"/>
              <a:gd name="connsiteX10" fmla="*/ 90 w 189540"/>
              <a:gd name="connsiteY10" fmla="*/ 835268 h 1238674"/>
              <a:gd name="connsiteX11" fmla="*/ 95340 w 189540"/>
              <a:gd name="connsiteY11" fmla="*/ 1105143 h 1238674"/>
              <a:gd name="connsiteX12" fmla="*/ 104865 w 189540"/>
              <a:gd name="connsiteY12" fmla="*/ 1238493 h 1238674"/>
              <a:gd name="connsiteX13" fmla="*/ 88990 w 189540"/>
              <a:gd name="connsiteY13" fmla="*/ 1079743 h 1238674"/>
              <a:gd name="connsiteX14" fmla="*/ 168365 w 189540"/>
              <a:gd name="connsiteY14" fmla="*/ 444743 h 1238674"/>
              <a:gd name="connsiteX15" fmla="*/ 111215 w 189540"/>
              <a:gd name="connsiteY15" fmla="*/ 774943 h 1238674"/>
              <a:gd name="connsiteX16" fmla="*/ 98515 w 189540"/>
              <a:gd name="connsiteY16" fmla="*/ 438393 h 1238674"/>
              <a:gd name="connsiteX17" fmla="*/ 111215 w 189540"/>
              <a:gd name="connsiteY17" fmla="*/ 324093 h 1238674"/>
              <a:gd name="connsiteX18" fmla="*/ 187415 w 189540"/>
              <a:gd name="connsiteY18" fmla="*/ 133593 h 1238674"/>
              <a:gd name="connsiteX19" fmla="*/ 158840 w 189540"/>
              <a:gd name="connsiteY19" fmla="*/ 228843 h 1238674"/>
              <a:gd name="connsiteX20" fmla="*/ 38190 w 189540"/>
              <a:gd name="connsiteY20" fmla="*/ 243 h 123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9540" h="1238674">
                <a:moveTo>
                  <a:pt x="38190" y="243"/>
                </a:moveTo>
                <a:cubicBezTo>
                  <a:pt x="38190" y="8710"/>
                  <a:pt x="163603" y="164814"/>
                  <a:pt x="158840" y="279643"/>
                </a:cubicBezTo>
                <a:cubicBezTo>
                  <a:pt x="154078" y="394472"/>
                  <a:pt x="26019" y="638947"/>
                  <a:pt x="9615" y="689218"/>
                </a:cubicBezTo>
                <a:cubicBezTo>
                  <a:pt x="-6789" y="739489"/>
                  <a:pt x="40307" y="618839"/>
                  <a:pt x="60415" y="581268"/>
                </a:cubicBezTo>
                <a:cubicBezTo>
                  <a:pt x="80523" y="543697"/>
                  <a:pt x="123915" y="457443"/>
                  <a:pt x="130265" y="463793"/>
                </a:cubicBezTo>
                <a:cubicBezTo>
                  <a:pt x="136615" y="470143"/>
                  <a:pt x="106453" y="535231"/>
                  <a:pt x="98515" y="619368"/>
                </a:cubicBezTo>
                <a:cubicBezTo>
                  <a:pt x="90578" y="703506"/>
                  <a:pt x="88461" y="937926"/>
                  <a:pt x="82640" y="968618"/>
                </a:cubicBezTo>
                <a:cubicBezTo>
                  <a:pt x="76819" y="999310"/>
                  <a:pt x="64648" y="793464"/>
                  <a:pt x="63590" y="803518"/>
                </a:cubicBezTo>
                <a:cubicBezTo>
                  <a:pt x="62532" y="813572"/>
                  <a:pt x="67823" y="963326"/>
                  <a:pt x="76290" y="1028943"/>
                </a:cubicBezTo>
                <a:cubicBezTo>
                  <a:pt x="84757" y="1094560"/>
                  <a:pt x="127090" y="1229497"/>
                  <a:pt x="114390" y="1197218"/>
                </a:cubicBezTo>
                <a:cubicBezTo>
                  <a:pt x="101690" y="1164939"/>
                  <a:pt x="3265" y="850614"/>
                  <a:pt x="90" y="835268"/>
                </a:cubicBezTo>
                <a:cubicBezTo>
                  <a:pt x="-3085" y="819922"/>
                  <a:pt x="77878" y="1037939"/>
                  <a:pt x="95340" y="1105143"/>
                </a:cubicBezTo>
                <a:cubicBezTo>
                  <a:pt x="112803" y="1172347"/>
                  <a:pt x="105923" y="1242726"/>
                  <a:pt x="104865" y="1238493"/>
                </a:cubicBezTo>
                <a:cubicBezTo>
                  <a:pt x="103807" y="1234260"/>
                  <a:pt x="78407" y="1212035"/>
                  <a:pt x="88990" y="1079743"/>
                </a:cubicBezTo>
                <a:cubicBezTo>
                  <a:pt x="99573" y="947451"/>
                  <a:pt x="164661" y="495543"/>
                  <a:pt x="168365" y="444743"/>
                </a:cubicBezTo>
                <a:cubicBezTo>
                  <a:pt x="172069" y="393943"/>
                  <a:pt x="122857" y="776001"/>
                  <a:pt x="111215" y="774943"/>
                </a:cubicBezTo>
                <a:cubicBezTo>
                  <a:pt x="99573" y="773885"/>
                  <a:pt x="98515" y="513535"/>
                  <a:pt x="98515" y="438393"/>
                </a:cubicBezTo>
                <a:cubicBezTo>
                  <a:pt x="98515" y="363251"/>
                  <a:pt x="96398" y="374893"/>
                  <a:pt x="111215" y="324093"/>
                </a:cubicBezTo>
                <a:cubicBezTo>
                  <a:pt x="126032" y="273293"/>
                  <a:pt x="179478" y="149468"/>
                  <a:pt x="187415" y="133593"/>
                </a:cubicBezTo>
                <a:cubicBezTo>
                  <a:pt x="195352" y="117718"/>
                  <a:pt x="180007" y="251068"/>
                  <a:pt x="158840" y="228843"/>
                </a:cubicBezTo>
                <a:cubicBezTo>
                  <a:pt x="137673" y="206618"/>
                  <a:pt x="38190" y="-8224"/>
                  <a:pt x="38190" y="2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15505236-B0AA-F125-411F-BFC10027208C}"/>
              </a:ext>
            </a:extLst>
          </p:cNvPr>
          <p:cNvSpPr/>
          <p:nvPr/>
        </p:nvSpPr>
        <p:spPr>
          <a:xfrm>
            <a:off x="4605900" y="2121758"/>
            <a:ext cx="185175" cy="1076851"/>
          </a:xfrm>
          <a:custGeom>
            <a:avLst/>
            <a:gdLst>
              <a:gd name="connsiteX0" fmla="*/ 1025 w 185175"/>
              <a:gd name="connsiteY0" fmla="*/ 2317 h 1076851"/>
              <a:gd name="connsiteX1" fmla="*/ 172475 w 185175"/>
              <a:gd name="connsiteY1" fmla="*/ 570642 h 1076851"/>
              <a:gd name="connsiteX2" fmla="*/ 172475 w 185175"/>
              <a:gd name="connsiteY2" fmla="*/ 523017 h 1076851"/>
              <a:gd name="connsiteX3" fmla="*/ 172475 w 185175"/>
              <a:gd name="connsiteY3" fmla="*/ 1053242 h 1076851"/>
              <a:gd name="connsiteX4" fmla="*/ 175650 w 185175"/>
              <a:gd name="connsiteY4" fmla="*/ 929417 h 1076851"/>
              <a:gd name="connsiteX5" fmla="*/ 159775 w 185175"/>
              <a:gd name="connsiteY5" fmla="*/ 440467 h 1076851"/>
              <a:gd name="connsiteX6" fmla="*/ 162950 w 185175"/>
              <a:gd name="connsiteY6" fmla="*/ 573817 h 1076851"/>
              <a:gd name="connsiteX7" fmla="*/ 48650 w 185175"/>
              <a:gd name="connsiteY7" fmla="*/ 224567 h 1076851"/>
              <a:gd name="connsiteX8" fmla="*/ 99450 w 185175"/>
              <a:gd name="connsiteY8" fmla="*/ 364267 h 1076851"/>
              <a:gd name="connsiteX9" fmla="*/ 1025 w 185175"/>
              <a:gd name="connsiteY9" fmla="*/ 2317 h 107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175" h="1076851">
                <a:moveTo>
                  <a:pt x="1025" y="2317"/>
                </a:moveTo>
                <a:cubicBezTo>
                  <a:pt x="13196" y="36713"/>
                  <a:pt x="143900" y="483859"/>
                  <a:pt x="172475" y="570642"/>
                </a:cubicBezTo>
                <a:cubicBezTo>
                  <a:pt x="201050" y="657425"/>
                  <a:pt x="172475" y="523017"/>
                  <a:pt x="172475" y="523017"/>
                </a:cubicBezTo>
                <a:cubicBezTo>
                  <a:pt x="172475" y="603450"/>
                  <a:pt x="171946" y="985509"/>
                  <a:pt x="172475" y="1053242"/>
                </a:cubicBezTo>
                <a:cubicBezTo>
                  <a:pt x="173004" y="1120975"/>
                  <a:pt x="177767" y="1031546"/>
                  <a:pt x="175650" y="929417"/>
                </a:cubicBezTo>
                <a:cubicBezTo>
                  <a:pt x="173533" y="827288"/>
                  <a:pt x="161892" y="499734"/>
                  <a:pt x="159775" y="440467"/>
                </a:cubicBezTo>
                <a:cubicBezTo>
                  <a:pt x="157658" y="381200"/>
                  <a:pt x="181471" y="609800"/>
                  <a:pt x="162950" y="573817"/>
                </a:cubicBezTo>
                <a:cubicBezTo>
                  <a:pt x="144429" y="537834"/>
                  <a:pt x="59233" y="259492"/>
                  <a:pt x="48650" y="224567"/>
                </a:cubicBezTo>
                <a:cubicBezTo>
                  <a:pt x="38067" y="189642"/>
                  <a:pt x="110033" y="401309"/>
                  <a:pt x="99450" y="364267"/>
                </a:cubicBezTo>
                <a:cubicBezTo>
                  <a:pt x="88867" y="327225"/>
                  <a:pt x="-11146" y="-32079"/>
                  <a:pt x="1025" y="23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0FC02C5E-A690-2D4E-88BA-94E3AB556D9C}"/>
              </a:ext>
            </a:extLst>
          </p:cNvPr>
          <p:cNvSpPr/>
          <p:nvPr/>
        </p:nvSpPr>
        <p:spPr>
          <a:xfrm>
            <a:off x="4326780" y="2844672"/>
            <a:ext cx="458287" cy="1483860"/>
          </a:xfrm>
          <a:custGeom>
            <a:avLst/>
            <a:gdLst>
              <a:gd name="connsiteX0" fmla="*/ 423020 w 458287"/>
              <a:gd name="connsiteY0" fmla="*/ 128 h 1483860"/>
              <a:gd name="connsiteX1" fmla="*/ 442070 w 458287"/>
              <a:gd name="connsiteY1" fmla="*/ 241428 h 1483860"/>
              <a:gd name="connsiteX2" fmla="*/ 375395 w 458287"/>
              <a:gd name="connsiteY2" fmla="*/ 520828 h 1483860"/>
              <a:gd name="connsiteX3" fmla="*/ 429370 w 458287"/>
              <a:gd name="connsiteY3" fmla="*/ 412878 h 1483860"/>
              <a:gd name="connsiteX4" fmla="*/ 340470 w 458287"/>
              <a:gd name="connsiteY4" fmla="*/ 724028 h 1483860"/>
              <a:gd name="connsiteX5" fmla="*/ 384920 w 458287"/>
              <a:gd name="connsiteY5" fmla="*/ 651003 h 1483860"/>
              <a:gd name="connsiteX6" fmla="*/ 99170 w 458287"/>
              <a:gd name="connsiteY6" fmla="*/ 1197103 h 1483860"/>
              <a:gd name="connsiteX7" fmla="*/ 3920 w 458287"/>
              <a:gd name="connsiteY7" fmla="*/ 1470153 h 1483860"/>
              <a:gd name="connsiteX8" fmla="*/ 38845 w 458287"/>
              <a:gd name="connsiteY8" fmla="*/ 1374903 h 1483860"/>
              <a:gd name="connsiteX9" fmla="*/ 222995 w 458287"/>
              <a:gd name="connsiteY9" fmla="*/ 797053 h 1483860"/>
              <a:gd name="connsiteX10" fmla="*/ 165845 w 458287"/>
              <a:gd name="connsiteY10" fmla="*/ 955803 h 1483860"/>
              <a:gd name="connsiteX11" fmla="*/ 349995 w 458287"/>
              <a:gd name="connsiteY11" fmla="*/ 581153 h 1483860"/>
              <a:gd name="connsiteX12" fmla="*/ 261095 w 458287"/>
              <a:gd name="connsiteY12" fmla="*/ 771653 h 1483860"/>
              <a:gd name="connsiteX13" fmla="*/ 438895 w 458287"/>
              <a:gd name="connsiteY13" fmla="*/ 247778 h 1483860"/>
              <a:gd name="connsiteX14" fmla="*/ 302370 w 458287"/>
              <a:gd name="connsiteY14" fmla="*/ 638303 h 1483860"/>
              <a:gd name="connsiteX15" fmla="*/ 242045 w 458287"/>
              <a:gd name="connsiteY15" fmla="*/ 898653 h 1483860"/>
              <a:gd name="connsiteX16" fmla="*/ 372220 w 458287"/>
              <a:gd name="connsiteY16" fmla="*/ 631953 h 1483860"/>
              <a:gd name="connsiteX17" fmla="*/ 457945 w 458287"/>
              <a:gd name="connsiteY17" fmla="*/ 352553 h 1483860"/>
              <a:gd name="connsiteX18" fmla="*/ 403970 w 458287"/>
              <a:gd name="connsiteY18" fmla="*/ 454153 h 1483860"/>
              <a:gd name="connsiteX19" fmla="*/ 448420 w 458287"/>
              <a:gd name="connsiteY19" fmla="*/ 273178 h 1483860"/>
              <a:gd name="connsiteX20" fmla="*/ 423020 w 458287"/>
              <a:gd name="connsiteY20" fmla="*/ 128 h 148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287" h="1483860">
                <a:moveTo>
                  <a:pt x="423020" y="128"/>
                </a:moveTo>
                <a:cubicBezTo>
                  <a:pt x="421962" y="-5163"/>
                  <a:pt x="450007" y="154645"/>
                  <a:pt x="442070" y="241428"/>
                </a:cubicBezTo>
                <a:cubicBezTo>
                  <a:pt x="434133" y="328211"/>
                  <a:pt x="377512" y="492253"/>
                  <a:pt x="375395" y="520828"/>
                </a:cubicBezTo>
                <a:cubicBezTo>
                  <a:pt x="373278" y="549403"/>
                  <a:pt x="435191" y="379011"/>
                  <a:pt x="429370" y="412878"/>
                </a:cubicBezTo>
                <a:cubicBezTo>
                  <a:pt x="423549" y="446745"/>
                  <a:pt x="347878" y="684341"/>
                  <a:pt x="340470" y="724028"/>
                </a:cubicBezTo>
                <a:cubicBezTo>
                  <a:pt x="333062" y="763715"/>
                  <a:pt x="425137" y="572157"/>
                  <a:pt x="384920" y="651003"/>
                </a:cubicBezTo>
                <a:cubicBezTo>
                  <a:pt x="344703" y="729849"/>
                  <a:pt x="162670" y="1060578"/>
                  <a:pt x="99170" y="1197103"/>
                </a:cubicBezTo>
                <a:cubicBezTo>
                  <a:pt x="35670" y="1333628"/>
                  <a:pt x="13974" y="1440520"/>
                  <a:pt x="3920" y="1470153"/>
                </a:cubicBezTo>
                <a:cubicBezTo>
                  <a:pt x="-6134" y="1499786"/>
                  <a:pt x="2333" y="1487086"/>
                  <a:pt x="38845" y="1374903"/>
                </a:cubicBezTo>
                <a:cubicBezTo>
                  <a:pt x="75357" y="1262720"/>
                  <a:pt x="201828" y="866903"/>
                  <a:pt x="222995" y="797053"/>
                </a:cubicBezTo>
                <a:cubicBezTo>
                  <a:pt x="244162" y="727203"/>
                  <a:pt x="144678" y="991786"/>
                  <a:pt x="165845" y="955803"/>
                </a:cubicBezTo>
                <a:cubicBezTo>
                  <a:pt x="187012" y="919820"/>
                  <a:pt x="334120" y="611845"/>
                  <a:pt x="349995" y="581153"/>
                </a:cubicBezTo>
                <a:cubicBezTo>
                  <a:pt x="365870" y="550461"/>
                  <a:pt x="246278" y="827215"/>
                  <a:pt x="261095" y="771653"/>
                </a:cubicBezTo>
                <a:cubicBezTo>
                  <a:pt x="275912" y="716091"/>
                  <a:pt x="432016" y="270003"/>
                  <a:pt x="438895" y="247778"/>
                </a:cubicBezTo>
                <a:cubicBezTo>
                  <a:pt x="445774" y="225553"/>
                  <a:pt x="335178" y="529824"/>
                  <a:pt x="302370" y="638303"/>
                </a:cubicBezTo>
                <a:cubicBezTo>
                  <a:pt x="269562" y="746782"/>
                  <a:pt x="230403" y="899711"/>
                  <a:pt x="242045" y="898653"/>
                </a:cubicBezTo>
                <a:cubicBezTo>
                  <a:pt x="253687" y="897595"/>
                  <a:pt x="336237" y="722970"/>
                  <a:pt x="372220" y="631953"/>
                </a:cubicBezTo>
                <a:cubicBezTo>
                  <a:pt x="408203" y="540936"/>
                  <a:pt x="452653" y="382186"/>
                  <a:pt x="457945" y="352553"/>
                </a:cubicBezTo>
                <a:cubicBezTo>
                  <a:pt x="463237" y="322920"/>
                  <a:pt x="405557" y="467382"/>
                  <a:pt x="403970" y="454153"/>
                </a:cubicBezTo>
                <a:cubicBezTo>
                  <a:pt x="402383" y="440924"/>
                  <a:pt x="441541" y="344086"/>
                  <a:pt x="448420" y="273178"/>
                </a:cubicBezTo>
                <a:cubicBezTo>
                  <a:pt x="455299" y="202270"/>
                  <a:pt x="424078" y="5419"/>
                  <a:pt x="423020" y="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1F5AEF8A-E5D1-76D3-EE89-32FE91787002}"/>
              </a:ext>
            </a:extLst>
          </p:cNvPr>
          <p:cNvSpPr/>
          <p:nvPr/>
        </p:nvSpPr>
        <p:spPr>
          <a:xfrm>
            <a:off x="3447346" y="2783959"/>
            <a:ext cx="607314" cy="1632477"/>
          </a:xfrm>
          <a:custGeom>
            <a:avLst/>
            <a:gdLst>
              <a:gd name="connsiteX0" fmla="*/ 607129 w 607314"/>
              <a:gd name="connsiteY0" fmla="*/ 3691 h 1632477"/>
              <a:gd name="connsiteX1" fmla="*/ 489654 w 607314"/>
              <a:gd name="connsiteY1" fmla="*/ 632341 h 1632477"/>
              <a:gd name="connsiteX2" fmla="*/ 511879 w 607314"/>
              <a:gd name="connsiteY2" fmla="*/ 530741 h 1632477"/>
              <a:gd name="connsiteX3" fmla="*/ 584904 w 607314"/>
              <a:gd name="connsiteY3" fmla="*/ 406916 h 1632477"/>
              <a:gd name="connsiteX4" fmla="*/ 527754 w 607314"/>
              <a:gd name="connsiteY4" fmla="*/ 676791 h 1632477"/>
              <a:gd name="connsiteX5" fmla="*/ 483304 w 607314"/>
              <a:gd name="connsiteY5" fmla="*/ 924441 h 1632477"/>
              <a:gd name="connsiteX6" fmla="*/ 346779 w 607314"/>
              <a:gd name="connsiteY6" fmla="*/ 1153041 h 1632477"/>
              <a:gd name="connsiteX7" fmla="*/ 384879 w 607314"/>
              <a:gd name="connsiteY7" fmla="*/ 1102241 h 1632477"/>
              <a:gd name="connsiteX8" fmla="*/ 254704 w 607314"/>
              <a:gd name="connsiteY8" fmla="*/ 1299091 h 1632477"/>
              <a:gd name="connsiteX9" fmla="*/ 375354 w 607314"/>
              <a:gd name="connsiteY9" fmla="*/ 1187966 h 1632477"/>
              <a:gd name="connsiteX10" fmla="*/ 29279 w 607314"/>
              <a:gd name="connsiteY10" fmla="*/ 1603891 h 1632477"/>
              <a:gd name="connsiteX11" fmla="*/ 54679 w 607314"/>
              <a:gd name="connsiteY11" fmla="*/ 1562616 h 1632477"/>
              <a:gd name="connsiteX12" fmla="*/ 343604 w 607314"/>
              <a:gd name="connsiteY12" fmla="*/ 1292741 h 1632477"/>
              <a:gd name="connsiteX13" fmla="*/ 178504 w 607314"/>
              <a:gd name="connsiteY13" fmla="*/ 1375291 h 1632477"/>
              <a:gd name="connsiteX14" fmla="*/ 429329 w 607314"/>
              <a:gd name="connsiteY14" fmla="*/ 1080016 h 1632477"/>
              <a:gd name="connsiteX15" fmla="*/ 549979 w 607314"/>
              <a:gd name="connsiteY15" fmla="*/ 486291 h 1632477"/>
              <a:gd name="connsiteX16" fmla="*/ 524579 w 607314"/>
              <a:gd name="connsiteY16" fmla="*/ 537091 h 1632477"/>
              <a:gd name="connsiteX17" fmla="*/ 543629 w 607314"/>
              <a:gd name="connsiteY17" fmla="*/ 403741 h 1632477"/>
              <a:gd name="connsiteX18" fmla="*/ 553154 w 607314"/>
              <a:gd name="connsiteY18" fmla="*/ 324366 h 1632477"/>
              <a:gd name="connsiteX19" fmla="*/ 559504 w 607314"/>
              <a:gd name="connsiteY19" fmla="*/ 244991 h 1632477"/>
              <a:gd name="connsiteX20" fmla="*/ 518229 w 607314"/>
              <a:gd name="connsiteY20" fmla="*/ 365641 h 1632477"/>
              <a:gd name="connsiteX21" fmla="*/ 607129 w 607314"/>
              <a:gd name="connsiteY21" fmla="*/ 3691 h 163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314" h="1632477">
                <a:moveTo>
                  <a:pt x="607129" y="3691"/>
                </a:moveTo>
                <a:cubicBezTo>
                  <a:pt x="602366" y="48141"/>
                  <a:pt x="505529" y="544500"/>
                  <a:pt x="489654" y="632341"/>
                </a:cubicBezTo>
                <a:cubicBezTo>
                  <a:pt x="473779" y="720182"/>
                  <a:pt x="496004" y="568312"/>
                  <a:pt x="511879" y="530741"/>
                </a:cubicBezTo>
                <a:cubicBezTo>
                  <a:pt x="527754" y="493170"/>
                  <a:pt x="582258" y="382574"/>
                  <a:pt x="584904" y="406916"/>
                </a:cubicBezTo>
                <a:cubicBezTo>
                  <a:pt x="587550" y="431258"/>
                  <a:pt x="544687" y="590537"/>
                  <a:pt x="527754" y="676791"/>
                </a:cubicBezTo>
                <a:cubicBezTo>
                  <a:pt x="510821" y="763045"/>
                  <a:pt x="513466" y="845066"/>
                  <a:pt x="483304" y="924441"/>
                </a:cubicBezTo>
                <a:cubicBezTo>
                  <a:pt x="453141" y="1003816"/>
                  <a:pt x="363183" y="1123408"/>
                  <a:pt x="346779" y="1153041"/>
                </a:cubicBezTo>
                <a:cubicBezTo>
                  <a:pt x="330375" y="1182674"/>
                  <a:pt x="400225" y="1077899"/>
                  <a:pt x="384879" y="1102241"/>
                </a:cubicBezTo>
                <a:cubicBezTo>
                  <a:pt x="369533" y="1126583"/>
                  <a:pt x="256291" y="1284804"/>
                  <a:pt x="254704" y="1299091"/>
                </a:cubicBezTo>
                <a:cubicBezTo>
                  <a:pt x="253117" y="1313378"/>
                  <a:pt x="412925" y="1137166"/>
                  <a:pt x="375354" y="1187966"/>
                </a:cubicBezTo>
                <a:cubicBezTo>
                  <a:pt x="337783" y="1238766"/>
                  <a:pt x="82725" y="1541449"/>
                  <a:pt x="29279" y="1603891"/>
                </a:cubicBezTo>
                <a:cubicBezTo>
                  <a:pt x="-24167" y="1666333"/>
                  <a:pt x="2291" y="1614474"/>
                  <a:pt x="54679" y="1562616"/>
                </a:cubicBezTo>
                <a:cubicBezTo>
                  <a:pt x="107066" y="1510758"/>
                  <a:pt x="322967" y="1323962"/>
                  <a:pt x="343604" y="1292741"/>
                </a:cubicBezTo>
                <a:cubicBezTo>
                  <a:pt x="364241" y="1261520"/>
                  <a:pt x="164216" y="1410745"/>
                  <a:pt x="178504" y="1375291"/>
                </a:cubicBezTo>
                <a:cubicBezTo>
                  <a:pt x="192791" y="1339837"/>
                  <a:pt x="367417" y="1228183"/>
                  <a:pt x="429329" y="1080016"/>
                </a:cubicBezTo>
                <a:cubicBezTo>
                  <a:pt x="491241" y="931849"/>
                  <a:pt x="534104" y="576778"/>
                  <a:pt x="549979" y="486291"/>
                </a:cubicBezTo>
                <a:cubicBezTo>
                  <a:pt x="565854" y="395804"/>
                  <a:pt x="525637" y="550849"/>
                  <a:pt x="524579" y="537091"/>
                </a:cubicBezTo>
                <a:cubicBezTo>
                  <a:pt x="523521" y="523333"/>
                  <a:pt x="538867" y="439195"/>
                  <a:pt x="543629" y="403741"/>
                </a:cubicBezTo>
                <a:cubicBezTo>
                  <a:pt x="548391" y="368287"/>
                  <a:pt x="550508" y="350824"/>
                  <a:pt x="553154" y="324366"/>
                </a:cubicBezTo>
                <a:cubicBezTo>
                  <a:pt x="555800" y="297908"/>
                  <a:pt x="565325" y="238112"/>
                  <a:pt x="559504" y="244991"/>
                </a:cubicBezTo>
                <a:cubicBezTo>
                  <a:pt x="553683" y="251870"/>
                  <a:pt x="512937" y="401095"/>
                  <a:pt x="518229" y="365641"/>
                </a:cubicBezTo>
                <a:cubicBezTo>
                  <a:pt x="523521" y="330187"/>
                  <a:pt x="611892" y="-40759"/>
                  <a:pt x="607129" y="36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F262CCF8-AA69-23BD-9A13-A3D4B6B2A490}"/>
              </a:ext>
            </a:extLst>
          </p:cNvPr>
          <p:cNvSpPr/>
          <p:nvPr/>
        </p:nvSpPr>
        <p:spPr>
          <a:xfrm>
            <a:off x="3740228" y="3219123"/>
            <a:ext cx="426282" cy="1291742"/>
          </a:xfrm>
          <a:custGeom>
            <a:avLst/>
            <a:gdLst>
              <a:gd name="connsiteX0" fmla="*/ 403147 w 426282"/>
              <a:gd name="connsiteY0" fmla="*/ 327 h 1291742"/>
              <a:gd name="connsiteX1" fmla="*/ 320597 w 426282"/>
              <a:gd name="connsiteY1" fmla="*/ 536902 h 1291742"/>
              <a:gd name="connsiteX2" fmla="*/ 215822 w 426282"/>
              <a:gd name="connsiteY2" fmla="*/ 778202 h 1291742"/>
              <a:gd name="connsiteX3" fmla="*/ 288847 w 426282"/>
              <a:gd name="connsiteY3" fmla="*/ 670252 h 1291742"/>
              <a:gd name="connsiteX4" fmla="*/ 184072 w 426282"/>
              <a:gd name="connsiteY4" fmla="*/ 905202 h 1291742"/>
              <a:gd name="connsiteX5" fmla="*/ 253922 w 426282"/>
              <a:gd name="connsiteY5" fmla="*/ 794077 h 1291742"/>
              <a:gd name="connsiteX6" fmla="*/ 9447 w 426282"/>
              <a:gd name="connsiteY6" fmla="*/ 1276677 h 1291742"/>
              <a:gd name="connsiteX7" fmla="*/ 85647 w 426282"/>
              <a:gd name="connsiteY7" fmla="*/ 1095702 h 1291742"/>
              <a:gd name="connsiteX8" fmla="*/ 412672 w 426282"/>
              <a:gd name="connsiteY8" fmla="*/ 365452 h 1291742"/>
              <a:gd name="connsiteX9" fmla="*/ 365047 w 426282"/>
              <a:gd name="connsiteY9" fmla="*/ 457527 h 1291742"/>
              <a:gd name="connsiteX10" fmla="*/ 371397 w 426282"/>
              <a:gd name="connsiteY10" fmla="*/ 292427 h 1291742"/>
              <a:gd name="connsiteX11" fmla="*/ 352347 w 426282"/>
              <a:gd name="connsiteY11" fmla="*/ 454352 h 1291742"/>
              <a:gd name="connsiteX12" fmla="*/ 403147 w 426282"/>
              <a:gd name="connsiteY12" fmla="*/ 327 h 129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282" h="1291742">
                <a:moveTo>
                  <a:pt x="403147" y="327"/>
                </a:moveTo>
                <a:cubicBezTo>
                  <a:pt x="397855" y="14085"/>
                  <a:pt x="351818" y="407256"/>
                  <a:pt x="320597" y="536902"/>
                </a:cubicBezTo>
                <a:cubicBezTo>
                  <a:pt x="289376" y="666548"/>
                  <a:pt x="221114" y="755977"/>
                  <a:pt x="215822" y="778202"/>
                </a:cubicBezTo>
                <a:cubicBezTo>
                  <a:pt x="210530" y="800427"/>
                  <a:pt x="294139" y="649086"/>
                  <a:pt x="288847" y="670252"/>
                </a:cubicBezTo>
                <a:cubicBezTo>
                  <a:pt x="283555" y="691418"/>
                  <a:pt x="189893" y="884565"/>
                  <a:pt x="184072" y="905202"/>
                </a:cubicBezTo>
                <a:cubicBezTo>
                  <a:pt x="178251" y="925839"/>
                  <a:pt x="283026" y="732165"/>
                  <a:pt x="253922" y="794077"/>
                </a:cubicBezTo>
                <a:cubicBezTo>
                  <a:pt x="224818" y="855990"/>
                  <a:pt x="37493" y="1226406"/>
                  <a:pt x="9447" y="1276677"/>
                </a:cubicBezTo>
                <a:cubicBezTo>
                  <a:pt x="-18599" y="1326948"/>
                  <a:pt x="18443" y="1247573"/>
                  <a:pt x="85647" y="1095702"/>
                </a:cubicBezTo>
                <a:cubicBezTo>
                  <a:pt x="152851" y="943831"/>
                  <a:pt x="366105" y="471814"/>
                  <a:pt x="412672" y="365452"/>
                </a:cubicBezTo>
                <a:cubicBezTo>
                  <a:pt x="459239" y="259090"/>
                  <a:pt x="371926" y="469698"/>
                  <a:pt x="365047" y="457527"/>
                </a:cubicBezTo>
                <a:cubicBezTo>
                  <a:pt x="358168" y="445356"/>
                  <a:pt x="373514" y="292956"/>
                  <a:pt x="371397" y="292427"/>
                </a:cubicBezTo>
                <a:cubicBezTo>
                  <a:pt x="369280" y="291898"/>
                  <a:pt x="345997" y="498273"/>
                  <a:pt x="352347" y="454352"/>
                </a:cubicBezTo>
                <a:cubicBezTo>
                  <a:pt x="358697" y="410431"/>
                  <a:pt x="408439" y="-13431"/>
                  <a:pt x="403147" y="3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84826A22-20C7-132C-7A83-CDC08B51D780}"/>
              </a:ext>
            </a:extLst>
          </p:cNvPr>
          <p:cNvSpPr/>
          <p:nvPr/>
        </p:nvSpPr>
        <p:spPr>
          <a:xfrm>
            <a:off x="3419850" y="3231460"/>
            <a:ext cx="672769" cy="1319447"/>
          </a:xfrm>
          <a:custGeom>
            <a:avLst/>
            <a:gdLst>
              <a:gd name="connsiteX0" fmla="*/ 663200 w 672769"/>
              <a:gd name="connsiteY0" fmla="*/ 690 h 1319447"/>
              <a:gd name="connsiteX1" fmla="*/ 482225 w 672769"/>
              <a:gd name="connsiteY1" fmla="*/ 784915 h 1319447"/>
              <a:gd name="connsiteX2" fmla="*/ 526675 w 672769"/>
              <a:gd name="connsiteY2" fmla="*/ 708715 h 1319447"/>
              <a:gd name="connsiteX3" fmla="*/ 298075 w 672769"/>
              <a:gd name="connsiteY3" fmla="*/ 1099240 h 1319447"/>
              <a:gd name="connsiteX4" fmla="*/ 345700 w 672769"/>
              <a:gd name="connsiteY4" fmla="*/ 1026215 h 1319447"/>
              <a:gd name="connsiteX5" fmla="*/ 5975 w 672769"/>
              <a:gd name="connsiteY5" fmla="*/ 1315140 h 1319447"/>
              <a:gd name="connsiteX6" fmla="*/ 120275 w 672769"/>
              <a:gd name="connsiteY6" fmla="*/ 1207190 h 1319447"/>
              <a:gd name="connsiteX7" fmla="*/ 580650 w 672769"/>
              <a:gd name="connsiteY7" fmla="*/ 794440 h 1319447"/>
              <a:gd name="connsiteX8" fmla="*/ 555250 w 672769"/>
              <a:gd name="connsiteY8" fmla="*/ 829365 h 1319447"/>
              <a:gd name="connsiteX9" fmla="*/ 279025 w 672769"/>
              <a:gd name="connsiteY9" fmla="*/ 1143690 h 1319447"/>
              <a:gd name="connsiteX10" fmla="*/ 533025 w 672769"/>
              <a:gd name="connsiteY10" fmla="*/ 803965 h 1319447"/>
              <a:gd name="connsiteX11" fmla="*/ 491750 w 672769"/>
              <a:gd name="connsiteY11" fmla="*/ 791265 h 1319447"/>
              <a:gd name="connsiteX12" fmla="*/ 672725 w 672769"/>
              <a:gd name="connsiteY12" fmla="*/ 222940 h 1319447"/>
              <a:gd name="connsiteX13" fmla="*/ 510800 w 672769"/>
              <a:gd name="connsiteY13" fmla="*/ 638865 h 1319447"/>
              <a:gd name="connsiteX14" fmla="*/ 663200 w 672769"/>
              <a:gd name="connsiteY14" fmla="*/ 690 h 131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2769" h="1319447">
                <a:moveTo>
                  <a:pt x="663200" y="690"/>
                </a:moveTo>
                <a:cubicBezTo>
                  <a:pt x="658438" y="25032"/>
                  <a:pt x="504979" y="666911"/>
                  <a:pt x="482225" y="784915"/>
                </a:cubicBezTo>
                <a:cubicBezTo>
                  <a:pt x="459471" y="902919"/>
                  <a:pt x="526675" y="708715"/>
                  <a:pt x="526675" y="708715"/>
                </a:cubicBezTo>
                <a:lnTo>
                  <a:pt x="298075" y="1099240"/>
                </a:lnTo>
                <a:cubicBezTo>
                  <a:pt x="267912" y="1152157"/>
                  <a:pt x="394383" y="990232"/>
                  <a:pt x="345700" y="1026215"/>
                </a:cubicBezTo>
                <a:cubicBezTo>
                  <a:pt x="297017" y="1062198"/>
                  <a:pt x="43546" y="1284978"/>
                  <a:pt x="5975" y="1315140"/>
                </a:cubicBezTo>
                <a:cubicBezTo>
                  <a:pt x="-31596" y="1345302"/>
                  <a:pt x="120275" y="1207190"/>
                  <a:pt x="120275" y="1207190"/>
                </a:cubicBezTo>
                <a:lnTo>
                  <a:pt x="580650" y="794440"/>
                </a:lnTo>
                <a:cubicBezTo>
                  <a:pt x="653146" y="731469"/>
                  <a:pt x="605521" y="771157"/>
                  <a:pt x="555250" y="829365"/>
                </a:cubicBezTo>
                <a:cubicBezTo>
                  <a:pt x="504979" y="887573"/>
                  <a:pt x="282729" y="1147923"/>
                  <a:pt x="279025" y="1143690"/>
                </a:cubicBezTo>
                <a:cubicBezTo>
                  <a:pt x="275321" y="1139457"/>
                  <a:pt x="497571" y="862702"/>
                  <a:pt x="533025" y="803965"/>
                </a:cubicBezTo>
                <a:cubicBezTo>
                  <a:pt x="568479" y="745228"/>
                  <a:pt x="468467" y="888103"/>
                  <a:pt x="491750" y="791265"/>
                </a:cubicBezTo>
                <a:cubicBezTo>
                  <a:pt x="515033" y="694427"/>
                  <a:pt x="669550" y="248340"/>
                  <a:pt x="672725" y="222940"/>
                </a:cubicBezTo>
                <a:cubicBezTo>
                  <a:pt x="675900" y="197540"/>
                  <a:pt x="508154" y="674319"/>
                  <a:pt x="510800" y="638865"/>
                </a:cubicBezTo>
                <a:cubicBezTo>
                  <a:pt x="513446" y="603411"/>
                  <a:pt x="667962" y="-23652"/>
                  <a:pt x="663200" y="6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4D37A4C1-797C-EF12-A92F-E452049BAF63}"/>
              </a:ext>
            </a:extLst>
          </p:cNvPr>
          <p:cNvSpPr/>
          <p:nvPr/>
        </p:nvSpPr>
        <p:spPr>
          <a:xfrm>
            <a:off x="3948752" y="3196758"/>
            <a:ext cx="512754" cy="1256282"/>
          </a:xfrm>
          <a:custGeom>
            <a:avLst/>
            <a:gdLst>
              <a:gd name="connsiteX0" fmla="*/ 493073 w 512754"/>
              <a:gd name="connsiteY0" fmla="*/ 54442 h 1256282"/>
              <a:gd name="connsiteX1" fmla="*/ 948 w 512754"/>
              <a:gd name="connsiteY1" fmla="*/ 1254592 h 1256282"/>
              <a:gd name="connsiteX2" fmla="*/ 372423 w 512754"/>
              <a:gd name="connsiteY2" fmla="*/ 311617 h 1256282"/>
              <a:gd name="connsiteX3" fmla="*/ 493073 w 512754"/>
              <a:gd name="connsiteY3" fmla="*/ 54442 h 12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54" h="1256282">
                <a:moveTo>
                  <a:pt x="493073" y="54442"/>
                </a:moveTo>
                <a:cubicBezTo>
                  <a:pt x="431161" y="211604"/>
                  <a:pt x="21056" y="1211730"/>
                  <a:pt x="948" y="1254592"/>
                </a:cubicBezTo>
                <a:cubicBezTo>
                  <a:pt x="-19160" y="1297454"/>
                  <a:pt x="286169" y="512700"/>
                  <a:pt x="372423" y="311617"/>
                </a:cubicBezTo>
                <a:cubicBezTo>
                  <a:pt x="458677" y="110534"/>
                  <a:pt x="554985" y="-102720"/>
                  <a:pt x="493073" y="54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46B108BD-E64E-B1DD-20F8-9DB39F732E9B}"/>
              </a:ext>
            </a:extLst>
          </p:cNvPr>
          <p:cNvSpPr/>
          <p:nvPr/>
        </p:nvSpPr>
        <p:spPr>
          <a:xfrm>
            <a:off x="3994132" y="3170142"/>
            <a:ext cx="677321" cy="1288444"/>
          </a:xfrm>
          <a:custGeom>
            <a:avLst/>
            <a:gdLst>
              <a:gd name="connsiteX0" fmla="*/ 676293 w 677321"/>
              <a:gd name="connsiteY0" fmla="*/ 1683 h 1288444"/>
              <a:gd name="connsiteX1" fmla="*/ 57168 w 677321"/>
              <a:gd name="connsiteY1" fmla="*/ 1287558 h 1288444"/>
              <a:gd name="connsiteX2" fmla="*/ 549293 w 677321"/>
              <a:gd name="connsiteY2" fmla="*/ 220758 h 1288444"/>
              <a:gd name="connsiteX3" fmla="*/ 18 w 677321"/>
              <a:gd name="connsiteY3" fmla="*/ 1287558 h 1288444"/>
              <a:gd name="connsiteX4" fmla="*/ 571518 w 677321"/>
              <a:gd name="connsiteY4" fmla="*/ 150908 h 1288444"/>
              <a:gd name="connsiteX5" fmla="*/ 212743 w 677321"/>
              <a:gd name="connsiteY5" fmla="*/ 995458 h 1288444"/>
              <a:gd name="connsiteX6" fmla="*/ 676293 w 677321"/>
              <a:gd name="connsiteY6" fmla="*/ 1683 h 12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21" h="1288444">
                <a:moveTo>
                  <a:pt x="676293" y="1683"/>
                </a:moveTo>
                <a:cubicBezTo>
                  <a:pt x="650364" y="50366"/>
                  <a:pt x="78335" y="1251046"/>
                  <a:pt x="57168" y="1287558"/>
                </a:cubicBezTo>
                <a:cubicBezTo>
                  <a:pt x="36001" y="1324070"/>
                  <a:pt x="558818" y="220758"/>
                  <a:pt x="549293" y="220758"/>
                </a:cubicBezTo>
                <a:cubicBezTo>
                  <a:pt x="539768" y="220758"/>
                  <a:pt x="-3686" y="1299200"/>
                  <a:pt x="18" y="1287558"/>
                </a:cubicBezTo>
                <a:cubicBezTo>
                  <a:pt x="3722" y="1275916"/>
                  <a:pt x="536064" y="199591"/>
                  <a:pt x="571518" y="150908"/>
                </a:cubicBezTo>
                <a:cubicBezTo>
                  <a:pt x="606972" y="102225"/>
                  <a:pt x="195810" y="1014508"/>
                  <a:pt x="212743" y="995458"/>
                </a:cubicBezTo>
                <a:cubicBezTo>
                  <a:pt x="229676" y="976408"/>
                  <a:pt x="702222" y="-47000"/>
                  <a:pt x="676293" y="1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59F927BC-E713-17DD-4F49-9E1EB222ADD3}"/>
              </a:ext>
            </a:extLst>
          </p:cNvPr>
          <p:cNvSpPr/>
          <p:nvPr/>
        </p:nvSpPr>
        <p:spPr>
          <a:xfrm>
            <a:off x="3952596" y="1913209"/>
            <a:ext cx="181097" cy="1494427"/>
          </a:xfrm>
          <a:custGeom>
            <a:avLst/>
            <a:gdLst>
              <a:gd name="connsiteX0" fmla="*/ 279 w 181097"/>
              <a:gd name="connsiteY0" fmla="*/ 1316 h 1494427"/>
              <a:gd name="connsiteX1" fmla="*/ 174904 w 181097"/>
              <a:gd name="connsiteY1" fmla="*/ 1030016 h 1494427"/>
              <a:gd name="connsiteX2" fmla="*/ 139979 w 181097"/>
              <a:gd name="connsiteY2" fmla="*/ 220391 h 1494427"/>
              <a:gd name="connsiteX3" fmla="*/ 120929 w 181097"/>
              <a:gd name="connsiteY3" fmla="*/ 1490391 h 1494427"/>
              <a:gd name="connsiteX4" fmla="*/ 146329 w 181097"/>
              <a:gd name="connsiteY4" fmla="*/ 629966 h 1494427"/>
              <a:gd name="connsiteX5" fmla="*/ 146329 w 181097"/>
              <a:gd name="connsiteY5" fmla="*/ 829991 h 1494427"/>
              <a:gd name="connsiteX6" fmla="*/ 114579 w 181097"/>
              <a:gd name="connsiteY6" fmla="*/ 245791 h 1494427"/>
              <a:gd name="connsiteX7" fmla="*/ 133629 w 181097"/>
              <a:gd name="connsiteY7" fmla="*/ 801416 h 1494427"/>
              <a:gd name="connsiteX8" fmla="*/ 279 w 181097"/>
              <a:gd name="connsiteY8" fmla="*/ 1316 h 149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097" h="1494427">
                <a:moveTo>
                  <a:pt x="279" y="1316"/>
                </a:moveTo>
                <a:cubicBezTo>
                  <a:pt x="7158" y="39416"/>
                  <a:pt x="151621" y="993504"/>
                  <a:pt x="174904" y="1030016"/>
                </a:cubicBezTo>
                <a:cubicBezTo>
                  <a:pt x="198187" y="1066529"/>
                  <a:pt x="148975" y="143662"/>
                  <a:pt x="139979" y="220391"/>
                </a:cubicBezTo>
                <a:cubicBezTo>
                  <a:pt x="130983" y="297120"/>
                  <a:pt x="119871" y="1422129"/>
                  <a:pt x="120929" y="1490391"/>
                </a:cubicBezTo>
                <a:cubicBezTo>
                  <a:pt x="121987" y="1558653"/>
                  <a:pt x="142096" y="740033"/>
                  <a:pt x="146329" y="629966"/>
                </a:cubicBezTo>
                <a:cubicBezTo>
                  <a:pt x="150562" y="519899"/>
                  <a:pt x="151621" y="894020"/>
                  <a:pt x="146329" y="829991"/>
                </a:cubicBezTo>
                <a:cubicBezTo>
                  <a:pt x="141037" y="765962"/>
                  <a:pt x="116696" y="250553"/>
                  <a:pt x="114579" y="245791"/>
                </a:cubicBezTo>
                <a:cubicBezTo>
                  <a:pt x="112462" y="241029"/>
                  <a:pt x="151621" y="838458"/>
                  <a:pt x="133629" y="801416"/>
                </a:cubicBezTo>
                <a:cubicBezTo>
                  <a:pt x="115637" y="764374"/>
                  <a:pt x="-6600" y="-36784"/>
                  <a:pt x="279" y="13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58ACA175-5083-30FD-B8EF-1E92B34FF7B4}"/>
              </a:ext>
            </a:extLst>
          </p:cNvPr>
          <p:cNvSpPr/>
          <p:nvPr/>
        </p:nvSpPr>
        <p:spPr>
          <a:xfrm>
            <a:off x="2231723" y="3335310"/>
            <a:ext cx="247033" cy="530354"/>
          </a:xfrm>
          <a:custGeom>
            <a:avLst/>
            <a:gdLst>
              <a:gd name="connsiteX0" fmla="*/ 3477 w 247033"/>
              <a:gd name="connsiteY0" fmla="*/ 4790 h 530354"/>
              <a:gd name="connsiteX1" fmla="*/ 225727 w 247033"/>
              <a:gd name="connsiteY1" fmla="*/ 500090 h 530354"/>
              <a:gd name="connsiteX2" fmla="*/ 216202 w 247033"/>
              <a:gd name="connsiteY2" fmla="*/ 442940 h 530354"/>
              <a:gd name="connsiteX3" fmla="*/ 32052 w 247033"/>
              <a:gd name="connsiteY3" fmla="*/ 169890 h 530354"/>
              <a:gd name="connsiteX4" fmla="*/ 86027 w 247033"/>
              <a:gd name="connsiteY4" fmla="*/ 242915 h 530354"/>
              <a:gd name="connsiteX5" fmla="*/ 3477 w 247033"/>
              <a:gd name="connsiteY5" fmla="*/ 4790 h 53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033" h="530354">
                <a:moveTo>
                  <a:pt x="3477" y="4790"/>
                </a:moveTo>
                <a:cubicBezTo>
                  <a:pt x="26760" y="47652"/>
                  <a:pt x="190273" y="427065"/>
                  <a:pt x="225727" y="500090"/>
                </a:cubicBezTo>
                <a:cubicBezTo>
                  <a:pt x="261181" y="573115"/>
                  <a:pt x="248481" y="497973"/>
                  <a:pt x="216202" y="442940"/>
                </a:cubicBezTo>
                <a:cubicBezTo>
                  <a:pt x="183923" y="387907"/>
                  <a:pt x="53748" y="203228"/>
                  <a:pt x="32052" y="169890"/>
                </a:cubicBezTo>
                <a:cubicBezTo>
                  <a:pt x="10356" y="136553"/>
                  <a:pt x="90790" y="265669"/>
                  <a:pt x="86027" y="242915"/>
                </a:cubicBezTo>
                <a:cubicBezTo>
                  <a:pt x="81264" y="220161"/>
                  <a:pt x="-19806" y="-38072"/>
                  <a:pt x="3477" y="47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8D1153DD-52CD-93C3-D0AF-2A7EBB02341B}"/>
              </a:ext>
            </a:extLst>
          </p:cNvPr>
          <p:cNvSpPr/>
          <p:nvPr/>
        </p:nvSpPr>
        <p:spPr>
          <a:xfrm>
            <a:off x="2393359" y="3710099"/>
            <a:ext cx="541661" cy="704514"/>
          </a:xfrm>
          <a:custGeom>
            <a:avLst/>
            <a:gdLst>
              <a:gd name="connsiteX0" fmla="*/ 591 w 541661"/>
              <a:gd name="connsiteY0" fmla="*/ 1476 h 704514"/>
              <a:gd name="connsiteX1" fmla="*/ 289516 w 541661"/>
              <a:gd name="connsiteY1" fmla="*/ 480901 h 704514"/>
              <a:gd name="connsiteX2" fmla="*/ 267291 w 541661"/>
              <a:gd name="connsiteY2" fmla="*/ 442801 h 704514"/>
              <a:gd name="connsiteX3" fmla="*/ 403816 w 541661"/>
              <a:gd name="connsiteY3" fmla="*/ 598376 h 704514"/>
              <a:gd name="connsiteX4" fmla="*/ 365716 w 541661"/>
              <a:gd name="connsiteY4" fmla="*/ 519001 h 704514"/>
              <a:gd name="connsiteX5" fmla="*/ 448266 w 541661"/>
              <a:gd name="connsiteY5" fmla="*/ 582501 h 704514"/>
              <a:gd name="connsiteX6" fmla="*/ 378416 w 541661"/>
              <a:gd name="connsiteY6" fmla="*/ 461851 h 704514"/>
              <a:gd name="connsiteX7" fmla="*/ 540341 w 541661"/>
              <a:gd name="connsiteY7" fmla="*/ 703151 h 704514"/>
              <a:gd name="connsiteX8" fmla="*/ 445091 w 541661"/>
              <a:gd name="connsiteY8" fmla="*/ 534876 h 704514"/>
              <a:gd name="connsiteX9" fmla="*/ 270466 w 541661"/>
              <a:gd name="connsiteY9" fmla="*/ 42751 h 704514"/>
              <a:gd name="connsiteX10" fmla="*/ 460966 w 541661"/>
              <a:gd name="connsiteY10" fmla="*/ 617426 h 704514"/>
              <a:gd name="connsiteX11" fmla="*/ 340316 w 541661"/>
              <a:gd name="connsiteY11" fmla="*/ 480901 h 704514"/>
              <a:gd name="connsiteX12" fmla="*/ 238716 w 541661"/>
              <a:gd name="connsiteY12" fmla="*/ 395176 h 704514"/>
              <a:gd name="connsiteX13" fmla="*/ 248241 w 541661"/>
              <a:gd name="connsiteY13" fmla="*/ 601551 h 704514"/>
              <a:gd name="connsiteX14" fmla="*/ 248241 w 541661"/>
              <a:gd name="connsiteY14" fmla="*/ 426926 h 704514"/>
              <a:gd name="connsiteX15" fmla="*/ 181566 w 541661"/>
              <a:gd name="connsiteY15" fmla="*/ 303101 h 704514"/>
              <a:gd name="connsiteX16" fmla="*/ 200616 w 541661"/>
              <a:gd name="connsiteY16" fmla="*/ 512651 h 704514"/>
              <a:gd name="connsiteX17" fmla="*/ 194266 w 541661"/>
              <a:gd name="connsiteY17" fmla="*/ 344376 h 704514"/>
              <a:gd name="connsiteX18" fmla="*/ 194266 w 541661"/>
              <a:gd name="connsiteY18" fmla="*/ 274526 h 704514"/>
              <a:gd name="connsiteX19" fmla="*/ 213316 w 541661"/>
              <a:gd name="connsiteY19" fmla="*/ 328501 h 704514"/>
              <a:gd name="connsiteX20" fmla="*/ 591 w 541661"/>
              <a:gd name="connsiteY20" fmla="*/ 1476 h 70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1661" h="704514">
                <a:moveTo>
                  <a:pt x="591" y="1476"/>
                </a:moveTo>
                <a:cubicBezTo>
                  <a:pt x="13291" y="26876"/>
                  <a:pt x="245066" y="407347"/>
                  <a:pt x="289516" y="480901"/>
                </a:cubicBezTo>
                <a:cubicBezTo>
                  <a:pt x="333966" y="554455"/>
                  <a:pt x="248241" y="423222"/>
                  <a:pt x="267291" y="442801"/>
                </a:cubicBezTo>
                <a:cubicBezTo>
                  <a:pt x="286341" y="462380"/>
                  <a:pt x="387412" y="585676"/>
                  <a:pt x="403816" y="598376"/>
                </a:cubicBezTo>
                <a:cubicBezTo>
                  <a:pt x="420220" y="611076"/>
                  <a:pt x="358308" y="521647"/>
                  <a:pt x="365716" y="519001"/>
                </a:cubicBezTo>
                <a:cubicBezTo>
                  <a:pt x="373124" y="516355"/>
                  <a:pt x="446149" y="592026"/>
                  <a:pt x="448266" y="582501"/>
                </a:cubicBezTo>
                <a:cubicBezTo>
                  <a:pt x="450383" y="572976"/>
                  <a:pt x="363070" y="441743"/>
                  <a:pt x="378416" y="461851"/>
                </a:cubicBezTo>
                <a:cubicBezTo>
                  <a:pt x="393762" y="481959"/>
                  <a:pt x="529228" y="690980"/>
                  <a:pt x="540341" y="703151"/>
                </a:cubicBezTo>
                <a:cubicBezTo>
                  <a:pt x="551454" y="715322"/>
                  <a:pt x="490070" y="644943"/>
                  <a:pt x="445091" y="534876"/>
                </a:cubicBezTo>
                <a:cubicBezTo>
                  <a:pt x="400112" y="424809"/>
                  <a:pt x="267820" y="28993"/>
                  <a:pt x="270466" y="42751"/>
                </a:cubicBezTo>
                <a:cubicBezTo>
                  <a:pt x="273112" y="56509"/>
                  <a:pt x="449324" y="544401"/>
                  <a:pt x="460966" y="617426"/>
                </a:cubicBezTo>
                <a:cubicBezTo>
                  <a:pt x="472608" y="690451"/>
                  <a:pt x="377358" y="517943"/>
                  <a:pt x="340316" y="480901"/>
                </a:cubicBezTo>
                <a:cubicBezTo>
                  <a:pt x="303274" y="443859"/>
                  <a:pt x="254062" y="375068"/>
                  <a:pt x="238716" y="395176"/>
                </a:cubicBezTo>
                <a:cubicBezTo>
                  <a:pt x="223370" y="415284"/>
                  <a:pt x="246654" y="596259"/>
                  <a:pt x="248241" y="601551"/>
                </a:cubicBezTo>
                <a:cubicBezTo>
                  <a:pt x="249828" y="606843"/>
                  <a:pt x="259353" y="476668"/>
                  <a:pt x="248241" y="426926"/>
                </a:cubicBezTo>
                <a:cubicBezTo>
                  <a:pt x="237129" y="377184"/>
                  <a:pt x="189503" y="288814"/>
                  <a:pt x="181566" y="303101"/>
                </a:cubicBezTo>
                <a:cubicBezTo>
                  <a:pt x="173629" y="317388"/>
                  <a:pt x="198499" y="505772"/>
                  <a:pt x="200616" y="512651"/>
                </a:cubicBezTo>
                <a:cubicBezTo>
                  <a:pt x="202733" y="519530"/>
                  <a:pt x="195324" y="384063"/>
                  <a:pt x="194266" y="344376"/>
                </a:cubicBezTo>
                <a:cubicBezTo>
                  <a:pt x="193208" y="304689"/>
                  <a:pt x="191091" y="277172"/>
                  <a:pt x="194266" y="274526"/>
                </a:cubicBezTo>
                <a:cubicBezTo>
                  <a:pt x="197441" y="271880"/>
                  <a:pt x="242949" y="370834"/>
                  <a:pt x="213316" y="328501"/>
                </a:cubicBezTo>
                <a:cubicBezTo>
                  <a:pt x="183683" y="286168"/>
                  <a:pt x="-12109" y="-23924"/>
                  <a:pt x="591" y="14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896A7850-4A2C-9BFD-C7A3-025ACA9E0E12}"/>
              </a:ext>
            </a:extLst>
          </p:cNvPr>
          <p:cNvSpPr/>
          <p:nvPr/>
        </p:nvSpPr>
        <p:spPr>
          <a:xfrm>
            <a:off x="3013072" y="3025760"/>
            <a:ext cx="63356" cy="192468"/>
          </a:xfrm>
          <a:custGeom>
            <a:avLst/>
            <a:gdLst>
              <a:gd name="connsiteX0" fmla="*/ 3 w 63356"/>
              <a:gd name="connsiteY0" fmla="*/ 15 h 192468"/>
              <a:gd name="connsiteX1" fmla="*/ 57153 w 63356"/>
              <a:gd name="connsiteY1" fmla="*/ 82565 h 192468"/>
              <a:gd name="connsiteX2" fmla="*/ 57153 w 63356"/>
              <a:gd name="connsiteY2" fmla="*/ 69865 h 192468"/>
              <a:gd name="connsiteX3" fmla="*/ 50803 w 63356"/>
              <a:gd name="connsiteY3" fmla="*/ 190515 h 192468"/>
              <a:gd name="connsiteX4" fmla="*/ 53978 w 63356"/>
              <a:gd name="connsiteY4" fmla="*/ 139715 h 192468"/>
              <a:gd name="connsiteX5" fmla="*/ 60328 w 63356"/>
              <a:gd name="connsiteY5" fmla="*/ 76215 h 192468"/>
              <a:gd name="connsiteX6" fmla="*/ 3 w 63356"/>
              <a:gd name="connsiteY6" fmla="*/ 15 h 19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56" h="192468">
                <a:moveTo>
                  <a:pt x="3" y="15"/>
                </a:moveTo>
                <a:cubicBezTo>
                  <a:pt x="-526" y="1073"/>
                  <a:pt x="57153" y="82565"/>
                  <a:pt x="57153" y="82565"/>
                </a:cubicBezTo>
                <a:cubicBezTo>
                  <a:pt x="66678" y="94207"/>
                  <a:pt x="58211" y="51874"/>
                  <a:pt x="57153" y="69865"/>
                </a:cubicBezTo>
                <a:cubicBezTo>
                  <a:pt x="56095" y="87856"/>
                  <a:pt x="51332" y="178873"/>
                  <a:pt x="50803" y="190515"/>
                </a:cubicBezTo>
                <a:cubicBezTo>
                  <a:pt x="50274" y="202157"/>
                  <a:pt x="52391" y="158765"/>
                  <a:pt x="53978" y="139715"/>
                </a:cubicBezTo>
                <a:cubicBezTo>
                  <a:pt x="55565" y="120665"/>
                  <a:pt x="69324" y="98440"/>
                  <a:pt x="60328" y="76215"/>
                </a:cubicBezTo>
                <a:cubicBezTo>
                  <a:pt x="51332" y="53990"/>
                  <a:pt x="532" y="-1043"/>
                  <a:pt x="3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8F731226-24CE-8738-5097-D873BAC91349}"/>
              </a:ext>
            </a:extLst>
          </p:cNvPr>
          <p:cNvSpPr/>
          <p:nvPr/>
        </p:nvSpPr>
        <p:spPr>
          <a:xfrm>
            <a:off x="3352731" y="2989638"/>
            <a:ext cx="68779" cy="309181"/>
          </a:xfrm>
          <a:custGeom>
            <a:avLst/>
            <a:gdLst>
              <a:gd name="connsiteX0" fmla="*/ 69 w 68779"/>
              <a:gd name="connsiteY0" fmla="*/ 1212 h 309181"/>
              <a:gd name="connsiteX1" fmla="*/ 63569 w 68779"/>
              <a:gd name="connsiteY1" fmla="*/ 201237 h 309181"/>
              <a:gd name="connsiteX2" fmla="*/ 63569 w 68779"/>
              <a:gd name="connsiteY2" fmla="*/ 182187 h 309181"/>
              <a:gd name="connsiteX3" fmla="*/ 50869 w 68779"/>
              <a:gd name="connsiteY3" fmla="*/ 302837 h 309181"/>
              <a:gd name="connsiteX4" fmla="*/ 50869 w 68779"/>
              <a:gd name="connsiteY4" fmla="*/ 283787 h 309181"/>
              <a:gd name="connsiteX5" fmla="*/ 15944 w 68779"/>
              <a:gd name="connsiteY5" fmla="*/ 210762 h 309181"/>
              <a:gd name="connsiteX6" fmla="*/ 44519 w 68779"/>
              <a:gd name="connsiteY6" fmla="*/ 267912 h 309181"/>
              <a:gd name="connsiteX7" fmla="*/ 60394 w 68779"/>
              <a:gd name="connsiteY7" fmla="*/ 207587 h 309181"/>
              <a:gd name="connsiteX8" fmla="*/ 57219 w 68779"/>
              <a:gd name="connsiteY8" fmla="*/ 175837 h 309181"/>
              <a:gd name="connsiteX9" fmla="*/ 63569 w 68779"/>
              <a:gd name="connsiteY9" fmla="*/ 204412 h 309181"/>
              <a:gd name="connsiteX10" fmla="*/ 50869 w 68779"/>
              <a:gd name="connsiteY10" fmla="*/ 156787 h 309181"/>
              <a:gd name="connsiteX11" fmla="*/ 50869 w 68779"/>
              <a:gd name="connsiteY11" fmla="*/ 83762 h 309181"/>
              <a:gd name="connsiteX12" fmla="*/ 50869 w 68779"/>
              <a:gd name="connsiteY12" fmla="*/ 115512 h 309181"/>
              <a:gd name="connsiteX13" fmla="*/ 69 w 68779"/>
              <a:gd name="connsiteY13" fmla="*/ 1212 h 3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779" h="309181">
                <a:moveTo>
                  <a:pt x="69" y="1212"/>
                </a:moveTo>
                <a:cubicBezTo>
                  <a:pt x="2186" y="15500"/>
                  <a:pt x="63569" y="201237"/>
                  <a:pt x="63569" y="201237"/>
                </a:cubicBezTo>
                <a:cubicBezTo>
                  <a:pt x="74152" y="231400"/>
                  <a:pt x="65686" y="165254"/>
                  <a:pt x="63569" y="182187"/>
                </a:cubicBezTo>
                <a:cubicBezTo>
                  <a:pt x="61452" y="199120"/>
                  <a:pt x="52986" y="285904"/>
                  <a:pt x="50869" y="302837"/>
                </a:cubicBezTo>
                <a:cubicBezTo>
                  <a:pt x="48752" y="319770"/>
                  <a:pt x="56690" y="299133"/>
                  <a:pt x="50869" y="283787"/>
                </a:cubicBezTo>
                <a:cubicBezTo>
                  <a:pt x="45048" y="268441"/>
                  <a:pt x="17002" y="213408"/>
                  <a:pt x="15944" y="210762"/>
                </a:cubicBezTo>
                <a:cubicBezTo>
                  <a:pt x="14886" y="208116"/>
                  <a:pt x="37111" y="268441"/>
                  <a:pt x="44519" y="267912"/>
                </a:cubicBezTo>
                <a:cubicBezTo>
                  <a:pt x="51927" y="267383"/>
                  <a:pt x="58277" y="222933"/>
                  <a:pt x="60394" y="207587"/>
                </a:cubicBezTo>
                <a:cubicBezTo>
                  <a:pt x="62511" y="192241"/>
                  <a:pt x="56690" y="176366"/>
                  <a:pt x="57219" y="175837"/>
                </a:cubicBezTo>
                <a:cubicBezTo>
                  <a:pt x="57748" y="175308"/>
                  <a:pt x="64627" y="207587"/>
                  <a:pt x="63569" y="204412"/>
                </a:cubicBezTo>
                <a:cubicBezTo>
                  <a:pt x="62511" y="201237"/>
                  <a:pt x="52986" y="176895"/>
                  <a:pt x="50869" y="156787"/>
                </a:cubicBezTo>
                <a:cubicBezTo>
                  <a:pt x="48752" y="136679"/>
                  <a:pt x="50869" y="83762"/>
                  <a:pt x="50869" y="83762"/>
                </a:cubicBezTo>
                <a:cubicBezTo>
                  <a:pt x="50869" y="76883"/>
                  <a:pt x="57219" y="127683"/>
                  <a:pt x="50869" y="115512"/>
                </a:cubicBezTo>
                <a:cubicBezTo>
                  <a:pt x="44519" y="103341"/>
                  <a:pt x="-2048" y="-13076"/>
                  <a:pt x="69" y="12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39C96F1E-E025-EE4B-EA28-104BA98A1138}"/>
              </a:ext>
            </a:extLst>
          </p:cNvPr>
          <p:cNvSpPr/>
          <p:nvPr/>
        </p:nvSpPr>
        <p:spPr>
          <a:xfrm>
            <a:off x="3456184" y="3035281"/>
            <a:ext cx="74419" cy="134208"/>
          </a:xfrm>
          <a:custGeom>
            <a:avLst/>
            <a:gdLst>
              <a:gd name="connsiteX0" fmla="*/ 74416 w 74419"/>
              <a:gd name="connsiteY0" fmla="*/ 19 h 134208"/>
              <a:gd name="connsiteX1" fmla="*/ 7741 w 74419"/>
              <a:gd name="connsiteY1" fmla="*/ 117494 h 134208"/>
              <a:gd name="connsiteX2" fmla="*/ 1391 w 74419"/>
              <a:gd name="connsiteY2" fmla="*/ 133369 h 134208"/>
              <a:gd name="connsiteX3" fmla="*/ 7741 w 74419"/>
              <a:gd name="connsiteY3" fmla="*/ 120669 h 134208"/>
              <a:gd name="connsiteX4" fmla="*/ 61716 w 74419"/>
              <a:gd name="connsiteY4" fmla="*/ 98444 h 134208"/>
              <a:gd name="connsiteX5" fmla="*/ 26791 w 74419"/>
              <a:gd name="connsiteY5" fmla="*/ 104794 h 134208"/>
              <a:gd name="connsiteX6" fmla="*/ 23616 w 74419"/>
              <a:gd name="connsiteY6" fmla="*/ 79394 h 134208"/>
              <a:gd name="connsiteX7" fmla="*/ 10916 w 74419"/>
              <a:gd name="connsiteY7" fmla="*/ 107969 h 134208"/>
              <a:gd name="connsiteX8" fmla="*/ 74416 w 74419"/>
              <a:gd name="connsiteY8" fmla="*/ 19 h 13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19" h="134208">
                <a:moveTo>
                  <a:pt x="74416" y="19"/>
                </a:moveTo>
                <a:cubicBezTo>
                  <a:pt x="73887" y="1606"/>
                  <a:pt x="7741" y="117494"/>
                  <a:pt x="7741" y="117494"/>
                </a:cubicBezTo>
                <a:cubicBezTo>
                  <a:pt x="-4430" y="139719"/>
                  <a:pt x="1391" y="133369"/>
                  <a:pt x="1391" y="133369"/>
                </a:cubicBezTo>
                <a:cubicBezTo>
                  <a:pt x="1391" y="133898"/>
                  <a:pt x="-2313" y="126490"/>
                  <a:pt x="7741" y="120669"/>
                </a:cubicBezTo>
                <a:cubicBezTo>
                  <a:pt x="17795" y="114848"/>
                  <a:pt x="58541" y="101090"/>
                  <a:pt x="61716" y="98444"/>
                </a:cubicBezTo>
                <a:cubicBezTo>
                  <a:pt x="64891" y="95798"/>
                  <a:pt x="33141" y="107969"/>
                  <a:pt x="26791" y="104794"/>
                </a:cubicBezTo>
                <a:cubicBezTo>
                  <a:pt x="20441" y="101619"/>
                  <a:pt x="26262" y="78865"/>
                  <a:pt x="23616" y="79394"/>
                </a:cubicBezTo>
                <a:cubicBezTo>
                  <a:pt x="20970" y="79923"/>
                  <a:pt x="4037" y="120669"/>
                  <a:pt x="10916" y="107969"/>
                </a:cubicBezTo>
                <a:cubicBezTo>
                  <a:pt x="17795" y="95269"/>
                  <a:pt x="74945" y="-1568"/>
                  <a:pt x="74416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3315DA02-2C1A-3D78-1876-1A03E25B0A0A}"/>
              </a:ext>
            </a:extLst>
          </p:cNvPr>
          <p:cNvSpPr/>
          <p:nvPr/>
        </p:nvSpPr>
        <p:spPr>
          <a:xfrm>
            <a:off x="3440893" y="3046554"/>
            <a:ext cx="32643" cy="266633"/>
          </a:xfrm>
          <a:custGeom>
            <a:avLst/>
            <a:gdLst>
              <a:gd name="connsiteX0" fmla="*/ 32557 w 32643"/>
              <a:gd name="connsiteY0" fmla="*/ 1446 h 266633"/>
              <a:gd name="connsiteX1" fmla="*/ 807 w 32643"/>
              <a:gd name="connsiteY1" fmla="*/ 261796 h 266633"/>
              <a:gd name="connsiteX2" fmla="*/ 10332 w 32643"/>
              <a:gd name="connsiteY2" fmla="*/ 160196 h 266633"/>
              <a:gd name="connsiteX3" fmla="*/ 32557 w 32643"/>
              <a:gd name="connsiteY3" fmla="*/ 1446 h 26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3" h="266633">
                <a:moveTo>
                  <a:pt x="32557" y="1446"/>
                </a:moveTo>
                <a:cubicBezTo>
                  <a:pt x="30969" y="18379"/>
                  <a:pt x="4511" y="235338"/>
                  <a:pt x="807" y="261796"/>
                </a:cubicBezTo>
                <a:cubicBezTo>
                  <a:pt x="-2897" y="288254"/>
                  <a:pt x="7157" y="199354"/>
                  <a:pt x="10332" y="160196"/>
                </a:cubicBezTo>
                <a:cubicBezTo>
                  <a:pt x="13507" y="121038"/>
                  <a:pt x="34145" y="-15487"/>
                  <a:pt x="32557" y="14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B72B79DF-2FA9-5B7E-8977-6DC26B243B1A}"/>
              </a:ext>
            </a:extLst>
          </p:cNvPr>
          <p:cNvSpPr/>
          <p:nvPr/>
        </p:nvSpPr>
        <p:spPr>
          <a:xfrm>
            <a:off x="3085079" y="3076566"/>
            <a:ext cx="36321" cy="463703"/>
          </a:xfrm>
          <a:custGeom>
            <a:avLst/>
            <a:gdLst>
              <a:gd name="connsiteX0" fmla="*/ 32771 w 36321"/>
              <a:gd name="connsiteY0" fmla="*/ 9 h 463703"/>
              <a:gd name="connsiteX1" fmla="*/ 13721 w 36321"/>
              <a:gd name="connsiteY1" fmla="*/ 269884 h 463703"/>
              <a:gd name="connsiteX2" fmla="*/ 29596 w 36321"/>
              <a:gd name="connsiteY2" fmla="*/ 396884 h 463703"/>
              <a:gd name="connsiteX3" fmla="*/ 29596 w 36321"/>
              <a:gd name="connsiteY3" fmla="*/ 361959 h 463703"/>
              <a:gd name="connsiteX4" fmla="*/ 20071 w 36321"/>
              <a:gd name="connsiteY4" fmla="*/ 463559 h 463703"/>
              <a:gd name="connsiteX5" fmla="*/ 35946 w 36321"/>
              <a:gd name="connsiteY5" fmla="*/ 381009 h 463703"/>
              <a:gd name="connsiteX6" fmla="*/ 1021 w 36321"/>
              <a:gd name="connsiteY6" fmla="*/ 247659 h 463703"/>
              <a:gd name="connsiteX7" fmla="*/ 10546 w 36321"/>
              <a:gd name="connsiteY7" fmla="*/ 279409 h 463703"/>
              <a:gd name="connsiteX8" fmla="*/ 32771 w 36321"/>
              <a:gd name="connsiteY8" fmla="*/ 9 h 4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21" h="463703">
                <a:moveTo>
                  <a:pt x="32771" y="9"/>
                </a:moveTo>
                <a:cubicBezTo>
                  <a:pt x="33300" y="-1578"/>
                  <a:pt x="14250" y="203738"/>
                  <a:pt x="13721" y="269884"/>
                </a:cubicBezTo>
                <a:cubicBezTo>
                  <a:pt x="13192" y="336030"/>
                  <a:pt x="26950" y="381538"/>
                  <a:pt x="29596" y="396884"/>
                </a:cubicBezTo>
                <a:cubicBezTo>
                  <a:pt x="32242" y="412230"/>
                  <a:pt x="31183" y="350847"/>
                  <a:pt x="29596" y="361959"/>
                </a:cubicBezTo>
                <a:cubicBezTo>
                  <a:pt x="28009" y="373071"/>
                  <a:pt x="19013" y="460384"/>
                  <a:pt x="20071" y="463559"/>
                </a:cubicBezTo>
                <a:cubicBezTo>
                  <a:pt x="21129" y="466734"/>
                  <a:pt x="39121" y="416992"/>
                  <a:pt x="35946" y="381009"/>
                </a:cubicBezTo>
                <a:cubicBezTo>
                  <a:pt x="32771" y="345026"/>
                  <a:pt x="5254" y="264592"/>
                  <a:pt x="1021" y="247659"/>
                </a:cubicBezTo>
                <a:cubicBezTo>
                  <a:pt x="-3212" y="230726"/>
                  <a:pt x="6842" y="316451"/>
                  <a:pt x="10546" y="279409"/>
                </a:cubicBezTo>
                <a:cubicBezTo>
                  <a:pt x="14250" y="242367"/>
                  <a:pt x="32242" y="1596"/>
                  <a:pt x="32771" y="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7051A6CC-E31A-AD60-0CF6-47F7797B8E03}"/>
              </a:ext>
            </a:extLst>
          </p:cNvPr>
          <p:cNvSpPr/>
          <p:nvPr/>
        </p:nvSpPr>
        <p:spPr>
          <a:xfrm>
            <a:off x="3673475" y="3467063"/>
            <a:ext cx="25400" cy="89168"/>
          </a:xfrm>
          <a:custGeom>
            <a:avLst/>
            <a:gdLst>
              <a:gd name="connsiteX0" fmla="*/ 25400 w 25400"/>
              <a:gd name="connsiteY0" fmla="*/ 37 h 89168"/>
              <a:gd name="connsiteX1" fmla="*/ 6350 w 25400"/>
              <a:gd name="connsiteY1" fmla="*/ 63537 h 89168"/>
              <a:gd name="connsiteX2" fmla="*/ 6350 w 25400"/>
              <a:gd name="connsiteY2" fmla="*/ 88937 h 89168"/>
              <a:gd name="connsiteX3" fmla="*/ 0 w 25400"/>
              <a:gd name="connsiteY3" fmla="*/ 50837 h 89168"/>
              <a:gd name="connsiteX4" fmla="*/ 6350 w 25400"/>
              <a:gd name="connsiteY4" fmla="*/ 54012 h 89168"/>
              <a:gd name="connsiteX5" fmla="*/ 25400 w 25400"/>
              <a:gd name="connsiteY5" fmla="*/ 37 h 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" h="89168">
                <a:moveTo>
                  <a:pt x="25400" y="37"/>
                </a:moveTo>
                <a:cubicBezTo>
                  <a:pt x="25400" y="1624"/>
                  <a:pt x="9525" y="48720"/>
                  <a:pt x="6350" y="63537"/>
                </a:cubicBezTo>
                <a:cubicBezTo>
                  <a:pt x="3175" y="78354"/>
                  <a:pt x="7408" y="91054"/>
                  <a:pt x="6350" y="88937"/>
                </a:cubicBezTo>
                <a:cubicBezTo>
                  <a:pt x="5292" y="86820"/>
                  <a:pt x="0" y="50837"/>
                  <a:pt x="0" y="50837"/>
                </a:cubicBezTo>
                <a:cubicBezTo>
                  <a:pt x="0" y="45016"/>
                  <a:pt x="1058" y="59833"/>
                  <a:pt x="6350" y="54012"/>
                </a:cubicBezTo>
                <a:cubicBezTo>
                  <a:pt x="11642" y="48191"/>
                  <a:pt x="25400" y="-1550"/>
                  <a:pt x="25400" y="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89C764BB-7A48-2CD5-F4C9-FF4B8734B336}"/>
              </a:ext>
            </a:extLst>
          </p:cNvPr>
          <p:cNvSpPr/>
          <p:nvPr/>
        </p:nvSpPr>
        <p:spPr>
          <a:xfrm>
            <a:off x="2917472" y="3498755"/>
            <a:ext cx="25834" cy="127161"/>
          </a:xfrm>
          <a:custGeom>
            <a:avLst/>
            <a:gdLst>
              <a:gd name="connsiteX0" fmla="*/ 353 w 25834"/>
              <a:gd name="connsiteY0" fmla="*/ 95 h 127161"/>
              <a:gd name="connsiteX1" fmla="*/ 13053 w 25834"/>
              <a:gd name="connsiteY1" fmla="*/ 95345 h 127161"/>
              <a:gd name="connsiteX2" fmla="*/ 25753 w 25834"/>
              <a:gd name="connsiteY2" fmla="*/ 127095 h 127161"/>
              <a:gd name="connsiteX3" fmla="*/ 6703 w 25834"/>
              <a:gd name="connsiteY3" fmla="*/ 88995 h 127161"/>
              <a:gd name="connsiteX4" fmla="*/ 3528 w 25834"/>
              <a:gd name="connsiteY4" fmla="*/ 114395 h 127161"/>
              <a:gd name="connsiteX5" fmla="*/ 353 w 25834"/>
              <a:gd name="connsiteY5" fmla="*/ 95 h 12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4" h="127161">
                <a:moveTo>
                  <a:pt x="353" y="95"/>
                </a:moveTo>
                <a:cubicBezTo>
                  <a:pt x="1940" y="-3080"/>
                  <a:pt x="8820" y="74178"/>
                  <a:pt x="13053" y="95345"/>
                </a:cubicBezTo>
                <a:cubicBezTo>
                  <a:pt x="17286" y="116512"/>
                  <a:pt x="26811" y="128153"/>
                  <a:pt x="25753" y="127095"/>
                </a:cubicBezTo>
                <a:cubicBezTo>
                  <a:pt x="24695" y="126037"/>
                  <a:pt x="10407" y="91112"/>
                  <a:pt x="6703" y="88995"/>
                </a:cubicBezTo>
                <a:cubicBezTo>
                  <a:pt x="2999" y="86878"/>
                  <a:pt x="4057" y="126037"/>
                  <a:pt x="3528" y="114395"/>
                </a:cubicBezTo>
                <a:cubicBezTo>
                  <a:pt x="2999" y="102753"/>
                  <a:pt x="-1234" y="3270"/>
                  <a:pt x="353" y="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CBC45D0C-780B-665F-93F0-3D30350D7EBC}"/>
              </a:ext>
            </a:extLst>
          </p:cNvPr>
          <p:cNvSpPr/>
          <p:nvPr/>
        </p:nvSpPr>
        <p:spPr>
          <a:xfrm>
            <a:off x="3051164" y="3847438"/>
            <a:ext cx="23237" cy="97272"/>
          </a:xfrm>
          <a:custGeom>
            <a:avLst/>
            <a:gdLst>
              <a:gd name="connsiteX0" fmla="*/ 11 w 23237"/>
              <a:gd name="connsiteY0" fmla="*/ 662 h 97272"/>
              <a:gd name="connsiteX1" fmla="*/ 22236 w 23237"/>
              <a:gd name="connsiteY1" fmla="*/ 95912 h 97272"/>
              <a:gd name="connsiteX2" fmla="*/ 19061 w 23237"/>
              <a:gd name="connsiteY2" fmla="*/ 54637 h 97272"/>
              <a:gd name="connsiteX3" fmla="*/ 11 w 23237"/>
              <a:gd name="connsiteY3" fmla="*/ 662 h 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37" h="97272">
                <a:moveTo>
                  <a:pt x="11" y="662"/>
                </a:moveTo>
                <a:cubicBezTo>
                  <a:pt x="540" y="7541"/>
                  <a:pt x="19061" y="86916"/>
                  <a:pt x="22236" y="95912"/>
                </a:cubicBezTo>
                <a:cubicBezTo>
                  <a:pt x="25411" y="104908"/>
                  <a:pt x="20119" y="66808"/>
                  <a:pt x="19061" y="54637"/>
                </a:cubicBezTo>
                <a:cubicBezTo>
                  <a:pt x="18003" y="42466"/>
                  <a:pt x="-518" y="-6217"/>
                  <a:pt x="11" y="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E6C3A73C-9060-7D42-7403-AE361CAABB10}"/>
              </a:ext>
            </a:extLst>
          </p:cNvPr>
          <p:cNvSpPr/>
          <p:nvPr/>
        </p:nvSpPr>
        <p:spPr>
          <a:xfrm>
            <a:off x="3543281" y="3883021"/>
            <a:ext cx="47661" cy="74084"/>
          </a:xfrm>
          <a:custGeom>
            <a:avLst/>
            <a:gdLst>
              <a:gd name="connsiteX0" fmla="*/ 3194 w 47661"/>
              <a:gd name="connsiteY0" fmla="*/ 4 h 74084"/>
              <a:gd name="connsiteX1" fmla="*/ 41294 w 47661"/>
              <a:gd name="connsiteY1" fmla="*/ 63504 h 74084"/>
              <a:gd name="connsiteX2" fmla="*/ 19 w 47661"/>
              <a:gd name="connsiteY2" fmla="*/ 73029 h 74084"/>
              <a:gd name="connsiteX3" fmla="*/ 47644 w 47661"/>
              <a:gd name="connsiteY3" fmla="*/ 66679 h 74084"/>
              <a:gd name="connsiteX4" fmla="*/ 3194 w 47661"/>
              <a:gd name="connsiteY4" fmla="*/ 4 h 7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1" h="74084">
                <a:moveTo>
                  <a:pt x="3194" y="4"/>
                </a:moveTo>
                <a:cubicBezTo>
                  <a:pt x="2136" y="-525"/>
                  <a:pt x="41823" y="51333"/>
                  <a:pt x="41294" y="63504"/>
                </a:cubicBezTo>
                <a:cubicBezTo>
                  <a:pt x="40765" y="75675"/>
                  <a:pt x="-1039" y="72500"/>
                  <a:pt x="19" y="73029"/>
                </a:cubicBezTo>
                <a:cubicBezTo>
                  <a:pt x="1077" y="73558"/>
                  <a:pt x="48702" y="77262"/>
                  <a:pt x="47644" y="66679"/>
                </a:cubicBezTo>
                <a:cubicBezTo>
                  <a:pt x="46586" y="56096"/>
                  <a:pt x="4252" y="533"/>
                  <a:pt x="3194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B775DF62-D45B-5755-F0DB-EB4351BDD6D1}"/>
              </a:ext>
            </a:extLst>
          </p:cNvPr>
          <p:cNvSpPr/>
          <p:nvPr/>
        </p:nvSpPr>
        <p:spPr>
          <a:xfrm>
            <a:off x="3517843" y="3959063"/>
            <a:ext cx="112808" cy="190679"/>
          </a:xfrm>
          <a:custGeom>
            <a:avLst/>
            <a:gdLst>
              <a:gd name="connsiteX0" fmla="*/ 95307 w 112808"/>
              <a:gd name="connsiteY0" fmla="*/ 162 h 190679"/>
              <a:gd name="connsiteX1" fmla="*/ 108007 w 112808"/>
              <a:gd name="connsiteY1" fmla="*/ 73187 h 190679"/>
              <a:gd name="connsiteX2" fmla="*/ 73082 w 112808"/>
              <a:gd name="connsiteY2" fmla="*/ 95412 h 190679"/>
              <a:gd name="connsiteX3" fmla="*/ 57 w 112808"/>
              <a:gd name="connsiteY3" fmla="*/ 130337 h 190679"/>
              <a:gd name="connsiteX4" fmla="*/ 85782 w 112808"/>
              <a:gd name="connsiteY4" fmla="*/ 133512 h 190679"/>
              <a:gd name="connsiteX5" fmla="*/ 3232 w 112808"/>
              <a:gd name="connsiteY5" fmla="*/ 190662 h 190679"/>
              <a:gd name="connsiteX6" fmla="*/ 54032 w 112808"/>
              <a:gd name="connsiteY6" fmla="*/ 127162 h 190679"/>
              <a:gd name="connsiteX7" fmla="*/ 6407 w 112808"/>
              <a:gd name="connsiteY7" fmla="*/ 120812 h 190679"/>
              <a:gd name="connsiteX8" fmla="*/ 108007 w 112808"/>
              <a:gd name="connsiteY8" fmla="*/ 95412 h 190679"/>
              <a:gd name="connsiteX9" fmla="*/ 95307 w 112808"/>
              <a:gd name="connsiteY9" fmla="*/ 162 h 19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08" h="190679">
                <a:moveTo>
                  <a:pt x="95307" y="162"/>
                </a:moveTo>
                <a:cubicBezTo>
                  <a:pt x="95307" y="-3542"/>
                  <a:pt x="111711" y="57312"/>
                  <a:pt x="108007" y="73187"/>
                </a:cubicBezTo>
                <a:cubicBezTo>
                  <a:pt x="104303" y="89062"/>
                  <a:pt x="91074" y="85887"/>
                  <a:pt x="73082" y="95412"/>
                </a:cubicBezTo>
                <a:cubicBezTo>
                  <a:pt x="55090" y="104937"/>
                  <a:pt x="-2060" y="123987"/>
                  <a:pt x="57" y="130337"/>
                </a:cubicBezTo>
                <a:cubicBezTo>
                  <a:pt x="2174" y="136687"/>
                  <a:pt x="85253" y="123458"/>
                  <a:pt x="85782" y="133512"/>
                </a:cubicBezTo>
                <a:cubicBezTo>
                  <a:pt x="86311" y="143566"/>
                  <a:pt x="8523" y="191720"/>
                  <a:pt x="3232" y="190662"/>
                </a:cubicBezTo>
                <a:cubicBezTo>
                  <a:pt x="-2059" y="189604"/>
                  <a:pt x="53503" y="138804"/>
                  <a:pt x="54032" y="127162"/>
                </a:cubicBezTo>
                <a:cubicBezTo>
                  <a:pt x="54561" y="115520"/>
                  <a:pt x="-2589" y="126104"/>
                  <a:pt x="6407" y="120812"/>
                </a:cubicBezTo>
                <a:cubicBezTo>
                  <a:pt x="15403" y="115520"/>
                  <a:pt x="92132" y="108641"/>
                  <a:pt x="108007" y="95412"/>
                </a:cubicBezTo>
                <a:cubicBezTo>
                  <a:pt x="123882" y="82183"/>
                  <a:pt x="95307" y="3866"/>
                  <a:pt x="95307" y="1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F60DB55A-DEE3-CE51-B9C8-71CC27A8A75F}"/>
              </a:ext>
            </a:extLst>
          </p:cNvPr>
          <p:cNvSpPr/>
          <p:nvPr/>
        </p:nvSpPr>
        <p:spPr>
          <a:xfrm>
            <a:off x="3068339" y="4070220"/>
            <a:ext cx="36843" cy="106011"/>
          </a:xfrm>
          <a:custGeom>
            <a:avLst/>
            <a:gdLst>
              <a:gd name="connsiteX0" fmla="*/ 5061 w 36843"/>
              <a:gd name="connsiteY0" fmla="*/ 130 h 106011"/>
              <a:gd name="connsiteX1" fmla="*/ 1886 w 36843"/>
              <a:gd name="connsiteY1" fmla="*/ 69980 h 106011"/>
              <a:gd name="connsiteX2" fmla="*/ 36811 w 36843"/>
              <a:gd name="connsiteY2" fmla="*/ 104905 h 106011"/>
              <a:gd name="connsiteX3" fmla="*/ 8236 w 36843"/>
              <a:gd name="connsiteY3" fmla="*/ 89030 h 106011"/>
              <a:gd name="connsiteX4" fmla="*/ 5061 w 36843"/>
              <a:gd name="connsiteY4" fmla="*/ 130 h 10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3" h="106011">
                <a:moveTo>
                  <a:pt x="5061" y="130"/>
                </a:moveTo>
                <a:cubicBezTo>
                  <a:pt x="4003" y="-3045"/>
                  <a:pt x="-3406" y="52518"/>
                  <a:pt x="1886" y="69980"/>
                </a:cubicBezTo>
                <a:cubicBezTo>
                  <a:pt x="7178" y="87442"/>
                  <a:pt x="35753" y="101730"/>
                  <a:pt x="36811" y="104905"/>
                </a:cubicBezTo>
                <a:cubicBezTo>
                  <a:pt x="37869" y="108080"/>
                  <a:pt x="12469" y="104905"/>
                  <a:pt x="8236" y="89030"/>
                </a:cubicBezTo>
                <a:cubicBezTo>
                  <a:pt x="4003" y="73155"/>
                  <a:pt x="6119" y="3305"/>
                  <a:pt x="5061" y="1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3FDBADBC-B12C-0840-58C4-1FAB209ED424}"/>
              </a:ext>
            </a:extLst>
          </p:cNvPr>
          <p:cNvSpPr/>
          <p:nvPr/>
        </p:nvSpPr>
        <p:spPr>
          <a:xfrm>
            <a:off x="3552813" y="3917946"/>
            <a:ext cx="98487" cy="101640"/>
          </a:xfrm>
          <a:custGeom>
            <a:avLst/>
            <a:gdLst>
              <a:gd name="connsiteX0" fmla="*/ 98437 w 98487"/>
              <a:gd name="connsiteY0" fmla="*/ 4 h 101640"/>
              <a:gd name="connsiteX1" fmla="*/ 19062 w 98487"/>
              <a:gd name="connsiteY1" fmla="*/ 63504 h 101640"/>
              <a:gd name="connsiteX2" fmla="*/ 12 w 98487"/>
              <a:gd name="connsiteY2" fmla="*/ 101604 h 101640"/>
              <a:gd name="connsiteX3" fmla="*/ 15887 w 98487"/>
              <a:gd name="connsiteY3" fmla="*/ 57154 h 101640"/>
              <a:gd name="connsiteX4" fmla="*/ 6362 w 98487"/>
              <a:gd name="connsiteY4" fmla="*/ 66679 h 101640"/>
              <a:gd name="connsiteX5" fmla="*/ 98437 w 98487"/>
              <a:gd name="connsiteY5" fmla="*/ 4 h 10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7" h="101640">
                <a:moveTo>
                  <a:pt x="98437" y="4"/>
                </a:moveTo>
                <a:cubicBezTo>
                  <a:pt x="100554" y="-525"/>
                  <a:pt x="35466" y="46571"/>
                  <a:pt x="19062" y="63504"/>
                </a:cubicBezTo>
                <a:cubicBezTo>
                  <a:pt x="2658" y="80437"/>
                  <a:pt x="541" y="102662"/>
                  <a:pt x="12" y="101604"/>
                </a:cubicBezTo>
                <a:cubicBezTo>
                  <a:pt x="-517" y="100546"/>
                  <a:pt x="15887" y="57154"/>
                  <a:pt x="15887" y="57154"/>
                </a:cubicBezTo>
                <a:cubicBezTo>
                  <a:pt x="16945" y="51333"/>
                  <a:pt x="-3692" y="69854"/>
                  <a:pt x="6362" y="66679"/>
                </a:cubicBezTo>
                <a:cubicBezTo>
                  <a:pt x="16416" y="63504"/>
                  <a:pt x="96320" y="533"/>
                  <a:pt x="98437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E89247E1-F665-ACB5-C008-F21AF538887F}"/>
              </a:ext>
            </a:extLst>
          </p:cNvPr>
          <p:cNvSpPr/>
          <p:nvPr/>
        </p:nvSpPr>
        <p:spPr>
          <a:xfrm>
            <a:off x="3764750" y="3509021"/>
            <a:ext cx="100582" cy="354196"/>
          </a:xfrm>
          <a:custGeom>
            <a:avLst/>
            <a:gdLst>
              <a:gd name="connsiteX0" fmla="*/ 99225 w 100582"/>
              <a:gd name="connsiteY0" fmla="*/ 5704 h 354196"/>
              <a:gd name="connsiteX1" fmla="*/ 800 w 100582"/>
              <a:gd name="connsiteY1" fmla="*/ 351779 h 354196"/>
              <a:gd name="connsiteX2" fmla="*/ 54775 w 100582"/>
              <a:gd name="connsiteY2" fmla="*/ 151754 h 354196"/>
              <a:gd name="connsiteX3" fmla="*/ 99225 w 100582"/>
              <a:gd name="connsiteY3" fmla="*/ 5704 h 35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354196">
                <a:moveTo>
                  <a:pt x="99225" y="5704"/>
                </a:moveTo>
                <a:cubicBezTo>
                  <a:pt x="90229" y="39041"/>
                  <a:pt x="8208" y="327437"/>
                  <a:pt x="800" y="351779"/>
                </a:cubicBezTo>
                <a:cubicBezTo>
                  <a:pt x="-6608" y="376121"/>
                  <a:pt x="39429" y="209962"/>
                  <a:pt x="54775" y="151754"/>
                </a:cubicBezTo>
                <a:cubicBezTo>
                  <a:pt x="70121" y="93546"/>
                  <a:pt x="108221" y="-27633"/>
                  <a:pt x="99225" y="57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B932D58B-1133-A214-2CC6-49BF091B2117}"/>
              </a:ext>
            </a:extLst>
          </p:cNvPr>
          <p:cNvSpPr/>
          <p:nvPr/>
        </p:nvSpPr>
        <p:spPr>
          <a:xfrm>
            <a:off x="3127273" y="2701924"/>
            <a:ext cx="25514" cy="206589"/>
          </a:xfrm>
          <a:custGeom>
            <a:avLst/>
            <a:gdLst>
              <a:gd name="connsiteX0" fmla="*/ 25502 w 25514"/>
              <a:gd name="connsiteY0" fmla="*/ 1 h 206589"/>
              <a:gd name="connsiteX1" fmla="*/ 6452 w 25514"/>
              <a:gd name="connsiteY1" fmla="*/ 152401 h 206589"/>
              <a:gd name="connsiteX2" fmla="*/ 6452 w 25514"/>
              <a:gd name="connsiteY2" fmla="*/ 206376 h 206589"/>
              <a:gd name="connsiteX3" fmla="*/ 102 w 25514"/>
              <a:gd name="connsiteY3" fmla="*/ 136526 h 206589"/>
              <a:gd name="connsiteX4" fmla="*/ 3277 w 25514"/>
              <a:gd name="connsiteY4" fmla="*/ 155576 h 206589"/>
              <a:gd name="connsiteX5" fmla="*/ 25502 w 25514"/>
              <a:gd name="connsiteY5" fmla="*/ 1 h 20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14" h="206589">
                <a:moveTo>
                  <a:pt x="25502" y="1"/>
                </a:moveTo>
                <a:cubicBezTo>
                  <a:pt x="26031" y="-528"/>
                  <a:pt x="9627" y="118005"/>
                  <a:pt x="6452" y="152401"/>
                </a:cubicBezTo>
                <a:cubicBezTo>
                  <a:pt x="3277" y="186797"/>
                  <a:pt x="7510" y="209022"/>
                  <a:pt x="6452" y="206376"/>
                </a:cubicBezTo>
                <a:cubicBezTo>
                  <a:pt x="5394" y="203730"/>
                  <a:pt x="631" y="144993"/>
                  <a:pt x="102" y="136526"/>
                </a:cubicBezTo>
                <a:cubicBezTo>
                  <a:pt x="-427" y="128059"/>
                  <a:pt x="1160" y="177272"/>
                  <a:pt x="3277" y="155576"/>
                </a:cubicBezTo>
                <a:cubicBezTo>
                  <a:pt x="5394" y="133880"/>
                  <a:pt x="24973" y="530"/>
                  <a:pt x="25502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C9F1CACE-4691-595B-9CF1-6462B139A461}"/>
              </a:ext>
            </a:extLst>
          </p:cNvPr>
          <p:cNvSpPr/>
          <p:nvPr/>
        </p:nvSpPr>
        <p:spPr>
          <a:xfrm>
            <a:off x="3328765" y="2476382"/>
            <a:ext cx="36742" cy="136998"/>
          </a:xfrm>
          <a:custGeom>
            <a:avLst/>
            <a:gdLst>
              <a:gd name="connsiteX0" fmla="*/ 36735 w 36742"/>
              <a:gd name="connsiteY0" fmla="*/ 118 h 136998"/>
              <a:gd name="connsiteX1" fmla="*/ 1810 w 36742"/>
              <a:gd name="connsiteY1" fmla="*/ 98543 h 136998"/>
              <a:gd name="connsiteX2" fmla="*/ 4985 w 36742"/>
              <a:gd name="connsiteY2" fmla="*/ 136643 h 136998"/>
              <a:gd name="connsiteX3" fmla="*/ 4985 w 36742"/>
              <a:gd name="connsiteY3" fmla="*/ 79493 h 136998"/>
              <a:gd name="connsiteX4" fmla="*/ 36735 w 36742"/>
              <a:gd name="connsiteY4" fmla="*/ 118 h 13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2" h="136998">
                <a:moveTo>
                  <a:pt x="36735" y="118"/>
                </a:moveTo>
                <a:cubicBezTo>
                  <a:pt x="36206" y="3293"/>
                  <a:pt x="7102" y="75789"/>
                  <a:pt x="1810" y="98543"/>
                </a:cubicBezTo>
                <a:cubicBezTo>
                  <a:pt x="-3482" y="121297"/>
                  <a:pt x="4456" y="139818"/>
                  <a:pt x="4985" y="136643"/>
                </a:cubicBezTo>
                <a:cubicBezTo>
                  <a:pt x="5514" y="133468"/>
                  <a:pt x="1281" y="100660"/>
                  <a:pt x="4985" y="79493"/>
                </a:cubicBezTo>
                <a:cubicBezTo>
                  <a:pt x="8689" y="58326"/>
                  <a:pt x="37264" y="-3057"/>
                  <a:pt x="36735" y="1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15A62DFE-F712-26A5-6191-64D5F188B21A}"/>
              </a:ext>
            </a:extLst>
          </p:cNvPr>
          <p:cNvSpPr/>
          <p:nvPr/>
        </p:nvSpPr>
        <p:spPr>
          <a:xfrm>
            <a:off x="2926993" y="2612770"/>
            <a:ext cx="32464" cy="128499"/>
          </a:xfrm>
          <a:custGeom>
            <a:avLst/>
            <a:gdLst>
              <a:gd name="connsiteX0" fmla="*/ 357 w 32464"/>
              <a:gd name="connsiteY0" fmla="*/ 255 h 128499"/>
              <a:gd name="connsiteX1" fmla="*/ 32107 w 32464"/>
              <a:gd name="connsiteY1" fmla="*/ 124080 h 128499"/>
              <a:gd name="connsiteX2" fmla="*/ 16232 w 32464"/>
              <a:gd name="connsiteY2" fmla="*/ 92330 h 128499"/>
              <a:gd name="connsiteX3" fmla="*/ 357 w 32464"/>
              <a:gd name="connsiteY3" fmla="*/ 255 h 12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64" h="128499">
                <a:moveTo>
                  <a:pt x="357" y="255"/>
                </a:moveTo>
                <a:cubicBezTo>
                  <a:pt x="3003" y="5547"/>
                  <a:pt x="29461" y="108734"/>
                  <a:pt x="32107" y="124080"/>
                </a:cubicBezTo>
                <a:cubicBezTo>
                  <a:pt x="34753" y="139426"/>
                  <a:pt x="22053" y="111380"/>
                  <a:pt x="16232" y="92330"/>
                </a:cubicBezTo>
                <a:cubicBezTo>
                  <a:pt x="10411" y="73280"/>
                  <a:pt x="-2289" y="-5037"/>
                  <a:pt x="357" y="2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636F548F-3FC9-F19C-6D40-8B2B261DA16C}"/>
              </a:ext>
            </a:extLst>
          </p:cNvPr>
          <p:cNvSpPr/>
          <p:nvPr/>
        </p:nvSpPr>
        <p:spPr>
          <a:xfrm>
            <a:off x="3046905" y="2349475"/>
            <a:ext cx="26495" cy="124082"/>
          </a:xfrm>
          <a:custGeom>
            <a:avLst/>
            <a:gdLst>
              <a:gd name="connsiteX0" fmla="*/ 26495 w 26495"/>
              <a:gd name="connsiteY0" fmla="*/ 25 h 124082"/>
              <a:gd name="connsiteX1" fmla="*/ 1095 w 26495"/>
              <a:gd name="connsiteY1" fmla="*/ 98450 h 124082"/>
              <a:gd name="connsiteX2" fmla="*/ 4270 w 26495"/>
              <a:gd name="connsiteY2" fmla="*/ 123850 h 124082"/>
              <a:gd name="connsiteX3" fmla="*/ 1095 w 26495"/>
              <a:gd name="connsiteY3" fmla="*/ 88925 h 124082"/>
              <a:gd name="connsiteX4" fmla="*/ 26495 w 26495"/>
              <a:gd name="connsiteY4" fmla="*/ 25 h 12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5" h="124082">
                <a:moveTo>
                  <a:pt x="26495" y="25"/>
                </a:moveTo>
                <a:cubicBezTo>
                  <a:pt x="26495" y="1612"/>
                  <a:pt x="4799" y="77812"/>
                  <a:pt x="1095" y="98450"/>
                </a:cubicBezTo>
                <a:cubicBezTo>
                  <a:pt x="-2609" y="119088"/>
                  <a:pt x="4270" y="125437"/>
                  <a:pt x="4270" y="123850"/>
                </a:cubicBezTo>
                <a:cubicBezTo>
                  <a:pt x="4270" y="122263"/>
                  <a:pt x="-1551" y="105329"/>
                  <a:pt x="1095" y="88925"/>
                </a:cubicBezTo>
                <a:cubicBezTo>
                  <a:pt x="3741" y="72521"/>
                  <a:pt x="26495" y="-1562"/>
                  <a:pt x="26495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820A096E-FFC5-9B8A-591A-2F75D8D39EEB}"/>
              </a:ext>
            </a:extLst>
          </p:cNvPr>
          <p:cNvSpPr/>
          <p:nvPr/>
        </p:nvSpPr>
        <p:spPr>
          <a:xfrm>
            <a:off x="3051094" y="3206458"/>
            <a:ext cx="9848" cy="185171"/>
          </a:xfrm>
          <a:custGeom>
            <a:avLst/>
            <a:gdLst>
              <a:gd name="connsiteX0" fmla="*/ 9606 w 9848"/>
              <a:gd name="connsiteY0" fmla="*/ 292 h 185171"/>
              <a:gd name="connsiteX1" fmla="*/ 6431 w 9848"/>
              <a:gd name="connsiteY1" fmla="*/ 178092 h 185171"/>
              <a:gd name="connsiteX2" fmla="*/ 81 w 9848"/>
              <a:gd name="connsiteY2" fmla="*/ 136817 h 185171"/>
              <a:gd name="connsiteX3" fmla="*/ 9606 w 9848"/>
              <a:gd name="connsiteY3" fmla="*/ 292 h 18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8" h="185171">
                <a:moveTo>
                  <a:pt x="9606" y="292"/>
                </a:moveTo>
                <a:cubicBezTo>
                  <a:pt x="10664" y="7171"/>
                  <a:pt x="8018" y="155338"/>
                  <a:pt x="6431" y="178092"/>
                </a:cubicBezTo>
                <a:cubicBezTo>
                  <a:pt x="4844" y="200846"/>
                  <a:pt x="1139" y="163804"/>
                  <a:pt x="81" y="136817"/>
                </a:cubicBezTo>
                <a:cubicBezTo>
                  <a:pt x="-977" y="109830"/>
                  <a:pt x="8548" y="-6587"/>
                  <a:pt x="9606" y="2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79917E5F-11D2-AE07-13DF-9D0BF931D683}"/>
              </a:ext>
            </a:extLst>
          </p:cNvPr>
          <p:cNvSpPr/>
          <p:nvPr/>
        </p:nvSpPr>
        <p:spPr>
          <a:xfrm>
            <a:off x="2981142" y="3190563"/>
            <a:ext cx="67951" cy="274803"/>
          </a:xfrm>
          <a:custGeom>
            <a:avLst/>
            <a:gdLst>
              <a:gd name="connsiteX0" fmla="*/ 57333 w 67951"/>
              <a:gd name="connsiteY0" fmla="*/ 312 h 274803"/>
              <a:gd name="connsiteX1" fmla="*/ 3358 w 67951"/>
              <a:gd name="connsiteY1" fmla="*/ 174937 h 274803"/>
              <a:gd name="connsiteX2" fmla="*/ 16058 w 67951"/>
              <a:gd name="connsiteY2" fmla="*/ 140012 h 274803"/>
              <a:gd name="connsiteX3" fmla="*/ 35108 w 67951"/>
              <a:gd name="connsiteY3" fmla="*/ 101912 h 274803"/>
              <a:gd name="connsiteX4" fmla="*/ 35108 w 67951"/>
              <a:gd name="connsiteY4" fmla="*/ 155887 h 274803"/>
              <a:gd name="connsiteX5" fmla="*/ 41458 w 67951"/>
              <a:gd name="connsiteY5" fmla="*/ 197162 h 274803"/>
              <a:gd name="connsiteX6" fmla="*/ 41458 w 67951"/>
              <a:gd name="connsiteY6" fmla="*/ 178112 h 274803"/>
              <a:gd name="connsiteX7" fmla="*/ 66858 w 67951"/>
              <a:gd name="connsiteY7" fmla="*/ 273362 h 274803"/>
              <a:gd name="connsiteX8" fmla="*/ 60508 w 67951"/>
              <a:gd name="connsiteY8" fmla="*/ 232087 h 274803"/>
              <a:gd name="connsiteX9" fmla="*/ 35108 w 67951"/>
              <a:gd name="connsiteY9" fmla="*/ 184462 h 274803"/>
              <a:gd name="connsiteX10" fmla="*/ 47808 w 67951"/>
              <a:gd name="connsiteY10" fmla="*/ 114612 h 274803"/>
              <a:gd name="connsiteX11" fmla="*/ 25583 w 67951"/>
              <a:gd name="connsiteY11" fmla="*/ 136837 h 274803"/>
              <a:gd name="connsiteX12" fmla="*/ 183 w 67951"/>
              <a:gd name="connsiteY12" fmla="*/ 89212 h 274803"/>
              <a:gd name="connsiteX13" fmla="*/ 16058 w 67951"/>
              <a:gd name="connsiteY13" fmla="*/ 130487 h 274803"/>
              <a:gd name="connsiteX14" fmla="*/ 57333 w 67951"/>
              <a:gd name="connsiteY14" fmla="*/ 312 h 2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951" h="274803">
                <a:moveTo>
                  <a:pt x="57333" y="312"/>
                </a:moveTo>
                <a:cubicBezTo>
                  <a:pt x="55216" y="7720"/>
                  <a:pt x="10237" y="151654"/>
                  <a:pt x="3358" y="174937"/>
                </a:cubicBezTo>
                <a:cubicBezTo>
                  <a:pt x="-3521" y="198220"/>
                  <a:pt x="10766" y="152183"/>
                  <a:pt x="16058" y="140012"/>
                </a:cubicBezTo>
                <a:cubicBezTo>
                  <a:pt x="21350" y="127841"/>
                  <a:pt x="31933" y="99266"/>
                  <a:pt x="35108" y="101912"/>
                </a:cubicBezTo>
                <a:cubicBezTo>
                  <a:pt x="38283" y="104558"/>
                  <a:pt x="34050" y="140012"/>
                  <a:pt x="35108" y="155887"/>
                </a:cubicBezTo>
                <a:cubicBezTo>
                  <a:pt x="36166" y="171762"/>
                  <a:pt x="41458" y="197162"/>
                  <a:pt x="41458" y="197162"/>
                </a:cubicBezTo>
                <a:cubicBezTo>
                  <a:pt x="42516" y="200866"/>
                  <a:pt x="37225" y="165412"/>
                  <a:pt x="41458" y="178112"/>
                </a:cubicBezTo>
                <a:cubicBezTo>
                  <a:pt x="45691" y="190812"/>
                  <a:pt x="63683" y="264366"/>
                  <a:pt x="66858" y="273362"/>
                </a:cubicBezTo>
                <a:cubicBezTo>
                  <a:pt x="70033" y="282358"/>
                  <a:pt x="65800" y="246904"/>
                  <a:pt x="60508" y="232087"/>
                </a:cubicBezTo>
                <a:cubicBezTo>
                  <a:pt x="55216" y="217270"/>
                  <a:pt x="37225" y="204041"/>
                  <a:pt x="35108" y="184462"/>
                </a:cubicBezTo>
                <a:cubicBezTo>
                  <a:pt x="32991" y="164883"/>
                  <a:pt x="49396" y="122550"/>
                  <a:pt x="47808" y="114612"/>
                </a:cubicBezTo>
                <a:cubicBezTo>
                  <a:pt x="46220" y="106674"/>
                  <a:pt x="33520" y="141070"/>
                  <a:pt x="25583" y="136837"/>
                </a:cubicBezTo>
                <a:cubicBezTo>
                  <a:pt x="17646" y="132604"/>
                  <a:pt x="1771" y="90270"/>
                  <a:pt x="183" y="89212"/>
                </a:cubicBezTo>
                <a:cubicBezTo>
                  <a:pt x="-1405" y="88154"/>
                  <a:pt x="7591" y="141599"/>
                  <a:pt x="16058" y="130487"/>
                </a:cubicBezTo>
                <a:cubicBezTo>
                  <a:pt x="24525" y="119375"/>
                  <a:pt x="59450" y="-7096"/>
                  <a:pt x="57333" y="3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D2A9D9F5-5E0F-265D-C064-8F384B3FE0DF}"/>
              </a:ext>
            </a:extLst>
          </p:cNvPr>
          <p:cNvSpPr/>
          <p:nvPr/>
        </p:nvSpPr>
        <p:spPr>
          <a:xfrm>
            <a:off x="3311312" y="3125648"/>
            <a:ext cx="118061" cy="427557"/>
          </a:xfrm>
          <a:custGeom>
            <a:avLst/>
            <a:gdLst>
              <a:gd name="connsiteX0" fmla="*/ 31963 w 118061"/>
              <a:gd name="connsiteY0" fmla="*/ 1727 h 427557"/>
              <a:gd name="connsiteX1" fmla="*/ 25613 w 118061"/>
              <a:gd name="connsiteY1" fmla="*/ 268427 h 427557"/>
              <a:gd name="connsiteX2" fmla="*/ 38313 w 118061"/>
              <a:gd name="connsiteY2" fmla="*/ 227152 h 427557"/>
              <a:gd name="connsiteX3" fmla="*/ 31963 w 118061"/>
              <a:gd name="connsiteY3" fmla="*/ 366852 h 427557"/>
              <a:gd name="connsiteX4" fmla="*/ 19263 w 118061"/>
              <a:gd name="connsiteY4" fmla="*/ 309702 h 427557"/>
              <a:gd name="connsiteX5" fmla="*/ 117688 w 118061"/>
              <a:gd name="connsiteY5" fmla="*/ 427177 h 427557"/>
              <a:gd name="connsiteX6" fmla="*/ 51013 w 118061"/>
              <a:gd name="connsiteY6" fmla="*/ 344627 h 427557"/>
              <a:gd name="connsiteX7" fmla="*/ 213 w 118061"/>
              <a:gd name="connsiteY7" fmla="*/ 271602 h 427557"/>
              <a:gd name="connsiteX8" fmla="*/ 31963 w 118061"/>
              <a:gd name="connsiteY8" fmla="*/ 303352 h 427557"/>
              <a:gd name="connsiteX9" fmla="*/ 9738 w 118061"/>
              <a:gd name="connsiteY9" fmla="*/ 217627 h 427557"/>
              <a:gd name="connsiteX10" fmla="*/ 51013 w 118061"/>
              <a:gd name="connsiteY10" fmla="*/ 166827 h 427557"/>
              <a:gd name="connsiteX11" fmla="*/ 25613 w 118061"/>
              <a:gd name="connsiteY11" fmla="*/ 192227 h 427557"/>
              <a:gd name="connsiteX12" fmla="*/ 66888 w 118061"/>
              <a:gd name="connsiteY12" fmla="*/ 122377 h 427557"/>
              <a:gd name="connsiteX13" fmla="*/ 31963 w 118061"/>
              <a:gd name="connsiteY13" fmla="*/ 150952 h 427557"/>
              <a:gd name="connsiteX14" fmla="*/ 31963 w 118061"/>
              <a:gd name="connsiteY14" fmla="*/ 1727 h 42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061" h="427557">
                <a:moveTo>
                  <a:pt x="31963" y="1727"/>
                </a:moveTo>
                <a:cubicBezTo>
                  <a:pt x="30905" y="21306"/>
                  <a:pt x="24555" y="230856"/>
                  <a:pt x="25613" y="268427"/>
                </a:cubicBezTo>
                <a:cubicBezTo>
                  <a:pt x="26671" y="305998"/>
                  <a:pt x="37255" y="210748"/>
                  <a:pt x="38313" y="227152"/>
                </a:cubicBezTo>
                <a:cubicBezTo>
                  <a:pt x="39371" y="243556"/>
                  <a:pt x="35138" y="353094"/>
                  <a:pt x="31963" y="366852"/>
                </a:cubicBezTo>
                <a:cubicBezTo>
                  <a:pt x="28788" y="380610"/>
                  <a:pt x="4976" y="299648"/>
                  <a:pt x="19263" y="309702"/>
                </a:cubicBezTo>
                <a:cubicBezTo>
                  <a:pt x="33550" y="319756"/>
                  <a:pt x="112396" y="421356"/>
                  <a:pt x="117688" y="427177"/>
                </a:cubicBezTo>
                <a:cubicBezTo>
                  <a:pt x="122980" y="432998"/>
                  <a:pt x="70592" y="370556"/>
                  <a:pt x="51013" y="344627"/>
                </a:cubicBezTo>
                <a:cubicBezTo>
                  <a:pt x="31434" y="318698"/>
                  <a:pt x="3388" y="278481"/>
                  <a:pt x="213" y="271602"/>
                </a:cubicBezTo>
                <a:cubicBezTo>
                  <a:pt x="-2962" y="264723"/>
                  <a:pt x="30376" y="312348"/>
                  <a:pt x="31963" y="303352"/>
                </a:cubicBezTo>
                <a:cubicBezTo>
                  <a:pt x="33550" y="294356"/>
                  <a:pt x="6563" y="240381"/>
                  <a:pt x="9738" y="217627"/>
                </a:cubicBezTo>
                <a:cubicBezTo>
                  <a:pt x="12913" y="194873"/>
                  <a:pt x="48367" y="171060"/>
                  <a:pt x="51013" y="166827"/>
                </a:cubicBezTo>
                <a:cubicBezTo>
                  <a:pt x="53659" y="162594"/>
                  <a:pt x="22967" y="199635"/>
                  <a:pt x="25613" y="192227"/>
                </a:cubicBezTo>
                <a:cubicBezTo>
                  <a:pt x="28259" y="184819"/>
                  <a:pt x="65830" y="129256"/>
                  <a:pt x="66888" y="122377"/>
                </a:cubicBezTo>
                <a:cubicBezTo>
                  <a:pt x="67946" y="115498"/>
                  <a:pt x="37255" y="166827"/>
                  <a:pt x="31963" y="150952"/>
                </a:cubicBezTo>
                <a:cubicBezTo>
                  <a:pt x="26671" y="135077"/>
                  <a:pt x="33021" y="-17852"/>
                  <a:pt x="31963" y="17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9D0C70F3-6A2F-C30D-7C57-3BA049C45959}"/>
              </a:ext>
            </a:extLst>
          </p:cNvPr>
          <p:cNvSpPr/>
          <p:nvPr/>
        </p:nvSpPr>
        <p:spPr>
          <a:xfrm>
            <a:off x="2840277" y="3384535"/>
            <a:ext cx="91520" cy="245490"/>
          </a:xfrm>
          <a:custGeom>
            <a:avLst/>
            <a:gdLst>
              <a:gd name="connsiteX0" fmla="*/ 71198 w 91520"/>
              <a:gd name="connsiteY0" fmla="*/ 15 h 245490"/>
              <a:gd name="connsiteX1" fmla="*/ 42623 w 91520"/>
              <a:gd name="connsiteY1" fmla="*/ 139715 h 245490"/>
              <a:gd name="connsiteX2" fmla="*/ 48973 w 91520"/>
              <a:gd name="connsiteY2" fmla="*/ 127015 h 245490"/>
              <a:gd name="connsiteX3" fmla="*/ 83898 w 91520"/>
              <a:gd name="connsiteY3" fmla="*/ 241315 h 245490"/>
              <a:gd name="connsiteX4" fmla="*/ 83898 w 91520"/>
              <a:gd name="connsiteY4" fmla="*/ 209565 h 245490"/>
              <a:gd name="connsiteX5" fmla="*/ 1348 w 91520"/>
              <a:gd name="connsiteY5" fmla="*/ 104790 h 245490"/>
              <a:gd name="connsiteX6" fmla="*/ 36273 w 91520"/>
              <a:gd name="connsiteY6" fmla="*/ 149240 h 245490"/>
              <a:gd name="connsiteX7" fmla="*/ 71198 w 91520"/>
              <a:gd name="connsiteY7" fmla="*/ 15 h 2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20" h="245490">
                <a:moveTo>
                  <a:pt x="71198" y="15"/>
                </a:moveTo>
                <a:cubicBezTo>
                  <a:pt x="72256" y="-1573"/>
                  <a:pt x="46327" y="118548"/>
                  <a:pt x="42623" y="139715"/>
                </a:cubicBezTo>
                <a:cubicBezTo>
                  <a:pt x="38919" y="160882"/>
                  <a:pt x="42094" y="110082"/>
                  <a:pt x="48973" y="127015"/>
                </a:cubicBezTo>
                <a:cubicBezTo>
                  <a:pt x="55852" y="143948"/>
                  <a:pt x="78077" y="227557"/>
                  <a:pt x="83898" y="241315"/>
                </a:cubicBezTo>
                <a:cubicBezTo>
                  <a:pt x="89719" y="255073"/>
                  <a:pt x="97656" y="232319"/>
                  <a:pt x="83898" y="209565"/>
                </a:cubicBezTo>
                <a:cubicBezTo>
                  <a:pt x="70140" y="186811"/>
                  <a:pt x="1348" y="104790"/>
                  <a:pt x="1348" y="104790"/>
                </a:cubicBezTo>
                <a:cubicBezTo>
                  <a:pt x="-6589" y="94736"/>
                  <a:pt x="22515" y="161940"/>
                  <a:pt x="36273" y="149240"/>
                </a:cubicBezTo>
                <a:cubicBezTo>
                  <a:pt x="50031" y="136540"/>
                  <a:pt x="70140" y="1603"/>
                  <a:pt x="71198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161B8C37-F9C2-3D6F-592C-EE534940969C}"/>
              </a:ext>
            </a:extLst>
          </p:cNvPr>
          <p:cNvSpPr/>
          <p:nvPr/>
        </p:nvSpPr>
        <p:spPr>
          <a:xfrm>
            <a:off x="2974939" y="3771859"/>
            <a:ext cx="41320" cy="149460"/>
          </a:xfrm>
          <a:custGeom>
            <a:avLst/>
            <a:gdLst>
              <a:gd name="connsiteX0" fmla="*/ 36 w 41320"/>
              <a:gd name="connsiteY0" fmla="*/ 41 h 149460"/>
              <a:gd name="connsiteX1" fmla="*/ 12736 w 41320"/>
              <a:gd name="connsiteY1" fmla="*/ 111166 h 149460"/>
              <a:gd name="connsiteX2" fmla="*/ 41311 w 41320"/>
              <a:gd name="connsiteY2" fmla="*/ 149266 h 149460"/>
              <a:gd name="connsiteX3" fmla="*/ 9561 w 41320"/>
              <a:gd name="connsiteY3" fmla="*/ 98466 h 149460"/>
              <a:gd name="connsiteX4" fmla="*/ 36 w 41320"/>
              <a:gd name="connsiteY4" fmla="*/ 41 h 14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0" h="149460">
                <a:moveTo>
                  <a:pt x="36" y="41"/>
                </a:moveTo>
                <a:cubicBezTo>
                  <a:pt x="565" y="2158"/>
                  <a:pt x="5857" y="86295"/>
                  <a:pt x="12736" y="111166"/>
                </a:cubicBezTo>
                <a:cubicBezTo>
                  <a:pt x="19615" y="136037"/>
                  <a:pt x="41840" y="151383"/>
                  <a:pt x="41311" y="149266"/>
                </a:cubicBezTo>
                <a:cubicBezTo>
                  <a:pt x="40782" y="147149"/>
                  <a:pt x="14323" y="118574"/>
                  <a:pt x="9561" y="98466"/>
                </a:cubicBezTo>
                <a:cubicBezTo>
                  <a:pt x="4799" y="78358"/>
                  <a:pt x="-493" y="-2076"/>
                  <a:pt x="36" y="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56619592-834A-E77A-8040-B26EC191C028}"/>
              </a:ext>
            </a:extLst>
          </p:cNvPr>
          <p:cNvSpPr/>
          <p:nvPr/>
        </p:nvSpPr>
        <p:spPr>
          <a:xfrm>
            <a:off x="3619853" y="3428967"/>
            <a:ext cx="40922" cy="111158"/>
          </a:xfrm>
          <a:custGeom>
            <a:avLst/>
            <a:gdLst>
              <a:gd name="connsiteX0" fmla="*/ 40922 w 40922"/>
              <a:gd name="connsiteY0" fmla="*/ 33 h 111158"/>
              <a:gd name="connsiteX1" fmla="*/ 2822 w 40922"/>
              <a:gd name="connsiteY1" fmla="*/ 79408 h 111158"/>
              <a:gd name="connsiteX2" fmla="*/ 2822 w 40922"/>
              <a:gd name="connsiteY2" fmla="*/ 111158 h 111158"/>
              <a:gd name="connsiteX3" fmla="*/ 2822 w 40922"/>
              <a:gd name="connsiteY3" fmla="*/ 69883 h 111158"/>
              <a:gd name="connsiteX4" fmla="*/ 40922 w 40922"/>
              <a:gd name="connsiteY4" fmla="*/ 33 h 11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22" h="111158">
                <a:moveTo>
                  <a:pt x="40922" y="33"/>
                </a:moveTo>
                <a:cubicBezTo>
                  <a:pt x="40922" y="1620"/>
                  <a:pt x="9172" y="60887"/>
                  <a:pt x="2822" y="79408"/>
                </a:cubicBezTo>
                <a:cubicBezTo>
                  <a:pt x="-3528" y="97929"/>
                  <a:pt x="2822" y="111158"/>
                  <a:pt x="2822" y="111158"/>
                </a:cubicBezTo>
                <a:cubicBezTo>
                  <a:pt x="2822" y="109571"/>
                  <a:pt x="-1411" y="86287"/>
                  <a:pt x="2822" y="69883"/>
                </a:cubicBezTo>
                <a:cubicBezTo>
                  <a:pt x="7055" y="53479"/>
                  <a:pt x="40922" y="-1554"/>
                  <a:pt x="40922" y="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9DAD013E-D996-1143-CD1A-1EA39A472D07}"/>
              </a:ext>
            </a:extLst>
          </p:cNvPr>
          <p:cNvSpPr/>
          <p:nvPr/>
        </p:nvSpPr>
        <p:spPr>
          <a:xfrm>
            <a:off x="3734880" y="3362307"/>
            <a:ext cx="43397" cy="95323"/>
          </a:xfrm>
          <a:custGeom>
            <a:avLst/>
            <a:gdLst>
              <a:gd name="connsiteX0" fmla="*/ 43370 w 43397"/>
              <a:gd name="connsiteY0" fmla="*/ 18 h 95323"/>
              <a:gd name="connsiteX1" fmla="*/ 8445 w 43397"/>
              <a:gd name="connsiteY1" fmla="*/ 60343 h 95323"/>
              <a:gd name="connsiteX2" fmla="*/ 8445 w 43397"/>
              <a:gd name="connsiteY2" fmla="*/ 95268 h 95323"/>
              <a:gd name="connsiteX3" fmla="*/ 2095 w 43397"/>
              <a:gd name="connsiteY3" fmla="*/ 66693 h 95323"/>
              <a:gd name="connsiteX4" fmla="*/ 43370 w 43397"/>
              <a:gd name="connsiteY4" fmla="*/ 18 h 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" h="95323">
                <a:moveTo>
                  <a:pt x="43370" y="18"/>
                </a:moveTo>
                <a:cubicBezTo>
                  <a:pt x="44428" y="-1040"/>
                  <a:pt x="14266" y="44468"/>
                  <a:pt x="8445" y="60343"/>
                </a:cubicBezTo>
                <a:cubicBezTo>
                  <a:pt x="2624" y="76218"/>
                  <a:pt x="9503" y="94210"/>
                  <a:pt x="8445" y="95268"/>
                </a:cubicBezTo>
                <a:cubicBezTo>
                  <a:pt x="7387" y="96326"/>
                  <a:pt x="-4784" y="82039"/>
                  <a:pt x="2095" y="66693"/>
                </a:cubicBezTo>
                <a:cubicBezTo>
                  <a:pt x="8974" y="51347"/>
                  <a:pt x="42312" y="1076"/>
                  <a:pt x="43370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136DDD9E-18A0-30D4-B1B5-0F185FF71EFC}"/>
              </a:ext>
            </a:extLst>
          </p:cNvPr>
          <p:cNvSpPr/>
          <p:nvPr/>
        </p:nvSpPr>
        <p:spPr>
          <a:xfrm>
            <a:off x="3475089" y="3257488"/>
            <a:ext cx="58690" cy="117694"/>
          </a:xfrm>
          <a:custGeom>
            <a:avLst/>
            <a:gdLst>
              <a:gd name="connsiteX0" fmla="*/ 58686 w 58690"/>
              <a:gd name="connsiteY0" fmla="*/ 62 h 117694"/>
              <a:gd name="connsiteX1" fmla="*/ 4711 w 58690"/>
              <a:gd name="connsiteY1" fmla="*/ 69912 h 117694"/>
              <a:gd name="connsiteX2" fmla="*/ 11061 w 58690"/>
              <a:gd name="connsiteY2" fmla="*/ 117537 h 117694"/>
              <a:gd name="connsiteX3" fmla="*/ 1536 w 58690"/>
              <a:gd name="connsiteY3" fmla="*/ 82612 h 117694"/>
              <a:gd name="connsiteX4" fmla="*/ 58686 w 58690"/>
              <a:gd name="connsiteY4" fmla="*/ 62 h 11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0" h="117694">
                <a:moveTo>
                  <a:pt x="58686" y="62"/>
                </a:moveTo>
                <a:cubicBezTo>
                  <a:pt x="59215" y="-2055"/>
                  <a:pt x="12649" y="50333"/>
                  <a:pt x="4711" y="69912"/>
                </a:cubicBezTo>
                <a:cubicBezTo>
                  <a:pt x="-3227" y="89491"/>
                  <a:pt x="11590" y="115420"/>
                  <a:pt x="11061" y="117537"/>
                </a:cubicBezTo>
                <a:cubicBezTo>
                  <a:pt x="10532" y="119654"/>
                  <a:pt x="-4814" y="100074"/>
                  <a:pt x="1536" y="82612"/>
                </a:cubicBezTo>
                <a:cubicBezTo>
                  <a:pt x="7886" y="65150"/>
                  <a:pt x="58157" y="2179"/>
                  <a:pt x="5868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ABBE3B97-2013-2F8C-0D1A-C76F31FC25A5}"/>
              </a:ext>
            </a:extLst>
          </p:cNvPr>
          <p:cNvSpPr/>
          <p:nvPr/>
        </p:nvSpPr>
        <p:spPr>
          <a:xfrm>
            <a:off x="3517634" y="3222625"/>
            <a:ext cx="346341" cy="66724"/>
          </a:xfrm>
          <a:custGeom>
            <a:avLst/>
            <a:gdLst>
              <a:gd name="connsiteX0" fmla="*/ 266 w 346341"/>
              <a:gd name="connsiteY0" fmla="*/ 0 h 66724"/>
              <a:gd name="connsiteX1" fmla="*/ 209816 w 346341"/>
              <a:gd name="connsiteY1" fmla="*/ 53975 h 66724"/>
              <a:gd name="connsiteX2" fmla="*/ 187591 w 346341"/>
              <a:gd name="connsiteY2" fmla="*/ 60325 h 66724"/>
              <a:gd name="connsiteX3" fmla="*/ 346341 w 346341"/>
              <a:gd name="connsiteY3" fmla="*/ 38100 h 66724"/>
              <a:gd name="connsiteX4" fmla="*/ 254266 w 346341"/>
              <a:gd name="connsiteY4" fmla="*/ 50800 h 66724"/>
              <a:gd name="connsiteX5" fmla="*/ 152666 w 346341"/>
              <a:gd name="connsiteY5" fmla="*/ 66675 h 66724"/>
              <a:gd name="connsiteX6" fmla="*/ 165366 w 346341"/>
              <a:gd name="connsiteY6" fmla="*/ 53975 h 66724"/>
              <a:gd name="connsiteX7" fmla="*/ 266 w 346341"/>
              <a:gd name="connsiteY7" fmla="*/ 0 h 6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341" h="66724">
                <a:moveTo>
                  <a:pt x="266" y="0"/>
                </a:moveTo>
                <a:cubicBezTo>
                  <a:pt x="7674" y="0"/>
                  <a:pt x="178595" y="43921"/>
                  <a:pt x="209816" y="53975"/>
                </a:cubicBezTo>
                <a:cubicBezTo>
                  <a:pt x="241037" y="64029"/>
                  <a:pt x="164837" y="62971"/>
                  <a:pt x="187591" y="60325"/>
                </a:cubicBezTo>
                <a:cubicBezTo>
                  <a:pt x="210345" y="57679"/>
                  <a:pt x="346341" y="38100"/>
                  <a:pt x="346341" y="38100"/>
                </a:cubicBezTo>
                <a:lnTo>
                  <a:pt x="254266" y="50800"/>
                </a:lnTo>
                <a:lnTo>
                  <a:pt x="152666" y="66675"/>
                </a:lnTo>
                <a:cubicBezTo>
                  <a:pt x="137849" y="67204"/>
                  <a:pt x="188649" y="63500"/>
                  <a:pt x="165366" y="53975"/>
                </a:cubicBezTo>
                <a:cubicBezTo>
                  <a:pt x="142083" y="44450"/>
                  <a:pt x="-7142" y="0"/>
                  <a:pt x="26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088EFA0D-7D1D-9494-C24F-E61B67D4B217}"/>
              </a:ext>
            </a:extLst>
          </p:cNvPr>
          <p:cNvSpPr/>
          <p:nvPr/>
        </p:nvSpPr>
        <p:spPr>
          <a:xfrm>
            <a:off x="2695256" y="3225790"/>
            <a:ext cx="336752" cy="89011"/>
          </a:xfrm>
          <a:custGeom>
            <a:avLst/>
            <a:gdLst>
              <a:gd name="connsiteX0" fmla="*/ 333694 w 336752"/>
              <a:gd name="connsiteY0" fmla="*/ 3185 h 89011"/>
              <a:gd name="connsiteX1" fmla="*/ 168594 w 336752"/>
              <a:gd name="connsiteY1" fmla="*/ 60335 h 89011"/>
              <a:gd name="connsiteX2" fmla="*/ 216219 w 336752"/>
              <a:gd name="connsiteY2" fmla="*/ 41285 h 89011"/>
              <a:gd name="connsiteX3" fmla="*/ 209869 w 336752"/>
              <a:gd name="connsiteY3" fmla="*/ 88910 h 89011"/>
              <a:gd name="connsiteX4" fmla="*/ 219394 w 336752"/>
              <a:gd name="connsiteY4" fmla="*/ 53985 h 89011"/>
              <a:gd name="connsiteX5" fmla="*/ 98744 w 336752"/>
              <a:gd name="connsiteY5" fmla="*/ 57160 h 89011"/>
              <a:gd name="connsiteX6" fmla="*/ 146369 w 336752"/>
              <a:gd name="connsiteY6" fmla="*/ 34935 h 89011"/>
              <a:gd name="connsiteX7" fmla="*/ 127319 w 336752"/>
              <a:gd name="connsiteY7" fmla="*/ 25410 h 89011"/>
              <a:gd name="connsiteX8" fmla="*/ 241619 w 336752"/>
              <a:gd name="connsiteY8" fmla="*/ 10 h 89011"/>
              <a:gd name="connsiteX9" fmla="*/ 319 w 336752"/>
              <a:gd name="connsiteY9" fmla="*/ 22235 h 89011"/>
              <a:gd name="connsiteX10" fmla="*/ 333694 w 336752"/>
              <a:gd name="connsiteY10" fmla="*/ 3185 h 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752" h="89011">
                <a:moveTo>
                  <a:pt x="333694" y="3185"/>
                </a:moveTo>
                <a:cubicBezTo>
                  <a:pt x="361740" y="9535"/>
                  <a:pt x="188173" y="53985"/>
                  <a:pt x="168594" y="60335"/>
                </a:cubicBezTo>
                <a:cubicBezTo>
                  <a:pt x="149015" y="66685"/>
                  <a:pt x="209340" y="36523"/>
                  <a:pt x="216219" y="41285"/>
                </a:cubicBezTo>
                <a:cubicBezTo>
                  <a:pt x="223098" y="46047"/>
                  <a:pt x="209340" y="86793"/>
                  <a:pt x="209869" y="88910"/>
                </a:cubicBezTo>
                <a:cubicBezTo>
                  <a:pt x="210398" y="91027"/>
                  <a:pt x="237915" y="59277"/>
                  <a:pt x="219394" y="53985"/>
                </a:cubicBezTo>
                <a:cubicBezTo>
                  <a:pt x="200873" y="48693"/>
                  <a:pt x="110915" y="60335"/>
                  <a:pt x="98744" y="57160"/>
                </a:cubicBezTo>
                <a:cubicBezTo>
                  <a:pt x="86573" y="53985"/>
                  <a:pt x="141606" y="40227"/>
                  <a:pt x="146369" y="34935"/>
                </a:cubicBezTo>
                <a:cubicBezTo>
                  <a:pt x="151131" y="29643"/>
                  <a:pt x="111444" y="31231"/>
                  <a:pt x="127319" y="25410"/>
                </a:cubicBezTo>
                <a:cubicBezTo>
                  <a:pt x="143194" y="19589"/>
                  <a:pt x="262786" y="539"/>
                  <a:pt x="241619" y="10"/>
                </a:cubicBezTo>
                <a:cubicBezTo>
                  <a:pt x="220452" y="-519"/>
                  <a:pt x="-9735" y="19589"/>
                  <a:pt x="319" y="22235"/>
                </a:cubicBezTo>
                <a:cubicBezTo>
                  <a:pt x="10373" y="24881"/>
                  <a:pt x="305648" y="-3165"/>
                  <a:pt x="333694" y="3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587C7212-6127-7032-2A60-D9F2AB5C43BC}"/>
              </a:ext>
            </a:extLst>
          </p:cNvPr>
          <p:cNvSpPr/>
          <p:nvPr/>
        </p:nvSpPr>
        <p:spPr>
          <a:xfrm>
            <a:off x="3778233" y="3238500"/>
            <a:ext cx="127062" cy="289627"/>
          </a:xfrm>
          <a:custGeom>
            <a:avLst/>
            <a:gdLst>
              <a:gd name="connsiteX0" fmla="*/ 17 w 127062"/>
              <a:gd name="connsiteY0" fmla="*/ 88900 h 289627"/>
              <a:gd name="connsiteX1" fmla="*/ 73042 w 127062"/>
              <a:gd name="connsiteY1" fmla="*/ 139700 h 289627"/>
              <a:gd name="connsiteX2" fmla="*/ 60342 w 127062"/>
              <a:gd name="connsiteY2" fmla="*/ 193675 h 289627"/>
              <a:gd name="connsiteX3" fmla="*/ 82567 w 127062"/>
              <a:gd name="connsiteY3" fmla="*/ 171450 h 289627"/>
              <a:gd name="connsiteX4" fmla="*/ 53992 w 127062"/>
              <a:gd name="connsiteY4" fmla="*/ 288925 h 289627"/>
              <a:gd name="connsiteX5" fmla="*/ 76217 w 127062"/>
              <a:gd name="connsiteY5" fmla="*/ 107950 h 289627"/>
              <a:gd name="connsiteX6" fmla="*/ 127017 w 127062"/>
              <a:gd name="connsiteY6" fmla="*/ 0 h 289627"/>
              <a:gd name="connsiteX7" fmla="*/ 66692 w 127062"/>
              <a:gd name="connsiteY7" fmla="*/ 107950 h 289627"/>
              <a:gd name="connsiteX8" fmla="*/ 17 w 127062"/>
              <a:gd name="connsiteY8" fmla="*/ 88900 h 2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2" h="289627">
                <a:moveTo>
                  <a:pt x="17" y="88900"/>
                </a:moveTo>
                <a:cubicBezTo>
                  <a:pt x="1075" y="94191"/>
                  <a:pt x="62988" y="122238"/>
                  <a:pt x="73042" y="139700"/>
                </a:cubicBezTo>
                <a:cubicBezTo>
                  <a:pt x="83096" y="157162"/>
                  <a:pt x="58755" y="188383"/>
                  <a:pt x="60342" y="193675"/>
                </a:cubicBezTo>
                <a:cubicBezTo>
                  <a:pt x="61929" y="198967"/>
                  <a:pt x="83625" y="155575"/>
                  <a:pt x="82567" y="171450"/>
                </a:cubicBezTo>
                <a:cubicBezTo>
                  <a:pt x="81509" y="187325"/>
                  <a:pt x="55050" y="299508"/>
                  <a:pt x="53992" y="288925"/>
                </a:cubicBezTo>
                <a:cubicBezTo>
                  <a:pt x="52934" y="278342"/>
                  <a:pt x="64046" y="156104"/>
                  <a:pt x="76217" y="107950"/>
                </a:cubicBezTo>
                <a:cubicBezTo>
                  <a:pt x="88388" y="59796"/>
                  <a:pt x="128604" y="0"/>
                  <a:pt x="127017" y="0"/>
                </a:cubicBezTo>
                <a:cubicBezTo>
                  <a:pt x="125430" y="0"/>
                  <a:pt x="87329" y="91546"/>
                  <a:pt x="66692" y="107950"/>
                </a:cubicBezTo>
                <a:cubicBezTo>
                  <a:pt x="46055" y="124354"/>
                  <a:pt x="-1041" y="83609"/>
                  <a:pt x="17" y="889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2604BB47-9991-E268-AED7-7B377DDD3D02}"/>
              </a:ext>
            </a:extLst>
          </p:cNvPr>
          <p:cNvSpPr/>
          <p:nvPr/>
        </p:nvSpPr>
        <p:spPr>
          <a:xfrm>
            <a:off x="3664148" y="3679825"/>
            <a:ext cx="37986" cy="101600"/>
          </a:xfrm>
          <a:custGeom>
            <a:avLst/>
            <a:gdLst>
              <a:gd name="connsiteX0" fmla="*/ 2977 w 37986"/>
              <a:gd name="connsiteY0" fmla="*/ 0 h 101600"/>
              <a:gd name="connsiteX1" fmla="*/ 12502 w 37986"/>
              <a:gd name="connsiteY1" fmla="*/ 66675 h 101600"/>
              <a:gd name="connsiteX2" fmla="*/ 37902 w 37986"/>
              <a:gd name="connsiteY2" fmla="*/ 101600 h 101600"/>
              <a:gd name="connsiteX3" fmla="*/ 2977 w 37986"/>
              <a:gd name="connsiteY3" fmla="*/ 66675 h 101600"/>
              <a:gd name="connsiteX4" fmla="*/ 2977 w 37986"/>
              <a:gd name="connsiteY4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86" h="101600">
                <a:moveTo>
                  <a:pt x="2977" y="0"/>
                </a:moveTo>
                <a:cubicBezTo>
                  <a:pt x="4564" y="0"/>
                  <a:pt x="6681" y="49742"/>
                  <a:pt x="12502" y="66675"/>
                </a:cubicBezTo>
                <a:cubicBezTo>
                  <a:pt x="18323" y="83608"/>
                  <a:pt x="39489" y="101600"/>
                  <a:pt x="37902" y="101600"/>
                </a:cubicBezTo>
                <a:cubicBezTo>
                  <a:pt x="36315" y="101600"/>
                  <a:pt x="8798" y="87842"/>
                  <a:pt x="2977" y="66675"/>
                </a:cubicBezTo>
                <a:cubicBezTo>
                  <a:pt x="-2844" y="45508"/>
                  <a:pt x="1390" y="0"/>
                  <a:pt x="2977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CADA9082-5C9E-436A-A68A-17A33BD4935D}"/>
              </a:ext>
            </a:extLst>
          </p:cNvPr>
          <p:cNvSpPr/>
          <p:nvPr/>
        </p:nvSpPr>
        <p:spPr>
          <a:xfrm>
            <a:off x="3551763" y="3457544"/>
            <a:ext cx="36066" cy="111319"/>
          </a:xfrm>
          <a:custGeom>
            <a:avLst/>
            <a:gdLst>
              <a:gd name="connsiteX0" fmla="*/ 35987 w 36066"/>
              <a:gd name="connsiteY0" fmla="*/ 31 h 111319"/>
              <a:gd name="connsiteX1" fmla="*/ 10587 w 36066"/>
              <a:gd name="connsiteY1" fmla="*/ 76231 h 111319"/>
              <a:gd name="connsiteX2" fmla="*/ 10587 w 36066"/>
              <a:gd name="connsiteY2" fmla="*/ 111156 h 111319"/>
              <a:gd name="connsiteX3" fmla="*/ 1062 w 36066"/>
              <a:gd name="connsiteY3" fmla="*/ 85756 h 111319"/>
              <a:gd name="connsiteX4" fmla="*/ 35987 w 36066"/>
              <a:gd name="connsiteY4" fmla="*/ 31 h 11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6" h="111319">
                <a:moveTo>
                  <a:pt x="35987" y="31"/>
                </a:moveTo>
                <a:cubicBezTo>
                  <a:pt x="37574" y="-1556"/>
                  <a:pt x="14820" y="57710"/>
                  <a:pt x="10587" y="76231"/>
                </a:cubicBezTo>
                <a:cubicBezTo>
                  <a:pt x="6354" y="94752"/>
                  <a:pt x="12174" y="109569"/>
                  <a:pt x="10587" y="111156"/>
                </a:cubicBezTo>
                <a:cubicBezTo>
                  <a:pt x="9000" y="112743"/>
                  <a:pt x="-3700" y="102689"/>
                  <a:pt x="1062" y="85756"/>
                </a:cubicBezTo>
                <a:cubicBezTo>
                  <a:pt x="5824" y="68823"/>
                  <a:pt x="34400" y="1618"/>
                  <a:pt x="35987" y="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6F679D4A-0FFC-9954-22EA-324448386098}"/>
              </a:ext>
            </a:extLst>
          </p:cNvPr>
          <p:cNvSpPr/>
          <p:nvPr/>
        </p:nvSpPr>
        <p:spPr>
          <a:xfrm>
            <a:off x="2981312" y="3365241"/>
            <a:ext cx="85936" cy="202142"/>
          </a:xfrm>
          <a:custGeom>
            <a:avLst/>
            <a:gdLst>
              <a:gd name="connsiteX0" fmla="*/ 13 w 85936"/>
              <a:gd name="connsiteY0" fmla="*/ 259 h 202142"/>
              <a:gd name="connsiteX1" fmla="*/ 79388 w 85936"/>
              <a:gd name="connsiteY1" fmla="*/ 193934 h 202142"/>
              <a:gd name="connsiteX2" fmla="*/ 73038 w 85936"/>
              <a:gd name="connsiteY2" fmla="*/ 152659 h 202142"/>
              <a:gd name="connsiteX3" fmla="*/ 13 w 85936"/>
              <a:gd name="connsiteY3" fmla="*/ 259 h 20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6" h="202142">
                <a:moveTo>
                  <a:pt x="13" y="259"/>
                </a:moveTo>
                <a:cubicBezTo>
                  <a:pt x="1071" y="7138"/>
                  <a:pt x="67217" y="168534"/>
                  <a:pt x="79388" y="193934"/>
                </a:cubicBezTo>
                <a:cubicBezTo>
                  <a:pt x="91559" y="219334"/>
                  <a:pt x="85209" y="180176"/>
                  <a:pt x="73038" y="152659"/>
                </a:cubicBezTo>
                <a:cubicBezTo>
                  <a:pt x="60867" y="125142"/>
                  <a:pt x="-1045" y="-6620"/>
                  <a:pt x="13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89107CD5-17C5-7AA1-09E0-7B48831652D4}"/>
              </a:ext>
            </a:extLst>
          </p:cNvPr>
          <p:cNvSpPr/>
          <p:nvPr/>
        </p:nvSpPr>
        <p:spPr>
          <a:xfrm>
            <a:off x="3028894" y="2886002"/>
            <a:ext cx="127979" cy="100218"/>
          </a:xfrm>
          <a:custGeom>
            <a:avLst/>
            <a:gdLst>
              <a:gd name="connsiteX0" fmla="*/ 56 w 127979"/>
              <a:gd name="connsiteY0" fmla="*/ 73 h 100218"/>
              <a:gd name="connsiteX1" fmla="*/ 120706 w 127979"/>
              <a:gd name="connsiteY1" fmla="*/ 95323 h 100218"/>
              <a:gd name="connsiteX2" fmla="*/ 104831 w 127979"/>
              <a:gd name="connsiteY2" fmla="*/ 79448 h 100218"/>
              <a:gd name="connsiteX3" fmla="*/ 56 w 127979"/>
              <a:gd name="connsiteY3" fmla="*/ 73 h 10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979" h="100218">
                <a:moveTo>
                  <a:pt x="56" y="73"/>
                </a:moveTo>
                <a:cubicBezTo>
                  <a:pt x="2702" y="2719"/>
                  <a:pt x="120706" y="95323"/>
                  <a:pt x="120706" y="95323"/>
                </a:cubicBezTo>
                <a:cubicBezTo>
                  <a:pt x="138169" y="108552"/>
                  <a:pt x="120706" y="92148"/>
                  <a:pt x="104831" y="79448"/>
                </a:cubicBezTo>
                <a:cubicBezTo>
                  <a:pt x="88956" y="66748"/>
                  <a:pt x="-2590" y="-2573"/>
                  <a:pt x="56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6D00CB71-6E77-E255-4C38-022465CC6D77}"/>
              </a:ext>
            </a:extLst>
          </p:cNvPr>
          <p:cNvSpPr/>
          <p:nvPr/>
        </p:nvSpPr>
        <p:spPr>
          <a:xfrm>
            <a:off x="3402800" y="2789648"/>
            <a:ext cx="100582" cy="120016"/>
          </a:xfrm>
          <a:custGeom>
            <a:avLst/>
            <a:gdLst>
              <a:gd name="connsiteX0" fmla="*/ 99225 w 100582"/>
              <a:gd name="connsiteY0" fmla="*/ 1177 h 120016"/>
              <a:gd name="connsiteX1" fmla="*/ 800 w 100582"/>
              <a:gd name="connsiteY1" fmla="*/ 118652 h 120016"/>
              <a:gd name="connsiteX2" fmla="*/ 54775 w 100582"/>
              <a:gd name="connsiteY2" fmla="*/ 61502 h 120016"/>
              <a:gd name="connsiteX3" fmla="*/ 99225 w 100582"/>
              <a:gd name="connsiteY3" fmla="*/ 1177 h 1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120016">
                <a:moveTo>
                  <a:pt x="99225" y="1177"/>
                </a:moveTo>
                <a:cubicBezTo>
                  <a:pt x="90229" y="10702"/>
                  <a:pt x="8208" y="108598"/>
                  <a:pt x="800" y="118652"/>
                </a:cubicBezTo>
                <a:cubicBezTo>
                  <a:pt x="-6608" y="128706"/>
                  <a:pt x="39429" y="80552"/>
                  <a:pt x="54775" y="61502"/>
                </a:cubicBezTo>
                <a:cubicBezTo>
                  <a:pt x="70121" y="42452"/>
                  <a:pt x="108221" y="-8348"/>
                  <a:pt x="99225" y="1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EBD386EA-F0FE-5DC6-A72A-A88B4DC51FFE}"/>
              </a:ext>
            </a:extLst>
          </p:cNvPr>
          <p:cNvSpPr/>
          <p:nvPr/>
        </p:nvSpPr>
        <p:spPr>
          <a:xfrm>
            <a:off x="3613149" y="2781300"/>
            <a:ext cx="227028" cy="32940"/>
          </a:xfrm>
          <a:custGeom>
            <a:avLst/>
            <a:gdLst>
              <a:gd name="connsiteX0" fmla="*/ 1 w 227028"/>
              <a:gd name="connsiteY0" fmla="*/ 31750 h 32940"/>
              <a:gd name="connsiteX1" fmla="*/ 184151 w 227028"/>
              <a:gd name="connsiteY1" fmla="*/ 22225 h 32940"/>
              <a:gd name="connsiteX2" fmla="*/ 139701 w 227028"/>
              <a:gd name="connsiteY2" fmla="*/ 0 h 32940"/>
              <a:gd name="connsiteX3" fmla="*/ 225426 w 227028"/>
              <a:gd name="connsiteY3" fmla="*/ 22225 h 32940"/>
              <a:gd name="connsiteX4" fmla="*/ 180976 w 227028"/>
              <a:gd name="connsiteY4" fmla="*/ 31750 h 32940"/>
              <a:gd name="connsiteX5" fmla="*/ 1 w 227028"/>
              <a:gd name="connsiteY5" fmla="*/ 31750 h 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28" h="32940">
                <a:moveTo>
                  <a:pt x="1" y="31750"/>
                </a:moveTo>
                <a:cubicBezTo>
                  <a:pt x="530" y="30163"/>
                  <a:pt x="160868" y="27517"/>
                  <a:pt x="184151" y="22225"/>
                </a:cubicBezTo>
                <a:cubicBezTo>
                  <a:pt x="207434" y="16933"/>
                  <a:pt x="132822" y="0"/>
                  <a:pt x="139701" y="0"/>
                </a:cubicBezTo>
                <a:cubicBezTo>
                  <a:pt x="146580" y="0"/>
                  <a:pt x="218547" y="16933"/>
                  <a:pt x="225426" y="22225"/>
                </a:cubicBezTo>
                <a:cubicBezTo>
                  <a:pt x="232305" y="27517"/>
                  <a:pt x="216959" y="30162"/>
                  <a:pt x="180976" y="31750"/>
                </a:cubicBezTo>
                <a:cubicBezTo>
                  <a:pt x="144993" y="33338"/>
                  <a:pt x="-528" y="33337"/>
                  <a:pt x="1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F4428764-3BBD-E779-FD2B-A68FEB23FB11}"/>
              </a:ext>
            </a:extLst>
          </p:cNvPr>
          <p:cNvSpPr/>
          <p:nvPr/>
        </p:nvSpPr>
        <p:spPr>
          <a:xfrm>
            <a:off x="3793916" y="3362333"/>
            <a:ext cx="172529" cy="490430"/>
          </a:xfrm>
          <a:custGeom>
            <a:avLst/>
            <a:gdLst>
              <a:gd name="connsiteX0" fmla="*/ 171659 w 172529"/>
              <a:gd name="connsiteY0" fmla="*/ 3167 h 490430"/>
              <a:gd name="connsiteX1" fmla="*/ 3384 w 172529"/>
              <a:gd name="connsiteY1" fmla="*/ 482592 h 490430"/>
              <a:gd name="connsiteX2" fmla="*/ 66884 w 172529"/>
              <a:gd name="connsiteY2" fmla="*/ 282567 h 490430"/>
              <a:gd name="connsiteX3" fmla="*/ 171659 w 172529"/>
              <a:gd name="connsiteY3" fmla="*/ 3167 h 49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29" h="490430">
                <a:moveTo>
                  <a:pt x="171659" y="3167"/>
                </a:moveTo>
                <a:cubicBezTo>
                  <a:pt x="161076" y="36505"/>
                  <a:pt x="20847" y="436025"/>
                  <a:pt x="3384" y="482592"/>
                </a:cubicBezTo>
                <a:cubicBezTo>
                  <a:pt x="-14079" y="529159"/>
                  <a:pt x="40426" y="356121"/>
                  <a:pt x="66884" y="282567"/>
                </a:cubicBezTo>
                <a:cubicBezTo>
                  <a:pt x="93342" y="209013"/>
                  <a:pt x="182242" y="-30171"/>
                  <a:pt x="171659" y="31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895D8E7F-C737-33A9-DE01-1EAB2DAFA0C8}"/>
              </a:ext>
            </a:extLst>
          </p:cNvPr>
          <p:cNvSpPr/>
          <p:nvPr/>
        </p:nvSpPr>
        <p:spPr>
          <a:xfrm>
            <a:off x="3590508" y="3844442"/>
            <a:ext cx="240320" cy="255145"/>
          </a:xfrm>
          <a:custGeom>
            <a:avLst/>
            <a:gdLst>
              <a:gd name="connsiteX0" fmla="*/ 235367 w 240320"/>
              <a:gd name="connsiteY0" fmla="*/ 25883 h 255145"/>
              <a:gd name="connsiteX1" fmla="*/ 6767 w 240320"/>
              <a:gd name="connsiteY1" fmla="*/ 248133 h 255145"/>
              <a:gd name="connsiteX2" fmla="*/ 70267 w 240320"/>
              <a:gd name="connsiteY2" fmla="*/ 181458 h 255145"/>
              <a:gd name="connsiteX3" fmla="*/ 171867 w 240320"/>
              <a:gd name="connsiteY3" fmla="*/ 483 h 255145"/>
              <a:gd name="connsiteX4" fmla="*/ 25817 w 240320"/>
              <a:gd name="connsiteY4" fmla="*/ 241783 h 255145"/>
              <a:gd name="connsiteX5" fmla="*/ 152817 w 240320"/>
              <a:gd name="connsiteY5" fmla="*/ 95733 h 255145"/>
              <a:gd name="connsiteX6" fmla="*/ 235367 w 240320"/>
              <a:gd name="connsiteY6" fmla="*/ 25883 h 25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20" h="255145">
                <a:moveTo>
                  <a:pt x="235367" y="25883"/>
                </a:moveTo>
                <a:cubicBezTo>
                  <a:pt x="211025" y="51283"/>
                  <a:pt x="34284" y="222204"/>
                  <a:pt x="6767" y="248133"/>
                </a:cubicBezTo>
                <a:cubicBezTo>
                  <a:pt x="-20750" y="274062"/>
                  <a:pt x="42750" y="222733"/>
                  <a:pt x="70267" y="181458"/>
                </a:cubicBezTo>
                <a:cubicBezTo>
                  <a:pt x="97784" y="140183"/>
                  <a:pt x="179275" y="-9571"/>
                  <a:pt x="171867" y="483"/>
                </a:cubicBezTo>
                <a:cubicBezTo>
                  <a:pt x="164459" y="10537"/>
                  <a:pt x="28992" y="225908"/>
                  <a:pt x="25817" y="241783"/>
                </a:cubicBezTo>
                <a:cubicBezTo>
                  <a:pt x="22642" y="257658"/>
                  <a:pt x="117363" y="132775"/>
                  <a:pt x="152817" y="95733"/>
                </a:cubicBezTo>
                <a:cubicBezTo>
                  <a:pt x="188271" y="58691"/>
                  <a:pt x="259709" y="483"/>
                  <a:pt x="235367" y="258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D5CB8611-6E9F-A811-284F-98579525963D}"/>
              </a:ext>
            </a:extLst>
          </p:cNvPr>
          <p:cNvSpPr/>
          <p:nvPr/>
        </p:nvSpPr>
        <p:spPr>
          <a:xfrm>
            <a:off x="2911460" y="3657597"/>
            <a:ext cx="63584" cy="165106"/>
          </a:xfrm>
          <a:custGeom>
            <a:avLst/>
            <a:gdLst>
              <a:gd name="connsiteX0" fmla="*/ 15 w 63584"/>
              <a:gd name="connsiteY0" fmla="*/ 3 h 165106"/>
              <a:gd name="connsiteX1" fmla="*/ 57165 w 63584"/>
              <a:gd name="connsiteY1" fmla="*/ 82553 h 165106"/>
              <a:gd name="connsiteX2" fmla="*/ 38115 w 63584"/>
              <a:gd name="connsiteY2" fmla="*/ 165103 h 165106"/>
              <a:gd name="connsiteX3" fmla="*/ 63515 w 63584"/>
              <a:gd name="connsiteY3" fmla="*/ 85728 h 165106"/>
              <a:gd name="connsiteX4" fmla="*/ 15 w 63584"/>
              <a:gd name="connsiteY4" fmla="*/ 3 h 16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84" h="165106">
                <a:moveTo>
                  <a:pt x="15" y="3"/>
                </a:moveTo>
                <a:cubicBezTo>
                  <a:pt x="-1043" y="-526"/>
                  <a:pt x="50815" y="55036"/>
                  <a:pt x="57165" y="82553"/>
                </a:cubicBezTo>
                <a:cubicBezTo>
                  <a:pt x="63515" y="110070"/>
                  <a:pt x="37057" y="164574"/>
                  <a:pt x="38115" y="165103"/>
                </a:cubicBezTo>
                <a:cubicBezTo>
                  <a:pt x="39173" y="165632"/>
                  <a:pt x="65102" y="108482"/>
                  <a:pt x="63515" y="85728"/>
                </a:cubicBezTo>
                <a:cubicBezTo>
                  <a:pt x="61928" y="62974"/>
                  <a:pt x="1073" y="532"/>
                  <a:pt x="15" y="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2FE8CB0E-D0F5-BA60-461B-79BA8344A290}"/>
              </a:ext>
            </a:extLst>
          </p:cNvPr>
          <p:cNvSpPr/>
          <p:nvPr/>
        </p:nvSpPr>
        <p:spPr>
          <a:xfrm>
            <a:off x="2943114" y="3876522"/>
            <a:ext cx="121592" cy="130974"/>
          </a:xfrm>
          <a:custGeom>
            <a:avLst/>
            <a:gdLst>
              <a:gd name="connsiteX0" fmla="*/ 111 w 121592"/>
              <a:gd name="connsiteY0" fmla="*/ 153 h 130974"/>
              <a:gd name="connsiteX1" fmla="*/ 82661 w 121592"/>
              <a:gd name="connsiteY1" fmla="*/ 82703 h 130974"/>
              <a:gd name="connsiteX2" fmla="*/ 120761 w 121592"/>
              <a:gd name="connsiteY2" fmla="*/ 130328 h 130974"/>
              <a:gd name="connsiteX3" fmla="*/ 101711 w 121592"/>
              <a:gd name="connsiteY3" fmla="*/ 104928 h 130974"/>
              <a:gd name="connsiteX4" fmla="*/ 111 w 121592"/>
              <a:gd name="connsiteY4" fmla="*/ 153 h 13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92" h="130974">
                <a:moveTo>
                  <a:pt x="111" y="153"/>
                </a:moveTo>
                <a:cubicBezTo>
                  <a:pt x="-3064" y="-3551"/>
                  <a:pt x="62553" y="61007"/>
                  <a:pt x="82661" y="82703"/>
                </a:cubicBezTo>
                <a:cubicBezTo>
                  <a:pt x="102769" y="104399"/>
                  <a:pt x="117586" y="126624"/>
                  <a:pt x="120761" y="130328"/>
                </a:cubicBezTo>
                <a:cubicBezTo>
                  <a:pt x="123936" y="134032"/>
                  <a:pt x="118115" y="121332"/>
                  <a:pt x="101711" y="104928"/>
                </a:cubicBezTo>
                <a:cubicBezTo>
                  <a:pt x="85307" y="88524"/>
                  <a:pt x="3286" y="3857"/>
                  <a:pt x="111" y="1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213C7E72-A11F-D3B5-55A4-9B5B160E3631}"/>
              </a:ext>
            </a:extLst>
          </p:cNvPr>
          <p:cNvSpPr/>
          <p:nvPr/>
        </p:nvSpPr>
        <p:spPr>
          <a:xfrm>
            <a:off x="3521075" y="3844925"/>
            <a:ext cx="137023" cy="60401"/>
          </a:xfrm>
          <a:custGeom>
            <a:avLst/>
            <a:gdLst>
              <a:gd name="connsiteX0" fmla="*/ 0 w 137023"/>
              <a:gd name="connsiteY0" fmla="*/ 0 h 60401"/>
              <a:gd name="connsiteX1" fmla="*/ 60325 w 137023"/>
              <a:gd name="connsiteY1" fmla="*/ 28575 h 60401"/>
              <a:gd name="connsiteX2" fmla="*/ 136525 w 137023"/>
              <a:gd name="connsiteY2" fmla="*/ 60325 h 60401"/>
              <a:gd name="connsiteX3" fmla="*/ 95250 w 137023"/>
              <a:gd name="connsiteY3" fmla="*/ 38100 h 60401"/>
              <a:gd name="connsiteX4" fmla="*/ 0 w 137023"/>
              <a:gd name="connsiteY4" fmla="*/ 0 h 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23" h="60401">
                <a:moveTo>
                  <a:pt x="0" y="0"/>
                </a:moveTo>
                <a:cubicBezTo>
                  <a:pt x="18785" y="9260"/>
                  <a:pt x="37571" y="18521"/>
                  <a:pt x="60325" y="28575"/>
                </a:cubicBezTo>
                <a:cubicBezTo>
                  <a:pt x="83079" y="38629"/>
                  <a:pt x="130704" y="58738"/>
                  <a:pt x="136525" y="60325"/>
                </a:cubicBezTo>
                <a:cubicBezTo>
                  <a:pt x="142346" y="61913"/>
                  <a:pt x="95250" y="38100"/>
                  <a:pt x="95250" y="381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92542656-B421-F776-AF0C-DC5AD844D710}"/>
              </a:ext>
            </a:extLst>
          </p:cNvPr>
          <p:cNvSpPr/>
          <p:nvPr/>
        </p:nvSpPr>
        <p:spPr>
          <a:xfrm>
            <a:off x="3247918" y="2682528"/>
            <a:ext cx="80336" cy="137721"/>
          </a:xfrm>
          <a:custGeom>
            <a:avLst/>
            <a:gdLst>
              <a:gd name="connsiteX0" fmla="*/ 107 w 80336"/>
              <a:gd name="connsiteY0" fmla="*/ 347 h 137721"/>
              <a:gd name="connsiteX1" fmla="*/ 76307 w 80336"/>
              <a:gd name="connsiteY1" fmla="*/ 133697 h 137721"/>
              <a:gd name="connsiteX2" fmla="*/ 60432 w 80336"/>
              <a:gd name="connsiteY2" fmla="*/ 95597 h 137721"/>
              <a:gd name="connsiteX3" fmla="*/ 107 w 80336"/>
              <a:gd name="connsiteY3" fmla="*/ 347 h 13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36" h="137721">
                <a:moveTo>
                  <a:pt x="107" y="347"/>
                </a:moveTo>
                <a:cubicBezTo>
                  <a:pt x="2753" y="6697"/>
                  <a:pt x="66253" y="117822"/>
                  <a:pt x="76307" y="133697"/>
                </a:cubicBezTo>
                <a:cubicBezTo>
                  <a:pt x="86361" y="149572"/>
                  <a:pt x="76307" y="114647"/>
                  <a:pt x="60432" y="95597"/>
                </a:cubicBezTo>
                <a:cubicBezTo>
                  <a:pt x="44557" y="76547"/>
                  <a:pt x="-2539" y="-6003"/>
                  <a:pt x="107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A78D9F45-5D3E-86BD-2201-F5E020D0CFC5}"/>
              </a:ext>
            </a:extLst>
          </p:cNvPr>
          <p:cNvSpPr/>
          <p:nvPr/>
        </p:nvSpPr>
        <p:spPr>
          <a:xfrm>
            <a:off x="3197188" y="4249717"/>
            <a:ext cx="176801" cy="163533"/>
          </a:xfrm>
          <a:custGeom>
            <a:avLst/>
            <a:gdLst>
              <a:gd name="connsiteX0" fmla="*/ 37 w 176801"/>
              <a:gd name="connsiteY0" fmla="*/ 4783 h 163533"/>
              <a:gd name="connsiteX1" fmla="*/ 101637 w 176801"/>
              <a:gd name="connsiteY1" fmla="*/ 65108 h 163533"/>
              <a:gd name="connsiteX2" fmla="*/ 98462 w 176801"/>
              <a:gd name="connsiteY2" fmla="*/ 46058 h 163533"/>
              <a:gd name="connsiteX3" fmla="*/ 44487 w 176801"/>
              <a:gd name="connsiteY3" fmla="*/ 103208 h 163533"/>
              <a:gd name="connsiteX4" fmla="*/ 6387 w 176801"/>
              <a:gd name="connsiteY4" fmla="*/ 163533 h 163533"/>
              <a:gd name="connsiteX5" fmla="*/ 44487 w 176801"/>
              <a:gd name="connsiteY5" fmla="*/ 103208 h 163533"/>
              <a:gd name="connsiteX6" fmla="*/ 174662 w 176801"/>
              <a:gd name="connsiteY6" fmla="*/ 1608 h 163533"/>
              <a:gd name="connsiteX7" fmla="*/ 114337 w 176801"/>
              <a:gd name="connsiteY7" fmla="*/ 39708 h 163533"/>
              <a:gd name="connsiteX8" fmla="*/ 37 w 176801"/>
              <a:gd name="connsiteY8" fmla="*/ 4783 h 16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801" h="163533">
                <a:moveTo>
                  <a:pt x="37" y="4783"/>
                </a:moveTo>
                <a:cubicBezTo>
                  <a:pt x="-2080" y="9016"/>
                  <a:pt x="85233" y="58229"/>
                  <a:pt x="101637" y="65108"/>
                </a:cubicBezTo>
                <a:cubicBezTo>
                  <a:pt x="118041" y="71987"/>
                  <a:pt x="107987" y="39708"/>
                  <a:pt x="98462" y="46058"/>
                </a:cubicBezTo>
                <a:cubicBezTo>
                  <a:pt x="88937" y="52408"/>
                  <a:pt x="59833" y="83629"/>
                  <a:pt x="44487" y="103208"/>
                </a:cubicBezTo>
                <a:cubicBezTo>
                  <a:pt x="29141" y="122787"/>
                  <a:pt x="6387" y="163533"/>
                  <a:pt x="6387" y="163533"/>
                </a:cubicBezTo>
                <a:cubicBezTo>
                  <a:pt x="6387" y="163533"/>
                  <a:pt x="16441" y="130195"/>
                  <a:pt x="44487" y="103208"/>
                </a:cubicBezTo>
                <a:cubicBezTo>
                  <a:pt x="72533" y="76221"/>
                  <a:pt x="163020" y="12191"/>
                  <a:pt x="174662" y="1608"/>
                </a:cubicBezTo>
                <a:cubicBezTo>
                  <a:pt x="186304" y="-8975"/>
                  <a:pt x="148204" y="36004"/>
                  <a:pt x="114337" y="39708"/>
                </a:cubicBezTo>
                <a:cubicBezTo>
                  <a:pt x="80470" y="43412"/>
                  <a:pt x="2154" y="550"/>
                  <a:pt x="37" y="47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BE8554CF-E87D-B7CB-12AB-A7166F830E49}"/>
              </a:ext>
            </a:extLst>
          </p:cNvPr>
          <p:cNvSpPr/>
          <p:nvPr/>
        </p:nvSpPr>
        <p:spPr>
          <a:xfrm>
            <a:off x="3306159" y="4217691"/>
            <a:ext cx="295188" cy="146854"/>
          </a:xfrm>
          <a:custGeom>
            <a:avLst/>
            <a:gdLst>
              <a:gd name="connsiteX0" fmla="*/ 2191 w 295188"/>
              <a:gd name="connsiteY0" fmla="*/ 144759 h 146854"/>
              <a:gd name="connsiteX1" fmla="*/ 160941 w 295188"/>
              <a:gd name="connsiteY1" fmla="*/ 17759 h 146854"/>
              <a:gd name="connsiteX2" fmla="*/ 97441 w 295188"/>
              <a:gd name="connsiteY2" fmla="*/ 39984 h 146854"/>
              <a:gd name="connsiteX3" fmla="*/ 167291 w 295188"/>
              <a:gd name="connsiteY3" fmla="*/ 8234 h 146854"/>
              <a:gd name="connsiteX4" fmla="*/ 294291 w 295188"/>
              <a:gd name="connsiteY4" fmla="*/ 8234 h 146854"/>
              <a:gd name="connsiteX5" fmla="*/ 218091 w 295188"/>
              <a:gd name="connsiteY5" fmla="*/ 1884 h 146854"/>
              <a:gd name="connsiteX6" fmla="*/ 106966 w 295188"/>
              <a:gd name="connsiteY6" fmla="*/ 46334 h 146854"/>
              <a:gd name="connsiteX7" fmla="*/ 59341 w 295188"/>
              <a:gd name="connsiteY7" fmla="*/ 116184 h 146854"/>
              <a:gd name="connsiteX8" fmla="*/ 68866 w 295188"/>
              <a:gd name="connsiteY8" fmla="*/ 128884 h 146854"/>
              <a:gd name="connsiteX9" fmla="*/ 68866 w 295188"/>
              <a:gd name="connsiteY9" fmla="*/ 97134 h 146854"/>
              <a:gd name="connsiteX10" fmla="*/ 2191 w 295188"/>
              <a:gd name="connsiteY10" fmla="*/ 144759 h 14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188" h="146854">
                <a:moveTo>
                  <a:pt x="2191" y="144759"/>
                </a:moveTo>
                <a:cubicBezTo>
                  <a:pt x="17537" y="131530"/>
                  <a:pt x="145066" y="35221"/>
                  <a:pt x="160941" y="17759"/>
                </a:cubicBezTo>
                <a:cubicBezTo>
                  <a:pt x="176816" y="297"/>
                  <a:pt x="96383" y="41572"/>
                  <a:pt x="97441" y="39984"/>
                </a:cubicBezTo>
                <a:cubicBezTo>
                  <a:pt x="98499" y="38396"/>
                  <a:pt x="134483" y="13526"/>
                  <a:pt x="167291" y="8234"/>
                </a:cubicBezTo>
                <a:cubicBezTo>
                  <a:pt x="200099" y="2942"/>
                  <a:pt x="285824" y="9292"/>
                  <a:pt x="294291" y="8234"/>
                </a:cubicBezTo>
                <a:cubicBezTo>
                  <a:pt x="302758" y="7176"/>
                  <a:pt x="249312" y="-4466"/>
                  <a:pt x="218091" y="1884"/>
                </a:cubicBezTo>
                <a:cubicBezTo>
                  <a:pt x="186870" y="8234"/>
                  <a:pt x="133424" y="27284"/>
                  <a:pt x="106966" y="46334"/>
                </a:cubicBezTo>
                <a:cubicBezTo>
                  <a:pt x="80508" y="65384"/>
                  <a:pt x="59341" y="116184"/>
                  <a:pt x="59341" y="116184"/>
                </a:cubicBezTo>
                <a:cubicBezTo>
                  <a:pt x="52991" y="129942"/>
                  <a:pt x="67279" y="132059"/>
                  <a:pt x="68866" y="128884"/>
                </a:cubicBezTo>
                <a:cubicBezTo>
                  <a:pt x="70453" y="125709"/>
                  <a:pt x="81037" y="89726"/>
                  <a:pt x="68866" y="97134"/>
                </a:cubicBezTo>
                <a:cubicBezTo>
                  <a:pt x="56695" y="104542"/>
                  <a:pt x="-13155" y="157988"/>
                  <a:pt x="2191" y="1447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AEF0CCC2-D596-D828-52D6-3709F079D513}"/>
              </a:ext>
            </a:extLst>
          </p:cNvPr>
          <p:cNvSpPr/>
          <p:nvPr/>
        </p:nvSpPr>
        <p:spPr>
          <a:xfrm>
            <a:off x="3518222" y="3403515"/>
            <a:ext cx="66371" cy="127420"/>
          </a:xfrm>
          <a:custGeom>
            <a:avLst/>
            <a:gdLst>
              <a:gd name="connsiteX0" fmla="*/ 66353 w 66371"/>
              <a:gd name="connsiteY0" fmla="*/ 85 h 127420"/>
              <a:gd name="connsiteX1" fmla="*/ 6028 w 66371"/>
              <a:gd name="connsiteY1" fmla="*/ 95335 h 127420"/>
              <a:gd name="connsiteX2" fmla="*/ 2853 w 66371"/>
              <a:gd name="connsiteY2" fmla="*/ 127085 h 127420"/>
              <a:gd name="connsiteX3" fmla="*/ 12378 w 66371"/>
              <a:gd name="connsiteY3" fmla="*/ 79460 h 127420"/>
              <a:gd name="connsiteX4" fmla="*/ 66353 w 66371"/>
              <a:gd name="connsiteY4" fmla="*/ 85 h 12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71" h="127420">
                <a:moveTo>
                  <a:pt x="66353" y="85"/>
                </a:moveTo>
                <a:cubicBezTo>
                  <a:pt x="65295" y="2731"/>
                  <a:pt x="16611" y="74168"/>
                  <a:pt x="6028" y="95335"/>
                </a:cubicBezTo>
                <a:cubicBezTo>
                  <a:pt x="-4555" y="116502"/>
                  <a:pt x="1795" y="129731"/>
                  <a:pt x="2853" y="127085"/>
                </a:cubicBezTo>
                <a:cubicBezTo>
                  <a:pt x="3911" y="124439"/>
                  <a:pt x="1795" y="101685"/>
                  <a:pt x="12378" y="79460"/>
                </a:cubicBezTo>
                <a:cubicBezTo>
                  <a:pt x="22961" y="57235"/>
                  <a:pt x="67411" y="-2561"/>
                  <a:pt x="66353" y="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BD129CB3-EA61-641E-A4CA-FDFD9D9A2954}"/>
              </a:ext>
            </a:extLst>
          </p:cNvPr>
          <p:cNvSpPr/>
          <p:nvPr/>
        </p:nvSpPr>
        <p:spPr>
          <a:xfrm>
            <a:off x="3041637" y="2599941"/>
            <a:ext cx="19225" cy="170716"/>
          </a:xfrm>
          <a:custGeom>
            <a:avLst/>
            <a:gdLst>
              <a:gd name="connsiteX0" fmla="*/ 19063 w 19225"/>
              <a:gd name="connsiteY0" fmla="*/ 384 h 170716"/>
              <a:gd name="connsiteX1" fmla="*/ 13 w 19225"/>
              <a:gd name="connsiteY1" fmla="*/ 168659 h 170716"/>
              <a:gd name="connsiteX2" fmla="*/ 15888 w 19225"/>
              <a:gd name="connsiteY2" fmla="*/ 95634 h 170716"/>
              <a:gd name="connsiteX3" fmla="*/ 9538 w 19225"/>
              <a:gd name="connsiteY3" fmla="*/ 121034 h 170716"/>
              <a:gd name="connsiteX4" fmla="*/ 19063 w 19225"/>
              <a:gd name="connsiteY4" fmla="*/ 384 h 17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5" h="170716">
                <a:moveTo>
                  <a:pt x="19063" y="384"/>
                </a:moveTo>
                <a:cubicBezTo>
                  <a:pt x="17475" y="8322"/>
                  <a:pt x="542" y="152784"/>
                  <a:pt x="13" y="168659"/>
                </a:cubicBezTo>
                <a:cubicBezTo>
                  <a:pt x="-516" y="184534"/>
                  <a:pt x="14300" y="103572"/>
                  <a:pt x="15888" y="95634"/>
                </a:cubicBezTo>
                <a:cubicBezTo>
                  <a:pt x="17476" y="87696"/>
                  <a:pt x="9009" y="132146"/>
                  <a:pt x="9538" y="121034"/>
                </a:cubicBezTo>
                <a:cubicBezTo>
                  <a:pt x="10067" y="109922"/>
                  <a:pt x="20651" y="-7554"/>
                  <a:pt x="19063" y="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F3010883-0737-D1DC-058F-27F237331F53}"/>
              </a:ext>
            </a:extLst>
          </p:cNvPr>
          <p:cNvSpPr/>
          <p:nvPr/>
        </p:nvSpPr>
        <p:spPr>
          <a:xfrm>
            <a:off x="3809995" y="2482667"/>
            <a:ext cx="51698" cy="237574"/>
          </a:xfrm>
          <a:custGeom>
            <a:avLst/>
            <a:gdLst>
              <a:gd name="connsiteX0" fmla="*/ 5 w 51698"/>
              <a:gd name="connsiteY0" fmla="*/ 183 h 237574"/>
              <a:gd name="connsiteX1" fmla="*/ 47630 w 51698"/>
              <a:gd name="connsiteY1" fmla="*/ 225608 h 237574"/>
              <a:gd name="connsiteX2" fmla="*/ 44455 w 51698"/>
              <a:gd name="connsiteY2" fmla="*/ 187508 h 237574"/>
              <a:gd name="connsiteX3" fmla="*/ 5 w 51698"/>
              <a:gd name="connsiteY3" fmla="*/ 183 h 2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8" h="237574">
                <a:moveTo>
                  <a:pt x="5" y="183"/>
                </a:moveTo>
                <a:cubicBezTo>
                  <a:pt x="534" y="6533"/>
                  <a:pt x="40222" y="194387"/>
                  <a:pt x="47630" y="225608"/>
                </a:cubicBezTo>
                <a:cubicBezTo>
                  <a:pt x="55038" y="256829"/>
                  <a:pt x="51334" y="220846"/>
                  <a:pt x="44455" y="187508"/>
                </a:cubicBezTo>
                <a:cubicBezTo>
                  <a:pt x="37576" y="154170"/>
                  <a:pt x="-524" y="-6167"/>
                  <a:pt x="5" y="1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779D648E-2FD2-C0FB-0F30-7D6C38E1735D}"/>
              </a:ext>
            </a:extLst>
          </p:cNvPr>
          <p:cNvSpPr/>
          <p:nvPr/>
        </p:nvSpPr>
        <p:spPr>
          <a:xfrm>
            <a:off x="3495548" y="2222487"/>
            <a:ext cx="96368" cy="147254"/>
          </a:xfrm>
          <a:custGeom>
            <a:avLst/>
            <a:gdLst>
              <a:gd name="connsiteX0" fmla="*/ 127 w 96368"/>
              <a:gd name="connsiteY0" fmla="*/ 13 h 147254"/>
              <a:gd name="connsiteX1" fmla="*/ 66802 w 96368"/>
              <a:gd name="connsiteY1" fmla="*/ 73038 h 147254"/>
              <a:gd name="connsiteX2" fmla="*/ 76327 w 96368"/>
              <a:gd name="connsiteY2" fmla="*/ 146063 h 147254"/>
              <a:gd name="connsiteX3" fmla="*/ 82677 w 96368"/>
              <a:gd name="connsiteY3" fmla="*/ 111138 h 147254"/>
              <a:gd name="connsiteX4" fmla="*/ 95377 w 96368"/>
              <a:gd name="connsiteY4" fmla="*/ 19063 h 147254"/>
              <a:gd name="connsiteX5" fmla="*/ 85852 w 96368"/>
              <a:gd name="connsiteY5" fmla="*/ 66688 h 147254"/>
              <a:gd name="connsiteX6" fmla="*/ 127 w 96368"/>
              <a:gd name="connsiteY6" fmla="*/ 13 h 1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68" h="147254">
                <a:moveTo>
                  <a:pt x="127" y="13"/>
                </a:moveTo>
                <a:cubicBezTo>
                  <a:pt x="-3048" y="1071"/>
                  <a:pt x="54102" y="48696"/>
                  <a:pt x="66802" y="73038"/>
                </a:cubicBezTo>
                <a:cubicBezTo>
                  <a:pt x="79502" y="97380"/>
                  <a:pt x="73681" y="139713"/>
                  <a:pt x="76327" y="146063"/>
                </a:cubicBezTo>
                <a:cubicBezTo>
                  <a:pt x="78973" y="152413"/>
                  <a:pt x="79502" y="132305"/>
                  <a:pt x="82677" y="111138"/>
                </a:cubicBezTo>
                <a:cubicBezTo>
                  <a:pt x="85852" y="89971"/>
                  <a:pt x="94848" y="26471"/>
                  <a:pt x="95377" y="19063"/>
                </a:cubicBezTo>
                <a:cubicBezTo>
                  <a:pt x="95906" y="11655"/>
                  <a:pt x="100140" y="71451"/>
                  <a:pt x="85852" y="66688"/>
                </a:cubicBezTo>
                <a:cubicBezTo>
                  <a:pt x="71564" y="61925"/>
                  <a:pt x="3302" y="-1045"/>
                  <a:pt x="127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852051E8-DF8D-C504-2BC2-7570751D274F}"/>
              </a:ext>
            </a:extLst>
          </p:cNvPr>
          <p:cNvSpPr/>
          <p:nvPr/>
        </p:nvSpPr>
        <p:spPr>
          <a:xfrm>
            <a:off x="2821984" y="2231894"/>
            <a:ext cx="130804" cy="195382"/>
          </a:xfrm>
          <a:custGeom>
            <a:avLst/>
            <a:gdLst>
              <a:gd name="connsiteX0" fmla="*/ 130766 w 130804"/>
              <a:gd name="connsiteY0" fmla="*/ 131 h 195382"/>
              <a:gd name="connsiteX1" fmla="*/ 29166 w 130804"/>
              <a:gd name="connsiteY1" fmla="*/ 127131 h 195382"/>
              <a:gd name="connsiteX2" fmla="*/ 29166 w 130804"/>
              <a:gd name="connsiteY2" fmla="*/ 193806 h 195382"/>
              <a:gd name="connsiteX3" fmla="*/ 591 w 130804"/>
              <a:gd name="connsiteY3" fmla="*/ 63631 h 195382"/>
              <a:gd name="connsiteX4" fmla="*/ 16466 w 130804"/>
              <a:gd name="connsiteY4" fmla="*/ 152531 h 195382"/>
              <a:gd name="connsiteX5" fmla="*/ 130766 w 130804"/>
              <a:gd name="connsiteY5" fmla="*/ 131 h 19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804" h="195382">
                <a:moveTo>
                  <a:pt x="130766" y="131"/>
                </a:moveTo>
                <a:cubicBezTo>
                  <a:pt x="132883" y="-4102"/>
                  <a:pt x="46099" y="94852"/>
                  <a:pt x="29166" y="127131"/>
                </a:cubicBezTo>
                <a:cubicBezTo>
                  <a:pt x="12233" y="159410"/>
                  <a:pt x="33928" y="204389"/>
                  <a:pt x="29166" y="193806"/>
                </a:cubicBezTo>
                <a:cubicBezTo>
                  <a:pt x="24403" y="183223"/>
                  <a:pt x="2708" y="70510"/>
                  <a:pt x="591" y="63631"/>
                </a:cubicBezTo>
                <a:cubicBezTo>
                  <a:pt x="-1526" y="56752"/>
                  <a:pt x="1649" y="158881"/>
                  <a:pt x="16466" y="152531"/>
                </a:cubicBezTo>
                <a:cubicBezTo>
                  <a:pt x="31283" y="146181"/>
                  <a:pt x="128649" y="4364"/>
                  <a:pt x="130766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98D91DF6-9AD7-989E-7FE3-DA627A287ADC}"/>
              </a:ext>
            </a:extLst>
          </p:cNvPr>
          <p:cNvSpPr/>
          <p:nvPr/>
        </p:nvSpPr>
        <p:spPr>
          <a:xfrm>
            <a:off x="3374071" y="4461950"/>
            <a:ext cx="311437" cy="529283"/>
          </a:xfrm>
          <a:custGeom>
            <a:avLst/>
            <a:gdLst>
              <a:gd name="connsiteX0" fmla="*/ 954 w 311437"/>
              <a:gd name="connsiteY0" fmla="*/ 2100 h 529283"/>
              <a:gd name="connsiteX1" fmla="*/ 302579 w 311437"/>
              <a:gd name="connsiteY1" fmla="*/ 516450 h 529283"/>
              <a:gd name="connsiteX2" fmla="*/ 210504 w 311437"/>
              <a:gd name="connsiteY2" fmla="*/ 341825 h 529283"/>
              <a:gd name="connsiteX3" fmla="*/ 954 w 311437"/>
              <a:gd name="connsiteY3" fmla="*/ 2100 h 5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37" h="529283">
                <a:moveTo>
                  <a:pt x="954" y="2100"/>
                </a:moveTo>
                <a:cubicBezTo>
                  <a:pt x="16300" y="31204"/>
                  <a:pt x="267654" y="459829"/>
                  <a:pt x="302579" y="516450"/>
                </a:cubicBezTo>
                <a:cubicBezTo>
                  <a:pt x="337504" y="573071"/>
                  <a:pt x="261304" y="429138"/>
                  <a:pt x="210504" y="341825"/>
                </a:cubicBezTo>
                <a:cubicBezTo>
                  <a:pt x="159704" y="254513"/>
                  <a:pt x="-14392" y="-27004"/>
                  <a:pt x="954" y="21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CC80FC0F-E567-EA38-44DF-0EBECE5152E6}"/>
              </a:ext>
            </a:extLst>
          </p:cNvPr>
          <p:cNvSpPr/>
          <p:nvPr/>
        </p:nvSpPr>
        <p:spPr>
          <a:xfrm>
            <a:off x="2478975" y="4392996"/>
            <a:ext cx="693876" cy="463490"/>
          </a:xfrm>
          <a:custGeom>
            <a:avLst/>
            <a:gdLst>
              <a:gd name="connsiteX0" fmla="*/ 692850 w 693876"/>
              <a:gd name="connsiteY0" fmla="*/ 1204 h 463490"/>
              <a:gd name="connsiteX1" fmla="*/ 245175 w 693876"/>
              <a:gd name="connsiteY1" fmla="*/ 286954 h 463490"/>
              <a:gd name="connsiteX2" fmla="*/ 267400 w 693876"/>
              <a:gd name="connsiteY2" fmla="*/ 267904 h 463490"/>
              <a:gd name="connsiteX3" fmla="*/ 3875 w 693876"/>
              <a:gd name="connsiteY3" fmla="*/ 461579 h 463490"/>
              <a:gd name="connsiteX4" fmla="*/ 499175 w 693876"/>
              <a:gd name="connsiteY4" fmla="*/ 131379 h 463490"/>
              <a:gd name="connsiteX5" fmla="*/ 372175 w 693876"/>
              <a:gd name="connsiteY5" fmla="*/ 182179 h 463490"/>
              <a:gd name="connsiteX6" fmla="*/ 692850 w 693876"/>
              <a:gd name="connsiteY6" fmla="*/ 1204 h 46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876" h="463490">
                <a:moveTo>
                  <a:pt x="692850" y="1204"/>
                </a:moveTo>
                <a:cubicBezTo>
                  <a:pt x="671683" y="18666"/>
                  <a:pt x="316083" y="242504"/>
                  <a:pt x="245175" y="286954"/>
                </a:cubicBezTo>
                <a:cubicBezTo>
                  <a:pt x="174267" y="331404"/>
                  <a:pt x="307617" y="238800"/>
                  <a:pt x="267400" y="267904"/>
                </a:cubicBezTo>
                <a:cubicBezTo>
                  <a:pt x="227183" y="297008"/>
                  <a:pt x="-34754" y="484333"/>
                  <a:pt x="3875" y="461579"/>
                </a:cubicBezTo>
                <a:cubicBezTo>
                  <a:pt x="42504" y="438825"/>
                  <a:pt x="437792" y="177946"/>
                  <a:pt x="499175" y="131379"/>
                </a:cubicBezTo>
                <a:cubicBezTo>
                  <a:pt x="560558" y="84812"/>
                  <a:pt x="343071" y="202817"/>
                  <a:pt x="372175" y="182179"/>
                </a:cubicBezTo>
                <a:cubicBezTo>
                  <a:pt x="401279" y="161542"/>
                  <a:pt x="714017" y="-16258"/>
                  <a:pt x="692850" y="12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351867D6-F9D5-8074-4F8D-C30B5D77B972}"/>
              </a:ext>
            </a:extLst>
          </p:cNvPr>
          <p:cNvSpPr/>
          <p:nvPr/>
        </p:nvSpPr>
        <p:spPr>
          <a:xfrm>
            <a:off x="4571103" y="3752842"/>
            <a:ext cx="1339312" cy="245860"/>
          </a:xfrm>
          <a:custGeom>
            <a:avLst/>
            <a:gdLst>
              <a:gd name="connsiteX0" fmla="*/ 7247 w 1339312"/>
              <a:gd name="connsiteY0" fmla="*/ 8 h 245860"/>
              <a:gd name="connsiteX1" fmla="*/ 886722 w 1339312"/>
              <a:gd name="connsiteY1" fmla="*/ 104783 h 245860"/>
              <a:gd name="connsiteX2" fmla="*/ 781947 w 1339312"/>
              <a:gd name="connsiteY2" fmla="*/ 104783 h 245860"/>
              <a:gd name="connsiteX3" fmla="*/ 1023247 w 1339312"/>
              <a:gd name="connsiteY3" fmla="*/ 107958 h 245860"/>
              <a:gd name="connsiteX4" fmla="*/ 1185172 w 1339312"/>
              <a:gd name="connsiteY4" fmla="*/ 146058 h 245860"/>
              <a:gd name="connsiteX5" fmla="*/ 1166122 w 1339312"/>
              <a:gd name="connsiteY5" fmla="*/ 136533 h 245860"/>
              <a:gd name="connsiteX6" fmla="*/ 1324872 w 1339312"/>
              <a:gd name="connsiteY6" fmla="*/ 244483 h 245860"/>
              <a:gd name="connsiteX7" fmla="*/ 1255022 w 1339312"/>
              <a:gd name="connsiteY7" fmla="*/ 190508 h 245860"/>
              <a:gd name="connsiteX8" fmla="*/ 645422 w 1339312"/>
              <a:gd name="connsiteY8" fmla="*/ 88908 h 245860"/>
              <a:gd name="connsiteX9" fmla="*/ 1134372 w 1339312"/>
              <a:gd name="connsiteY9" fmla="*/ 142883 h 245860"/>
              <a:gd name="connsiteX10" fmla="*/ 654947 w 1339312"/>
              <a:gd name="connsiteY10" fmla="*/ 92083 h 245860"/>
              <a:gd name="connsiteX11" fmla="*/ 315222 w 1339312"/>
              <a:gd name="connsiteY11" fmla="*/ 38108 h 245860"/>
              <a:gd name="connsiteX12" fmla="*/ 461272 w 1339312"/>
              <a:gd name="connsiteY12" fmla="*/ 98433 h 245860"/>
              <a:gd name="connsiteX13" fmla="*/ 7247 w 1339312"/>
              <a:gd name="connsiteY13" fmla="*/ 8 h 2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9312" h="245860">
                <a:moveTo>
                  <a:pt x="7247" y="8"/>
                </a:moveTo>
                <a:cubicBezTo>
                  <a:pt x="78155" y="1066"/>
                  <a:pt x="757605" y="87321"/>
                  <a:pt x="886722" y="104783"/>
                </a:cubicBezTo>
                <a:cubicBezTo>
                  <a:pt x="1015839" y="122245"/>
                  <a:pt x="759193" y="104254"/>
                  <a:pt x="781947" y="104783"/>
                </a:cubicBezTo>
                <a:cubicBezTo>
                  <a:pt x="804701" y="105312"/>
                  <a:pt x="956043" y="101079"/>
                  <a:pt x="1023247" y="107958"/>
                </a:cubicBezTo>
                <a:cubicBezTo>
                  <a:pt x="1090451" y="114837"/>
                  <a:pt x="1185172" y="146058"/>
                  <a:pt x="1185172" y="146058"/>
                </a:cubicBezTo>
                <a:cubicBezTo>
                  <a:pt x="1208984" y="150820"/>
                  <a:pt x="1142839" y="120129"/>
                  <a:pt x="1166122" y="136533"/>
                </a:cubicBezTo>
                <a:cubicBezTo>
                  <a:pt x="1189405" y="152937"/>
                  <a:pt x="1310055" y="235487"/>
                  <a:pt x="1324872" y="244483"/>
                </a:cubicBezTo>
                <a:cubicBezTo>
                  <a:pt x="1339689" y="253479"/>
                  <a:pt x="1368264" y="216437"/>
                  <a:pt x="1255022" y="190508"/>
                </a:cubicBezTo>
                <a:cubicBezTo>
                  <a:pt x="1141780" y="164579"/>
                  <a:pt x="665530" y="96845"/>
                  <a:pt x="645422" y="88908"/>
                </a:cubicBezTo>
                <a:cubicBezTo>
                  <a:pt x="625314" y="80971"/>
                  <a:pt x="1132785" y="142354"/>
                  <a:pt x="1134372" y="142883"/>
                </a:cubicBezTo>
                <a:cubicBezTo>
                  <a:pt x="1135959" y="143412"/>
                  <a:pt x="791472" y="109546"/>
                  <a:pt x="654947" y="92083"/>
                </a:cubicBezTo>
                <a:cubicBezTo>
                  <a:pt x="518422" y="74621"/>
                  <a:pt x="347501" y="37050"/>
                  <a:pt x="315222" y="38108"/>
                </a:cubicBezTo>
                <a:cubicBezTo>
                  <a:pt x="282943" y="39166"/>
                  <a:pt x="514718" y="104783"/>
                  <a:pt x="461272" y="98433"/>
                </a:cubicBezTo>
                <a:cubicBezTo>
                  <a:pt x="407826" y="92083"/>
                  <a:pt x="-63661" y="-1050"/>
                  <a:pt x="7247" y="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0BC50369-DD2C-BF9C-07CD-7DE08AA08773}"/>
              </a:ext>
            </a:extLst>
          </p:cNvPr>
          <p:cNvSpPr/>
          <p:nvPr/>
        </p:nvSpPr>
        <p:spPr>
          <a:xfrm>
            <a:off x="3213022" y="4441494"/>
            <a:ext cx="166829" cy="1065649"/>
          </a:xfrm>
          <a:custGeom>
            <a:avLst/>
            <a:gdLst>
              <a:gd name="connsiteX0" fmla="*/ 78 w 166829"/>
              <a:gd name="connsiteY0" fmla="*/ 331 h 1065649"/>
              <a:gd name="connsiteX1" fmla="*/ 123903 w 166829"/>
              <a:gd name="connsiteY1" fmla="*/ 575006 h 1065649"/>
              <a:gd name="connsiteX2" fmla="*/ 123903 w 166829"/>
              <a:gd name="connsiteY2" fmla="*/ 546431 h 1065649"/>
              <a:gd name="connsiteX3" fmla="*/ 114378 w 166829"/>
              <a:gd name="connsiteY3" fmla="*/ 794081 h 1065649"/>
              <a:gd name="connsiteX4" fmla="*/ 114378 w 166829"/>
              <a:gd name="connsiteY4" fmla="*/ 794081 h 1065649"/>
              <a:gd name="connsiteX5" fmla="*/ 165178 w 166829"/>
              <a:gd name="connsiteY5" fmla="*/ 1060781 h 1065649"/>
              <a:gd name="connsiteX6" fmla="*/ 149303 w 166829"/>
              <a:gd name="connsiteY6" fmla="*/ 952831 h 1065649"/>
              <a:gd name="connsiteX7" fmla="*/ 98503 w 166829"/>
              <a:gd name="connsiteY7" fmla="*/ 781381 h 1065649"/>
              <a:gd name="connsiteX8" fmla="*/ 101678 w 166829"/>
              <a:gd name="connsiteY8" fmla="*/ 841706 h 1065649"/>
              <a:gd name="connsiteX9" fmla="*/ 142953 w 166829"/>
              <a:gd name="connsiteY9" fmla="*/ 521031 h 1065649"/>
              <a:gd name="connsiteX10" fmla="*/ 133428 w 166829"/>
              <a:gd name="connsiteY10" fmla="*/ 552781 h 1065649"/>
              <a:gd name="connsiteX11" fmla="*/ 95328 w 166829"/>
              <a:gd name="connsiteY11" fmla="*/ 86056 h 1065649"/>
              <a:gd name="connsiteX12" fmla="*/ 104853 w 166829"/>
              <a:gd name="connsiteY12" fmla="*/ 486106 h 1065649"/>
              <a:gd name="connsiteX13" fmla="*/ 78 w 166829"/>
              <a:gd name="connsiteY13" fmla="*/ 331 h 106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829" h="1065649">
                <a:moveTo>
                  <a:pt x="78" y="331"/>
                </a:moveTo>
                <a:cubicBezTo>
                  <a:pt x="3253" y="15148"/>
                  <a:pt x="103266" y="483989"/>
                  <a:pt x="123903" y="575006"/>
                </a:cubicBezTo>
                <a:cubicBezTo>
                  <a:pt x="144540" y="666023"/>
                  <a:pt x="125490" y="509919"/>
                  <a:pt x="123903" y="546431"/>
                </a:cubicBezTo>
                <a:cubicBezTo>
                  <a:pt x="122316" y="582943"/>
                  <a:pt x="114378" y="794081"/>
                  <a:pt x="114378" y="794081"/>
                </a:cubicBezTo>
                <a:lnTo>
                  <a:pt x="114378" y="794081"/>
                </a:lnTo>
                <a:cubicBezTo>
                  <a:pt x="122845" y="838531"/>
                  <a:pt x="159357" y="1034323"/>
                  <a:pt x="165178" y="1060781"/>
                </a:cubicBezTo>
                <a:cubicBezTo>
                  <a:pt x="170999" y="1087239"/>
                  <a:pt x="160415" y="999398"/>
                  <a:pt x="149303" y="952831"/>
                </a:cubicBezTo>
                <a:cubicBezTo>
                  <a:pt x="138191" y="906264"/>
                  <a:pt x="106440" y="799902"/>
                  <a:pt x="98503" y="781381"/>
                </a:cubicBezTo>
                <a:cubicBezTo>
                  <a:pt x="90566" y="762860"/>
                  <a:pt x="94270" y="885098"/>
                  <a:pt x="101678" y="841706"/>
                </a:cubicBezTo>
                <a:cubicBezTo>
                  <a:pt x="109086" y="798314"/>
                  <a:pt x="137661" y="569185"/>
                  <a:pt x="142953" y="521031"/>
                </a:cubicBezTo>
                <a:cubicBezTo>
                  <a:pt x="148245" y="472877"/>
                  <a:pt x="141365" y="625277"/>
                  <a:pt x="133428" y="552781"/>
                </a:cubicBezTo>
                <a:cubicBezTo>
                  <a:pt x="125491" y="480285"/>
                  <a:pt x="100090" y="97168"/>
                  <a:pt x="95328" y="86056"/>
                </a:cubicBezTo>
                <a:cubicBezTo>
                  <a:pt x="90566" y="74944"/>
                  <a:pt x="118611" y="500394"/>
                  <a:pt x="104853" y="486106"/>
                </a:cubicBezTo>
                <a:cubicBezTo>
                  <a:pt x="91095" y="471818"/>
                  <a:pt x="-3097" y="-14486"/>
                  <a:pt x="78" y="3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F08BABEC-7BC2-3DF5-F01F-53F255365D28}"/>
              </a:ext>
            </a:extLst>
          </p:cNvPr>
          <p:cNvSpPr/>
          <p:nvPr/>
        </p:nvSpPr>
        <p:spPr>
          <a:xfrm>
            <a:off x="3022255" y="4426602"/>
            <a:ext cx="134138" cy="471764"/>
          </a:xfrm>
          <a:custGeom>
            <a:avLst/>
            <a:gdLst>
              <a:gd name="connsiteX0" fmla="*/ 133695 w 134138"/>
              <a:gd name="connsiteY0" fmla="*/ 2523 h 471764"/>
              <a:gd name="connsiteX1" fmla="*/ 3520 w 134138"/>
              <a:gd name="connsiteY1" fmla="*/ 462898 h 471764"/>
              <a:gd name="connsiteX2" fmla="*/ 44795 w 134138"/>
              <a:gd name="connsiteY2" fmla="*/ 285098 h 471764"/>
              <a:gd name="connsiteX3" fmla="*/ 133695 w 134138"/>
              <a:gd name="connsiteY3" fmla="*/ 2523 h 47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38" h="471764">
                <a:moveTo>
                  <a:pt x="133695" y="2523"/>
                </a:moveTo>
                <a:cubicBezTo>
                  <a:pt x="126816" y="32156"/>
                  <a:pt x="18337" y="415802"/>
                  <a:pt x="3520" y="462898"/>
                </a:cubicBezTo>
                <a:cubicBezTo>
                  <a:pt x="-11297" y="509994"/>
                  <a:pt x="24158" y="357594"/>
                  <a:pt x="44795" y="285098"/>
                </a:cubicBezTo>
                <a:cubicBezTo>
                  <a:pt x="65432" y="212602"/>
                  <a:pt x="140574" y="-27110"/>
                  <a:pt x="133695" y="2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99DC0506-1C18-276A-1662-B8C85AABB358}"/>
              </a:ext>
            </a:extLst>
          </p:cNvPr>
          <p:cNvSpPr/>
          <p:nvPr/>
        </p:nvSpPr>
        <p:spPr>
          <a:xfrm>
            <a:off x="2936751" y="4825986"/>
            <a:ext cx="157256" cy="476331"/>
          </a:xfrm>
          <a:custGeom>
            <a:avLst/>
            <a:gdLst>
              <a:gd name="connsiteX0" fmla="*/ 25524 w 157256"/>
              <a:gd name="connsiteY0" fmla="*/ 14 h 476331"/>
              <a:gd name="connsiteX1" fmla="*/ 155699 w 157256"/>
              <a:gd name="connsiteY1" fmla="*/ 95264 h 476331"/>
              <a:gd name="connsiteX2" fmla="*/ 98549 w 157256"/>
              <a:gd name="connsiteY2" fmla="*/ 241314 h 476331"/>
              <a:gd name="connsiteX3" fmla="*/ 117599 w 157256"/>
              <a:gd name="connsiteY3" fmla="*/ 193689 h 476331"/>
              <a:gd name="connsiteX4" fmla="*/ 124 w 157256"/>
              <a:gd name="connsiteY4" fmla="*/ 476264 h 476331"/>
              <a:gd name="connsiteX5" fmla="*/ 142999 w 157256"/>
              <a:gd name="connsiteY5" fmla="*/ 165114 h 476331"/>
              <a:gd name="connsiteX6" fmla="*/ 111249 w 157256"/>
              <a:gd name="connsiteY6" fmla="*/ 76214 h 476331"/>
              <a:gd name="connsiteX7" fmla="*/ 142999 w 157256"/>
              <a:gd name="connsiteY7" fmla="*/ 101614 h 476331"/>
              <a:gd name="connsiteX8" fmla="*/ 25524 w 157256"/>
              <a:gd name="connsiteY8" fmla="*/ 14 h 4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56" h="476331">
                <a:moveTo>
                  <a:pt x="25524" y="14"/>
                </a:moveTo>
                <a:cubicBezTo>
                  <a:pt x="27641" y="-1044"/>
                  <a:pt x="143528" y="55047"/>
                  <a:pt x="155699" y="95264"/>
                </a:cubicBezTo>
                <a:cubicBezTo>
                  <a:pt x="167870" y="135481"/>
                  <a:pt x="104899" y="224910"/>
                  <a:pt x="98549" y="241314"/>
                </a:cubicBezTo>
                <a:cubicBezTo>
                  <a:pt x="92199" y="257718"/>
                  <a:pt x="134003" y="154531"/>
                  <a:pt x="117599" y="193689"/>
                </a:cubicBezTo>
                <a:cubicBezTo>
                  <a:pt x="101195" y="232847"/>
                  <a:pt x="-4109" y="481026"/>
                  <a:pt x="124" y="476264"/>
                </a:cubicBezTo>
                <a:cubicBezTo>
                  <a:pt x="4357" y="471502"/>
                  <a:pt x="124478" y="231789"/>
                  <a:pt x="142999" y="165114"/>
                </a:cubicBezTo>
                <a:cubicBezTo>
                  <a:pt x="161520" y="98439"/>
                  <a:pt x="111249" y="86797"/>
                  <a:pt x="111249" y="76214"/>
                </a:cubicBezTo>
                <a:cubicBezTo>
                  <a:pt x="111249" y="65631"/>
                  <a:pt x="156228" y="114843"/>
                  <a:pt x="142999" y="101614"/>
                </a:cubicBezTo>
                <a:cubicBezTo>
                  <a:pt x="129770" y="88385"/>
                  <a:pt x="23407" y="1072"/>
                  <a:pt x="25524" y="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9E6AB944-2134-AAFF-1D4A-45D893141002}"/>
              </a:ext>
            </a:extLst>
          </p:cNvPr>
          <p:cNvSpPr/>
          <p:nvPr/>
        </p:nvSpPr>
        <p:spPr>
          <a:xfrm>
            <a:off x="2393034" y="4783999"/>
            <a:ext cx="115797" cy="492605"/>
          </a:xfrm>
          <a:custGeom>
            <a:avLst/>
            <a:gdLst>
              <a:gd name="connsiteX0" fmla="*/ 115216 w 115797"/>
              <a:gd name="connsiteY0" fmla="*/ 3901 h 492605"/>
              <a:gd name="connsiteX1" fmla="*/ 4091 w 115797"/>
              <a:gd name="connsiteY1" fmla="*/ 476976 h 492605"/>
              <a:gd name="connsiteX2" fmla="*/ 26316 w 115797"/>
              <a:gd name="connsiteY2" fmla="*/ 353151 h 492605"/>
              <a:gd name="connsiteX3" fmla="*/ 48541 w 115797"/>
              <a:gd name="connsiteY3" fmla="*/ 95976 h 492605"/>
              <a:gd name="connsiteX4" fmla="*/ 48541 w 115797"/>
              <a:gd name="connsiteY4" fmla="*/ 242026 h 492605"/>
              <a:gd name="connsiteX5" fmla="*/ 115216 w 115797"/>
              <a:gd name="connsiteY5" fmla="*/ 3901 h 4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7" h="492605">
                <a:moveTo>
                  <a:pt x="115216" y="3901"/>
                </a:moveTo>
                <a:cubicBezTo>
                  <a:pt x="107808" y="43059"/>
                  <a:pt x="18908" y="418768"/>
                  <a:pt x="4091" y="476976"/>
                </a:cubicBezTo>
                <a:cubicBezTo>
                  <a:pt x="-10726" y="535184"/>
                  <a:pt x="18908" y="416651"/>
                  <a:pt x="26316" y="353151"/>
                </a:cubicBezTo>
                <a:cubicBezTo>
                  <a:pt x="33724" y="289651"/>
                  <a:pt x="44837" y="114497"/>
                  <a:pt x="48541" y="95976"/>
                </a:cubicBezTo>
                <a:cubicBezTo>
                  <a:pt x="52245" y="77455"/>
                  <a:pt x="40074" y="251022"/>
                  <a:pt x="48541" y="242026"/>
                </a:cubicBezTo>
                <a:cubicBezTo>
                  <a:pt x="57008" y="233030"/>
                  <a:pt x="122624" y="-35257"/>
                  <a:pt x="115216" y="39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39F24697-D1E7-B301-82DB-9A3611FB4755}"/>
              </a:ext>
            </a:extLst>
          </p:cNvPr>
          <p:cNvSpPr/>
          <p:nvPr/>
        </p:nvSpPr>
        <p:spPr>
          <a:xfrm>
            <a:off x="2327482" y="4762093"/>
            <a:ext cx="238889" cy="433225"/>
          </a:xfrm>
          <a:custGeom>
            <a:avLst/>
            <a:gdLst>
              <a:gd name="connsiteX0" fmla="*/ 237918 w 238889"/>
              <a:gd name="connsiteY0" fmla="*/ 407 h 433225"/>
              <a:gd name="connsiteX1" fmla="*/ 6143 w 238889"/>
              <a:gd name="connsiteY1" fmla="*/ 152807 h 433225"/>
              <a:gd name="connsiteX2" fmla="*/ 63293 w 238889"/>
              <a:gd name="connsiteY2" fmla="*/ 133757 h 433225"/>
              <a:gd name="connsiteX3" fmla="*/ 22018 w 238889"/>
              <a:gd name="connsiteY3" fmla="*/ 241707 h 433225"/>
              <a:gd name="connsiteX4" fmla="*/ 44243 w 238889"/>
              <a:gd name="connsiteY4" fmla="*/ 429032 h 433225"/>
              <a:gd name="connsiteX5" fmla="*/ 44243 w 238889"/>
              <a:gd name="connsiteY5" fmla="*/ 362357 h 433225"/>
              <a:gd name="connsiteX6" fmla="*/ 18843 w 238889"/>
              <a:gd name="connsiteY6" fmla="*/ 251232 h 433225"/>
              <a:gd name="connsiteX7" fmla="*/ 107743 w 238889"/>
              <a:gd name="connsiteY7" fmla="*/ 108357 h 433225"/>
              <a:gd name="connsiteX8" fmla="*/ 88693 w 238889"/>
              <a:gd name="connsiteY8" fmla="*/ 108357 h 433225"/>
              <a:gd name="connsiteX9" fmla="*/ 237918 w 238889"/>
              <a:gd name="connsiteY9" fmla="*/ 407 h 4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889" h="433225">
                <a:moveTo>
                  <a:pt x="237918" y="407"/>
                </a:moveTo>
                <a:cubicBezTo>
                  <a:pt x="224160" y="7815"/>
                  <a:pt x="35247" y="130582"/>
                  <a:pt x="6143" y="152807"/>
                </a:cubicBezTo>
                <a:cubicBezTo>
                  <a:pt x="-22961" y="175032"/>
                  <a:pt x="60647" y="118940"/>
                  <a:pt x="63293" y="133757"/>
                </a:cubicBezTo>
                <a:cubicBezTo>
                  <a:pt x="65939" y="148574"/>
                  <a:pt x="25193" y="192495"/>
                  <a:pt x="22018" y="241707"/>
                </a:cubicBezTo>
                <a:cubicBezTo>
                  <a:pt x="18843" y="290919"/>
                  <a:pt x="40539" y="408924"/>
                  <a:pt x="44243" y="429032"/>
                </a:cubicBezTo>
                <a:cubicBezTo>
                  <a:pt x="47947" y="449140"/>
                  <a:pt x="48476" y="391990"/>
                  <a:pt x="44243" y="362357"/>
                </a:cubicBezTo>
                <a:cubicBezTo>
                  <a:pt x="40010" y="332724"/>
                  <a:pt x="8260" y="293565"/>
                  <a:pt x="18843" y="251232"/>
                </a:cubicBezTo>
                <a:cubicBezTo>
                  <a:pt x="29426" y="208899"/>
                  <a:pt x="96101" y="132170"/>
                  <a:pt x="107743" y="108357"/>
                </a:cubicBezTo>
                <a:cubicBezTo>
                  <a:pt x="119385" y="84544"/>
                  <a:pt x="62235" y="127936"/>
                  <a:pt x="88693" y="108357"/>
                </a:cubicBezTo>
                <a:cubicBezTo>
                  <a:pt x="115151" y="88778"/>
                  <a:pt x="251676" y="-7001"/>
                  <a:pt x="237918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891DFECD-7C1B-333D-E54D-1BF6057E45EA}"/>
              </a:ext>
            </a:extLst>
          </p:cNvPr>
          <p:cNvSpPr/>
          <p:nvPr/>
        </p:nvSpPr>
        <p:spPr>
          <a:xfrm>
            <a:off x="4562736" y="3698560"/>
            <a:ext cx="295714" cy="1028740"/>
          </a:xfrm>
          <a:custGeom>
            <a:avLst/>
            <a:gdLst>
              <a:gd name="connsiteX0" fmla="*/ 103607 w 295714"/>
              <a:gd name="connsiteY0" fmla="*/ 2583 h 1028740"/>
              <a:gd name="connsiteX1" fmla="*/ 139893 w 295714"/>
              <a:gd name="connsiteY1" fmla="*/ 619440 h 1028740"/>
              <a:gd name="connsiteX2" fmla="*/ 147150 w 295714"/>
              <a:gd name="connsiteY2" fmla="*/ 503326 h 1028740"/>
              <a:gd name="connsiteX3" fmla="*/ 154407 w 295714"/>
              <a:gd name="connsiteY3" fmla="*/ 692011 h 1028740"/>
              <a:gd name="connsiteX4" fmla="*/ 118121 w 295714"/>
              <a:gd name="connsiteY4" fmla="*/ 851669 h 1028740"/>
              <a:gd name="connsiteX5" fmla="*/ 161664 w 295714"/>
              <a:gd name="connsiteY5" fmla="*/ 757326 h 1028740"/>
              <a:gd name="connsiteX6" fmla="*/ 2007 w 295714"/>
              <a:gd name="connsiteY6" fmla="*/ 1025840 h 1028740"/>
              <a:gd name="connsiteX7" fmla="*/ 292293 w 295714"/>
              <a:gd name="connsiteY7" fmla="*/ 554126 h 1028740"/>
              <a:gd name="connsiteX8" fmla="*/ 161664 w 295714"/>
              <a:gd name="connsiteY8" fmla="*/ 757326 h 1028740"/>
              <a:gd name="connsiteX9" fmla="*/ 168921 w 295714"/>
              <a:gd name="connsiteY9" fmla="*/ 256583 h 1028740"/>
              <a:gd name="connsiteX10" fmla="*/ 139893 w 295714"/>
              <a:gd name="connsiteY10" fmla="*/ 394469 h 1028740"/>
              <a:gd name="connsiteX11" fmla="*/ 103607 w 295714"/>
              <a:gd name="connsiteY11" fmla="*/ 2583 h 102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714" h="1028740">
                <a:moveTo>
                  <a:pt x="103607" y="2583"/>
                </a:moveTo>
                <a:cubicBezTo>
                  <a:pt x="103607" y="40078"/>
                  <a:pt x="132636" y="535983"/>
                  <a:pt x="139893" y="619440"/>
                </a:cubicBezTo>
                <a:cubicBezTo>
                  <a:pt x="147150" y="702897"/>
                  <a:pt x="144731" y="491231"/>
                  <a:pt x="147150" y="503326"/>
                </a:cubicBezTo>
                <a:cubicBezTo>
                  <a:pt x="149569" y="515421"/>
                  <a:pt x="159245" y="633954"/>
                  <a:pt x="154407" y="692011"/>
                </a:cubicBezTo>
                <a:cubicBezTo>
                  <a:pt x="149569" y="750068"/>
                  <a:pt x="116912" y="840783"/>
                  <a:pt x="118121" y="851669"/>
                </a:cubicBezTo>
                <a:cubicBezTo>
                  <a:pt x="119330" y="862555"/>
                  <a:pt x="181016" y="728298"/>
                  <a:pt x="161664" y="757326"/>
                </a:cubicBezTo>
                <a:cubicBezTo>
                  <a:pt x="142312" y="786354"/>
                  <a:pt x="-19764" y="1059707"/>
                  <a:pt x="2007" y="1025840"/>
                </a:cubicBezTo>
                <a:cubicBezTo>
                  <a:pt x="23778" y="991973"/>
                  <a:pt x="265684" y="598878"/>
                  <a:pt x="292293" y="554126"/>
                </a:cubicBezTo>
                <a:cubicBezTo>
                  <a:pt x="318902" y="509374"/>
                  <a:pt x="182226" y="806916"/>
                  <a:pt x="161664" y="757326"/>
                </a:cubicBezTo>
                <a:cubicBezTo>
                  <a:pt x="141102" y="707736"/>
                  <a:pt x="172549" y="317059"/>
                  <a:pt x="168921" y="256583"/>
                </a:cubicBezTo>
                <a:cubicBezTo>
                  <a:pt x="165293" y="196107"/>
                  <a:pt x="153198" y="441641"/>
                  <a:pt x="139893" y="394469"/>
                </a:cubicBezTo>
                <a:cubicBezTo>
                  <a:pt x="126588" y="347298"/>
                  <a:pt x="103607" y="-34912"/>
                  <a:pt x="103607" y="2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D82541B9-0657-3926-99F8-1920A79BFE24}"/>
              </a:ext>
            </a:extLst>
          </p:cNvPr>
          <p:cNvSpPr/>
          <p:nvPr/>
        </p:nvSpPr>
        <p:spPr>
          <a:xfrm>
            <a:off x="4194498" y="4107690"/>
            <a:ext cx="115589" cy="1479560"/>
          </a:xfrm>
          <a:custGeom>
            <a:avLst/>
            <a:gdLst>
              <a:gd name="connsiteX0" fmla="*/ 131 w 115589"/>
              <a:gd name="connsiteY0" fmla="*/ 7110 h 1479560"/>
              <a:gd name="connsiteX1" fmla="*/ 108988 w 115589"/>
              <a:gd name="connsiteY1" fmla="*/ 1473053 h 1479560"/>
              <a:gd name="connsiteX2" fmla="*/ 101731 w 115589"/>
              <a:gd name="connsiteY2" fmla="*/ 558653 h 1479560"/>
              <a:gd name="connsiteX3" fmla="*/ 87216 w 115589"/>
              <a:gd name="connsiteY3" fmla="*/ 899739 h 1479560"/>
              <a:gd name="connsiteX4" fmla="*/ 131 w 115589"/>
              <a:gd name="connsiteY4" fmla="*/ 7110 h 14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89" h="1479560">
                <a:moveTo>
                  <a:pt x="131" y="7110"/>
                </a:moveTo>
                <a:cubicBezTo>
                  <a:pt x="3760" y="102662"/>
                  <a:pt x="92055" y="1381129"/>
                  <a:pt x="108988" y="1473053"/>
                </a:cubicBezTo>
                <a:cubicBezTo>
                  <a:pt x="125921" y="1564977"/>
                  <a:pt x="105360" y="654205"/>
                  <a:pt x="101731" y="558653"/>
                </a:cubicBezTo>
                <a:cubicBezTo>
                  <a:pt x="98102" y="463101"/>
                  <a:pt x="105359" y="990453"/>
                  <a:pt x="87216" y="899739"/>
                </a:cubicBezTo>
                <a:cubicBezTo>
                  <a:pt x="69073" y="809025"/>
                  <a:pt x="-3498" y="-88442"/>
                  <a:pt x="131" y="7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53DC8076-13AD-0AC6-AD38-F0E722C8F25D}"/>
              </a:ext>
            </a:extLst>
          </p:cNvPr>
          <p:cNvSpPr/>
          <p:nvPr/>
        </p:nvSpPr>
        <p:spPr>
          <a:xfrm>
            <a:off x="3098668" y="4292446"/>
            <a:ext cx="268486" cy="152655"/>
          </a:xfrm>
          <a:custGeom>
            <a:avLst/>
            <a:gdLst>
              <a:gd name="connsiteX0" fmla="*/ 98557 w 268486"/>
              <a:gd name="connsiteY0" fmla="*/ 3329 h 152655"/>
              <a:gd name="connsiteX1" fmla="*/ 41407 w 268486"/>
              <a:gd name="connsiteY1" fmla="*/ 60479 h 152655"/>
              <a:gd name="connsiteX2" fmla="*/ 101732 w 268486"/>
              <a:gd name="connsiteY2" fmla="*/ 98579 h 152655"/>
              <a:gd name="connsiteX3" fmla="*/ 76332 w 268486"/>
              <a:gd name="connsiteY3" fmla="*/ 92229 h 152655"/>
              <a:gd name="connsiteX4" fmla="*/ 260482 w 268486"/>
              <a:gd name="connsiteY4" fmla="*/ 149379 h 152655"/>
              <a:gd name="connsiteX5" fmla="*/ 225557 w 268486"/>
              <a:gd name="connsiteY5" fmla="*/ 133504 h 152655"/>
              <a:gd name="connsiteX6" fmla="*/ 136657 w 268486"/>
              <a:gd name="connsiteY6" fmla="*/ 117629 h 152655"/>
              <a:gd name="connsiteX7" fmla="*/ 165232 w 268486"/>
              <a:gd name="connsiteY7" fmla="*/ 152554 h 152655"/>
              <a:gd name="connsiteX8" fmla="*/ 127132 w 268486"/>
              <a:gd name="connsiteY8" fmla="*/ 127154 h 152655"/>
              <a:gd name="connsiteX9" fmla="*/ 50932 w 268486"/>
              <a:gd name="connsiteY9" fmla="*/ 95404 h 152655"/>
              <a:gd name="connsiteX10" fmla="*/ 66807 w 268486"/>
              <a:gd name="connsiteY10" fmla="*/ 66829 h 152655"/>
              <a:gd name="connsiteX11" fmla="*/ 79507 w 268486"/>
              <a:gd name="connsiteY11" fmla="*/ 89054 h 152655"/>
              <a:gd name="connsiteX12" fmla="*/ 132 w 268486"/>
              <a:gd name="connsiteY12" fmla="*/ 154 h 152655"/>
              <a:gd name="connsiteX13" fmla="*/ 60457 w 268486"/>
              <a:gd name="connsiteY13" fmla="*/ 66829 h 152655"/>
              <a:gd name="connsiteX14" fmla="*/ 50932 w 268486"/>
              <a:gd name="connsiteY14" fmla="*/ 38254 h 152655"/>
              <a:gd name="connsiteX15" fmla="*/ 98557 w 268486"/>
              <a:gd name="connsiteY15" fmla="*/ 3329 h 15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86" h="152655">
                <a:moveTo>
                  <a:pt x="98557" y="3329"/>
                </a:moveTo>
                <a:cubicBezTo>
                  <a:pt x="96970" y="7033"/>
                  <a:pt x="40878" y="44604"/>
                  <a:pt x="41407" y="60479"/>
                </a:cubicBezTo>
                <a:cubicBezTo>
                  <a:pt x="41936" y="76354"/>
                  <a:pt x="95911" y="93287"/>
                  <a:pt x="101732" y="98579"/>
                </a:cubicBezTo>
                <a:cubicBezTo>
                  <a:pt x="107553" y="103871"/>
                  <a:pt x="76332" y="92229"/>
                  <a:pt x="76332" y="92229"/>
                </a:cubicBezTo>
                <a:lnTo>
                  <a:pt x="260482" y="149379"/>
                </a:lnTo>
                <a:cubicBezTo>
                  <a:pt x="285353" y="156258"/>
                  <a:pt x="246194" y="138796"/>
                  <a:pt x="225557" y="133504"/>
                </a:cubicBezTo>
                <a:cubicBezTo>
                  <a:pt x="204920" y="128212"/>
                  <a:pt x="146711" y="114454"/>
                  <a:pt x="136657" y="117629"/>
                </a:cubicBezTo>
                <a:cubicBezTo>
                  <a:pt x="126603" y="120804"/>
                  <a:pt x="166819" y="150967"/>
                  <a:pt x="165232" y="152554"/>
                </a:cubicBezTo>
                <a:cubicBezTo>
                  <a:pt x="163645" y="154141"/>
                  <a:pt x="146182" y="136679"/>
                  <a:pt x="127132" y="127154"/>
                </a:cubicBezTo>
                <a:cubicBezTo>
                  <a:pt x="108082" y="117629"/>
                  <a:pt x="60986" y="105458"/>
                  <a:pt x="50932" y="95404"/>
                </a:cubicBezTo>
                <a:cubicBezTo>
                  <a:pt x="40878" y="85350"/>
                  <a:pt x="62045" y="67887"/>
                  <a:pt x="66807" y="66829"/>
                </a:cubicBezTo>
                <a:cubicBezTo>
                  <a:pt x="71569" y="65771"/>
                  <a:pt x="90619" y="100166"/>
                  <a:pt x="79507" y="89054"/>
                </a:cubicBezTo>
                <a:cubicBezTo>
                  <a:pt x="68395" y="77942"/>
                  <a:pt x="3307" y="3858"/>
                  <a:pt x="132" y="154"/>
                </a:cubicBezTo>
                <a:cubicBezTo>
                  <a:pt x="-3043" y="-3550"/>
                  <a:pt x="51990" y="60479"/>
                  <a:pt x="60457" y="66829"/>
                </a:cubicBezTo>
                <a:cubicBezTo>
                  <a:pt x="68924" y="73179"/>
                  <a:pt x="49874" y="45133"/>
                  <a:pt x="50932" y="38254"/>
                </a:cubicBezTo>
                <a:cubicBezTo>
                  <a:pt x="51990" y="31375"/>
                  <a:pt x="100144" y="-375"/>
                  <a:pt x="98557" y="33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D986CB77-77AE-3F14-C243-A9F4AA206DB9}"/>
              </a:ext>
            </a:extLst>
          </p:cNvPr>
          <p:cNvSpPr/>
          <p:nvPr/>
        </p:nvSpPr>
        <p:spPr>
          <a:xfrm>
            <a:off x="3216914" y="4272898"/>
            <a:ext cx="323901" cy="156227"/>
          </a:xfrm>
          <a:custGeom>
            <a:avLst/>
            <a:gdLst>
              <a:gd name="connsiteX0" fmla="*/ 323211 w 323901"/>
              <a:gd name="connsiteY0" fmla="*/ 652 h 156227"/>
              <a:gd name="connsiteX1" fmla="*/ 126361 w 323901"/>
              <a:gd name="connsiteY1" fmla="*/ 143527 h 156227"/>
              <a:gd name="connsiteX2" fmla="*/ 196211 w 323901"/>
              <a:gd name="connsiteY2" fmla="*/ 118127 h 156227"/>
              <a:gd name="connsiteX3" fmla="*/ 94611 w 323901"/>
              <a:gd name="connsiteY3" fmla="*/ 149877 h 156227"/>
              <a:gd name="connsiteX4" fmla="*/ 2536 w 323901"/>
              <a:gd name="connsiteY4" fmla="*/ 156227 h 156227"/>
              <a:gd name="connsiteX5" fmla="*/ 199386 w 323901"/>
              <a:gd name="connsiteY5" fmla="*/ 149877 h 156227"/>
              <a:gd name="connsiteX6" fmla="*/ 167636 w 323901"/>
              <a:gd name="connsiteY6" fmla="*/ 134002 h 156227"/>
              <a:gd name="connsiteX7" fmla="*/ 253361 w 323901"/>
              <a:gd name="connsiteY7" fmla="*/ 86377 h 156227"/>
              <a:gd name="connsiteX8" fmla="*/ 193036 w 323901"/>
              <a:gd name="connsiteY8" fmla="*/ 89552 h 156227"/>
              <a:gd name="connsiteX9" fmla="*/ 323211 w 323901"/>
              <a:gd name="connsiteY9" fmla="*/ 652 h 1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901" h="156227">
                <a:moveTo>
                  <a:pt x="323211" y="652"/>
                </a:moveTo>
                <a:cubicBezTo>
                  <a:pt x="312099" y="9648"/>
                  <a:pt x="147528" y="123948"/>
                  <a:pt x="126361" y="143527"/>
                </a:cubicBezTo>
                <a:cubicBezTo>
                  <a:pt x="105194" y="163106"/>
                  <a:pt x="201502" y="117069"/>
                  <a:pt x="196211" y="118127"/>
                </a:cubicBezTo>
                <a:cubicBezTo>
                  <a:pt x="190920" y="119185"/>
                  <a:pt x="126890" y="143527"/>
                  <a:pt x="94611" y="149877"/>
                </a:cubicBezTo>
                <a:cubicBezTo>
                  <a:pt x="62332" y="156227"/>
                  <a:pt x="-14926" y="156227"/>
                  <a:pt x="2536" y="156227"/>
                </a:cubicBezTo>
                <a:cubicBezTo>
                  <a:pt x="19998" y="156227"/>
                  <a:pt x="171869" y="153581"/>
                  <a:pt x="199386" y="149877"/>
                </a:cubicBezTo>
                <a:cubicBezTo>
                  <a:pt x="226903" y="146173"/>
                  <a:pt x="158640" y="144585"/>
                  <a:pt x="167636" y="134002"/>
                </a:cubicBezTo>
                <a:cubicBezTo>
                  <a:pt x="176632" y="123419"/>
                  <a:pt x="249128" y="93785"/>
                  <a:pt x="253361" y="86377"/>
                </a:cubicBezTo>
                <a:cubicBezTo>
                  <a:pt x="257594" y="78969"/>
                  <a:pt x="178220" y="100664"/>
                  <a:pt x="193036" y="89552"/>
                </a:cubicBezTo>
                <a:cubicBezTo>
                  <a:pt x="207852" y="78440"/>
                  <a:pt x="334323" y="-8344"/>
                  <a:pt x="323211" y="6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9A1D0439-D098-F1B6-FAA4-9E31F9B5E615}"/>
              </a:ext>
            </a:extLst>
          </p:cNvPr>
          <p:cNvSpPr/>
          <p:nvPr/>
        </p:nvSpPr>
        <p:spPr>
          <a:xfrm>
            <a:off x="2907612" y="3716303"/>
            <a:ext cx="97362" cy="374727"/>
          </a:xfrm>
          <a:custGeom>
            <a:avLst/>
            <a:gdLst>
              <a:gd name="connsiteX0" fmla="*/ 688 w 97362"/>
              <a:gd name="connsiteY0" fmla="*/ 1622 h 374727"/>
              <a:gd name="connsiteX1" fmla="*/ 95938 w 97362"/>
              <a:gd name="connsiteY1" fmla="*/ 366747 h 374727"/>
              <a:gd name="connsiteX2" fmla="*/ 54663 w 97362"/>
              <a:gd name="connsiteY2" fmla="*/ 236572 h 374727"/>
              <a:gd name="connsiteX3" fmla="*/ 688 w 97362"/>
              <a:gd name="connsiteY3" fmla="*/ 1622 h 37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62" h="374727">
                <a:moveTo>
                  <a:pt x="688" y="1622"/>
                </a:moveTo>
                <a:cubicBezTo>
                  <a:pt x="7567" y="23318"/>
                  <a:pt x="86942" y="327589"/>
                  <a:pt x="95938" y="366747"/>
                </a:cubicBezTo>
                <a:cubicBezTo>
                  <a:pt x="104934" y="405905"/>
                  <a:pt x="68950" y="291076"/>
                  <a:pt x="54663" y="236572"/>
                </a:cubicBezTo>
                <a:cubicBezTo>
                  <a:pt x="40376" y="182068"/>
                  <a:pt x="-6191" y="-20074"/>
                  <a:pt x="688" y="16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2087E7C8-902C-D682-1D59-648513FBF560}"/>
              </a:ext>
            </a:extLst>
          </p:cNvPr>
          <p:cNvSpPr/>
          <p:nvPr/>
        </p:nvSpPr>
        <p:spPr>
          <a:xfrm>
            <a:off x="3037866" y="4161578"/>
            <a:ext cx="94261" cy="172386"/>
          </a:xfrm>
          <a:custGeom>
            <a:avLst/>
            <a:gdLst>
              <a:gd name="connsiteX0" fmla="*/ 609 w 94261"/>
              <a:gd name="connsiteY0" fmla="*/ 847 h 172386"/>
              <a:gd name="connsiteX1" fmla="*/ 92684 w 94261"/>
              <a:gd name="connsiteY1" fmla="*/ 169122 h 172386"/>
              <a:gd name="connsiteX2" fmla="*/ 54584 w 94261"/>
              <a:gd name="connsiteY2" fmla="*/ 105622 h 172386"/>
              <a:gd name="connsiteX3" fmla="*/ 609 w 94261"/>
              <a:gd name="connsiteY3" fmla="*/ 847 h 1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1" h="172386">
                <a:moveTo>
                  <a:pt x="609" y="847"/>
                </a:moveTo>
                <a:cubicBezTo>
                  <a:pt x="6959" y="11430"/>
                  <a:pt x="83688" y="151660"/>
                  <a:pt x="92684" y="169122"/>
                </a:cubicBezTo>
                <a:cubicBezTo>
                  <a:pt x="101680" y="186585"/>
                  <a:pt x="69930" y="129434"/>
                  <a:pt x="54584" y="105622"/>
                </a:cubicBezTo>
                <a:cubicBezTo>
                  <a:pt x="39238" y="81810"/>
                  <a:pt x="-5741" y="-9736"/>
                  <a:pt x="609" y="8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927FE2DD-21FA-D280-CCBF-0C588E270190}"/>
              </a:ext>
            </a:extLst>
          </p:cNvPr>
          <p:cNvSpPr/>
          <p:nvPr/>
        </p:nvSpPr>
        <p:spPr>
          <a:xfrm>
            <a:off x="2846918" y="3824826"/>
            <a:ext cx="295555" cy="622995"/>
          </a:xfrm>
          <a:custGeom>
            <a:avLst/>
            <a:gdLst>
              <a:gd name="connsiteX0" fmla="*/ 1057 w 295555"/>
              <a:gd name="connsiteY0" fmla="*/ 1049 h 622995"/>
              <a:gd name="connsiteX1" fmla="*/ 147107 w 295555"/>
              <a:gd name="connsiteY1" fmla="*/ 378874 h 622995"/>
              <a:gd name="connsiteX2" fmla="*/ 147107 w 295555"/>
              <a:gd name="connsiteY2" fmla="*/ 353474 h 622995"/>
              <a:gd name="connsiteX3" fmla="*/ 293157 w 295555"/>
              <a:gd name="connsiteY3" fmla="*/ 620174 h 622995"/>
              <a:gd name="connsiteX4" fmla="*/ 229657 w 295555"/>
              <a:gd name="connsiteY4" fmla="*/ 483649 h 622995"/>
              <a:gd name="connsiteX5" fmla="*/ 121707 w 295555"/>
              <a:gd name="connsiteY5" fmla="*/ 324899 h 622995"/>
              <a:gd name="connsiteX6" fmla="*/ 267757 w 295555"/>
              <a:gd name="connsiteY6" fmla="*/ 575724 h 622995"/>
              <a:gd name="connsiteX7" fmla="*/ 124882 w 295555"/>
              <a:gd name="connsiteY7" fmla="*/ 318549 h 622995"/>
              <a:gd name="connsiteX8" fmla="*/ 55032 w 295555"/>
              <a:gd name="connsiteY8" fmla="*/ 223299 h 622995"/>
              <a:gd name="connsiteX9" fmla="*/ 80432 w 295555"/>
              <a:gd name="connsiteY9" fmla="*/ 264574 h 622995"/>
              <a:gd name="connsiteX10" fmla="*/ 1057 w 295555"/>
              <a:gd name="connsiteY10" fmla="*/ 1049 h 62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555" h="622995">
                <a:moveTo>
                  <a:pt x="1057" y="1049"/>
                </a:moveTo>
                <a:cubicBezTo>
                  <a:pt x="12169" y="20099"/>
                  <a:pt x="122765" y="320137"/>
                  <a:pt x="147107" y="378874"/>
                </a:cubicBezTo>
                <a:cubicBezTo>
                  <a:pt x="171449" y="437611"/>
                  <a:pt x="122765" y="313257"/>
                  <a:pt x="147107" y="353474"/>
                </a:cubicBezTo>
                <a:cubicBezTo>
                  <a:pt x="171449" y="393691"/>
                  <a:pt x="279399" y="598478"/>
                  <a:pt x="293157" y="620174"/>
                </a:cubicBezTo>
                <a:cubicBezTo>
                  <a:pt x="306915" y="641870"/>
                  <a:pt x="258232" y="532862"/>
                  <a:pt x="229657" y="483649"/>
                </a:cubicBezTo>
                <a:cubicBezTo>
                  <a:pt x="201082" y="434437"/>
                  <a:pt x="115357" y="309553"/>
                  <a:pt x="121707" y="324899"/>
                </a:cubicBezTo>
                <a:cubicBezTo>
                  <a:pt x="128057" y="340245"/>
                  <a:pt x="267228" y="576782"/>
                  <a:pt x="267757" y="575724"/>
                </a:cubicBezTo>
                <a:cubicBezTo>
                  <a:pt x="268286" y="574666"/>
                  <a:pt x="160336" y="377286"/>
                  <a:pt x="124882" y="318549"/>
                </a:cubicBezTo>
                <a:cubicBezTo>
                  <a:pt x="89428" y="259812"/>
                  <a:pt x="62440" y="232295"/>
                  <a:pt x="55032" y="223299"/>
                </a:cubicBezTo>
                <a:cubicBezTo>
                  <a:pt x="47624" y="214303"/>
                  <a:pt x="91015" y="301086"/>
                  <a:pt x="80432" y="264574"/>
                </a:cubicBezTo>
                <a:cubicBezTo>
                  <a:pt x="69849" y="228062"/>
                  <a:pt x="-10055" y="-18001"/>
                  <a:pt x="1057" y="10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6E0BEBED-BCB7-49A1-5735-B683FC4067F1}"/>
              </a:ext>
            </a:extLst>
          </p:cNvPr>
          <p:cNvSpPr/>
          <p:nvPr/>
        </p:nvSpPr>
        <p:spPr>
          <a:xfrm>
            <a:off x="3283901" y="5258945"/>
            <a:ext cx="212657" cy="669598"/>
          </a:xfrm>
          <a:custGeom>
            <a:avLst/>
            <a:gdLst>
              <a:gd name="connsiteX0" fmla="*/ 4822 w 212657"/>
              <a:gd name="connsiteY0" fmla="*/ 9246 h 669598"/>
              <a:gd name="connsiteX1" fmla="*/ 171076 w 212657"/>
              <a:gd name="connsiteY1" fmla="*/ 450860 h 669598"/>
              <a:gd name="connsiteX2" fmla="*/ 165881 w 212657"/>
              <a:gd name="connsiteY2" fmla="*/ 404100 h 669598"/>
              <a:gd name="connsiteX3" fmla="*/ 212640 w 212657"/>
              <a:gd name="connsiteY3" fmla="*/ 669069 h 669598"/>
              <a:gd name="connsiteX4" fmla="*/ 171076 w 212657"/>
              <a:gd name="connsiteY4" fmla="*/ 471641 h 669598"/>
              <a:gd name="connsiteX5" fmla="*/ 145099 w 212657"/>
              <a:gd name="connsiteY5" fmla="*/ 445664 h 669598"/>
              <a:gd name="connsiteX6" fmla="*/ 56776 w 212657"/>
              <a:gd name="connsiteY6" fmla="*/ 175500 h 669598"/>
              <a:gd name="connsiteX7" fmla="*/ 4822 w 212657"/>
              <a:gd name="connsiteY7" fmla="*/ 9246 h 66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657" h="669598">
                <a:moveTo>
                  <a:pt x="4822" y="9246"/>
                </a:moveTo>
                <a:cubicBezTo>
                  <a:pt x="23872" y="55139"/>
                  <a:pt x="144233" y="385051"/>
                  <a:pt x="171076" y="450860"/>
                </a:cubicBezTo>
                <a:cubicBezTo>
                  <a:pt x="197919" y="516669"/>
                  <a:pt x="158954" y="367732"/>
                  <a:pt x="165881" y="404100"/>
                </a:cubicBezTo>
                <a:cubicBezTo>
                  <a:pt x="172808" y="440468"/>
                  <a:pt x="211774" y="657812"/>
                  <a:pt x="212640" y="669069"/>
                </a:cubicBezTo>
                <a:cubicBezTo>
                  <a:pt x="213506" y="680326"/>
                  <a:pt x="182333" y="508875"/>
                  <a:pt x="171076" y="471641"/>
                </a:cubicBezTo>
                <a:cubicBezTo>
                  <a:pt x="159819" y="434407"/>
                  <a:pt x="164149" y="495021"/>
                  <a:pt x="145099" y="445664"/>
                </a:cubicBezTo>
                <a:cubicBezTo>
                  <a:pt x="126049" y="396307"/>
                  <a:pt x="86217" y="251700"/>
                  <a:pt x="56776" y="175500"/>
                </a:cubicBezTo>
                <a:cubicBezTo>
                  <a:pt x="27335" y="99300"/>
                  <a:pt x="-14228" y="-36647"/>
                  <a:pt x="4822" y="9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8CEBA198-654D-0D4F-FAB7-17E7EC2D3E6E}"/>
              </a:ext>
            </a:extLst>
          </p:cNvPr>
          <p:cNvSpPr/>
          <p:nvPr/>
        </p:nvSpPr>
        <p:spPr>
          <a:xfrm>
            <a:off x="3325119" y="5325688"/>
            <a:ext cx="139737" cy="585127"/>
          </a:xfrm>
          <a:custGeom>
            <a:avLst/>
            <a:gdLst>
              <a:gd name="connsiteX0" fmla="*/ 2281 w 139737"/>
              <a:gd name="connsiteY0" fmla="*/ 14662 h 585127"/>
              <a:gd name="connsiteX1" fmla="*/ 138806 w 139737"/>
              <a:gd name="connsiteY1" fmla="*/ 582987 h 585127"/>
              <a:gd name="connsiteX2" fmla="*/ 59431 w 139737"/>
              <a:gd name="connsiteY2" fmla="*/ 201987 h 585127"/>
              <a:gd name="connsiteX3" fmla="*/ 2281 w 139737"/>
              <a:gd name="connsiteY3" fmla="*/ 14662 h 58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37" h="585127">
                <a:moveTo>
                  <a:pt x="2281" y="14662"/>
                </a:moveTo>
                <a:cubicBezTo>
                  <a:pt x="15510" y="78162"/>
                  <a:pt x="129281" y="551766"/>
                  <a:pt x="138806" y="582987"/>
                </a:cubicBezTo>
                <a:cubicBezTo>
                  <a:pt x="148331" y="614208"/>
                  <a:pt x="82185" y="295120"/>
                  <a:pt x="59431" y="201987"/>
                </a:cubicBezTo>
                <a:cubicBezTo>
                  <a:pt x="36677" y="108854"/>
                  <a:pt x="-10948" y="-48838"/>
                  <a:pt x="2281" y="14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D49CD2D4-7DC6-CF7D-F7EA-D4D0D8BECD50}"/>
              </a:ext>
            </a:extLst>
          </p:cNvPr>
          <p:cNvSpPr/>
          <p:nvPr/>
        </p:nvSpPr>
        <p:spPr>
          <a:xfrm>
            <a:off x="3260508" y="5266417"/>
            <a:ext cx="201032" cy="706162"/>
          </a:xfrm>
          <a:custGeom>
            <a:avLst/>
            <a:gdLst>
              <a:gd name="connsiteX0" fmla="*/ 217 w 201032"/>
              <a:gd name="connsiteY0" fmla="*/ 908 h 706162"/>
              <a:gd name="connsiteX1" fmla="*/ 200242 w 201032"/>
              <a:gd name="connsiteY1" fmla="*/ 705758 h 706162"/>
              <a:gd name="connsiteX2" fmla="*/ 73242 w 201032"/>
              <a:gd name="connsiteY2" fmla="*/ 108858 h 706162"/>
              <a:gd name="connsiteX3" fmla="*/ 158967 w 201032"/>
              <a:gd name="connsiteY3" fmla="*/ 547008 h 706162"/>
              <a:gd name="connsiteX4" fmla="*/ 217 w 201032"/>
              <a:gd name="connsiteY4" fmla="*/ 908 h 7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32" h="706162">
                <a:moveTo>
                  <a:pt x="217" y="908"/>
                </a:moveTo>
                <a:cubicBezTo>
                  <a:pt x="7096" y="27366"/>
                  <a:pt x="188071" y="687766"/>
                  <a:pt x="200242" y="705758"/>
                </a:cubicBezTo>
                <a:cubicBezTo>
                  <a:pt x="212413" y="723750"/>
                  <a:pt x="80121" y="135316"/>
                  <a:pt x="73242" y="108858"/>
                </a:cubicBezTo>
                <a:cubicBezTo>
                  <a:pt x="66363" y="82400"/>
                  <a:pt x="166375" y="559708"/>
                  <a:pt x="158967" y="547008"/>
                </a:cubicBezTo>
                <a:cubicBezTo>
                  <a:pt x="151559" y="534308"/>
                  <a:pt x="-6662" y="-25550"/>
                  <a:pt x="217" y="9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2D185D00-9483-3C3A-0C05-93866FBC832D}"/>
              </a:ext>
            </a:extLst>
          </p:cNvPr>
          <p:cNvSpPr/>
          <p:nvPr/>
        </p:nvSpPr>
        <p:spPr>
          <a:xfrm>
            <a:off x="3113130" y="4499339"/>
            <a:ext cx="74741" cy="401242"/>
          </a:xfrm>
          <a:custGeom>
            <a:avLst/>
            <a:gdLst>
              <a:gd name="connsiteX0" fmla="*/ 74570 w 74741"/>
              <a:gd name="connsiteY0" fmla="*/ 2811 h 401242"/>
              <a:gd name="connsiteX1" fmla="*/ 4720 w 74741"/>
              <a:gd name="connsiteY1" fmla="*/ 377461 h 401242"/>
              <a:gd name="connsiteX2" fmla="*/ 7895 w 74741"/>
              <a:gd name="connsiteY2" fmla="*/ 333011 h 401242"/>
              <a:gd name="connsiteX3" fmla="*/ 20595 w 74741"/>
              <a:gd name="connsiteY3" fmla="*/ 88536 h 401242"/>
              <a:gd name="connsiteX4" fmla="*/ 14245 w 74741"/>
              <a:gd name="connsiteY4" fmla="*/ 291736 h 401242"/>
              <a:gd name="connsiteX5" fmla="*/ 23770 w 74741"/>
              <a:gd name="connsiteY5" fmla="*/ 209186 h 401242"/>
              <a:gd name="connsiteX6" fmla="*/ 74570 w 74741"/>
              <a:gd name="connsiteY6" fmla="*/ 2811 h 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41" h="401242">
                <a:moveTo>
                  <a:pt x="74570" y="2811"/>
                </a:moveTo>
                <a:cubicBezTo>
                  <a:pt x="71395" y="30857"/>
                  <a:pt x="15832" y="322428"/>
                  <a:pt x="4720" y="377461"/>
                </a:cubicBezTo>
                <a:cubicBezTo>
                  <a:pt x="-6392" y="432494"/>
                  <a:pt x="5249" y="381165"/>
                  <a:pt x="7895" y="333011"/>
                </a:cubicBezTo>
                <a:cubicBezTo>
                  <a:pt x="10541" y="284857"/>
                  <a:pt x="19537" y="95415"/>
                  <a:pt x="20595" y="88536"/>
                </a:cubicBezTo>
                <a:cubicBezTo>
                  <a:pt x="21653" y="81657"/>
                  <a:pt x="13716" y="271628"/>
                  <a:pt x="14245" y="291736"/>
                </a:cubicBezTo>
                <a:cubicBezTo>
                  <a:pt x="14774" y="311844"/>
                  <a:pt x="11599" y="253636"/>
                  <a:pt x="23770" y="209186"/>
                </a:cubicBezTo>
                <a:cubicBezTo>
                  <a:pt x="35941" y="164736"/>
                  <a:pt x="77745" y="-25235"/>
                  <a:pt x="74570" y="2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C12620A3-11D3-7FAF-0EEF-A02C33509473}"/>
              </a:ext>
            </a:extLst>
          </p:cNvPr>
          <p:cNvSpPr/>
          <p:nvPr/>
        </p:nvSpPr>
        <p:spPr>
          <a:xfrm>
            <a:off x="2933533" y="4884090"/>
            <a:ext cx="103468" cy="273550"/>
          </a:xfrm>
          <a:custGeom>
            <a:avLst/>
            <a:gdLst>
              <a:gd name="connsiteX0" fmla="*/ 98592 w 103468"/>
              <a:gd name="connsiteY0" fmla="*/ 5410 h 273550"/>
              <a:gd name="connsiteX1" fmla="*/ 167 w 103468"/>
              <a:gd name="connsiteY1" fmla="*/ 272110 h 273550"/>
              <a:gd name="connsiteX2" fmla="*/ 76367 w 103468"/>
              <a:gd name="connsiteY2" fmla="*/ 107010 h 273550"/>
              <a:gd name="connsiteX3" fmla="*/ 98592 w 103468"/>
              <a:gd name="connsiteY3" fmla="*/ 5410 h 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68" h="273550">
                <a:moveTo>
                  <a:pt x="98592" y="5410"/>
                </a:moveTo>
                <a:cubicBezTo>
                  <a:pt x="85892" y="32927"/>
                  <a:pt x="3871" y="255177"/>
                  <a:pt x="167" y="272110"/>
                </a:cubicBezTo>
                <a:cubicBezTo>
                  <a:pt x="-3537" y="289043"/>
                  <a:pt x="55200" y="151989"/>
                  <a:pt x="76367" y="107010"/>
                </a:cubicBezTo>
                <a:cubicBezTo>
                  <a:pt x="97534" y="62031"/>
                  <a:pt x="111292" y="-22107"/>
                  <a:pt x="98592" y="5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EB897F87-B252-3316-E50C-470C85BACC84}"/>
              </a:ext>
            </a:extLst>
          </p:cNvPr>
          <p:cNvSpPr/>
          <p:nvPr/>
        </p:nvSpPr>
        <p:spPr>
          <a:xfrm>
            <a:off x="2939870" y="5140209"/>
            <a:ext cx="77827" cy="837995"/>
          </a:xfrm>
          <a:custGeom>
            <a:avLst/>
            <a:gdLst>
              <a:gd name="connsiteX0" fmla="*/ 180 w 77827"/>
              <a:gd name="connsiteY0" fmla="*/ 3291 h 837995"/>
              <a:gd name="connsiteX1" fmla="*/ 60505 w 77827"/>
              <a:gd name="connsiteY1" fmla="*/ 482716 h 837995"/>
              <a:gd name="connsiteX2" fmla="*/ 60505 w 77827"/>
              <a:gd name="connsiteY2" fmla="*/ 441441 h 837995"/>
              <a:gd name="connsiteX3" fmla="*/ 76380 w 77827"/>
              <a:gd name="connsiteY3" fmla="*/ 714491 h 837995"/>
              <a:gd name="connsiteX4" fmla="*/ 76380 w 77827"/>
              <a:gd name="connsiteY4" fmla="*/ 676391 h 837995"/>
              <a:gd name="connsiteX5" fmla="*/ 70030 w 77827"/>
              <a:gd name="connsiteY5" fmla="*/ 816091 h 837995"/>
              <a:gd name="connsiteX6" fmla="*/ 44630 w 77827"/>
              <a:gd name="connsiteY6" fmla="*/ 139816 h 837995"/>
              <a:gd name="connsiteX7" fmla="*/ 41455 w 77827"/>
              <a:gd name="connsiteY7" fmla="*/ 263641 h 837995"/>
              <a:gd name="connsiteX8" fmla="*/ 180 w 77827"/>
              <a:gd name="connsiteY8" fmla="*/ 3291 h 83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27" h="837995">
                <a:moveTo>
                  <a:pt x="180" y="3291"/>
                </a:moveTo>
                <a:cubicBezTo>
                  <a:pt x="3355" y="39803"/>
                  <a:pt x="50451" y="409691"/>
                  <a:pt x="60505" y="482716"/>
                </a:cubicBezTo>
                <a:cubicBezTo>
                  <a:pt x="70559" y="555741"/>
                  <a:pt x="57859" y="402812"/>
                  <a:pt x="60505" y="441441"/>
                </a:cubicBezTo>
                <a:cubicBezTo>
                  <a:pt x="63151" y="480070"/>
                  <a:pt x="73734" y="675333"/>
                  <a:pt x="76380" y="714491"/>
                </a:cubicBezTo>
                <a:cubicBezTo>
                  <a:pt x="79026" y="753649"/>
                  <a:pt x="77438" y="659458"/>
                  <a:pt x="76380" y="676391"/>
                </a:cubicBezTo>
                <a:cubicBezTo>
                  <a:pt x="75322" y="693324"/>
                  <a:pt x="75322" y="905520"/>
                  <a:pt x="70030" y="816091"/>
                </a:cubicBezTo>
                <a:cubicBezTo>
                  <a:pt x="64738" y="726662"/>
                  <a:pt x="49392" y="231891"/>
                  <a:pt x="44630" y="139816"/>
                </a:cubicBezTo>
                <a:cubicBezTo>
                  <a:pt x="39868" y="47741"/>
                  <a:pt x="46218" y="281633"/>
                  <a:pt x="41455" y="263641"/>
                </a:cubicBezTo>
                <a:cubicBezTo>
                  <a:pt x="36693" y="245649"/>
                  <a:pt x="-2995" y="-33221"/>
                  <a:pt x="180" y="3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6557A163-4170-3B8A-8EA0-F32BE87B90AB}"/>
              </a:ext>
            </a:extLst>
          </p:cNvPr>
          <p:cNvSpPr/>
          <p:nvPr/>
        </p:nvSpPr>
        <p:spPr>
          <a:xfrm>
            <a:off x="2939858" y="5117957"/>
            <a:ext cx="54241" cy="1035729"/>
          </a:xfrm>
          <a:custGeom>
            <a:avLst/>
            <a:gdLst>
              <a:gd name="connsiteX0" fmla="*/ 44642 w 54241"/>
              <a:gd name="connsiteY0" fmla="*/ 143 h 1035729"/>
              <a:gd name="connsiteX1" fmla="*/ 192 w 54241"/>
              <a:gd name="connsiteY1" fmla="*/ 146193 h 1035729"/>
              <a:gd name="connsiteX2" fmla="*/ 28767 w 54241"/>
              <a:gd name="connsiteY2" fmla="*/ 530368 h 1035729"/>
              <a:gd name="connsiteX3" fmla="*/ 35117 w 54241"/>
              <a:gd name="connsiteY3" fmla="*/ 482743 h 1035729"/>
              <a:gd name="connsiteX4" fmla="*/ 54167 w 54241"/>
              <a:gd name="connsiteY4" fmla="*/ 1032018 h 1035729"/>
              <a:gd name="connsiteX5" fmla="*/ 41467 w 54241"/>
              <a:gd name="connsiteY5" fmla="*/ 168418 h 1035729"/>
              <a:gd name="connsiteX6" fmla="*/ 35117 w 54241"/>
              <a:gd name="connsiteY6" fmla="*/ 501793 h 1035729"/>
              <a:gd name="connsiteX7" fmla="*/ 9717 w 54241"/>
              <a:gd name="connsiteY7" fmla="*/ 127143 h 1035729"/>
              <a:gd name="connsiteX8" fmla="*/ 44642 w 54241"/>
              <a:gd name="connsiteY8" fmla="*/ 143 h 103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1" h="1035729">
                <a:moveTo>
                  <a:pt x="44642" y="143"/>
                </a:moveTo>
                <a:cubicBezTo>
                  <a:pt x="43055" y="3318"/>
                  <a:pt x="2838" y="57822"/>
                  <a:pt x="192" y="146193"/>
                </a:cubicBezTo>
                <a:cubicBezTo>
                  <a:pt x="-2454" y="234564"/>
                  <a:pt x="22946" y="474276"/>
                  <a:pt x="28767" y="530368"/>
                </a:cubicBezTo>
                <a:cubicBezTo>
                  <a:pt x="34588" y="586460"/>
                  <a:pt x="30884" y="399135"/>
                  <a:pt x="35117" y="482743"/>
                </a:cubicBezTo>
                <a:cubicBezTo>
                  <a:pt x="39350" y="566351"/>
                  <a:pt x="53109" y="1084405"/>
                  <a:pt x="54167" y="1032018"/>
                </a:cubicBezTo>
                <a:cubicBezTo>
                  <a:pt x="55225" y="979631"/>
                  <a:pt x="44642" y="256789"/>
                  <a:pt x="41467" y="168418"/>
                </a:cubicBezTo>
                <a:cubicBezTo>
                  <a:pt x="38292" y="80047"/>
                  <a:pt x="40409" y="508672"/>
                  <a:pt x="35117" y="501793"/>
                </a:cubicBezTo>
                <a:cubicBezTo>
                  <a:pt x="29825" y="494914"/>
                  <a:pt x="10246" y="207576"/>
                  <a:pt x="9717" y="127143"/>
                </a:cubicBezTo>
                <a:cubicBezTo>
                  <a:pt x="9188" y="46710"/>
                  <a:pt x="46229" y="-3032"/>
                  <a:pt x="4464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7A94DC22-4EDB-7276-64D4-FE6FF219CFF6}"/>
              </a:ext>
            </a:extLst>
          </p:cNvPr>
          <p:cNvSpPr/>
          <p:nvPr/>
        </p:nvSpPr>
        <p:spPr>
          <a:xfrm>
            <a:off x="3451043" y="5917145"/>
            <a:ext cx="143892" cy="761594"/>
          </a:xfrm>
          <a:custGeom>
            <a:avLst/>
            <a:gdLst>
              <a:gd name="connsiteX0" fmla="*/ 182 w 143892"/>
              <a:gd name="connsiteY0" fmla="*/ 4230 h 761594"/>
              <a:gd name="connsiteX1" fmla="*/ 79557 w 143892"/>
              <a:gd name="connsiteY1" fmla="*/ 601130 h 761594"/>
              <a:gd name="connsiteX2" fmla="*/ 85907 w 143892"/>
              <a:gd name="connsiteY2" fmla="*/ 547155 h 761594"/>
              <a:gd name="connsiteX3" fmla="*/ 143057 w 143892"/>
              <a:gd name="connsiteY3" fmla="*/ 747180 h 761594"/>
              <a:gd name="connsiteX4" fmla="*/ 120832 w 143892"/>
              <a:gd name="connsiteY4" fmla="*/ 699555 h 761594"/>
              <a:gd name="connsiteX5" fmla="*/ 133532 w 143892"/>
              <a:gd name="connsiteY5" fmla="*/ 331255 h 761594"/>
              <a:gd name="connsiteX6" fmla="*/ 104957 w 143892"/>
              <a:gd name="connsiteY6" fmla="*/ 648755 h 761594"/>
              <a:gd name="connsiteX7" fmla="*/ 98607 w 143892"/>
              <a:gd name="connsiteY7" fmla="*/ 531280 h 761594"/>
              <a:gd name="connsiteX8" fmla="*/ 70032 w 143892"/>
              <a:gd name="connsiteY8" fmla="*/ 274105 h 761594"/>
              <a:gd name="connsiteX9" fmla="*/ 85907 w 143892"/>
              <a:gd name="connsiteY9" fmla="*/ 543980 h 761594"/>
              <a:gd name="connsiteX10" fmla="*/ 70032 w 143892"/>
              <a:gd name="connsiteY10" fmla="*/ 426505 h 761594"/>
              <a:gd name="connsiteX11" fmla="*/ 54157 w 143892"/>
              <a:gd name="connsiteY11" fmla="*/ 401105 h 761594"/>
              <a:gd name="connsiteX12" fmla="*/ 57332 w 143892"/>
              <a:gd name="connsiteY12" fmla="*/ 280455 h 761594"/>
              <a:gd name="connsiteX13" fmla="*/ 57332 w 143892"/>
              <a:gd name="connsiteY13" fmla="*/ 331255 h 761594"/>
              <a:gd name="connsiteX14" fmla="*/ 182 w 143892"/>
              <a:gd name="connsiteY14" fmla="*/ 4230 h 76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892" h="761594">
                <a:moveTo>
                  <a:pt x="182" y="4230"/>
                </a:moveTo>
                <a:cubicBezTo>
                  <a:pt x="3886" y="49209"/>
                  <a:pt x="65270" y="510643"/>
                  <a:pt x="79557" y="601130"/>
                </a:cubicBezTo>
                <a:cubicBezTo>
                  <a:pt x="93844" y="691617"/>
                  <a:pt x="75324" y="522813"/>
                  <a:pt x="85907" y="547155"/>
                </a:cubicBezTo>
                <a:cubicBezTo>
                  <a:pt x="96490" y="571497"/>
                  <a:pt x="137236" y="721780"/>
                  <a:pt x="143057" y="747180"/>
                </a:cubicBezTo>
                <a:cubicBezTo>
                  <a:pt x="148878" y="772580"/>
                  <a:pt x="122419" y="768876"/>
                  <a:pt x="120832" y="699555"/>
                </a:cubicBezTo>
                <a:cubicBezTo>
                  <a:pt x="119245" y="630234"/>
                  <a:pt x="136178" y="339722"/>
                  <a:pt x="133532" y="331255"/>
                </a:cubicBezTo>
                <a:cubicBezTo>
                  <a:pt x="130886" y="322788"/>
                  <a:pt x="110778" y="615418"/>
                  <a:pt x="104957" y="648755"/>
                </a:cubicBezTo>
                <a:cubicBezTo>
                  <a:pt x="99136" y="682092"/>
                  <a:pt x="104428" y="593722"/>
                  <a:pt x="98607" y="531280"/>
                </a:cubicBezTo>
                <a:cubicBezTo>
                  <a:pt x="92786" y="468838"/>
                  <a:pt x="72149" y="271988"/>
                  <a:pt x="70032" y="274105"/>
                </a:cubicBezTo>
                <a:cubicBezTo>
                  <a:pt x="67915" y="276222"/>
                  <a:pt x="85907" y="518580"/>
                  <a:pt x="85907" y="543980"/>
                </a:cubicBezTo>
                <a:cubicBezTo>
                  <a:pt x="85907" y="569380"/>
                  <a:pt x="75324" y="450318"/>
                  <a:pt x="70032" y="426505"/>
                </a:cubicBezTo>
                <a:cubicBezTo>
                  <a:pt x="64740" y="402692"/>
                  <a:pt x="56274" y="425447"/>
                  <a:pt x="54157" y="401105"/>
                </a:cubicBezTo>
                <a:cubicBezTo>
                  <a:pt x="52040" y="376763"/>
                  <a:pt x="56803" y="292097"/>
                  <a:pt x="57332" y="280455"/>
                </a:cubicBezTo>
                <a:cubicBezTo>
                  <a:pt x="57861" y="268813"/>
                  <a:pt x="64211" y="375705"/>
                  <a:pt x="57332" y="331255"/>
                </a:cubicBezTo>
                <a:cubicBezTo>
                  <a:pt x="50453" y="286805"/>
                  <a:pt x="-3522" y="-40749"/>
                  <a:pt x="182" y="4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FA52AAA2-A980-9F2A-8DAF-13AAA53FF718}"/>
              </a:ext>
            </a:extLst>
          </p:cNvPr>
          <p:cNvSpPr/>
          <p:nvPr/>
        </p:nvSpPr>
        <p:spPr>
          <a:xfrm>
            <a:off x="3419475" y="5794375"/>
            <a:ext cx="104806" cy="889014"/>
          </a:xfrm>
          <a:custGeom>
            <a:avLst/>
            <a:gdLst>
              <a:gd name="connsiteX0" fmla="*/ 0 w 104806"/>
              <a:gd name="connsiteY0" fmla="*/ 0 h 889014"/>
              <a:gd name="connsiteX1" fmla="*/ 28575 w 104806"/>
              <a:gd name="connsiteY1" fmla="*/ 523875 h 889014"/>
              <a:gd name="connsiteX2" fmla="*/ 34925 w 104806"/>
              <a:gd name="connsiteY2" fmla="*/ 314325 h 889014"/>
              <a:gd name="connsiteX3" fmla="*/ 104775 w 104806"/>
              <a:gd name="connsiteY3" fmla="*/ 889000 h 889014"/>
              <a:gd name="connsiteX4" fmla="*/ 25400 w 104806"/>
              <a:gd name="connsiteY4" fmla="*/ 295275 h 889014"/>
              <a:gd name="connsiteX5" fmla="*/ 19050 w 104806"/>
              <a:gd name="connsiteY5" fmla="*/ 409575 h 889014"/>
              <a:gd name="connsiteX6" fmla="*/ 3175 w 104806"/>
              <a:gd name="connsiteY6" fmla="*/ 231775 h 889014"/>
              <a:gd name="connsiteX7" fmla="*/ 3175 w 104806"/>
              <a:gd name="connsiteY7" fmla="*/ 301625 h 889014"/>
              <a:gd name="connsiteX8" fmla="*/ 0 w 104806"/>
              <a:gd name="connsiteY8" fmla="*/ 0 h 88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06" h="889014">
                <a:moveTo>
                  <a:pt x="0" y="0"/>
                </a:moveTo>
                <a:cubicBezTo>
                  <a:pt x="11377" y="235744"/>
                  <a:pt x="22754" y="471488"/>
                  <a:pt x="28575" y="523875"/>
                </a:cubicBezTo>
                <a:cubicBezTo>
                  <a:pt x="34396" y="576262"/>
                  <a:pt x="22225" y="253471"/>
                  <a:pt x="34925" y="314325"/>
                </a:cubicBezTo>
                <a:cubicBezTo>
                  <a:pt x="47625" y="375179"/>
                  <a:pt x="106362" y="892175"/>
                  <a:pt x="104775" y="889000"/>
                </a:cubicBezTo>
                <a:cubicBezTo>
                  <a:pt x="103188" y="885825"/>
                  <a:pt x="39687" y="375179"/>
                  <a:pt x="25400" y="295275"/>
                </a:cubicBezTo>
                <a:cubicBezTo>
                  <a:pt x="11113" y="215371"/>
                  <a:pt x="22754" y="420158"/>
                  <a:pt x="19050" y="409575"/>
                </a:cubicBezTo>
                <a:cubicBezTo>
                  <a:pt x="15346" y="398992"/>
                  <a:pt x="5821" y="249767"/>
                  <a:pt x="3175" y="231775"/>
                </a:cubicBezTo>
                <a:cubicBezTo>
                  <a:pt x="529" y="213783"/>
                  <a:pt x="3175" y="301625"/>
                  <a:pt x="3175" y="301625"/>
                </a:cubicBezTo>
                <a:cubicBezTo>
                  <a:pt x="2117" y="201083"/>
                  <a:pt x="1058" y="100542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51E01154-0180-9012-0A69-5B1D179543D6}"/>
              </a:ext>
            </a:extLst>
          </p:cNvPr>
          <p:cNvSpPr/>
          <p:nvPr/>
        </p:nvSpPr>
        <p:spPr>
          <a:xfrm>
            <a:off x="3012478" y="5713012"/>
            <a:ext cx="23764" cy="814969"/>
          </a:xfrm>
          <a:custGeom>
            <a:avLst/>
            <a:gdLst>
              <a:gd name="connsiteX0" fmla="*/ 22822 w 23764"/>
              <a:gd name="connsiteY0" fmla="*/ 1988 h 814969"/>
              <a:gd name="connsiteX1" fmla="*/ 597 w 23764"/>
              <a:gd name="connsiteY1" fmla="*/ 430613 h 814969"/>
              <a:gd name="connsiteX2" fmla="*/ 6947 w 23764"/>
              <a:gd name="connsiteY2" fmla="*/ 382988 h 814969"/>
              <a:gd name="connsiteX3" fmla="*/ 13297 w 23764"/>
              <a:gd name="connsiteY3" fmla="*/ 798913 h 814969"/>
              <a:gd name="connsiteX4" fmla="*/ 19647 w 23764"/>
              <a:gd name="connsiteY4" fmla="*/ 694138 h 814969"/>
              <a:gd name="connsiteX5" fmla="*/ 13297 w 23764"/>
              <a:gd name="connsiteY5" fmla="*/ 363938 h 814969"/>
              <a:gd name="connsiteX6" fmla="*/ 13297 w 23764"/>
              <a:gd name="connsiteY6" fmla="*/ 417913 h 814969"/>
              <a:gd name="connsiteX7" fmla="*/ 19647 w 23764"/>
              <a:gd name="connsiteY7" fmla="*/ 163913 h 814969"/>
              <a:gd name="connsiteX8" fmla="*/ 19647 w 23764"/>
              <a:gd name="connsiteY8" fmla="*/ 265513 h 814969"/>
              <a:gd name="connsiteX9" fmla="*/ 22822 w 23764"/>
              <a:gd name="connsiteY9" fmla="*/ 1988 h 81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4" h="814969">
                <a:moveTo>
                  <a:pt x="22822" y="1988"/>
                </a:moveTo>
                <a:cubicBezTo>
                  <a:pt x="19647" y="29505"/>
                  <a:pt x="3243" y="367113"/>
                  <a:pt x="597" y="430613"/>
                </a:cubicBezTo>
                <a:cubicBezTo>
                  <a:pt x="-2049" y="494113"/>
                  <a:pt x="4830" y="321605"/>
                  <a:pt x="6947" y="382988"/>
                </a:cubicBezTo>
                <a:cubicBezTo>
                  <a:pt x="9064" y="444371"/>
                  <a:pt x="11180" y="747055"/>
                  <a:pt x="13297" y="798913"/>
                </a:cubicBezTo>
                <a:cubicBezTo>
                  <a:pt x="15414" y="850771"/>
                  <a:pt x="19647" y="766634"/>
                  <a:pt x="19647" y="694138"/>
                </a:cubicBezTo>
                <a:cubicBezTo>
                  <a:pt x="19647" y="621642"/>
                  <a:pt x="14355" y="409975"/>
                  <a:pt x="13297" y="363938"/>
                </a:cubicBezTo>
                <a:cubicBezTo>
                  <a:pt x="12239" y="317901"/>
                  <a:pt x="12239" y="451250"/>
                  <a:pt x="13297" y="417913"/>
                </a:cubicBezTo>
                <a:cubicBezTo>
                  <a:pt x="14355" y="384576"/>
                  <a:pt x="18589" y="189313"/>
                  <a:pt x="19647" y="163913"/>
                </a:cubicBezTo>
                <a:cubicBezTo>
                  <a:pt x="20705" y="138513"/>
                  <a:pt x="19118" y="289855"/>
                  <a:pt x="19647" y="265513"/>
                </a:cubicBezTo>
                <a:cubicBezTo>
                  <a:pt x="20176" y="241171"/>
                  <a:pt x="25997" y="-25529"/>
                  <a:pt x="22822" y="19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A79A5113-F236-C2A2-4FA4-40DA2FA42986}"/>
              </a:ext>
            </a:extLst>
          </p:cNvPr>
          <p:cNvSpPr/>
          <p:nvPr/>
        </p:nvSpPr>
        <p:spPr>
          <a:xfrm>
            <a:off x="2988104" y="5863242"/>
            <a:ext cx="34573" cy="551233"/>
          </a:xfrm>
          <a:custGeom>
            <a:avLst/>
            <a:gdLst>
              <a:gd name="connsiteX0" fmla="*/ 12271 w 34573"/>
              <a:gd name="connsiteY0" fmla="*/ 983 h 551233"/>
              <a:gd name="connsiteX1" fmla="*/ 2746 w 34573"/>
              <a:gd name="connsiteY1" fmla="*/ 372458 h 551233"/>
              <a:gd name="connsiteX2" fmla="*/ 2746 w 34573"/>
              <a:gd name="connsiteY2" fmla="*/ 312133 h 551233"/>
              <a:gd name="connsiteX3" fmla="*/ 34496 w 34573"/>
              <a:gd name="connsiteY3" fmla="*/ 550258 h 551233"/>
              <a:gd name="connsiteX4" fmla="*/ 12271 w 34573"/>
              <a:gd name="connsiteY4" fmla="*/ 391508 h 551233"/>
              <a:gd name="connsiteX5" fmla="*/ 31321 w 34573"/>
              <a:gd name="connsiteY5" fmla="*/ 267683 h 551233"/>
              <a:gd name="connsiteX6" fmla="*/ 9096 w 34573"/>
              <a:gd name="connsiteY6" fmla="*/ 350233 h 551233"/>
              <a:gd name="connsiteX7" fmla="*/ 9096 w 34573"/>
              <a:gd name="connsiteY7" fmla="*/ 223233 h 551233"/>
              <a:gd name="connsiteX8" fmla="*/ 9096 w 34573"/>
              <a:gd name="connsiteY8" fmla="*/ 261333 h 551233"/>
              <a:gd name="connsiteX9" fmla="*/ 12271 w 34573"/>
              <a:gd name="connsiteY9" fmla="*/ 983 h 55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73" h="551233">
                <a:moveTo>
                  <a:pt x="12271" y="983"/>
                </a:moveTo>
                <a:cubicBezTo>
                  <a:pt x="11213" y="19504"/>
                  <a:pt x="4333" y="320600"/>
                  <a:pt x="2746" y="372458"/>
                </a:cubicBezTo>
                <a:cubicBezTo>
                  <a:pt x="1158" y="424316"/>
                  <a:pt x="-2546" y="282500"/>
                  <a:pt x="2746" y="312133"/>
                </a:cubicBezTo>
                <a:cubicBezTo>
                  <a:pt x="8038" y="341766"/>
                  <a:pt x="32909" y="537029"/>
                  <a:pt x="34496" y="550258"/>
                </a:cubicBezTo>
                <a:cubicBezTo>
                  <a:pt x="36083" y="563487"/>
                  <a:pt x="12800" y="438604"/>
                  <a:pt x="12271" y="391508"/>
                </a:cubicBezTo>
                <a:cubicBezTo>
                  <a:pt x="11742" y="344412"/>
                  <a:pt x="31850" y="274562"/>
                  <a:pt x="31321" y="267683"/>
                </a:cubicBezTo>
                <a:cubicBezTo>
                  <a:pt x="30792" y="260804"/>
                  <a:pt x="12800" y="357641"/>
                  <a:pt x="9096" y="350233"/>
                </a:cubicBezTo>
                <a:cubicBezTo>
                  <a:pt x="5392" y="342825"/>
                  <a:pt x="9096" y="223233"/>
                  <a:pt x="9096" y="223233"/>
                </a:cubicBezTo>
                <a:cubicBezTo>
                  <a:pt x="9096" y="208416"/>
                  <a:pt x="6979" y="291495"/>
                  <a:pt x="9096" y="261333"/>
                </a:cubicBezTo>
                <a:cubicBezTo>
                  <a:pt x="11213" y="231171"/>
                  <a:pt x="13329" y="-17538"/>
                  <a:pt x="12271" y="9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58C7BC34-AEAB-DC3F-7696-65DF27581438}"/>
              </a:ext>
            </a:extLst>
          </p:cNvPr>
          <p:cNvSpPr/>
          <p:nvPr/>
        </p:nvSpPr>
        <p:spPr>
          <a:xfrm>
            <a:off x="2673168" y="2613004"/>
            <a:ext cx="136993" cy="847094"/>
          </a:xfrm>
          <a:custGeom>
            <a:avLst/>
            <a:gdLst>
              <a:gd name="connsiteX0" fmla="*/ 182 w 136993"/>
              <a:gd name="connsiteY0" fmla="*/ 21 h 847094"/>
              <a:gd name="connsiteX1" fmla="*/ 19232 w 136993"/>
              <a:gd name="connsiteY1" fmla="*/ 285771 h 847094"/>
              <a:gd name="connsiteX2" fmla="*/ 25582 w 136993"/>
              <a:gd name="connsiteY2" fmla="*/ 238146 h 847094"/>
              <a:gd name="connsiteX3" fmla="*/ 85907 w 136993"/>
              <a:gd name="connsiteY3" fmla="*/ 396896 h 847094"/>
              <a:gd name="connsiteX4" fmla="*/ 92257 w 136993"/>
              <a:gd name="connsiteY4" fmla="*/ 352446 h 847094"/>
              <a:gd name="connsiteX5" fmla="*/ 133532 w 136993"/>
              <a:gd name="connsiteY5" fmla="*/ 498496 h 847094"/>
              <a:gd name="connsiteX6" fmla="*/ 130357 w 136993"/>
              <a:gd name="connsiteY6" fmla="*/ 457221 h 847094"/>
              <a:gd name="connsiteX7" fmla="*/ 95432 w 136993"/>
              <a:gd name="connsiteY7" fmla="*/ 561996 h 847094"/>
              <a:gd name="connsiteX8" fmla="*/ 95432 w 136993"/>
              <a:gd name="connsiteY8" fmla="*/ 831871 h 847094"/>
              <a:gd name="connsiteX9" fmla="*/ 95432 w 136993"/>
              <a:gd name="connsiteY9" fmla="*/ 777896 h 847094"/>
              <a:gd name="connsiteX10" fmla="*/ 50982 w 136993"/>
              <a:gd name="connsiteY10" fmla="*/ 482621 h 847094"/>
              <a:gd name="connsiteX11" fmla="*/ 76382 w 136993"/>
              <a:gd name="connsiteY11" fmla="*/ 635021 h 847094"/>
              <a:gd name="connsiteX12" fmla="*/ 92257 w 136993"/>
              <a:gd name="connsiteY12" fmla="*/ 523896 h 847094"/>
              <a:gd name="connsiteX13" fmla="*/ 57332 w 136993"/>
              <a:gd name="connsiteY13" fmla="*/ 314346 h 847094"/>
              <a:gd name="connsiteX14" fmla="*/ 82732 w 136993"/>
              <a:gd name="connsiteY14" fmla="*/ 447696 h 847094"/>
              <a:gd name="connsiteX15" fmla="*/ 31932 w 136993"/>
              <a:gd name="connsiteY15" fmla="*/ 209571 h 847094"/>
              <a:gd name="connsiteX16" fmla="*/ 31932 w 136993"/>
              <a:gd name="connsiteY16" fmla="*/ 269896 h 847094"/>
              <a:gd name="connsiteX17" fmla="*/ 182 w 136993"/>
              <a:gd name="connsiteY17" fmla="*/ 21 h 84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6993" h="847094">
                <a:moveTo>
                  <a:pt x="182" y="21"/>
                </a:moveTo>
                <a:cubicBezTo>
                  <a:pt x="-1935" y="2667"/>
                  <a:pt x="14999" y="246083"/>
                  <a:pt x="19232" y="285771"/>
                </a:cubicBezTo>
                <a:cubicBezTo>
                  <a:pt x="23465" y="325459"/>
                  <a:pt x="14470" y="219625"/>
                  <a:pt x="25582" y="238146"/>
                </a:cubicBezTo>
                <a:cubicBezTo>
                  <a:pt x="36695" y="256667"/>
                  <a:pt x="74795" y="377846"/>
                  <a:pt x="85907" y="396896"/>
                </a:cubicBezTo>
                <a:cubicBezTo>
                  <a:pt x="97019" y="415946"/>
                  <a:pt x="84320" y="335513"/>
                  <a:pt x="92257" y="352446"/>
                </a:cubicBezTo>
                <a:cubicBezTo>
                  <a:pt x="100194" y="369379"/>
                  <a:pt x="127182" y="481034"/>
                  <a:pt x="133532" y="498496"/>
                </a:cubicBezTo>
                <a:cubicBezTo>
                  <a:pt x="139882" y="515958"/>
                  <a:pt x="136707" y="446638"/>
                  <a:pt x="130357" y="457221"/>
                </a:cubicBezTo>
                <a:cubicBezTo>
                  <a:pt x="124007" y="467804"/>
                  <a:pt x="101253" y="499554"/>
                  <a:pt x="95432" y="561996"/>
                </a:cubicBezTo>
                <a:cubicBezTo>
                  <a:pt x="89611" y="624438"/>
                  <a:pt x="95432" y="831871"/>
                  <a:pt x="95432" y="831871"/>
                </a:cubicBezTo>
                <a:cubicBezTo>
                  <a:pt x="95432" y="867854"/>
                  <a:pt x="102840" y="836104"/>
                  <a:pt x="95432" y="777896"/>
                </a:cubicBezTo>
                <a:cubicBezTo>
                  <a:pt x="88024" y="719688"/>
                  <a:pt x="54157" y="506434"/>
                  <a:pt x="50982" y="482621"/>
                </a:cubicBezTo>
                <a:cubicBezTo>
                  <a:pt x="47807" y="458809"/>
                  <a:pt x="69503" y="628142"/>
                  <a:pt x="76382" y="635021"/>
                </a:cubicBezTo>
                <a:cubicBezTo>
                  <a:pt x="83261" y="641900"/>
                  <a:pt x="95432" y="577342"/>
                  <a:pt x="92257" y="523896"/>
                </a:cubicBezTo>
                <a:cubicBezTo>
                  <a:pt x="89082" y="470450"/>
                  <a:pt x="58919" y="327046"/>
                  <a:pt x="57332" y="314346"/>
                </a:cubicBezTo>
                <a:cubicBezTo>
                  <a:pt x="55745" y="301646"/>
                  <a:pt x="86965" y="465158"/>
                  <a:pt x="82732" y="447696"/>
                </a:cubicBezTo>
                <a:cubicBezTo>
                  <a:pt x="78499" y="430234"/>
                  <a:pt x="40399" y="239204"/>
                  <a:pt x="31932" y="209571"/>
                </a:cubicBezTo>
                <a:cubicBezTo>
                  <a:pt x="23465" y="179938"/>
                  <a:pt x="33520" y="300588"/>
                  <a:pt x="31932" y="269896"/>
                </a:cubicBezTo>
                <a:cubicBezTo>
                  <a:pt x="30345" y="239204"/>
                  <a:pt x="2299" y="-2625"/>
                  <a:pt x="182" y="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D2090829-C7AF-4428-4291-BDEC708B8B2F}"/>
              </a:ext>
            </a:extLst>
          </p:cNvPr>
          <p:cNvSpPr/>
          <p:nvPr/>
        </p:nvSpPr>
        <p:spPr>
          <a:xfrm>
            <a:off x="2653344" y="2714486"/>
            <a:ext cx="154600" cy="811652"/>
          </a:xfrm>
          <a:custGeom>
            <a:avLst/>
            <a:gdLst>
              <a:gd name="connsiteX0" fmla="*/ 956 w 154600"/>
              <a:gd name="connsiteY0" fmla="*/ 101739 h 811652"/>
              <a:gd name="connsiteX1" fmla="*/ 124781 w 154600"/>
              <a:gd name="connsiteY1" fmla="*/ 482739 h 811652"/>
              <a:gd name="connsiteX2" fmla="*/ 121606 w 154600"/>
              <a:gd name="connsiteY2" fmla="*/ 355739 h 811652"/>
              <a:gd name="connsiteX3" fmla="*/ 121606 w 154600"/>
              <a:gd name="connsiteY3" fmla="*/ 466864 h 811652"/>
              <a:gd name="connsiteX4" fmla="*/ 112081 w 154600"/>
              <a:gd name="connsiteY4" fmla="*/ 558939 h 811652"/>
              <a:gd name="connsiteX5" fmla="*/ 153356 w 154600"/>
              <a:gd name="connsiteY5" fmla="*/ 809764 h 811652"/>
              <a:gd name="connsiteX6" fmla="*/ 137481 w 154600"/>
              <a:gd name="connsiteY6" fmla="*/ 663714 h 811652"/>
              <a:gd name="connsiteX7" fmla="*/ 73981 w 154600"/>
              <a:gd name="connsiteY7" fmla="*/ 476389 h 811652"/>
              <a:gd name="connsiteX8" fmla="*/ 83506 w 154600"/>
              <a:gd name="connsiteY8" fmla="*/ 549414 h 811652"/>
              <a:gd name="connsiteX9" fmla="*/ 115256 w 154600"/>
              <a:gd name="connsiteY9" fmla="*/ 346214 h 811652"/>
              <a:gd name="connsiteX10" fmla="*/ 89856 w 154600"/>
              <a:gd name="connsiteY10" fmla="*/ 289064 h 811652"/>
              <a:gd name="connsiteX11" fmla="*/ 102556 w 154600"/>
              <a:gd name="connsiteY11" fmla="*/ 301764 h 811652"/>
              <a:gd name="connsiteX12" fmla="*/ 13656 w 154600"/>
              <a:gd name="connsiteY12" fmla="*/ 139 h 811652"/>
              <a:gd name="connsiteX13" fmla="*/ 64456 w 154600"/>
              <a:gd name="connsiteY13" fmla="*/ 260489 h 811652"/>
              <a:gd name="connsiteX14" fmla="*/ 956 w 154600"/>
              <a:gd name="connsiteY14" fmla="*/ 101739 h 81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600" h="811652">
                <a:moveTo>
                  <a:pt x="956" y="101739"/>
                </a:moveTo>
                <a:cubicBezTo>
                  <a:pt x="11010" y="138781"/>
                  <a:pt x="104673" y="440406"/>
                  <a:pt x="124781" y="482739"/>
                </a:cubicBezTo>
                <a:cubicBezTo>
                  <a:pt x="144889" y="525072"/>
                  <a:pt x="122135" y="358385"/>
                  <a:pt x="121606" y="355739"/>
                </a:cubicBezTo>
                <a:cubicBezTo>
                  <a:pt x="121077" y="353093"/>
                  <a:pt x="123193" y="432997"/>
                  <a:pt x="121606" y="466864"/>
                </a:cubicBezTo>
                <a:cubicBezTo>
                  <a:pt x="120019" y="500731"/>
                  <a:pt x="106789" y="501789"/>
                  <a:pt x="112081" y="558939"/>
                </a:cubicBezTo>
                <a:cubicBezTo>
                  <a:pt x="117373" y="616089"/>
                  <a:pt x="149123" y="792302"/>
                  <a:pt x="153356" y="809764"/>
                </a:cubicBezTo>
                <a:cubicBezTo>
                  <a:pt x="157589" y="827226"/>
                  <a:pt x="150710" y="719276"/>
                  <a:pt x="137481" y="663714"/>
                </a:cubicBezTo>
                <a:cubicBezTo>
                  <a:pt x="124252" y="608152"/>
                  <a:pt x="82977" y="495439"/>
                  <a:pt x="73981" y="476389"/>
                </a:cubicBezTo>
                <a:cubicBezTo>
                  <a:pt x="64985" y="457339"/>
                  <a:pt x="76627" y="571110"/>
                  <a:pt x="83506" y="549414"/>
                </a:cubicBezTo>
                <a:cubicBezTo>
                  <a:pt x="90385" y="527718"/>
                  <a:pt x="114198" y="389606"/>
                  <a:pt x="115256" y="346214"/>
                </a:cubicBezTo>
                <a:cubicBezTo>
                  <a:pt x="116314" y="302822"/>
                  <a:pt x="91973" y="296472"/>
                  <a:pt x="89856" y="289064"/>
                </a:cubicBezTo>
                <a:cubicBezTo>
                  <a:pt x="87739" y="281656"/>
                  <a:pt x="115256" y="349918"/>
                  <a:pt x="102556" y="301764"/>
                </a:cubicBezTo>
                <a:cubicBezTo>
                  <a:pt x="89856" y="253610"/>
                  <a:pt x="20006" y="7018"/>
                  <a:pt x="13656" y="139"/>
                </a:cubicBezTo>
                <a:cubicBezTo>
                  <a:pt x="7306" y="-6740"/>
                  <a:pt x="65514" y="242498"/>
                  <a:pt x="64456" y="260489"/>
                </a:cubicBezTo>
                <a:cubicBezTo>
                  <a:pt x="63398" y="278480"/>
                  <a:pt x="-9098" y="64697"/>
                  <a:pt x="956" y="10173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ABBC9027-61F3-2D03-2CD8-B8F2074E1C20}"/>
              </a:ext>
            </a:extLst>
          </p:cNvPr>
          <p:cNvSpPr/>
          <p:nvPr/>
        </p:nvSpPr>
        <p:spPr>
          <a:xfrm>
            <a:off x="2730451" y="2911107"/>
            <a:ext cx="38695" cy="550829"/>
          </a:xfrm>
          <a:custGeom>
            <a:avLst/>
            <a:gdLst>
              <a:gd name="connsiteX0" fmla="*/ 28624 w 38695"/>
              <a:gd name="connsiteY0" fmla="*/ 368 h 550829"/>
              <a:gd name="connsiteX1" fmla="*/ 9574 w 38695"/>
              <a:gd name="connsiteY1" fmla="*/ 295643 h 550829"/>
              <a:gd name="connsiteX2" fmla="*/ 15924 w 38695"/>
              <a:gd name="connsiteY2" fmla="*/ 460743 h 550829"/>
              <a:gd name="connsiteX3" fmla="*/ 12749 w 38695"/>
              <a:gd name="connsiteY3" fmla="*/ 330568 h 550829"/>
              <a:gd name="connsiteX4" fmla="*/ 49 w 38695"/>
              <a:gd name="connsiteY4" fmla="*/ 549643 h 550829"/>
              <a:gd name="connsiteX5" fmla="*/ 9574 w 38695"/>
              <a:gd name="connsiteY5" fmla="*/ 406768 h 550829"/>
              <a:gd name="connsiteX6" fmla="*/ 38149 w 38695"/>
              <a:gd name="connsiteY6" fmla="*/ 168643 h 550829"/>
              <a:gd name="connsiteX7" fmla="*/ 28624 w 38695"/>
              <a:gd name="connsiteY7" fmla="*/ 232143 h 550829"/>
              <a:gd name="connsiteX8" fmla="*/ 28624 w 38695"/>
              <a:gd name="connsiteY8" fmla="*/ 368 h 5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95" h="550829">
                <a:moveTo>
                  <a:pt x="28624" y="368"/>
                </a:moveTo>
                <a:cubicBezTo>
                  <a:pt x="25449" y="10951"/>
                  <a:pt x="11691" y="218914"/>
                  <a:pt x="9574" y="295643"/>
                </a:cubicBezTo>
                <a:cubicBezTo>
                  <a:pt x="7457" y="372372"/>
                  <a:pt x="15395" y="454922"/>
                  <a:pt x="15924" y="460743"/>
                </a:cubicBezTo>
                <a:cubicBezTo>
                  <a:pt x="16453" y="466564"/>
                  <a:pt x="15395" y="315751"/>
                  <a:pt x="12749" y="330568"/>
                </a:cubicBezTo>
                <a:cubicBezTo>
                  <a:pt x="10103" y="345385"/>
                  <a:pt x="578" y="536943"/>
                  <a:pt x="49" y="549643"/>
                </a:cubicBezTo>
                <a:cubicBezTo>
                  <a:pt x="-480" y="562343"/>
                  <a:pt x="3224" y="470268"/>
                  <a:pt x="9574" y="406768"/>
                </a:cubicBezTo>
                <a:cubicBezTo>
                  <a:pt x="15924" y="343268"/>
                  <a:pt x="34974" y="197747"/>
                  <a:pt x="38149" y="168643"/>
                </a:cubicBezTo>
                <a:cubicBezTo>
                  <a:pt x="41324" y="139539"/>
                  <a:pt x="29682" y="253839"/>
                  <a:pt x="28624" y="232143"/>
                </a:cubicBezTo>
                <a:cubicBezTo>
                  <a:pt x="27566" y="210447"/>
                  <a:pt x="31799" y="-10215"/>
                  <a:pt x="28624" y="3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6F7E370B-ACF2-937D-3DC5-6AE8C885F21B}"/>
              </a:ext>
            </a:extLst>
          </p:cNvPr>
          <p:cNvSpPr/>
          <p:nvPr/>
        </p:nvSpPr>
        <p:spPr>
          <a:xfrm>
            <a:off x="2823314" y="3085651"/>
            <a:ext cx="199298" cy="130665"/>
          </a:xfrm>
          <a:custGeom>
            <a:avLst/>
            <a:gdLst>
              <a:gd name="connsiteX0" fmla="*/ 2436 w 199298"/>
              <a:gd name="connsiteY0" fmla="*/ 449 h 130665"/>
              <a:gd name="connsiteX1" fmla="*/ 59586 w 199298"/>
              <a:gd name="connsiteY1" fmla="*/ 22674 h 130665"/>
              <a:gd name="connsiteX2" fmla="*/ 116736 w 199298"/>
              <a:gd name="connsiteY2" fmla="*/ 67124 h 130665"/>
              <a:gd name="connsiteX3" fmla="*/ 116736 w 199298"/>
              <a:gd name="connsiteY3" fmla="*/ 48074 h 130665"/>
              <a:gd name="connsiteX4" fmla="*/ 161186 w 199298"/>
              <a:gd name="connsiteY4" fmla="*/ 98874 h 130665"/>
              <a:gd name="connsiteX5" fmla="*/ 167536 w 199298"/>
              <a:gd name="connsiteY5" fmla="*/ 82999 h 130665"/>
              <a:gd name="connsiteX6" fmla="*/ 199286 w 199298"/>
              <a:gd name="connsiteY6" fmla="*/ 130624 h 130665"/>
              <a:gd name="connsiteX7" fmla="*/ 170711 w 199298"/>
              <a:gd name="connsiteY7" fmla="*/ 73474 h 130665"/>
              <a:gd name="connsiteX8" fmla="*/ 126261 w 199298"/>
              <a:gd name="connsiteY8" fmla="*/ 29024 h 130665"/>
              <a:gd name="connsiteX9" fmla="*/ 145311 w 199298"/>
              <a:gd name="connsiteY9" fmla="*/ 41724 h 130665"/>
              <a:gd name="connsiteX10" fmla="*/ 2436 w 199298"/>
              <a:gd name="connsiteY10" fmla="*/ 449 h 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98" h="130665">
                <a:moveTo>
                  <a:pt x="2436" y="449"/>
                </a:moveTo>
                <a:cubicBezTo>
                  <a:pt x="-11851" y="-2726"/>
                  <a:pt x="40536" y="11562"/>
                  <a:pt x="59586" y="22674"/>
                </a:cubicBezTo>
                <a:cubicBezTo>
                  <a:pt x="78636" y="33786"/>
                  <a:pt x="107211" y="62891"/>
                  <a:pt x="116736" y="67124"/>
                </a:cubicBezTo>
                <a:cubicBezTo>
                  <a:pt x="126261" y="71357"/>
                  <a:pt x="109328" y="42782"/>
                  <a:pt x="116736" y="48074"/>
                </a:cubicBezTo>
                <a:cubicBezTo>
                  <a:pt x="124144" y="53366"/>
                  <a:pt x="152719" y="93053"/>
                  <a:pt x="161186" y="98874"/>
                </a:cubicBezTo>
                <a:cubicBezTo>
                  <a:pt x="169653" y="104695"/>
                  <a:pt x="161186" y="77707"/>
                  <a:pt x="167536" y="82999"/>
                </a:cubicBezTo>
                <a:cubicBezTo>
                  <a:pt x="173886" y="88291"/>
                  <a:pt x="198757" y="132211"/>
                  <a:pt x="199286" y="130624"/>
                </a:cubicBezTo>
                <a:cubicBezTo>
                  <a:pt x="199815" y="129037"/>
                  <a:pt x="182882" y="90407"/>
                  <a:pt x="170711" y="73474"/>
                </a:cubicBezTo>
                <a:cubicBezTo>
                  <a:pt x="158540" y="56541"/>
                  <a:pt x="126261" y="29024"/>
                  <a:pt x="126261" y="29024"/>
                </a:cubicBezTo>
                <a:cubicBezTo>
                  <a:pt x="122028" y="23732"/>
                  <a:pt x="158540" y="47016"/>
                  <a:pt x="145311" y="41724"/>
                </a:cubicBezTo>
                <a:cubicBezTo>
                  <a:pt x="132082" y="36432"/>
                  <a:pt x="16723" y="3624"/>
                  <a:pt x="2436" y="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509629B-01A0-1635-D4F3-DD463C2CE760}"/>
              </a:ext>
            </a:extLst>
          </p:cNvPr>
          <p:cNvSpPr txBox="1"/>
          <p:nvPr/>
        </p:nvSpPr>
        <p:spPr>
          <a:xfrm>
            <a:off x="2740531" y="2789198"/>
            <a:ext cx="272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.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C9E76A2E-2388-A876-9CC8-DB03FBE366D3}"/>
              </a:ext>
            </a:extLst>
          </p:cNvPr>
          <p:cNvSpPr/>
          <p:nvPr/>
        </p:nvSpPr>
        <p:spPr>
          <a:xfrm>
            <a:off x="2828951" y="3114627"/>
            <a:ext cx="90549" cy="64217"/>
          </a:xfrm>
          <a:custGeom>
            <a:avLst/>
            <a:gdLst>
              <a:gd name="connsiteX0" fmla="*/ 88874 w 90549"/>
              <a:gd name="connsiteY0" fmla="*/ 48 h 64217"/>
              <a:gd name="connsiteX1" fmla="*/ 3149 w 90549"/>
              <a:gd name="connsiteY1" fmla="*/ 54023 h 64217"/>
              <a:gd name="connsiteX2" fmla="*/ 22199 w 90549"/>
              <a:gd name="connsiteY2" fmla="*/ 63548 h 64217"/>
              <a:gd name="connsiteX3" fmla="*/ 57124 w 90549"/>
              <a:gd name="connsiteY3" fmla="*/ 44498 h 64217"/>
              <a:gd name="connsiteX4" fmla="*/ 88874 w 90549"/>
              <a:gd name="connsiteY4" fmla="*/ 48 h 6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49" h="64217">
                <a:moveTo>
                  <a:pt x="88874" y="48"/>
                </a:moveTo>
                <a:cubicBezTo>
                  <a:pt x="79878" y="1635"/>
                  <a:pt x="14261" y="43440"/>
                  <a:pt x="3149" y="54023"/>
                </a:cubicBezTo>
                <a:cubicBezTo>
                  <a:pt x="-7963" y="64606"/>
                  <a:pt x="13203" y="65135"/>
                  <a:pt x="22199" y="63548"/>
                </a:cubicBezTo>
                <a:cubicBezTo>
                  <a:pt x="31195" y="61961"/>
                  <a:pt x="46011" y="52436"/>
                  <a:pt x="57124" y="44498"/>
                </a:cubicBezTo>
                <a:cubicBezTo>
                  <a:pt x="68236" y="36561"/>
                  <a:pt x="97870" y="-1539"/>
                  <a:pt x="88874" y="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B650DC67-67F8-0123-1C46-DE2BA4D96A9B}"/>
              </a:ext>
            </a:extLst>
          </p:cNvPr>
          <p:cNvSpPr/>
          <p:nvPr/>
        </p:nvSpPr>
        <p:spPr>
          <a:xfrm>
            <a:off x="4482179" y="4543265"/>
            <a:ext cx="220105" cy="254061"/>
          </a:xfrm>
          <a:custGeom>
            <a:avLst/>
            <a:gdLst>
              <a:gd name="connsiteX0" fmla="*/ 140621 w 220105"/>
              <a:gd name="connsiteY0" fmla="*/ 160 h 254061"/>
              <a:gd name="connsiteX1" fmla="*/ 10446 w 220105"/>
              <a:gd name="connsiteY1" fmla="*/ 241460 h 254061"/>
              <a:gd name="connsiteX2" fmla="*/ 23146 w 220105"/>
              <a:gd name="connsiteY2" fmla="*/ 219235 h 254061"/>
              <a:gd name="connsiteX3" fmla="*/ 143796 w 220105"/>
              <a:gd name="connsiteY3" fmla="*/ 212885 h 254061"/>
              <a:gd name="connsiteX4" fmla="*/ 219996 w 220105"/>
              <a:gd name="connsiteY4" fmla="*/ 225585 h 254061"/>
              <a:gd name="connsiteX5" fmla="*/ 127921 w 220105"/>
              <a:gd name="connsiteY5" fmla="*/ 216060 h 254061"/>
              <a:gd name="connsiteX6" fmla="*/ 80296 w 220105"/>
              <a:gd name="connsiteY6" fmla="*/ 197010 h 254061"/>
              <a:gd name="connsiteX7" fmla="*/ 10446 w 220105"/>
              <a:gd name="connsiteY7" fmla="*/ 123985 h 254061"/>
              <a:gd name="connsiteX8" fmla="*/ 61246 w 220105"/>
              <a:gd name="connsiteY8" fmla="*/ 177960 h 254061"/>
              <a:gd name="connsiteX9" fmla="*/ 26321 w 220105"/>
              <a:gd name="connsiteY9" fmla="*/ 203360 h 254061"/>
              <a:gd name="connsiteX10" fmla="*/ 140621 w 220105"/>
              <a:gd name="connsiteY10" fmla="*/ 160 h 25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105" h="254061">
                <a:moveTo>
                  <a:pt x="140621" y="160"/>
                </a:moveTo>
                <a:cubicBezTo>
                  <a:pt x="137975" y="6510"/>
                  <a:pt x="10446" y="241460"/>
                  <a:pt x="10446" y="241460"/>
                </a:cubicBezTo>
                <a:cubicBezTo>
                  <a:pt x="-9133" y="277973"/>
                  <a:pt x="921" y="223998"/>
                  <a:pt x="23146" y="219235"/>
                </a:cubicBezTo>
                <a:cubicBezTo>
                  <a:pt x="45371" y="214473"/>
                  <a:pt x="110988" y="211827"/>
                  <a:pt x="143796" y="212885"/>
                </a:cubicBezTo>
                <a:cubicBezTo>
                  <a:pt x="176604" y="213943"/>
                  <a:pt x="222642" y="225056"/>
                  <a:pt x="219996" y="225585"/>
                </a:cubicBezTo>
                <a:cubicBezTo>
                  <a:pt x="217350" y="226114"/>
                  <a:pt x="151204" y="220823"/>
                  <a:pt x="127921" y="216060"/>
                </a:cubicBezTo>
                <a:cubicBezTo>
                  <a:pt x="104638" y="211298"/>
                  <a:pt x="99875" y="212356"/>
                  <a:pt x="80296" y="197010"/>
                </a:cubicBezTo>
                <a:cubicBezTo>
                  <a:pt x="60717" y="181664"/>
                  <a:pt x="13621" y="127160"/>
                  <a:pt x="10446" y="123985"/>
                </a:cubicBezTo>
                <a:cubicBezTo>
                  <a:pt x="7271" y="120810"/>
                  <a:pt x="58600" y="164731"/>
                  <a:pt x="61246" y="177960"/>
                </a:cubicBezTo>
                <a:cubicBezTo>
                  <a:pt x="63892" y="191189"/>
                  <a:pt x="14679" y="228760"/>
                  <a:pt x="26321" y="203360"/>
                </a:cubicBezTo>
                <a:cubicBezTo>
                  <a:pt x="37963" y="177960"/>
                  <a:pt x="143267" y="-6190"/>
                  <a:pt x="140621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DAB6D98D-49CD-04E0-6D87-EE6B644467BC}"/>
              </a:ext>
            </a:extLst>
          </p:cNvPr>
          <p:cNvSpPr/>
          <p:nvPr/>
        </p:nvSpPr>
        <p:spPr>
          <a:xfrm>
            <a:off x="4565468" y="4673834"/>
            <a:ext cx="184185" cy="768345"/>
          </a:xfrm>
          <a:custGeom>
            <a:avLst/>
            <a:gdLst>
              <a:gd name="connsiteX0" fmla="*/ 181157 w 184185"/>
              <a:gd name="connsiteY0" fmla="*/ 15641 h 768345"/>
              <a:gd name="connsiteX1" fmla="*/ 47807 w 184185"/>
              <a:gd name="connsiteY1" fmla="*/ 618891 h 768345"/>
              <a:gd name="connsiteX2" fmla="*/ 66857 w 184185"/>
              <a:gd name="connsiteY2" fmla="*/ 555391 h 768345"/>
              <a:gd name="connsiteX3" fmla="*/ 182 w 184185"/>
              <a:gd name="connsiteY3" fmla="*/ 768116 h 768345"/>
              <a:gd name="connsiteX4" fmla="*/ 47807 w 184185"/>
              <a:gd name="connsiteY4" fmla="*/ 593491 h 768345"/>
              <a:gd name="connsiteX5" fmla="*/ 70032 w 184185"/>
              <a:gd name="connsiteY5" fmla="*/ 444266 h 768345"/>
              <a:gd name="connsiteX6" fmla="*/ 54157 w 184185"/>
              <a:gd name="connsiteY6" fmla="*/ 476016 h 768345"/>
              <a:gd name="connsiteX7" fmla="*/ 133532 w 184185"/>
              <a:gd name="connsiteY7" fmla="*/ 199791 h 768345"/>
              <a:gd name="connsiteX8" fmla="*/ 181157 w 184185"/>
              <a:gd name="connsiteY8" fmla="*/ 15641 h 76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85" h="768345">
                <a:moveTo>
                  <a:pt x="181157" y="15641"/>
                </a:moveTo>
                <a:cubicBezTo>
                  <a:pt x="166870" y="85491"/>
                  <a:pt x="66857" y="528933"/>
                  <a:pt x="47807" y="618891"/>
                </a:cubicBezTo>
                <a:cubicBezTo>
                  <a:pt x="28757" y="708849"/>
                  <a:pt x="74794" y="530520"/>
                  <a:pt x="66857" y="555391"/>
                </a:cubicBezTo>
                <a:cubicBezTo>
                  <a:pt x="58920" y="580262"/>
                  <a:pt x="3357" y="761766"/>
                  <a:pt x="182" y="768116"/>
                </a:cubicBezTo>
                <a:cubicBezTo>
                  <a:pt x="-2993" y="774466"/>
                  <a:pt x="36165" y="647466"/>
                  <a:pt x="47807" y="593491"/>
                </a:cubicBezTo>
                <a:cubicBezTo>
                  <a:pt x="59449" y="539516"/>
                  <a:pt x="68974" y="463845"/>
                  <a:pt x="70032" y="444266"/>
                </a:cubicBezTo>
                <a:cubicBezTo>
                  <a:pt x="71090" y="424687"/>
                  <a:pt x="43574" y="516762"/>
                  <a:pt x="54157" y="476016"/>
                </a:cubicBezTo>
                <a:cubicBezTo>
                  <a:pt x="64740" y="435270"/>
                  <a:pt x="111307" y="271229"/>
                  <a:pt x="133532" y="199791"/>
                </a:cubicBezTo>
                <a:cubicBezTo>
                  <a:pt x="155757" y="128354"/>
                  <a:pt x="195444" y="-54209"/>
                  <a:pt x="181157" y="156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12D77EC8-04FD-F705-F241-831847719036}"/>
              </a:ext>
            </a:extLst>
          </p:cNvPr>
          <p:cNvSpPr/>
          <p:nvPr/>
        </p:nvSpPr>
        <p:spPr>
          <a:xfrm>
            <a:off x="4641076" y="4728881"/>
            <a:ext cx="58349" cy="448847"/>
          </a:xfrm>
          <a:custGeom>
            <a:avLst/>
            <a:gdLst>
              <a:gd name="connsiteX0" fmla="*/ 57924 w 58349"/>
              <a:gd name="connsiteY0" fmla="*/ 8219 h 448847"/>
              <a:gd name="connsiteX1" fmla="*/ 774 w 58349"/>
              <a:gd name="connsiteY1" fmla="*/ 446369 h 448847"/>
              <a:gd name="connsiteX2" fmla="*/ 26174 w 58349"/>
              <a:gd name="connsiteY2" fmla="*/ 179669 h 448847"/>
              <a:gd name="connsiteX3" fmla="*/ 57924 w 58349"/>
              <a:gd name="connsiteY3" fmla="*/ 8219 h 44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9" h="448847">
                <a:moveTo>
                  <a:pt x="57924" y="8219"/>
                </a:moveTo>
                <a:cubicBezTo>
                  <a:pt x="53691" y="52669"/>
                  <a:pt x="6066" y="417794"/>
                  <a:pt x="774" y="446369"/>
                </a:cubicBezTo>
                <a:cubicBezTo>
                  <a:pt x="-4518" y="474944"/>
                  <a:pt x="18766" y="248461"/>
                  <a:pt x="26174" y="179669"/>
                </a:cubicBezTo>
                <a:cubicBezTo>
                  <a:pt x="33582" y="110877"/>
                  <a:pt x="62157" y="-36231"/>
                  <a:pt x="57924" y="8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1A591082-546C-6B9F-0CDE-E07DBB7C6FC3}"/>
              </a:ext>
            </a:extLst>
          </p:cNvPr>
          <p:cNvSpPr/>
          <p:nvPr/>
        </p:nvSpPr>
        <p:spPr>
          <a:xfrm>
            <a:off x="4498572" y="5153709"/>
            <a:ext cx="125261" cy="931658"/>
          </a:xfrm>
          <a:custGeom>
            <a:avLst/>
            <a:gdLst>
              <a:gd name="connsiteX0" fmla="*/ 124228 w 125261"/>
              <a:gd name="connsiteY0" fmla="*/ 12016 h 931658"/>
              <a:gd name="connsiteX1" fmla="*/ 63903 w 125261"/>
              <a:gd name="connsiteY1" fmla="*/ 513666 h 931658"/>
              <a:gd name="connsiteX2" fmla="*/ 403 w 125261"/>
              <a:gd name="connsiteY2" fmla="*/ 926416 h 931658"/>
              <a:gd name="connsiteX3" fmla="*/ 95653 w 125261"/>
              <a:gd name="connsiteY3" fmla="*/ 218391 h 931658"/>
              <a:gd name="connsiteX4" fmla="*/ 124228 w 125261"/>
              <a:gd name="connsiteY4" fmla="*/ 12016 h 9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1" h="931658">
                <a:moveTo>
                  <a:pt x="124228" y="12016"/>
                </a:moveTo>
                <a:cubicBezTo>
                  <a:pt x="118936" y="61228"/>
                  <a:pt x="84541" y="361266"/>
                  <a:pt x="63903" y="513666"/>
                </a:cubicBezTo>
                <a:cubicBezTo>
                  <a:pt x="43265" y="666066"/>
                  <a:pt x="-4889" y="975628"/>
                  <a:pt x="403" y="926416"/>
                </a:cubicBezTo>
                <a:cubicBezTo>
                  <a:pt x="5695" y="877204"/>
                  <a:pt x="77661" y="365499"/>
                  <a:pt x="95653" y="218391"/>
                </a:cubicBezTo>
                <a:cubicBezTo>
                  <a:pt x="113645" y="71283"/>
                  <a:pt x="129520" y="-37196"/>
                  <a:pt x="124228" y="120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03773965-8110-C6BA-DE09-005AF6ABF736}"/>
              </a:ext>
            </a:extLst>
          </p:cNvPr>
          <p:cNvSpPr/>
          <p:nvPr/>
        </p:nvSpPr>
        <p:spPr>
          <a:xfrm>
            <a:off x="4606634" y="5165724"/>
            <a:ext cx="10654" cy="381004"/>
          </a:xfrm>
          <a:custGeom>
            <a:avLst/>
            <a:gdLst>
              <a:gd name="connsiteX0" fmla="*/ 6641 w 10654"/>
              <a:gd name="connsiteY0" fmla="*/ 1 h 381004"/>
              <a:gd name="connsiteX1" fmla="*/ 9816 w 10654"/>
              <a:gd name="connsiteY1" fmla="*/ 254001 h 381004"/>
              <a:gd name="connsiteX2" fmla="*/ 9816 w 10654"/>
              <a:gd name="connsiteY2" fmla="*/ 381001 h 381004"/>
              <a:gd name="connsiteX3" fmla="*/ 291 w 10654"/>
              <a:gd name="connsiteY3" fmla="*/ 257176 h 381004"/>
              <a:gd name="connsiteX4" fmla="*/ 6641 w 10654"/>
              <a:gd name="connsiteY4" fmla="*/ 1 h 3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4" h="381004">
                <a:moveTo>
                  <a:pt x="6641" y="1"/>
                </a:moveTo>
                <a:cubicBezTo>
                  <a:pt x="8228" y="-528"/>
                  <a:pt x="9287" y="190501"/>
                  <a:pt x="9816" y="254001"/>
                </a:cubicBezTo>
                <a:cubicBezTo>
                  <a:pt x="10345" y="317501"/>
                  <a:pt x="11403" y="380472"/>
                  <a:pt x="9816" y="381001"/>
                </a:cubicBezTo>
                <a:cubicBezTo>
                  <a:pt x="8229" y="381530"/>
                  <a:pt x="-1826" y="326497"/>
                  <a:pt x="291" y="257176"/>
                </a:cubicBezTo>
                <a:cubicBezTo>
                  <a:pt x="2408" y="187855"/>
                  <a:pt x="5054" y="530"/>
                  <a:pt x="6641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6D706A49-3525-3FED-A2A6-EE63188DF88A}"/>
              </a:ext>
            </a:extLst>
          </p:cNvPr>
          <p:cNvSpPr/>
          <p:nvPr/>
        </p:nvSpPr>
        <p:spPr>
          <a:xfrm>
            <a:off x="4541926" y="5311019"/>
            <a:ext cx="94159" cy="635764"/>
          </a:xfrm>
          <a:custGeom>
            <a:avLst/>
            <a:gdLst>
              <a:gd name="connsiteX0" fmla="*/ 93574 w 94159"/>
              <a:gd name="connsiteY0" fmla="*/ 7106 h 635764"/>
              <a:gd name="connsiteX1" fmla="*/ 1499 w 94159"/>
              <a:gd name="connsiteY1" fmla="*/ 629406 h 635764"/>
              <a:gd name="connsiteX2" fmla="*/ 39599 w 94159"/>
              <a:gd name="connsiteY2" fmla="*/ 311906 h 635764"/>
              <a:gd name="connsiteX3" fmla="*/ 93574 w 94159"/>
              <a:gd name="connsiteY3" fmla="*/ 7106 h 63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9" h="635764">
                <a:moveTo>
                  <a:pt x="93574" y="7106"/>
                </a:moveTo>
                <a:cubicBezTo>
                  <a:pt x="87224" y="60023"/>
                  <a:pt x="10495" y="578606"/>
                  <a:pt x="1499" y="629406"/>
                </a:cubicBezTo>
                <a:cubicBezTo>
                  <a:pt x="-7497" y="680206"/>
                  <a:pt x="26370" y="412977"/>
                  <a:pt x="39599" y="311906"/>
                </a:cubicBezTo>
                <a:cubicBezTo>
                  <a:pt x="52828" y="210835"/>
                  <a:pt x="99924" y="-45811"/>
                  <a:pt x="93574" y="7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3E39F6CD-42B9-B5F1-B5AC-3CC700242B91}"/>
              </a:ext>
            </a:extLst>
          </p:cNvPr>
          <p:cNvSpPr/>
          <p:nvPr/>
        </p:nvSpPr>
        <p:spPr>
          <a:xfrm>
            <a:off x="3530455" y="6394304"/>
            <a:ext cx="127816" cy="772958"/>
          </a:xfrm>
          <a:custGeom>
            <a:avLst/>
            <a:gdLst>
              <a:gd name="connsiteX0" fmla="*/ 145 w 127816"/>
              <a:gd name="connsiteY0" fmla="*/ 146 h 772958"/>
              <a:gd name="connsiteX1" fmla="*/ 50945 w 127816"/>
              <a:gd name="connsiteY1" fmla="*/ 454171 h 772958"/>
              <a:gd name="connsiteX2" fmla="*/ 50945 w 127816"/>
              <a:gd name="connsiteY2" fmla="*/ 419246 h 772958"/>
              <a:gd name="connsiteX3" fmla="*/ 66820 w 127816"/>
              <a:gd name="connsiteY3" fmla="*/ 638321 h 772958"/>
              <a:gd name="connsiteX4" fmla="*/ 66820 w 127816"/>
              <a:gd name="connsiteY4" fmla="*/ 571646 h 772958"/>
              <a:gd name="connsiteX5" fmla="*/ 127145 w 127816"/>
              <a:gd name="connsiteY5" fmla="*/ 771671 h 772958"/>
              <a:gd name="connsiteX6" fmla="*/ 98570 w 127816"/>
              <a:gd name="connsiteY6" fmla="*/ 651021 h 772958"/>
              <a:gd name="connsiteX7" fmla="*/ 89045 w 127816"/>
              <a:gd name="connsiteY7" fmla="*/ 520846 h 772958"/>
              <a:gd name="connsiteX8" fmla="*/ 76345 w 127816"/>
              <a:gd name="connsiteY8" fmla="*/ 228746 h 772958"/>
              <a:gd name="connsiteX9" fmla="*/ 76345 w 127816"/>
              <a:gd name="connsiteY9" fmla="*/ 565296 h 772958"/>
              <a:gd name="connsiteX10" fmla="*/ 35070 w 127816"/>
              <a:gd name="connsiteY10" fmla="*/ 333521 h 772958"/>
              <a:gd name="connsiteX11" fmla="*/ 35070 w 127816"/>
              <a:gd name="connsiteY11" fmla="*/ 403371 h 772958"/>
              <a:gd name="connsiteX12" fmla="*/ 145 w 127816"/>
              <a:gd name="connsiteY12" fmla="*/ 146 h 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816" h="772958">
                <a:moveTo>
                  <a:pt x="145" y="146"/>
                </a:moveTo>
                <a:cubicBezTo>
                  <a:pt x="2791" y="8613"/>
                  <a:pt x="42478" y="384321"/>
                  <a:pt x="50945" y="454171"/>
                </a:cubicBezTo>
                <a:cubicBezTo>
                  <a:pt x="59412" y="524021"/>
                  <a:pt x="48299" y="388554"/>
                  <a:pt x="50945" y="419246"/>
                </a:cubicBezTo>
                <a:cubicBezTo>
                  <a:pt x="53591" y="449938"/>
                  <a:pt x="64174" y="612921"/>
                  <a:pt x="66820" y="638321"/>
                </a:cubicBezTo>
                <a:cubicBezTo>
                  <a:pt x="69466" y="663721"/>
                  <a:pt x="56766" y="549421"/>
                  <a:pt x="66820" y="571646"/>
                </a:cubicBezTo>
                <a:cubicBezTo>
                  <a:pt x="76874" y="593871"/>
                  <a:pt x="121853" y="758442"/>
                  <a:pt x="127145" y="771671"/>
                </a:cubicBezTo>
                <a:cubicBezTo>
                  <a:pt x="132437" y="784900"/>
                  <a:pt x="104920" y="692825"/>
                  <a:pt x="98570" y="651021"/>
                </a:cubicBezTo>
                <a:cubicBezTo>
                  <a:pt x="92220" y="609217"/>
                  <a:pt x="92749" y="591225"/>
                  <a:pt x="89045" y="520846"/>
                </a:cubicBezTo>
                <a:cubicBezTo>
                  <a:pt x="85341" y="450467"/>
                  <a:pt x="78462" y="221338"/>
                  <a:pt x="76345" y="228746"/>
                </a:cubicBezTo>
                <a:cubicBezTo>
                  <a:pt x="74228" y="236154"/>
                  <a:pt x="83224" y="547834"/>
                  <a:pt x="76345" y="565296"/>
                </a:cubicBezTo>
                <a:cubicBezTo>
                  <a:pt x="69466" y="582758"/>
                  <a:pt x="41949" y="360508"/>
                  <a:pt x="35070" y="333521"/>
                </a:cubicBezTo>
                <a:cubicBezTo>
                  <a:pt x="28191" y="306534"/>
                  <a:pt x="38245" y="454171"/>
                  <a:pt x="35070" y="403371"/>
                </a:cubicBezTo>
                <a:cubicBezTo>
                  <a:pt x="31895" y="352571"/>
                  <a:pt x="-2501" y="-8321"/>
                  <a:pt x="145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3E93CEE5-6C2E-5789-B192-7B1BC6C3415E}"/>
              </a:ext>
            </a:extLst>
          </p:cNvPr>
          <p:cNvSpPr/>
          <p:nvPr/>
        </p:nvSpPr>
        <p:spPr>
          <a:xfrm>
            <a:off x="3463909" y="6340109"/>
            <a:ext cx="153389" cy="740873"/>
          </a:xfrm>
          <a:custGeom>
            <a:avLst/>
            <a:gdLst>
              <a:gd name="connsiteX0" fmla="*/ 34941 w 153389"/>
              <a:gd name="connsiteY0" fmla="*/ 366 h 740873"/>
              <a:gd name="connsiteX1" fmla="*/ 47641 w 153389"/>
              <a:gd name="connsiteY1" fmla="*/ 492491 h 740873"/>
              <a:gd name="connsiteX2" fmla="*/ 60341 w 153389"/>
              <a:gd name="connsiteY2" fmla="*/ 425816 h 740873"/>
              <a:gd name="connsiteX3" fmla="*/ 85741 w 153389"/>
              <a:gd name="connsiteY3" fmla="*/ 603616 h 740873"/>
              <a:gd name="connsiteX4" fmla="*/ 152416 w 153389"/>
              <a:gd name="connsiteY4" fmla="*/ 740141 h 740873"/>
              <a:gd name="connsiteX5" fmla="*/ 123841 w 153389"/>
              <a:gd name="connsiteY5" fmla="*/ 654416 h 740873"/>
              <a:gd name="connsiteX6" fmla="*/ 101616 w 153389"/>
              <a:gd name="connsiteY6" fmla="*/ 578216 h 740873"/>
              <a:gd name="connsiteX7" fmla="*/ 85741 w 153389"/>
              <a:gd name="connsiteY7" fmla="*/ 301991 h 740873"/>
              <a:gd name="connsiteX8" fmla="*/ 85741 w 153389"/>
              <a:gd name="connsiteY8" fmla="*/ 486141 h 740873"/>
              <a:gd name="connsiteX9" fmla="*/ 60341 w 153389"/>
              <a:gd name="connsiteY9" fmla="*/ 403591 h 740873"/>
              <a:gd name="connsiteX10" fmla="*/ 60341 w 153389"/>
              <a:gd name="connsiteY10" fmla="*/ 425816 h 740873"/>
              <a:gd name="connsiteX11" fmla="*/ 16 w 153389"/>
              <a:gd name="connsiteY11" fmla="*/ 101966 h 740873"/>
              <a:gd name="connsiteX12" fmla="*/ 66691 w 153389"/>
              <a:gd name="connsiteY12" fmla="*/ 406766 h 740873"/>
              <a:gd name="connsiteX13" fmla="*/ 34941 w 153389"/>
              <a:gd name="connsiteY13" fmla="*/ 366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389" h="740873">
                <a:moveTo>
                  <a:pt x="34941" y="366"/>
                </a:moveTo>
                <a:cubicBezTo>
                  <a:pt x="31766" y="14653"/>
                  <a:pt x="43408" y="421583"/>
                  <a:pt x="47641" y="492491"/>
                </a:cubicBezTo>
                <a:cubicBezTo>
                  <a:pt x="51874" y="563399"/>
                  <a:pt x="53991" y="407295"/>
                  <a:pt x="60341" y="425816"/>
                </a:cubicBezTo>
                <a:cubicBezTo>
                  <a:pt x="66691" y="444337"/>
                  <a:pt x="70395" y="551229"/>
                  <a:pt x="85741" y="603616"/>
                </a:cubicBezTo>
                <a:cubicBezTo>
                  <a:pt x="101087" y="656004"/>
                  <a:pt x="146066" y="731674"/>
                  <a:pt x="152416" y="740141"/>
                </a:cubicBezTo>
                <a:cubicBezTo>
                  <a:pt x="158766" y="748608"/>
                  <a:pt x="132308" y="681404"/>
                  <a:pt x="123841" y="654416"/>
                </a:cubicBezTo>
                <a:cubicBezTo>
                  <a:pt x="115374" y="627428"/>
                  <a:pt x="107966" y="636953"/>
                  <a:pt x="101616" y="578216"/>
                </a:cubicBezTo>
                <a:cubicBezTo>
                  <a:pt x="95266" y="519479"/>
                  <a:pt x="88387" y="317337"/>
                  <a:pt x="85741" y="301991"/>
                </a:cubicBezTo>
                <a:cubicBezTo>
                  <a:pt x="83095" y="286645"/>
                  <a:pt x="89974" y="469208"/>
                  <a:pt x="85741" y="486141"/>
                </a:cubicBezTo>
                <a:cubicBezTo>
                  <a:pt x="81508" y="503074"/>
                  <a:pt x="64574" y="413645"/>
                  <a:pt x="60341" y="403591"/>
                </a:cubicBezTo>
                <a:cubicBezTo>
                  <a:pt x="56108" y="393537"/>
                  <a:pt x="70395" y="476087"/>
                  <a:pt x="60341" y="425816"/>
                </a:cubicBezTo>
                <a:cubicBezTo>
                  <a:pt x="50287" y="375545"/>
                  <a:pt x="-1042" y="105141"/>
                  <a:pt x="16" y="101966"/>
                </a:cubicBezTo>
                <a:cubicBezTo>
                  <a:pt x="1074" y="98791"/>
                  <a:pt x="62458" y="419466"/>
                  <a:pt x="66691" y="406766"/>
                </a:cubicBezTo>
                <a:cubicBezTo>
                  <a:pt x="70924" y="394066"/>
                  <a:pt x="38116" y="-13921"/>
                  <a:pt x="34941" y="3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C29D21B9-65B8-78A1-513E-DB94C4D581F0}"/>
              </a:ext>
            </a:extLst>
          </p:cNvPr>
          <p:cNvSpPr/>
          <p:nvPr/>
        </p:nvSpPr>
        <p:spPr>
          <a:xfrm>
            <a:off x="4314823" y="5448246"/>
            <a:ext cx="98436" cy="949097"/>
          </a:xfrm>
          <a:custGeom>
            <a:avLst/>
            <a:gdLst>
              <a:gd name="connsiteX0" fmla="*/ 2 w 98436"/>
              <a:gd name="connsiteY0" fmla="*/ 54 h 949097"/>
              <a:gd name="connsiteX1" fmla="*/ 95252 w 98436"/>
              <a:gd name="connsiteY1" fmla="*/ 946204 h 949097"/>
              <a:gd name="connsiteX2" fmla="*/ 12702 w 98436"/>
              <a:gd name="connsiteY2" fmla="*/ 314379 h 949097"/>
              <a:gd name="connsiteX3" fmla="*/ 98427 w 98436"/>
              <a:gd name="connsiteY3" fmla="*/ 898579 h 949097"/>
              <a:gd name="connsiteX4" fmla="*/ 2 w 98436"/>
              <a:gd name="connsiteY4" fmla="*/ 54 h 9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36" h="949097">
                <a:moveTo>
                  <a:pt x="2" y="54"/>
                </a:moveTo>
                <a:cubicBezTo>
                  <a:pt x="-527" y="7992"/>
                  <a:pt x="93135" y="893817"/>
                  <a:pt x="95252" y="946204"/>
                </a:cubicBezTo>
                <a:cubicBezTo>
                  <a:pt x="97369" y="998591"/>
                  <a:pt x="12173" y="322317"/>
                  <a:pt x="12702" y="314379"/>
                </a:cubicBezTo>
                <a:cubicBezTo>
                  <a:pt x="13231" y="306442"/>
                  <a:pt x="99485" y="947791"/>
                  <a:pt x="98427" y="898579"/>
                </a:cubicBezTo>
                <a:cubicBezTo>
                  <a:pt x="97369" y="849367"/>
                  <a:pt x="531" y="-7884"/>
                  <a:pt x="2" y="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83CE7D31-D232-20A1-2941-7BD9ABB49518}"/>
              </a:ext>
            </a:extLst>
          </p:cNvPr>
          <p:cNvSpPr/>
          <p:nvPr/>
        </p:nvSpPr>
        <p:spPr>
          <a:xfrm>
            <a:off x="4413250" y="6330750"/>
            <a:ext cx="273762" cy="1144846"/>
          </a:xfrm>
          <a:custGeom>
            <a:avLst/>
            <a:gdLst>
              <a:gd name="connsiteX0" fmla="*/ 9525 w 273762"/>
              <a:gd name="connsiteY0" fmla="*/ 200 h 1144846"/>
              <a:gd name="connsiteX1" fmla="*/ 0 w 273762"/>
              <a:gd name="connsiteY1" fmla="*/ 308175 h 1144846"/>
              <a:gd name="connsiteX2" fmla="*/ 9525 w 273762"/>
              <a:gd name="connsiteY2" fmla="*/ 247850 h 1144846"/>
              <a:gd name="connsiteX3" fmla="*/ 38100 w 273762"/>
              <a:gd name="connsiteY3" fmla="*/ 463750 h 1144846"/>
              <a:gd name="connsiteX4" fmla="*/ 41275 w 273762"/>
              <a:gd name="connsiteY4" fmla="*/ 438350 h 1144846"/>
              <a:gd name="connsiteX5" fmla="*/ 133350 w 273762"/>
              <a:gd name="connsiteY5" fmla="*/ 755850 h 1144846"/>
              <a:gd name="connsiteX6" fmla="*/ 101600 w 273762"/>
              <a:gd name="connsiteY6" fmla="*/ 673300 h 1144846"/>
              <a:gd name="connsiteX7" fmla="*/ 273050 w 273762"/>
              <a:gd name="connsiteY7" fmla="*/ 1143200 h 1144846"/>
              <a:gd name="connsiteX8" fmla="*/ 25400 w 273762"/>
              <a:gd name="connsiteY8" fmla="*/ 482800 h 1144846"/>
              <a:gd name="connsiteX9" fmla="*/ 184150 w 273762"/>
              <a:gd name="connsiteY9" fmla="*/ 898725 h 1144846"/>
              <a:gd name="connsiteX10" fmla="*/ 104775 w 273762"/>
              <a:gd name="connsiteY10" fmla="*/ 686000 h 1144846"/>
              <a:gd name="connsiteX11" fmla="*/ 9525 w 273762"/>
              <a:gd name="connsiteY11" fmla="*/ 184350 h 1144846"/>
              <a:gd name="connsiteX12" fmla="*/ 6350 w 273762"/>
              <a:gd name="connsiteY12" fmla="*/ 260550 h 1144846"/>
              <a:gd name="connsiteX13" fmla="*/ 9525 w 273762"/>
              <a:gd name="connsiteY13" fmla="*/ 200 h 114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762" h="1144846">
                <a:moveTo>
                  <a:pt x="9525" y="200"/>
                </a:moveTo>
                <a:cubicBezTo>
                  <a:pt x="8467" y="8137"/>
                  <a:pt x="0" y="266900"/>
                  <a:pt x="0" y="308175"/>
                </a:cubicBezTo>
                <a:cubicBezTo>
                  <a:pt x="0" y="349450"/>
                  <a:pt x="3175" y="221921"/>
                  <a:pt x="9525" y="247850"/>
                </a:cubicBezTo>
                <a:cubicBezTo>
                  <a:pt x="15875" y="273779"/>
                  <a:pt x="32808" y="432000"/>
                  <a:pt x="38100" y="463750"/>
                </a:cubicBezTo>
                <a:cubicBezTo>
                  <a:pt x="43392" y="495500"/>
                  <a:pt x="25400" y="389667"/>
                  <a:pt x="41275" y="438350"/>
                </a:cubicBezTo>
                <a:cubicBezTo>
                  <a:pt x="57150" y="487033"/>
                  <a:pt x="123296" y="716692"/>
                  <a:pt x="133350" y="755850"/>
                </a:cubicBezTo>
                <a:cubicBezTo>
                  <a:pt x="143404" y="795008"/>
                  <a:pt x="78317" y="608742"/>
                  <a:pt x="101600" y="673300"/>
                </a:cubicBezTo>
                <a:cubicBezTo>
                  <a:pt x="124883" y="737858"/>
                  <a:pt x="285750" y="1174950"/>
                  <a:pt x="273050" y="1143200"/>
                </a:cubicBezTo>
                <a:cubicBezTo>
                  <a:pt x="260350" y="1111450"/>
                  <a:pt x="40217" y="523546"/>
                  <a:pt x="25400" y="482800"/>
                </a:cubicBezTo>
                <a:cubicBezTo>
                  <a:pt x="10583" y="442054"/>
                  <a:pt x="170921" y="864858"/>
                  <a:pt x="184150" y="898725"/>
                </a:cubicBezTo>
                <a:cubicBezTo>
                  <a:pt x="197379" y="932592"/>
                  <a:pt x="133879" y="805062"/>
                  <a:pt x="104775" y="686000"/>
                </a:cubicBezTo>
                <a:cubicBezTo>
                  <a:pt x="75671" y="566938"/>
                  <a:pt x="25929" y="255258"/>
                  <a:pt x="9525" y="184350"/>
                </a:cubicBezTo>
                <a:cubicBezTo>
                  <a:pt x="-6879" y="113442"/>
                  <a:pt x="5292" y="298650"/>
                  <a:pt x="6350" y="260550"/>
                </a:cubicBezTo>
                <a:cubicBezTo>
                  <a:pt x="7408" y="222450"/>
                  <a:pt x="10583" y="-7737"/>
                  <a:pt x="9525" y="2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CF38ACA1-4D3B-713F-0D6A-493B2945D464}"/>
              </a:ext>
            </a:extLst>
          </p:cNvPr>
          <p:cNvSpPr/>
          <p:nvPr/>
        </p:nvSpPr>
        <p:spPr>
          <a:xfrm>
            <a:off x="3540125" y="7061200"/>
            <a:ext cx="896929" cy="657094"/>
          </a:xfrm>
          <a:custGeom>
            <a:avLst/>
            <a:gdLst>
              <a:gd name="connsiteX0" fmla="*/ 0 w 896929"/>
              <a:gd name="connsiteY0" fmla="*/ 0 h 657094"/>
              <a:gd name="connsiteX1" fmla="*/ 889000 w 896929"/>
              <a:gd name="connsiteY1" fmla="*/ 650875 h 657094"/>
              <a:gd name="connsiteX2" fmla="*/ 460375 w 896929"/>
              <a:gd name="connsiteY2" fmla="*/ 346075 h 657094"/>
              <a:gd name="connsiteX3" fmla="*/ 0 w 896929"/>
              <a:gd name="connsiteY3" fmla="*/ 0 h 65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929" h="657094">
                <a:moveTo>
                  <a:pt x="0" y="0"/>
                </a:moveTo>
                <a:lnTo>
                  <a:pt x="889000" y="650875"/>
                </a:lnTo>
                <a:cubicBezTo>
                  <a:pt x="965729" y="708554"/>
                  <a:pt x="460375" y="346075"/>
                  <a:pt x="460375" y="3460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057F92A0-47F3-8559-9789-00D08D54428E}"/>
              </a:ext>
            </a:extLst>
          </p:cNvPr>
          <p:cNvSpPr/>
          <p:nvPr/>
        </p:nvSpPr>
        <p:spPr>
          <a:xfrm>
            <a:off x="2364050" y="4765216"/>
            <a:ext cx="90835" cy="509609"/>
          </a:xfrm>
          <a:custGeom>
            <a:avLst/>
            <a:gdLst>
              <a:gd name="connsiteX0" fmla="*/ 90225 w 90835"/>
              <a:gd name="connsiteY0" fmla="*/ 6809 h 509609"/>
              <a:gd name="connsiteX1" fmla="*/ 1325 w 90835"/>
              <a:gd name="connsiteY1" fmla="*/ 505284 h 509609"/>
              <a:gd name="connsiteX2" fmla="*/ 39425 w 90835"/>
              <a:gd name="connsiteY2" fmla="*/ 235409 h 509609"/>
              <a:gd name="connsiteX3" fmla="*/ 90225 w 90835"/>
              <a:gd name="connsiteY3" fmla="*/ 6809 h 5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5" h="509609">
                <a:moveTo>
                  <a:pt x="90225" y="6809"/>
                </a:moveTo>
                <a:cubicBezTo>
                  <a:pt x="83875" y="51788"/>
                  <a:pt x="9792" y="467184"/>
                  <a:pt x="1325" y="505284"/>
                </a:cubicBezTo>
                <a:cubicBezTo>
                  <a:pt x="-7142" y="543384"/>
                  <a:pt x="27254" y="319547"/>
                  <a:pt x="39425" y="235409"/>
                </a:cubicBezTo>
                <a:cubicBezTo>
                  <a:pt x="51596" y="151272"/>
                  <a:pt x="96575" y="-38170"/>
                  <a:pt x="90225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625F8B2B-5E4B-3745-9E40-8A8C17B23024}"/>
              </a:ext>
            </a:extLst>
          </p:cNvPr>
          <p:cNvSpPr/>
          <p:nvPr/>
        </p:nvSpPr>
        <p:spPr>
          <a:xfrm>
            <a:off x="2419321" y="5073465"/>
            <a:ext cx="190576" cy="602400"/>
          </a:xfrm>
          <a:custGeom>
            <a:avLst/>
            <a:gdLst>
              <a:gd name="connsiteX0" fmla="*/ 28604 w 190576"/>
              <a:gd name="connsiteY0" fmla="*/ 185 h 602400"/>
              <a:gd name="connsiteX1" fmla="*/ 9554 w 190576"/>
              <a:gd name="connsiteY1" fmla="*/ 317685 h 602400"/>
              <a:gd name="connsiteX2" fmla="*/ 44479 w 190576"/>
              <a:gd name="connsiteY2" fmla="*/ 231960 h 602400"/>
              <a:gd name="connsiteX3" fmla="*/ 79404 w 190576"/>
              <a:gd name="connsiteY3" fmla="*/ 365310 h 602400"/>
              <a:gd name="connsiteX4" fmla="*/ 82579 w 190576"/>
              <a:gd name="connsiteY4" fmla="*/ 346260 h 602400"/>
              <a:gd name="connsiteX5" fmla="*/ 146079 w 190576"/>
              <a:gd name="connsiteY5" fmla="*/ 533585 h 602400"/>
              <a:gd name="connsiteX6" fmla="*/ 146079 w 190576"/>
              <a:gd name="connsiteY6" fmla="*/ 584385 h 602400"/>
              <a:gd name="connsiteX7" fmla="*/ 190529 w 190576"/>
              <a:gd name="connsiteY7" fmla="*/ 244660 h 602400"/>
              <a:gd name="connsiteX8" fmla="*/ 136554 w 190576"/>
              <a:gd name="connsiteY8" fmla="*/ 565335 h 602400"/>
              <a:gd name="connsiteX9" fmla="*/ 136554 w 190576"/>
              <a:gd name="connsiteY9" fmla="*/ 393885 h 602400"/>
              <a:gd name="connsiteX10" fmla="*/ 41304 w 190576"/>
              <a:gd name="connsiteY10" fmla="*/ 187510 h 602400"/>
              <a:gd name="connsiteX11" fmla="*/ 29 w 190576"/>
              <a:gd name="connsiteY11" fmla="*/ 270060 h 602400"/>
              <a:gd name="connsiteX12" fmla="*/ 28604 w 190576"/>
              <a:gd name="connsiteY12" fmla="*/ 185 h 60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76" h="602400">
                <a:moveTo>
                  <a:pt x="28604" y="185"/>
                </a:moveTo>
                <a:cubicBezTo>
                  <a:pt x="30192" y="8123"/>
                  <a:pt x="6908" y="279056"/>
                  <a:pt x="9554" y="317685"/>
                </a:cubicBezTo>
                <a:cubicBezTo>
                  <a:pt x="12200" y="356314"/>
                  <a:pt x="32837" y="224023"/>
                  <a:pt x="44479" y="231960"/>
                </a:cubicBezTo>
                <a:cubicBezTo>
                  <a:pt x="56121" y="239898"/>
                  <a:pt x="73054" y="346260"/>
                  <a:pt x="79404" y="365310"/>
                </a:cubicBezTo>
                <a:cubicBezTo>
                  <a:pt x="85754" y="384360"/>
                  <a:pt x="71467" y="318214"/>
                  <a:pt x="82579" y="346260"/>
                </a:cubicBezTo>
                <a:cubicBezTo>
                  <a:pt x="93692" y="374306"/>
                  <a:pt x="135496" y="493898"/>
                  <a:pt x="146079" y="533585"/>
                </a:cubicBezTo>
                <a:cubicBezTo>
                  <a:pt x="156662" y="573273"/>
                  <a:pt x="138671" y="632539"/>
                  <a:pt x="146079" y="584385"/>
                </a:cubicBezTo>
                <a:cubicBezTo>
                  <a:pt x="153487" y="536231"/>
                  <a:pt x="192116" y="247835"/>
                  <a:pt x="190529" y="244660"/>
                </a:cubicBezTo>
                <a:cubicBezTo>
                  <a:pt x="188942" y="241485"/>
                  <a:pt x="145550" y="540464"/>
                  <a:pt x="136554" y="565335"/>
                </a:cubicBezTo>
                <a:cubicBezTo>
                  <a:pt x="127558" y="590206"/>
                  <a:pt x="152429" y="456856"/>
                  <a:pt x="136554" y="393885"/>
                </a:cubicBezTo>
                <a:cubicBezTo>
                  <a:pt x="120679" y="330914"/>
                  <a:pt x="64058" y="208147"/>
                  <a:pt x="41304" y="187510"/>
                </a:cubicBezTo>
                <a:cubicBezTo>
                  <a:pt x="18550" y="166873"/>
                  <a:pt x="1087" y="298106"/>
                  <a:pt x="29" y="270060"/>
                </a:cubicBezTo>
                <a:cubicBezTo>
                  <a:pt x="-1029" y="242014"/>
                  <a:pt x="27016" y="-7753"/>
                  <a:pt x="28604" y="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2A019168-2AC0-AAA1-095E-34F5D4B4E0BF}"/>
              </a:ext>
            </a:extLst>
          </p:cNvPr>
          <p:cNvSpPr/>
          <p:nvPr/>
        </p:nvSpPr>
        <p:spPr>
          <a:xfrm>
            <a:off x="2582502" y="5537369"/>
            <a:ext cx="470432" cy="1008955"/>
          </a:xfrm>
          <a:custGeom>
            <a:avLst/>
            <a:gdLst>
              <a:gd name="connsiteX0" fmla="*/ 5123 w 470432"/>
              <a:gd name="connsiteY0" fmla="*/ 9356 h 1008955"/>
              <a:gd name="connsiteX1" fmla="*/ 465498 w 470432"/>
              <a:gd name="connsiteY1" fmla="*/ 996781 h 1008955"/>
              <a:gd name="connsiteX2" fmla="*/ 233723 w 470432"/>
              <a:gd name="connsiteY2" fmla="*/ 526881 h 1008955"/>
              <a:gd name="connsiteX3" fmla="*/ 5123 w 470432"/>
              <a:gd name="connsiteY3" fmla="*/ 9356 h 100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32" h="1008955">
                <a:moveTo>
                  <a:pt x="5123" y="9356"/>
                </a:moveTo>
                <a:cubicBezTo>
                  <a:pt x="43752" y="87673"/>
                  <a:pt x="427398" y="910527"/>
                  <a:pt x="465498" y="996781"/>
                </a:cubicBezTo>
                <a:cubicBezTo>
                  <a:pt x="503598" y="1083035"/>
                  <a:pt x="310981" y="688277"/>
                  <a:pt x="233723" y="526881"/>
                </a:cubicBezTo>
                <a:cubicBezTo>
                  <a:pt x="156465" y="365485"/>
                  <a:pt x="-33506" y="-68961"/>
                  <a:pt x="5123" y="93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4828B8BC-BF36-1387-8C75-00F901591FA6}"/>
              </a:ext>
            </a:extLst>
          </p:cNvPr>
          <p:cNvSpPr/>
          <p:nvPr/>
        </p:nvSpPr>
        <p:spPr>
          <a:xfrm>
            <a:off x="2555871" y="5473466"/>
            <a:ext cx="492870" cy="1105936"/>
          </a:xfrm>
          <a:custGeom>
            <a:avLst/>
            <a:gdLst>
              <a:gd name="connsiteX0" fmla="*/ 4 w 492870"/>
              <a:gd name="connsiteY0" fmla="*/ 234 h 1105936"/>
              <a:gd name="connsiteX1" fmla="*/ 60329 w 492870"/>
              <a:gd name="connsiteY1" fmla="*/ 330434 h 1105936"/>
              <a:gd name="connsiteX2" fmla="*/ 63504 w 492870"/>
              <a:gd name="connsiteY2" fmla="*/ 244709 h 1105936"/>
              <a:gd name="connsiteX3" fmla="*/ 98429 w 492870"/>
              <a:gd name="connsiteY3" fmla="*/ 368534 h 1105936"/>
              <a:gd name="connsiteX4" fmla="*/ 311154 w 492870"/>
              <a:gd name="connsiteY4" fmla="*/ 832084 h 1105936"/>
              <a:gd name="connsiteX5" fmla="*/ 292104 w 492870"/>
              <a:gd name="connsiteY5" fmla="*/ 771759 h 1105936"/>
              <a:gd name="connsiteX6" fmla="*/ 492129 w 492870"/>
              <a:gd name="connsiteY6" fmla="*/ 1105134 h 1105936"/>
              <a:gd name="connsiteX7" fmla="*/ 349254 w 492870"/>
              <a:gd name="connsiteY7" fmla="*/ 844784 h 1105936"/>
              <a:gd name="connsiteX8" fmla="*/ 82554 w 492870"/>
              <a:gd name="connsiteY8" fmla="*/ 238359 h 1105936"/>
              <a:gd name="connsiteX9" fmla="*/ 314329 w 492870"/>
              <a:gd name="connsiteY9" fmla="*/ 806684 h 1105936"/>
              <a:gd name="connsiteX10" fmla="*/ 53979 w 492870"/>
              <a:gd name="connsiteY10" fmla="*/ 206609 h 1105936"/>
              <a:gd name="connsiteX11" fmla="*/ 63504 w 492870"/>
              <a:gd name="connsiteY11" fmla="*/ 276459 h 1105936"/>
              <a:gd name="connsiteX12" fmla="*/ 4 w 492870"/>
              <a:gd name="connsiteY12" fmla="*/ 234 h 110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870" h="1105936">
                <a:moveTo>
                  <a:pt x="4" y="234"/>
                </a:moveTo>
                <a:cubicBezTo>
                  <a:pt x="-525" y="9230"/>
                  <a:pt x="49746" y="289688"/>
                  <a:pt x="60329" y="330434"/>
                </a:cubicBezTo>
                <a:cubicBezTo>
                  <a:pt x="70912" y="371180"/>
                  <a:pt x="57154" y="238359"/>
                  <a:pt x="63504" y="244709"/>
                </a:cubicBezTo>
                <a:cubicBezTo>
                  <a:pt x="69854" y="251059"/>
                  <a:pt x="57154" y="270638"/>
                  <a:pt x="98429" y="368534"/>
                </a:cubicBezTo>
                <a:cubicBezTo>
                  <a:pt x="139704" y="466430"/>
                  <a:pt x="278875" y="764880"/>
                  <a:pt x="311154" y="832084"/>
                </a:cubicBezTo>
                <a:cubicBezTo>
                  <a:pt x="343433" y="899288"/>
                  <a:pt x="261942" y="726251"/>
                  <a:pt x="292104" y="771759"/>
                </a:cubicBezTo>
                <a:cubicBezTo>
                  <a:pt x="322266" y="817267"/>
                  <a:pt x="482604" y="1092963"/>
                  <a:pt x="492129" y="1105134"/>
                </a:cubicBezTo>
                <a:cubicBezTo>
                  <a:pt x="501654" y="1117305"/>
                  <a:pt x="417516" y="989246"/>
                  <a:pt x="349254" y="844784"/>
                </a:cubicBezTo>
                <a:cubicBezTo>
                  <a:pt x="280992" y="700322"/>
                  <a:pt x="88375" y="244709"/>
                  <a:pt x="82554" y="238359"/>
                </a:cubicBezTo>
                <a:cubicBezTo>
                  <a:pt x="76733" y="232009"/>
                  <a:pt x="319092" y="811976"/>
                  <a:pt x="314329" y="806684"/>
                </a:cubicBezTo>
                <a:cubicBezTo>
                  <a:pt x="309567" y="801392"/>
                  <a:pt x="95783" y="294980"/>
                  <a:pt x="53979" y="206609"/>
                </a:cubicBezTo>
                <a:cubicBezTo>
                  <a:pt x="12175" y="118238"/>
                  <a:pt x="71441" y="308738"/>
                  <a:pt x="63504" y="276459"/>
                </a:cubicBezTo>
                <a:cubicBezTo>
                  <a:pt x="55567" y="244180"/>
                  <a:pt x="533" y="-8762"/>
                  <a:pt x="4" y="2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13BBBD54-DCBA-F225-40F4-5B5639E6449D}"/>
              </a:ext>
            </a:extLst>
          </p:cNvPr>
          <p:cNvSpPr/>
          <p:nvPr/>
        </p:nvSpPr>
        <p:spPr>
          <a:xfrm>
            <a:off x="2945933" y="6241321"/>
            <a:ext cx="253106" cy="660874"/>
          </a:xfrm>
          <a:custGeom>
            <a:avLst/>
            <a:gdLst>
              <a:gd name="connsiteX0" fmla="*/ 3642 w 253106"/>
              <a:gd name="connsiteY0" fmla="*/ 10254 h 660874"/>
              <a:gd name="connsiteX1" fmla="*/ 241767 w 253106"/>
              <a:gd name="connsiteY1" fmla="*/ 632554 h 660874"/>
              <a:gd name="connsiteX2" fmla="*/ 200492 w 253106"/>
              <a:gd name="connsiteY2" fmla="*/ 530954 h 660874"/>
              <a:gd name="connsiteX3" fmla="*/ 73492 w 253106"/>
              <a:gd name="connsiteY3" fmla="*/ 315054 h 660874"/>
              <a:gd name="connsiteX4" fmla="*/ 156042 w 253106"/>
              <a:gd name="connsiteY4" fmla="*/ 435704 h 660874"/>
              <a:gd name="connsiteX5" fmla="*/ 117942 w 253106"/>
              <a:gd name="connsiteY5" fmla="*/ 324579 h 660874"/>
              <a:gd name="connsiteX6" fmla="*/ 117942 w 253106"/>
              <a:gd name="connsiteY6" fmla="*/ 70579 h 660874"/>
              <a:gd name="connsiteX7" fmla="*/ 98892 w 253106"/>
              <a:gd name="connsiteY7" fmla="*/ 232504 h 660874"/>
              <a:gd name="connsiteX8" fmla="*/ 3642 w 253106"/>
              <a:gd name="connsiteY8" fmla="*/ 10254 h 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106" h="660874">
                <a:moveTo>
                  <a:pt x="3642" y="10254"/>
                </a:moveTo>
                <a:cubicBezTo>
                  <a:pt x="27455" y="76929"/>
                  <a:pt x="208959" y="545771"/>
                  <a:pt x="241767" y="632554"/>
                </a:cubicBezTo>
                <a:cubicBezTo>
                  <a:pt x="274575" y="719337"/>
                  <a:pt x="228538" y="583871"/>
                  <a:pt x="200492" y="530954"/>
                </a:cubicBezTo>
                <a:cubicBezTo>
                  <a:pt x="172446" y="478037"/>
                  <a:pt x="80900" y="330929"/>
                  <a:pt x="73492" y="315054"/>
                </a:cubicBezTo>
                <a:cubicBezTo>
                  <a:pt x="66084" y="299179"/>
                  <a:pt x="148634" y="434117"/>
                  <a:pt x="156042" y="435704"/>
                </a:cubicBezTo>
                <a:cubicBezTo>
                  <a:pt x="163450" y="437291"/>
                  <a:pt x="124292" y="385433"/>
                  <a:pt x="117942" y="324579"/>
                </a:cubicBezTo>
                <a:cubicBezTo>
                  <a:pt x="111592" y="263725"/>
                  <a:pt x="121117" y="85925"/>
                  <a:pt x="117942" y="70579"/>
                </a:cubicBezTo>
                <a:cubicBezTo>
                  <a:pt x="114767" y="55233"/>
                  <a:pt x="117942" y="241500"/>
                  <a:pt x="98892" y="232504"/>
                </a:cubicBezTo>
                <a:cubicBezTo>
                  <a:pt x="79842" y="223508"/>
                  <a:pt x="-20171" y="-56421"/>
                  <a:pt x="3642" y="102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8BA54BB7-CC91-6657-1305-C80938963B0C}"/>
              </a:ext>
            </a:extLst>
          </p:cNvPr>
          <p:cNvSpPr/>
          <p:nvPr/>
        </p:nvSpPr>
        <p:spPr>
          <a:xfrm>
            <a:off x="3114191" y="6731193"/>
            <a:ext cx="1090138" cy="836628"/>
          </a:xfrm>
          <a:custGeom>
            <a:avLst/>
            <a:gdLst>
              <a:gd name="connsiteX0" fmla="*/ 3659 w 1090138"/>
              <a:gd name="connsiteY0" fmla="*/ 2982 h 836628"/>
              <a:gd name="connsiteX1" fmla="*/ 498959 w 1090138"/>
              <a:gd name="connsiteY1" fmla="*/ 409382 h 836628"/>
              <a:gd name="connsiteX2" fmla="*/ 422759 w 1090138"/>
              <a:gd name="connsiteY2" fmla="*/ 368107 h 836628"/>
              <a:gd name="connsiteX3" fmla="*/ 610084 w 1090138"/>
              <a:gd name="connsiteY3" fmla="*/ 514157 h 836628"/>
              <a:gd name="connsiteX4" fmla="*/ 559284 w 1090138"/>
              <a:gd name="connsiteY4" fmla="*/ 469707 h 836628"/>
              <a:gd name="connsiteX5" fmla="*/ 1079984 w 1090138"/>
              <a:gd name="connsiteY5" fmla="*/ 831657 h 836628"/>
              <a:gd name="connsiteX6" fmla="*/ 848209 w 1090138"/>
              <a:gd name="connsiteY6" fmla="*/ 657032 h 836628"/>
              <a:gd name="connsiteX7" fmla="*/ 184634 w 1090138"/>
              <a:gd name="connsiteY7" fmla="*/ 333182 h 836628"/>
              <a:gd name="connsiteX8" fmla="*/ 597384 w 1090138"/>
              <a:gd name="connsiteY8" fmla="*/ 510982 h 836628"/>
              <a:gd name="connsiteX9" fmla="*/ 476734 w 1090138"/>
              <a:gd name="connsiteY9" fmla="*/ 425257 h 836628"/>
              <a:gd name="connsiteX10" fmla="*/ 448159 w 1090138"/>
              <a:gd name="connsiteY10" fmla="*/ 393507 h 836628"/>
              <a:gd name="connsiteX11" fmla="*/ 98909 w 1090138"/>
              <a:gd name="connsiteY11" fmla="*/ 218882 h 836628"/>
              <a:gd name="connsiteX12" fmla="*/ 337034 w 1090138"/>
              <a:gd name="connsiteY12" fmla="*/ 339532 h 836628"/>
              <a:gd name="connsiteX13" fmla="*/ 32234 w 1090138"/>
              <a:gd name="connsiteY13" fmla="*/ 126807 h 836628"/>
              <a:gd name="connsiteX14" fmla="*/ 400534 w 1090138"/>
              <a:gd name="connsiteY14" fmla="*/ 330007 h 836628"/>
              <a:gd name="connsiteX15" fmla="*/ 248134 w 1090138"/>
              <a:gd name="connsiteY15" fmla="*/ 234757 h 836628"/>
              <a:gd name="connsiteX16" fmla="*/ 222734 w 1090138"/>
              <a:gd name="connsiteY16" fmla="*/ 196657 h 836628"/>
              <a:gd name="connsiteX17" fmla="*/ 356084 w 1090138"/>
              <a:gd name="connsiteY17" fmla="*/ 288732 h 836628"/>
              <a:gd name="connsiteX18" fmla="*/ 276709 w 1090138"/>
              <a:gd name="connsiteY18" fmla="*/ 228407 h 836628"/>
              <a:gd name="connsiteX19" fmla="*/ 3659 w 1090138"/>
              <a:gd name="connsiteY19" fmla="*/ 2982 h 8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0138" h="836628">
                <a:moveTo>
                  <a:pt x="3659" y="2982"/>
                </a:moveTo>
                <a:lnTo>
                  <a:pt x="498959" y="409382"/>
                </a:lnTo>
                <a:cubicBezTo>
                  <a:pt x="568809" y="470236"/>
                  <a:pt x="404238" y="350645"/>
                  <a:pt x="422759" y="368107"/>
                </a:cubicBezTo>
                <a:cubicBezTo>
                  <a:pt x="441280" y="385570"/>
                  <a:pt x="587330" y="497224"/>
                  <a:pt x="610084" y="514157"/>
                </a:cubicBezTo>
                <a:cubicBezTo>
                  <a:pt x="632838" y="531090"/>
                  <a:pt x="480967" y="416790"/>
                  <a:pt x="559284" y="469707"/>
                </a:cubicBezTo>
                <a:cubicBezTo>
                  <a:pt x="637601" y="522624"/>
                  <a:pt x="1031830" y="800436"/>
                  <a:pt x="1079984" y="831657"/>
                </a:cubicBezTo>
                <a:cubicBezTo>
                  <a:pt x="1128138" y="862878"/>
                  <a:pt x="997434" y="740111"/>
                  <a:pt x="848209" y="657032"/>
                </a:cubicBezTo>
                <a:cubicBezTo>
                  <a:pt x="698984" y="573953"/>
                  <a:pt x="226438" y="357524"/>
                  <a:pt x="184634" y="333182"/>
                </a:cubicBezTo>
                <a:cubicBezTo>
                  <a:pt x="142830" y="308840"/>
                  <a:pt x="548701" y="495636"/>
                  <a:pt x="597384" y="510982"/>
                </a:cubicBezTo>
                <a:cubicBezTo>
                  <a:pt x="646067" y="526328"/>
                  <a:pt x="501605" y="444836"/>
                  <a:pt x="476734" y="425257"/>
                </a:cubicBezTo>
                <a:cubicBezTo>
                  <a:pt x="451863" y="405678"/>
                  <a:pt x="511130" y="427903"/>
                  <a:pt x="448159" y="393507"/>
                </a:cubicBezTo>
                <a:cubicBezTo>
                  <a:pt x="385188" y="359111"/>
                  <a:pt x="117430" y="227878"/>
                  <a:pt x="98909" y="218882"/>
                </a:cubicBezTo>
                <a:cubicBezTo>
                  <a:pt x="80388" y="209886"/>
                  <a:pt x="348146" y="354878"/>
                  <a:pt x="337034" y="339532"/>
                </a:cubicBezTo>
                <a:cubicBezTo>
                  <a:pt x="325922" y="324186"/>
                  <a:pt x="21651" y="128395"/>
                  <a:pt x="32234" y="126807"/>
                </a:cubicBezTo>
                <a:cubicBezTo>
                  <a:pt x="42817" y="125220"/>
                  <a:pt x="364551" y="312015"/>
                  <a:pt x="400534" y="330007"/>
                </a:cubicBezTo>
                <a:cubicBezTo>
                  <a:pt x="436517" y="347999"/>
                  <a:pt x="277767" y="256982"/>
                  <a:pt x="248134" y="234757"/>
                </a:cubicBezTo>
                <a:cubicBezTo>
                  <a:pt x="218501" y="212532"/>
                  <a:pt x="204742" y="187661"/>
                  <a:pt x="222734" y="196657"/>
                </a:cubicBezTo>
                <a:cubicBezTo>
                  <a:pt x="240726" y="205653"/>
                  <a:pt x="347088" y="283440"/>
                  <a:pt x="356084" y="288732"/>
                </a:cubicBezTo>
                <a:cubicBezTo>
                  <a:pt x="365080" y="294024"/>
                  <a:pt x="331742" y="276561"/>
                  <a:pt x="276709" y="228407"/>
                </a:cubicBezTo>
                <a:cubicBezTo>
                  <a:pt x="221676" y="180253"/>
                  <a:pt x="-33383" y="-27181"/>
                  <a:pt x="3659" y="29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7E2E4258-822A-6035-B13C-AC70C4F3B87C}"/>
              </a:ext>
            </a:extLst>
          </p:cNvPr>
          <p:cNvSpPr/>
          <p:nvPr/>
        </p:nvSpPr>
        <p:spPr>
          <a:xfrm>
            <a:off x="2297337" y="5216701"/>
            <a:ext cx="352307" cy="1041102"/>
          </a:xfrm>
          <a:custGeom>
            <a:avLst/>
            <a:gdLst>
              <a:gd name="connsiteX0" fmla="*/ 105894 w 352307"/>
              <a:gd name="connsiteY0" fmla="*/ 68 h 1041102"/>
              <a:gd name="connsiteX1" fmla="*/ 386 w 352307"/>
              <a:gd name="connsiteY1" fmla="*/ 93853 h 1041102"/>
              <a:gd name="connsiteX2" fmla="*/ 70725 w 352307"/>
              <a:gd name="connsiteY2" fmla="*/ 58684 h 1041102"/>
              <a:gd name="connsiteX3" fmla="*/ 82448 w 352307"/>
              <a:gd name="connsiteY3" fmla="*/ 148561 h 1041102"/>
              <a:gd name="connsiteX4" fmla="*/ 74632 w 352307"/>
              <a:gd name="connsiteY4" fmla="*/ 336130 h 1041102"/>
              <a:gd name="connsiteX5" fmla="*/ 105894 w 352307"/>
              <a:gd name="connsiteY5" fmla="*/ 234530 h 1041102"/>
              <a:gd name="connsiteX6" fmla="*/ 113709 w 352307"/>
              <a:gd name="connsiteY6" fmla="*/ 336130 h 1041102"/>
              <a:gd name="connsiteX7" fmla="*/ 219217 w 352307"/>
              <a:gd name="connsiteY7" fmla="*/ 621391 h 1041102"/>
              <a:gd name="connsiteX8" fmla="*/ 172325 w 352307"/>
              <a:gd name="connsiteY8" fmla="*/ 504161 h 1041102"/>
              <a:gd name="connsiteX9" fmla="*/ 352078 w 352307"/>
              <a:gd name="connsiteY9" fmla="*/ 1039514 h 1041102"/>
              <a:gd name="connsiteX10" fmla="*/ 207494 w 352307"/>
              <a:gd name="connsiteY10" fmla="*/ 660468 h 1041102"/>
              <a:gd name="connsiteX11" fmla="*/ 98078 w 352307"/>
              <a:gd name="connsiteY11" fmla="*/ 418191 h 1041102"/>
              <a:gd name="connsiteX12" fmla="*/ 172325 w 352307"/>
              <a:gd name="connsiteY12" fmla="*/ 566684 h 1041102"/>
              <a:gd name="connsiteX13" fmla="*/ 86355 w 352307"/>
              <a:gd name="connsiteY13" fmla="*/ 277514 h 1041102"/>
              <a:gd name="connsiteX14" fmla="*/ 82448 w 352307"/>
              <a:gd name="connsiteY14" fmla="*/ 74314 h 1041102"/>
              <a:gd name="connsiteX15" fmla="*/ 16017 w 352307"/>
              <a:gd name="connsiteY15" fmla="*/ 78222 h 1041102"/>
              <a:gd name="connsiteX16" fmla="*/ 105894 w 352307"/>
              <a:gd name="connsiteY16" fmla="*/ 68 h 104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307" h="1041102">
                <a:moveTo>
                  <a:pt x="105894" y="68"/>
                </a:moveTo>
                <a:cubicBezTo>
                  <a:pt x="103289" y="2673"/>
                  <a:pt x="6247" y="84084"/>
                  <a:pt x="386" y="93853"/>
                </a:cubicBezTo>
                <a:cubicBezTo>
                  <a:pt x="-5475" y="103622"/>
                  <a:pt x="57048" y="49566"/>
                  <a:pt x="70725" y="58684"/>
                </a:cubicBezTo>
                <a:cubicBezTo>
                  <a:pt x="84402" y="67802"/>
                  <a:pt x="81797" y="102320"/>
                  <a:pt x="82448" y="148561"/>
                </a:cubicBezTo>
                <a:cubicBezTo>
                  <a:pt x="83099" y="194802"/>
                  <a:pt x="70724" y="321802"/>
                  <a:pt x="74632" y="336130"/>
                </a:cubicBezTo>
                <a:cubicBezTo>
                  <a:pt x="78540" y="350458"/>
                  <a:pt x="99381" y="234530"/>
                  <a:pt x="105894" y="234530"/>
                </a:cubicBezTo>
                <a:cubicBezTo>
                  <a:pt x="112407" y="234530"/>
                  <a:pt x="94822" y="271653"/>
                  <a:pt x="113709" y="336130"/>
                </a:cubicBezTo>
                <a:cubicBezTo>
                  <a:pt x="132596" y="400607"/>
                  <a:pt x="209448" y="593386"/>
                  <a:pt x="219217" y="621391"/>
                </a:cubicBezTo>
                <a:cubicBezTo>
                  <a:pt x="228986" y="649396"/>
                  <a:pt x="150182" y="434474"/>
                  <a:pt x="172325" y="504161"/>
                </a:cubicBezTo>
                <a:cubicBezTo>
                  <a:pt x="194469" y="573848"/>
                  <a:pt x="346216" y="1013463"/>
                  <a:pt x="352078" y="1039514"/>
                </a:cubicBezTo>
                <a:cubicBezTo>
                  <a:pt x="357940" y="1065565"/>
                  <a:pt x="249827" y="764022"/>
                  <a:pt x="207494" y="660468"/>
                </a:cubicBezTo>
                <a:cubicBezTo>
                  <a:pt x="165161" y="556914"/>
                  <a:pt x="103939" y="433822"/>
                  <a:pt x="98078" y="418191"/>
                </a:cubicBezTo>
                <a:cubicBezTo>
                  <a:pt x="92217" y="402560"/>
                  <a:pt x="174279" y="590130"/>
                  <a:pt x="172325" y="566684"/>
                </a:cubicBezTo>
                <a:cubicBezTo>
                  <a:pt x="170371" y="543238"/>
                  <a:pt x="101334" y="359575"/>
                  <a:pt x="86355" y="277514"/>
                </a:cubicBezTo>
                <a:cubicBezTo>
                  <a:pt x="71376" y="195453"/>
                  <a:pt x="94171" y="107529"/>
                  <a:pt x="82448" y="74314"/>
                </a:cubicBezTo>
                <a:cubicBezTo>
                  <a:pt x="70725" y="41099"/>
                  <a:pt x="14715" y="86037"/>
                  <a:pt x="16017" y="78222"/>
                </a:cubicBezTo>
                <a:cubicBezTo>
                  <a:pt x="17319" y="70407"/>
                  <a:pt x="108499" y="-2537"/>
                  <a:pt x="105894" y="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39DA9337-4105-B940-9CA4-06D6377FADD8}"/>
              </a:ext>
            </a:extLst>
          </p:cNvPr>
          <p:cNvSpPr/>
          <p:nvPr/>
        </p:nvSpPr>
        <p:spPr>
          <a:xfrm>
            <a:off x="2469217" y="5797019"/>
            <a:ext cx="345261" cy="697871"/>
          </a:xfrm>
          <a:custGeom>
            <a:avLst/>
            <a:gdLst>
              <a:gd name="connsiteX0" fmla="*/ 445 w 345261"/>
              <a:gd name="connsiteY0" fmla="*/ 1996 h 697871"/>
              <a:gd name="connsiteX1" fmla="*/ 207552 w 345261"/>
              <a:gd name="connsiteY1" fmla="*/ 576427 h 697871"/>
              <a:gd name="connsiteX2" fmla="*/ 203645 w 345261"/>
              <a:gd name="connsiteY2" fmla="*/ 533443 h 697871"/>
              <a:gd name="connsiteX3" fmla="*/ 344321 w 345261"/>
              <a:gd name="connsiteY3" fmla="*/ 678027 h 697871"/>
              <a:gd name="connsiteX4" fmla="*/ 262260 w 345261"/>
              <a:gd name="connsiteY4" fmla="*/ 592058 h 697871"/>
              <a:gd name="connsiteX5" fmla="*/ 207552 w 345261"/>
              <a:gd name="connsiteY5" fmla="*/ 556889 h 697871"/>
              <a:gd name="connsiteX6" fmla="*/ 207552 w 345261"/>
              <a:gd name="connsiteY6" fmla="*/ 631135 h 697871"/>
              <a:gd name="connsiteX7" fmla="*/ 340414 w 345261"/>
              <a:gd name="connsiteY7" fmla="*/ 697566 h 697871"/>
              <a:gd name="connsiteX8" fmla="*/ 199737 w 345261"/>
              <a:gd name="connsiteY8" fmla="*/ 603781 h 697871"/>
              <a:gd name="connsiteX9" fmla="*/ 191921 w 345261"/>
              <a:gd name="connsiteY9" fmla="*/ 533443 h 697871"/>
              <a:gd name="connsiteX10" fmla="*/ 137214 w 345261"/>
              <a:gd name="connsiteY10" fmla="*/ 404489 h 697871"/>
              <a:gd name="connsiteX11" fmla="*/ 70783 w 345261"/>
              <a:gd name="connsiteY11" fmla="*/ 306796 h 697871"/>
              <a:gd name="connsiteX12" fmla="*/ 109860 w 345261"/>
              <a:gd name="connsiteY12" fmla="*/ 392766 h 697871"/>
              <a:gd name="connsiteX13" fmla="*/ 168475 w 345261"/>
              <a:gd name="connsiteY13" fmla="*/ 451381 h 697871"/>
              <a:gd name="connsiteX14" fmla="*/ 152845 w 345261"/>
              <a:gd name="connsiteY14" fmla="*/ 388858 h 697871"/>
              <a:gd name="connsiteX15" fmla="*/ 445 w 345261"/>
              <a:gd name="connsiteY15" fmla="*/ 1996 h 6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5261" h="697871">
                <a:moveTo>
                  <a:pt x="445" y="1996"/>
                </a:moveTo>
                <a:cubicBezTo>
                  <a:pt x="9563" y="33257"/>
                  <a:pt x="173685" y="487853"/>
                  <a:pt x="207552" y="576427"/>
                </a:cubicBezTo>
                <a:cubicBezTo>
                  <a:pt x="241419" y="665001"/>
                  <a:pt x="180850" y="516510"/>
                  <a:pt x="203645" y="533443"/>
                </a:cubicBezTo>
                <a:cubicBezTo>
                  <a:pt x="226440" y="550376"/>
                  <a:pt x="334552" y="668258"/>
                  <a:pt x="344321" y="678027"/>
                </a:cubicBezTo>
                <a:cubicBezTo>
                  <a:pt x="354090" y="687796"/>
                  <a:pt x="285055" y="612248"/>
                  <a:pt x="262260" y="592058"/>
                </a:cubicBezTo>
                <a:cubicBezTo>
                  <a:pt x="239465" y="571868"/>
                  <a:pt x="216670" y="550376"/>
                  <a:pt x="207552" y="556889"/>
                </a:cubicBezTo>
                <a:cubicBezTo>
                  <a:pt x="198434" y="563402"/>
                  <a:pt x="185408" y="607689"/>
                  <a:pt x="207552" y="631135"/>
                </a:cubicBezTo>
                <a:cubicBezTo>
                  <a:pt x="229696" y="654581"/>
                  <a:pt x="341717" y="702125"/>
                  <a:pt x="340414" y="697566"/>
                </a:cubicBezTo>
                <a:cubicBezTo>
                  <a:pt x="339112" y="693007"/>
                  <a:pt x="224486" y="631135"/>
                  <a:pt x="199737" y="603781"/>
                </a:cubicBezTo>
                <a:cubicBezTo>
                  <a:pt x="174988" y="576427"/>
                  <a:pt x="202341" y="566658"/>
                  <a:pt x="191921" y="533443"/>
                </a:cubicBezTo>
                <a:cubicBezTo>
                  <a:pt x="181501" y="500228"/>
                  <a:pt x="157404" y="442264"/>
                  <a:pt x="137214" y="404489"/>
                </a:cubicBezTo>
                <a:cubicBezTo>
                  <a:pt x="117024" y="366715"/>
                  <a:pt x="75342" y="308750"/>
                  <a:pt x="70783" y="306796"/>
                </a:cubicBezTo>
                <a:cubicBezTo>
                  <a:pt x="66224" y="304842"/>
                  <a:pt x="93578" y="368669"/>
                  <a:pt x="109860" y="392766"/>
                </a:cubicBezTo>
                <a:cubicBezTo>
                  <a:pt x="126142" y="416863"/>
                  <a:pt x="161311" y="452032"/>
                  <a:pt x="168475" y="451381"/>
                </a:cubicBezTo>
                <a:cubicBezTo>
                  <a:pt x="175639" y="450730"/>
                  <a:pt x="180850" y="461802"/>
                  <a:pt x="152845" y="388858"/>
                </a:cubicBezTo>
                <a:cubicBezTo>
                  <a:pt x="124840" y="315914"/>
                  <a:pt x="-8673" y="-29265"/>
                  <a:pt x="445" y="19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AF089FE1-1EFA-5884-DA90-693101FEBB05}"/>
              </a:ext>
            </a:extLst>
          </p:cNvPr>
          <p:cNvSpPr/>
          <p:nvPr/>
        </p:nvSpPr>
        <p:spPr>
          <a:xfrm>
            <a:off x="2706005" y="6425379"/>
            <a:ext cx="567214" cy="1103820"/>
          </a:xfrm>
          <a:custGeom>
            <a:avLst/>
            <a:gdLst>
              <a:gd name="connsiteX0" fmla="*/ 2026 w 567214"/>
              <a:gd name="connsiteY0" fmla="*/ 6683 h 1103820"/>
              <a:gd name="connsiteX1" fmla="*/ 263841 w 567214"/>
              <a:gd name="connsiteY1" fmla="*/ 651452 h 1103820"/>
              <a:gd name="connsiteX2" fmla="*/ 252118 w 567214"/>
              <a:gd name="connsiteY2" fmla="*/ 585021 h 1103820"/>
              <a:gd name="connsiteX3" fmla="*/ 564733 w 567214"/>
              <a:gd name="connsiteY3" fmla="*/ 1100836 h 1103820"/>
              <a:gd name="connsiteX4" fmla="*/ 400610 w 567214"/>
              <a:gd name="connsiteY4" fmla="*/ 799944 h 1103820"/>
              <a:gd name="connsiteX5" fmla="*/ 439687 w 567214"/>
              <a:gd name="connsiteY5" fmla="*/ 866375 h 1103820"/>
              <a:gd name="connsiteX6" fmla="*/ 201318 w 567214"/>
              <a:gd name="connsiteY6" fmla="*/ 479513 h 1103820"/>
              <a:gd name="connsiteX7" fmla="*/ 205226 w 567214"/>
              <a:gd name="connsiteY7" fmla="*/ 331021 h 1103820"/>
              <a:gd name="connsiteX8" fmla="*/ 205226 w 567214"/>
              <a:gd name="connsiteY8" fmla="*/ 401359 h 1103820"/>
              <a:gd name="connsiteX9" fmla="*/ 127072 w 567214"/>
              <a:gd name="connsiteY9" fmla="*/ 241144 h 1103820"/>
              <a:gd name="connsiteX10" fmla="*/ 142703 w 567214"/>
              <a:gd name="connsiteY10" fmla="*/ 311483 h 1103820"/>
              <a:gd name="connsiteX11" fmla="*/ 2026 w 567214"/>
              <a:gd name="connsiteY11" fmla="*/ 6683 h 110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214" h="1103820">
                <a:moveTo>
                  <a:pt x="2026" y="6683"/>
                </a:moveTo>
                <a:cubicBezTo>
                  <a:pt x="22216" y="63345"/>
                  <a:pt x="222159" y="555062"/>
                  <a:pt x="263841" y="651452"/>
                </a:cubicBezTo>
                <a:cubicBezTo>
                  <a:pt x="305523" y="747842"/>
                  <a:pt x="201969" y="510124"/>
                  <a:pt x="252118" y="585021"/>
                </a:cubicBezTo>
                <a:cubicBezTo>
                  <a:pt x="302267" y="659918"/>
                  <a:pt x="539984" y="1065016"/>
                  <a:pt x="564733" y="1100836"/>
                </a:cubicBezTo>
                <a:cubicBezTo>
                  <a:pt x="589482" y="1136656"/>
                  <a:pt x="421451" y="839021"/>
                  <a:pt x="400610" y="799944"/>
                </a:cubicBezTo>
                <a:cubicBezTo>
                  <a:pt x="379769" y="760867"/>
                  <a:pt x="472902" y="919780"/>
                  <a:pt x="439687" y="866375"/>
                </a:cubicBezTo>
                <a:cubicBezTo>
                  <a:pt x="406472" y="812970"/>
                  <a:pt x="240395" y="568739"/>
                  <a:pt x="201318" y="479513"/>
                </a:cubicBezTo>
                <a:cubicBezTo>
                  <a:pt x="162241" y="390287"/>
                  <a:pt x="204575" y="344047"/>
                  <a:pt x="205226" y="331021"/>
                </a:cubicBezTo>
                <a:cubicBezTo>
                  <a:pt x="205877" y="317995"/>
                  <a:pt x="218252" y="416339"/>
                  <a:pt x="205226" y="401359"/>
                </a:cubicBezTo>
                <a:cubicBezTo>
                  <a:pt x="192200" y="386379"/>
                  <a:pt x="137492" y="256123"/>
                  <a:pt x="127072" y="241144"/>
                </a:cubicBezTo>
                <a:cubicBezTo>
                  <a:pt x="116652" y="226165"/>
                  <a:pt x="166801" y="351863"/>
                  <a:pt x="142703" y="311483"/>
                </a:cubicBezTo>
                <a:cubicBezTo>
                  <a:pt x="118606" y="271104"/>
                  <a:pt x="-18164" y="-49979"/>
                  <a:pt x="2026" y="6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F5B59CD9-1562-D759-7957-D5B738BBCF5C}"/>
              </a:ext>
            </a:extLst>
          </p:cNvPr>
          <p:cNvSpPr/>
          <p:nvPr/>
        </p:nvSpPr>
        <p:spPr>
          <a:xfrm>
            <a:off x="3910816" y="4201296"/>
            <a:ext cx="312591" cy="346240"/>
          </a:xfrm>
          <a:custGeom>
            <a:avLst/>
            <a:gdLst>
              <a:gd name="connsiteX0" fmla="*/ 14070 w 312591"/>
              <a:gd name="connsiteY0" fmla="*/ 11978 h 346240"/>
              <a:gd name="connsiteX1" fmla="*/ 49239 w 312591"/>
              <a:gd name="connsiteY1" fmla="*/ 61215 h 346240"/>
              <a:gd name="connsiteX2" fmla="*/ 302458 w 312591"/>
              <a:gd name="connsiteY2" fmla="*/ 335535 h 346240"/>
              <a:gd name="connsiteX3" fmla="*/ 260255 w 312591"/>
              <a:gd name="connsiteY3" fmla="*/ 279264 h 346240"/>
              <a:gd name="connsiteX4" fmla="*/ 239153 w 312591"/>
              <a:gd name="connsiteY4" fmla="*/ 173756 h 346240"/>
              <a:gd name="connsiteX5" fmla="*/ 218052 w 312591"/>
              <a:gd name="connsiteY5" fmla="*/ 307399 h 346240"/>
              <a:gd name="connsiteX6" fmla="*/ 274322 w 312591"/>
              <a:gd name="connsiteY6" fmla="*/ 82316 h 346240"/>
              <a:gd name="connsiteX7" fmla="*/ 196950 w 312591"/>
              <a:gd name="connsiteY7" fmla="*/ 265196 h 346240"/>
              <a:gd name="connsiteX8" fmla="*/ 218052 w 312591"/>
              <a:gd name="connsiteY8" fmla="*/ 230027 h 346240"/>
              <a:gd name="connsiteX9" fmla="*/ 14070 w 312591"/>
              <a:gd name="connsiteY9" fmla="*/ 11978 h 34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591" h="346240">
                <a:moveTo>
                  <a:pt x="14070" y="11978"/>
                </a:moveTo>
                <a:cubicBezTo>
                  <a:pt x="-14065" y="-16157"/>
                  <a:pt x="1174" y="7289"/>
                  <a:pt x="49239" y="61215"/>
                </a:cubicBezTo>
                <a:cubicBezTo>
                  <a:pt x="97304" y="115141"/>
                  <a:pt x="267289" y="299194"/>
                  <a:pt x="302458" y="335535"/>
                </a:cubicBezTo>
                <a:cubicBezTo>
                  <a:pt x="337627" y="371876"/>
                  <a:pt x="270806" y="306227"/>
                  <a:pt x="260255" y="279264"/>
                </a:cubicBezTo>
                <a:cubicBezTo>
                  <a:pt x="249704" y="252301"/>
                  <a:pt x="246187" y="169067"/>
                  <a:pt x="239153" y="173756"/>
                </a:cubicBezTo>
                <a:cubicBezTo>
                  <a:pt x="232119" y="178445"/>
                  <a:pt x="212191" y="322639"/>
                  <a:pt x="218052" y="307399"/>
                </a:cubicBezTo>
                <a:cubicBezTo>
                  <a:pt x="223913" y="292159"/>
                  <a:pt x="277839" y="89350"/>
                  <a:pt x="274322" y="82316"/>
                </a:cubicBezTo>
                <a:cubicBezTo>
                  <a:pt x="270805" y="75282"/>
                  <a:pt x="196950" y="265196"/>
                  <a:pt x="196950" y="265196"/>
                </a:cubicBezTo>
                <a:cubicBezTo>
                  <a:pt x="187572" y="289815"/>
                  <a:pt x="247360" y="266368"/>
                  <a:pt x="218052" y="230027"/>
                </a:cubicBezTo>
                <a:cubicBezTo>
                  <a:pt x="188744" y="193686"/>
                  <a:pt x="42205" y="40113"/>
                  <a:pt x="14070" y="11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3E8DF8D1-F3E7-A044-A076-DACC303CAC10}"/>
              </a:ext>
            </a:extLst>
          </p:cNvPr>
          <p:cNvSpPr/>
          <p:nvPr/>
        </p:nvSpPr>
        <p:spPr>
          <a:xfrm>
            <a:off x="3345943" y="4427355"/>
            <a:ext cx="383175" cy="933701"/>
          </a:xfrm>
          <a:custGeom>
            <a:avLst/>
            <a:gdLst>
              <a:gd name="connsiteX0" fmla="*/ 2168 w 383175"/>
              <a:gd name="connsiteY0" fmla="*/ 3968 h 933701"/>
              <a:gd name="connsiteX1" fmla="*/ 374962 w 383175"/>
              <a:gd name="connsiteY1" fmla="*/ 756590 h 933701"/>
              <a:gd name="connsiteX2" fmla="*/ 269454 w 383175"/>
              <a:gd name="connsiteY2" fmla="*/ 517439 h 933701"/>
              <a:gd name="connsiteX3" fmla="*/ 381995 w 383175"/>
              <a:gd name="connsiteY3" fmla="*/ 932436 h 933701"/>
              <a:gd name="connsiteX4" fmla="*/ 192082 w 383175"/>
              <a:gd name="connsiteY4" fmla="*/ 355660 h 933701"/>
              <a:gd name="connsiteX5" fmla="*/ 220217 w 383175"/>
              <a:gd name="connsiteY5" fmla="*/ 454134 h 933701"/>
              <a:gd name="connsiteX6" fmla="*/ 2168 w 383175"/>
              <a:gd name="connsiteY6" fmla="*/ 3968 h 9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175" h="933701">
                <a:moveTo>
                  <a:pt x="2168" y="3968"/>
                </a:moveTo>
                <a:cubicBezTo>
                  <a:pt x="27959" y="54377"/>
                  <a:pt x="330414" y="671012"/>
                  <a:pt x="374962" y="756590"/>
                </a:cubicBezTo>
                <a:cubicBezTo>
                  <a:pt x="419510" y="842168"/>
                  <a:pt x="268282" y="488131"/>
                  <a:pt x="269454" y="517439"/>
                </a:cubicBezTo>
                <a:cubicBezTo>
                  <a:pt x="270626" y="546747"/>
                  <a:pt x="394890" y="959399"/>
                  <a:pt x="381995" y="932436"/>
                </a:cubicBezTo>
                <a:cubicBezTo>
                  <a:pt x="369100" y="905473"/>
                  <a:pt x="219045" y="435377"/>
                  <a:pt x="192082" y="355660"/>
                </a:cubicBezTo>
                <a:cubicBezTo>
                  <a:pt x="165119" y="275943"/>
                  <a:pt x="251869" y="509232"/>
                  <a:pt x="220217" y="454134"/>
                </a:cubicBezTo>
                <a:cubicBezTo>
                  <a:pt x="188565" y="399036"/>
                  <a:pt x="-23623" y="-46441"/>
                  <a:pt x="2168" y="39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1F712517-8013-0326-1C12-4E2E92ADD86A}"/>
              </a:ext>
            </a:extLst>
          </p:cNvPr>
          <p:cNvSpPr/>
          <p:nvPr/>
        </p:nvSpPr>
        <p:spPr>
          <a:xfrm>
            <a:off x="3069465" y="4042955"/>
            <a:ext cx="467544" cy="73596"/>
          </a:xfrm>
          <a:custGeom>
            <a:avLst/>
            <a:gdLst>
              <a:gd name="connsiteX0" fmla="*/ 3935 w 467544"/>
              <a:gd name="connsiteY0" fmla="*/ 17870 h 73596"/>
              <a:gd name="connsiteX1" fmla="*/ 67435 w 467544"/>
              <a:gd name="connsiteY1" fmla="*/ 27395 h 73596"/>
              <a:gd name="connsiteX2" fmla="*/ 207135 w 467544"/>
              <a:gd name="connsiteY2" fmla="*/ 71845 h 73596"/>
              <a:gd name="connsiteX3" fmla="*/ 197610 w 467544"/>
              <a:gd name="connsiteY3" fmla="*/ 59145 h 73596"/>
              <a:gd name="connsiteX4" fmla="*/ 254760 w 467544"/>
              <a:gd name="connsiteY4" fmla="*/ 8345 h 73596"/>
              <a:gd name="connsiteX5" fmla="*/ 242060 w 467544"/>
              <a:gd name="connsiteY5" fmla="*/ 30570 h 73596"/>
              <a:gd name="connsiteX6" fmla="*/ 359535 w 467544"/>
              <a:gd name="connsiteY6" fmla="*/ 21045 h 73596"/>
              <a:gd name="connsiteX7" fmla="*/ 337310 w 467544"/>
              <a:gd name="connsiteY7" fmla="*/ 27395 h 73596"/>
              <a:gd name="connsiteX8" fmla="*/ 362710 w 467544"/>
              <a:gd name="connsiteY8" fmla="*/ 17870 h 73596"/>
              <a:gd name="connsiteX9" fmla="*/ 467485 w 467544"/>
              <a:gd name="connsiteY9" fmla="*/ 1995 h 73596"/>
              <a:gd name="connsiteX10" fmla="*/ 346835 w 467544"/>
              <a:gd name="connsiteY10" fmla="*/ 5170 h 73596"/>
              <a:gd name="connsiteX11" fmla="*/ 200785 w 467544"/>
              <a:gd name="connsiteY11" fmla="*/ 46445 h 73596"/>
              <a:gd name="connsiteX12" fmla="*/ 184910 w 467544"/>
              <a:gd name="connsiteY12" fmla="*/ 43270 h 73596"/>
              <a:gd name="connsiteX13" fmla="*/ 130935 w 467544"/>
              <a:gd name="connsiteY13" fmla="*/ 36920 h 73596"/>
              <a:gd name="connsiteX14" fmla="*/ 175385 w 467544"/>
              <a:gd name="connsiteY14" fmla="*/ 46445 h 73596"/>
              <a:gd name="connsiteX15" fmla="*/ 3935 w 467544"/>
              <a:gd name="connsiteY15" fmla="*/ 17870 h 7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544" h="73596">
                <a:moveTo>
                  <a:pt x="3935" y="17870"/>
                </a:moveTo>
                <a:cubicBezTo>
                  <a:pt x="-14057" y="14695"/>
                  <a:pt x="33568" y="18399"/>
                  <a:pt x="67435" y="27395"/>
                </a:cubicBezTo>
                <a:cubicBezTo>
                  <a:pt x="101302" y="36391"/>
                  <a:pt x="207135" y="71845"/>
                  <a:pt x="207135" y="71845"/>
                </a:cubicBezTo>
                <a:cubicBezTo>
                  <a:pt x="228831" y="77137"/>
                  <a:pt x="189673" y="69728"/>
                  <a:pt x="197610" y="59145"/>
                </a:cubicBezTo>
                <a:cubicBezTo>
                  <a:pt x="205547" y="48562"/>
                  <a:pt x="247352" y="13107"/>
                  <a:pt x="254760" y="8345"/>
                </a:cubicBezTo>
                <a:cubicBezTo>
                  <a:pt x="262168" y="3582"/>
                  <a:pt x="224598" y="28453"/>
                  <a:pt x="242060" y="30570"/>
                </a:cubicBezTo>
                <a:cubicBezTo>
                  <a:pt x="259522" y="32687"/>
                  <a:pt x="343660" y="21574"/>
                  <a:pt x="359535" y="21045"/>
                </a:cubicBezTo>
                <a:cubicBezTo>
                  <a:pt x="375410" y="20516"/>
                  <a:pt x="336781" y="27924"/>
                  <a:pt x="337310" y="27395"/>
                </a:cubicBezTo>
                <a:cubicBezTo>
                  <a:pt x="337839" y="26866"/>
                  <a:pt x="341014" y="22103"/>
                  <a:pt x="362710" y="17870"/>
                </a:cubicBezTo>
                <a:cubicBezTo>
                  <a:pt x="384406" y="13637"/>
                  <a:pt x="470131" y="4112"/>
                  <a:pt x="467485" y="1995"/>
                </a:cubicBezTo>
                <a:cubicBezTo>
                  <a:pt x="464839" y="-122"/>
                  <a:pt x="391285" y="-2238"/>
                  <a:pt x="346835" y="5170"/>
                </a:cubicBezTo>
                <a:cubicBezTo>
                  <a:pt x="302385" y="12578"/>
                  <a:pt x="200785" y="46445"/>
                  <a:pt x="200785" y="46445"/>
                </a:cubicBezTo>
                <a:cubicBezTo>
                  <a:pt x="173798" y="52795"/>
                  <a:pt x="196552" y="44857"/>
                  <a:pt x="184910" y="43270"/>
                </a:cubicBezTo>
                <a:cubicBezTo>
                  <a:pt x="173268" y="41683"/>
                  <a:pt x="132522" y="36391"/>
                  <a:pt x="130935" y="36920"/>
                </a:cubicBezTo>
                <a:cubicBezTo>
                  <a:pt x="129348" y="37449"/>
                  <a:pt x="193906" y="52266"/>
                  <a:pt x="175385" y="46445"/>
                </a:cubicBezTo>
                <a:cubicBezTo>
                  <a:pt x="156864" y="40624"/>
                  <a:pt x="21927" y="21045"/>
                  <a:pt x="3935" y="17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FA9380DA-5B68-C400-0114-1FC1EC785279}"/>
              </a:ext>
            </a:extLst>
          </p:cNvPr>
          <p:cNvSpPr/>
          <p:nvPr/>
        </p:nvSpPr>
        <p:spPr>
          <a:xfrm>
            <a:off x="3055699" y="4063840"/>
            <a:ext cx="250816" cy="71971"/>
          </a:xfrm>
          <a:custGeom>
            <a:avLst/>
            <a:gdLst>
              <a:gd name="connsiteX0" fmla="*/ 1826 w 250816"/>
              <a:gd name="connsiteY0" fmla="*/ 160 h 71971"/>
              <a:gd name="connsiteX1" fmla="*/ 243126 w 250816"/>
              <a:gd name="connsiteY1" fmla="*/ 70010 h 71971"/>
              <a:gd name="connsiteX2" fmla="*/ 182801 w 250816"/>
              <a:gd name="connsiteY2" fmla="*/ 54135 h 71971"/>
              <a:gd name="connsiteX3" fmla="*/ 100251 w 250816"/>
              <a:gd name="connsiteY3" fmla="*/ 70010 h 71971"/>
              <a:gd name="connsiteX4" fmla="*/ 128826 w 250816"/>
              <a:gd name="connsiteY4" fmla="*/ 50960 h 71971"/>
              <a:gd name="connsiteX5" fmla="*/ 1826 w 250816"/>
              <a:gd name="connsiteY5" fmla="*/ 160 h 7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816" h="71971">
                <a:moveTo>
                  <a:pt x="1826" y="160"/>
                </a:moveTo>
                <a:cubicBezTo>
                  <a:pt x="20876" y="3335"/>
                  <a:pt x="212964" y="61014"/>
                  <a:pt x="243126" y="70010"/>
                </a:cubicBezTo>
                <a:cubicBezTo>
                  <a:pt x="273289" y="79006"/>
                  <a:pt x="206613" y="54135"/>
                  <a:pt x="182801" y="54135"/>
                </a:cubicBezTo>
                <a:cubicBezTo>
                  <a:pt x="158989" y="54135"/>
                  <a:pt x="109247" y="70539"/>
                  <a:pt x="100251" y="70010"/>
                </a:cubicBezTo>
                <a:cubicBezTo>
                  <a:pt x="91255" y="69481"/>
                  <a:pt x="138880" y="59956"/>
                  <a:pt x="128826" y="50960"/>
                </a:cubicBezTo>
                <a:cubicBezTo>
                  <a:pt x="118772" y="41964"/>
                  <a:pt x="-17224" y="-3015"/>
                  <a:pt x="1826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1C1941D6-4218-4E67-C01D-D3800DEC753C}"/>
              </a:ext>
            </a:extLst>
          </p:cNvPr>
          <p:cNvSpPr/>
          <p:nvPr/>
        </p:nvSpPr>
        <p:spPr>
          <a:xfrm>
            <a:off x="3269144" y="4051124"/>
            <a:ext cx="294316" cy="101308"/>
          </a:xfrm>
          <a:custGeom>
            <a:avLst/>
            <a:gdLst>
              <a:gd name="connsiteX0" fmla="*/ 293206 w 294316"/>
              <a:gd name="connsiteY0" fmla="*/ 176 h 101308"/>
              <a:gd name="connsiteX1" fmla="*/ 16981 w 294316"/>
              <a:gd name="connsiteY1" fmla="*/ 60501 h 101308"/>
              <a:gd name="connsiteX2" fmla="*/ 39206 w 294316"/>
              <a:gd name="connsiteY2" fmla="*/ 60501 h 101308"/>
              <a:gd name="connsiteX3" fmla="*/ 115406 w 294316"/>
              <a:gd name="connsiteY3" fmla="*/ 98601 h 101308"/>
              <a:gd name="connsiteX4" fmla="*/ 80481 w 294316"/>
              <a:gd name="connsiteY4" fmla="*/ 92251 h 101308"/>
              <a:gd name="connsiteX5" fmla="*/ 163031 w 294316"/>
              <a:gd name="connsiteY5" fmla="*/ 44626 h 101308"/>
              <a:gd name="connsiteX6" fmla="*/ 118581 w 294316"/>
              <a:gd name="connsiteY6" fmla="*/ 70026 h 101308"/>
              <a:gd name="connsiteX7" fmla="*/ 70956 w 294316"/>
              <a:gd name="connsiteY7" fmla="*/ 38276 h 101308"/>
              <a:gd name="connsiteX8" fmla="*/ 121756 w 294316"/>
              <a:gd name="connsiteY8" fmla="*/ 66851 h 101308"/>
              <a:gd name="connsiteX9" fmla="*/ 143981 w 294316"/>
              <a:gd name="connsiteY9" fmla="*/ 35101 h 101308"/>
              <a:gd name="connsiteX10" fmla="*/ 115406 w 294316"/>
              <a:gd name="connsiteY10" fmla="*/ 41451 h 101308"/>
              <a:gd name="connsiteX11" fmla="*/ 293206 w 294316"/>
              <a:gd name="connsiteY11" fmla="*/ 176 h 1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316" h="101308">
                <a:moveTo>
                  <a:pt x="293206" y="176"/>
                </a:moveTo>
                <a:cubicBezTo>
                  <a:pt x="276802" y="3351"/>
                  <a:pt x="59314" y="50447"/>
                  <a:pt x="16981" y="60501"/>
                </a:cubicBezTo>
                <a:cubicBezTo>
                  <a:pt x="-25352" y="70555"/>
                  <a:pt x="22802" y="54151"/>
                  <a:pt x="39206" y="60501"/>
                </a:cubicBezTo>
                <a:cubicBezTo>
                  <a:pt x="55610" y="66851"/>
                  <a:pt x="108527" y="93309"/>
                  <a:pt x="115406" y="98601"/>
                </a:cubicBezTo>
                <a:cubicBezTo>
                  <a:pt x="122285" y="103893"/>
                  <a:pt x="72543" y="101247"/>
                  <a:pt x="80481" y="92251"/>
                </a:cubicBezTo>
                <a:cubicBezTo>
                  <a:pt x="88418" y="83255"/>
                  <a:pt x="156681" y="48330"/>
                  <a:pt x="163031" y="44626"/>
                </a:cubicBezTo>
                <a:cubicBezTo>
                  <a:pt x="169381" y="40922"/>
                  <a:pt x="133927" y="71084"/>
                  <a:pt x="118581" y="70026"/>
                </a:cubicBezTo>
                <a:cubicBezTo>
                  <a:pt x="103235" y="68968"/>
                  <a:pt x="70427" y="38805"/>
                  <a:pt x="70956" y="38276"/>
                </a:cubicBezTo>
                <a:cubicBezTo>
                  <a:pt x="71485" y="37747"/>
                  <a:pt x="109585" y="67380"/>
                  <a:pt x="121756" y="66851"/>
                </a:cubicBezTo>
                <a:cubicBezTo>
                  <a:pt x="133927" y="66322"/>
                  <a:pt x="145039" y="39334"/>
                  <a:pt x="143981" y="35101"/>
                </a:cubicBezTo>
                <a:cubicBezTo>
                  <a:pt x="142923" y="30868"/>
                  <a:pt x="91593" y="45155"/>
                  <a:pt x="115406" y="41451"/>
                </a:cubicBezTo>
                <a:cubicBezTo>
                  <a:pt x="139218" y="37747"/>
                  <a:pt x="309610" y="-2999"/>
                  <a:pt x="293206" y="1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26AA9E01-4B12-0F73-B474-8231097AD075}"/>
              </a:ext>
            </a:extLst>
          </p:cNvPr>
          <p:cNvSpPr/>
          <p:nvPr/>
        </p:nvSpPr>
        <p:spPr>
          <a:xfrm>
            <a:off x="4539742" y="5930893"/>
            <a:ext cx="118468" cy="668751"/>
          </a:xfrm>
          <a:custGeom>
            <a:avLst/>
            <a:gdLst>
              <a:gd name="connsiteX0" fmla="*/ 32258 w 118468"/>
              <a:gd name="connsiteY0" fmla="*/ 7 h 668751"/>
              <a:gd name="connsiteX1" fmla="*/ 3683 w 118468"/>
              <a:gd name="connsiteY1" fmla="*/ 161932 h 668751"/>
              <a:gd name="connsiteX2" fmla="*/ 48133 w 118468"/>
              <a:gd name="connsiteY2" fmla="*/ 346082 h 668751"/>
              <a:gd name="connsiteX3" fmla="*/ 44958 w 118468"/>
              <a:gd name="connsiteY3" fmla="*/ 311157 h 668751"/>
              <a:gd name="connsiteX4" fmla="*/ 117983 w 118468"/>
              <a:gd name="connsiteY4" fmla="*/ 666757 h 668751"/>
              <a:gd name="connsiteX5" fmla="*/ 3683 w 118468"/>
              <a:gd name="connsiteY5" fmla="*/ 127007 h 668751"/>
              <a:gd name="connsiteX6" fmla="*/ 25908 w 118468"/>
              <a:gd name="connsiteY6" fmla="*/ 234957 h 668751"/>
              <a:gd name="connsiteX7" fmla="*/ 3683 w 118468"/>
              <a:gd name="connsiteY7" fmla="*/ 168282 h 668751"/>
              <a:gd name="connsiteX8" fmla="*/ 32258 w 118468"/>
              <a:gd name="connsiteY8" fmla="*/ 7 h 66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8" h="668751">
                <a:moveTo>
                  <a:pt x="32258" y="7"/>
                </a:moveTo>
                <a:cubicBezTo>
                  <a:pt x="32258" y="-1051"/>
                  <a:pt x="1037" y="104253"/>
                  <a:pt x="3683" y="161932"/>
                </a:cubicBezTo>
                <a:cubicBezTo>
                  <a:pt x="6329" y="219611"/>
                  <a:pt x="41254" y="321211"/>
                  <a:pt x="48133" y="346082"/>
                </a:cubicBezTo>
                <a:cubicBezTo>
                  <a:pt x="55012" y="370953"/>
                  <a:pt x="33316" y="257711"/>
                  <a:pt x="44958" y="311157"/>
                </a:cubicBezTo>
                <a:cubicBezTo>
                  <a:pt x="56600" y="364603"/>
                  <a:pt x="124862" y="697449"/>
                  <a:pt x="117983" y="666757"/>
                </a:cubicBezTo>
                <a:cubicBezTo>
                  <a:pt x="111104" y="636065"/>
                  <a:pt x="19029" y="198974"/>
                  <a:pt x="3683" y="127007"/>
                </a:cubicBezTo>
                <a:cubicBezTo>
                  <a:pt x="-11663" y="55040"/>
                  <a:pt x="25908" y="228078"/>
                  <a:pt x="25908" y="234957"/>
                </a:cubicBezTo>
                <a:cubicBezTo>
                  <a:pt x="25908" y="241836"/>
                  <a:pt x="3154" y="201619"/>
                  <a:pt x="3683" y="168282"/>
                </a:cubicBezTo>
                <a:cubicBezTo>
                  <a:pt x="4212" y="134945"/>
                  <a:pt x="32258" y="1065"/>
                  <a:pt x="32258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8ED37CB3-C1BE-C730-F32F-DB6CD5E4A4D4}"/>
              </a:ext>
            </a:extLst>
          </p:cNvPr>
          <p:cNvSpPr/>
          <p:nvPr/>
        </p:nvSpPr>
        <p:spPr>
          <a:xfrm>
            <a:off x="4610058" y="6356350"/>
            <a:ext cx="152678" cy="879637"/>
          </a:xfrm>
          <a:custGeom>
            <a:avLst/>
            <a:gdLst>
              <a:gd name="connsiteX0" fmla="*/ 42 w 152678"/>
              <a:gd name="connsiteY0" fmla="*/ 0 h 879637"/>
              <a:gd name="connsiteX1" fmla="*/ 66717 w 152678"/>
              <a:gd name="connsiteY1" fmla="*/ 368300 h 879637"/>
              <a:gd name="connsiteX2" fmla="*/ 152442 w 152678"/>
              <a:gd name="connsiteY2" fmla="*/ 879475 h 879637"/>
              <a:gd name="connsiteX3" fmla="*/ 92117 w 152678"/>
              <a:gd name="connsiteY3" fmla="*/ 425450 h 879637"/>
              <a:gd name="connsiteX4" fmla="*/ 88942 w 152678"/>
              <a:gd name="connsiteY4" fmla="*/ 571500 h 879637"/>
              <a:gd name="connsiteX5" fmla="*/ 22267 w 152678"/>
              <a:gd name="connsiteY5" fmla="*/ 209550 h 879637"/>
              <a:gd name="connsiteX6" fmla="*/ 76242 w 152678"/>
              <a:gd name="connsiteY6" fmla="*/ 365125 h 879637"/>
              <a:gd name="connsiteX7" fmla="*/ 42 w 152678"/>
              <a:gd name="connsiteY7" fmla="*/ 0 h 87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78" h="879637">
                <a:moveTo>
                  <a:pt x="42" y="0"/>
                </a:moveTo>
                <a:cubicBezTo>
                  <a:pt x="-1545" y="529"/>
                  <a:pt x="41317" y="221721"/>
                  <a:pt x="66717" y="368300"/>
                </a:cubicBezTo>
                <a:cubicBezTo>
                  <a:pt x="92117" y="514879"/>
                  <a:pt x="148209" y="869950"/>
                  <a:pt x="152442" y="879475"/>
                </a:cubicBezTo>
                <a:cubicBezTo>
                  <a:pt x="156675" y="889000"/>
                  <a:pt x="102700" y="476779"/>
                  <a:pt x="92117" y="425450"/>
                </a:cubicBezTo>
                <a:cubicBezTo>
                  <a:pt x="81534" y="374121"/>
                  <a:pt x="100584" y="607483"/>
                  <a:pt x="88942" y="571500"/>
                </a:cubicBezTo>
                <a:cubicBezTo>
                  <a:pt x="77300" y="535517"/>
                  <a:pt x="24384" y="243946"/>
                  <a:pt x="22267" y="209550"/>
                </a:cubicBezTo>
                <a:cubicBezTo>
                  <a:pt x="20150" y="175154"/>
                  <a:pt x="79417" y="393171"/>
                  <a:pt x="76242" y="365125"/>
                </a:cubicBezTo>
                <a:cubicBezTo>
                  <a:pt x="73067" y="337079"/>
                  <a:pt x="1629" y="-529"/>
                  <a:pt x="42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5331803D-5DC6-A2DB-225F-34A56F78DEB2}"/>
              </a:ext>
            </a:extLst>
          </p:cNvPr>
          <p:cNvSpPr/>
          <p:nvPr/>
        </p:nvSpPr>
        <p:spPr>
          <a:xfrm>
            <a:off x="4562429" y="6213371"/>
            <a:ext cx="280470" cy="1385777"/>
          </a:xfrm>
          <a:custGeom>
            <a:avLst/>
            <a:gdLst>
              <a:gd name="connsiteX0" fmla="*/ 46 w 280470"/>
              <a:gd name="connsiteY0" fmla="*/ 104 h 1385777"/>
              <a:gd name="connsiteX1" fmla="*/ 136571 w 280470"/>
              <a:gd name="connsiteY1" fmla="*/ 489054 h 1385777"/>
              <a:gd name="connsiteX2" fmla="*/ 219121 w 280470"/>
              <a:gd name="connsiteY2" fmla="*/ 1044679 h 1385777"/>
              <a:gd name="connsiteX3" fmla="*/ 225471 w 280470"/>
              <a:gd name="connsiteY3" fmla="*/ 1009754 h 1385777"/>
              <a:gd name="connsiteX4" fmla="*/ 279446 w 280470"/>
              <a:gd name="connsiteY4" fmla="*/ 1378054 h 1385777"/>
              <a:gd name="connsiteX5" fmla="*/ 171496 w 280470"/>
              <a:gd name="connsiteY5" fmla="*/ 612879 h 1385777"/>
              <a:gd name="connsiteX6" fmla="*/ 171496 w 280470"/>
              <a:gd name="connsiteY6" fmla="*/ 692254 h 1385777"/>
              <a:gd name="connsiteX7" fmla="*/ 85771 w 280470"/>
              <a:gd name="connsiteY7" fmla="*/ 384279 h 1385777"/>
              <a:gd name="connsiteX8" fmla="*/ 120696 w 280470"/>
              <a:gd name="connsiteY8" fmla="*/ 444604 h 1385777"/>
              <a:gd name="connsiteX9" fmla="*/ 46 w 280470"/>
              <a:gd name="connsiteY9" fmla="*/ 104 h 138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470" h="1385777">
                <a:moveTo>
                  <a:pt x="46" y="104"/>
                </a:moveTo>
                <a:cubicBezTo>
                  <a:pt x="2692" y="7512"/>
                  <a:pt x="100059" y="314958"/>
                  <a:pt x="136571" y="489054"/>
                </a:cubicBezTo>
                <a:cubicBezTo>
                  <a:pt x="173083" y="663150"/>
                  <a:pt x="204304" y="957896"/>
                  <a:pt x="219121" y="1044679"/>
                </a:cubicBezTo>
                <a:cubicBezTo>
                  <a:pt x="233938" y="1131462"/>
                  <a:pt x="215417" y="954192"/>
                  <a:pt x="225471" y="1009754"/>
                </a:cubicBezTo>
                <a:cubicBezTo>
                  <a:pt x="235525" y="1065317"/>
                  <a:pt x="288442" y="1444200"/>
                  <a:pt x="279446" y="1378054"/>
                </a:cubicBezTo>
                <a:cubicBezTo>
                  <a:pt x="270450" y="1311908"/>
                  <a:pt x="189488" y="727179"/>
                  <a:pt x="171496" y="612879"/>
                </a:cubicBezTo>
                <a:cubicBezTo>
                  <a:pt x="153504" y="498579"/>
                  <a:pt x="185783" y="730354"/>
                  <a:pt x="171496" y="692254"/>
                </a:cubicBezTo>
                <a:cubicBezTo>
                  <a:pt x="157209" y="654154"/>
                  <a:pt x="94238" y="425554"/>
                  <a:pt x="85771" y="384279"/>
                </a:cubicBezTo>
                <a:cubicBezTo>
                  <a:pt x="77304" y="343004"/>
                  <a:pt x="132867" y="507575"/>
                  <a:pt x="120696" y="444604"/>
                </a:cubicBezTo>
                <a:cubicBezTo>
                  <a:pt x="108525" y="381633"/>
                  <a:pt x="-2600" y="-7304"/>
                  <a:pt x="46" y="1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BB2D724E-789C-CEDE-8C0A-5E88141CEAC4}"/>
              </a:ext>
            </a:extLst>
          </p:cNvPr>
          <p:cNvSpPr/>
          <p:nvPr/>
        </p:nvSpPr>
        <p:spPr>
          <a:xfrm>
            <a:off x="4777185" y="7202065"/>
            <a:ext cx="96440" cy="602281"/>
          </a:xfrm>
          <a:custGeom>
            <a:avLst/>
            <a:gdLst>
              <a:gd name="connsiteX0" fmla="*/ 10715 w 96440"/>
              <a:gd name="connsiteY0" fmla="*/ 40110 h 602281"/>
              <a:gd name="connsiteX1" fmla="*/ 96440 w 96440"/>
              <a:gd name="connsiteY1" fmla="*/ 602085 h 602281"/>
              <a:gd name="connsiteX2" fmla="*/ 10715 w 96440"/>
              <a:gd name="connsiteY2" fmla="*/ 103610 h 602281"/>
              <a:gd name="connsiteX3" fmla="*/ 10715 w 96440"/>
              <a:gd name="connsiteY3" fmla="*/ 40110 h 6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40" h="602281">
                <a:moveTo>
                  <a:pt x="10715" y="40110"/>
                </a:moveTo>
                <a:cubicBezTo>
                  <a:pt x="25003" y="123189"/>
                  <a:pt x="96440" y="591502"/>
                  <a:pt x="96440" y="602085"/>
                </a:cubicBezTo>
                <a:cubicBezTo>
                  <a:pt x="96440" y="612668"/>
                  <a:pt x="25002" y="191981"/>
                  <a:pt x="10715" y="103610"/>
                </a:cubicBezTo>
                <a:cubicBezTo>
                  <a:pt x="-3572" y="15239"/>
                  <a:pt x="-3573" y="-42969"/>
                  <a:pt x="10715" y="40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C16A5194-C33C-615C-A52F-63CDB97F7C37}"/>
              </a:ext>
            </a:extLst>
          </p:cNvPr>
          <p:cNvSpPr/>
          <p:nvPr/>
        </p:nvSpPr>
        <p:spPr>
          <a:xfrm>
            <a:off x="4697704" y="7490001"/>
            <a:ext cx="178517" cy="285398"/>
          </a:xfrm>
          <a:custGeom>
            <a:avLst/>
            <a:gdLst>
              <a:gd name="connsiteX0" fmla="*/ 1296 w 178517"/>
              <a:gd name="connsiteY0" fmla="*/ 2999 h 285398"/>
              <a:gd name="connsiteX1" fmla="*/ 175921 w 178517"/>
              <a:gd name="connsiteY1" fmla="*/ 282399 h 285398"/>
              <a:gd name="connsiteX2" fmla="*/ 99721 w 178517"/>
              <a:gd name="connsiteY2" fmla="*/ 142699 h 285398"/>
              <a:gd name="connsiteX3" fmla="*/ 1296 w 178517"/>
              <a:gd name="connsiteY3" fmla="*/ 2999 h 28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17" h="285398">
                <a:moveTo>
                  <a:pt x="1296" y="2999"/>
                </a:moveTo>
                <a:cubicBezTo>
                  <a:pt x="13996" y="26282"/>
                  <a:pt x="159517" y="259116"/>
                  <a:pt x="175921" y="282399"/>
                </a:cubicBezTo>
                <a:cubicBezTo>
                  <a:pt x="192325" y="305682"/>
                  <a:pt x="126709" y="187149"/>
                  <a:pt x="99721" y="142699"/>
                </a:cubicBezTo>
                <a:cubicBezTo>
                  <a:pt x="72733" y="98249"/>
                  <a:pt x="-11404" y="-20284"/>
                  <a:pt x="1296" y="29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4266A3E0-8474-241B-3E05-4755F185D2D2}"/>
              </a:ext>
            </a:extLst>
          </p:cNvPr>
          <p:cNvSpPr/>
          <p:nvPr/>
        </p:nvSpPr>
        <p:spPr>
          <a:xfrm>
            <a:off x="4845032" y="7676904"/>
            <a:ext cx="187344" cy="524305"/>
          </a:xfrm>
          <a:custGeom>
            <a:avLst/>
            <a:gdLst>
              <a:gd name="connsiteX0" fmla="*/ 18 w 187344"/>
              <a:gd name="connsiteY0" fmla="*/ 246 h 524305"/>
              <a:gd name="connsiteX1" fmla="*/ 41293 w 187344"/>
              <a:gd name="connsiteY1" fmla="*/ 219321 h 524305"/>
              <a:gd name="connsiteX2" fmla="*/ 187343 w 187344"/>
              <a:gd name="connsiteY2" fmla="*/ 524121 h 524305"/>
              <a:gd name="connsiteX3" fmla="*/ 44468 w 187344"/>
              <a:gd name="connsiteY3" fmla="*/ 260596 h 524305"/>
              <a:gd name="connsiteX4" fmla="*/ 18 w 187344"/>
              <a:gd name="connsiteY4" fmla="*/ 246 h 52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44" h="524305">
                <a:moveTo>
                  <a:pt x="18" y="246"/>
                </a:moveTo>
                <a:cubicBezTo>
                  <a:pt x="-511" y="-6633"/>
                  <a:pt x="10072" y="132009"/>
                  <a:pt x="41293" y="219321"/>
                </a:cubicBezTo>
                <a:cubicBezTo>
                  <a:pt x="72514" y="306633"/>
                  <a:pt x="186814" y="517242"/>
                  <a:pt x="187343" y="524121"/>
                </a:cubicBezTo>
                <a:cubicBezTo>
                  <a:pt x="187872" y="531000"/>
                  <a:pt x="74101" y="344204"/>
                  <a:pt x="44468" y="260596"/>
                </a:cubicBezTo>
                <a:cubicBezTo>
                  <a:pt x="14835" y="176988"/>
                  <a:pt x="547" y="7125"/>
                  <a:pt x="18" y="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44F70C65-5B6E-6B19-B8C9-BA74E8AC8062}"/>
              </a:ext>
            </a:extLst>
          </p:cNvPr>
          <p:cNvSpPr/>
          <p:nvPr/>
        </p:nvSpPr>
        <p:spPr>
          <a:xfrm>
            <a:off x="5030673" y="8212338"/>
            <a:ext cx="344659" cy="411779"/>
          </a:xfrm>
          <a:custGeom>
            <a:avLst/>
            <a:gdLst>
              <a:gd name="connsiteX0" fmla="*/ 1702 w 344659"/>
              <a:gd name="connsiteY0" fmla="*/ 1387 h 411779"/>
              <a:gd name="connsiteX1" fmla="*/ 271577 w 344659"/>
              <a:gd name="connsiteY1" fmla="*/ 299837 h 411779"/>
              <a:gd name="connsiteX2" fmla="*/ 344602 w 344659"/>
              <a:gd name="connsiteY2" fmla="*/ 410962 h 411779"/>
              <a:gd name="connsiteX3" fmla="*/ 284277 w 344659"/>
              <a:gd name="connsiteY3" fmla="*/ 252212 h 411779"/>
              <a:gd name="connsiteX4" fmla="*/ 309677 w 344659"/>
              <a:gd name="connsiteY4" fmla="*/ 312537 h 411779"/>
              <a:gd name="connsiteX5" fmla="*/ 189027 w 344659"/>
              <a:gd name="connsiteY5" fmla="*/ 172837 h 411779"/>
              <a:gd name="connsiteX6" fmla="*/ 258877 w 344659"/>
              <a:gd name="connsiteY6" fmla="*/ 261737 h 411779"/>
              <a:gd name="connsiteX7" fmla="*/ 49327 w 344659"/>
              <a:gd name="connsiteY7" fmla="*/ 128387 h 411779"/>
              <a:gd name="connsiteX8" fmla="*/ 150927 w 344659"/>
              <a:gd name="connsiteY8" fmla="*/ 185537 h 411779"/>
              <a:gd name="connsiteX9" fmla="*/ 1702 w 344659"/>
              <a:gd name="connsiteY9" fmla="*/ 1387 h 41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659" h="411779">
                <a:moveTo>
                  <a:pt x="1702" y="1387"/>
                </a:moveTo>
                <a:cubicBezTo>
                  <a:pt x="21810" y="20437"/>
                  <a:pt x="214427" y="231575"/>
                  <a:pt x="271577" y="299837"/>
                </a:cubicBezTo>
                <a:cubicBezTo>
                  <a:pt x="328727" y="368099"/>
                  <a:pt x="342485" y="418899"/>
                  <a:pt x="344602" y="410962"/>
                </a:cubicBezTo>
                <a:cubicBezTo>
                  <a:pt x="346719" y="403025"/>
                  <a:pt x="290098" y="268616"/>
                  <a:pt x="284277" y="252212"/>
                </a:cubicBezTo>
                <a:cubicBezTo>
                  <a:pt x="278456" y="235808"/>
                  <a:pt x="325552" y="325766"/>
                  <a:pt x="309677" y="312537"/>
                </a:cubicBezTo>
                <a:cubicBezTo>
                  <a:pt x="293802" y="299308"/>
                  <a:pt x="197494" y="181304"/>
                  <a:pt x="189027" y="172837"/>
                </a:cubicBezTo>
                <a:cubicBezTo>
                  <a:pt x="180560" y="164370"/>
                  <a:pt x="282160" y="269145"/>
                  <a:pt x="258877" y="261737"/>
                </a:cubicBezTo>
                <a:cubicBezTo>
                  <a:pt x="235594" y="254329"/>
                  <a:pt x="67319" y="141087"/>
                  <a:pt x="49327" y="128387"/>
                </a:cubicBezTo>
                <a:cubicBezTo>
                  <a:pt x="31335" y="115687"/>
                  <a:pt x="155689" y="205645"/>
                  <a:pt x="150927" y="185537"/>
                </a:cubicBezTo>
                <a:cubicBezTo>
                  <a:pt x="146165" y="165429"/>
                  <a:pt x="-18406" y="-17663"/>
                  <a:pt x="1702" y="1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C823F5C4-BA0C-3A75-B293-B1CBF0233E7F}"/>
              </a:ext>
            </a:extLst>
          </p:cNvPr>
          <p:cNvSpPr/>
          <p:nvPr/>
        </p:nvSpPr>
        <p:spPr>
          <a:xfrm>
            <a:off x="4556117" y="7434089"/>
            <a:ext cx="235411" cy="424635"/>
          </a:xfrm>
          <a:custGeom>
            <a:avLst/>
            <a:gdLst>
              <a:gd name="connsiteX0" fmla="*/ 8 w 235411"/>
              <a:gd name="connsiteY0" fmla="*/ 46211 h 424635"/>
              <a:gd name="connsiteX1" fmla="*/ 117483 w 235411"/>
              <a:gd name="connsiteY1" fmla="*/ 97011 h 424635"/>
              <a:gd name="connsiteX2" fmla="*/ 139708 w 235411"/>
              <a:gd name="connsiteY2" fmla="*/ 11286 h 424635"/>
              <a:gd name="connsiteX3" fmla="*/ 152408 w 235411"/>
              <a:gd name="connsiteY3" fmla="*/ 106536 h 424635"/>
              <a:gd name="connsiteX4" fmla="*/ 196858 w 235411"/>
              <a:gd name="connsiteY4" fmla="*/ 182736 h 424635"/>
              <a:gd name="connsiteX5" fmla="*/ 180983 w 235411"/>
              <a:gd name="connsiteY5" fmla="*/ 319261 h 424635"/>
              <a:gd name="connsiteX6" fmla="*/ 200033 w 235411"/>
              <a:gd name="connsiteY6" fmla="*/ 284336 h 424635"/>
              <a:gd name="connsiteX7" fmla="*/ 95258 w 235411"/>
              <a:gd name="connsiteY7" fmla="*/ 424036 h 424635"/>
              <a:gd name="connsiteX8" fmla="*/ 231783 w 235411"/>
              <a:gd name="connsiteY8" fmla="*/ 220836 h 424635"/>
              <a:gd name="connsiteX9" fmla="*/ 193683 w 235411"/>
              <a:gd name="connsiteY9" fmla="*/ 236711 h 424635"/>
              <a:gd name="connsiteX10" fmla="*/ 168283 w 235411"/>
              <a:gd name="connsiteY10" fmla="*/ 150986 h 424635"/>
              <a:gd name="connsiteX11" fmla="*/ 107958 w 235411"/>
              <a:gd name="connsiteY11" fmla="*/ 233536 h 424635"/>
              <a:gd name="connsiteX12" fmla="*/ 161933 w 235411"/>
              <a:gd name="connsiteY12" fmla="*/ 135111 h 424635"/>
              <a:gd name="connsiteX13" fmla="*/ 104783 w 235411"/>
              <a:gd name="connsiteY13" fmla="*/ 1761 h 424635"/>
              <a:gd name="connsiteX14" fmla="*/ 111133 w 235411"/>
              <a:gd name="connsiteY14" fmla="*/ 58911 h 424635"/>
              <a:gd name="connsiteX15" fmla="*/ 8 w 235411"/>
              <a:gd name="connsiteY15" fmla="*/ 46211 h 4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411" h="424635">
                <a:moveTo>
                  <a:pt x="8" y="46211"/>
                </a:moveTo>
                <a:cubicBezTo>
                  <a:pt x="1066" y="52561"/>
                  <a:pt x="94200" y="102832"/>
                  <a:pt x="117483" y="97011"/>
                </a:cubicBezTo>
                <a:cubicBezTo>
                  <a:pt x="140766" y="91190"/>
                  <a:pt x="133887" y="9698"/>
                  <a:pt x="139708" y="11286"/>
                </a:cubicBezTo>
                <a:cubicBezTo>
                  <a:pt x="145529" y="12873"/>
                  <a:pt x="142883" y="77961"/>
                  <a:pt x="152408" y="106536"/>
                </a:cubicBezTo>
                <a:cubicBezTo>
                  <a:pt x="161933" y="135111"/>
                  <a:pt x="192096" y="147282"/>
                  <a:pt x="196858" y="182736"/>
                </a:cubicBezTo>
                <a:cubicBezTo>
                  <a:pt x="201620" y="218190"/>
                  <a:pt x="180454" y="302328"/>
                  <a:pt x="180983" y="319261"/>
                </a:cubicBezTo>
                <a:cubicBezTo>
                  <a:pt x="181512" y="336194"/>
                  <a:pt x="214320" y="266874"/>
                  <a:pt x="200033" y="284336"/>
                </a:cubicBezTo>
                <a:cubicBezTo>
                  <a:pt x="185746" y="301798"/>
                  <a:pt x="89966" y="434619"/>
                  <a:pt x="95258" y="424036"/>
                </a:cubicBezTo>
                <a:cubicBezTo>
                  <a:pt x="100550" y="413453"/>
                  <a:pt x="215379" y="252057"/>
                  <a:pt x="231783" y="220836"/>
                </a:cubicBezTo>
                <a:cubicBezTo>
                  <a:pt x="248187" y="189615"/>
                  <a:pt x="204266" y="248353"/>
                  <a:pt x="193683" y="236711"/>
                </a:cubicBezTo>
                <a:cubicBezTo>
                  <a:pt x="183100" y="225069"/>
                  <a:pt x="182571" y="151515"/>
                  <a:pt x="168283" y="150986"/>
                </a:cubicBezTo>
                <a:cubicBezTo>
                  <a:pt x="153996" y="150457"/>
                  <a:pt x="109016" y="236182"/>
                  <a:pt x="107958" y="233536"/>
                </a:cubicBezTo>
                <a:cubicBezTo>
                  <a:pt x="106900" y="230890"/>
                  <a:pt x="162462" y="173740"/>
                  <a:pt x="161933" y="135111"/>
                </a:cubicBezTo>
                <a:cubicBezTo>
                  <a:pt x="161404" y="96482"/>
                  <a:pt x="113250" y="14461"/>
                  <a:pt x="104783" y="1761"/>
                </a:cubicBezTo>
                <a:cubicBezTo>
                  <a:pt x="96316" y="-10939"/>
                  <a:pt x="122775" y="48857"/>
                  <a:pt x="111133" y="58911"/>
                </a:cubicBezTo>
                <a:cubicBezTo>
                  <a:pt x="99491" y="68965"/>
                  <a:pt x="-1050" y="39861"/>
                  <a:pt x="8" y="46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E0B927E7-6B72-B9E4-56AE-D08B4D167427}"/>
              </a:ext>
            </a:extLst>
          </p:cNvPr>
          <p:cNvSpPr/>
          <p:nvPr/>
        </p:nvSpPr>
        <p:spPr>
          <a:xfrm>
            <a:off x="4434761" y="7492890"/>
            <a:ext cx="296456" cy="249036"/>
          </a:xfrm>
          <a:custGeom>
            <a:avLst/>
            <a:gdLst>
              <a:gd name="connsiteX0" fmla="*/ 73739 w 296456"/>
              <a:gd name="connsiteY0" fmla="*/ 110 h 249036"/>
              <a:gd name="connsiteX1" fmla="*/ 159464 w 296456"/>
              <a:gd name="connsiteY1" fmla="*/ 89010 h 249036"/>
              <a:gd name="connsiteX2" fmla="*/ 57864 w 296456"/>
              <a:gd name="connsiteY2" fmla="*/ 177910 h 249036"/>
              <a:gd name="connsiteX3" fmla="*/ 137239 w 296456"/>
              <a:gd name="connsiteY3" fmla="*/ 127110 h 249036"/>
              <a:gd name="connsiteX4" fmla="*/ 714 w 296456"/>
              <a:gd name="connsiteY4" fmla="*/ 247760 h 249036"/>
              <a:gd name="connsiteX5" fmla="*/ 80089 w 296456"/>
              <a:gd name="connsiteY5" fmla="*/ 193785 h 249036"/>
              <a:gd name="connsiteX6" fmla="*/ 184864 w 296456"/>
              <a:gd name="connsiteY6" fmla="*/ 120760 h 249036"/>
              <a:gd name="connsiteX7" fmla="*/ 295989 w 296456"/>
              <a:gd name="connsiteY7" fmla="*/ 79485 h 249036"/>
              <a:gd name="connsiteX8" fmla="*/ 140414 w 296456"/>
              <a:gd name="connsiteY8" fmla="*/ 127110 h 249036"/>
              <a:gd name="connsiteX9" fmla="*/ 194389 w 296456"/>
              <a:gd name="connsiteY9" fmla="*/ 60435 h 249036"/>
              <a:gd name="connsiteX10" fmla="*/ 172164 w 296456"/>
              <a:gd name="connsiteY10" fmla="*/ 69960 h 249036"/>
              <a:gd name="connsiteX11" fmla="*/ 73739 w 296456"/>
              <a:gd name="connsiteY11" fmla="*/ 110 h 2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456" h="249036">
                <a:moveTo>
                  <a:pt x="73739" y="110"/>
                </a:moveTo>
                <a:cubicBezTo>
                  <a:pt x="71622" y="3285"/>
                  <a:pt x="162110" y="59377"/>
                  <a:pt x="159464" y="89010"/>
                </a:cubicBezTo>
                <a:cubicBezTo>
                  <a:pt x="156818" y="118643"/>
                  <a:pt x="61568" y="171560"/>
                  <a:pt x="57864" y="177910"/>
                </a:cubicBezTo>
                <a:cubicBezTo>
                  <a:pt x="54160" y="184260"/>
                  <a:pt x="146764" y="115468"/>
                  <a:pt x="137239" y="127110"/>
                </a:cubicBezTo>
                <a:cubicBezTo>
                  <a:pt x="127714" y="138752"/>
                  <a:pt x="10239" y="236648"/>
                  <a:pt x="714" y="247760"/>
                </a:cubicBezTo>
                <a:cubicBezTo>
                  <a:pt x="-8811" y="258873"/>
                  <a:pt x="80089" y="193785"/>
                  <a:pt x="80089" y="193785"/>
                </a:cubicBezTo>
                <a:cubicBezTo>
                  <a:pt x="110781" y="172618"/>
                  <a:pt x="148881" y="139810"/>
                  <a:pt x="184864" y="120760"/>
                </a:cubicBezTo>
                <a:cubicBezTo>
                  <a:pt x="220847" y="101710"/>
                  <a:pt x="303397" y="78427"/>
                  <a:pt x="295989" y="79485"/>
                </a:cubicBezTo>
                <a:cubicBezTo>
                  <a:pt x="288581" y="80543"/>
                  <a:pt x="157347" y="130285"/>
                  <a:pt x="140414" y="127110"/>
                </a:cubicBezTo>
                <a:cubicBezTo>
                  <a:pt x="123481" y="123935"/>
                  <a:pt x="189097" y="69960"/>
                  <a:pt x="194389" y="60435"/>
                </a:cubicBezTo>
                <a:cubicBezTo>
                  <a:pt x="199681" y="50910"/>
                  <a:pt x="185922" y="76839"/>
                  <a:pt x="172164" y="69960"/>
                </a:cubicBezTo>
                <a:cubicBezTo>
                  <a:pt x="158406" y="63081"/>
                  <a:pt x="75856" y="-3065"/>
                  <a:pt x="73739" y="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7AC67E0F-68A6-1837-DB78-6C09A18FF5BA}"/>
              </a:ext>
            </a:extLst>
          </p:cNvPr>
          <p:cNvSpPr/>
          <p:nvPr/>
        </p:nvSpPr>
        <p:spPr>
          <a:xfrm>
            <a:off x="4850068" y="8089298"/>
            <a:ext cx="131509" cy="294350"/>
          </a:xfrm>
          <a:custGeom>
            <a:avLst/>
            <a:gdLst>
              <a:gd name="connsiteX0" fmla="*/ 131507 w 131509"/>
              <a:gd name="connsiteY0" fmla="*/ 602 h 294350"/>
              <a:gd name="connsiteX1" fmla="*/ 42607 w 131509"/>
              <a:gd name="connsiteY1" fmla="*/ 191102 h 294350"/>
              <a:gd name="connsiteX2" fmla="*/ 7682 w 131509"/>
              <a:gd name="connsiteY2" fmla="*/ 292702 h 294350"/>
              <a:gd name="connsiteX3" fmla="*/ 1332 w 131509"/>
              <a:gd name="connsiteY3" fmla="*/ 238727 h 294350"/>
              <a:gd name="connsiteX4" fmla="*/ 26732 w 131509"/>
              <a:gd name="connsiteY4" fmla="*/ 48227 h 294350"/>
              <a:gd name="connsiteX5" fmla="*/ 14032 w 131509"/>
              <a:gd name="connsiteY5" fmla="*/ 238727 h 294350"/>
              <a:gd name="connsiteX6" fmla="*/ 58482 w 131509"/>
              <a:gd name="connsiteY6" fmla="*/ 32352 h 294350"/>
              <a:gd name="connsiteX7" fmla="*/ 39432 w 131509"/>
              <a:gd name="connsiteY7" fmla="*/ 203802 h 294350"/>
              <a:gd name="connsiteX8" fmla="*/ 77532 w 131509"/>
              <a:gd name="connsiteY8" fmla="*/ 54577 h 294350"/>
              <a:gd name="connsiteX9" fmla="*/ 45782 w 131509"/>
              <a:gd name="connsiteY9" fmla="*/ 127602 h 294350"/>
              <a:gd name="connsiteX10" fmla="*/ 131507 w 131509"/>
              <a:gd name="connsiteY10" fmla="*/ 602 h 29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09" h="294350">
                <a:moveTo>
                  <a:pt x="131507" y="602"/>
                </a:moveTo>
                <a:cubicBezTo>
                  <a:pt x="130978" y="11185"/>
                  <a:pt x="63244" y="142419"/>
                  <a:pt x="42607" y="191102"/>
                </a:cubicBezTo>
                <a:cubicBezTo>
                  <a:pt x="21969" y="239785"/>
                  <a:pt x="14561" y="284764"/>
                  <a:pt x="7682" y="292702"/>
                </a:cubicBezTo>
                <a:cubicBezTo>
                  <a:pt x="803" y="300640"/>
                  <a:pt x="-1843" y="279473"/>
                  <a:pt x="1332" y="238727"/>
                </a:cubicBezTo>
                <a:cubicBezTo>
                  <a:pt x="4507" y="197981"/>
                  <a:pt x="24615" y="48227"/>
                  <a:pt x="26732" y="48227"/>
                </a:cubicBezTo>
                <a:cubicBezTo>
                  <a:pt x="28849" y="48227"/>
                  <a:pt x="8740" y="241373"/>
                  <a:pt x="14032" y="238727"/>
                </a:cubicBezTo>
                <a:cubicBezTo>
                  <a:pt x="19324" y="236081"/>
                  <a:pt x="54249" y="38173"/>
                  <a:pt x="58482" y="32352"/>
                </a:cubicBezTo>
                <a:cubicBezTo>
                  <a:pt x="62715" y="26531"/>
                  <a:pt x="36257" y="200098"/>
                  <a:pt x="39432" y="203802"/>
                </a:cubicBezTo>
                <a:cubicBezTo>
                  <a:pt x="42607" y="207506"/>
                  <a:pt x="76474" y="67277"/>
                  <a:pt x="77532" y="54577"/>
                </a:cubicBezTo>
                <a:cubicBezTo>
                  <a:pt x="78590" y="41877"/>
                  <a:pt x="39432" y="132894"/>
                  <a:pt x="45782" y="127602"/>
                </a:cubicBezTo>
                <a:cubicBezTo>
                  <a:pt x="52132" y="122310"/>
                  <a:pt x="132036" y="-9981"/>
                  <a:pt x="131507" y="6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2C9C3711-CBE4-36FD-D7C6-36E358A81D45}"/>
              </a:ext>
            </a:extLst>
          </p:cNvPr>
          <p:cNvSpPr/>
          <p:nvPr/>
        </p:nvSpPr>
        <p:spPr>
          <a:xfrm>
            <a:off x="5824325" y="3905708"/>
            <a:ext cx="443260" cy="825217"/>
          </a:xfrm>
          <a:custGeom>
            <a:avLst/>
            <a:gdLst>
              <a:gd name="connsiteX0" fmla="*/ 1800 w 443260"/>
              <a:gd name="connsiteY0" fmla="*/ 15417 h 825217"/>
              <a:gd name="connsiteX1" fmla="*/ 106575 w 443260"/>
              <a:gd name="connsiteY1" fmla="*/ 145592 h 825217"/>
              <a:gd name="connsiteX2" fmla="*/ 249450 w 443260"/>
              <a:gd name="connsiteY2" fmla="*/ 412292 h 825217"/>
              <a:gd name="connsiteX3" fmla="*/ 233575 w 443260"/>
              <a:gd name="connsiteY3" fmla="*/ 383717 h 825217"/>
              <a:gd name="connsiteX4" fmla="*/ 443125 w 443260"/>
              <a:gd name="connsiteY4" fmla="*/ 825042 h 825217"/>
              <a:gd name="connsiteX5" fmla="*/ 198650 w 443260"/>
              <a:gd name="connsiteY5" fmla="*/ 326567 h 825217"/>
              <a:gd name="connsiteX6" fmla="*/ 52600 w 443260"/>
              <a:gd name="connsiteY6" fmla="*/ 37642 h 825217"/>
              <a:gd name="connsiteX7" fmla="*/ 1800 w 443260"/>
              <a:gd name="connsiteY7" fmla="*/ 15417 h 8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3260" h="825217">
                <a:moveTo>
                  <a:pt x="1800" y="15417"/>
                </a:moveTo>
                <a:cubicBezTo>
                  <a:pt x="10796" y="33409"/>
                  <a:pt x="65300" y="79446"/>
                  <a:pt x="106575" y="145592"/>
                </a:cubicBezTo>
                <a:cubicBezTo>
                  <a:pt x="147850" y="211738"/>
                  <a:pt x="228283" y="372604"/>
                  <a:pt x="249450" y="412292"/>
                </a:cubicBezTo>
                <a:cubicBezTo>
                  <a:pt x="270617" y="451980"/>
                  <a:pt x="201296" y="314925"/>
                  <a:pt x="233575" y="383717"/>
                </a:cubicBezTo>
                <a:cubicBezTo>
                  <a:pt x="265854" y="452509"/>
                  <a:pt x="448946" y="834567"/>
                  <a:pt x="443125" y="825042"/>
                </a:cubicBezTo>
                <a:cubicBezTo>
                  <a:pt x="437304" y="815517"/>
                  <a:pt x="263737" y="457800"/>
                  <a:pt x="198650" y="326567"/>
                </a:cubicBezTo>
                <a:cubicBezTo>
                  <a:pt x="133563" y="195334"/>
                  <a:pt x="86467" y="90029"/>
                  <a:pt x="52600" y="37642"/>
                </a:cubicBezTo>
                <a:cubicBezTo>
                  <a:pt x="18733" y="-14745"/>
                  <a:pt x="-7196" y="-2575"/>
                  <a:pt x="1800" y="15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E26309FC-55F0-7F26-E97A-84F54E05A883}"/>
              </a:ext>
            </a:extLst>
          </p:cNvPr>
          <p:cNvSpPr/>
          <p:nvPr/>
        </p:nvSpPr>
        <p:spPr>
          <a:xfrm>
            <a:off x="6242037" y="4718045"/>
            <a:ext cx="358164" cy="762066"/>
          </a:xfrm>
          <a:custGeom>
            <a:avLst/>
            <a:gdLst>
              <a:gd name="connsiteX0" fmla="*/ 13 w 358164"/>
              <a:gd name="connsiteY0" fmla="*/ 5 h 762066"/>
              <a:gd name="connsiteX1" fmla="*/ 171463 w 358164"/>
              <a:gd name="connsiteY1" fmla="*/ 279405 h 762066"/>
              <a:gd name="connsiteX2" fmla="*/ 352438 w 358164"/>
              <a:gd name="connsiteY2" fmla="*/ 752480 h 762066"/>
              <a:gd name="connsiteX3" fmla="*/ 307988 w 358164"/>
              <a:gd name="connsiteY3" fmla="*/ 581030 h 762066"/>
              <a:gd name="connsiteX4" fmla="*/ 257188 w 358164"/>
              <a:gd name="connsiteY4" fmla="*/ 387355 h 762066"/>
              <a:gd name="connsiteX5" fmla="*/ 314338 w 358164"/>
              <a:gd name="connsiteY5" fmla="*/ 523880 h 762066"/>
              <a:gd name="connsiteX6" fmla="*/ 130188 w 358164"/>
              <a:gd name="connsiteY6" fmla="*/ 212730 h 762066"/>
              <a:gd name="connsiteX7" fmla="*/ 161938 w 358164"/>
              <a:gd name="connsiteY7" fmla="*/ 285755 h 762066"/>
              <a:gd name="connsiteX8" fmla="*/ 13 w 358164"/>
              <a:gd name="connsiteY8" fmla="*/ 5 h 76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164" h="762066">
                <a:moveTo>
                  <a:pt x="13" y="5"/>
                </a:moveTo>
                <a:cubicBezTo>
                  <a:pt x="1601" y="-1053"/>
                  <a:pt x="112726" y="153993"/>
                  <a:pt x="171463" y="279405"/>
                </a:cubicBezTo>
                <a:cubicBezTo>
                  <a:pt x="230201" y="404818"/>
                  <a:pt x="329684" y="702209"/>
                  <a:pt x="352438" y="752480"/>
                </a:cubicBezTo>
                <a:cubicBezTo>
                  <a:pt x="375192" y="802751"/>
                  <a:pt x="323863" y="641884"/>
                  <a:pt x="307988" y="581030"/>
                </a:cubicBezTo>
                <a:cubicBezTo>
                  <a:pt x="292113" y="520176"/>
                  <a:pt x="256130" y="396880"/>
                  <a:pt x="257188" y="387355"/>
                </a:cubicBezTo>
                <a:cubicBezTo>
                  <a:pt x="258246" y="377830"/>
                  <a:pt x="335505" y="552984"/>
                  <a:pt x="314338" y="523880"/>
                </a:cubicBezTo>
                <a:cubicBezTo>
                  <a:pt x="293171" y="494776"/>
                  <a:pt x="155588" y="252418"/>
                  <a:pt x="130188" y="212730"/>
                </a:cubicBezTo>
                <a:cubicBezTo>
                  <a:pt x="104788" y="173043"/>
                  <a:pt x="182046" y="318034"/>
                  <a:pt x="161938" y="285755"/>
                </a:cubicBezTo>
                <a:cubicBezTo>
                  <a:pt x="141830" y="253476"/>
                  <a:pt x="-1575" y="1063"/>
                  <a:pt x="13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EE07D000-ADF6-F74A-59B2-8DEBE3145FE3}"/>
              </a:ext>
            </a:extLst>
          </p:cNvPr>
          <p:cNvSpPr/>
          <p:nvPr/>
        </p:nvSpPr>
        <p:spPr>
          <a:xfrm>
            <a:off x="6578446" y="5442529"/>
            <a:ext cx="336749" cy="1091629"/>
          </a:xfrm>
          <a:custGeom>
            <a:avLst/>
            <a:gdLst>
              <a:gd name="connsiteX0" fmla="*/ 154 w 336749"/>
              <a:gd name="connsiteY0" fmla="*/ 2596 h 1091629"/>
              <a:gd name="connsiteX1" fmla="*/ 66829 w 336749"/>
              <a:gd name="connsiteY1" fmla="*/ 231196 h 1091629"/>
              <a:gd name="connsiteX2" fmla="*/ 139854 w 336749"/>
              <a:gd name="connsiteY2" fmla="*/ 647121 h 1091629"/>
              <a:gd name="connsiteX3" fmla="*/ 127154 w 336749"/>
              <a:gd name="connsiteY3" fmla="*/ 593146 h 1091629"/>
              <a:gd name="connsiteX4" fmla="*/ 187479 w 336749"/>
              <a:gd name="connsiteY4" fmla="*/ 866196 h 1091629"/>
              <a:gd name="connsiteX5" fmla="*/ 165254 w 336749"/>
              <a:gd name="connsiteY5" fmla="*/ 764596 h 1091629"/>
              <a:gd name="connsiteX6" fmla="*/ 336704 w 336749"/>
              <a:gd name="connsiteY6" fmla="*/ 1091621 h 1091629"/>
              <a:gd name="connsiteX7" fmla="*/ 181129 w 336749"/>
              <a:gd name="connsiteY7" fmla="*/ 774121 h 1091629"/>
              <a:gd name="connsiteX8" fmla="*/ 73179 w 336749"/>
              <a:gd name="connsiteY8" fmla="*/ 526471 h 1091629"/>
              <a:gd name="connsiteX9" fmla="*/ 143029 w 336749"/>
              <a:gd name="connsiteY9" fmla="*/ 596321 h 1091629"/>
              <a:gd name="connsiteX10" fmla="*/ 57304 w 336749"/>
              <a:gd name="connsiteY10" fmla="*/ 304221 h 1091629"/>
              <a:gd name="connsiteX11" fmla="*/ 85879 w 336749"/>
              <a:gd name="connsiteY11" fmla="*/ 374071 h 1091629"/>
              <a:gd name="connsiteX12" fmla="*/ 154 w 336749"/>
              <a:gd name="connsiteY12" fmla="*/ 2596 h 109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749" h="1091629">
                <a:moveTo>
                  <a:pt x="154" y="2596"/>
                </a:moveTo>
                <a:cubicBezTo>
                  <a:pt x="-3021" y="-21217"/>
                  <a:pt x="43546" y="123775"/>
                  <a:pt x="66829" y="231196"/>
                </a:cubicBezTo>
                <a:cubicBezTo>
                  <a:pt x="90112" y="338617"/>
                  <a:pt x="129800" y="586796"/>
                  <a:pt x="139854" y="647121"/>
                </a:cubicBezTo>
                <a:cubicBezTo>
                  <a:pt x="149908" y="707446"/>
                  <a:pt x="119217" y="556634"/>
                  <a:pt x="127154" y="593146"/>
                </a:cubicBezTo>
                <a:cubicBezTo>
                  <a:pt x="135091" y="629658"/>
                  <a:pt x="181129" y="837621"/>
                  <a:pt x="187479" y="866196"/>
                </a:cubicBezTo>
                <a:cubicBezTo>
                  <a:pt x="193829" y="894771"/>
                  <a:pt x="140383" y="727025"/>
                  <a:pt x="165254" y="764596"/>
                </a:cubicBezTo>
                <a:cubicBezTo>
                  <a:pt x="190125" y="802167"/>
                  <a:pt x="334058" y="1090034"/>
                  <a:pt x="336704" y="1091621"/>
                </a:cubicBezTo>
                <a:cubicBezTo>
                  <a:pt x="339350" y="1093209"/>
                  <a:pt x="225050" y="868313"/>
                  <a:pt x="181129" y="774121"/>
                </a:cubicBezTo>
                <a:cubicBezTo>
                  <a:pt x="137208" y="679929"/>
                  <a:pt x="79529" y="556104"/>
                  <a:pt x="73179" y="526471"/>
                </a:cubicBezTo>
                <a:cubicBezTo>
                  <a:pt x="66829" y="496838"/>
                  <a:pt x="145675" y="633363"/>
                  <a:pt x="143029" y="596321"/>
                </a:cubicBezTo>
                <a:cubicBezTo>
                  <a:pt x="140383" y="559279"/>
                  <a:pt x="66829" y="341263"/>
                  <a:pt x="57304" y="304221"/>
                </a:cubicBezTo>
                <a:cubicBezTo>
                  <a:pt x="47779" y="267179"/>
                  <a:pt x="93816" y="419579"/>
                  <a:pt x="85879" y="374071"/>
                </a:cubicBezTo>
                <a:cubicBezTo>
                  <a:pt x="77942" y="328563"/>
                  <a:pt x="3329" y="26409"/>
                  <a:pt x="154" y="25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E7B1B306-9363-C388-9B3E-CDB1D74247BF}"/>
              </a:ext>
            </a:extLst>
          </p:cNvPr>
          <p:cNvSpPr/>
          <p:nvPr/>
        </p:nvSpPr>
        <p:spPr>
          <a:xfrm>
            <a:off x="6762701" y="6289309"/>
            <a:ext cx="315063" cy="679771"/>
          </a:xfrm>
          <a:custGeom>
            <a:avLst/>
            <a:gdLst>
              <a:gd name="connsiteX0" fmla="*/ 3224 w 315063"/>
              <a:gd name="connsiteY0" fmla="*/ 6716 h 679771"/>
              <a:gd name="connsiteX1" fmla="*/ 314374 w 315063"/>
              <a:gd name="connsiteY1" fmla="*/ 676641 h 679771"/>
              <a:gd name="connsiteX2" fmla="*/ 88949 w 315063"/>
              <a:gd name="connsiteY2" fmla="*/ 260716 h 679771"/>
              <a:gd name="connsiteX3" fmla="*/ 149274 w 315063"/>
              <a:gd name="connsiteY3" fmla="*/ 327391 h 679771"/>
              <a:gd name="connsiteX4" fmla="*/ 3224 w 315063"/>
              <a:gd name="connsiteY4" fmla="*/ 6716 h 6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063" h="679771">
                <a:moveTo>
                  <a:pt x="3224" y="6716"/>
                </a:moveTo>
                <a:cubicBezTo>
                  <a:pt x="30741" y="64924"/>
                  <a:pt x="300087" y="634308"/>
                  <a:pt x="314374" y="676641"/>
                </a:cubicBezTo>
                <a:cubicBezTo>
                  <a:pt x="328661" y="718974"/>
                  <a:pt x="116466" y="318924"/>
                  <a:pt x="88949" y="260716"/>
                </a:cubicBezTo>
                <a:cubicBezTo>
                  <a:pt x="61432" y="202508"/>
                  <a:pt x="165678" y="368137"/>
                  <a:pt x="149274" y="327391"/>
                </a:cubicBezTo>
                <a:cubicBezTo>
                  <a:pt x="132870" y="286645"/>
                  <a:pt x="-24293" y="-51492"/>
                  <a:pt x="3224" y="67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77108100-3193-9140-822A-852655067419}"/>
              </a:ext>
            </a:extLst>
          </p:cNvPr>
          <p:cNvSpPr/>
          <p:nvPr/>
        </p:nvSpPr>
        <p:spPr>
          <a:xfrm>
            <a:off x="5198610" y="4640971"/>
            <a:ext cx="355954" cy="1661438"/>
          </a:xfrm>
          <a:custGeom>
            <a:avLst/>
            <a:gdLst>
              <a:gd name="connsiteX0" fmla="*/ 57752 w 355954"/>
              <a:gd name="connsiteY0" fmla="*/ 40 h 1661438"/>
              <a:gd name="connsiteX1" fmla="*/ 86507 w 355954"/>
              <a:gd name="connsiteY1" fmla="*/ 575135 h 1661438"/>
              <a:gd name="connsiteX2" fmla="*/ 121013 w 355954"/>
              <a:gd name="connsiteY2" fmla="*/ 920191 h 1661438"/>
              <a:gd name="connsiteX3" fmla="*/ 103760 w 355954"/>
              <a:gd name="connsiteY3" fmla="*/ 805172 h 1661438"/>
              <a:gd name="connsiteX4" fmla="*/ 224530 w 355954"/>
              <a:gd name="connsiteY4" fmla="*/ 1219240 h 1661438"/>
              <a:gd name="connsiteX5" fmla="*/ 161269 w 355954"/>
              <a:gd name="connsiteY5" fmla="*/ 1138727 h 1661438"/>
              <a:gd name="connsiteX6" fmla="*/ 282039 w 355954"/>
              <a:gd name="connsiteY6" fmla="*/ 1397520 h 1661438"/>
              <a:gd name="connsiteX7" fmla="*/ 351050 w 355954"/>
              <a:gd name="connsiteY7" fmla="*/ 1650561 h 1661438"/>
              <a:gd name="connsiteX8" fmla="*/ 339548 w 355954"/>
              <a:gd name="connsiteY8" fmla="*/ 1593052 h 1661438"/>
              <a:gd name="connsiteX9" fmla="*/ 253284 w 355954"/>
              <a:gd name="connsiteY9" fmla="*/ 1391769 h 1661438"/>
              <a:gd name="connsiteX10" fmla="*/ 276288 w 355954"/>
              <a:gd name="connsiteY10" fmla="*/ 1483784 h 1661438"/>
              <a:gd name="connsiteX11" fmla="*/ 190024 w 355954"/>
              <a:gd name="connsiteY11" fmla="*/ 1328508 h 1661438"/>
              <a:gd name="connsiteX12" fmla="*/ 11745 w 355954"/>
              <a:gd name="connsiteY12" fmla="*/ 1184735 h 1661438"/>
              <a:gd name="connsiteX13" fmla="*/ 190024 w 355954"/>
              <a:gd name="connsiteY13" fmla="*/ 1305504 h 1661438"/>
              <a:gd name="connsiteX14" fmla="*/ 126764 w 355954"/>
              <a:gd name="connsiteY14" fmla="*/ 1155980 h 1661438"/>
              <a:gd name="connsiteX15" fmla="*/ 80756 w 355954"/>
              <a:gd name="connsiteY15" fmla="*/ 925942 h 1661438"/>
              <a:gd name="connsiteX16" fmla="*/ 155518 w 355954"/>
              <a:gd name="connsiteY16" fmla="*/ 1201987 h 1661438"/>
              <a:gd name="connsiteX17" fmla="*/ 282039 w 355954"/>
              <a:gd name="connsiteY17" fmla="*/ 1449278 h 1661438"/>
              <a:gd name="connsiteX18" fmla="*/ 132515 w 355954"/>
              <a:gd name="connsiteY18" fmla="*/ 971950 h 1661438"/>
              <a:gd name="connsiteX19" fmla="*/ 243 w 355954"/>
              <a:gd name="connsiteY19" fmla="*/ 523376 h 1661438"/>
              <a:gd name="connsiteX20" fmla="*/ 98009 w 355954"/>
              <a:gd name="connsiteY20" fmla="*/ 822425 h 1661438"/>
              <a:gd name="connsiteX21" fmla="*/ 34748 w 355954"/>
              <a:gd name="connsiteY21" fmla="*/ 402606 h 1661438"/>
              <a:gd name="connsiteX22" fmla="*/ 46250 w 355954"/>
              <a:gd name="connsiteY22" fmla="*/ 603889 h 1661438"/>
              <a:gd name="connsiteX23" fmla="*/ 57752 w 355954"/>
              <a:gd name="connsiteY23" fmla="*/ 40 h 166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5954" h="1661438">
                <a:moveTo>
                  <a:pt x="57752" y="40"/>
                </a:moveTo>
                <a:cubicBezTo>
                  <a:pt x="64462" y="-4752"/>
                  <a:pt x="75964" y="421777"/>
                  <a:pt x="86507" y="575135"/>
                </a:cubicBezTo>
                <a:cubicBezTo>
                  <a:pt x="97050" y="728493"/>
                  <a:pt x="118138" y="881852"/>
                  <a:pt x="121013" y="920191"/>
                </a:cubicBezTo>
                <a:cubicBezTo>
                  <a:pt x="123888" y="958530"/>
                  <a:pt x="86507" y="755330"/>
                  <a:pt x="103760" y="805172"/>
                </a:cubicBezTo>
                <a:cubicBezTo>
                  <a:pt x="121013" y="855014"/>
                  <a:pt x="214945" y="1163648"/>
                  <a:pt x="224530" y="1219240"/>
                </a:cubicBezTo>
                <a:cubicBezTo>
                  <a:pt x="234115" y="1274833"/>
                  <a:pt x="151684" y="1109014"/>
                  <a:pt x="161269" y="1138727"/>
                </a:cubicBezTo>
                <a:cubicBezTo>
                  <a:pt x="170854" y="1168440"/>
                  <a:pt x="250409" y="1312214"/>
                  <a:pt x="282039" y="1397520"/>
                </a:cubicBezTo>
                <a:cubicBezTo>
                  <a:pt x="313669" y="1482826"/>
                  <a:pt x="341465" y="1617972"/>
                  <a:pt x="351050" y="1650561"/>
                </a:cubicBezTo>
                <a:cubicBezTo>
                  <a:pt x="360635" y="1683150"/>
                  <a:pt x="355842" y="1636184"/>
                  <a:pt x="339548" y="1593052"/>
                </a:cubicBezTo>
                <a:cubicBezTo>
                  <a:pt x="323254" y="1549920"/>
                  <a:pt x="263827" y="1409980"/>
                  <a:pt x="253284" y="1391769"/>
                </a:cubicBezTo>
                <a:cubicBezTo>
                  <a:pt x="242741" y="1373558"/>
                  <a:pt x="286831" y="1494327"/>
                  <a:pt x="276288" y="1483784"/>
                </a:cubicBezTo>
                <a:cubicBezTo>
                  <a:pt x="265745" y="1473241"/>
                  <a:pt x="234114" y="1378349"/>
                  <a:pt x="190024" y="1328508"/>
                </a:cubicBezTo>
                <a:cubicBezTo>
                  <a:pt x="145934" y="1278667"/>
                  <a:pt x="11745" y="1188569"/>
                  <a:pt x="11745" y="1184735"/>
                </a:cubicBezTo>
                <a:cubicBezTo>
                  <a:pt x="11745" y="1180901"/>
                  <a:pt x="170854" y="1310296"/>
                  <a:pt x="190024" y="1305504"/>
                </a:cubicBezTo>
                <a:cubicBezTo>
                  <a:pt x="209194" y="1300712"/>
                  <a:pt x="144975" y="1219240"/>
                  <a:pt x="126764" y="1155980"/>
                </a:cubicBezTo>
                <a:cubicBezTo>
                  <a:pt x="108553" y="1092720"/>
                  <a:pt x="75964" y="918274"/>
                  <a:pt x="80756" y="925942"/>
                </a:cubicBezTo>
                <a:cubicBezTo>
                  <a:pt x="85548" y="933610"/>
                  <a:pt x="121971" y="1114764"/>
                  <a:pt x="155518" y="1201987"/>
                </a:cubicBezTo>
                <a:cubicBezTo>
                  <a:pt x="189065" y="1289210"/>
                  <a:pt x="285873" y="1487618"/>
                  <a:pt x="282039" y="1449278"/>
                </a:cubicBezTo>
                <a:cubicBezTo>
                  <a:pt x="278205" y="1410939"/>
                  <a:pt x="179481" y="1126267"/>
                  <a:pt x="132515" y="971950"/>
                </a:cubicBezTo>
                <a:cubicBezTo>
                  <a:pt x="85549" y="817633"/>
                  <a:pt x="5994" y="548297"/>
                  <a:pt x="243" y="523376"/>
                </a:cubicBezTo>
                <a:cubicBezTo>
                  <a:pt x="-5508" y="498455"/>
                  <a:pt x="92258" y="842553"/>
                  <a:pt x="98009" y="822425"/>
                </a:cubicBezTo>
                <a:cubicBezTo>
                  <a:pt x="103760" y="802297"/>
                  <a:pt x="43374" y="439029"/>
                  <a:pt x="34748" y="402606"/>
                </a:cubicBezTo>
                <a:cubicBezTo>
                  <a:pt x="26121" y="366183"/>
                  <a:pt x="42416" y="665232"/>
                  <a:pt x="46250" y="603889"/>
                </a:cubicBezTo>
                <a:cubicBezTo>
                  <a:pt x="50084" y="542546"/>
                  <a:pt x="51042" y="4832"/>
                  <a:pt x="57752" y="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64095795-4059-DF5C-EDD5-A110F6FC7977}"/>
              </a:ext>
            </a:extLst>
          </p:cNvPr>
          <p:cNvSpPr/>
          <p:nvPr/>
        </p:nvSpPr>
        <p:spPr>
          <a:xfrm>
            <a:off x="5293280" y="4418899"/>
            <a:ext cx="188875" cy="1251772"/>
          </a:xfrm>
          <a:custGeom>
            <a:avLst/>
            <a:gdLst>
              <a:gd name="connsiteX0" fmla="*/ 9090 w 188875"/>
              <a:gd name="connsiteY0" fmla="*/ 3576 h 1251772"/>
              <a:gd name="connsiteX1" fmla="*/ 26343 w 188875"/>
              <a:gd name="connsiteY1" fmla="*/ 331380 h 1251772"/>
              <a:gd name="connsiteX2" fmla="*/ 83852 w 188875"/>
              <a:gd name="connsiteY2" fmla="*/ 682188 h 1251772"/>
              <a:gd name="connsiteX3" fmla="*/ 118358 w 188875"/>
              <a:gd name="connsiteY3" fmla="*/ 480905 h 1251772"/>
              <a:gd name="connsiteX4" fmla="*/ 118358 w 188875"/>
              <a:gd name="connsiteY4" fmla="*/ 733946 h 1251772"/>
              <a:gd name="connsiteX5" fmla="*/ 187369 w 188875"/>
              <a:gd name="connsiteY5" fmla="*/ 1251531 h 1251772"/>
              <a:gd name="connsiteX6" fmla="*/ 152863 w 188875"/>
              <a:gd name="connsiteY6" fmla="*/ 797207 h 1251772"/>
              <a:gd name="connsiteX7" fmla="*/ 9090 w 188875"/>
              <a:gd name="connsiteY7" fmla="*/ 486656 h 1251772"/>
              <a:gd name="connsiteX8" fmla="*/ 14841 w 188875"/>
              <a:gd name="connsiteY8" fmla="*/ 549916 h 1251772"/>
              <a:gd name="connsiteX9" fmla="*/ 9090 w 188875"/>
              <a:gd name="connsiteY9" fmla="*/ 3576 h 12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75" h="1251772">
                <a:moveTo>
                  <a:pt x="9090" y="3576"/>
                </a:moveTo>
                <a:cubicBezTo>
                  <a:pt x="11007" y="-32847"/>
                  <a:pt x="13883" y="218278"/>
                  <a:pt x="26343" y="331380"/>
                </a:cubicBezTo>
                <a:cubicBezTo>
                  <a:pt x="38803" y="444482"/>
                  <a:pt x="68516" y="657267"/>
                  <a:pt x="83852" y="682188"/>
                </a:cubicBezTo>
                <a:cubicBezTo>
                  <a:pt x="99188" y="707109"/>
                  <a:pt x="112607" y="472279"/>
                  <a:pt x="118358" y="480905"/>
                </a:cubicBezTo>
                <a:cubicBezTo>
                  <a:pt x="124109" y="489531"/>
                  <a:pt x="106856" y="605508"/>
                  <a:pt x="118358" y="733946"/>
                </a:cubicBezTo>
                <a:cubicBezTo>
                  <a:pt x="129860" y="862384"/>
                  <a:pt x="181618" y="1240987"/>
                  <a:pt x="187369" y="1251531"/>
                </a:cubicBezTo>
                <a:cubicBezTo>
                  <a:pt x="193120" y="1262075"/>
                  <a:pt x="182576" y="924686"/>
                  <a:pt x="152863" y="797207"/>
                </a:cubicBezTo>
                <a:cubicBezTo>
                  <a:pt x="123150" y="669728"/>
                  <a:pt x="32094" y="527871"/>
                  <a:pt x="9090" y="486656"/>
                </a:cubicBezTo>
                <a:cubicBezTo>
                  <a:pt x="-13914" y="445441"/>
                  <a:pt x="13883" y="623720"/>
                  <a:pt x="14841" y="549916"/>
                </a:cubicBezTo>
                <a:cubicBezTo>
                  <a:pt x="15799" y="476112"/>
                  <a:pt x="7173" y="39999"/>
                  <a:pt x="9090" y="35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C9DB8FD7-0FC0-031F-04D7-B7637536F0D5}"/>
              </a:ext>
            </a:extLst>
          </p:cNvPr>
          <p:cNvSpPr/>
          <p:nvPr/>
        </p:nvSpPr>
        <p:spPr>
          <a:xfrm>
            <a:off x="5411397" y="5469135"/>
            <a:ext cx="160252" cy="723782"/>
          </a:xfrm>
          <a:custGeom>
            <a:avLst/>
            <a:gdLst>
              <a:gd name="connsiteX0" fmla="*/ 103758 w 160252"/>
              <a:gd name="connsiteY0" fmla="*/ 12 h 723782"/>
              <a:gd name="connsiteX1" fmla="*/ 92256 w 160252"/>
              <a:gd name="connsiteY1" fmla="*/ 281808 h 723782"/>
              <a:gd name="connsiteX2" fmla="*/ 155516 w 160252"/>
              <a:gd name="connsiteY2" fmla="*/ 695876 h 723782"/>
              <a:gd name="connsiteX3" fmla="*/ 138263 w 160252"/>
              <a:gd name="connsiteY3" fmla="*/ 632616 h 723782"/>
              <a:gd name="connsiteX4" fmla="*/ 241 w 160252"/>
              <a:gd name="connsiteY4" fmla="*/ 201295 h 723782"/>
              <a:gd name="connsiteX5" fmla="*/ 103758 w 160252"/>
              <a:gd name="connsiteY5" fmla="*/ 396827 h 723782"/>
              <a:gd name="connsiteX6" fmla="*/ 63501 w 160252"/>
              <a:gd name="connsiteY6" fmla="*/ 270307 h 723782"/>
              <a:gd name="connsiteX7" fmla="*/ 103758 w 160252"/>
              <a:gd name="connsiteY7" fmla="*/ 12 h 72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252" h="723782">
                <a:moveTo>
                  <a:pt x="103758" y="12"/>
                </a:moveTo>
                <a:cubicBezTo>
                  <a:pt x="108550" y="1929"/>
                  <a:pt x="83630" y="165831"/>
                  <a:pt x="92256" y="281808"/>
                </a:cubicBezTo>
                <a:cubicBezTo>
                  <a:pt x="100882" y="397785"/>
                  <a:pt x="147848" y="637408"/>
                  <a:pt x="155516" y="695876"/>
                </a:cubicBezTo>
                <a:cubicBezTo>
                  <a:pt x="163184" y="754344"/>
                  <a:pt x="164142" y="715046"/>
                  <a:pt x="138263" y="632616"/>
                </a:cubicBezTo>
                <a:cubicBezTo>
                  <a:pt x="112384" y="550186"/>
                  <a:pt x="5992" y="240593"/>
                  <a:pt x="241" y="201295"/>
                </a:cubicBezTo>
                <a:cubicBezTo>
                  <a:pt x="-5510" y="161997"/>
                  <a:pt x="93215" y="385325"/>
                  <a:pt x="103758" y="396827"/>
                </a:cubicBezTo>
                <a:cubicBezTo>
                  <a:pt x="114301" y="408329"/>
                  <a:pt x="66376" y="329733"/>
                  <a:pt x="63501" y="270307"/>
                </a:cubicBezTo>
                <a:cubicBezTo>
                  <a:pt x="60626" y="210881"/>
                  <a:pt x="98966" y="-1905"/>
                  <a:pt x="103758" y="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4543885A-B55D-BAB4-31FB-48080BD73A8B}"/>
              </a:ext>
            </a:extLst>
          </p:cNvPr>
          <p:cNvSpPr/>
          <p:nvPr/>
        </p:nvSpPr>
        <p:spPr>
          <a:xfrm>
            <a:off x="5538056" y="6101682"/>
            <a:ext cx="234827" cy="1622692"/>
          </a:xfrm>
          <a:custGeom>
            <a:avLst/>
            <a:gdLst>
              <a:gd name="connsiteX0" fmla="*/ 51861 w 234827"/>
              <a:gd name="connsiteY0" fmla="*/ 69 h 1622692"/>
              <a:gd name="connsiteX1" fmla="*/ 17355 w 234827"/>
              <a:gd name="connsiteY1" fmla="*/ 281865 h 1622692"/>
              <a:gd name="connsiteX2" fmla="*/ 46110 w 234827"/>
              <a:gd name="connsiteY2" fmla="*/ 247360 h 1622692"/>
              <a:gd name="connsiteX3" fmla="*/ 46110 w 234827"/>
              <a:gd name="connsiteY3" fmla="*/ 345126 h 1622692"/>
              <a:gd name="connsiteX4" fmla="*/ 103619 w 234827"/>
              <a:gd name="connsiteY4" fmla="*/ 713186 h 1622692"/>
              <a:gd name="connsiteX5" fmla="*/ 80616 w 234827"/>
              <a:gd name="connsiteY5" fmla="*/ 661427 h 1622692"/>
              <a:gd name="connsiteX6" fmla="*/ 86367 w 234827"/>
              <a:gd name="connsiteY6" fmla="*/ 885714 h 1622692"/>
              <a:gd name="connsiteX7" fmla="*/ 143876 w 234827"/>
              <a:gd name="connsiteY7" fmla="*/ 638424 h 1622692"/>
              <a:gd name="connsiteX8" fmla="*/ 109370 w 234827"/>
              <a:gd name="connsiteY8" fmla="*/ 862710 h 1622692"/>
              <a:gd name="connsiteX9" fmla="*/ 115121 w 234827"/>
              <a:gd name="connsiteY9" fmla="*/ 1023737 h 1622692"/>
              <a:gd name="connsiteX10" fmla="*/ 178382 w 234827"/>
              <a:gd name="connsiteY10" fmla="*/ 1345790 h 1622692"/>
              <a:gd name="connsiteX11" fmla="*/ 189884 w 234827"/>
              <a:gd name="connsiteY11" fmla="*/ 1156009 h 1622692"/>
              <a:gd name="connsiteX12" fmla="*/ 201386 w 234827"/>
              <a:gd name="connsiteY12" fmla="*/ 1426303 h 1622692"/>
              <a:gd name="connsiteX13" fmla="*/ 230140 w 234827"/>
              <a:gd name="connsiteY13" fmla="*/ 1598831 h 1622692"/>
              <a:gd name="connsiteX14" fmla="*/ 92118 w 234827"/>
              <a:gd name="connsiteY14" fmla="*/ 885714 h 1622692"/>
              <a:gd name="connsiteX15" fmla="*/ 138125 w 234827"/>
              <a:gd name="connsiteY15" fmla="*/ 1098499 h 1622692"/>
              <a:gd name="connsiteX16" fmla="*/ 46110 w 234827"/>
              <a:gd name="connsiteY16" fmla="*/ 506152 h 1622692"/>
              <a:gd name="connsiteX17" fmla="*/ 63363 w 234827"/>
              <a:gd name="connsiteY17" fmla="*/ 161095 h 1622692"/>
              <a:gd name="connsiteX18" fmla="*/ 102 w 234827"/>
              <a:gd name="connsiteY18" fmla="*/ 310620 h 1622692"/>
              <a:gd name="connsiteX19" fmla="*/ 51861 w 234827"/>
              <a:gd name="connsiteY19" fmla="*/ 69 h 162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827" h="1622692">
                <a:moveTo>
                  <a:pt x="51861" y="69"/>
                </a:moveTo>
                <a:cubicBezTo>
                  <a:pt x="54736" y="-4723"/>
                  <a:pt x="18313" y="240650"/>
                  <a:pt x="17355" y="281865"/>
                </a:cubicBezTo>
                <a:cubicBezTo>
                  <a:pt x="16396" y="323080"/>
                  <a:pt x="41318" y="236817"/>
                  <a:pt x="46110" y="247360"/>
                </a:cubicBezTo>
                <a:cubicBezTo>
                  <a:pt x="50902" y="257903"/>
                  <a:pt x="36525" y="267488"/>
                  <a:pt x="46110" y="345126"/>
                </a:cubicBezTo>
                <a:cubicBezTo>
                  <a:pt x="55695" y="422764"/>
                  <a:pt x="97868" y="660469"/>
                  <a:pt x="103619" y="713186"/>
                </a:cubicBezTo>
                <a:cubicBezTo>
                  <a:pt x="109370" y="765903"/>
                  <a:pt x="83491" y="632672"/>
                  <a:pt x="80616" y="661427"/>
                </a:cubicBezTo>
                <a:cubicBezTo>
                  <a:pt x="77741" y="690182"/>
                  <a:pt x="75824" y="889548"/>
                  <a:pt x="86367" y="885714"/>
                </a:cubicBezTo>
                <a:cubicBezTo>
                  <a:pt x="96910" y="881880"/>
                  <a:pt x="140042" y="642258"/>
                  <a:pt x="143876" y="638424"/>
                </a:cubicBezTo>
                <a:cubicBezTo>
                  <a:pt x="147710" y="634590"/>
                  <a:pt x="114162" y="798491"/>
                  <a:pt x="109370" y="862710"/>
                </a:cubicBezTo>
                <a:cubicBezTo>
                  <a:pt x="104578" y="926929"/>
                  <a:pt x="103619" y="943224"/>
                  <a:pt x="115121" y="1023737"/>
                </a:cubicBezTo>
                <a:cubicBezTo>
                  <a:pt x="126623" y="1104250"/>
                  <a:pt x="165922" y="1323745"/>
                  <a:pt x="178382" y="1345790"/>
                </a:cubicBezTo>
                <a:cubicBezTo>
                  <a:pt x="190842" y="1367835"/>
                  <a:pt x="186050" y="1142590"/>
                  <a:pt x="189884" y="1156009"/>
                </a:cubicBezTo>
                <a:cubicBezTo>
                  <a:pt x="193718" y="1169428"/>
                  <a:pt x="194677" y="1352499"/>
                  <a:pt x="201386" y="1426303"/>
                </a:cubicBezTo>
                <a:cubicBezTo>
                  <a:pt x="208095" y="1500107"/>
                  <a:pt x="248351" y="1688929"/>
                  <a:pt x="230140" y="1598831"/>
                </a:cubicBezTo>
                <a:cubicBezTo>
                  <a:pt x="211929" y="1508733"/>
                  <a:pt x="107454" y="969103"/>
                  <a:pt x="92118" y="885714"/>
                </a:cubicBezTo>
                <a:cubicBezTo>
                  <a:pt x="76782" y="802325"/>
                  <a:pt x="145793" y="1161759"/>
                  <a:pt x="138125" y="1098499"/>
                </a:cubicBezTo>
                <a:cubicBezTo>
                  <a:pt x="130457" y="1035239"/>
                  <a:pt x="58570" y="662386"/>
                  <a:pt x="46110" y="506152"/>
                </a:cubicBezTo>
                <a:cubicBezTo>
                  <a:pt x="33650" y="349918"/>
                  <a:pt x="71031" y="193684"/>
                  <a:pt x="63363" y="161095"/>
                </a:cubicBezTo>
                <a:cubicBezTo>
                  <a:pt x="55695" y="128506"/>
                  <a:pt x="-2773" y="332665"/>
                  <a:pt x="102" y="310620"/>
                </a:cubicBezTo>
                <a:cubicBezTo>
                  <a:pt x="2977" y="288575"/>
                  <a:pt x="48986" y="4861"/>
                  <a:pt x="51861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0E1C4DC8-D86F-2066-DA02-99D2A2591DCD}"/>
              </a:ext>
            </a:extLst>
          </p:cNvPr>
          <p:cNvSpPr/>
          <p:nvPr/>
        </p:nvSpPr>
        <p:spPr>
          <a:xfrm>
            <a:off x="4327525" y="7743825"/>
            <a:ext cx="16580" cy="492684"/>
          </a:xfrm>
          <a:custGeom>
            <a:avLst/>
            <a:gdLst>
              <a:gd name="connsiteX0" fmla="*/ 0 w 16580"/>
              <a:gd name="connsiteY0" fmla="*/ 0 h 492684"/>
              <a:gd name="connsiteX1" fmla="*/ 6350 w 16580"/>
              <a:gd name="connsiteY1" fmla="*/ 492125 h 492684"/>
              <a:gd name="connsiteX2" fmla="*/ 15875 w 16580"/>
              <a:gd name="connsiteY2" fmla="*/ 101600 h 492684"/>
              <a:gd name="connsiteX3" fmla="*/ 15875 w 16580"/>
              <a:gd name="connsiteY3" fmla="*/ 282575 h 492684"/>
              <a:gd name="connsiteX4" fmla="*/ 0 w 16580"/>
              <a:gd name="connsiteY4" fmla="*/ 0 h 49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0" h="492684">
                <a:moveTo>
                  <a:pt x="0" y="0"/>
                </a:moveTo>
                <a:cubicBezTo>
                  <a:pt x="1852" y="237596"/>
                  <a:pt x="3704" y="475192"/>
                  <a:pt x="6350" y="492125"/>
                </a:cubicBezTo>
                <a:cubicBezTo>
                  <a:pt x="8996" y="509058"/>
                  <a:pt x="14287" y="136525"/>
                  <a:pt x="15875" y="101600"/>
                </a:cubicBezTo>
                <a:cubicBezTo>
                  <a:pt x="17463" y="66675"/>
                  <a:pt x="15875" y="282575"/>
                  <a:pt x="15875" y="2825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043C1944-A722-39EE-2B2A-6020578D0EEC}"/>
              </a:ext>
            </a:extLst>
          </p:cNvPr>
          <p:cNvSpPr/>
          <p:nvPr/>
        </p:nvSpPr>
        <p:spPr>
          <a:xfrm>
            <a:off x="3793183" y="7038456"/>
            <a:ext cx="621575" cy="663787"/>
          </a:xfrm>
          <a:custGeom>
            <a:avLst/>
            <a:gdLst>
              <a:gd name="connsiteX0" fmla="*/ 54917 w 621575"/>
              <a:gd name="connsiteY0" fmla="*/ 203719 h 663787"/>
              <a:gd name="connsiteX1" fmla="*/ 416867 w 621575"/>
              <a:gd name="connsiteY1" fmla="*/ 429144 h 663787"/>
              <a:gd name="connsiteX2" fmla="*/ 413692 w 621575"/>
              <a:gd name="connsiteY2" fmla="*/ 419619 h 663787"/>
              <a:gd name="connsiteX3" fmla="*/ 531167 w 621575"/>
              <a:gd name="connsiteY3" fmla="*/ 562494 h 663787"/>
              <a:gd name="connsiteX4" fmla="*/ 527992 w 621575"/>
              <a:gd name="connsiteY4" fmla="*/ 530744 h 663787"/>
              <a:gd name="connsiteX5" fmla="*/ 620067 w 621575"/>
              <a:gd name="connsiteY5" fmla="*/ 660919 h 663787"/>
              <a:gd name="connsiteX6" fmla="*/ 442267 w 621575"/>
              <a:gd name="connsiteY6" fmla="*/ 384694 h 663787"/>
              <a:gd name="connsiteX7" fmla="*/ 499417 w 621575"/>
              <a:gd name="connsiteY7" fmla="*/ 489469 h 663787"/>
              <a:gd name="connsiteX8" fmla="*/ 381942 w 621575"/>
              <a:gd name="connsiteY8" fmla="*/ 381519 h 663787"/>
              <a:gd name="connsiteX9" fmla="*/ 942 w 621575"/>
              <a:gd name="connsiteY9" fmla="*/ 519 h 663787"/>
              <a:gd name="connsiteX10" fmla="*/ 277167 w 621575"/>
              <a:gd name="connsiteY10" fmla="*/ 302144 h 663787"/>
              <a:gd name="connsiteX11" fmla="*/ 381942 w 621575"/>
              <a:gd name="connsiteY11" fmla="*/ 429144 h 663787"/>
              <a:gd name="connsiteX12" fmla="*/ 54917 w 621575"/>
              <a:gd name="connsiteY12" fmla="*/ 203719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575" h="663787">
                <a:moveTo>
                  <a:pt x="54917" y="203719"/>
                </a:moveTo>
                <a:cubicBezTo>
                  <a:pt x="60738" y="203719"/>
                  <a:pt x="357071" y="393161"/>
                  <a:pt x="416867" y="429144"/>
                </a:cubicBezTo>
                <a:cubicBezTo>
                  <a:pt x="476663" y="465127"/>
                  <a:pt x="394642" y="397394"/>
                  <a:pt x="413692" y="419619"/>
                </a:cubicBezTo>
                <a:cubicBezTo>
                  <a:pt x="432742" y="441844"/>
                  <a:pt x="512117" y="543973"/>
                  <a:pt x="531167" y="562494"/>
                </a:cubicBezTo>
                <a:cubicBezTo>
                  <a:pt x="550217" y="581015"/>
                  <a:pt x="513175" y="514340"/>
                  <a:pt x="527992" y="530744"/>
                </a:cubicBezTo>
                <a:cubicBezTo>
                  <a:pt x="542809" y="547148"/>
                  <a:pt x="634354" y="685261"/>
                  <a:pt x="620067" y="660919"/>
                </a:cubicBezTo>
                <a:cubicBezTo>
                  <a:pt x="605780" y="636577"/>
                  <a:pt x="462375" y="413269"/>
                  <a:pt x="442267" y="384694"/>
                </a:cubicBezTo>
                <a:cubicBezTo>
                  <a:pt x="422159" y="356119"/>
                  <a:pt x="509471" y="489998"/>
                  <a:pt x="499417" y="489469"/>
                </a:cubicBezTo>
                <a:cubicBezTo>
                  <a:pt x="489363" y="488940"/>
                  <a:pt x="465021" y="463011"/>
                  <a:pt x="381942" y="381519"/>
                </a:cubicBezTo>
                <a:cubicBezTo>
                  <a:pt x="298863" y="300027"/>
                  <a:pt x="18404" y="13748"/>
                  <a:pt x="942" y="519"/>
                </a:cubicBezTo>
                <a:cubicBezTo>
                  <a:pt x="-16521" y="-12710"/>
                  <a:pt x="213667" y="230707"/>
                  <a:pt x="277167" y="302144"/>
                </a:cubicBezTo>
                <a:cubicBezTo>
                  <a:pt x="340667" y="373581"/>
                  <a:pt x="417396" y="442373"/>
                  <a:pt x="381942" y="429144"/>
                </a:cubicBezTo>
                <a:cubicBezTo>
                  <a:pt x="346488" y="415915"/>
                  <a:pt x="49096" y="203719"/>
                  <a:pt x="54917" y="203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B2070F6B-D37C-5595-9621-EB31397EBCB6}"/>
              </a:ext>
            </a:extLst>
          </p:cNvPr>
          <p:cNvSpPr/>
          <p:nvPr/>
        </p:nvSpPr>
        <p:spPr>
          <a:xfrm>
            <a:off x="4351866" y="7963490"/>
            <a:ext cx="128610" cy="918038"/>
          </a:xfrm>
          <a:custGeom>
            <a:avLst/>
            <a:gdLst>
              <a:gd name="connsiteX0" fmla="*/ 1059 w 128610"/>
              <a:gd name="connsiteY0" fmla="*/ 2585 h 918038"/>
              <a:gd name="connsiteX1" fmla="*/ 124884 w 128610"/>
              <a:gd name="connsiteY1" fmla="*/ 612185 h 918038"/>
              <a:gd name="connsiteX2" fmla="*/ 96309 w 128610"/>
              <a:gd name="connsiteY2" fmla="*/ 535985 h 918038"/>
              <a:gd name="connsiteX3" fmla="*/ 96309 w 128610"/>
              <a:gd name="connsiteY3" fmla="*/ 916985 h 918038"/>
              <a:gd name="connsiteX4" fmla="*/ 99484 w 128610"/>
              <a:gd name="connsiteY4" fmla="*/ 399460 h 918038"/>
              <a:gd name="connsiteX5" fmla="*/ 96309 w 128610"/>
              <a:gd name="connsiteY5" fmla="*/ 529635 h 918038"/>
              <a:gd name="connsiteX6" fmla="*/ 26459 w 128610"/>
              <a:gd name="connsiteY6" fmla="*/ 161335 h 918038"/>
              <a:gd name="connsiteX7" fmla="*/ 64559 w 128610"/>
              <a:gd name="connsiteY7" fmla="*/ 383585 h 918038"/>
              <a:gd name="connsiteX8" fmla="*/ 1059 w 128610"/>
              <a:gd name="connsiteY8" fmla="*/ 2585 h 9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10" h="918038">
                <a:moveTo>
                  <a:pt x="1059" y="2585"/>
                </a:moveTo>
                <a:cubicBezTo>
                  <a:pt x="11113" y="40685"/>
                  <a:pt x="109009" y="523285"/>
                  <a:pt x="124884" y="612185"/>
                </a:cubicBezTo>
                <a:cubicBezTo>
                  <a:pt x="140759" y="701085"/>
                  <a:pt x="101071" y="485185"/>
                  <a:pt x="96309" y="535985"/>
                </a:cubicBezTo>
                <a:cubicBezTo>
                  <a:pt x="91547" y="586785"/>
                  <a:pt x="95780" y="939739"/>
                  <a:pt x="96309" y="916985"/>
                </a:cubicBezTo>
                <a:cubicBezTo>
                  <a:pt x="96838" y="894231"/>
                  <a:pt x="99484" y="464018"/>
                  <a:pt x="99484" y="399460"/>
                </a:cubicBezTo>
                <a:cubicBezTo>
                  <a:pt x="99484" y="334902"/>
                  <a:pt x="108480" y="569322"/>
                  <a:pt x="96309" y="529635"/>
                </a:cubicBezTo>
                <a:cubicBezTo>
                  <a:pt x="84138" y="489948"/>
                  <a:pt x="31751" y="185677"/>
                  <a:pt x="26459" y="161335"/>
                </a:cubicBezTo>
                <a:cubicBezTo>
                  <a:pt x="21167" y="136993"/>
                  <a:pt x="73555" y="407397"/>
                  <a:pt x="64559" y="383585"/>
                </a:cubicBezTo>
                <a:cubicBezTo>
                  <a:pt x="55563" y="359773"/>
                  <a:pt x="-8995" y="-35515"/>
                  <a:pt x="1059" y="25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4E15B5E0-98CD-DCD6-1887-6AC14B72B1F8}"/>
              </a:ext>
            </a:extLst>
          </p:cNvPr>
          <p:cNvSpPr/>
          <p:nvPr/>
        </p:nvSpPr>
        <p:spPr>
          <a:xfrm>
            <a:off x="4464297" y="8853492"/>
            <a:ext cx="126810" cy="1060408"/>
          </a:xfrm>
          <a:custGeom>
            <a:avLst/>
            <a:gdLst>
              <a:gd name="connsiteX0" fmla="*/ 2928 w 126810"/>
              <a:gd name="connsiteY0" fmla="*/ 39683 h 1060408"/>
              <a:gd name="connsiteX1" fmla="*/ 15628 w 126810"/>
              <a:gd name="connsiteY1" fmla="*/ 96833 h 1060408"/>
              <a:gd name="connsiteX2" fmla="*/ 69603 w 126810"/>
              <a:gd name="connsiteY2" fmla="*/ 623883 h 1060408"/>
              <a:gd name="connsiteX3" fmla="*/ 126753 w 126810"/>
              <a:gd name="connsiteY3" fmla="*/ 1055683 h 1060408"/>
              <a:gd name="connsiteX4" fmla="*/ 79128 w 126810"/>
              <a:gd name="connsiteY4" fmla="*/ 836608 h 1060408"/>
              <a:gd name="connsiteX5" fmla="*/ 21978 w 126810"/>
              <a:gd name="connsiteY5" fmla="*/ 566733 h 1060408"/>
              <a:gd name="connsiteX6" fmla="*/ 50553 w 126810"/>
              <a:gd name="connsiteY6" fmla="*/ 700083 h 1060408"/>
              <a:gd name="connsiteX7" fmla="*/ 15628 w 126810"/>
              <a:gd name="connsiteY7" fmla="*/ 357183 h 1060408"/>
              <a:gd name="connsiteX8" fmla="*/ 63253 w 126810"/>
              <a:gd name="connsiteY8" fmla="*/ 534983 h 1060408"/>
              <a:gd name="connsiteX9" fmla="*/ 2928 w 126810"/>
              <a:gd name="connsiteY9" fmla="*/ 39683 h 106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810" h="1060408">
                <a:moveTo>
                  <a:pt x="2928" y="39683"/>
                </a:moveTo>
                <a:cubicBezTo>
                  <a:pt x="-5009" y="-33342"/>
                  <a:pt x="4516" y="-534"/>
                  <a:pt x="15628" y="96833"/>
                </a:cubicBezTo>
                <a:cubicBezTo>
                  <a:pt x="26741" y="194200"/>
                  <a:pt x="51082" y="464075"/>
                  <a:pt x="69603" y="623883"/>
                </a:cubicBezTo>
                <a:cubicBezTo>
                  <a:pt x="88124" y="783691"/>
                  <a:pt x="125166" y="1020229"/>
                  <a:pt x="126753" y="1055683"/>
                </a:cubicBezTo>
                <a:cubicBezTo>
                  <a:pt x="128340" y="1091137"/>
                  <a:pt x="96591" y="918100"/>
                  <a:pt x="79128" y="836608"/>
                </a:cubicBezTo>
                <a:cubicBezTo>
                  <a:pt x="61666" y="755116"/>
                  <a:pt x="26741" y="589487"/>
                  <a:pt x="21978" y="566733"/>
                </a:cubicBezTo>
                <a:cubicBezTo>
                  <a:pt x="17215" y="543979"/>
                  <a:pt x="51611" y="735008"/>
                  <a:pt x="50553" y="700083"/>
                </a:cubicBezTo>
                <a:cubicBezTo>
                  <a:pt x="49495" y="665158"/>
                  <a:pt x="13511" y="384700"/>
                  <a:pt x="15628" y="357183"/>
                </a:cubicBezTo>
                <a:cubicBezTo>
                  <a:pt x="17745" y="329666"/>
                  <a:pt x="64840" y="587900"/>
                  <a:pt x="63253" y="534983"/>
                </a:cubicBezTo>
                <a:cubicBezTo>
                  <a:pt x="61666" y="482066"/>
                  <a:pt x="10865" y="112708"/>
                  <a:pt x="2928" y="39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749D8015-430B-C76A-C7DE-E6CDF33089D2}"/>
              </a:ext>
            </a:extLst>
          </p:cNvPr>
          <p:cNvSpPr/>
          <p:nvPr/>
        </p:nvSpPr>
        <p:spPr>
          <a:xfrm>
            <a:off x="3284799" y="7550092"/>
            <a:ext cx="174445" cy="257250"/>
          </a:xfrm>
          <a:custGeom>
            <a:avLst/>
            <a:gdLst>
              <a:gd name="connsiteX0" fmla="*/ 14026 w 174445"/>
              <a:gd name="connsiteY0" fmla="*/ 58 h 257250"/>
              <a:gd name="connsiteX1" fmla="*/ 39426 w 174445"/>
              <a:gd name="connsiteY1" fmla="*/ 127058 h 257250"/>
              <a:gd name="connsiteX2" fmla="*/ 166426 w 174445"/>
              <a:gd name="connsiteY2" fmla="*/ 250883 h 257250"/>
              <a:gd name="connsiteX3" fmla="*/ 144201 w 174445"/>
              <a:gd name="connsiteY3" fmla="*/ 228658 h 257250"/>
              <a:gd name="connsiteX4" fmla="*/ 4501 w 174445"/>
              <a:gd name="connsiteY4" fmla="*/ 136583 h 257250"/>
              <a:gd name="connsiteX5" fmla="*/ 33076 w 174445"/>
              <a:gd name="connsiteY5" fmla="*/ 142933 h 257250"/>
              <a:gd name="connsiteX6" fmla="*/ 14026 w 174445"/>
              <a:gd name="connsiteY6" fmla="*/ 58 h 2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45" h="257250">
                <a:moveTo>
                  <a:pt x="14026" y="58"/>
                </a:moveTo>
                <a:cubicBezTo>
                  <a:pt x="15084" y="-2588"/>
                  <a:pt x="14026" y="85254"/>
                  <a:pt x="39426" y="127058"/>
                </a:cubicBezTo>
                <a:cubicBezTo>
                  <a:pt x="64826" y="168862"/>
                  <a:pt x="166426" y="250883"/>
                  <a:pt x="166426" y="250883"/>
                </a:cubicBezTo>
                <a:cubicBezTo>
                  <a:pt x="183888" y="267816"/>
                  <a:pt x="171188" y="247708"/>
                  <a:pt x="144201" y="228658"/>
                </a:cubicBezTo>
                <a:cubicBezTo>
                  <a:pt x="117214" y="209608"/>
                  <a:pt x="23022" y="150870"/>
                  <a:pt x="4501" y="136583"/>
                </a:cubicBezTo>
                <a:cubicBezTo>
                  <a:pt x="-14020" y="122296"/>
                  <a:pt x="30430" y="165158"/>
                  <a:pt x="33076" y="142933"/>
                </a:cubicBezTo>
                <a:cubicBezTo>
                  <a:pt x="35722" y="120708"/>
                  <a:pt x="12968" y="2704"/>
                  <a:pt x="14026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D4D30130-6C60-D5E6-55BB-94D206602641}"/>
              </a:ext>
            </a:extLst>
          </p:cNvPr>
          <p:cNvSpPr/>
          <p:nvPr/>
        </p:nvSpPr>
        <p:spPr>
          <a:xfrm>
            <a:off x="3356916" y="7708895"/>
            <a:ext cx="167439" cy="777938"/>
          </a:xfrm>
          <a:custGeom>
            <a:avLst/>
            <a:gdLst>
              <a:gd name="connsiteX0" fmla="*/ 37159 w 167439"/>
              <a:gd name="connsiteY0" fmla="*/ 5 h 777938"/>
              <a:gd name="connsiteX1" fmla="*/ 2234 w 167439"/>
              <a:gd name="connsiteY1" fmla="*/ 180980 h 777938"/>
              <a:gd name="connsiteX2" fmla="*/ 11759 w 167439"/>
              <a:gd name="connsiteY2" fmla="*/ 136530 h 777938"/>
              <a:gd name="connsiteX3" fmla="*/ 78434 w 167439"/>
              <a:gd name="connsiteY3" fmla="*/ 279405 h 777938"/>
              <a:gd name="connsiteX4" fmla="*/ 164159 w 167439"/>
              <a:gd name="connsiteY4" fmla="*/ 777880 h 777938"/>
              <a:gd name="connsiteX5" fmla="*/ 100659 w 167439"/>
              <a:gd name="connsiteY5" fmla="*/ 314330 h 777938"/>
              <a:gd name="connsiteX6" fmla="*/ 167334 w 167439"/>
              <a:gd name="connsiteY6" fmla="*/ 558805 h 777938"/>
              <a:gd name="connsiteX7" fmla="*/ 81609 w 167439"/>
              <a:gd name="connsiteY7" fmla="*/ 260355 h 777938"/>
              <a:gd name="connsiteX8" fmla="*/ 46684 w 167439"/>
              <a:gd name="connsiteY8" fmla="*/ 139705 h 777938"/>
              <a:gd name="connsiteX9" fmla="*/ 21284 w 167439"/>
              <a:gd name="connsiteY9" fmla="*/ 187330 h 777938"/>
              <a:gd name="connsiteX10" fmla="*/ 37159 w 167439"/>
              <a:gd name="connsiteY10" fmla="*/ 5 h 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39" h="777938">
                <a:moveTo>
                  <a:pt x="37159" y="5"/>
                </a:moveTo>
                <a:cubicBezTo>
                  <a:pt x="33984" y="-1053"/>
                  <a:pt x="6467" y="158226"/>
                  <a:pt x="2234" y="180980"/>
                </a:cubicBezTo>
                <a:cubicBezTo>
                  <a:pt x="-1999" y="203734"/>
                  <a:pt x="-941" y="120126"/>
                  <a:pt x="11759" y="136530"/>
                </a:cubicBezTo>
                <a:cubicBezTo>
                  <a:pt x="24459" y="152934"/>
                  <a:pt x="53034" y="172513"/>
                  <a:pt x="78434" y="279405"/>
                </a:cubicBezTo>
                <a:cubicBezTo>
                  <a:pt x="103834" y="386297"/>
                  <a:pt x="160455" y="772059"/>
                  <a:pt x="164159" y="777880"/>
                </a:cubicBezTo>
                <a:cubicBezTo>
                  <a:pt x="167863" y="783701"/>
                  <a:pt x="100130" y="350842"/>
                  <a:pt x="100659" y="314330"/>
                </a:cubicBezTo>
                <a:cubicBezTo>
                  <a:pt x="101188" y="277818"/>
                  <a:pt x="170509" y="567801"/>
                  <a:pt x="167334" y="558805"/>
                </a:cubicBezTo>
                <a:cubicBezTo>
                  <a:pt x="164159" y="549809"/>
                  <a:pt x="101717" y="330205"/>
                  <a:pt x="81609" y="260355"/>
                </a:cubicBezTo>
                <a:cubicBezTo>
                  <a:pt x="61501" y="190505"/>
                  <a:pt x="56738" y="151876"/>
                  <a:pt x="46684" y="139705"/>
                </a:cubicBezTo>
                <a:cubicBezTo>
                  <a:pt x="36630" y="127534"/>
                  <a:pt x="20226" y="203734"/>
                  <a:pt x="21284" y="187330"/>
                </a:cubicBezTo>
                <a:cubicBezTo>
                  <a:pt x="22342" y="170926"/>
                  <a:pt x="40334" y="1063"/>
                  <a:pt x="37159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20AED0FD-4B01-6263-4394-6590699401BC}"/>
              </a:ext>
            </a:extLst>
          </p:cNvPr>
          <p:cNvSpPr/>
          <p:nvPr/>
        </p:nvSpPr>
        <p:spPr>
          <a:xfrm>
            <a:off x="3336743" y="7832700"/>
            <a:ext cx="152709" cy="847796"/>
          </a:xfrm>
          <a:custGeom>
            <a:avLst/>
            <a:gdLst>
              <a:gd name="connsiteX0" fmla="*/ 182 w 152709"/>
              <a:gd name="connsiteY0" fmla="*/ 25 h 847796"/>
              <a:gd name="connsiteX1" fmla="*/ 70032 w 152709"/>
              <a:gd name="connsiteY1" fmla="*/ 123850 h 847796"/>
              <a:gd name="connsiteX2" fmla="*/ 19232 w 152709"/>
              <a:gd name="connsiteY2" fmla="*/ 308000 h 847796"/>
              <a:gd name="connsiteX3" fmla="*/ 31932 w 152709"/>
              <a:gd name="connsiteY3" fmla="*/ 260375 h 847796"/>
              <a:gd name="connsiteX4" fmla="*/ 35107 w 152709"/>
              <a:gd name="connsiteY4" fmla="*/ 552475 h 847796"/>
              <a:gd name="connsiteX5" fmla="*/ 41457 w 152709"/>
              <a:gd name="connsiteY5" fmla="*/ 517550 h 847796"/>
              <a:gd name="connsiteX6" fmla="*/ 152582 w 152709"/>
              <a:gd name="connsiteY6" fmla="*/ 847750 h 847796"/>
              <a:gd name="connsiteX7" fmla="*/ 63682 w 152709"/>
              <a:gd name="connsiteY7" fmla="*/ 492150 h 847796"/>
              <a:gd name="connsiteX8" fmla="*/ 66857 w 152709"/>
              <a:gd name="connsiteY8" fmla="*/ 565175 h 847796"/>
              <a:gd name="connsiteX9" fmla="*/ 54157 w 152709"/>
              <a:gd name="connsiteY9" fmla="*/ 482625 h 847796"/>
              <a:gd name="connsiteX10" fmla="*/ 73207 w 152709"/>
              <a:gd name="connsiteY10" fmla="*/ 269900 h 847796"/>
              <a:gd name="connsiteX11" fmla="*/ 35107 w 152709"/>
              <a:gd name="connsiteY11" fmla="*/ 349275 h 847796"/>
              <a:gd name="connsiteX12" fmla="*/ 98607 w 152709"/>
              <a:gd name="connsiteY12" fmla="*/ 149250 h 847796"/>
              <a:gd name="connsiteX13" fmla="*/ 50982 w 152709"/>
              <a:gd name="connsiteY13" fmla="*/ 212750 h 847796"/>
              <a:gd name="connsiteX14" fmla="*/ 95432 w 152709"/>
              <a:gd name="connsiteY14" fmla="*/ 133375 h 847796"/>
              <a:gd name="connsiteX15" fmla="*/ 182 w 152709"/>
              <a:gd name="connsiteY15" fmla="*/ 25 h 8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709" h="847796">
                <a:moveTo>
                  <a:pt x="182" y="25"/>
                </a:moveTo>
                <a:cubicBezTo>
                  <a:pt x="-4051" y="-1562"/>
                  <a:pt x="66857" y="72521"/>
                  <a:pt x="70032" y="123850"/>
                </a:cubicBezTo>
                <a:cubicBezTo>
                  <a:pt x="73207" y="175179"/>
                  <a:pt x="25582" y="285246"/>
                  <a:pt x="19232" y="308000"/>
                </a:cubicBezTo>
                <a:cubicBezTo>
                  <a:pt x="12882" y="330754"/>
                  <a:pt x="29286" y="219629"/>
                  <a:pt x="31932" y="260375"/>
                </a:cubicBezTo>
                <a:cubicBezTo>
                  <a:pt x="34578" y="301121"/>
                  <a:pt x="33520" y="509613"/>
                  <a:pt x="35107" y="552475"/>
                </a:cubicBezTo>
                <a:cubicBezTo>
                  <a:pt x="36694" y="595337"/>
                  <a:pt x="21878" y="468337"/>
                  <a:pt x="41457" y="517550"/>
                </a:cubicBezTo>
                <a:cubicBezTo>
                  <a:pt x="61036" y="566763"/>
                  <a:pt x="148878" y="851983"/>
                  <a:pt x="152582" y="847750"/>
                </a:cubicBezTo>
                <a:cubicBezTo>
                  <a:pt x="156286" y="843517"/>
                  <a:pt x="77969" y="539246"/>
                  <a:pt x="63682" y="492150"/>
                </a:cubicBezTo>
                <a:cubicBezTo>
                  <a:pt x="49395" y="445054"/>
                  <a:pt x="68444" y="566762"/>
                  <a:pt x="66857" y="565175"/>
                </a:cubicBezTo>
                <a:cubicBezTo>
                  <a:pt x="65270" y="563588"/>
                  <a:pt x="53099" y="531837"/>
                  <a:pt x="54157" y="482625"/>
                </a:cubicBezTo>
                <a:cubicBezTo>
                  <a:pt x="55215" y="433413"/>
                  <a:pt x="76382" y="292125"/>
                  <a:pt x="73207" y="269900"/>
                </a:cubicBezTo>
                <a:cubicBezTo>
                  <a:pt x="70032" y="247675"/>
                  <a:pt x="30874" y="369383"/>
                  <a:pt x="35107" y="349275"/>
                </a:cubicBezTo>
                <a:cubicBezTo>
                  <a:pt x="39340" y="329167"/>
                  <a:pt x="95961" y="172004"/>
                  <a:pt x="98607" y="149250"/>
                </a:cubicBezTo>
                <a:cubicBezTo>
                  <a:pt x="101253" y="126496"/>
                  <a:pt x="51511" y="215396"/>
                  <a:pt x="50982" y="212750"/>
                </a:cubicBezTo>
                <a:cubicBezTo>
                  <a:pt x="50453" y="210104"/>
                  <a:pt x="96490" y="166712"/>
                  <a:pt x="95432" y="133375"/>
                </a:cubicBezTo>
                <a:cubicBezTo>
                  <a:pt x="94374" y="100038"/>
                  <a:pt x="4415" y="1612"/>
                  <a:pt x="182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67437838-CAF5-C440-1F13-9AF7B0F11E39}"/>
              </a:ext>
            </a:extLst>
          </p:cNvPr>
          <p:cNvSpPr/>
          <p:nvPr/>
        </p:nvSpPr>
        <p:spPr>
          <a:xfrm>
            <a:off x="3405428" y="8249542"/>
            <a:ext cx="93503" cy="1253443"/>
          </a:xfrm>
          <a:custGeom>
            <a:avLst/>
            <a:gdLst>
              <a:gd name="connsiteX0" fmla="*/ 4522 w 93503"/>
              <a:gd name="connsiteY0" fmla="*/ 97533 h 1253443"/>
              <a:gd name="connsiteX1" fmla="*/ 93422 w 93503"/>
              <a:gd name="connsiteY1" fmla="*/ 1253233 h 1253443"/>
              <a:gd name="connsiteX2" fmla="*/ 20397 w 93503"/>
              <a:gd name="connsiteY2" fmla="*/ 192783 h 1253443"/>
              <a:gd name="connsiteX3" fmla="*/ 4522 w 93503"/>
              <a:gd name="connsiteY3" fmla="*/ 97533 h 125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3" h="1253443">
                <a:moveTo>
                  <a:pt x="4522" y="97533"/>
                </a:moveTo>
                <a:cubicBezTo>
                  <a:pt x="16693" y="274275"/>
                  <a:pt x="90776" y="1237358"/>
                  <a:pt x="93422" y="1253233"/>
                </a:cubicBezTo>
                <a:cubicBezTo>
                  <a:pt x="96068" y="1269108"/>
                  <a:pt x="33626" y="382225"/>
                  <a:pt x="20397" y="192783"/>
                </a:cubicBezTo>
                <a:cubicBezTo>
                  <a:pt x="7168" y="3341"/>
                  <a:pt x="-7649" y="-79209"/>
                  <a:pt x="4522" y="975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19EE9B28-CD2E-3A8F-02BB-DD3E24190182}"/>
              </a:ext>
            </a:extLst>
          </p:cNvPr>
          <p:cNvSpPr/>
          <p:nvPr/>
        </p:nvSpPr>
        <p:spPr>
          <a:xfrm>
            <a:off x="3393520" y="8270678"/>
            <a:ext cx="26091" cy="631109"/>
          </a:xfrm>
          <a:custGeom>
            <a:avLst/>
            <a:gdLst>
              <a:gd name="connsiteX0" fmla="*/ 555 w 26091"/>
              <a:gd name="connsiteY0" fmla="*/ 3372 h 631109"/>
              <a:gd name="connsiteX1" fmla="*/ 25955 w 26091"/>
              <a:gd name="connsiteY1" fmla="*/ 619322 h 631109"/>
              <a:gd name="connsiteX2" fmla="*/ 10080 w 26091"/>
              <a:gd name="connsiteY2" fmla="*/ 381197 h 631109"/>
              <a:gd name="connsiteX3" fmla="*/ 555 w 26091"/>
              <a:gd name="connsiteY3" fmla="*/ 3372 h 63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1" h="631109">
                <a:moveTo>
                  <a:pt x="555" y="3372"/>
                </a:moveTo>
                <a:cubicBezTo>
                  <a:pt x="3201" y="43059"/>
                  <a:pt x="24368" y="556351"/>
                  <a:pt x="25955" y="619322"/>
                </a:cubicBezTo>
                <a:cubicBezTo>
                  <a:pt x="27542" y="682293"/>
                  <a:pt x="14842" y="476976"/>
                  <a:pt x="10080" y="381197"/>
                </a:cubicBezTo>
                <a:cubicBezTo>
                  <a:pt x="5318" y="285418"/>
                  <a:pt x="-2091" y="-36315"/>
                  <a:pt x="555" y="33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E2F184A0-0868-2FFD-5EE8-5329E09A7F08}"/>
              </a:ext>
            </a:extLst>
          </p:cNvPr>
          <p:cNvSpPr/>
          <p:nvPr/>
        </p:nvSpPr>
        <p:spPr>
          <a:xfrm>
            <a:off x="3425499" y="8772942"/>
            <a:ext cx="75184" cy="1081473"/>
          </a:xfrm>
          <a:custGeom>
            <a:avLst/>
            <a:gdLst>
              <a:gd name="connsiteX0" fmla="*/ 326 w 75184"/>
              <a:gd name="connsiteY0" fmla="*/ 2758 h 1081473"/>
              <a:gd name="connsiteX1" fmla="*/ 73351 w 75184"/>
              <a:gd name="connsiteY1" fmla="*/ 1047333 h 1081473"/>
              <a:gd name="connsiteX2" fmla="*/ 47951 w 75184"/>
              <a:gd name="connsiteY2" fmla="*/ 752058 h 1081473"/>
              <a:gd name="connsiteX3" fmla="*/ 326 w 75184"/>
              <a:gd name="connsiteY3" fmla="*/ 2758 h 108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4" h="1081473">
                <a:moveTo>
                  <a:pt x="326" y="2758"/>
                </a:moveTo>
                <a:cubicBezTo>
                  <a:pt x="4559" y="51971"/>
                  <a:pt x="65414" y="922450"/>
                  <a:pt x="73351" y="1047333"/>
                </a:cubicBezTo>
                <a:cubicBezTo>
                  <a:pt x="81288" y="1172216"/>
                  <a:pt x="61709" y="927212"/>
                  <a:pt x="47951" y="752058"/>
                </a:cubicBezTo>
                <a:cubicBezTo>
                  <a:pt x="34193" y="576904"/>
                  <a:pt x="-3907" y="-46455"/>
                  <a:pt x="326" y="27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52B4AE36-4FFD-ABFC-8560-0C7D1CADA4DD}"/>
              </a:ext>
            </a:extLst>
          </p:cNvPr>
          <p:cNvSpPr/>
          <p:nvPr/>
        </p:nvSpPr>
        <p:spPr>
          <a:xfrm>
            <a:off x="3507891" y="9381081"/>
            <a:ext cx="13184" cy="659623"/>
          </a:xfrm>
          <a:custGeom>
            <a:avLst/>
            <a:gdLst>
              <a:gd name="connsiteX0" fmla="*/ 484 w 13184"/>
              <a:gd name="connsiteY0" fmla="*/ 4219 h 659623"/>
              <a:gd name="connsiteX1" fmla="*/ 3659 w 13184"/>
              <a:gd name="connsiteY1" fmla="*/ 648744 h 659623"/>
              <a:gd name="connsiteX2" fmla="*/ 13184 w 13184"/>
              <a:gd name="connsiteY2" fmla="*/ 382044 h 659623"/>
              <a:gd name="connsiteX3" fmla="*/ 484 w 13184"/>
              <a:gd name="connsiteY3" fmla="*/ 4219 h 6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4" h="659623">
                <a:moveTo>
                  <a:pt x="484" y="4219"/>
                </a:moveTo>
                <a:cubicBezTo>
                  <a:pt x="-1104" y="48669"/>
                  <a:pt x="1542" y="585773"/>
                  <a:pt x="3659" y="648744"/>
                </a:cubicBezTo>
                <a:cubicBezTo>
                  <a:pt x="5776" y="711715"/>
                  <a:pt x="13184" y="485231"/>
                  <a:pt x="13184" y="382044"/>
                </a:cubicBezTo>
                <a:cubicBezTo>
                  <a:pt x="13184" y="278857"/>
                  <a:pt x="2072" y="-40231"/>
                  <a:pt x="484" y="4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296707EB-F43A-B79E-B432-2C0EFF73338C}"/>
              </a:ext>
            </a:extLst>
          </p:cNvPr>
          <p:cNvSpPr/>
          <p:nvPr/>
        </p:nvSpPr>
        <p:spPr>
          <a:xfrm>
            <a:off x="3502004" y="9958113"/>
            <a:ext cx="54123" cy="433701"/>
          </a:xfrm>
          <a:custGeom>
            <a:avLst/>
            <a:gdLst>
              <a:gd name="connsiteX0" fmla="*/ 21 w 54123"/>
              <a:gd name="connsiteY0" fmla="*/ 1862 h 433701"/>
              <a:gd name="connsiteX1" fmla="*/ 50821 w 54123"/>
              <a:gd name="connsiteY1" fmla="*/ 424137 h 433701"/>
              <a:gd name="connsiteX2" fmla="*/ 44471 w 54123"/>
              <a:gd name="connsiteY2" fmla="*/ 274912 h 433701"/>
              <a:gd name="connsiteX3" fmla="*/ 21 w 54123"/>
              <a:gd name="connsiteY3" fmla="*/ 1862 h 4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3" h="433701">
                <a:moveTo>
                  <a:pt x="21" y="1862"/>
                </a:moveTo>
                <a:cubicBezTo>
                  <a:pt x="1079" y="26733"/>
                  <a:pt x="43413" y="378629"/>
                  <a:pt x="50821" y="424137"/>
                </a:cubicBezTo>
                <a:cubicBezTo>
                  <a:pt x="58229" y="469645"/>
                  <a:pt x="51879" y="341587"/>
                  <a:pt x="44471" y="274912"/>
                </a:cubicBezTo>
                <a:cubicBezTo>
                  <a:pt x="37063" y="208237"/>
                  <a:pt x="-1037" y="-23009"/>
                  <a:pt x="21" y="18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1ED4DEDE-387D-1F57-59F9-BA4E376219E3}"/>
              </a:ext>
            </a:extLst>
          </p:cNvPr>
          <p:cNvSpPr/>
          <p:nvPr/>
        </p:nvSpPr>
        <p:spPr>
          <a:xfrm>
            <a:off x="3562350" y="10311179"/>
            <a:ext cx="802286" cy="74246"/>
          </a:xfrm>
          <a:custGeom>
            <a:avLst/>
            <a:gdLst>
              <a:gd name="connsiteX0" fmla="*/ 0 w 802286"/>
              <a:gd name="connsiteY0" fmla="*/ 74246 h 74246"/>
              <a:gd name="connsiteX1" fmla="*/ 793750 w 802286"/>
              <a:gd name="connsiteY1" fmla="*/ 1221 h 74246"/>
              <a:gd name="connsiteX2" fmla="*/ 441325 w 802286"/>
              <a:gd name="connsiteY2" fmla="*/ 26621 h 74246"/>
              <a:gd name="connsiteX3" fmla="*/ 0 w 802286"/>
              <a:gd name="connsiteY3" fmla="*/ 74246 h 7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86" h="74246">
                <a:moveTo>
                  <a:pt x="0" y="74246"/>
                </a:moveTo>
                <a:lnTo>
                  <a:pt x="793750" y="1221"/>
                </a:lnTo>
                <a:cubicBezTo>
                  <a:pt x="867304" y="-6717"/>
                  <a:pt x="441325" y="26621"/>
                  <a:pt x="441325" y="26621"/>
                </a:cubicBezTo>
                <a:lnTo>
                  <a:pt x="0" y="7424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CDF9B852-D1C0-5D83-2CA3-717FAE77D390}"/>
              </a:ext>
            </a:extLst>
          </p:cNvPr>
          <p:cNvSpPr/>
          <p:nvPr/>
        </p:nvSpPr>
        <p:spPr>
          <a:xfrm>
            <a:off x="5598134" y="7407275"/>
            <a:ext cx="558191" cy="479305"/>
          </a:xfrm>
          <a:custGeom>
            <a:avLst/>
            <a:gdLst>
              <a:gd name="connsiteX0" fmla="*/ 558191 w 558191"/>
              <a:gd name="connsiteY0" fmla="*/ 0 h 479305"/>
              <a:gd name="connsiteX1" fmla="*/ 8916 w 558191"/>
              <a:gd name="connsiteY1" fmla="*/ 469900 h 479305"/>
              <a:gd name="connsiteX2" fmla="*/ 212116 w 558191"/>
              <a:gd name="connsiteY2" fmla="*/ 317500 h 479305"/>
              <a:gd name="connsiteX3" fmla="*/ 132741 w 558191"/>
              <a:gd name="connsiteY3" fmla="*/ 358775 h 479305"/>
              <a:gd name="connsiteX4" fmla="*/ 326416 w 558191"/>
              <a:gd name="connsiteY4" fmla="*/ 180975 h 479305"/>
              <a:gd name="connsiteX5" fmla="*/ 275616 w 558191"/>
              <a:gd name="connsiteY5" fmla="*/ 225425 h 479305"/>
              <a:gd name="connsiteX6" fmla="*/ 558191 w 558191"/>
              <a:gd name="connsiteY6" fmla="*/ 0 h 47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91" h="479305">
                <a:moveTo>
                  <a:pt x="558191" y="0"/>
                </a:moveTo>
                <a:lnTo>
                  <a:pt x="8916" y="469900"/>
                </a:lnTo>
                <a:cubicBezTo>
                  <a:pt x="-48763" y="522817"/>
                  <a:pt x="191479" y="336021"/>
                  <a:pt x="212116" y="317500"/>
                </a:cubicBezTo>
                <a:cubicBezTo>
                  <a:pt x="232753" y="298979"/>
                  <a:pt x="113691" y="381529"/>
                  <a:pt x="132741" y="358775"/>
                </a:cubicBezTo>
                <a:cubicBezTo>
                  <a:pt x="151791" y="336021"/>
                  <a:pt x="302604" y="203200"/>
                  <a:pt x="326416" y="180975"/>
                </a:cubicBezTo>
                <a:cubicBezTo>
                  <a:pt x="350228" y="158750"/>
                  <a:pt x="275616" y="225425"/>
                  <a:pt x="275616" y="225425"/>
                </a:cubicBezTo>
                <a:lnTo>
                  <a:pt x="558191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07DDDE2D-89F7-DF8B-3C64-B9DB2FD62E9B}"/>
              </a:ext>
            </a:extLst>
          </p:cNvPr>
          <p:cNvSpPr/>
          <p:nvPr/>
        </p:nvSpPr>
        <p:spPr>
          <a:xfrm>
            <a:off x="5564713" y="7797799"/>
            <a:ext cx="348868" cy="295281"/>
          </a:xfrm>
          <a:custGeom>
            <a:avLst/>
            <a:gdLst>
              <a:gd name="connsiteX0" fmla="*/ 67737 w 348868"/>
              <a:gd name="connsiteY0" fmla="*/ 1 h 295281"/>
              <a:gd name="connsiteX1" fmla="*/ 29637 w 348868"/>
              <a:gd name="connsiteY1" fmla="*/ 187326 h 295281"/>
              <a:gd name="connsiteX2" fmla="*/ 48687 w 348868"/>
              <a:gd name="connsiteY2" fmla="*/ 247651 h 295281"/>
              <a:gd name="connsiteX3" fmla="*/ 347137 w 348868"/>
              <a:gd name="connsiteY3" fmla="*/ 196851 h 295281"/>
              <a:gd name="connsiteX4" fmla="*/ 166162 w 348868"/>
              <a:gd name="connsiteY4" fmla="*/ 244476 h 295281"/>
              <a:gd name="connsiteX5" fmla="*/ 55037 w 348868"/>
              <a:gd name="connsiteY5" fmla="*/ 295276 h 295281"/>
              <a:gd name="connsiteX6" fmla="*/ 124887 w 348868"/>
              <a:gd name="connsiteY6" fmla="*/ 241301 h 295281"/>
              <a:gd name="connsiteX7" fmla="*/ 13762 w 348868"/>
              <a:gd name="connsiteY7" fmla="*/ 219076 h 295281"/>
              <a:gd name="connsiteX8" fmla="*/ 1062 w 348868"/>
              <a:gd name="connsiteY8" fmla="*/ 120651 h 295281"/>
              <a:gd name="connsiteX9" fmla="*/ 7412 w 348868"/>
              <a:gd name="connsiteY9" fmla="*/ 190501 h 295281"/>
              <a:gd name="connsiteX10" fmla="*/ 67737 w 348868"/>
              <a:gd name="connsiteY10" fmla="*/ 1 h 29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868" h="295281">
                <a:moveTo>
                  <a:pt x="67737" y="1"/>
                </a:moveTo>
                <a:cubicBezTo>
                  <a:pt x="71441" y="-528"/>
                  <a:pt x="32812" y="146051"/>
                  <a:pt x="29637" y="187326"/>
                </a:cubicBezTo>
                <a:cubicBezTo>
                  <a:pt x="26462" y="228601"/>
                  <a:pt x="-4230" y="246064"/>
                  <a:pt x="48687" y="247651"/>
                </a:cubicBezTo>
                <a:cubicBezTo>
                  <a:pt x="101604" y="249238"/>
                  <a:pt x="327558" y="197380"/>
                  <a:pt x="347137" y="196851"/>
                </a:cubicBezTo>
                <a:cubicBezTo>
                  <a:pt x="366716" y="196322"/>
                  <a:pt x="214845" y="228072"/>
                  <a:pt x="166162" y="244476"/>
                </a:cubicBezTo>
                <a:cubicBezTo>
                  <a:pt x="117479" y="260880"/>
                  <a:pt x="61916" y="295805"/>
                  <a:pt x="55037" y="295276"/>
                </a:cubicBezTo>
                <a:cubicBezTo>
                  <a:pt x="48158" y="294747"/>
                  <a:pt x="131766" y="254001"/>
                  <a:pt x="124887" y="241301"/>
                </a:cubicBezTo>
                <a:cubicBezTo>
                  <a:pt x="118008" y="228601"/>
                  <a:pt x="34399" y="239184"/>
                  <a:pt x="13762" y="219076"/>
                </a:cubicBezTo>
                <a:cubicBezTo>
                  <a:pt x="-6875" y="198968"/>
                  <a:pt x="2120" y="125413"/>
                  <a:pt x="1062" y="120651"/>
                </a:cubicBezTo>
                <a:cubicBezTo>
                  <a:pt x="4" y="115889"/>
                  <a:pt x="-2113" y="209551"/>
                  <a:pt x="7412" y="190501"/>
                </a:cubicBezTo>
                <a:cubicBezTo>
                  <a:pt x="16937" y="171451"/>
                  <a:pt x="64033" y="530"/>
                  <a:pt x="67737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968DD58C-B78C-4926-2C44-7FE7A052C630}"/>
              </a:ext>
            </a:extLst>
          </p:cNvPr>
          <p:cNvSpPr/>
          <p:nvPr/>
        </p:nvSpPr>
        <p:spPr>
          <a:xfrm>
            <a:off x="5660937" y="8068156"/>
            <a:ext cx="233061" cy="188442"/>
          </a:xfrm>
          <a:custGeom>
            <a:avLst/>
            <a:gdLst>
              <a:gd name="connsiteX0" fmla="*/ 88 w 233061"/>
              <a:gd name="connsiteY0" fmla="*/ 21744 h 188442"/>
              <a:gd name="connsiteX1" fmla="*/ 101688 w 233061"/>
              <a:gd name="connsiteY1" fmla="*/ 104294 h 188442"/>
              <a:gd name="connsiteX2" fmla="*/ 15963 w 233061"/>
              <a:gd name="connsiteY2" fmla="*/ 180494 h 188442"/>
              <a:gd name="connsiteX3" fmla="*/ 225513 w 233061"/>
              <a:gd name="connsiteY3" fmla="*/ 28094 h 188442"/>
              <a:gd name="connsiteX4" fmla="*/ 187413 w 233061"/>
              <a:gd name="connsiteY4" fmla="*/ 2694 h 188442"/>
              <a:gd name="connsiteX5" fmla="*/ 193763 w 233061"/>
              <a:gd name="connsiteY5" fmla="*/ 63019 h 188442"/>
              <a:gd name="connsiteX6" fmla="*/ 31838 w 233061"/>
              <a:gd name="connsiteY6" fmla="*/ 186844 h 188442"/>
              <a:gd name="connsiteX7" fmla="*/ 82638 w 233061"/>
              <a:gd name="connsiteY7" fmla="*/ 126519 h 188442"/>
              <a:gd name="connsiteX8" fmla="*/ 88 w 233061"/>
              <a:gd name="connsiteY8" fmla="*/ 21744 h 18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61" h="188442">
                <a:moveTo>
                  <a:pt x="88" y="21744"/>
                </a:moveTo>
                <a:cubicBezTo>
                  <a:pt x="3263" y="18040"/>
                  <a:pt x="99042" y="77836"/>
                  <a:pt x="101688" y="104294"/>
                </a:cubicBezTo>
                <a:cubicBezTo>
                  <a:pt x="104334" y="130752"/>
                  <a:pt x="-4674" y="193194"/>
                  <a:pt x="15963" y="180494"/>
                </a:cubicBezTo>
                <a:cubicBezTo>
                  <a:pt x="36600" y="167794"/>
                  <a:pt x="196938" y="57727"/>
                  <a:pt x="225513" y="28094"/>
                </a:cubicBezTo>
                <a:cubicBezTo>
                  <a:pt x="254088" y="-1539"/>
                  <a:pt x="192705" y="-3127"/>
                  <a:pt x="187413" y="2694"/>
                </a:cubicBezTo>
                <a:cubicBezTo>
                  <a:pt x="182121" y="8515"/>
                  <a:pt x="219692" y="32327"/>
                  <a:pt x="193763" y="63019"/>
                </a:cubicBezTo>
                <a:cubicBezTo>
                  <a:pt x="167834" y="93711"/>
                  <a:pt x="50359" y="176261"/>
                  <a:pt x="31838" y="186844"/>
                </a:cubicBezTo>
                <a:cubicBezTo>
                  <a:pt x="13317" y="197427"/>
                  <a:pt x="85284" y="152977"/>
                  <a:pt x="82638" y="126519"/>
                </a:cubicBezTo>
                <a:cubicBezTo>
                  <a:pt x="79992" y="100061"/>
                  <a:pt x="-3087" y="25448"/>
                  <a:pt x="88" y="217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CE4A836C-C7B8-20C2-4C80-046AA79FF886}"/>
              </a:ext>
            </a:extLst>
          </p:cNvPr>
          <p:cNvSpPr/>
          <p:nvPr/>
        </p:nvSpPr>
        <p:spPr>
          <a:xfrm>
            <a:off x="5364771" y="8217163"/>
            <a:ext cx="345734" cy="505354"/>
          </a:xfrm>
          <a:custGeom>
            <a:avLst/>
            <a:gdLst>
              <a:gd name="connsiteX0" fmla="*/ 343879 w 345734"/>
              <a:gd name="connsiteY0" fmla="*/ 2912 h 505354"/>
              <a:gd name="connsiteX1" fmla="*/ 112104 w 345734"/>
              <a:gd name="connsiteY1" fmla="*/ 288662 h 505354"/>
              <a:gd name="connsiteX2" fmla="*/ 131154 w 345734"/>
              <a:gd name="connsiteY2" fmla="*/ 256912 h 505354"/>
              <a:gd name="connsiteX3" fmla="*/ 979 w 345734"/>
              <a:gd name="connsiteY3" fmla="*/ 504562 h 505354"/>
              <a:gd name="connsiteX4" fmla="*/ 210529 w 345734"/>
              <a:gd name="connsiteY4" fmla="*/ 161662 h 505354"/>
              <a:gd name="connsiteX5" fmla="*/ 343879 w 345734"/>
              <a:gd name="connsiteY5" fmla="*/ 2912 h 50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734" h="505354">
                <a:moveTo>
                  <a:pt x="343879" y="2912"/>
                </a:moveTo>
                <a:cubicBezTo>
                  <a:pt x="327475" y="24079"/>
                  <a:pt x="147558" y="246329"/>
                  <a:pt x="112104" y="288662"/>
                </a:cubicBezTo>
                <a:cubicBezTo>
                  <a:pt x="76650" y="330995"/>
                  <a:pt x="149675" y="220929"/>
                  <a:pt x="131154" y="256912"/>
                </a:cubicBezTo>
                <a:cubicBezTo>
                  <a:pt x="112633" y="292895"/>
                  <a:pt x="-12250" y="520437"/>
                  <a:pt x="979" y="504562"/>
                </a:cubicBezTo>
                <a:cubicBezTo>
                  <a:pt x="14208" y="488687"/>
                  <a:pt x="157083" y="243154"/>
                  <a:pt x="210529" y="161662"/>
                </a:cubicBezTo>
                <a:cubicBezTo>
                  <a:pt x="263975" y="80170"/>
                  <a:pt x="360283" y="-18255"/>
                  <a:pt x="343879" y="29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BBAAD817-E8B7-2080-5B4B-FBA991C058ED}"/>
              </a:ext>
            </a:extLst>
          </p:cNvPr>
          <p:cNvSpPr/>
          <p:nvPr/>
        </p:nvSpPr>
        <p:spPr>
          <a:xfrm>
            <a:off x="5372012" y="8161220"/>
            <a:ext cx="483583" cy="528979"/>
          </a:xfrm>
          <a:custGeom>
            <a:avLst/>
            <a:gdLst>
              <a:gd name="connsiteX0" fmla="*/ 482688 w 483583"/>
              <a:gd name="connsiteY0" fmla="*/ 1705 h 528979"/>
              <a:gd name="connsiteX1" fmla="*/ 114388 w 483583"/>
              <a:gd name="connsiteY1" fmla="*/ 246180 h 528979"/>
              <a:gd name="connsiteX2" fmla="*/ 203288 w 483583"/>
              <a:gd name="connsiteY2" fmla="*/ 160455 h 528979"/>
              <a:gd name="connsiteX3" fmla="*/ 88 w 483583"/>
              <a:gd name="connsiteY3" fmla="*/ 528755 h 528979"/>
              <a:gd name="connsiteX4" fmla="*/ 231863 w 483583"/>
              <a:gd name="connsiteY4" fmla="*/ 100130 h 528979"/>
              <a:gd name="connsiteX5" fmla="*/ 219163 w 483583"/>
              <a:gd name="connsiteY5" fmla="*/ 135055 h 528979"/>
              <a:gd name="connsiteX6" fmla="*/ 482688 w 483583"/>
              <a:gd name="connsiteY6" fmla="*/ 1705 h 5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583" h="528979">
                <a:moveTo>
                  <a:pt x="482688" y="1705"/>
                </a:moveTo>
                <a:cubicBezTo>
                  <a:pt x="465225" y="20226"/>
                  <a:pt x="160955" y="219722"/>
                  <a:pt x="114388" y="246180"/>
                </a:cubicBezTo>
                <a:cubicBezTo>
                  <a:pt x="67821" y="272638"/>
                  <a:pt x="222338" y="113359"/>
                  <a:pt x="203288" y="160455"/>
                </a:cubicBezTo>
                <a:cubicBezTo>
                  <a:pt x="184238" y="207551"/>
                  <a:pt x="-4675" y="538809"/>
                  <a:pt x="88" y="528755"/>
                </a:cubicBezTo>
                <a:cubicBezTo>
                  <a:pt x="4850" y="518701"/>
                  <a:pt x="195350" y="165747"/>
                  <a:pt x="231863" y="100130"/>
                </a:cubicBezTo>
                <a:cubicBezTo>
                  <a:pt x="268375" y="34513"/>
                  <a:pt x="181592" y="148813"/>
                  <a:pt x="219163" y="135055"/>
                </a:cubicBezTo>
                <a:cubicBezTo>
                  <a:pt x="256734" y="121297"/>
                  <a:pt x="500151" y="-16816"/>
                  <a:pt x="482688" y="1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81179091-CD3D-9387-5728-043ACB74C968}"/>
              </a:ext>
            </a:extLst>
          </p:cNvPr>
          <p:cNvSpPr/>
          <p:nvPr/>
        </p:nvSpPr>
        <p:spPr>
          <a:xfrm>
            <a:off x="5168767" y="8630441"/>
            <a:ext cx="332327" cy="504034"/>
          </a:xfrm>
          <a:custGeom>
            <a:avLst/>
            <a:gdLst>
              <a:gd name="connsiteX0" fmla="*/ 330333 w 332327"/>
              <a:gd name="connsiteY0" fmla="*/ 2384 h 504034"/>
              <a:gd name="connsiteX1" fmla="*/ 9658 w 332327"/>
              <a:gd name="connsiteY1" fmla="*/ 243684 h 504034"/>
              <a:gd name="connsiteX2" fmla="*/ 82683 w 332327"/>
              <a:gd name="connsiteY2" fmla="*/ 215109 h 504034"/>
              <a:gd name="connsiteX3" fmla="*/ 73158 w 332327"/>
              <a:gd name="connsiteY3" fmla="*/ 265909 h 504034"/>
              <a:gd name="connsiteX4" fmla="*/ 95383 w 332327"/>
              <a:gd name="connsiteY4" fmla="*/ 421484 h 504034"/>
              <a:gd name="connsiteX5" fmla="*/ 66808 w 332327"/>
              <a:gd name="connsiteY5" fmla="*/ 164309 h 504034"/>
              <a:gd name="connsiteX6" fmla="*/ 16008 w 332327"/>
              <a:gd name="connsiteY6" fmla="*/ 504034 h 504034"/>
              <a:gd name="connsiteX7" fmla="*/ 85858 w 332327"/>
              <a:gd name="connsiteY7" fmla="*/ 164309 h 504034"/>
              <a:gd name="connsiteX8" fmla="*/ 146183 w 332327"/>
              <a:gd name="connsiteY8" fmla="*/ 75409 h 504034"/>
              <a:gd name="connsiteX9" fmla="*/ 146183 w 332327"/>
              <a:gd name="connsiteY9" fmla="*/ 116684 h 504034"/>
              <a:gd name="connsiteX10" fmla="*/ 330333 w 332327"/>
              <a:gd name="connsiteY10" fmla="*/ 2384 h 5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327" h="504034">
                <a:moveTo>
                  <a:pt x="330333" y="2384"/>
                </a:moveTo>
                <a:cubicBezTo>
                  <a:pt x="307579" y="23551"/>
                  <a:pt x="50933" y="208230"/>
                  <a:pt x="9658" y="243684"/>
                </a:cubicBezTo>
                <a:cubicBezTo>
                  <a:pt x="-31617" y="279138"/>
                  <a:pt x="72100" y="211405"/>
                  <a:pt x="82683" y="215109"/>
                </a:cubicBezTo>
                <a:cubicBezTo>
                  <a:pt x="93266" y="218813"/>
                  <a:pt x="71041" y="231513"/>
                  <a:pt x="73158" y="265909"/>
                </a:cubicBezTo>
                <a:cubicBezTo>
                  <a:pt x="75275" y="300305"/>
                  <a:pt x="96441" y="438417"/>
                  <a:pt x="95383" y="421484"/>
                </a:cubicBezTo>
                <a:cubicBezTo>
                  <a:pt x="94325" y="404551"/>
                  <a:pt x="80037" y="150551"/>
                  <a:pt x="66808" y="164309"/>
                </a:cubicBezTo>
                <a:cubicBezTo>
                  <a:pt x="53579" y="178067"/>
                  <a:pt x="12833" y="504034"/>
                  <a:pt x="16008" y="504034"/>
                </a:cubicBezTo>
                <a:cubicBezTo>
                  <a:pt x="19183" y="504034"/>
                  <a:pt x="64162" y="235746"/>
                  <a:pt x="85858" y="164309"/>
                </a:cubicBezTo>
                <a:cubicBezTo>
                  <a:pt x="107554" y="92872"/>
                  <a:pt x="136129" y="83346"/>
                  <a:pt x="146183" y="75409"/>
                </a:cubicBezTo>
                <a:cubicBezTo>
                  <a:pt x="156237" y="67472"/>
                  <a:pt x="118137" y="125680"/>
                  <a:pt x="146183" y="116684"/>
                </a:cubicBezTo>
                <a:cubicBezTo>
                  <a:pt x="174229" y="107688"/>
                  <a:pt x="353087" y="-18783"/>
                  <a:pt x="330333" y="2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0BF5F6D9-3298-C07F-0C17-E9E514FEB309}"/>
              </a:ext>
            </a:extLst>
          </p:cNvPr>
          <p:cNvSpPr/>
          <p:nvPr/>
        </p:nvSpPr>
        <p:spPr>
          <a:xfrm>
            <a:off x="4403717" y="9076632"/>
            <a:ext cx="819391" cy="1210494"/>
          </a:xfrm>
          <a:custGeom>
            <a:avLst/>
            <a:gdLst>
              <a:gd name="connsiteX0" fmla="*/ 819158 w 819391"/>
              <a:gd name="connsiteY0" fmla="*/ 693 h 1210494"/>
              <a:gd name="connsiteX1" fmla="*/ 625483 w 819391"/>
              <a:gd name="connsiteY1" fmla="*/ 149918 h 1210494"/>
              <a:gd name="connsiteX2" fmla="*/ 650883 w 819391"/>
              <a:gd name="connsiteY2" fmla="*/ 140393 h 1210494"/>
              <a:gd name="connsiteX3" fmla="*/ 428633 w 819391"/>
              <a:gd name="connsiteY3" fmla="*/ 502343 h 1210494"/>
              <a:gd name="connsiteX4" fmla="*/ 441333 w 819391"/>
              <a:gd name="connsiteY4" fmla="*/ 508693 h 1210494"/>
              <a:gd name="connsiteX5" fmla="*/ 8 w 819391"/>
              <a:gd name="connsiteY5" fmla="*/ 1210368 h 1210494"/>
              <a:gd name="connsiteX6" fmla="*/ 454033 w 819391"/>
              <a:gd name="connsiteY6" fmla="*/ 448368 h 1210494"/>
              <a:gd name="connsiteX7" fmla="*/ 714383 w 819391"/>
              <a:gd name="connsiteY7" fmla="*/ 80068 h 1210494"/>
              <a:gd name="connsiteX8" fmla="*/ 666758 w 819391"/>
              <a:gd name="connsiteY8" fmla="*/ 92768 h 1210494"/>
              <a:gd name="connsiteX9" fmla="*/ 819158 w 819391"/>
              <a:gd name="connsiteY9" fmla="*/ 693 h 12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91" h="1210494">
                <a:moveTo>
                  <a:pt x="819158" y="693"/>
                </a:moveTo>
                <a:cubicBezTo>
                  <a:pt x="812279" y="10218"/>
                  <a:pt x="653529" y="126635"/>
                  <a:pt x="625483" y="149918"/>
                </a:cubicBezTo>
                <a:cubicBezTo>
                  <a:pt x="597437" y="173201"/>
                  <a:pt x="683691" y="81656"/>
                  <a:pt x="650883" y="140393"/>
                </a:cubicBezTo>
                <a:cubicBezTo>
                  <a:pt x="618075" y="199130"/>
                  <a:pt x="463558" y="440960"/>
                  <a:pt x="428633" y="502343"/>
                </a:cubicBezTo>
                <a:cubicBezTo>
                  <a:pt x="393708" y="563726"/>
                  <a:pt x="512770" y="390689"/>
                  <a:pt x="441333" y="508693"/>
                </a:cubicBezTo>
                <a:cubicBezTo>
                  <a:pt x="369896" y="626697"/>
                  <a:pt x="-2109" y="1220422"/>
                  <a:pt x="8" y="1210368"/>
                </a:cubicBezTo>
                <a:cubicBezTo>
                  <a:pt x="2125" y="1200314"/>
                  <a:pt x="334970" y="636751"/>
                  <a:pt x="454033" y="448368"/>
                </a:cubicBezTo>
                <a:cubicBezTo>
                  <a:pt x="573095" y="259985"/>
                  <a:pt x="678929" y="139335"/>
                  <a:pt x="714383" y="80068"/>
                </a:cubicBezTo>
                <a:cubicBezTo>
                  <a:pt x="749837" y="20801"/>
                  <a:pt x="654587" y="102822"/>
                  <a:pt x="666758" y="92768"/>
                </a:cubicBezTo>
                <a:cubicBezTo>
                  <a:pt x="678929" y="82714"/>
                  <a:pt x="826037" y="-8832"/>
                  <a:pt x="819158" y="6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27293EB9-09BA-3733-E081-21D4412185FA}"/>
              </a:ext>
            </a:extLst>
          </p:cNvPr>
          <p:cNvSpPr/>
          <p:nvPr/>
        </p:nvSpPr>
        <p:spPr>
          <a:xfrm>
            <a:off x="5627675" y="8924902"/>
            <a:ext cx="671238" cy="1660526"/>
          </a:xfrm>
          <a:custGeom>
            <a:avLst/>
            <a:gdLst>
              <a:gd name="connsiteX0" fmla="*/ 662000 w 671238"/>
              <a:gd name="connsiteY0" fmla="*/ 25423 h 1660526"/>
              <a:gd name="connsiteX1" fmla="*/ 322275 w 671238"/>
              <a:gd name="connsiteY1" fmla="*/ 825523 h 1660526"/>
              <a:gd name="connsiteX2" fmla="*/ 325450 w 671238"/>
              <a:gd name="connsiteY2" fmla="*/ 708048 h 1660526"/>
              <a:gd name="connsiteX3" fmla="*/ 284175 w 671238"/>
              <a:gd name="connsiteY3" fmla="*/ 1019198 h 1660526"/>
              <a:gd name="connsiteX4" fmla="*/ 274650 w 671238"/>
              <a:gd name="connsiteY4" fmla="*/ 882673 h 1660526"/>
              <a:gd name="connsiteX5" fmla="*/ 157175 w 671238"/>
              <a:gd name="connsiteY5" fmla="*/ 1162073 h 1660526"/>
              <a:gd name="connsiteX6" fmla="*/ 201625 w 671238"/>
              <a:gd name="connsiteY6" fmla="*/ 1035073 h 1660526"/>
              <a:gd name="connsiteX7" fmla="*/ 1600 w 671238"/>
              <a:gd name="connsiteY7" fmla="*/ 1657373 h 1660526"/>
              <a:gd name="connsiteX8" fmla="*/ 328625 w 671238"/>
              <a:gd name="connsiteY8" fmla="*/ 727098 h 1660526"/>
              <a:gd name="connsiteX9" fmla="*/ 325450 w 671238"/>
              <a:gd name="connsiteY9" fmla="*/ 781073 h 1660526"/>
              <a:gd name="connsiteX10" fmla="*/ 554050 w 671238"/>
              <a:gd name="connsiteY10" fmla="*/ 250848 h 1660526"/>
              <a:gd name="connsiteX11" fmla="*/ 662000 w 671238"/>
              <a:gd name="connsiteY11" fmla="*/ 25423 h 16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1238" h="1660526">
                <a:moveTo>
                  <a:pt x="662000" y="25423"/>
                </a:moveTo>
                <a:cubicBezTo>
                  <a:pt x="623371" y="121202"/>
                  <a:pt x="378367" y="711752"/>
                  <a:pt x="322275" y="825523"/>
                </a:cubicBezTo>
                <a:cubicBezTo>
                  <a:pt x="266183" y="939294"/>
                  <a:pt x="331800" y="675769"/>
                  <a:pt x="325450" y="708048"/>
                </a:cubicBezTo>
                <a:cubicBezTo>
                  <a:pt x="319100" y="740327"/>
                  <a:pt x="292642" y="990094"/>
                  <a:pt x="284175" y="1019198"/>
                </a:cubicBezTo>
                <a:cubicBezTo>
                  <a:pt x="275708" y="1048302"/>
                  <a:pt x="295817" y="858861"/>
                  <a:pt x="274650" y="882673"/>
                </a:cubicBezTo>
                <a:cubicBezTo>
                  <a:pt x="253483" y="906486"/>
                  <a:pt x="169346" y="1136673"/>
                  <a:pt x="157175" y="1162073"/>
                </a:cubicBezTo>
                <a:cubicBezTo>
                  <a:pt x="145004" y="1187473"/>
                  <a:pt x="227554" y="952523"/>
                  <a:pt x="201625" y="1035073"/>
                </a:cubicBezTo>
                <a:cubicBezTo>
                  <a:pt x="175696" y="1117623"/>
                  <a:pt x="-19567" y="1708702"/>
                  <a:pt x="1600" y="1657373"/>
                </a:cubicBezTo>
                <a:cubicBezTo>
                  <a:pt x="22767" y="1606044"/>
                  <a:pt x="274650" y="873148"/>
                  <a:pt x="328625" y="727098"/>
                </a:cubicBezTo>
                <a:cubicBezTo>
                  <a:pt x="382600" y="581048"/>
                  <a:pt x="287879" y="860448"/>
                  <a:pt x="325450" y="781073"/>
                </a:cubicBezTo>
                <a:cubicBezTo>
                  <a:pt x="363021" y="701698"/>
                  <a:pt x="499017" y="375202"/>
                  <a:pt x="554050" y="250848"/>
                </a:cubicBezTo>
                <a:cubicBezTo>
                  <a:pt x="609083" y="126494"/>
                  <a:pt x="700629" y="-70356"/>
                  <a:pt x="662000" y="254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67174320-B2D1-3141-EBB2-04E5B80B1FDB}"/>
              </a:ext>
            </a:extLst>
          </p:cNvPr>
          <p:cNvSpPr/>
          <p:nvPr/>
        </p:nvSpPr>
        <p:spPr>
          <a:xfrm>
            <a:off x="5554492" y="10356594"/>
            <a:ext cx="92061" cy="525653"/>
          </a:xfrm>
          <a:custGeom>
            <a:avLst/>
            <a:gdLst>
              <a:gd name="connsiteX0" fmla="*/ 90658 w 92061"/>
              <a:gd name="connsiteY0" fmla="*/ 3431 h 525653"/>
              <a:gd name="connsiteX1" fmla="*/ 4933 w 92061"/>
              <a:gd name="connsiteY1" fmla="*/ 505081 h 525653"/>
              <a:gd name="connsiteX2" fmla="*/ 17633 w 92061"/>
              <a:gd name="connsiteY2" fmla="*/ 413006 h 525653"/>
              <a:gd name="connsiteX3" fmla="*/ 77958 w 92061"/>
              <a:gd name="connsiteY3" fmla="*/ 263781 h 525653"/>
              <a:gd name="connsiteX4" fmla="*/ 58908 w 92061"/>
              <a:gd name="connsiteY4" fmla="*/ 282831 h 525653"/>
              <a:gd name="connsiteX5" fmla="*/ 90658 w 92061"/>
              <a:gd name="connsiteY5" fmla="*/ 3431 h 52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61" h="525653">
                <a:moveTo>
                  <a:pt x="90658" y="3431"/>
                </a:moveTo>
                <a:cubicBezTo>
                  <a:pt x="81662" y="40473"/>
                  <a:pt x="17104" y="436819"/>
                  <a:pt x="4933" y="505081"/>
                </a:cubicBezTo>
                <a:cubicBezTo>
                  <a:pt x="-7238" y="573344"/>
                  <a:pt x="5462" y="453223"/>
                  <a:pt x="17633" y="413006"/>
                </a:cubicBezTo>
                <a:cubicBezTo>
                  <a:pt x="29804" y="372789"/>
                  <a:pt x="71079" y="285477"/>
                  <a:pt x="77958" y="263781"/>
                </a:cubicBezTo>
                <a:cubicBezTo>
                  <a:pt x="84837" y="242085"/>
                  <a:pt x="55204" y="325164"/>
                  <a:pt x="58908" y="282831"/>
                </a:cubicBezTo>
                <a:cubicBezTo>
                  <a:pt x="62612" y="240498"/>
                  <a:pt x="99654" y="-33611"/>
                  <a:pt x="90658" y="34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0464F41E-73DD-8D7A-9BDC-6AF18FE33569}"/>
              </a:ext>
            </a:extLst>
          </p:cNvPr>
          <p:cNvSpPr/>
          <p:nvPr/>
        </p:nvSpPr>
        <p:spPr>
          <a:xfrm>
            <a:off x="4930609" y="10604391"/>
            <a:ext cx="638456" cy="268616"/>
          </a:xfrm>
          <a:custGeom>
            <a:avLst/>
            <a:gdLst>
              <a:gd name="connsiteX0" fmla="*/ 166 w 638456"/>
              <a:gd name="connsiteY0" fmla="*/ 109 h 268616"/>
              <a:gd name="connsiteX1" fmla="*/ 435141 w 638456"/>
              <a:gd name="connsiteY1" fmla="*/ 193784 h 268616"/>
              <a:gd name="connsiteX2" fmla="*/ 403391 w 638456"/>
              <a:gd name="connsiteY2" fmla="*/ 165209 h 268616"/>
              <a:gd name="connsiteX3" fmla="*/ 635166 w 638456"/>
              <a:gd name="connsiteY3" fmla="*/ 266809 h 268616"/>
              <a:gd name="connsiteX4" fmla="*/ 539916 w 638456"/>
              <a:gd name="connsiteY4" fmla="*/ 225534 h 268616"/>
              <a:gd name="connsiteX5" fmla="*/ 539916 w 638456"/>
              <a:gd name="connsiteY5" fmla="*/ 165209 h 268616"/>
              <a:gd name="connsiteX6" fmla="*/ 565316 w 638456"/>
              <a:gd name="connsiteY6" fmla="*/ 41384 h 268616"/>
              <a:gd name="connsiteX7" fmla="*/ 498641 w 638456"/>
              <a:gd name="connsiteY7" fmla="*/ 196959 h 268616"/>
              <a:gd name="connsiteX8" fmla="*/ 222416 w 638456"/>
              <a:gd name="connsiteY8" fmla="*/ 108059 h 268616"/>
              <a:gd name="connsiteX9" fmla="*/ 381166 w 638456"/>
              <a:gd name="connsiteY9" fmla="*/ 165209 h 268616"/>
              <a:gd name="connsiteX10" fmla="*/ 166 w 638456"/>
              <a:gd name="connsiteY10" fmla="*/ 109 h 2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56" h="268616">
                <a:moveTo>
                  <a:pt x="166" y="109"/>
                </a:moveTo>
                <a:cubicBezTo>
                  <a:pt x="9162" y="4871"/>
                  <a:pt x="367937" y="166267"/>
                  <a:pt x="435141" y="193784"/>
                </a:cubicBezTo>
                <a:cubicBezTo>
                  <a:pt x="502345" y="221301"/>
                  <a:pt x="370054" y="153038"/>
                  <a:pt x="403391" y="165209"/>
                </a:cubicBezTo>
                <a:cubicBezTo>
                  <a:pt x="436728" y="177380"/>
                  <a:pt x="635166" y="266809"/>
                  <a:pt x="635166" y="266809"/>
                </a:cubicBezTo>
                <a:cubicBezTo>
                  <a:pt x="657920" y="276863"/>
                  <a:pt x="555791" y="242467"/>
                  <a:pt x="539916" y="225534"/>
                </a:cubicBezTo>
                <a:cubicBezTo>
                  <a:pt x="524041" y="208601"/>
                  <a:pt x="535683" y="195901"/>
                  <a:pt x="539916" y="165209"/>
                </a:cubicBezTo>
                <a:cubicBezTo>
                  <a:pt x="544149" y="134517"/>
                  <a:pt x="572195" y="36092"/>
                  <a:pt x="565316" y="41384"/>
                </a:cubicBezTo>
                <a:cubicBezTo>
                  <a:pt x="558437" y="46676"/>
                  <a:pt x="555791" y="185847"/>
                  <a:pt x="498641" y="196959"/>
                </a:cubicBezTo>
                <a:cubicBezTo>
                  <a:pt x="441491" y="208072"/>
                  <a:pt x="241995" y="113351"/>
                  <a:pt x="222416" y="108059"/>
                </a:cubicBezTo>
                <a:cubicBezTo>
                  <a:pt x="202837" y="102767"/>
                  <a:pt x="412916" y="182671"/>
                  <a:pt x="381166" y="165209"/>
                </a:cubicBezTo>
                <a:cubicBezTo>
                  <a:pt x="349416" y="147747"/>
                  <a:pt x="-8830" y="-4653"/>
                  <a:pt x="166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E8638529-25EB-7AF4-94B4-3DAACA59A361}"/>
              </a:ext>
            </a:extLst>
          </p:cNvPr>
          <p:cNvSpPr/>
          <p:nvPr/>
        </p:nvSpPr>
        <p:spPr>
          <a:xfrm>
            <a:off x="4962438" y="10747363"/>
            <a:ext cx="582159" cy="188142"/>
          </a:xfrm>
          <a:custGeom>
            <a:avLst/>
            <a:gdLst>
              <a:gd name="connsiteX0" fmla="*/ 581112 w 582159"/>
              <a:gd name="connsiteY0" fmla="*/ 28587 h 188142"/>
              <a:gd name="connsiteX1" fmla="*/ 546187 w 582159"/>
              <a:gd name="connsiteY1" fmla="*/ 155587 h 188142"/>
              <a:gd name="connsiteX2" fmla="*/ 562062 w 582159"/>
              <a:gd name="connsiteY2" fmla="*/ 174637 h 188142"/>
              <a:gd name="connsiteX3" fmla="*/ 339812 w 582159"/>
              <a:gd name="connsiteY3" fmla="*/ 123837 h 188142"/>
              <a:gd name="connsiteX4" fmla="*/ 517612 w 582159"/>
              <a:gd name="connsiteY4" fmla="*/ 187337 h 188142"/>
              <a:gd name="connsiteX5" fmla="*/ 87 w 582159"/>
              <a:gd name="connsiteY5" fmla="*/ 12 h 188142"/>
              <a:gd name="connsiteX6" fmla="*/ 476337 w 582159"/>
              <a:gd name="connsiteY6" fmla="*/ 177812 h 188142"/>
              <a:gd name="connsiteX7" fmla="*/ 498562 w 582159"/>
              <a:gd name="connsiteY7" fmla="*/ 152412 h 188142"/>
              <a:gd name="connsiteX8" fmla="*/ 581112 w 582159"/>
              <a:gd name="connsiteY8" fmla="*/ 28587 h 1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159" h="188142">
                <a:moveTo>
                  <a:pt x="581112" y="28587"/>
                </a:moveTo>
                <a:cubicBezTo>
                  <a:pt x="589050" y="29116"/>
                  <a:pt x="549362" y="131245"/>
                  <a:pt x="546187" y="155587"/>
                </a:cubicBezTo>
                <a:cubicBezTo>
                  <a:pt x="543012" y="179929"/>
                  <a:pt x="596458" y="179929"/>
                  <a:pt x="562062" y="174637"/>
                </a:cubicBezTo>
                <a:cubicBezTo>
                  <a:pt x="527666" y="169345"/>
                  <a:pt x="347220" y="121720"/>
                  <a:pt x="339812" y="123837"/>
                </a:cubicBezTo>
                <a:cubicBezTo>
                  <a:pt x="332404" y="125954"/>
                  <a:pt x="517612" y="187337"/>
                  <a:pt x="517612" y="187337"/>
                </a:cubicBezTo>
                <a:lnTo>
                  <a:pt x="87" y="12"/>
                </a:lnTo>
                <a:cubicBezTo>
                  <a:pt x="-6792" y="-1575"/>
                  <a:pt x="393258" y="152412"/>
                  <a:pt x="476337" y="177812"/>
                </a:cubicBezTo>
                <a:cubicBezTo>
                  <a:pt x="559416" y="203212"/>
                  <a:pt x="483216" y="176754"/>
                  <a:pt x="498562" y="152412"/>
                </a:cubicBezTo>
                <a:cubicBezTo>
                  <a:pt x="513908" y="128070"/>
                  <a:pt x="573174" y="28058"/>
                  <a:pt x="581112" y="285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6CD2E514-BACA-675A-86C8-93BF232EA764}"/>
              </a:ext>
            </a:extLst>
          </p:cNvPr>
          <p:cNvSpPr/>
          <p:nvPr/>
        </p:nvSpPr>
        <p:spPr>
          <a:xfrm>
            <a:off x="4352193" y="10280605"/>
            <a:ext cx="588107" cy="298617"/>
          </a:xfrm>
          <a:custGeom>
            <a:avLst/>
            <a:gdLst>
              <a:gd name="connsiteX0" fmla="*/ 732 w 588107"/>
              <a:gd name="connsiteY0" fmla="*/ 38145 h 298617"/>
              <a:gd name="connsiteX1" fmla="*/ 238857 w 588107"/>
              <a:gd name="connsiteY1" fmla="*/ 45 h 298617"/>
              <a:gd name="connsiteX2" fmla="*/ 134082 w 588107"/>
              <a:gd name="connsiteY2" fmla="*/ 31795 h 298617"/>
              <a:gd name="connsiteX3" fmla="*/ 181707 w 588107"/>
              <a:gd name="connsiteY3" fmla="*/ 92120 h 298617"/>
              <a:gd name="connsiteX4" fmla="*/ 588107 w 588107"/>
              <a:gd name="connsiteY4" fmla="*/ 298495 h 298617"/>
              <a:gd name="connsiteX5" fmla="*/ 178532 w 588107"/>
              <a:gd name="connsiteY5" fmla="*/ 60370 h 298617"/>
              <a:gd name="connsiteX6" fmla="*/ 732 w 588107"/>
              <a:gd name="connsiteY6" fmla="*/ 38145 h 2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107" h="298617">
                <a:moveTo>
                  <a:pt x="732" y="38145"/>
                </a:moveTo>
                <a:cubicBezTo>
                  <a:pt x="10786" y="28091"/>
                  <a:pt x="216632" y="1103"/>
                  <a:pt x="238857" y="45"/>
                </a:cubicBezTo>
                <a:cubicBezTo>
                  <a:pt x="261082" y="-1013"/>
                  <a:pt x="143607" y="16449"/>
                  <a:pt x="134082" y="31795"/>
                </a:cubicBezTo>
                <a:cubicBezTo>
                  <a:pt x="124557" y="47141"/>
                  <a:pt x="106036" y="47670"/>
                  <a:pt x="181707" y="92120"/>
                </a:cubicBezTo>
                <a:cubicBezTo>
                  <a:pt x="257378" y="136570"/>
                  <a:pt x="588636" y="303787"/>
                  <a:pt x="588107" y="298495"/>
                </a:cubicBezTo>
                <a:cubicBezTo>
                  <a:pt x="587578" y="293203"/>
                  <a:pt x="271136" y="106407"/>
                  <a:pt x="178532" y="60370"/>
                </a:cubicBezTo>
                <a:cubicBezTo>
                  <a:pt x="85928" y="14333"/>
                  <a:pt x="-9322" y="48199"/>
                  <a:pt x="732" y="381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DD60BC23-990F-46FB-D4A0-1B9BC6E3FE2C}"/>
              </a:ext>
            </a:extLst>
          </p:cNvPr>
          <p:cNvSpPr/>
          <p:nvPr/>
        </p:nvSpPr>
        <p:spPr>
          <a:xfrm>
            <a:off x="6376441" y="6363077"/>
            <a:ext cx="948873" cy="2178149"/>
          </a:xfrm>
          <a:custGeom>
            <a:avLst/>
            <a:gdLst>
              <a:gd name="connsiteX0" fmla="*/ 928820 w 948873"/>
              <a:gd name="connsiteY0" fmla="*/ 37723 h 2178149"/>
              <a:gd name="connsiteX1" fmla="*/ 4481 w 948873"/>
              <a:gd name="connsiteY1" fmla="*/ 2164697 h 2178149"/>
              <a:gd name="connsiteX2" fmla="*/ 590889 w 948873"/>
              <a:gd name="connsiteY2" fmla="*/ 902427 h 2178149"/>
              <a:gd name="connsiteX3" fmla="*/ 928820 w 948873"/>
              <a:gd name="connsiteY3" fmla="*/ 37723 h 217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873" h="2178149">
                <a:moveTo>
                  <a:pt x="928820" y="37723"/>
                </a:moveTo>
                <a:cubicBezTo>
                  <a:pt x="831085" y="248101"/>
                  <a:pt x="60803" y="2020580"/>
                  <a:pt x="4481" y="2164697"/>
                </a:cubicBezTo>
                <a:cubicBezTo>
                  <a:pt x="-51841" y="2308814"/>
                  <a:pt x="438489" y="1255266"/>
                  <a:pt x="590889" y="902427"/>
                </a:cubicBezTo>
                <a:cubicBezTo>
                  <a:pt x="743289" y="549588"/>
                  <a:pt x="1026555" y="-172655"/>
                  <a:pt x="928820" y="377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50C3B825-CC1F-D908-4A3F-C4965637A994}"/>
              </a:ext>
            </a:extLst>
          </p:cNvPr>
          <p:cNvSpPr/>
          <p:nvPr/>
        </p:nvSpPr>
        <p:spPr>
          <a:xfrm>
            <a:off x="7119278" y="5757106"/>
            <a:ext cx="1060652" cy="1113192"/>
          </a:xfrm>
          <a:custGeom>
            <a:avLst/>
            <a:gdLst>
              <a:gd name="connsiteX0" fmla="*/ 1057313 w 1060652"/>
              <a:gd name="connsiteY0" fmla="*/ 3172 h 1113192"/>
              <a:gd name="connsiteX1" fmla="*/ 549313 w 1060652"/>
              <a:gd name="connsiteY1" fmla="*/ 224042 h 1113192"/>
              <a:gd name="connsiteX2" fmla="*/ 765765 w 1060652"/>
              <a:gd name="connsiteY2" fmla="*/ 109190 h 1113192"/>
              <a:gd name="connsiteX3" fmla="*/ 200339 w 1060652"/>
              <a:gd name="connsiteY3" fmla="*/ 634859 h 1113192"/>
              <a:gd name="connsiteX4" fmla="*/ 262183 w 1060652"/>
              <a:gd name="connsiteY4" fmla="*/ 564181 h 1113192"/>
              <a:gd name="connsiteX5" fmla="*/ 1557 w 1060652"/>
              <a:gd name="connsiteY5" fmla="*/ 1111937 h 1113192"/>
              <a:gd name="connsiteX6" fmla="*/ 403539 w 1060652"/>
              <a:gd name="connsiteY6" fmla="*/ 387485 h 1113192"/>
              <a:gd name="connsiteX7" fmla="*/ 385870 w 1060652"/>
              <a:gd name="connsiteY7" fmla="*/ 431659 h 1113192"/>
              <a:gd name="connsiteX8" fmla="*/ 840861 w 1060652"/>
              <a:gd name="connsiteY8" fmla="*/ 56181 h 1113192"/>
              <a:gd name="connsiteX9" fmla="*/ 774600 w 1060652"/>
              <a:gd name="connsiteY9" fmla="*/ 91520 h 1113192"/>
              <a:gd name="connsiteX10" fmla="*/ 1057313 w 1060652"/>
              <a:gd name="connsiteY10" fmla="*/ 3172 h 111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0652" h="1113192">
                <a:moveTo>
                  <a:pt x="1057313" y="3172"/>
                </a:moveTo>
                <a:cubicBezTo>
                  <a:pt x="1019765" y="25259"/>
                  <a:pt x="597904" y="206372"/>
                  <a:pt x="549313" y="224042"/>
                </a:cubicBezTo>
                <a:cubicBezTo>
                  <a:pt x="500722" y="241712"/>
                  <a:pt x="823927" y="40721"/>
                  <a:pt x="765765" y="109190"/>
                </a:cubicBezTo>
                <a:cubicBezTo>
                  <a:pt x="707603" y="177660"/>
                  <a:pt x="284269" y="559027"/>
                  <a:pt x="200339" y="634859"/>
                </a:cubicBezTo>
                <a:cubicBezTo>
                  <a:pt x="116409" y="710691"/>
                  <a:pt x="295313" y="484668"/>
                  <a:pt x="262183" y="564181"/>
                </a:cubicBezTo>
                <a:cubicBezTo>
                  <a:pt x="229053" y="643694"/>
                  <a:pt x="-22002" y="1141386"/>
                  <a:pt x="1557" y="1111937"/>
                </a:cubicBezTo>
                <a:cubicBezTo>
                  <a:pt x="25116" y="1082488"/>
                  <a:pt x="339487" y="500865"/>
                  <a:pt x="403539" y="387485"/>
                </a:cubicBezTo>
                <a:cubicBezTo>
                  <a:pt x="467591" y="274105"/>
                  <a:pt x="312983" y="486876"/>
                  <a:pt x="385870" y="431659"/>
                </a:cubicBezTo>
                <a:cubicBezTo>
                  <a:pt x="458757" y="376442"/>
                  <a:pt x="776073" y="112871"/>
                  <a:pt x="840861" y="56181"/>
                </a:cubicBezTo>
                <a:cubicBezTo>
                  <a:pt x="905649" y="-509"/>
                  <a:pt x="745151" y="101827"/>
                  <a:pt x="774600" y="91520"/>
                </a:cubicBezTo>
                <a:cubicBezTo>
                  <a:pt x="804049" y="81213"/>
                  <a:pt x="1094861" y="-18915"/>
                  <a:pt x="1057313" y="3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8908B39A-DC52-08F4-8E1B-C48B88B5608B}"/>
              </a:ext>
            </a:extLst>
          </p:cNvPr>
          <p:cNvSpPr/>
          <p:nvPr/>
        </p:nvSpPr>
        <p:spPr>
          <a:xfrm>
            <a:off x="8145670" y="5723950"/>
            <a:ext cx="1268537" cy="854551"/>
          </a:xfrm>
          <a:custGeom>
            <a:avLst/>
            <a:gdLst>
              <a:gd name="connsiteX0" fmla="*/ 0 w 1268537"/>
              <a:gd name="connsiteY0" fmla="*/ 14241 h 854551"/>
              <a:gd name="connsiteX1" fmla="*/ 569843 w 1268537"/>
              <a:gd name="connsiteY1" fmla="*/ 84920 h 854551"/>
              <a:gd name="connsiteX2" fmla="*/ 561008 w 1268537"/>
              <a:gd name="connsiteY2" fmla="*/ 76085 h 854551"/>
              <a:gd name="connsiteX3" fmla="*/ 764208 w 1268537"/>
              <a:gd name="connsiteY3" fmla="*/ 230693 h 854551"/>
              <a:gd name="connsiteX4" fmla="*/ 1104347 w 1268537"/>
              <a:gd name="connsiteY4" fmla="*/ 575250 h 854551"/>
              <a:gd name="connsiteX5" fmla="*/ 1104347 w 1268537"/>
              <a:gd name="connsiteY5" fmla="*/ 566415 h 854551"/>
              <a:gd name="connsiteX6" fmla="*/ 1267791 w 1268537"/>
              <a:gd name="connsiteY6" fmla="*/ 853546 h 854551"/>
              <a:gd name="connsiteX7" fmla="*/ 1029252 w 1268537"/>
              <a:gd name="connsiteY7" fmla="*/ 451563 h 854551"/>
              <a:gd name="connsiteX8" fmla="*/ 1016000 w 1268537"/>
              <a:gd name="connsiteY8" fmla="*/ 455980 h 854551"/>
              <a:gd name="connsiteX9" fmla="*/ 675860 w 1268537"/>
              <a:gd name="connsiteY9" fmla="*/ 107007 h 854551"/>
              <a:gd name="connsiteX10" fmla="*/ 764208 w 1268537"/>
              <a:gd name="connsiteY10" fmla="*/ 164433 h 854551"/>
              <a:gd name="connsiteX11" fmla="*/ 287130 w 1268537"/>
              <a:gd name="connsiteY11" fmla="*/ 989 h 854551"/>
              <a:gd name="connsiteX12" fmla="*/ 490330 w 1268537"/>
              <a:gd name="connsiteY12" fmla="*/ 93754 h 854551"/>
              <a:gd name="connsiteX13" fmla="*/ 0 w 1268537"/>
              <a:gd name="connsiteY13" fmla="*/ 14241 h 8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8537" h="854551">
                <a:moveTo>
                  <a:pt x="0" y="14241"/>
                </a:moveTo>
                <a:cubicBezTo>
                  <a:pt x="13252" y="12769"/>
                  <a:pt x="569843" y="84920"/>
                  <a:pt x="569843" y="84920"/>
                </a:cubicBezTo>
                <a:cubicBezTo>
                  <a:pt x="663344" y="95227"/>
                  <a:pt x="528614" y="51790"/>
                  <a:pt x="561008" y="76085"/>
                </a:cubicBezTo>
                <a:cubicBezTo>
                  <a:pt x="593402" y="100380"/>
                  <a:pt x="673652" y="147499"/>
                  <a:pt x="764208" y="230693"/>
                </a:cubicBezTo>
                <a:cubicBezTo>
                  <a:pt x="854764" y="313887"/>
                  <a:pt x="1047657" y="519297"/>
                  <a:pt x="1104347" y="575250"/>
                </a:cubicBezTo>
                <a:cubicBezTo>
                  <a:pt x="1161037" y="631203"/>
                  <a:pt x="1077106" y="520032"/>
                  <a:pt x="1104347" y="566415"/>
                </a:cubicBezTo>
                <a:cubicBezTo>
                  <a:pt x="1131588" y="612798"/>
                  <a:pt x="1280307" y="872688"/>
                  <a:pt x="1267791" y="853546"/>
                </a:cubicBezTo>
                <a:cubicBezTo>
                  <a:pt x="1255275" y="834404"/>
                  <a:pt x="1071217" y="517824"/>
                  <a:pt x="1029252" y="451563"/>
                </a:cubicBezTo>
                <a:cubicBezTo>
                  <a:pt x="987287" y="385302"/>
                  <a:pt x="1074899" y="513406"/>
                  <a:pt x="1016000" y="455980"/>
                </a:cubicBezTo>
                <a:cubicBezTo>
                  <a:pt x="957101" y="398554"/>
                  <a:pt x="717825" y="155598"/>
                  <a:pt x="675860" y="107007"/>
                </a:cubicBezTo>
                <a:cubicBezTo>
                  <a:pt x="633895" y="58416"/>
                  <a:pt x="828996" y="182103"/>
                  <a:pt x="764208" y="164433"/>
                </a:cubicBezTo>
                <a:cubicBezTo>
                  <a:pt x="699420" y="146763"/>
                  <a:pt x="332776" y="12769"/>
                  <a:pt x="287130" y="989"/>
                </a:cubicBezTo>
                <a:cubicBezTo>
                  <a:pt x="241484" y="-10791"/>
                  <a:pt x="536713" y="86392"/>
                  <a:pt x="490330" y="93754"/>
                </a:cubicBezTo>
                <a:lnTo>
                  <a:pt x="0" y="142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C3F05BD2-C1C5-4870-0335-B204FDD03708}"/>
              </a:ext>
            </a:extLst>
          </p:cNvPr>
          <p:cNvSpPr/>
          <p:nvPr/>
        </p:nvSpPr>
        <p:spPr>
          <a:xfrm>
            <a:off x="9333403" y="6391674"/>
            <a:ext cx="115423" cy="504019"/>
          </a:xfrm>
          <a:custGeom>
            <a:avLst/>
            <a:gdLst>
              <a:gd name="connsiteX0" fmla="*/ 40301 w 115423"/>
              <a:gd name="connsiteY0" fmla="*/ 291 h 504019"/>
              <a:gd name="connsiteX1" fmla="*/ 18214 w 115423"/>
              <a:gd name="connsiteY1" fmla="*/ 446448 h 504019"/>
              <a:gd name="connsiteX2" fmla="*/ 40301 w 115423"/>
              <a:gd name="connsiteY2" fmla="*/ 278587 h 504019"/>
              <a:gd name="connsiteX3" fmla="*/ 115397 w 115423"/>
              <a:gd name="connsiteY3" fmla="*/ 503874 h 504019"/>
              <a:gd name="connsiteX4" fmla="*/ 31467 w 115423"/>
              <a:gd name="connsiteY4" fmla="*/ 238830 h 504019"/>
              <a:gd name="connsiteX5" fmla="*/ 545 w 115423"/>
              <a:gd name="connsiteY5" fmla="*/ 375769 h 504019"/>
              <a:gd name="connsiteX6" fmla="*/ 40301 w 115423"/>
              <a:gd name="connsiteY6" fmla="*/ 291 h 5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23" h="504019">
                <a:moveTo>
                  <a:pt x="40301" y="291"/>
                </a:moveTo>
                <a:cubicBezTo>
                  <a:pt x="43246" y="12071"/>
                  <a:pt x="18214" y="400065"/>
                  <a:pt x="18214" y="446448"/>
                </a:cubicBezTo>
                <a:cubicBezTo>
                  <a:pt x="18214" y="492831"/>
                  <a:pt x="24104" y="269016"/>
                  <a:pt x="40301" y="278587"/>
                </a:cubicBezTo>
                <a:cubicBezTo>
                  <a:pt x="56498" y="288158"/>
                  <a:pt x="116869" y="510500"/>
                  <a:pt x="115397" y="503874"/>
                </a:cubicBezTo>
                <a:cubicBezTo>
                  <a:pt x="113925" y="497248"/>
                  <a:pt x="50609" y="260181"/>
                  <a:pt x="31467" y="238830"/>
                </a:cubicBezTo>
                <a:cubicBezTo>
                  <a:pt x="12325" y="217479"/>
                  <a:pt x="-3136" y="414053"/>
                  <a:pt x="545" y="375769"/>
                </a:cubicBezTo>
                <a:cubicBezTo>
                  <a:pt x="4226" y="337485"/>
                  <a:pt x="37356" y="-11489"/>
                  <a:pt x="40301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FEE23187-610F-81FA-DED2-C609B693DA7E}"/>
              </a:ext>
            </a:extLst>
          </p:cNvPr>
          <p:cNvSpPr/>
          <p:nvPr/>
        </p:nvSpPr>
        <p:spPr>
          <a:xfrm>
            <a:off x="8768336" y="6810701"/>
            <a:ext cx="676050" cy="1875691"/>
          </a:xfrm>
          <a:custGeom>
            <a:avLst/>
            <a:gdLst>
              <a:gd name="connsiteX0" fmla="*/ 676047 w 676050"/>
              <a:gd name="connsiteY0" fmla="*/ 916 h 1875691"/>
              <a:gd name="connsiteX1" fmla="*/ 525855 w 676050"/>
              <a:gd name="connsiteY1" fmla="*/ 614934 h 1875691"/>
              <a:gd name="connsiteX2" fmla="*/ 521438 w 676050"/>
              <a:gd name="connsiteY2" fmla="*/ 632603 h 1875691"/>
              <a:gd name="connsiteX3" fmla="*/ 494934 w 676050"/>
              <a:gd name="connsiteY3" fmla="*/ 902064 h 1875691"/>
              <a:gd name="connsiteX4" fmla="*/ 486099 w 676050"/>
              <a:gd name="connsiteY4" fmla="*/ 645856 h 1875691"/>
              <a:gd name="connsiteX5" fmla="*/ 433090 w 676050"/>
              <a:gd name="connsiteY5" fmla="*/ 1008082 h 1875691"/>
              <a:gd name="connsiteX6" fmla="*/ 186 w 676050"/>
              <a:gd name="connsiteY6" fmla="*/ 1873890 h 1875691"/>
              <a:gd name="connsiteX7" fmla="*/ 490516 w 676050"/>
              <a:gd name="connsiteY7" fmla="*/ 756290 h 1875691"/>
              <a:gd name="connsiteX8" fmla="*/ 380081 w 676050"/>
              <a:gd name="connsiteY8" fmla="*/ 1109682 h 1875691"/>
              <a:gd name="connsiteX9" fmla="*/ 415421 w 676050"/>
              <a:gd name="connsiteY9" fmla="*/ 955073 h 1875691"/>
              <a:gd name="connsiteX10" fmla="*/ 534690 w 676050"/>
              <a:gd name="connsiteY10" fmla="*/ 504499 h 1875691"/>
              <a:gd name="connsiteX11" fmla="*/ 481681 w 676050"/>
              <a:gd name="connsiteY11" fmla="*/ 645856 h 1875691"/>
              <a:gd name="connsiteX12" fmla="*/ 525855 w 676050"/>
              <a:gd name="connsiteY12" fmla="*/ 363142 h 1875691"/>
              <a:gd name="connsiteX13" fmla="*/ 530273 w 676050"/>
              <a:gd name="connsiteY13" fmla="*/ 473577 h 1875691"/>
              <a:gd name="connsiteX14" fmla="*/ 676047 w 676050"/>
              <a:gd name="connsiteY14" fmla="*/ 916 h 187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050" h="1875691">
                <a:moveTo>
                  <a:pt x="676047" y="916"/>
                </a:moveTo>
                <a:cubicBezTo>
                  <a:pt x="675311" y="24475"/>
                  <a:pt x="525855" y="614934"/>
                  <a:pt x="525855" y="614934"/>
                </a:cubicBezTo>
                <a:cubicBezTo>
                  <a:pt x="500087" y="720215"/>
                  <a:pt x="526591" y="584748"/>
                  <a:pt x="521438" y="632603"/>
                </a:cubicBezTo>
                <a:cubicBezTo>
                  <a:pt x="516285" y="680458"/>
                  <a:pt x="500824" y="899855"/>
                  <a:pt x="494934" y="902064"/>
                </a:cubicBezTo>
                <a:cubicBezTo>
                  <a:pt x="489044" y="904273"/>
                  <a:pt x="496406" y="628186"/>
                  <a:pt x="486099" y="645856"/>
                </a:cubicBezTo>
                <a:cubicBezTo>
                  <a:pt x="475792" y="663526"/>
                  <a:pt x="514075" y="803410"/>
                  <a:pt x="433090" y="1008082"/>
                </a:cubicBezTo>
                <a:cubicBezTo>
                  <a:pt x="352105" y="1212754"/>
                  <a:pt x="-9385" y="1915855"/>
                  <a:pt x="186" y="1873890"/>
                </a:cubicBezTo>
                <a:cubicBezTo>
                  <a:pt x="9757" y="1831925"/>
                  <a:pt x="427200" y="883658"/>
                  <a:pt x="490516" y="756290"/>
                </a:cubicBezTo>
                <a:cubicBezTo>
                  <a:pt x="553832" y="628922"/>
                  <a:pt x="392597" y="1076551"/>
                  <a:pt x="380081" y="1109682"/>
                </a:cubicBezTo>
                <a:cubicBezTo>
                  <a:pt x="367565" y="1142813"/>
                  <a:pt x="389653" y="1055937"/>
                  <a:pt x="415421" y="955073"/>
                </a:cubicBezTo>
                <a:cubicBezTo>
                  <a:pt x="441189" y="854209"/>
                  <a:pt x="523647" y="556035"/>
                  <a:pt x="534690" y="504499"/>
                </a:cubicBezTo>
                <a:cubicBezTo>
                  <a:pt x="545733" y="452963"/>
                  <a:pt x="483153" y="669415"/>
                  <a:pt x="481681" y="645856"/>
                </a:cubicBezTo>
                <a:cubicBezTo>
                  <a:pt x="480209" y="622297"/>
                  <a:pt x="517756" y="391855"/>
                  <a:pt x="525855" y="363142"/>
                </a:cubicBezTo>
                <a:cubicBezTo>
                  <a:pt x="533954" y="334429"/>
                  <a:pt x="503769" y="531739"/>
                  <a:pt x="530273" y="473577"/>
                </a:cubicBezTo>
                <a:cubicBezTo>
                  <a:pt x="556777" y="415415"/>
                  <a:pt x="676783" y="-22643"/>
                  <a:pt x="676047" y="9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8D6E60DD-D0F4-5B15-2A8C-EF19AB39BCB7}"/>
              </a:ext>
            </a:extLst>
          </p:cNvPr>
          <p:cNvSpPr/>
          <p:nvPr/>
        </p:nvSpPr>
        <p:spPr>
          <a:xfrm>
            <a:off x="8481385" y="8584094"/>
            <a:ext cx="323788" cy="502645"/>
          </a:xfrm>
          <a:custGeom>
            <a:avLst/>
            <a:gdLst>
              <a:gd name="connsiteX0" fmla="*/ 291554 w 323788"/>
              <a:gd name="connsiteY0" fmla="*/ 34236 h 502645"/>
              <a:gd name="connsiteX1" fmla="*/ 6 w 323788"/>
              <a:gd name="connsiteY1" fmla="*/ 502480 h 502645"/>
              <a:gd name="connsiteX2" fmla="*/ 282719 w 323788"/>
              <a:gd name="connsiteY2" fmla="*/ 87245 h 502645"/>
              <a:gd name="connsiteX3" fmla="*/ 291554 w 323788"/>
              <a:gd name="connsiteY3" fmla="*/ 34236 h 5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788" h="502645">
                <a:moveTo>
                  <a:pt x="291554" y="34236"/>
                </a:moveTo>
                <a:cubicBezTo>
                  <a:pt x="244435" y="103442"/>
                  <a:pt x="1478" y="493645"/>
                  <a:pt x="6" y="502480"/>
                </a:cubicBezTo>
                <a:cubicBezTo>
                  <a:pt x="-1467" y="511315"/>
                  <a:pt x="232655" y="164549"/>
                  <a:pt x="282719" y="87245"/>
                </a:cubicBezTo>
                <a:cubicBezTo>
                  <a:pt x="332783" y="9941"/>
                  <a:pt x="338673" y="-34970"/>
                  <a:pt x="291554" y="342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4F4403C7-3BE3-7D01-767A-FA136A3B86B7}"/>
              </a:ext>
            </a:extLst>
          </p:cNvPr>
          <p:cNvSpPr/>
          <p:nvPr/>
        </p:nvSpPr>
        <p:spPr>
          <a:xfrm>
            <a:off x="8471691" y="8905509"/>
            <a:ext cx="89274" cy="2023642"/>
          </a:xfrm>
          <a:custGeom>
            <a:avLst/>
            <a:gdLst>
              <a:gd name="connsiteX0" fmla="*/ 89213 w 89274"/>
              <a:gd name="connsiteY0" fmla="*/ 4369 h 2023642"/>
              <a:gd name="connsiteX1" fmla="*/ 18535 w 89274"/>
              <a:gd name="connsiteY1" fmla="*/ 1002700 h 2023642"/>
              <a:gd name="connsiteX2" fmla="*/ 866 w 89274"/>
              <a:gd name="connsiteY2" fmla="*/ 870178 h 2023642"/>
              <a:gd name="connsiteX3" fmla="*/ 5283 w 89274"/>
              <a:gd name="connsiteY3" fmla="*/ 2023117 h 2023642"/>
              <a:gd name="connsiteX4" fmla="*/ 27370 w 89274"/>
              <a:gd name="connsiteY4" fmla="*/ 1020369 h 2023642"/>
              <a:gd name="connsiteX5" fmla="*/ 31787 w 89274"/>
              <a:gd name="connsiteY5" fmla="*/ 1117552 h 2023642"/>
              <a:gd name="connsiteX6" fmla="*/ 40622 w 89274"/>
              <a:gd name="connsiteY6" fmla="*/ 322421 h 2023642"/>
              <a:gd name="connsiteX7" fmla="*/ 5283 w 89274"/>
              <a:gd name="connsiteY7" fmla="*/ 627221 h 2023642"/>
              <a:gd name="connsiteX8" fmla="*/ 89213 w 89274"/>
              <a:gd name="connsiteY8" fmla="*/ 4369 h 202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274" h="2023642">
                <a:moveTo>
                  <a:pt x="89213" y="4369"/>
                </a:moveTo>
                <a:cubicBezTo>
                  <a:pt x="91422" y="66949"/>
                  <a:pt x="33259" y="858399"/>
                  <a:pt x="18535" y="1002700"/>
                </a:cubicBezTo>
                <a:cubicBezTo>
                  <a:pt x="3811" y="1147001"/>
                  <a:pt x="3075" y="700109"/>
                  <a:pt x="866" y="870178"/>
                </a:cubicBezTo>
                <a:cubicBezTo>
                  <a:pt x="-1343" y="1040247"/>
                  <a:pt x="866" y="1998085"/>
                  <a:pt x="5283" y="2023117"/>
                </a:cubicBezTo>
                <a:cubicBezTo>
                  <a:pt x="9700" y="2048149"/>
                  <a:pt x="22953" y="1171297"/>
                  <a:pt x="27370" y="1020369"/>
                </a:cubicBezTo>
                <a:cubicBezTo>
                  <a:pt x="31787" y="869442"/>
                  <a:pt x="29578" y="1233877"/>
                  <a:pt x="31787" y="1117552"/>
                </a:cubicBezTo>
                <a:cubicBezTo>
                  <a:pt x="33996" y="1001227"/>
                  <a:pt x="45039" y="404143"/>
                  <a:pt x="40622" y="322421"/>
                </a:cubicBezTo>
                <a:cubicBezTo>
                  <a:pt x="36205" y="240699"/>
                  <a:pt x="-1343" y="683174"/>
                  <a:pt x="5283" y="627221"/>
                </a:cubicBezTo>
                <a:cubicBezTo>
                  <a:pt x="11909" y="571268"/>
                  <a:pt x="87004" y="-58211"/>
                  <a:pt x="89213" y="43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2F471102-F49E-DCA3-6205-D02AACAE90AF}"/>
              </a:ext>
            </a:extLst>
          </p:cNvPr>
          <p:cNvSpPr/>
          <p:nvPr/>
        </p:nvSpPr>
        <p:spPr>
          <a:xfrm>
            <a:off x="6943330" y="10009808"/>
            <a:ext cx="1577684" cy="1008025"/>
          </a:xfrm>
          <a:custGeom>
            <a:avLst/>
            <a:gdLst>
              <a:gd name="connsiteX0" fmla="*/ 809 w 1577684"/>
              <a:gd name="connsiteY0" fmla="*/ 1 h 1008025"/>
              <a:gd name="connsiteX1" fmla="*/ 314444 w 1577684"/>
              <a:gd name="connsiteY1" fmla="*/ 335722 h 1008025"/>
              <a:gd name="connsiteX2" fmla="*/ 327696 w 1577684"/>
              <a:gd name="connsiteY2" fmla="*/ 331305 h 1008025"/>
              <a:gd name="connsiteX3" fmla="*/ 539731 w 1577684"/>
              <a:gd name="connsiteY3" fmla="*/ 640522 h 1008025"/>
              <a:gd name="connsiteX4" fmla="*/ 526479 w 1577684"/>
              <a:gd name="connsiteY4" fmla="*/ 618435 h 1008025"/>
              <a:gd name="connsiteX5" fmla="*/ 826861 w 1577684"/>
              <a:gd name="connsiteY5" fmla="*/ 861392 h 1008025"/>
              <a:gd name="connsiteX6" fmla="*/ 795940 w 1577684"/>
              <a:gd name="connsiteY6" fmla="*/ 839305 h 1008025"/>
              <a:gd name="connsiteX7" fmla="*/ 1348113 w 1577684"/>
              <a:gd name="connsiteY7" fmla="*/ 985079 h 1008025"/>
              <a:gd name="connsiteX8" fmla="*/ 1374618 w 1577684"/>
              <a:gd name="connsiteY8" fmla="*/ 993914 h 1008025"/>
              <a:gd name="connsiteX9" fmla="*/ 1568983 w 1577684"/>
              <a:gd name="connsiteY9" fmla="*/ 856975 h 1008025"/>
              <a:gd name="connsiteX10" fmla="*/ 1542479 w 1577684"/>
              <a:gd name="connsiteY10" fmla="*/ 905566 h 1008025"/>
              <a:gd name="connsiteX11" fmla="*/ 1529227 w 1577684"/>
              <a:gd name="connsiteY11" fmla="*/ 737705 h 1008025"/>
              <a:gd name="connsiteX12" fmla="*/ 1555731 w 1577684"/>
              <a:gd name="connsiteY12" fmla="*/ 905566 h 1008025"/>
              <a:gd name="connsiteX13" fmla="*/ 1485053 w 1577684"/>
              <a:gd name="connsiteY13" fmla="*/ 971827 h 1008025"/>
              <a:gd name="connsiteX14" fmla="*/ 1471800 w 1577684"/>
              <a:gd name="connsiteY14" fmla="*/ 993914 h 1008025"/>
              <a:gd name="connsiteX15" fmla="*/ 1370200 w 1577684"/>
              <a:gd name="connsiteY15" fmla="*/ 1002749 h 1008025"/>
              <a:gd name="connsiteX16" fmla="*/ 1560148 w 1577684"/>
              <a:gd name="connsiteY16" fmla="*/ 909983 h 1008025"/>
              <a:gd name="connsiteX17" fmla="*/ 1308357 w 1577684"/>
              <a:gd name="connsiteY17" fmla="*/ 958575 h 1008025"/>
              <a:gd name="connsiteX18" fmla="*/ 791522 w 1577684"/>
              <a:gd name="connsiteY18" fmla="*/ 874644 h 1008025"/>
              <a:gd name="connsiteX19" fmla="*/ 848948 w 1577684"/>
              <a:gd name="connsiteY19" fmla="*/ 830470 h 1008025"/>
              <a:gd name="connsiteX20" fmla="*/ 526479 w 1577684"/>
              <a:gd name="connsiteY20" fmla="*/ 538922 h 1008025"/>
              <a:gd name="connsiteX21" fmla="*/ 742931 w 1577684"/>
              <a:gd name="connsiteY21" fmla="*/ 786296 h 1008025"/>
              <a:gd name="connsiteX22" fmla="*/ 389540 w 1577684"/>
              <a:gd name="connsiteY22" fmla="*/ 371062 h 1008025"/>
              <a:gd name="connsiteX23" fmla="*/ 345366 w 1577684"/>
              <a:gd name="connsiteY23" fmla="*/ 260627 h 1008025"/>
              <a:gd name="connsiteX24" fmla="*/ 420461 w 1577684"/>
              <a:gd name="connsiteY24" fmla="*/ 340140 h 1008025"/>
              <a:gd name="connsiteX25" fmla="*/ 809 w 1577684"/>
              <a:gd name="connsiteY25" fmla="*/ 1 h 10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77684" h="1008025">
                <a:moveTo>
                  <a:pt x="809" y="1"/>
                </a:moveTo>
                <a:cubicBezTo>
                  <a:pt x="-16860" y="-735"/>
                  <a:pt x="259963" y="280505"/>
                  <a:pt x="314444" y="335722"/>
                </a:cubicBezTo>
                <a:cubicBezTo>
                  <a:pt x="368925" y="390939"/>
                  <a:pt x="290148" y="280505"/>
                  <a:pt x="327696" y="331305"/>
                </a:cubicBezTo>
                <a:cubicBezTo>
                  <a:pt x="365244" y="382105"/>
                  <a:pt x="506601" y="592667"/>
                  <a:pt x="539731" y="640522"/>
                </a:cubicBezTo>
                <a:cubicBezTo>
                  <a:pt x="572861" y="688377"/>
                  <a:pt x="478624" y="581623"/>
                  <a:pt x="526479" y="618435"/>
                </a:cubicBezTo>
                <a:cubicBezTo>
                  <a:pt x="574334" y="655247"/>
                  <a:pt x="781951" y="824580"/>
                  <a:pt x="826861" y="861392"/>
                </a:cubicBezTo>
                <a:cubicBezTo>
                  <a:pt x="871771" y="898204"/>
                  <a:pt x="709065" y="818690"/>
                  <a:pt x="795940" y="839305"/>
                </a:cubicBezTo>
                <a:cubicBezTo>
                  <a:pt x="882815" y="859920"/>
                  <a:pt x="1251667" y="959311"/>
                  <a:pt x="1348113" y="985079"/>
                </a:cubicBezTo>
                <a:cubicBezTo>
                  <a:pt x="1444559" y="1010847"/>
                  <a:pt x="1337806" y="1015265"/>
                  <a:pt x="1374618" y="993914"/>
                </a:cubicBezTo>
                <a:cubicBezTo>
                  <a:pt x="1411430" y="972563"/>
                  <a:pt x="1541006" y="871700"/>
                  <a:pt x="1568983" y="856975"/>
                </a:cubicBezTo>
                <a:cubicBezTo>
                  <a:pt x="1596960" y="842250"/>
                  <a:pt x="1549105" y="925444"/>
                  <a:pt x="1542479" y="905566"/>
                </a:cubicBezTo>
                <a:cubicBezTo>
                  <a:pt x="1535853" y="885688"/>
                  <a:pt x="1527018" y="737705"/>
                  <a:pt x="1529227" y="737705"/>
                </a:cubicBezTo>
                <a:cubicBezTo>
                  <a:pt x="1531436" y="737705"/>
                  <a:pt x="1563093" y="866546"/>
                  <a:pt x="1555731" y="905566"/>
                </a:cubicBezTo>
                <a:cubicBezTo>
                  <a:pt x="1548369" y="944586"/>
                  <a:pt x="1499041" y="957102"/>
                  <a:pt x="1485053" y="971827"/>
                </a:cubicBezTo>
                <a:cubicBezTo>
                  <a:pt x="1471065" y="986552"/>
                  <a:pt x="1490942" y="988760"/>
                  <a:pt x="1471800" y="993914"/>
                </a:cubicBezTo>
                <a:cubicBezTo>
                  <a:pt x="1452658" y="999068"/>
                  <a:pt x="1355475" y="1016737"/>
                  <a:pt x="1370200" y="1002749"/>
                </a:cubicBezTo>
                <a:cubicBezTo>
                  <a:pt x="1384925" y="988761"/>
                  <a:pt x="1570455" y="917345"/>
                  <a:pt x="1560148" y="909983"/>
                </a:cubicBezTo>
                <a:cubicBezTo>
                  <a:pt x="1549841" y="902621"/>
                  <a:pt x="1436461" y="964465"/>
                  <a:pt x="1308357" y="958575"/>
                </a:cubicBezTo>
                <a:cubicBezTo>
                  <a:pt x="1180253" y="952685"/>
                  <a:pt x="868090" y="895995"/>
                  <a:pt x="791522" y="874644"/>
                </a:cubicBezTo>
                <a:cubicBezTo>
                  <a:pt x="714954" y="853293"/>
                  <a:pt x="893122" y="886424"/>
                  <a:pt x="848948" y="830470"/>
                </a:cubicBezTo>
                <a:cubicBezTo>
                  <a:pt x="804774" y="774516"/>
                  <a:pt x="544148" y="546284"/>
                  <a:pt x="526479" y="538922"/>
                </a:cubicBezTo>
                <a:cubicBezTo>
                  <a:pt x="508810" y="531560"/>
                  <a:pt x="765754" y="814272"/>
                  <a:pt x="742931" y="786296"/>
                </a:cubicBezTo>
                <a:cubicBezTo>
                  <a:pt x="720108" y="758320"/>
                  <a:pt x="455801" y="458674"/>
                  <a:pt x="389540" y="371062"/>
                </a:cubicBezTo>
                <a:cubicBezTo>
                  <a:pt x="323279" y="283451"/>
                  <a:pt x="340213" y="265781"/>
                  <a:pt x="345366" y="260627"/>
                </a:cubicBezTo>
                <a:cubicBezTo>
                  <a:pt x="350519" y="255473"/>
                  <a:pt x="474942" y="383578"/>
                  <a:pt x="420461" y="340140"/>
                </a:cubicBezTo>
                <a:cubicBezTo>
                  <a:pt x="365980" y="296702"/>
                  <a:pt x="18478" y="737"/>
                  <a:pt x="809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1B6D8C6B-3042-3036-B942-BC7F7542C497}"/>
              </a:ext>
            </a:extLst>
          </p:cNvPr>
          <p:cNvSpPr/>
          <p:nvPr/>
        </p:nvSpPr>
        <p:spPr>
          <a:xfrm>
            <a:off x="1594667" y="9962745"/>
            <a:ext cx="1929515" cy="486422"/>
          </a:xfrm>
          <a:custGeom>
            <a:avLst/>
            <a:gdLst>
              <a:gd name="connsiteX0" fmla="*/ 13263 w 1929515"/>
              <a:gd name="connsiteY0" fmla="*/ 484385 h 486422"/>
              <a:gd name="connsiteX1" fmla="*/ 1263385 w 1929515"/>
              <a:gd name="connsiteY1" fmla="*/ 184003 h 486422"/>
              <a:gd name="connsiteX2" fmla="*/ 415246 w 1929515"/>
              <a:gd name="connsiteY2" fmla="*/ 334194 h 486422"/>
              <a:gd name="connsiteX3" fmla="*/ 1903907 w 1929515"/>
              <a:gd name="connsiteY3" fmla="*/ 2890 h 486422"/>
              <a:gd name="connsiteX4" fmla="*/ 1364985 w 1929515"/>
              <a:gd name="connsiteY4" fmla="*/ 170751 h 486422"/>
              <a:gd name="connsiteX5" fmla="*/ 1466585 w 1929515"/>
              <a:gd name="connsiteY5" fmla="*/ 130994 h 486422"/>
              <a:gd name="connsiteX6" fmla="*/ 437333 w 1929515"/>
              <a:gd name="connsiteY6" fmla="*/ 316525 h 486422"/>
              <a:gd name="connsiteX7" fmla="*/ 596359 w 1929515"/>
              <a:gd name="connsiteY7" fmla="*/ 316525 h 486422"/>
              <a:gd name="connsiteX8" fmla="*/ 13263 w 1929515"/>
              <a:gd name="connsiteY8" fmla="*/ 484385 h 48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515" h="486422">
                <a:moveTo>
                  <a:pt x="13263" y="484385"/>
                </a:moveTo>
                <a:cubicBezTo>
                  <a:pt x="124434" y="462298"/>
                  <a:pt x="1196388" y="209035"/>
                  <a:pt x="1263385" y="184003"/>
                </a:cubicBezTo>
                <a:cubicBezTo>
                  <a:pt x="1330382" y="158971"/>
                  <a:pt x="308492" y="364379"/>
                  <a:pt x="415246" y="334194"/>
                </a:cubicBezTo>
                <a:cubicBezTo>
                  <a:pt x="522000" y="304009"/>
                  <a:pt x="1745617" y="30130"/>
                  <a:pt x="1903907" y="2890"/>
                </a:cubicBezTo>
                <a:cubicBezTo>
                  <a:pt x="2062197" y="-24350"/>
                  <a:pt x="1437872" y="149400"/>
                  <a:pt x="1364985" y="170751"/>
                </a:cubicBezTo>
                <a:cubicBezTo>
                  <a:pt x="1292098" y="192102"/>
                  <a:pt x="1621194" y="106698"/>
                  <a:pt x="1466585" y="130994"/>
                </a:cubicBezTo>
                <a:cubicBezTo>
                  <a:pt x="1311976" y="155290"/>
                  <a:pt x="582371" y="285603"/>
                  <a:pt x="437333" y="316525"/>
                </a:cubicBezTo>
                <a:cubicBezTo>
                  <a:pt x="292295" y="347447"/>
                  <a:pt x="668510" y="290757"/>
                  <a:pt x="596359" y="316525"/>
                </a:cubicBezTo>
                <a:cubicBezTo>
                  <a:pt x="524208" y="342293"/>
                  <a:pt x="-97908" y="506472"/>
                  <a:pt x="13263" y="4843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5190E32E-42FF-D56D-8608-08DEB1CC5D2C}"/>
              </a:ext>
            </a:extLst>
          </p:cNvPr>
          <p:cNvSpPr/>
          <p:nvPr/>
        </p:nvSpPr>
        <p:spPr>
          <a:xfrm>
            <a:off x="2783113" y="6853356"/>
            <a:ext cx="505016" cy="664493"/>
          </a:xfrm>
          <a:custGeom>
            <a:avLst/>
            <a:gdLst>
              <a:gd name="connsiteX0" fmla="*/ 499009 w 505016"/>
              <a:gd name="connsiteY0" fmla="*/ 660627 h 664493"/>
              <a:gd name="connsiteX1" fmla="*/ 4261 w 505016"/>
              <a:gd name="connsiteY1" fmla="*/ 6853 h 664493"/>
              <a:gd name="connsiteX2" fmla="*/ 260470 w 505016"/>
              <a:gd name="connsiteY2" fmla="*/ 316070 h 664493"/>
              <a:gd name="connsiteX3" fmla="*/ 278139 w 505016"/>
              <a:gd name="connsiteY3" fmla="*/ 280731 h 664493"/>
              <a:gd name="connsiteX4" fmla="*/ 499009 w 505016"/>
              <a:gd name="connsiteY4" fmla="*/ 660627 h 66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016" h="664493">
                <a:moveTo>
                  <a:pt x="499009" y="660627"/>
                </a:moveTo>
                <a:cubicBezTo>
                  <a:pt x="453363" y="614981"/>
                  <a:pt x="44017" y="64279"/>
                  <a:pt x="4261" y="6853"/>
                </a:cubicBezTo>
                <a:cubicBezTo>
                  <a:pt x="-35495" y="-50573"/>
                  <a:pt x="214824" y="270424"/>
                  <a:pt x="260470" y="316070"/>
                </a:cubicBezTo>
                <a:cubicBezTo>
                  <a:pt x="306116" y="361716"/>
                  <a:pt x="239855" y="227722"/>
                  <a:pt x="278139" y="280731"/>
                </a:cubicBezTo>
                <a:cubicBezTo>
                  <a:pt x="316423" y="333740"/>
                  <a:pt x="544655" y="706273"/>
                  <a:pt x="499009" y="6606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55E00141-21B7-D635-B8BC-D7FA4B966FEF}"/>
              </a:ext>
            </a:extLst>
          </p:cNvPr>
          <p:cNvSpPr/>
          <p:nvPr/>
        </p:nvSpPr>
        <p:spPr>
          <a:xfrm>
            <a:off x="1493078" y="5994400"/>
            <a:ext cx="1359101" cy="897819"/>
          </a:xfrm>
          <a:custGeom>
            <a:avLst/>
            <a:gdLst>
              <a:gd name="connsiteX0" fmla="*/ 0 w 1359101"/>
              <a:gd name="connsiteY0" fmla="*/ 0 h 897819"/>
              <a:gd name="connsiteX1" fmla="*/ 53009 w 1359101"/>
              <a:gd name="connsiteY1" fmla="*/ 26504 h 897819"/>
              <a:gd name="connsiteX2" fmla="*/ 887896 w 1359101"/>
              <a:gd name="connsiteY2" fmla="*/ 463826 h 897819"/>
              <a:gd name="connsiteX3" fmla="*/ 843722 w 1359101"/>
              <a:gd name="connsiteY3" fmla="*/ 459409 h 897819"/>
              <a:gd name="connsiteX4" fmla="*/ 1356139 w 1359101"/>
              <a:gd name="connsiteY4" fmla="*/ 896730 h 897819"/>
              <a:gd name="connsiteX5" fmla="*/ 574261 w 1359101"/>
              <a:gd name="connsiteY5" fmla="*/ 313635 h 897819"/>
              <a:gd name="connsiteX6" fmla="*/ 309218 w 1359101"/>
              <a:gd name="connsiteY6" fmla="*/ 101600 h 897819"/>
              <a:gd name="connsiteX7" fmla="*/ 362226 w 1359101"/>
              <a:gd name="connsiteY7" fmla="*/ 154609 h 897819"/>
              <a:gd name="connsiteX8" fmla="*/ 0 w 1359101"/>
              <a:gd name="connsiteY8" fmla="*/ 0 h 89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9101" h="897819">
                <a:moveTo>
                  <a:pt x="0" y="0"/>
                </a:moveTo>
                <a:lnTo>
                  <a:pt x="53009" y="26504"/>
                </a:lnTo>
                <a:lnTo>
                  <a:pt x="887896" y="463826"/>
                </a:lnTo>
                <a:cubicBezTo>
                  <a:pt x="1019681" y="535977"/>
                  <a:pt x="765682" y="387258"/>
                  <a:pt x="843722" y="459409"/>
                </a:cubicBezTo>
                <a:cubicBezTo>
                  <a:pt x="921762" y="531560"/>
                  <a:pt x="1401049" y="921026"/>
                  <a:pt x="1356139" y="896730"/>
                </a:cubicBezTo>
                <a:cubicBezTo>
                  <a:pt x="1311229" y="872434"/>
                  <a:pt x="748748" y="446157"/>
                  <a:pt x="574261" y="313635"/>
                </a:cubicBezTo>
                <a:cubicBezTo>
                  <a:pt x="399774" y="181113"/>
                  <a:pt x="344557" y="128104"/>
                  <a:pt x="309218" y="101600"/>
                </a:cubicBezTo>
                <a:cubicBezTo>
                  <a:pt x="273879" y="75096"/>
                  <a:pt x="419652" y="175960"/>
                  <a:pt x="362226" y="154609"/>
                </a:cubicBezTo>
                <a:cubicBezTo>
                  <a:pt x="304800" y="133258"/>
                  <a:pt x="134730" y="53377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80005EDF-36C5-2098-A42B-6E2924C156EC}"/>
              </a:ext>
            </a:extLst>
          </p:cNvPr>
          <p:cNvSpPr/>
          <p:nvPr/>
        </p:nvSpPr>
        <p:spPr>
          <a:xfrm>
            <a:off x="1005176" y="5916195"/>
            <a:ext cx="571918" cy="118364"/>
          </a:xfrm>
          <a:custGeom>
            <a:avLst/>
            <a:gdLst>
              <a:gd name="connsiteX0" fmla="*/ 1989 w 571918"/>
              <a:gd name="connsiteY0" fmla="*/ 91457 h 118364"/>
              <a:gd name="connsiteX1" fmla="*/ 200772 w 571918"/>
              <a:gd name="connsiteY1" fmla="*/ 42866 h 118364"/>
              <a:gd name="connsiteX2" fmla="*/ 571833 w 571918"/>
              <a:gd name="connsiteY2" fmla="*/ 117962 h 118364"/>
              <a:gd name="connsiteX3" fmla="*/ 236111 w 571918"/>
              <a:gd name="connsiteY3" fmla="*/ 3109 h 118364"/>
              <a:gd name="connsiteX4" fmla="*/ 315624 w 571918"/>
              <a:gd name="connsiteY4" fmla="*/ 38448 h 118364"/>
              <a:gd name="connsiteX5" fmla="*/ 1989 w 571918"/>
              <a:gd name="connsiteY5" fmla="*/ 91457 h 1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918" h="118364">
                <a:moveTo>
                  <a:pt x="1989" y="91457"/>
                </a:moveTo>
                <a:cubicBezTo>
                  <a:pt x="-17153" y="92193"/>
                  <a:pt x="105798" y="38449"/>
                  <a:pt x="200772" y="42866"/>
                </a:cubicBezTo>
                <a:cubicBezTo>
                  <a:pt x="295746" y="47283"/>
                  <a:pt x="565943" y="124588"/>
                  <a:pt x="571833" y="117962"/>
                </a:cubicBezTo>
                <a:cubicBezTo>
                  <a:pt x="577723" y="111336"/>
                  <a:pt x="278812" y="16361"/>
                  <a:pt x="236111" y="3109"/>
                </a:cubicBezTo>
                <a:cubicBezTo>
                  <a:pt x="193410" y="-10143"/>
                  <a:pt x="356117" y="22251"/>
                  <a:pt x="315624" y="38448"/>
                </a:cubicBezTo>
                <a:cubicBezTo>
                  <a:pt x="275131" y="54645"/>
                  <a:pt x="21131" y="90721"/>
                  <a:pt x="1989" y="91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D0E907C5-71F1-CB56-B2EF-BA27E9DBF3D8}"/>
              </a:ext>
            </a:extLst>
          </p:cNvPr>
          <p:cNvSpPr/>
          <p:nvPr/>
        </p:nvSpPr>
        <p:spPr>
          <a:xfrm>
            <a:off x="580604" y="5948501"/>
            <a:ext cx="559991" cy="490282"/>
          </a:xfrm>
          <a:custGeom>
            <a:avLst/>
            <a:gdLst>
              <a:gd name="connsiteX0" fmla="*/ 559083 w 559991"/>
              <a:gd name="connsiteY0" fmla="*/ 1725 h 490282"/>
              <a:gd name="connsiteX1" fmla="*/ 249866 w 559991"/>
              <a:gd name="connsiteY1" fmla="*/ 222595 h 490282"/>
              <a:gd name="connsiteX2" fmla="*/ 2492 w 559991"/>
              <a:gd name="connsiteY2" fmla="*/ 487638 h 490282"/>
              <a:gd name="connsiteX3" fmla="*/ 404474 w 559991"/>
              <a:gd name="connsiteY3" fmla="*/ 50316 h 490282"/>
              <a:gd name="connsiteX4" fmla="*/ 347048 w 559991"/>
              <a:gd name="connsiteY4" fmla="*/ 116577 h 490282"/>
              <a:gd name="connsiteX5" fmla="*/ 559083 w 559991"/>
              <a:gd name="connsiteY5" fmla="*/ 1725 h 4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991" h="490282">
                <a:moveTo>
                  <a:pt x="559083" y="1725"/>
                </a:moveTo>
                <a:cubicBezTo>
                  <a:pt x="542886" y="19395"/>
                  <a:pt x="342631" y="141610"/>
                  <a:pt x="249866" y="222595"/>
                </a:cubicBezTo>
                <a:cubicBezTo>
                  <a:pt x="157101" y="303580"/>
                  <a:pt x="-23276" y="516351"/>
                  <a:pt x="2492" y="487638"/>
                </a:cubicBezTo>
                <a:cubicBezTo>
                  <a:pt x="28260" y="458925"/>
                  <a:pt x="347048" y="112159"/>
                  <a:pt x="404474" y="50316"/>
                </a:cubicBezTo>
                <a:cubicBezTo>
                  <a:pt x="461900" y="-11527"/>
                  <a:pt x="324225" y="125412"/>
                  <a:pt x="347048" y="116577"/>
                </a:cubicBezTo>
                <a:cubicBezTo>
                  <a:pt x="369871" y="107742"/>
                  <a:pt x="575280" y="-15945"/>
                  <a:pt x="559083" y="17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0015B1CF-BC6B-6148-B9FF-5C3CA673CB5A}"/>
              </a:ext>
            </a:extLst>
          </p:cNvPr>
          <p:cNvSpPr/>
          <p:nvPr/>
        </p:nvSpPr>
        <p:spPr>
          <a:xfrm>
            <a:off x="525552" y="6166052"/>
            <a:ext cx="318178" cy="720690"/>
          </a:xfrm>
          <a:custGeom>
            <a:avLst/>
            <a:gdLst>
              <a:gd name="connsiteX0" fmla="*/ 318170 w 318178"/>
              <a:gd name="connsiteY0" fmla="*/ 626 h 720690"/>
              <a:gd name="connsiteX1" fmla="*/ 79631 w 318178"/>
              <a:gd name="connsiteY1" fmla="*/ 265670 h 720690"/>
              <a:gd name="connsiteX2" fmla="*/ 118 w 318178"/>
              <a:gd name="connsiteY2" fmla="*/ 720661 h 720690"/>
              <a:gd name="connsiteX3" fmla="*/ 92883 w 318178"/>
              <a:gd name="connsiteY3" fmla="*/ 243583 h 720690"/>
              <a:gd name="connsiteX4" fmla="*/ 70796 w 318178"/>
              <a:gd name="connsiteY4" fmla="*/ 336348 h 720690"/>
              <a:gd name="connsiteX5" fmla="*/ 318170 w 318178"/>
              <a:gd name="connsiteY5" fmla="*/ 626 h 72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78" h="720690">
                <a:moveTo>
                  <a:pt x="318170" y="626"/>
                </a:moveTo>
                <a:cubicBezTo>
                  <a:pt x="319643" y="-11154"/>
                  <a:pt x="132640" y="145664"/>
                  <a:pt x="79631" y="265670"/>
                </a:cubicBezTo>
                <a:cubicBezTo>
                  <a:pt x="26622" y="385676"/>
                  <a:pt x="-2091" y="724342"/>
                  <a:pt x="118" y="720661"/>
                </a:cubicBezTo>
                <a:cubicBezTo>
                  <a:pt x="2327" y="716980"/>
                  <a:pt x="81103" y="307635"/>
                  <a:pt x="92883" y="243583"/>
                </a:cubicBezTo>
                <a:cubicBezTo>
                  <a:pt x="104663" y="179531"/>
                  <a:pt x="30303" y="376841"/>
                  <a:pt x="70796" y="336348"/>
                </a:cubicBezTo>
                <a:cubicBezTo>
                  <a:pt x="111289" y="295855"/>
                  <a:pt x="316697" y="12406"/>
                  <a:pt x="318170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DE4DC258-BAE2-7EDC-261D-A5BCAB0B8D13}"/>
              </a:ext>
            </a:extLst>
          </p:cNvPr>
          <p:cNvSpPr/>
          <p:nvPr/>
        </p:nvSpPr>
        <p:spPr>
          <a:xfrm>
            <a:off x="494464" y="6731521"/>
            <a:ext cx="134249" cy="732578"/>
          </a:xfrm>
          <a:custGeom>
            <a:avLst/>
            <a:gdLst>
              <a:gd name="connsiteX0" fmla="*/ 101884 w 134249"/>
              <a:gd name="connsiteY0" fmla="*/ 583 h 732578"/>
              <a:gd name="connsiteX1" fmla="*/ 75379 w 134249"/>
              <a:gd name="connsiteY1" fmla="*/ 358392 h 732578"/>
              <a:gd name="connsiteX2" fmla="*/ 132806 w 134249"/>
              <a:gd name="connsiteY2" fmla="*/ 729453 h 732578"/>
              <a:gd name="connsiteX3" fmla="*/ 4701 w 134249"/>
              <a:gd name="connsiteY3" fmla="*/ 141940 h 732578"/>
              <a:gd name="connsiteX4" fmla="*/ 35623 w 134249"/>
              <a:gd name="connsiteY4" fmla="*/ 270044 h 732578"/>
              <a:gd name="connsiteX5" fmla="*/ 101884 w 134249"/>
              <a:gd name="connsiteY5" fmla="*/ 583 h 73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49" h="732578">
                <a:moveTo>
                  <a:pt x="101884" y="583"/>
                </a:moveTo>
                <a:cubicBezTo>
                  <a:pt x="108510" y="15307"/>
                  <a:pt x="70225" y="236914"/>
                  <a:pt x="75379" y="358392"/>
                </a:cubicBezTo>
                <a:cubicBezTo>
                  <a:pt x="80533" y="479870"/>
                  <a:pt x="144586" y="765528"/>
                  <a:pt x="132806" y="729453"/>
                </a:cubicBezTo>
                <a:cubicBezTo>
                  <a:pt x="121026" y="693378"/>
                  <a:pt x="20898" y="218508"/>
                  <a:pt x="4701" y="141940"/>
                </a:cubicBezTo>
                <a:cubicBezTo>
                  <a:pt x="-11496" y="65372"/>
                  <a:pt x="17953" y="285505"/>
                  <a:pt x="35623" y="270044"/>
                </a:cubicBezTo>
                <a:cubicBezTo>
                  <a:pt x="53293" y="254583"/>
                  <a:pt x="95258" y="-14141"/>
                  <a:pt x="101884" y="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88FB3B18-264C-5E82-780F-CE9FB8D677A0}"/>
              </a:ext>
            </a:extLst>
          </p:cNvPr>
          <p:cNvSpPr/>
          <p:nvPr/>
        </p:nvSpPr>
        <p:spPr>
          <a:xfrm>
            <a:off x="598087" y="7248441"/>
            <a:ext cx="369806" cy="1472542"/>
          </a:xfrm>
          <a:custGeom>
            <a:avLst/>
            <a:gdLst>
              <a:gd name="connsiteX0" fmla="*/ 15930 w 369806"/>
              <a:gd name="connsiteY0" fmla="*/ 80011 h 1472542"/>
              <a:gd name="connsiteX1" fmla="*/ 369322 w 369806"/>
              <a:gd name="connsiteY1" fmla="*/ 1471489 h 1472542"/>
              <a:gd name="connsiteX2" fmla="*/ 91026 w 369806"/>
              <a:gd name="connsiteY2" fmla="*/ 305298 h 1472542"/>
              <a:gd name="connsiteX3" fmla="*/ 15930 w 369806"/>
              <a:gd name="connsiteY3" fmla="*/ 80011 h 147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06" h="1472542">
                <a:moveTo>
                  <a:pt x="15930" y="80011"/>
                </a:moveTo>
                <a:cubicBezTo>
                  <a:pt x="62313" y="274376"/>
                  <a:pt x="356806" y="1433941"/>
                  <a:pt x="369322" y="1471489"/>
                </a:cubicBezTo>
                <a:cubicBezTo>
                  <a:pt x="381838" y="1509037"/>
                  <a:pt x="148452" y="532057"/>
                  <a:pt x="91026" y="305298"/>
                </a:cubicBezTo>
                <a:cubicBezTo>
                  <a:pt x="33600" y="78539"/>
                  <a:pt x="-30453" y="-114354"/>
                  <a:pt x="15930" y="80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1277DE5A-C600-8E28-AE2A-8E8BA71EEC76}"/>
              </a:ext>
            </a:extLst>
          </p:cNvPr>
          <p:cNvSpPr/>
          <p:nvPr/>
        </p:nvSpPr>
        <p:spPr>
          <a:xfrm>
            <a:off x="967342" y="8718689"/>
            <a:ext cx="274212" cy="1725393"/>
          </a:xfrm>
          <a:custGeom>
            <a:avLst/>
            <a:gdLst>
              <a:gd name="connsiteX0" fmla="*/ 67 w 274212"/>
              <a:gd name="connsiteY0" fmla="*/ 1241 h 1725393"/>
              <a:gd name="connsiteX1" fmla="*/ 212101 w 274212"/>
              <a:gd name="connsiteY1" fmla="*/ 1304372 h 1725393"/>
              <a:gd name="connsiteX2" fmla="*/ 216519 w 274212"/>
              <a:gd name="connsiteY2" fmla="*/ 1251363 h 1725393"/>
              <a:gd name="connsiteX3" fmla="*/ 273945 w 274212"/>
              <a:gd name="connsiteY3" fmla="*/ 1724024 h 1725393"/>
              <a:gd name="connsiteX4" fmla="*/ 190015 w 274212"/>
              <a:gd name="connsiteY4" fmla="*/ 1079085 h 1725393"/>
              <a:gd name="connsiteX5" fmla="*/ 67 w 274212"/>
              <a:gd name="connsiteY5" fmla="*/ 1241 h 17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212" h="1725393">
                <a:moveTo>
                  <a:pt x="67" y="1241"/>
                </a:moveTo>
                <a:cubicBezTo>
                  <a:pt x="3748" y="38789"/>
                  <a:pt x="176026" y="1096018"/>
                  <a:pt x="212101" y="1304372"/>
                </a:cubicBezTo>
                <a:cubicBezTo>
                  <a:pt x="248176" y="1512726"/>
                  <a:pt x="206212" y="1181421"/>
                  <a:pt x="216519" y="1251363"/>
                </a:cubicBezTo>
                <a:cubicBezTo>
                  <a:pt x="226826" y="1321305"/>
                  <a:pt x="278362" y="1752737"/>
                  <a:pt x="273945" y="1724024"/>
                </a:cubicBezTo>
                <a:cubicBezTo>
                  <a:pt x="269528" y="1695311"/>
                  <a:pt x="235661" y="1369897"/>
                  <a:pt x="190015" y="1079085"/>
                </a:cubicBezTo>
                <a:cubicBezTo>
                  <a:pt x="144369" y="788273"/>
                  <a:pt x="-3614" y="-36307"/>
                  <a:pt x="67" y="12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8B0976C6-5BAA-675F-FF94-67DFFA09B619}"/>
              </a:ext>
            </a:extLst>
          </p:cNvPr>
          <p:cNvSpPr/>
          <p:nvPr/>
        </p:nvSpPr>
        <p:spPr>
          <a:xfrm>
            <a:off x="1990670" y="7496174"/>
            <a:ext cx="1085905" cy="1412876"/>
          </a:xfrm>
          <a:custGeom>
            <a:avLst/>
            <a:gdLst>
              <a:gd name="connsiteX0" fmla="*/ 55 w 1085905"/>
              <a:gd name="connsiteY0" fmla="*/ 1 h 1412876"/>
              <a:gd name="connsiteX1" fmla="*/ 282630 w 1085905"/>
              <a:gd name="connsiteY1" fmla="*/ 177801 h 1412876"/>
              <a:gd name="connsiteX2" fmla="*/ 746180 w 1085905"/>
              <a:gd name="connsiteY2" fmla="*/ 850901 h 1412876"/>
              <a:gd name="connsiteX3" fmla="*/ 723955 w 1085905"/>
              <a:gd name="connsiteY3" fmla="*/ 812801 h 1412876"/>
              <a:gd name="connsiteX4" fmla="*/ 1085905 w 1085905"/>
              <a:gd name="connsiteY4" fmla="*/ 1412876 h 1412876"/>
              <a:gd name="connsiteX5" fmla="*/ 527105 w 1085905"/>
              <a:gd name="connsiteY5" fmla="*/ 485776 h 1412876"/>
              <a:gd name="connsiteX6" fmla="*/ 266755 w 1085905"/>
              <a:gd name="connsiteY6" fmla="*/ 117476 h 1412876"/>
              <a:gd name="connsiteX7" fmla="*/ 358830 w 1085905"/>
              <a:gd name="connsiteY7" fmla="*/ 234951 h 1412876"/>
              <a:gd name="connsiteX8" fmla="*/ 139755 w 1085905"/>
              <a:gd name="connsiteY8" fmla="*/ 123826 h 1412876"/>
              <a:gd name="connsiteX9" fmla="*/ 257230 w 1085905"/>
              <a:gd name="connsiteY9" fmla="*/ 174626 h 1412876"/>
              <a:gd name="connsiteX10" fmla="*/ 55 w 1085905"/>
              <a:gd name="connsiteY10" fmla="*/ 1 h 141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905" h="1412876">
                <a:moveTo>
                  <a:pt x="55" y="1"/>
                </a:moveTo>
                <a:cubicBezTo>
                  <a:pt x="4288" y="530"/>
                  <a:pt x="158276" y="35984"/>
                  <a:pt x="282630" y="177801"/>
                </a:cubicBezTo>
                <a:cubicBezTo>
                  <a:pt x="406984" y="319618"/>
                  <a:pt x="672626" y="745068"/>
                  <a:pt x="746180" y="850901"/>
                </a:cubicBezTo>
                <a:cubicBezTo>
                  <a:pt x="819734" y="956734"/>
                  <a:pt x="723955" y="812801"/>
                  <a:pt x="723955" y="812801"/>
                </a:cubicBezTo>
                <a:lnTo>
                  <a:pt x="1085905" y="1412876"/>
                </a:lnTo>
                <a:cubicBezTo>
                  <a:pt x="1053097" y="1358372"/>
                  <a:pt x="663630" y="701676"/>
                  <a:pt x="527105" y="485776"/>
                </a:cubicBezTo>
                <a:cubicBezTo>
                  <a:pt x="390580" y="269876"/>
                  <a:pt x="294801" y="159280"/>
                  <a:pt x="266755" y="117476"/>
                </a:cubicBezTo>
                <a:cubicBezTo>
                  <a:pt x="238709" y="75672"/>
                  <a:pt x="379997" y="233893"/>
                  <a:pt x="358830" y="234951"/>
                </a:cubicBezTo>
                <a:cubicBezTo>
                  <a:pt x="337663" y="236009"/>
                  <a:pt x="156688" y="133880"/>
                  <a:pt x="139755" y="123826"/>
                </a:cubicBezTo>
                <a:cubicBezTo>
                  <a:pt x="122822" y="113772"/>
                  <a:pt x="277338" y="193147"/>
                  <a:pt x="257230" y="174626"/>
                </a:cubicBezTo>
                <a:cubicBezTo>
                  <a:pt x="237122" y="156105"/>
                  <a:pt x="-4178" y="-528"/>
                  <a:pt x="55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2F7E6E12-419D-DDAA-4F16-DBD269A20303}"/>
              </a:ext>
            </a:extLst>
          </p:cNvPr>
          <p:cNvSpPr/>
          <p:nvPr/>
        </p:nvSpPr>
        <p:spPr>
          <a:xfrm>
            <a:off x="2751491" y="8395251"/>
            <a:ext cx="718103" cy="1058323"/>
          </a:xfrm>
          <a:custGeom>
            <a:avLst/>
            <a:gdLst>
              <a:gd name="connsiteX0" fmla="*/ 7584 w 718103"/>
              <a:gd name="connsiteY0" fmla="*/ 12149 h 1058323"/>
              <a:gd name="connsiteX1" fmla="*/ 715609 w 718103"/>
              <a:gd name="connsiteY1" fmla="*/ 1053549 h 1058323"/>
              <a:gd name="connsiteX2" fmla="*/ 245709 w 718103"/>
              <a:gd name="connsiteY2" fmla="*/ 402674 h 1058323"/>
              <a:gd name="connsiteX3" fmla="*/ 334609 w 718103"/>
              <a:gd name="connsiteY3" fmla="*/ 478874 h 1058323"/>
              <a:gd name="connsiteX4" fmla="*/ 7584 w 718103"/>
              <a:gd name="connsiteY4" fmla="*/ 12149 h 105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03" h="1058323">
                <a:moveTo>
                  <a:pt x="7584" y="12149"/>
                </a:moveTo>
                <a:cubicBezTo>
                  <a:pt x="71084" y="107928"/>
                  <a:pt x="675922" y="988462"/>
                  <a:pt x="715609" y="1053549"/>
                </a:cubicBezTo>
                <a:cubicBezTo>
                  <a:pt x="755296" y="1118636"/>
                  <a:pt x="309209" y="498453"/>
                  <a:pt x="245709" y="402674"/>
                </a:cubicBezTo>
                <a:cubicBezTo>
                  <a:pt x="182209" y="306895"/>
                  <a:pt x="370063" y="541316"/>
                  <a:pt x="334609" y="478874"/>
                </a:cubicBezTo>
                <a:cubicBezTo>
                  <a:pt x="299155" y="416432"/>
                  <a:pt x="-55916" y="-83630"/>
                  <a:pt x="7584" y="12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853BD7DF-6096-6731-3FCD-9D2FB3D8F4EE}"/>
              </a:ext>
            </a:extLst>
          </p:cNvPr>
          <p:cNvSpPr/>
          <p:nvPr/>
        </p:nvSpPr>
        <p:spPr>
          <a:xfrm>
            <a:off x="1670991" y="6550790"/>
            <a:ext cx="226822" cy="937380"/>
          </a:xfrm>
          <a:custGeom>
            <a:avLst/>
            <a:gdLst>
              <a:gd name="connsiteX0" fmla="*/ 65342 w 226822"/>
              <a:gd name="connsiteY0" fmla="*/ 698 h 937380"/>
              <a:gd name="connsiteX1" fmla="*/ 72191 w 226822"/>
              <a:gd name="connsiteY1" fmla="*/ 418513 h 937380"/>
              <a:gd name="connsiteX2" fmla="*/ 79040 w 226822"/>
              <a:gd name="connsiteY2" fmla="*/ 387691 h 937380"/>
              <a:gd name="connsiteX3" fmla="*/ 116712 w 226822"/>
              <a:gd name="connsiteY3" fmla="*/ 452761 h 937380"/>
              <a:gd name="connsiteX4" fmla="*/ 103013 w 226822"/>
              <a:gd name="connsiteY4" fmla="*/ 538379 h 937380"/>
              <a:gd name="connsiteX5" fmla="*/ 226303 w 226822"/>
              <a:gd name="connsiteY5" fmla="*/ 935646 h 937380"/>
              <a:gd name="connsiteX6" fmla="*/ 48218 w 226822"/>
              <a:gd name="connsiteY6" fmla="*/ 363718 h 937380"/>
              <a:gd name="connsiteX7" fmla="*/ 75616 w 226822"/>
              <a:gd name="connsiteY7" fmla="*/ 439062 h 937380"/>
              <a:gd name="connsiteX8" fmla="*/ 272 w 226822"/>
              <a:gd name="connsiteY8" fmla="*/ 175358 h 937380"/>
              <a:gd name="connsiteX9" fmla="*/ 51643 w 226822"/>
              <a:gd name="connsiteY9" fmla="*/ 315772 h 937380"/>
              <a:gd name="connsiteX10" fmla="*/ 65342 w 226822"/>
              <a:gd name="connsiteY10" fmla="*/ 698 h 93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22" h="937380">
                <a:moveTo>
                  <a:pt x="65342" y="698"/>
                </a:moveTo>
                <a:cubicBezTo>
                  <a:pt x="68767" y="17821"/>
                  <a:pt x="69908" y="354014"/>
                  <a:pt x="72191" y="418513"/>
                </a:cubicBezTo>
                <a:cubicBezTo>
                  <a:pt x="74474" y="483012"/>
                  <a:pt x="71620" y="381983"/>
                  <a:pt x="79040" y="387691"/>
                </a:cubicBezTo>
                <a:cubicBezTo>
                  <a:pt x="86460" y="393399"/>
                  <a:pt x="112717" y="427646"/>
                  <a:pt x="116712" y="452761"/>
                </a:cubicBezTo>
                <a:cubicBezTo>
                  <a:pt x="120707" y="477876"/>
                  <a:pt x="84748" y="457898"/>
                  <a:pt x="103013" y="538379"/>
                </a:cubicBezTo>
                <a:cubicBezTo>
                  <a:pt x="121278" y="618860"/>
                  <a:pt x="235435" y="964756"/>
                  <a:pt x="226303" y="935646"/>
                </a:cubicBezTo>
                <a:cubicBezTo>
                  <a:pt x="217171" y="906536"/>
                  <a:pt x="73332" y="446482"/>
                  <a:pt x="48218" y="363718"/>
                </a:cubicBezTo>
                <a:cubicBezTo>
                  <a:pt x="23104" y="280954"/>
                  <a:pt x="83607" y="470455"/>
                  <a:pt x="75616" y="439062"/>
                </a:cubicBezTo>
                <a:cubicBezTo>
                  <a:pt x="67625" y="407669"/>
                  <a:pt x="4267" y="195906"/>
                  <a:pt x="272" y="175358"/>
                </a:cubicBezTo>
                <a:cubicBezTo>
                  <a:pt x="-3723" y="154810"/>
                  <a:pt x="37373" y="344882"/>
                  <a:pt x="51643" y="315772"/>
                </a:cubicBezTo>
                <a:cubicBezTo>
                  <a:pt x="65913" y="286662"/>
                  <a:pt x="61917" y="-16425"/>
                  <a:pt x="65342" y="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CEDF17D5-0F3B-392D-A73F-287A32DC3D2F}"/>
              </a:ext>
            </a:extLst>
          </p:cNvPr>
          <p:cNvSpPr/>
          <p:nvPr/>
        </p:nvSpPr>
        <p:spPr>
          <a:xfrm>
            <a:off x="1458709" y="6437512"/>
            <a:ext cx="346234" cy="751486"/>
          </a:xfrm>
          <a:custGeom>
            <a:avLst/>
            <a:gdLst>
              <a:gd name="connsiteX0" fmla="*/ 106388 w 346234"/>
              <a:gd name="connsiteY0" fmla="*/ 107126 h 751486"/>
              <a:gd name="connsiteX1" fmla="*/ 130361 w 346234"/>
              <a:gd name="connsiteY1" fmla="*/ 411926 h 751486"/>
              <a:gd name="connsiteX2" fmla="*/ 137210 w 346234"/>
              <a:gd name="connsiteY2" fmla="*/ 377679 h 751486"/>
              <a:gd name="connsiteX3" fmla="*/ 195430 w 346234"/>
              <a:gd name="connsiteY3" fmla="*/ 569463 h 751486"/>
              <a:gd name="connsiteX4" fmla="*/ 198855 w 346234"/>
              <a:gd name="connsiteY4" fmla="*/ 528367 h 751486"/>
              <a:gd name="connsiteX5" fmla="*/ 219403 w 346234"/>
              <a:gd name="connsiteY5" fmla="*/ 586587 h 751486"/>
              <a:gd name="connsiteX6" fmla="*/ 277624 w 346234"/>
              <a:gd name="connsiteY6" fmla="*/ 617409 h 751486"/>
              <a:gd name="connsiteX7" fmla="*/ 346118 w 346234"/>
              <a:gd name="connsiteY7" fmla="*/ 750973 h 751486"/>
              <a:gd name="connsiteX8" fmla="*/ 260500 w 346234"/>
              <a:gd name="connsiteY8" fmla="*/ 562614 h 751486"/>
              <a:gd name="connsiteX9" fmla="*/ 219403 w 346234"/>
              <a:gd name="connsiteY9" fmla="*/ 535216 h 751486"/>
              <a:gd name="connsiteX10" fmla="*/ 137210 w 346234"/>
              <a:gd name="connsiteY10" fmla="*/ 326308 h 751486"/>
              <a:gd name="connsiteX11" fmla="*/ 130361 w 346234"/>
              <a:gd name="connsiteY11" fmla="*/ 381104 h 751486"/>
              <a:gd name="connsiteX12" fmla="*/ 221 w 346234"/>
              <a:gd name="connsiteY12" fmla="*/ 960 h 751486"/>
              <a:gd name="connsiteX13" fmla="*/ 99538 w 346234"/>
              <a:gd name="connsiteY13" fmla="*/ 268088 h 751486"/>
              <a:gd name="connsiteX14" fmla="*/ 106388 w 346234"/>
              <a:gd name="connsiteY14" fmla="*/ 107126 h 75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234" h="751486">
                <a:moveTo>
                  <a:pt x="106388" y="107126"/>
                </a:moveTo>
                <a:cubicBezTo>
                  <a:pt x="111525" y="131099"/>
                  <a:pt x="125224" y="366834"/>
                  <a:pt x="130361" y="411926"/>
                </a:cubicBezTo>
                <a:cubicBezTo>
                  <a:pt x="135498" y="457018"/>
                  <a:pt x="126365" y="351423"/>
                  <a:pt x="137210" y="377679"/>
                </a:cubicBezTo>
                <a:cubicBezTo>
                  <a:pt x="148055" y="403935"/>
                  <a:pt x="185156" y="544348"/>
                  <a:pt x="195430" y="569463"/>
                </a:cubicBezTo>
                <a:cubicBezTo>
                  <a:pt x="205704" y="594578"/>
                  <a:pt x="194859" y="525513"/>
                  <a:pt x="198855" y="528367"/>
                </a:cubicBezTo>
                <a:cubicBezTo>
                  <a:pt x="202851" y="531221"/>
                  <a:pt x="206275" y="571747"/>
                  <a:pt x="219403" y="586587"/>
                </a:cubicBezTo>
                <a:cubicBezTo>
                  <a:pt x="232531" y="601427"/>
                  <a:pt x="256505" y="590011"/>
                  <a:pt x="277624" y="617409"/>
                </a:cubicBezTo>
                <a:cubicBezTo>
                  <a:pt x="298743" y="644807"/>
                  <a:pt x="348972" y="760105"/>
                  <a:pt x="346118" y="750973"/>
                </a:cubicBezTo>
                <a:cubicBezTo>
                  <a:pt x="343264" y="741841"/>
                  <a:pt x="281619" y="598574"/>
                  <a:pt x="260500" y="562614"/>
                </a:cubicBezTo>
                <a:cubicBezTo>
                  <a:pt x="239381" y="526655"/>
                  <a:pt x="239951" y="574600"/>
                  <a:pt x="219403" y="535216"/>
                </a:cubicBezTo>
                <a:cubicBezTo>
                  <a:pt x="198855" y="495832"/>
                  <a:pt x="152050" y="351993"/>
                  <a:pt x="137210" y="326308"/>
                </a:cubicBezTo>
                <a:cubicBezTo>
                  <a:pt x="122370" y="300623"/>
                  <a:pt x="153193" y="435329"/>
                  <a:pt x="130361" y="381104"/>
                </a:cubicBezTo>
                <a:cubicBezTo>
                  <a:pt x="107530" y="326879"/>
                  <a:pt x="5358" y="19796"/>
                  <a:pt x="221" y="960"/>
                </a:cubicBezTo>
                <a:cubicBezTo>
                  <a:pt x="-4916" y="-17876"/>
                  <a:pt x="80702" y="246398"/>
                  <a:pt x="99538" y="268088"/>
                </a:cubicBezTo>
                <a:cubicBezTo>
                  <a:pt x="118374" y="289778"/>
                  <a:pt x="101251" y="83153"/>
                  <a:pt x="106388" y="1071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1F1902B5-5B56-BC16-06D3-4D64CFEB532E}"/>
              </a:ext>
            </a:extLst>
          </p:cNvPr>
          <p:cNvSpPr/>
          <p:nvPr/>
        </p:nvSpPr>
        <p:spPr>
          <a:xfrm>
            <a:off x="1322411" y="6151139"/>
            <a:ext cx="248456" cy="571640"/>
          </a:xfrm>
          <a:custGeom>
            <a:avLst/>
            <a:gdLst>
              <a:gd name="connsiteX0" fmla="*/ 2955 w 248456"/>
              <a:gd name="connsiteY0" fmla="*/ 9931 h 571640"/>
              <a:gd name="connsiteX1" fmla="*/ 246110 w 248456"/>
              <a:gd name="connsiteY1" fmla="*/ 568160 h 571640"/>
              <a:gd name="connsiteX2" fmla="*/ 119396 w 248456"/>
              <a:gd name="connsiteY2" fmla="*/ 235962 h 571640"/>
              <a:gd name="connsiteX3" fmla="*/ 2955 w 248456"/>
              <a:gd name="connsiteY3" fmla="*/ 9931 h 57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56" h="571640">
                <a:moveTo>
                  <a:pt x="2955" y="9931"/>
                </a:moveTo>
                <a:cubicBezTo>
                  <a:pt x="24074" y="65297"/>
                  <a:pt x="226703" y="530488"/>
                  <a:pt x="246110" y="568160"/>
                </a:cubicBezTo>
                <a:cubicBezTo>
                  <a:pt x="265517" y="605832"/>
                  <a:pt x="159351" y="327288"/>
                  <a:pt x="119396" y="235962"/>
                </a:cubicBezTo>
                <a:cubicBezTo>
                  <a:pt x="79441" y="144636"/>
                  <a:pt x="-18164" y="-45435"/>
                  <a:pt x="2955" y="99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785F833A-4B3C-4B12-3A0D-E17FD6B63553}"/>
              </a:ext>
            </a:extLst>
          </p:cNvPr>
          <p:cNvSpPr/>
          <p:nvPr/>
        </p:nvSpPr>
        <p:spPr>
          <a:xfrm>
            <a:off x="1284048" y="6147294"/>
            <a:ext cx="493611" cy="1157647"/>
          </a:xfrm>
          <a:custGeom>
            <a:avLst/>
            <a:gdLst>
              <a:gd name="connsiteX0" fmla="*/ 222 w 493611"/>
              <a:gd name="connsiteY0" fmla="*/ 3502 h 1157647"/>
              <a:gd name="connsiteX1" fmla="*/ 78990 w 493611"/>
              <a:gd name="connsiteY1" fmla="*/ 236382 h 1157647"/>
              <a:gd name="connsiteX2" fmla="*/ 342694 w 493611"/>
              <a:gd name="connsiteY2" fmla="*/ 904203 h 1157647"/>
              <a:gd name="connsiteX3" fmla="*/ 342694 w 493611"/>
              <a:gd name="connsiteY3" fmla="*/ 893928 h 1157647"/>
              <a:gd name="connsiteX4" fmla="*/ 435161 w 493611"/>
              <a:gd name="connsiteY4" fmla="*/ 1013794 h 1157647"/>
              <a:gd name="connsiteX5" fmla="*/ 438586 w 493611"/>
              <a:gd name="connsiteY5" fmla="*/ 924751 h 1157647"/>
              <a:gd name="connsiteX6" fmla="*/ 493381 w 493611"/>
              <a:gd name="connsiteY6" fmla="*/ 1157632 h 1157647"/>
              <a:gd name="connsiteX7" fmla="*/ 414613 w 493611"/>
              <a:gd name="connsiteY7" fmla="*/ 935025 h 1157647"/>
              <a:gd name="connsiteX8" fmla="*/ 205705 w 493611"/>
              <a:gd name="connsiteY8" fmla="*/ 633650 h 1157647"/>
              <a:gd name="connsiteX9" fmla="*/ 260500 w 493611"/>
              <a:gd name="connsiteY9" fmla="*/ 712418 h 1157647"/>
              <a:gd name="connsiteX10" fmla="*/ 20770 w 493611"/>
              <a:gd name="connsiteY10" fmla="*/ 284328 h 1157647"/>
              <a:gd name="connsiteX11" fmla="*/ 96114 w 493611"/>
              <a:gd name="connsiteY11" fmla="*/ 383645 h 1157647"/>
              <a:gd name="connsiteX12" fmla="*/ 222 w 493611"/>
              <a:gd name="connsiteY12" fmla="*/ 3502 h 115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611" h="1157647">
                <a:moveTo>
                  <a:pt x="222" y="3502"/>
                </a:moveTo>
                <a:cubicBezTo>
                  <a:pt x="-2632" y="-21042"/>
                  <a:pt x="21911" y="86265"/>
                  <a:pt x="78990" y="236382"/>
                </a:cubicBezTo>
                <a:cubicBezTo>
                  <a:pt x="136069" y="386499"/>
                  <a:pt x="298743" y="794612"/>
                  <a:pt x="342694" y="904203"/>
                </a:cubicBezTo>
                <a:cubicBezTo>
                  <a:pt x="386645" y="1013794"/>
                  <a:pt x="327283" y="875663"/>
                  <a:pt x="342694" y="893928"/>
                </a:cubicBezTo>
                <a:cubicBezTo>
                  <a:pt x="358105" y="912193"/>
                  <a:pt x="419179" y="1008657"/>
                  <a:pt x="435161" y="1013794"/>
                </a:cubicBezTo>
                <a:cubicBezTo>
                  <a:pt x="451143" y="1018931"/>
                  <a:pt x="428883" y="900778"/>
                  <a:pt x="438586" y="924751"/>
                </a:cubicBezTo>
                <a:cubicBezTo>
                  <a:pt x="448289" y="948724"/>
                  <a:pt x="497377" y="1155920"/>
                  <a:pt x="493381" y="1157632"/>
                </a:cubicBezTo>
                <a:cubicBezTo>
                  <a:pt x="489386" y="1159344"/>
                  <a:pt x="462559" y="1022355"/>
                  <a:pt x="414613" y="935025"/>
                </a:cubicBezTo>
                <a:cubicBezTo>
                  <a:pt x="366667" y="847695"/>
                  <a:pt x="205705" y="633650"/>
                  <a:pt x="205705" y="633650"/>
                </a:cubicBezTo>
                <a:cubicBezTo>
                  <a:pt x="180020" y="596549"/>
                  <a:pt x="291322" y="770638"/>
                  <a:pt x="260500" y="712418"/>
                </a:cubicBezTo>
                <a:cubicBezTo>
                  <a:pt x="229678" y="654198"/>
                  <a:pt x="48168" y="339124"/>
                  <a:pt x="20770" y="284328"/>
                </a:cubicBezTo>
                <a:cubicBezTo>
                  <a:pt x="-6628" y="229533"/>
                  <a:pt x="100680" y="433874"/>
                  <a:pt x="96114" y="383645"/>
                </a:cubicBezTo>
                <a:cubicBezTo>
                  <a:pt x="91548" y="333416"/>
                  <a:pt x="3076" y="28046"/>
                  <a:pt x="222" y="35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23C22303-8401-CEA7-36B8-593AE5E6BB5A}"/>
              </a:ext>
            </a:extLst>
          </p:cNvPr>
          <p:cNvSpPr/>
          <p:nvPr/>
        </p:nvSpPr>
        <p:spPr>
          <a:xfrm>
            <a:off x="1054593" y="6522717"/>
            <a:ext cx="318341" cy="521278"/>
          </a:xfrm>
          <a:custGeom>
            <a:avLst/>
            <a:gdLst>
              <a:gd name="connsiteX0" fmla="*/ 3645 w 318341"/>
              <a:gd name="connsiteY0" fmla="*/ 4798 h 521278"/>
              <a:gd name="connsiteX1" fmla="*/ 315295 w 318341"/>
              <a:gd name="connsiteY1" fmla="*/ 515081 h 521278"/>
              <a:gd name="connsiteX2" fmla="*/ 154333 w 318341"/>
              <a:gd name="connsiteY2" fmla="*/ 271926 h 521278"/>
              <a:gd name="connsiteX3" fmla="*/ 3645 w 318341"/>
              <a:gd name="connsiteY3" fmla="*/ 4798 h 5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41" h="521278">
                <a:moveTo>
                  <a:pt x="3645" y="4798"/>
                </a:moveTo>
                <a:cubicBezTo>
                  <a:pt x="30472" y="45324"/>
                  <a:pt x="290180" y="470560"/>
                  <a:pt x="315295" y="515081"/>
                </a:cubicBezTo>
                <a:cubicBezTo>
                  <a:pt x="340410" y="559602"/>
                  <a:pt x="203421" y="352407"/>
                  <a:pt x="154333" y="271926"/>
                </a:cubicBezTo>
                <a:cubicBezTo>
                  <a:pt x="105245" y="191445"/>
                  <a:pt x="-23182" y="-35728"/>
                  <a:pt x="3645" y="47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43E3A758-E373-E5E2-EFD6-C08859E1DF26}"/>
              </a:ext>
            </a:extLst>
          </p:cNvPr>
          <p:cNvSpPr/>
          <p:nvPr/>
        </p:nvSpPr>
        <p:spPr>
          <a:xfrm>
            <a:off x="884627" y="6355528"/>
            <a:ext cx="851709" cy="1052143"/>
          </a:xfrm>
          <a:custGeom>
            <a:avLst/>
            <a:gdLst>
              <a:gd name="connsiteX0" fmla="*/ 2375 w 851709"/>
              <a:gd name="connsiteY0" fmla="*/ 751 h 1052143"/>
              <a:gd name="connsiteX1" fmla="*/ 46897 w 851709"/>
              <a:gd name="connsiteY1" fmla="*/ 165137 h 1052143"/>
              <a:gd name="connsiteX2" fmla="*/ 218133 w 851709"/>
              <a:gd name="connsiteY2" fmla="*/ 398018 h 1052143"/>
              <a:gd name="connsiteX3" fmla="*/ 221557 w 851709"/>
              <a:gd name="connsiteY3" fmla="*/ 401443 h 1052143"/>
              <a:gd name="connsiteX4" fmla="*/ 392793 w 851709"/>
              <a:gd name="connsiteY4" fmla="*/ 641173 h 1052143"/>
              <a:gd name="connsiteX5" fmla="*/ 368820 w 851709"/>
              <a:gd name="connsiteY5" fmla="*/ 641173 h 1052143"/>
              <a:gd name="connsiteX6" fmla="*/ 529782 w 851709"/>
              <a:gd name="connsiteY6" fmla="*/ 808984 h 1052143"/>
              <a:gd name="connsiteX7" fmla="*/ 529782 w 851709"/>
              <a:gd name="connsiteY7" fmla="*/ 791861 h 1052143"/>
              <a:gd name="connsiteX8" fmla="*/ 851706 w 851709"/>
              <a:gd name="connsiteY8" fmla="*/ 1052139 h 1052143"/>
              <a:gd name="connsiteX9" fmla="*/ 522933 w 851709"/>
              <a:gd name="connsiteY9" fmla="*/ 785011 h 1052143"/>
              <a:gd name="connsiteX10" fmla="*/ 276353 w 851709"/>
              <a:gd name="connsiteY10" fmla="*/ 432265 h 1052143"/>
              <a:gd name="connsiteX11" fmla="*/ 272928 w 851709"/>
              <a:gd name="connsiteY11" fmla="*/ 442539 h 1052143"/>
              <a:gd name="connsiteX12" fmla="*/ 57171 w 851709"/>
              <a:gd name="connsiteY12" fmla="*/ 216508 h 1052143"/>
              <a:gd name="connsiteX13" fmla="*/ 94843 w 851709"/>
              <a:gd name="connsiteY13" fmla="*/ 267879 h 1052143"/>
              <a:gd name="connsiteX14" fmla="*/ 57171 w 851709"/>
              <a:gd name="connsiteY14" fmla="*/ 158288 h 1052143"/>
              <a:gd name="connsiteX15" fmla="*/ 101692 w 851709"/>
              <a:gd name="connsiteY15" fmla="*/ 230207 h 1052143"/>
              <a:gd name="connsiteX16" fmla="*/ 2375 w 851709"/>
              <a:gd name="connsiteY16" fmla="*/ 751 h 105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1709" h="1052143">
                <a:moveTo>
                  <a:pt x="2375" y="751"/>
                </a:moveTo>
                <a:cubicBezTo>
                  <a:pt x="-6757" y="-10094"/>
                  <a:pt x="10937" y="98926"/>
                  <a:pt x="46897" y="165137"/>
                </a:cubicBezTo>
                <a:cubicBezTo>
                  <a:pt x="82857" y="231348"/>
                  <a:pt x="189023" y="358634"/>
                  <a:pt x="218133" y="398018"/>
                </a:cubicBezTo>
                <a:cubicBezTo>
                  <a:pt x="247243" y="437402"/>
                  <a:pt x="221557" y="401443"/>
                  <a:pt x="221557" y="401443"/>
                </a:cubicBezTo>
                <a:cubicBezTo>
                  <a:pt x="250667" y="441969"/>
                  <a:pt x="368249" y="601218"/>
                  <a:pt x="392793" y="641173"/>
                </a:cubicBezTo>
                <a:cubicBezTo>
                  <a:pt x="417337" y="681128"/>
                  <a:pt x="345988" y="613204"/>
                  <a:pt x="368820" y="641173"/>
                </a:cubicBezTo>
                <a:cubicBezTo>
                  <a:pt x="391652" y="669142"/>
                  <a:pt x="502955" y="783869"/>
                  <a:pt x="529782" y="808984"/>
                </a:cubicBezTo>
                <a:cubicBezTo>
                  <a:pt x="556609" y="834099"/>
                  <a:pt x="476128" y="751335"/>
                  <a:pt x="529782" y="791861"/>
                </a:cubicBezTo>
                <a:cubicBezTo>
                  <a:pt x="583436" y="832387"/>
                  <a:pt x="852847" y="1053281"/>
                  <a:pt x="851706" y="1052139"/>
                </a:cubicBezTo>
                <a:cubicBezTo>
                  <a:pt x="850565" y="1050997"/>
                  <a:pt x="618825" y="888323"/>
                  <a:pt x="522933" y="785011"/>
                </a:cubicBezTo>
                <a:cubicBezTo>
                  <a:pt x="427041" y="681699"/>
                  <a:pt x="318021" y="489344"/>
                  <a:pt x="276353" y="432265"/>
                </a:cubicBezTo>
                <a:cubicBezTo>
                  <a:pt x="234686" y="375186"/>
                  <a:pt x="309458" y="478498"/>
                  <a:pt x="272928" y="442539"/>
                </a:cubicBezTo>
                <a:cubicBezTo>
                  <a:pt x="236398" y="406580"/>
                  <a:pt x="86852" y="245618"/>
                  <a:pt x="57171" y="216508"/>
                </a:cubicBezTo>
                <a:cubicBezTo>
                  <a:pt x="27490" y="187398"/>
                  <a:pt x="94843" y="277582"/>
                  <a:pt x="94843" y="267879"/>
                </a:cubicBezTo>
                <a:cubicBezTo>
                  <a:pt x="94843" y="258176"/>
                  <a:pt x="56030" y="164567"/>
                  <a:pt x="57171" y="158288"/>
                </a:cubicBezTo>
                <a:cubicBezTo>
                  <a:pt x="58313" y="152009"/>
                  <a:pt x="108542" y="252468"/>
                  <a:pt x="101692" y="230207"/>
                </a:cubicBezTo>
                <a:cubicBezTo>
                  <a:pt x="94842" y="207946"/>
                  <a:pt x="11507" y="11596"/>
                  <a:pt x="2375" y="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E41335FF-A852-B237-E193-851EC227E668}"/>
              </a:ext>
            </a:extLst>
          </p:cNvPr>
          <p:cNvSpPr/>
          <p:nvPr/>
        </p:nvSpPr>
        <p:spPr>
          <a:xfrm>
            <a:off x="862833" y="6359557"/>
            <a:ext cx="219394" cy="479775"/>
          </a:xfrm>
          <a:custGeom>
            <a:avLst/>
            <a:gdLst>
              <a:gd name="connsiteX0" fmla="*/ 196 w 219394"/>
              <a:gd name="connsiteY0" fmla="*/ 146 h 479775"/>
              <a:gd name="connsiteX1" fmla="*/ 51567 w 219394"/>
              <a:gd name="connsiteY1" fmla="*/ 236452 h 479775"/>
              <a:gd name="connsiteX2" fmla="*/ 219378 w 219394"/>
              <a:gd name="connsiteY2" fmla="*/ 479607 h 479775"/>
              <a:gd name="connsiteX3" fmla="*/ 41293 w 219394"/>
              <a:gd name="connsiteY3" fmla="*/ 270699 h 479775"/>
              <a:gd name="connsiteX4" fmla="*/ 196 w 219394"/>
              <a:gd name="connsiteY4" fmla="*/ 146 h 4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94" h="479775">
                <a:moveTo>
                  <a:pt x="196" y="146"/>
                </a:moveTo>
                <a:cubicBezTo>
                  <a:pt x="1908" y="-5562"/>
                  <a:pt x="15037" y="156542"/>
                  <a:pt x="51567" y="236452"/>
                </a:cubicBezTo>
                <a:cubicBezTo>
                  <a:pt x="88097" y="316362"/>
                  <a:pt x="221090" y="473899"/>
                  <a:pt x="219378" y="479607"/>
                </a:cubicBezTo>
                <a:cubicBezTo>
                  <a:pt x="217666" y="485315"/>
                  <a:pt x="74969" y="344331"/>
                  <a:pt x="41293" y="270699"/>
                </a:cubicBezTo>
                <a:cubicBezTo>
                  <a:pt x="7617" y="197068"/>
                  <a:pt x="-1516" y="5854"/>
                  <a:pt x="196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06BEE51C-57DC-D600-F968-0456C15D84A4}"/>
              </a:ext>
            </a:extLst>
          </p:cNvPr>
          <p:cNvSpPr/>
          <p:nvPr/>
        </p:nvSpPr>
        <p:spPr>
          <a:xfrm>
            <a:off x="1506763" y="7321900"/>
            <a:ext cx="828950" cy="709329"/>
          </a:xfrm>
          <a:custGeom>
            <a:avLst/>
            <a:gdLst>
              <a:gd name="connsiteX0" fmla="*/ 113 w 828950"/>
              <a:gd name="connsiteY0" fmla="*/ 149 h 709329"/>
              <a:gd name="connsiteX1" fmla="*/ 479574 w 828950"/>
              <a:gd name="connsiteY1" fmla="*/ 209057 h 709329"/>
              <a:gd name="connsiteX2" fmla="*/ 417929 w 828950"/>
              <a:gd name="connsiteY2" fmla="*/ 233030 h 709329"/>
              <a:gd name="connsiteX3" fmla="*/ 739853 w 828950"/>
              <a:gd name="connsiteY3" fmla="*/ 383718 h 709329"/>
              <a:gd name="connsiteX4" fmla="*/ 726154 w 828950"/>
              <a:gd name="connsiteY4" fmla="*/ 373444 h 709329"/>
              <a:gd name="connsiteX5" fmla="*/ 780949 w 828950"/>
              <a:gd name="connsiteY5" fmla="*/ 465911 h 709329"/>
              <a:gd name="connsiteX6" fmla="*/ 784374 w 828950"/>
              <a:gd name="connsiteY6" fmla="*/ 578927 h 709329"/>
              <a:gd name="connsiteX7" fmla="*/ 828895 w 828950"/>
              <a:gd name="connsiteY7" fmla="*/ 709066 h 709329"/>
              <a:gd name="connsiteX8" fmla="*/ 774100 w 828950"/>
              <a:gd name="connsiteY8" fmla="*/ 609749 h 709329"/>
              <a:gd name="connsiteX9" fmla="*/ 698756 w 828950"/>
              <a:gd name="connsiteY9" fmla="*/ 510433 h 709329"/>
              <a:gd name="connsiteX10" fmla="*/ 780949 w 828950"/>
              <a:gd name="connsiteY10" fmla="*/ 561803 h 709329"/>
              <a:gd name="connsiteX11" fmla="*/ 715880 w 828950"/>
              <a:gd name="connsiteY11" fmla="*/ 424815 h 709329"/>
              <a:gd name="connsiteX12" fmla="*/ 739853 w 828950"/>
              <a:gd name="connsiteY12" fmla="*/ 441938 h 709329"/>
              <a:gd name="connsiteX13" fmla="*/ 517246 w 828950"/>
              <a:gd name="connsiteY13" fmla="*/ 270702 h 709329"/>
              <a:gd name="connsiteX14" fmla="*/ 167925 w 828950"/>
              <a:gd name="connsiteY14" fmla="*/ 116590 h 709329"/>
              <a:gd name="connsiteX15" fmla="*/ 431628 w 828950"/>
              <a:gd name="connsiteY15" fmla="*/ 174810 h 709329"/>
              <a:gd name="connsiteX16" fmla="*/ 113 w 828950"/>
              <a:gd name="connsiteY16" fmla="*/ 149 h 70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8950" h="709329">
                <a:moveTo>
                  <a:pt x="113" y="149"/>
                </a:moveTo>
                <a:cubicBezTo>
                  <a:pt x="8104" y="5857"/>
                  <a:pt x="409938" y="170244"/>
                  <a:pt x="479574" y="209057"/>
                </a:cubicBezTo>
                <a:cubicBezTo>
                  <a:pt x="549210" y="247870"/>
                  <a:pt x="374549" y="203920"/>
                  <a:pt x="417929" y="233030"/>
                </a:cubicBezTo>
                <a:cubicBezTo>
                  <a:pt x="461309" y="262140"/>
                  <a:pt x="688482" y="360316"/>
                  <a:pt x="739853" y="383718"/>
                </a:cubicBezTo>
                <a:cubicBezTo>
                  <a:pt x="791224" y="407120"/>
                  <a:pt x="719305" y="359745"/>
                  <a:pt x="726154" y="373444"/>
                </a:cubicBezTo>
                <a:cubicBezTo>
                  <a:pt x="733003" y="387143"/>
                  <a:pt x="771246" y="431664"/>
                  <a:pt x="780949" y="465911"/>
                </a:cubicBezTo>
                <a:cubicBezTo>
                  <a:pt x="790652" y="500158"/>
                  <a:pt x="776383" y="538401"/>
                  <a:pt x="784374" y="578927"/>
                </a:cubicBezTo>
                <a:cubicBezTo>
                  <a:pt x="792365" y="619453"/>
                  <a:pt x="830607" y="703929"/>
                  <a:pt x="828895" y="709066"/>
                </a:cubicBezTo>
                <a:cubicBezTo>
                  <a:pt x="827183" y="714203"/>
                  <a:pt x="795790" y="642855"/>
                  <a:pt x="774100" y="609749"/>
                </a:cubicBezTo>
                <a:cubicBezTo>
                  <a:pt x="752410" y="576643"/>
                  <a:pt x="697615" y="518424"/>
                  <a:pt x="698756" y="510433"/>
                </a:cubicBezTo>
                <a:cubicBezTo>
                  <a:pt x="699897" y="502442"/>
                  <a:pt x="778095" y="576073"/>
                  <a:pt x="780949" y="561803"/>
                </a:cubicBezTo>
                <a:cubicBezTo>
                  <a:pt x="783803" y="547533"/>
                  <a:pt x="722729" y="444793"/>
                  <a:pt x="715880" y="424815"/>
                </a:cubicBezTo>
                <a:cubicBezTo>
                  <a:pt x="709031" y="404838"/>
                  <a:pt x="739853" y="441938"/>
                  <a:pt x="739853" y="441938"/>
                </a:cubicBezTo>
                <a:cubicBezTo>
                  <a:pt x="706747" y="416253"/>
                  <a:pt x="612567" y="324927"/>
                  <a:pt x="517246" y="270702"/>
                </a:cubicBezTo>
                <a:cubicBezTo>
                  <a:pt x="421925" y="216477"/>
                  <a:pt x="182195" y="132572"/>
                  <a:pt x="167925" y="116590"/>
                </a:cubicBezTo>
                <a:cubicBezTo>
                  <a:pt x="153655" y="100608"/>
                  <a:pt x="456172" y="195358"/>
                  <a:pt x="431628" y="174810"/>
                </a:cubicBezTo>
                <a:cubicBezTo>
                  <a:pt x="407084" y="154262"/>
                  <a:pt x="-7878" y="-5559"/>
                  <a:pt x="113" y="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26499476-13BE-5FA2-F094-038881CAC749}"/>
              </a:ext>
            </a:extLst>
          </p:cNvPr>
          <p:cNvSpPr/>
          <p:nvPr/>
        </p:nvSpPr>
        <p:spPr>
          <a:xfrm>
            <a:off x="1825264" y="7568387"/>
            <a:ext cx="442964" cy="373635"/>
          </a:xfrm>
          <a:custGeom>
            <a:avLst/>
            <a:gdLst>
              <a:gd name="connsiteX0" fmla="*/ 111 w 442964"/>
              <a:gd name="connsiteY0" fmla="*/ 242 h 373635"/>
              <a:gd name="connsiteX1" fmla="*/ 411078 w 442964"/>
              <a:gd name="connsiteY1" fmla="*/ 352988 h 373635"/>
              <a:gd name="connsiteX2" fmla="*/ 369981 w 442964"/>
              <a:gd name="connsiteY2" fmla="*/ 298193 h 373635"/>
              <a:gd name="connsiteX3" fmla="*/ 111 w 442964"/>
              <a:gd name="connsiteY3" fmla="*/ 242 h 37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4" h="373635">
                <a:moveTo>
                  <a:pt x="111" y="242"/>
                </a:moveTo>
                <a:cubicBezTo>
                  <a:pt x="6960" y="9374"/>
                  <a:pt x="349433" y="303330"/>
                  <a:pt x="411078" y="352988"/>
                </a:cubicBezTo>
                <a:cubicBezTo>
                  <a:pt x="472723" y="402646"/>
                  <a:pt x="437334" y="354130"/>
                  <a:pt x="369981" y="298193"/>
                </a:cubicBezTo>
                <a:cubicBezTo>
                  <a:pt x="302628" y="242256"/>
                  <a:pt x="-6738" y="-8890"/>
                  <a:pt x="111" y="2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3F729E2D-0C48-82CE-756B-EC1253D23926}"/>
              </a:ext>
            </a:extLst>
          </p:cNvPr>
          <p:cNvSpPr/>
          <p:nvPr/>
        </p:nvSpPr>
        <p:spPr>
          <a:xfrm>
            <a:off x="2265105" y="7942426"/>
            <a:ext cx="272615" cy="983113"/>
          </a:xfrm>
          <a:custGeom>
            <a:avLst/>
            <a:gdLst>
              <a:gd name="connsiteX0" fmla="*/ 2059 w 272615"/>
              <a:gd name="connsiteY0" fmla="*/ 2922 h 983113"/>
              <a:gd name="connsiteX1" fmla="*/ 166446 w 272615"/>
              <a:gd name="connsiteY1" fmla="*/ 451561 h 983113"/>
              <a:gd name="connsiteX2" fmla="*/ 149322 w 272615"/>
              <a:gd name="connsiteY2" fmla="*/ 424163 h 983113"/>
              <a:gd name="connsiteX3" fmla="*/ 186994 w 272615"/>
              <a:gd name="connsiteY3" fmla="*/ 633071 h 983113"/>
              <a:gd name="connsiteX4" fmla="*/ 272612 w 272615"/>
              <a:gd name="connsiteY4" fmla="*/ 982392 h 983113"/>
              <a:gd name="connsiteX5" fmla="*/ 183569 w 272615"/>
              <a:gd name="connsiteY5" fmla="*/ 533754 h 983113"/>
              <a:gd name="connsiteX6" fmla="*/ 200693 w 272615"/>
              <a:gd name="connsiteY6" fmla="*/ 591974 h 983113"/>
              <a:gd name="connsiteX7" fmla="*/ 26032 w 272615"/>
              <a:gd name="connsiteY7" fmla="*/ 160459 h 983113"/>
              <a:gd name="connsiteX8" fmla="*/ 70553 w 272615"/>
              <a:gd name="connsiteY8" fmla="*/ 252927 h 983113"/>
              <a:gd name="connsiteX9" fmla="*/ 2059 w 272615"/>
              <a:gd name="connsiteY9" fmla="*/ 2922 h 98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615" h="983113">
                <a:moveTo>
                  <a:pt x="2059" y="2922"/>
                </a:moveTo>
                <a:cubicBezTo>
                  <a:pt x="18041" y="36028"/>
                  <a:pt x="141902" y="381354"/>
                  <a:pt x="166446" y="451561"/>
                </a:cubicBezTo>
                <a:cubicBezTo>
                  <a:pt x="190990" y="521768"/>
                  <a:pt x="145897" y="393911"/>
                  <a:pt x="149322" y="424163"/>
                </a:cubicBezTo>
                <a:cubicBezTo>
                  <a:pt x="152747" y="454415"/>
                  <a:pt x="166446" y="540033"/>
                  <a:pt x="186994" y="633071"/>
                </a:cubicBezTo>
                <a:cubicBezTo>
                  <a:pt x="207542" y="726109"/>
                  <a:pt x="273183" y="998945"/>
                  <a:pt x="272612" y="982392"/>
                </a:cubicBezTo>
                <a:cubicBezTo>
                  <a:pt x="272041" y="965839"/>
                  <a:pt x="195555" y="598824"/>
                  <a:pt x="183569" y="533754"/>
                </a:cubicBezTo>
                <a:cubicBezTo>
                  <a:pt x="171583" y="468684"/>
                  <a:pt x="226949" y="654190"/>
                  <a:pt x="200693" y="591974"/>
                </a:cubicBezTo>
                <a:cubicBezTo>
                  <a:pt x="174437" y="529758"/>
                  <a:pt x="47722" y="216967"/>
                  <a:pt x="26032" y="160459"/>
                </a:cubicBezTo>
                <a:cubicBezTo>
                  <a:pt x="4342" y="103951"/>
                  <a:pt x="72836" y="277471"/>
                  <a:pt x="70553" y="252927"/>
                </a:cubicBezTo>
                <a:cubicBezTo>
                  <a:pt x="68270" y="228383"/>
                  <a:pt x="-13923" y="-30184"/>
                  <a:pt x="2059" y="29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B054A24E-B48E-D86E-1235-48C7C7F50CD5}"/>
              </a:ext>
            </a:extLst>
          </p:cNvPr>
          <p:cNvSpPr/>
          <p:nvPr/>
        </p:nvSpPr>
        <p:spPr>
          <a:xfrm>
            <a:off x="2445249" y="8661115"/>
            <a:ext cx="506860" cy="1418137"/>
          </a:xfrm>
          <a:custGeom>
            <a:avLst/>
            <a:gdLst>
              <a:gd name="connsiteX0" fmla="*/ 0 w 506860"/>
              <a:gd name="connsiteY0" fmla="*/ 0 h 1418137"/>
              <a:gd name="connsiteX1" fmla="*/ 226032 w 506860"/>
              <a:gd name="connsiteY1" fmla="*/ 681519 h 1418137"/>
              <a:gd name="connsiteX2" fmla="*/ 243155 w 506860"/>
              <a:gd name="connsiteY2" fmla="*/ 705492 h 1418137"/>
              <a:gd name="connsiteX3" fmla="*/ 311650 w 506860"/>
              <a:gd name="connsiteY3" fmla="*/ 897276 h 1418137"/>
              <a:gd name="connsiteX4" fmla="*/ 506859 w 506860"/>
              <a:gd name="connsiteY4" fmla="*/ 1417833 h 1418137"/>
              <a:gd name="connsiteX5" fmla="*/ 308225 w 506860"/>
              <a:gd name="connsiteY5" fmla="*/ 818507 h 1418137"/>
              <a:gd name="connsiteX6" fmla="*/ 198634 w 506860"/>
              <a:gd name="connsiteY6" fmla="*/ 541105 h 1418137"/>
              <a:gd name="connsiteX7" fmla="*/ 0 w 506860"/>
              <a:gd name="connsiteY7" fmla="*/ 0 h 141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860" h="1418137">
                <a:moveTo>
                  <a:pt x="0" y="0"/>
                </a:moveTo>
                <a:cubicBezTo>
                  <a:pt x="92753" y="281968"/>
                  <a:pt x="185506" y="563937"/>
                  <a:pt x="226032" y="681519"/>
                </a:cubicBezTo>
                <a:cubicBezTo>
                  <a:pt x="266558" y="799101"/>
                  <a:pt x="228885" y="669533"/>
                  <a:pt x="243155" y="705492"/>
                </a:cubicBezTo>
                <a:cubicBezTo>
                  <a:pt x="257425" y="741452"/>
                  <a:pt x="267699" y="778553"/>
                  <a:pt x="311650" y="897276"/>
                </a:cubicBezTo>
                <a:cubicBezTo>
                  <a:pt x="355601" y="1015999"/>
                  <a:pt x="507430" y="1430961"/>
                  <a:pt x="506859" y="1417833"/>
                </a:cubicBezTo>
                <a:cubicBezTo>
                  <a:pt x="506288" y="1404705"/>
                  <a:pt x="359596" y="964628"/>
                  <a:pt x="308225" y="818507"/>
                </a:cubicBezTo>
                <a:cubicBezTo>
                  <a:pt x="256854" y="672386"/>
                  <a:pt x="198634" y="541105"/>
                  <a:pt x="198634" y="5411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1F7A465D-B394-93A3-C7A1-34CBCC45BC8D}"/>
              </a:ext>
            </a:extLst>
          </p:cNvPr>
          <p:cNvSpPr/>
          <p:nvPr/>
        </p:nvSpPr>
        <p:spPr>
          <a:xfrm>
            <a:off x="891160" y="7182036"/>
            <a:ext cx="269283" cy="983815"/>
          </a:xfrm>
          <a:custGeom>
            <a:avLst/>
            <a:gdLst>
              <a:gd name="connsiteX0" fmla="*/ 2692 w 269283"/>
              <a:gd name="connsiteY0" fmla="*/ 13299 h 983815"/>
              <a:gd name="connsiteX1" fmla="*/ 266395 w 269283"/>
              <a:gd name="connsiteY1" fmla="*/ 975645 h 983815"/>
              <a:gd name="connsiteX2" fmla="*/ 136256 w 269283"/>
              <a:gd name="connsiteY2" fmla="*/ 451663 h 983815"/>
              <a:gd name="connsiteX3" fmla="*/ 2692 w 269283"/>
              <a:gd name="connsiteY3" fmla="*/ 13299 h 98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3" h="983815">
                <a:moveTo>
                  <a:pt x="2692" y="13299"/>
                </a:moveTo>
                <a:cubicBezTo>
                  <a:pt x="24382" y="100629"/>
                  <a:pt x="244134" y="902584"/>
                  <a:pt x="266395" y="975645"/>
                </a:cubicBezTo>
                <a:cubicBezTo>
                  <a:pt x="288656" y="1048706"/>
                  <a:pt x="176211" y="612054"/>
                  <a:pt x="136256" y="451663"/>
                </a:cubicBezTo>
                <a:cubicBezTo>
                  <a:pt x="96301" y="291272"/>
                  <a:pt x="-18998" y="-74031"/>
                  <a:pt x="2692" y="132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AB1D8625-0045-ED81-28A9-3E9FCC8A4B9F}"/>
              </a:ext>
            </a:extLst>
          </p:cNvPr>
          <p:cNvSpPr/>
          <p:nvPr/>
        </p:nvSpPr>
        <p:spPr>
          <a:xfrm>
            <a:off x="1163218" y="8204966"/>
            <a:ext cx="224961" cy="1164135"/>
          </a:xfrm>
          <a:custGeom>
            <a:avLst/>
            <a:gdLst>
              <a:gd name="connsiteX0" fmla="*/ 1186 w 224961"/>
              <a:gd name="connsiteY0" fmla="*/ 10935 h 1164135"/>
              <a:gd name="connsiteX1" fmla="*/ 155299 w 224961"/>
              <a:gd name="connsiteY1" fmla="*/ 808895 h 1164135"/>
              <a:gd name="connsiteX2" fmla="*/ 155299 w 224961"/>
              <a:gd name="connsiteY2" fmla="*/ 754099 h 1164135"/>
              <a:gd name="connsiteX3" fmla="*/ 223793 w 224961"/>
              <a:gd name="connsiteY3" fmla="*/ 1158216 h 1164135"/>
              <a:gd name="connsiteX4" fmla="*/ 90229 w 224961"/>
              <a:gd name="connsiteY4" fmla="*/ 397928 h 1164135"/>
              <a:gd name="connsiteX5" fmla="*/ 1186 w 224961"/>
              <a:gd name="connsiteY5" fmla="*/ 10935 h 116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1" h="1164135">
                <a:moveTo>
                  <a:pt x="1186" y="10935"/>
                </a:moveTo>
                <a:cubicBezTo>
                  <a:pt x="12031" y="79429"/>
                  <a:pt x="129614" y="685034"/>
                  <a:pt x="155299" y="808895"/>
                </a:cubicBezTo>
                <a:cubicBezTo>
                  <a:pt x="180984" y="932756"/>
                  <a:pt x="143883" y="695879"/>
                  <a:pt x="155299" y="754099"/>
                </a:cubicBezTo>
                <a:cubicBezTo>
                  <a:pt x="166715" y="812319"/>
                  <a:pt x="234638" y="1217578"/>
                  <a:pt x="223793" y="1158216"/>
                </a:cubicBezTo>
                <a:cubicBezTo>
                  <a:pt x="212948" y="1098854"/>
                  <a:pt x="123905" y="585146"/>
                  <a:pt x="90229" y="397928"/>
                </a:cubicBezTo>
                <a:cubicBezTo>
                  <a:pt x="56553" y="210710"/>
                  <a:pt x="-9659" y="-57559"/>
                  <a:pt x="1186" y="109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2142A544-9E17-5B07-C2C2-ACD9EC9B95B6}"/>
              </a:ext>
            </a:extLst>
          </p:cNvPr>
          <p:cNvSpPr/>
          <p:nvPr/>
        </p:nvSpPr>
        <p:spPr>
          <a:xfrm>
            <a:off x="1369257" y="9149780"/>
            <a:ext cx="247966" cy="1278765"/>
          </a:xfrm>
          <a:custGeom>
            <a:avLst/>
            <a:gdLst>
              <a:gd name="connsiteX0" fmla="*/ 48577 w 247966"/>
              <a:gd name="connsiteY0" fmla="*/ 14768 h 1278765"/>
              <a:gd name="connsiteX1" fmla="*/ 4055 w 247966"/>
              <a:gd name="connsiteY1" fmla="*/ 572998 h 1278765"/>
              <a:gd name="connsiteX2" fmla="*/ 7480 w 247966"/>
              <a:gd name="connsiteY2" fmla="*/ 470256 h 1278765"/>
              <a:gd name="connsiteX3" fmla="*/ 52001 w 247966"/>
              <a:gd name="connsiteY3" fmla="*/ 172305 h 1278765"/>
              <a:gd name="connsiteX4" fmla="*/ 147894 w 247966"/>
              <a:gd name="connsiteY4" fmla="*/ 644917 h 1278765"/>
              <a:gd name="connsiteX5" fmla="*/ 247210 w 247966"/>
              <a:gd name="connsiteY5" fmla="*/ 1271640 h 1278765"/>
              <a:gd name="connsiteX6" fmla="*/ 93098 w 247966"/>
              <a:gd name="connsiteY6" fmla="*/ 203128 h 1278765"/>
              <a:gd name="connsiteX7" fmla="*/ 86249 w 247966"/>
              <a:gd name="connsiteY7" fmla="*/ 285321 h 1278765"/>
              <a:gd name="connsiteX8" fmla="*/ 45152 w 247966"/>
              <a:gd name="connsiteY8" fmla="*/ 168881 h 1278765"/>
              <a:gd name="connsiteX9" fmla="*/ 48577 w 247966"/>
              <a:gd name="connsiteY9" fmla="*/ 14768 h 127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966" h="1278765">
                <a:moveTo>
                  <a:pt x="48577" y="14768"/>
                </a:moveTo>
                <a:cubicBezTo>
                  <a:pt x="41727" y="82121"/>
                  <a:pt x="10904" y="497083"/>
                  <a:pt x="4055" y="572998"/>
                </a:cubicBezTo>
                <a:cubicBezTo>
                  <a:pt x="-2795" y="648913"/>
                  <a:pt x="-511" y="537038"/>
                  <a:pt x="7480" y="470256"/>
                </a:cubicBezTo>
                <a:cubicBezTo>
                  <a:pt x="15471" y="403474"/>
                  <a:pt x="28599" y="143195"/>
                  <a:pt x="52001" y="172305"/>
                </a:cubicBezTo>
                <a:cubicBezTo>
                  <a:pt x="75403" y="201415"/>
                  <a:pt x="115359" y="461695"/>
                  <a:pt x="147894" y="644917"/>
                </a:cubicBezTo>
                <a:cubicBezTo>
                  <a:pt x="180429" y="828139"/>
                  <a:pt x="256343" y="1345272"/>
                  <a:pt x="247210" y="1271640"/>
                </a:cubicBezTo>
                <a:cubicBezTo>
                  <a:pt x="238077" y="1198009"/>
                  <a:pt x="119925" y="367515"/>
                  <a:pt x="93098" y="203128"/>
                </a:cubicBezTo>
                <a:cubicBezTo>
                  <a:pt x="66271" y="38742"/>
                  <a:pt x="94240" y="291029"/>
                  <a:pt x="86249" y="285321"/>
                </a:cubicBezTo>
                <a:cubicBezTo>
                  <a:pt x="78258" y="279613"/>
                  <a:pt x="50289" y="207695"/>
                  <a:pt x="45152" y="168881"/>
                </a:cubicBezTo>
                <a:cubicBezTo>
                  <a:pt x="40015" y="130067"/>
                  <a:pt x="55427" y="-52585"/>
                  <a:pt x="48577" y="147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91EC09D2-E3D4-DBDE-FE5E-1D6C5009BAA6}"/>
              </a:ext>
            </a:extLst>
          </p:cNvPr>
          <p:cNvSpPr/>
          <p:nvPr/>
        </p:nvSpPr>
        <p:spPr>
          <a:xfrm>
            <a:off x="1428612" y="9504510"/>
            <a:ext cx="85186" cy="721771"/>
          </a:xfrm>
          <a:custGeom>
            <a:avLst/>
            <a:gdLst>
              <a:gd name="connsiteX0" fmla="*/ 6345 w 85186"/>
              <a:gd name="connsiteY0" fmla="*/ 2510 h 721771"/>
              <a:gd name="connsiteX1" fmla="*/ 33743 w 85186"/>
              <a:gd name="connsiteY1" fmla="*/ 567589 h 721771"/>
              <a:gd name="connsiteX2" fmla="*/ 33743 w 85186"/>
              <a:gd name="connsiteY2" fmla="*/ 533342 h 721771"/>
              <a:gd name="connsiteX3" fmla="*/ 85114 w 85186"/>
              <a:gd name="connsiteY3" fmla="*/ 721701 h 721771"/>
              <a:gd name="connsiteX4" fmla="*/ 44017 w 85186"/>
              <a:gd name="connsiteY4" fmla="*/ 509369 h 721771"/>
              <a:gd name="connsiteX5" fmla="*/ 2921 w 85186"/>
              <a:gd name="connsiteY5" fmla="*/ 266214 h 721771"/>
              <a:gd name="connsiteX6" fmla="*/ 2921 w 85186"/>
              <a:gd name="connsiteY6" fmla="*/ 355256 h 721771"/>
              <a:gd name="connsiteX7" fmla="*/ 6345 w 85186"/>
              <a:gd name="connsiteY7" fmla="*/ 2510 h 72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86" h="721771">
                <a:moveTo>
                  <a:pt x="6345" y="2510"/>
                </a:moveTo>
                <a:cubicBezTo>
                  <a:pt x="11482" y="37899"/>
                  <a:pt x="29177" y="479117"/>
                  <a:pt x="33743" y="567589"/>
                </a:cubicBezTo>
                <a:cubicBezTo>
                  <a:pt x="38309" y="656061"/>
                  <a:pt x="25181" y="507657"/>
                  <a:pt x="33743" y="533342"/>
                </a:cubicBezTo>
                <a:cubicBezTo>
                  <a:pt x="42305" y="559027"/>
                  <a:pt x="83402" y="725697"/>
                  <a:pt x="85114" y="721701"/>
                </a:cubicBezTo>
                <a:cubicBezTo>
                  <a:pt x="86826" y="717706"/>
                  <a:pt x="57716" y="585283"/>
                  <a:pt x="44017" y="509369"/>
                </a:cubicBezTo>
                <a:cubicBezTo>
                  <a:pt x="30318" y="433455"/>
                  <a:pt x="9770" y="291899"/>
                  <a:pt x="2921" y="266214"/>
                </a:cubicBezTo>
                <a:cubicBezTo>
                  <a:pt x="-3928" y="240529"/>
                  <a:pt x="3492" y="393499"/>
                  <a:pt x="2921" y="355256"/>
                </a:cubicBezTo>
                <a:cubicBezTo>
                  <a:pt x="2350" y="317013"/>
                  <a:pt x="1208" y="-32879"/>
                  <a:pt x="6345" y="25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C9B52127-AB00-7A29-EE7A-8FD1C2A9B610}"/>
              </a:ext>
            </a:extLst>
          </p:cNvPr>
          <p:cNvSpPr/>
          <p:nvPr/>
        </p:nvSpPr>
        <p:spPr>
          <a:xfrm>
            <a:off x="1184790" y="9769128"/>
            <a:ext cx="38557" cy="695667"/>
          </a:xfrm>
          <a:custGeom>
            <a:avLst/>
            <a:gdLst>
              <a:gd name="connsiteX0" fmla="*/ 163 w 38557"/>
              <a:gd name="connsiteY0" fmla="*/ 18719 h 695667"/>
              <a:gd name="connsiteX1" fmla="*/ 37835 w 38557"/>
              <a:gd name="connsiteY1" fmla="*/ 693389 h 695667"/>
              <a:gd name="connsiteX2" fmla="*/ 24136 w 38557"/>
              <a:gd name="connsiteY2" fmla="*/ 231052 h 695667"/>
              <a:gd name="connsiteX3" fmla="*/ 163 w 38557"/>
              <a:gd name="connsiteY3" fmla="*/ 18719 h 69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7" h="695667">
                <a:moveTo>
                  <a:pt x="163" y="18719"/>
                </a:moveTo>
                <a:cubicBezTo>
                  <a:pt x="2446" y="95775"/>
                  <a:pt x="33840" y="658000"/>
                  <a:pt x="37835" y="693389"/>
                </a:cubicBezTo>
                <a:cubicBezTo>
                  <a:pt x="41830" y="728778"/>
                  <a:pt x="28132" y="341785"/>
                  <a:pt x="24136" y="231052"/>
                </a:cubicBezTo>
                <a:cubicBezTo>
                  <a:pt x="20141" y="120319"/>
                  <a:pt x="-2120" y="-58337"/>
                  <a:pt x="163" y="18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9730D519-290A-3813-ACD8-77B60DA22C3D}"/>
              </a:ext>
            </a:extLst>
          </p:cNvPr>
          <p:cNvSpPr/>
          <p:nvPr/>
        </p:nvSpPr>
        <p:spPr>
          <a:xfrm>
            <a:off x="1246598" y="10214099"/>
            <a:ext cx="351927" cy="164730"/>
          </a:xfrm>
          <a:custGeom>
            <a:avLst/>
            <a:gdLst>
              <a:gd name="connsiteX0" fmla="*/ 0 w 351927"/>
              <a:gd name="connsiteY0" fmla="*/ 97730 h 164730"/>
              <a:gd name="connsiteX1" fmla="*/ 267128 w 351927"/>
              <a:gd name="connsiteY1" fmla="*/ 42935 h 164730"/>
              <a:gd name="connsiteX2" fmla="*/ 232881 w 351927"/>
              <a:gd name="connsiteY2" fmla="*/ 5263 h 164730"/>
              <a:gd name="connsiteX3" fmla="*/ 345896 w 351927"/>
              <a:gd name="connsiteY3" fmla="*/ 162800 h 164730"/>
              <a:gd name="connsiteX4" fmla="*/ 308224 w 351927"/>
              <a:gd name="connsiteY4" fmla="*/ 94305 h 164730"/>
              <a:gd name="connsiteX5" fmla="*/ 71919 w 351927"/>
              <a:gd name="connsiteY5" fmla="*/ 114854 h 164730"/>
              <a:gd name="connsiteX6" fmla="*/ 267128 w 351927"/>
              <a:gd name="connsiteY6" fmla="*/ 66908 h 164730"/>
              <a:gd name="connsiteX7" fmla="*/ 0 w 351927"/>
              <a:gd name="connsiteY7" fmla="*/ 97730 h 1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927" h="164730">
                <a:moveTo>
                  <a:pt x="0" y="97730"/>
                </a:moveTo>
                <a:cubicBezTo>
                  <a:pt x="0" y="93735"/>
                  <a:pt x="228315" y="58346"/>
                  <a:pt x="267128" y="42935"/>
                </a:cubicBezTo>
                <a:cubicBezTo>
                  <a:pt x="305941" y="27524"/>
                  <a:pt x="219753" y="-14714"/>
                  <a:pt x="232881" y="5263"/>
                </a:cubicBezTo>
                <a:cubicBezTo>
                  <a:pt x="246009" y="25240"/>
                  <a:pt x="333339" y="147960"/>
                  <a:pt x="345896" y="162800"/>
                </a:cubicBezTo>
                <a:cubicBezTo>
                  <a:pt x="358453" y="177640"/>
                  <a:pt x="353887" y="102296"/>
                  <a:pt x="308224" y="94305"/>
                </a:cubicBezTo>
                <a:cubicBezTo>
                  <a:pt x="262561" y="86314"/>
                  <a:pt x="78768" y="119420"/>
                  <a:pt x="71919" y="114854"/>
                </a:cubicBezTo>
                <a:cubicBezTo>
                  <a:pt x="65070" y="110288"/>
                  <a:pt x="273977" y="70333"/>
                  <a:pt x="267128" y="66908"/>
                </a:cubicBezTo>
                <a:cubicBezTo>
                  <a:pt x="260279" y="63483"/>
                  <a:pt x="0" y="101725"/>
                  <a:pt x="0" y="977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54F4BBD9-E2C3-ED0B-E581-35B10C546A0D}"/>
              </a:ext>
            </a:extLst>
          </p:cNvPr>
          <p:cNvSpPr/>
          <p:nvPr/>
        </p:nvSpPr>
        <p:spPr>
          <a:xfrm>
            <a:off x="1229204" y="10339069"/>
            <a:ext cx="370003" cy="96478"/>
          </a:xfrm>
          <a:custGeom>
            <a:avLst/>
            <a:gdLst>
              <a:gd name="connsiteX0" fmla="*/ 270 w 370003"/>
              <a:gd name="connsiteY0" fmla="*/ 34405 h 96478"/>
              <a:gd name="connsiteX1" fmla="*/ 356441 w 370003"/>
              <a:gd name="connsiteY1" fmla="*/ 158 h 96478"/>
              <a:gd name="connsiteX2" fmla="*/ 291371 w 370003"/>
              <a:gd name="connsiteY2" fmla="*/ 51529 h 96478"/>
              <a:gd name="connsiteX3" fmla="*/ 250275 w 370003"/>
              <a:gd name="connsiteY3" fmla="*/ 96050 h 96478"/>
              <a:gd name="connsiteX4" fmla="*/ 291371 w 370003"/>
              <a:gd name="connsiteY4" fmla="*/ 24131 h 96478"/>
              <a:gd name="connsiteX5" fmla="*/ 133834 w 370003"/>
              <a:gd name="connsiteY5" fmla="*/ 41255 h 96478"/>
              <a:gd name="connsiteX6" fmla="*/ 294796 w 370003"/>
              <a:gd name="connsiteY6" fmla="*/ 3583 h 96478"/>
              <a:gd name="connsiteX7" fmla="*/ 270 w 370003"/>
              <a:gd name="connsiteY7" fmla="*/ 34405 h 9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003" h="96478">
                <a:moveTo>
                  <a:pt x="270" y="34405"/>
                </a:moveTo>
                <a:cubicBezTo>
                  <a:pt x="10544" y="33834"/>
                  <a:pt x="307924" y="-2696"/>
                  <a:pt x="356441" y="158"/>
                </a:cubicBezTo>
                <a:cubicBezTo>
                  <a:pt x="404958" y="3012"/>
                  <a:pt x="309065" y="35547"/>
                  <a:pt x="291371" y="51529"/>
                </a:cubicBezTo>
                <a:cubicBezTo>
                  <a:pt x="273677" y="67511"/>
                  <a:pt x="250275" y="100616"/>
                  <a:pt x="250275" y="96050"/>
                </a:cubicBezTo>
                <a:cubicBezTo>
                  <a:pt x="250275" y="91484"/>
                  <a:pt x="310778" y="33263"/>
                  <a:pt x="291371" y="24131"/>
                </a:cubicBezTo>
                <a:cubicBezTo>
                  <a:pt x="271964" y="14999"/>
                  <a:pt x="133263" y="44680"/>
                  <a:pt x="133834" y="41255"/>
                </a:cubicBezTo>
                <a:cubicBezTo>
                  <a:pt x="134405" y="37830"/>
                  <a:pt x="313632" y="1871"/>
                  <a:pt x="294796" y="3583"/>
                </a:cubicBezTo>
                <a:cubicBezTo>
                  <a:pt x="275960" y="5295"/>
                  <a:pt x="-10004" y="34976"/>
                  <a:pt x="270" y="34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4BC341BA-E290-101E-5909-9761BE8FEE20}"/>
              </a:ext>
            </a:extLst>
          </p:cNvPr>
          <p:cNvSpPr/>
          <p:nvPr/>
        </p:nvSpPr>
        <p:spPr>
          <a:xfrm>
            <a:off x="1838446" y="10003550"/>
            <a:ext cx="884243" cy="181695"/>
          </a:xfrm>
          <a:custGeom>
            <a:avLst/>
            <a:gdLst>
              <a:gd name="connsiteX0" fmla="*/ 628 w 884243"/>
              <a:gd name="connsiteY0" fmla="*/ 181565 h 181695"/>
              <a:gd name="connsiteX1" fmla="*/ 880781 w 884243"/>
              <a:gd name="connsiteY1" fmla="*/ 54 h 181695"/>
              <a:gd name="connsiteX2" fmla="*/ 322552 w 884243"/>
              <a:gd name="connsiteY2" fmla="*/ 161016 h 181695"/>
              <a:gd name="connsiteX3" fmla="*/ 733518 w 884243"/>
              <a:gd name="connsiteY3" fmla="*/ 30877 h 181695"/>
              <a:gd name="connsiteX4" fmla="*/ 628 w 884243"/>
              <a:gd name="connsiteY4" fmla="*/ 181565 h 18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243" h="181695">
                <a:moveTo>
                  <a:pt x="628" y="181565"/>
                </a:moveTo>
                <a:lnTo>
                  <a:pt x="880781" y="54"/>
                </a:lnTo>
                <a:cubicBezTo>
                  <a:pt x="934435" y="-3371"/>
                  <a:pt x="347096" y="155879"/>
                  <a:pt x="322552" y="161016"/>
                </a:cubicBezTo>
                <a:cubicBezTo>
                  <a:pt x="298008" y="166153"/>
                  <a:pt x="788313" y="22886"/>
                  <a:pt x="733518" y="30877"/>
                </a:cubicBezTo>
                <a:cubicBezTo>
                  <a:pt x="678723" y="38868"/>
                  <a:pt x="-23916" y="186702"/>
                  <a:pt x="628" y="18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371D7D58-4FE9-E6AD-8465-40457CE5E4D8}"/>
              </a:ext>
            </a:extLst>
          </p:cNvPr>
          <p:cNvSpPr/>
          <p:nvPr/>
        </p:nvSpPr>
        <p:spPr>
          <a:xfrm>
            <a:off x="2694423" y="9846321"/>
            <a:ext cx="429237" cy="316855"/>
          </a:xfrm>
          <a:custGeom>
            <a:avLst/>
            <a:gdLst>
              <a:gd name="connsiteX0" fmla="*/ 831 w 429237"/>
              <a:gd name="connsiteY0" fmla="*/ 314821 h 316855"/>
              <a:gd name="connsiteX1" fmla="*/ 103573 w 429237"/>
              <a:gd name="connsiteY1" fmla="*/ 3171 h 316855"/>
              <a:gd name="connsiteX2" fmla="*/ 69325 w 429237"/>
              <a:gd name="connsiteY2" fmla="*/ 150434 h 316855"/>
              <a:gd name="connsiteX3" fmla="*/ 230287 w 429237"/>
              <a:gd name="connsiteY3" fmla="*/ 99063 h 316855"/>
              <a:gd name="connsiteX4" fmla="*/ 428921 w 429237"/>
              <a:gd name="connsiteY4" fmla="*/ 54542 h 316855"/>
              <a:gd name="connsiteX5" fmla="*/ 274808 w 429237"/>
              <a:gd name="connsiteY5" fmla="*/ 105913 h 316855"/>
              <a:gd name="connsiteX6" fmla="*/ 209739 w 429237"/>
              <a:gd name="connsiteY6" fmla="*/ 157283 h 316855"/>
              <a:gd name="connsiteX7" fmla="*/ 237137 w 429237"/>
              <a:gd name="connsiteY7" fmla="*/ 239477 h 316855"/>
              <a:gd name="connsiteX8" fmla="*/ 199465 w 429237"/>
              <a:gd name="connsiteY8" fmla="*/ 157283 h 316855"/>
              <a:gd name="connsiteX9" fmla="*/ 158368 w 429237"/>
              <a:gd name="connsiteY9" fmla="*/ 215504 h 316855"/>
              <a:gd name="connsiteX10" fmla="*/ 172067 w 429237"/>
              <a:gd name="connsiteY10" fmla="*/ 249751 h 316855"/>
              <a:gd name="connsiteX11" fmla="*/ 144669 w 429237"/>
              <a:gd name="connsiteY11" fmla="*/ 164133 h 316855"/>
              <a:gd name="connsiteX12" fmla="*/ 110422 w 429237"/>
              <a:gd name="connsiteY12" fmla="*/ 177832 h 316855"/>
              <a:gd name="connsiteX13" fmla="*/ 79599 w 429237"/>
              <a:gd name="connsiteY13" fmla="*/ 260025 h 316855"/>
              <a:gd name="connsiteX14" fmla="*/ 93298 w 429237"/>
              <a:gd name="connsiteY14" fmla="*/ 153859 h 316855"/>
              <a:gd name="connsiteX15" fmla="*/ 55626 w 429237"/>
              <a:gd name="connsiteY15" fmla="*/ 140160 h 316855"/>
              <a:gd name="connsiteX16" fmla="*/ 831 w 429237"/>
              <a:gd name="connsiteY16" fmla="*/ 314821 h 31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237" h="316855">
                <a:moveTo>
                  <a:pt x="831" y="314821"/>
                </a:moveTo>
                <a:cubicBezTo>
                  <a:pt x="8822" y="291990"/>
                  <a:pt x="92157" y="30569"/>
                  <a:pt x="103573" y="3171"/>
                </a:cubicBezTo>
                <a:cubicBezTo>
                  <a:pt x="114989" y="-24227"/>
                  <a:pt x="48206" y="134452"/>
                  <a:pt x="69325" y="150434"/>
                </a:cubicBezTo>
                <a:cubicBezTo>
                  <a:pt x="90444" y="166416"/>
                  <a:pt x="170354" y="115045"/>
                  <a:pt x="230287" y="99063"/>
                </a:cubicBezTo>
                <a:cubicBezTo>
                  <a:pt x="290220" y="83081"/>
                  <a:pt x="421501" y="53400"/>
                  <a:pt x="428921" y="54542"/>
                </a:cubicBezTo>
                <a:cubicBezTo>
                  <a:pt x="436341" y="55684"/>
                  <a:pt x="311338" y="88789"/>
                  <a:pt x="274808" y="105913"/>
                </a:cubicBezTo>
                <a:cubicBezTo>
                  <a:pt x="238278" y="123037"/>
                  <a:pt x="216018" y="135022"/>
                  <a:pt x="209739" y="157283"/>
                </a:cubicBezTo>
                <a:cubicBezTo>
                  <a:pt x="203461" y="179544"/>
                  <a:pt x="238849" y="239477"/>
                  <a:pt x="237137" y="239477"/>
                </a:cubicBezTo>
                <a:cubicBezTo>
                  <a:pt x="235425" y="239477"/>
                  <a:pt x="212593" y="161278"/>
                  <a:pt x="199465" y="157283"/>
                </a:cubicBezTo>
                <a:cubicBezTo>
                  <a:pt x="186337" y="153288"/>
                  <a:pt x="162934" y="200093"/>
                  <a:pt x="158368" y="215504"/>
                </a:cubicBezTo>
                <a:cubicBezTo>
                  <a:pt x="153802" y="230915"/>
                  <a:pt x="174350" y="258313"/>
                  <a:pt x="172067" y="249751"/>
                </a:cubicBezTo>
                <a:cubicBezTo>
                  <a:pt x="169784" y="241189"/>
                  <a:pt x="154943" y="176119"/>
                  <a:pt x="144669" y="164133"/>
                </a:cubicBezTo>
                <a:cubicBezTo>
                  <a:pt x="134395" y="152146"/>
                  <a:pt x="121267" y="161850"/>
                  <a:pt x="110422" y="177832"/>
                </a:cubicBezTo>
                <a:cubicBezTo>
                  <a:pt x="99577" y="193814"/>
                  <a:pt x="82453" y="264021"/>
                  <a:pt x="79599" y="260025"/>
                </a:cubicBezTo>
                <a:cubicBezTo>
                  <a:pt x="76745" y="256029"/>
                  <a:pt x="97293" y="173836"/>
                  <a:pt x="93298" y="153859"/>
                </a:cubicBezTo>
                <a:cubicBezTo>
                  <a:pt x="89303" y="133882"/>
                  <a:pt x="66471" y="119041"/>
                  <a:pt x="55626" y="140160"/>
                </a:cubicBezTo>
                <a:cubicBezTo>
                  <a:pt x="44781" y="161279"/>
                  <a:pt x="-7160" y="337652"/>
                  <a:pt x="831" y="3148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2CCE9FA6-22C9-E956-F8BD-9651793138C8}"/>
              </a:ext>
            </a:extLst>
          </p:cNvPr>
          <p:cNvSpPr/>
          <p:nvPr/>
        </p:nvSpPr>
        <p:spPr>
          <a:xfrm>
            <a:off x="2911011" y="9630213"/>
            <a:ext cx="576343" cy="339144"/>
          </a:xfrm>
          <a:custGeom>
            <a:avLst/>
            <a:gdLst>
              <a:gd name="connsiteX0" fmla="*/ 198634 w 576343"/>
              <a:gd name="connsiteY0" fmla="*/ 97 h 339144"/>
              <a:gd name="connsiteX1" fmla="*/ 301376 w 576343"/>
              <a:gd name="connsiteY1" fmla="*/ 246677 h 339144"/>
              <a:gd name="connsiteX2" fmla="*/ 339047 w 576343"/>
              <a:gd name="connsiteY2" fmla="*/ 232978 h 339144"/>
              <a:gd name="connsiteX3" fmla="*/ 0 w 576343"/>
              <a:gd name="connsiteY3" fmla="*/ 339144 h 339144"/>
              <a:gd name="connsiteX4" fmla="*/ 575353 w 576343"/>
              <a:gd name="connsiteY4" fmla="*/ 161059 h 339144"/>
              <a:gd name="connsiteX5" fmla="*/ 143838 w 576343"/>
              <a:gd name="connsiteY5" fmla="*/ 315171 h 339144"/>
              <a:gd name="connsiteX6" fmla="*/ 356171 w 576343"/>
              <a:gd name="connsiteY6" fmla="*/ 202156 h 339144"/>
              <a:gd name="connsiteX7" fmla="*/ 410967 w 576343"/>
              <a:gd name="connsiteY7" fmla="*/ 116538 h 339144"/>
              <a:gd name="connsiteX8" fmla="*/ 294526 w 576343"/>
              <a:gd name="connsiteY8" fmla="*/ 215854 h 339144"/>
              <a:gd name="connsiteX9" fmla="*/ 243155 w 576343"/>
              <a:gd name="connsiteY9" fmla="*/ 123387 h 339144"/>
              <a:gd name="connsiteX10" fmla="*/ 263704 w 576343"/>
              <a:gd name="connsiteY10" fmla="*/ 215854 h 339144"/>
              <a:gd name="connsiteX11" fmla="*/ 198634 w 576343"/>
              <a:gd name="connsiteY11" fmla="*/ 97 h 33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43" h="339144">
                <a:moveTo>
                  <a:pt x="198634" y="97"/>
                </a:moveTo>
                <a:cubicBezTo>
                  <a:pt x="204913" y="5234"/>
                  <a:pt x="277974" y="207864"/>
                  <a:pt x="301376" y="246677"/>
                </a:cubicBezTo>
                <a:cubicBezTo>
                  <a:pt x="324778" y="285490"/>
                  <a:pt x="339047" y="232978"/>
                  <a:pt x="339047" y="232978"/>
                </a:cubicBezTo>
                <a:lnTo>
                  <a:pt x="0" y="339144"/>
                </a:lnTo>
                <a:lnTo>
                  <a:pt x="575353" y="161059"/>
                </a:lnTo>
                <a:cubicBezTo>
                  <a:pt x="599326" y="157064"/>
                  <a:pt x="180368" y="308322"/>
                  <a:pt x="143838" y="315171"/>
                </a:cubicBezTo>
                <a:cubicBezTo>
                  <a:pt x="107308" y="322021"/>
                  <a:pt x="311650" y="235261"/>
                  <a:pt x="356171" y="202156"/>
                </a:cubicBezTo>
                <a:cubicBezTo>
                  <a:pt x="400692" y="169051"/>
                  <a:pt x="421241" y="114255"/>
                  <a:pt x="410967" y="116538"/>
                </a:cubicBezTo>
                <a:cubicBezTo>
                  <a:pt x="400693" y="118821"/>
                  <a:pt x="322495" y="214713"/>
                  <a:pt x="294526" y="215854"/>
                </a:cubicBezTo>
                <a:cubicBezTo>
                  <a:pt x="266557" y="216996"/>
                  <a:pt x="248292" y="123387"/>
                  <a:pt x="243155" y="123387"/>
                </a:cubicBezTo>
                <a:cubicBezTo>
                  <a:pt x="238018" y="123387"/>
                  <a:pt x="271124" y="238115"/>
                  <a:pt x="263704" y="215854"/>
                </a:cubicBezTo>
                <a:cubicBezTo>
                  <a:pt x="256284" y="193593"/>
                  <a:pt x="192355" y="-5040"/>
                  <a:pt x="198634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8778FB5F-1DF0-2A73-96A7-E8C5D32D0281}"/>
              </a:ext>
            </a:extLst>
          </p:cNvPr>
          <p:cNvSpPr/>
          <p:nvPr/>
        </p:nvSpPr>
        <p:spPr>
          <a:xfrm>
            <a:off x="5603819" y="10683616"/>
            <a:ext cx="1076653" cy="177793"/>
          </a:xfrm>
          <a:custGeom>
            <a:avLst/>
            <a:gdLst>
              <a:gd name="connsiteX0" fmla="*/ 56 w 1076653"/>
              <a:gd name="connsiteY0" fmla="*/ 259 h 177793"/>
              <a:gd name="connsiteX1" fmla="*/ 527106 w 1076653"/>
              <a:gd name="connsiteY1" fmla="*/ 114559 h 177793"/>
              <a:gd name="connsiteX2" fmla="*/ 482656 w 1076653"/>
              <a:gd name="connsiteY2" fmla="*/ 98684 h 177793"/>
              <a:gd name="connsiteX3" fmla="*/ 847781 w 1076653"/>
              <a:gd name="connsiteY3" fmla="*/ 155834 h 177793"/>
              <a:gd name="connsiteX4" fmla="*/ 803331 w 1076653"/>
              <a:gd name="connsiteY4" fmla="*/ 152659 h 177793"/>
              <a:gd name="connsiteX5" fmla="*/ 1076381 w 1076653"/>
              <a:gd name="connsiteY5" fmla="*/ 111384 h 177793"/>
              <a:gd name="connsiteX6" fmla="*/ 854131 w 1076653"/>
              <a:gd name="connsiteY6" fmla="*/ 174884 h 177793"/>
              <a:gd name="connsiteX7" fmla="*/ 841431 w 1076653"/>
              <a:gd name="connsiteY7" fmla="*/ 155834 h 177793"/>
              <a:gd name="connsiteX8" fmla="*/ 323906 w 1076653"/>
              <a:gd name="connsiteY8" fmla="*/ 57409 h 177793"/>
              <a:gd name="connsiteX9" fmla="*/ 492181 w 1076653"/>
              <a:gd name="connsiteY9" fmla="*/ 82809 h 177793"/>
              <a:gd name="connsiteX10" fmla="*/ 56 w 1076653"/>
              <a:gd name="connsiteY10" fmla="*/ 259 h 1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6653" h="177793">
                <a:moveTo>
                  <a:pt x="56" y="259"/>
                </a:moveTo>
                <a:cubicBezTo>
                  <a:pt x="5877" y="5551"/>
                  <a:pt x="446673" y="98155"/>
                  <a:pt x="527106" y="114559"/>
                </a:cubicBezTo>
                <a:cubicBezTo>
                  <a:pt x="607539" y="130963"/>
                  <a:pt x="429210" y="91805"/>
                  <a:pt x="482656" y="98684"/>
                </a:cubicBezTo>
                <a:cubicBezTo>
                  <a:pt x="536102" y="105563"/>
                  <a:pt x="794335" y="146838"/>
                  <a:pt x="847781" y="155834"/>
                </a:cubicBezTo>
                <a:cubicBezTo>
                  <a:pt x="901227" y="164830"/>
                  <a:pt x="765231" y="160067"/>
                  <a:pt x="803331" y="152659"/>
                </a:cubicBezTo>
                <a:cubicBezTo>
                  <a:pt x="841431" y="145251"/>
                  <a:pt x="1067914" y="107680"/>
                  <a:pt x="1076381" y="111384"/>
                </a:cubicBezTo>
                <a:cubicBezTo>
                  <a:pt x="1084848" y="115088"/>
                  <a:pt x="893289" y="167476"/>
                  <a:pt x="854131" y="174884"/>
                </a:cubicBezTo>
                <a:cubicBezTo>
                  <a:pt x="814973" y="182292"/>
                  <a:pt x="929802" y="175413"/>
                  <a:pt x="841431" y="155834"/>
                </a:cubicBezTo>
                <a:cubicBezTo>
                  <a:pt x="753060" y="136255"/>
                  <a:pt x="382114" y="69580"/>
                  <a:pt x="323906" y="57409"/>
                </a:cubicBezTo>
                <a:cubicBezTo>
                  <a:pt x="265698" y="45238"/>
                  <a:pt x="544039" y="93392"/>
                  <a:pt x="492181" y="82809"/>
                </a:cubicBezTo>
                <a:cubicBezTo>
                  <a:pt x="440323" y="72226"/>
                  <a:pt x="-5765" y="-5033"/>
                  <a:pt x="56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A1908DE1-1198-1F2C-3956-016F96CB1C1D}"/>
              </a:ext>
            </a:extLst>
          </p:cNvPr>
          <p:cNvSpPr/>
          <p:nvPr/>
        </p:nvSpPr>
        <p:spPr>
          <a:xfrm>
            <a:off x="7209078" y="6389739"/>
            <a:ext cx="332250" cy="1100222"/>
          </a:xfrm>
          <a:custGeom>
            <a:avLst/>
            <a:gdLst>
              <a:gd name="connsiteX0" fmla="*/ 332033 w 332250"/>
              <a:gd name="connsiteY0" fmla="*/ 303 h 1100222"/>
              <a:gd name="connsiteX1" fmla="*/ 116880 w 332250"/>
              <a:gd name="connsiteY1" fmla="*/ 548943 h 1100222"/>
              <a:gd name="connsiteX2" fmla="*/ 30818 w 332250"/>
              <a:gd name="connsiteY2" fmla="*/ 1086826 h 1100222"/>
              <a:gd name="connsiteX3" fmla="*/ 41576 w 332250"/>
              <a:gd name="connsiteY3" fmla="*/ 903946 h 1100222"/>
              <a:gd name="connsiteX4" fmla="*/ 9303 w 332250"/>
              <a:gd name="connsiteY4" fmla="*/ 538186 h 1100222"/>
              <a:gd name="connsiteX5" fmla="*/ 9303 w 332250"/>
              <a:gd name="connsiteY5" fmla="*/ 721066 h 1100222"/>
              <a:gd name="connsiteX6" fmla="*/ 116880 w 332250"/>
              <a:gd name="connsiteY6" fmla="*/ 344548 h 1100222"/>
              <a:gd name="connsiteX7" fmla="*/ 73849 w 332250"/>
              <a:gd name="connsiteY7" fmla="*/ 624247 h 1100222"/>
              <a:gd name="connsiteX8" fmla="*/ 332033 w 332250"/>
              <a:gd name="connsiteY8" fmla="*/ 303 h 11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50" h="1100222">
                <a:moveTo>
                  <a:pt x="332033" y="303"/>
                </a:moveTo>
                <a:cubicBezTo>
                  <a:pt x="339205" y="-12248"/>
                  <a:pt x="167082" y="367856"/>
                  <a:pt x="116880" y="548943"/>
                </a:cubicBezTo>
                <a:cubicBezTo>
                  <a:pt x="66678" y="730030"/>
                  <a:pt x="43369" y="1027659"/>
                  <a:pt x="30818" y="1086826"/>
                </a:cubicBezTo>
                <a:cubicBezTo>
                  <a:pt x="18267" y="1145993"/>
                  <a:pt x="45162" y="995386"/>
                  <a:pt x="41576" y="903946"/>
                </a:cubicBezTo>
                <a:cubicBezTo>
                  <a:pt x="37990" y="812506"/>
                  <a:pt x="14682" y="568666"/>
                  <a:pt x="9303" y="538186"/>
                </a:cubicBezTo>
                <a:cubicBezTo>
                  <a:pt x="3924" y="507706"/>
                  <a:pt x="-8626" y="753339"/>
                  <a:pt x="9303" y="721066"/>
                </a:cubicBezTo>
                <a:cubicBezTo>
                  <a:pt x="27232" y="688793"/>
                  <a:pt x="106122" y="360684"/>
                  <a:pt x="116880" y="344548"/>
                </a:cubicBezTo>
                <a:cubicBezTo>
                  <a:pt x="127638" y="328412"/>
                  <a:pt x="43369" y="687000"/>
                  <a:pt x="73849" y="624247"/>
                </a:cubicBezTo>
                <a:cubicBezTo>
                  <a:pt x="104329" y="561494"/>
                  <a:pt x="324861" y="12854"/>
                  <a:pt x="332033" y="3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D6D5B95E-519E-CABA-ED9F-7230D7343D78}"/>
              </a:ext>
            </a:extLst>
          </p:cNvPr>
          <p:cNvSpPr/>
          <p:nvPr/>
        </p:nvSpPr>
        <p:spPr>
          <a:xfrm>
            <a:off x="7304624" y="6458755"/>
            <a:ext cx="442018" cy="706732"/>
          </a:xfrm>
          <a:custGeom>
            <a:avLst/>
            <a:gdLst>
              <a:gd name="connsiteX0" fmla="*/ 442018 w 442018"/>
              <a:gd name="connsiteY0" fmla="*/ 0 h 706732"/>
              <a:gd name="connsiteX1" fmla="*/ 4137 w 442018"/>
              <a:gd name="connsiteY1" fmla="*/ 701899 h 706732"/>
              <a:gd name="connsiteX2" fmla="*/ 210199 w 442018"/>
              <a:gd name="connsiteY2" fmla="*/ 328411 h 706732"/>
              <a:gd name="connsiteX3" fmla="*/ 442018 w 442018"/>
              <a:gd name="connsiteY3" fmla="*/ 0 h 7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18" h="706732">
                <a:moveTo>
                  <a:pt x="442018" y="0"/>
                </a:moveTo>
                <a:cubicBezTo>
                  <a:pt x="242395" y="323582"/>
                  <a:pt x="42773" y="647164"/>
                  <a:pt x="4137" y="701899"/>
                </a:cubicBezTo>
                <a:cubicBezTo>
                  <a:pt x="-34500" y="756634"/>
                  <a:pt x="210199" y="328411"/>
                  <a:pt x="210199" y="328411"/>
                </a:cubicBezTo>
                <a:lnTo>
                  <a:pt x="442018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6EE8025F-3893-FF0C-87D5-4E0E5A1FEAE8}"/>
              </a:ext>
            </a:extLst>
          </p:cNvPr>
          <p:cNvSpPr/>
          <p:nvPr/>
        </p:nvSpPr>
        <p:spPr>
          <a:xfrm>
            <a:off x="7002288" y="6335381"/>
            <a:ext cx="1041795" cy="2187515"/>
          </a:xfrm>
          <a:custGeom>
            <a:avLst/>
            <a:gdLst>
              <a:gd name="connsiteX0" fmla="*/ 1040568 w 1041795"/>
              <a:gd name="connsiteY0" fmla="*/ 1025 h 2187515"/>
              <a:gd name="connsiteX1" fmla="*/ 512535 w 1041795"/>
              <a:gd name="connsiteY1" fmla="*/ 722242 h 2187515"/>
              <a:gd name="connsiteX2" fmla="*/ 609126 w 1041795"/>
              <a:gd name="connsiteY2" fmla="*/ 651408 h 2187515"/>
              <a:gd name="connsiteX3" fmla="*/ 42456 w 1041795"/>
              <a:gd name="connsiteY3" fmla="*/ 1353306 h 2187515"/>
              <a:gd name="connsiteX4" fmla="*/ 42456 w 1041795"/>
              <a:gd name="connsiteY4" fmla="*/ 1379064 h 2187515"/>
              <a:gd name="connsiteX5" fmla="*/ 55335 w 1041795"/>
              <a:gd name="connsiteY5" fmla="*/ 1836264 h 2187515"/>
              <a:gd name="connsiteX6" fmla="*/ 106850 w 1041795"/>
              <a:gd name="connsiteY6" fmla="*/ 2177554 h 2187515"/>
              <a:gd name="connsiteX7" fmla="*/ 93971 w 1041795"/>
              <a:gd name="connsiteY7" fmla="*/ 1443458 h 2187515"/>
              <a:gd name="connsiteX8" fmla="*/ 81092 w 1041795"/>
              <a:gd name="connsiteY8" fmla="*/ 2055205 h 2187515"/>
              <a:gd name="connsiteX9" fmla="*/ 42456 w 1041795"/>
              <a:gd name="connsiteY9" fmla="*/ 1430580 h 2187515"/>
              <a:gd name="connsiteX10" fmla="*/ 351549 w 1041795"/>
              <a:gd name="connsiteY10" fmla="*/ 902546 h 2187515"/>
              <a:gd name="connsiteX11" fmla="*/ 280715 w 1041795"/>
              <a:gd name="connsiteY11" fmla="*/ 999137 h 2187515"/>
              <a:gd name="connsiteX12" fmla="*/ 737915 w 1041795"/>
              <a:gd name="connsiteY12" fmla="*/ 496861 h 2187515"/>
              <a:gd name="connsiteX13" fmla="*/ 660642 w 1041795"/>
              <a:gd name="connsiteY13" fmla="*/ 561256 h 2187515"/>
              <a:gd name="connsiteX14" fmla="*/ 1040568 w 1041795"/>
              <a:gd name="connsiteY14" fmla="*/ 1025 h 218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1795" h="2187515">
                <a:moveTo>
                  <a:pt x="1040568" y="1025"/>
                </a:moveTo>
                <a:cubicBezTo>
                  <a:pt x="1015884" y="27856"/>
                  <a:pt x="584442" y="613845"/>
                  <a:pt x="512535" y="722242"/>
                </a:cubicBezTo>
                <a:cubicBezTo>
                  <a:pt x="440628" y="830639"/>
                  <a:pt x="687472" y="546231"/>
                  <a:pt x="609126" y="651408"/>
                </a:cubicBezTo>
                <a:cubicBezTo>
                  <a:pt x="530779" y="756585"/>
                  <a:pt x="136901" y="1232030"/>
                  <a:pt x="42456" y="1353306"/>
                </a:cubicBezTo>
                <a:cubicBezTo>
                  <a:pt x="-51989" y="1474582"/>
                  <a:pt x="40310" y="1298571"/>
                  <a:pt x="42456" y="1379064"/>
                </a:cubicBezTo>
                <a:cubicBezTo>
                  <a:pt x="44602" y="1459557"/>
                  <a:pt x="44603" y="1703182"/>
                  <a:pt x="55335" y="1836264"/>
                </a:cubicBezTo>
                <a:cubicBezTo>
                  <a:pt x="66067" y="1969346"/>
                  <a:pt x="100411" y="2243022"/>
                  <a:pt x="106850" y="2177554"/>
                </a:cubicBezTo>
                <a:cubicBezTo>
                  <a:pt x="113289" y="2112086"/>
                  <a:pt x="98264" y="1463849"/>
                  <a:pt x="93971" y="1443458"/>
                </a:cubicBezTo>
                <a:cubicBezTo>
                  <a:pt x="89678" y="1423067"/>
                  <a:pt x="89678" y="2057351"/>
                  <a:pt x="81092" y="2055205"/>
                </a:cubicBezTo>
                <a:cubicBezTo>
                  <a:pt x="72506" y="2053059"/>
                  <a:pt x="-2620" y="1622690"/>
                  <a:pt x="42456" y="1430580"/>
                </a:cubicBezTo>
                <a:cubicBezTo>
                  <a:pt x="87532" y="1238470"/>
                  <a:pt x="311839" y="974453"/>
                  <a:pt x="351549" y="902546"/>
                </a:cubicBezTo>
                <a:cubicBezTo>
                  <a:pt x="391259" y="830639"/>
                  <a:pt x="216321" y="1066751"/>
                  <a:pt x="280715" y="999137"/>
                </a:cubicBezTo>
                <a:cubicBezTo>
                  <a:pt x="345109" y="931523"/>
                  <a:pt x="674594" y="569841"/>
                  <a:pt x="737915" y="496861"/>
                </a:cubicBezTo>
                <a:cubicBezTo>
                  <a:pt x="801236" y="423881"/>
                  <a:pt x="611273" y="640676"/>
                  <a:pt x="660642" y="561256"/>
                </a:cubicBezTo>
                <a:cubicBezTo>
                  <a:pt x="710011" y="481836"/>
                  <a:pt x="1065252" y="-25806"/>
                  <a:pt x="1040568" y="10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7A3B8918-85AA-E480-F9C0-BF90E057F011}"/>
              </a:ext>
            </a:extLst>
          </p:cNvPr>
          <p:cNvSpPr/>
          <p:nvPr/>
        </p:nvSpPr>
        <p:spPr>
          <a:xfrm>
            <a:off x="6989844" y="8348088"/>
            <a:ext cx="192182" cy="730454"/>
          </a:xfrm>
          <a:custGeom>
            <a:avLst/>
            <a:gdLst>
              <a:gd name="connsiteX0" fmla="*/ 151491 w 192182"/>
              <a:gd name="connsiteY0" fmla="*/ 3861 h 730454"/>
              <a:gd name="connsiteX1" fmla="*/ 48460 w 192182"/>
              <a:gd name="connsiteY1" fmla="*/ 506137 h 730454"/>
              <a:gd name="connsiteX2" fmla="*/ 61339 w 192182"/>
              <a:gd name="connsiteY2" fmla="*/ 628487 h 730454"/>
              <a:gd name="connsiteX3" fmla="*/ 99976 w 192182"/>
              <a:gd name="connsiteY3" fmla="*/ 725078 h 730454"/>
              <a:gd name="connsiteX4" fmla="*/ 9824 w 192182"/>
              <a:gd name="connsiteY4" fmla="*/ 461061 h 730454"/>
              <a:gd name="connsiteX5" fmla="*/ 22702 w 192182"/>
              <a:gd name="connsiteY5" fmla="*/ 499698 h 730454"/>
              <a:gd name="connsiteX6" fmla="*/ 190128 w 192182"/>
              <a:gd name="connsiteY6" fmla="*/ 184166 h 730454"/>
              <a:gd name="connsiteX7" fmla="*/ 119294 w 192182"/>
              <a:gd name="connsiteY7" fmla="*/ 267878 h 730454"/>
              <a:gd name="connsiteX8" fmla="*/ 151491 w 192182"/>
              <a:gd name="connsiteY8" fmla="*/ 3861 h 7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82" h="730454">
                <a:moveTo>
                  <a:pt x="151491" y="3861"/>
                </a:moveTo>
                <a:cubicBezTo>
                  <a:pt x="139685" y="43571"/>
                  <a:pt x="63485" y="402033"/>
                  <a:pt x="48460" y="506137"/>
                </a:cubicBezTo>
                <a:cubicBezTo>
                  <a:pt x="33435" y="610241"/>
                  <a:pt x="52753" y="591997"/>
                  <a:pt x="61339" y="628487"/>
                </a:cubicBezTo>
                <a:cubicBezTo>
                  <a:pt x="69925" y="664977"/>
                  <a:pt x="108562" y="752982"/>
                  <a:pt x="99976" y="725078"/>
                </a:cubicBezTo>
                <a:cubicBezTo>
                  <a:pt x="91390" y="697174"/>
                  <a:pt x="9824" y="461061"/>
                  <a:pt x="9824" y="461061"/>
                </a:cubicBezTo>
                <a:cubicBezTo>
                  <a:pt x="-3055" y="423498"/>
                  <a:pt x="-7349" y="545847"/>
                  <a:pt x="22702" y="499698"/>
                </a:cubicBezTo>
                <a:cubicBezTo>
                  <a:pt x="52753" y="453549"/>
                  <a:pt x="174029" y="222803"/>
                  <a:pt x="190128" y="184166"/>
                </a:cubicBezTo>
                <a:cubicBezTo>
                  <a:pt x="206227" y="145529"/>
                  <a:pt x="122514" y="292563"/>
                  <a:pt x="119294" y="267878"/>
                </a:cubicBezTo>
                <a:cubicBezTo>
                  <a:pt x="116074" y="243193"/>
                  <a:pt x="163297" y="-35849"/>
                  <a:pt x="151491" y="38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C590C969-926A-5960-7D93-A652C31C0CCB}"/>
              </a:ext>
            </a:extLst>
          </p:cNvPr>
          <p:cNvSpPr/>
          <p:nvPr/>
        </p:nvSpPr>
        <p:spPr>
          <a:xfrm>
            <a:off x="6943307" y="8750762"/>
            <a:ext cx="230270" cy="962584"/>
          </a:xfrm>
          <a:custGeom>
            <a:avLst/>
            <a:gdLst>
              <a:gd name="connsiteX0" fmla="*/ 230225 w 230270"/>
              <a:gd name="connsiteY0" fmla="*/ 432 h 962584"/>
              <a:gd name="connsiteX1" fmla="*/ 191589 w 230270"/>
              <a:gd name="connsiteY1" fmla="*/ 238692 h 962584"/>
              <a:gd name="connsiteX2" fmla="*/ 43482 w 230270"/>
              <a:gd name="connsiteY2" fmla="*/ 560663 h 962584"/>
              <a:gd name="connsiteX3" fmla="*/ 24163 w 230270"/>
              <a:gd name="connsiteY3" fmla="*/ 773165 h 962584"/>
              <a:gd name="connsiteX4" fmla="*/ 30603 w 230270"/>
              <a:gd name="connsiteY4" fmla="*/ 953469 h 962584"/>
              <a:gd name="connsiteX5" fmla="*/ 11285 w 230270"/>
              <a:gd name="connsiteY5" fmla="*/ 476951 h 962584"/>
              <a:gd name="connsiteX6" fmla="*/ 17724 w 230270"/>
              <a:gd name="connsiteY6" fmla="*/ 644376 h 962584"/>
              <a:gd name="connsiteX7" fmla="*/ 217347 w 230270"/>
              <a:gd name="connsiteY7" fmla="*/ 290207 h 962584"/>
              <a:gd name="connsiteX8" fmla="*/ 107876 w 230270"/>
              <a:gd name="connsiteY8" fmla="*/ 386799 h 962584"/>
              <a:gd name="connsiteX9" fmla="*/ 198028 w 230270"/>
              <a:gd name="connsiteY9" fmla="*/ 296646 h 962584"/>
              <a:gd name="connsiteX10" fmla="*/ 230225 w 230270"/>
              <a:gd name="connsiteY10" fmla="*/ 432 h 9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70" h="962584">
                <a:moveTo>
                  <a:pt x="230225" y="432"/>
                </a:moveTo>
                <a:cubicBezTo>
                  <a:pt x="229152" y="-9227"/>
                  <a:pt x="222713" y="145320"/>
                  <a:pt x="191589" y="238692"/>
                </a:cubicBezTo>
                <a:cubicBezTo>
                  <a:pt x="160465" y="332064"/>
                  <a:pt x="71386" y="471584"/>
                  <a:pt x="43482" y="560663"/>
                </a:cubicBezTo>
                <a:cubicBezTo>
                  <a:pt x="15578" y="649742"/>
                  <a:pt x="26309" y="707697"/>
                  <a:pt x="24163" y="773165"/>
                </a:cubicBezTo>
                <a:cubicBezTo>
                  <a:pt x="22017" y="838633"/>
                  <a:pt x="32749" y="1002838"/>
                  <a:pt x="30603" y="953469"/>
                </a:cubicBezTo>
                <a:cubicBezTo>
                  <a:pt x="28457" y="904100"/>
                  <a:pt x="13431" y="528466"/>
                  <a:pt x="11285" y="476951"/>
                </a:cubicBezTo>
                <a:cubicBezTo>
                  <a:pt x="9139" y="425436"/>
                  <a:pt x="-16620" y="675500"/>
                  <a:pt x="17724" y="644376"/>
                </a:cubicBezTo>
                <a:cubicBezTo>
                  <a:pt x="52068" y="613252"/>
                  <a:pt x="202322" y="333137"/>
                  <a:pt x="217347" y="290207"/>
                </a:cubicBezTo>
                <a:cubicBezTo>
                  <a:pt x="232372" y="247278"/>
                  <a:pt x="111096" y="385726"/>
                  <a:pt x="107876" y="386799"/>
                </a:cubicBezTo>
                <a:cubicBezTo>
                  <a:pt x="104656" y="387872"/>
                  <a:pt x="183003" y="359967"/>
                  <a:pt x="198028" y="296646"/>
                </a:cubicBezTo>
                <a:cubicBezTo>
                  <a:pt x="213053" y="233325"/>
                  <a:pt x="231298" y="10091"/>
                  <a:pt x="230225" y="4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A2ADAD29-BC0F-5A3E-FE60-2C8B8DE1AF37}"/>
              </a:ext>
            </a:extLst>
          </p:cNvPr>
          <p:cNvSpPr/>
          <p:nvPr/>
        </p:nvSpPr>
        <p:spPr>
          <a:xfrm>
            <a:off x="6901099" y="8628625"/>
            <a:ext cx="335185" cy="802424"/>
          </a:xfrm>
          <a:custGeom>
            <a:avLst/>
            <a:gdLst>
              <a:gd name="connsiteX0" fmla="*/ 182281 w 335185"/>
              <a:gd name="connsiteY0" fmla="*/ 220 h 802424"/>
              <a:gd name="connsiteX1" fmla="*/ 227357 w 335185"/>
              <a:gd name="connsiteY1" fmla="*/ 174085 h 802424"/>
              <a:gd name="connsiteX2" fmla="*/ 92129 w 335185"/>
              <a:gd name="connsiteY2" fmla="*/ 515375 h 802424"/>
              <a:gd name="connsiteX3" fmla="*/ 188721 w 335185"/>
              <a:gd name="connsiteY3" fmla="*/ 399465 h 802424"/>
              <a:gd name="connsiteX4" fmla="*/ 1977 w 335185"/>
              <a:gd name="connsiteY4" fmla="*/ 798710 h 802424"/>
              <a:gd name="connsiteX5" fmla="*/ 330388 w 335185"/>
              <a:gd name="connsiteY5" fmla="*/ 122569 h 802424"/>
              <a:gd name="connsiteX6" fmla="*/ 201600 w 335185"/>
              <a:gd name="connsiteY6" fmla="*/ 296434 h 802424"/>
              <a:gd name="connsiteX7" fmla="*/ 259555 w 335185"/>
              <a:gd name="connsiteY7" fmla="*/ 206282 h 802424"/>
              <a:gd name="connsiteX8" fmla="*/ 182281 w 335185"/>
              <a:gd name="connsiteY8" fmla="*/ 220 h 80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185" h="802424">
                <a:moveTo>
                  <a:pt x="182281" y="220"/>
                </a:moveTo>
                <a:cubicBezTo>
                  <a:pt x="176915" y="-5146"/>
                  <a:pt x="242382" y="88226"/>
                  <a:pt x="227357" y="174085"/>
                </a:cubicBezTo>
                <a:cubicBezTo>
                  <a:pt x="212332" y="259944"/>
                  <a:pt x="98568" y="477812"/>
                  <a:pt x="92129" y="515375"/>
                </a:cubicBezTo>
                <a:cubicBezTo>
                  <a:pt x="85690" y="552938"/>
                  <a:pt x="203746" y="352243"/>
                  <a:pt x="188721" y="399465"/>
                </a:cubicBezTo>
                <a:cubicBezTo>
                  <a:pt x="173696" y="446687"/>
                  <a:pt x="-21634" y="844859"/>
                  <a:pt x="1977" y="798710"/>
                </a:cubicBezTo>
                <a:cubicBezTo>
                  <a:pt x="25588" y="752561"/>
                  <a:pt x="297118" y="206282"/>
                  <a:pt x="330388" y="122569"/>
                </a:cubicBezTo>
                <a:cubicBezTo>
                  <a:pt x="363658" y="38856"/>
                  <a:pt x="213406" y="282482"/>
                  <a:pt x="201600" y="296434"/>
                </a:cubicBezTo>
                <a:cubicBezTo>
                  <a:pt x="189795" y="310386"/>
                  <a:pt x="259555" y="249211"/>
                  <a:pt x="259555" y="206282"/>
                </a:cubicBezTo>
                <a:cubicBezTo>
                  <a:pt x="259555" y="163353"/>
                  <a:pt x="187647" y="5586"/>
                  <a:pt x="182281" y="2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E1624FDF-5803-9EC2-E49A-5FACCEB7C9DE}"/>
              </a:ext>
            </a:extLst>
          </p:cNvPr>
          <p:cNvSpPr/>
          <p:nvPr/>
        </p:nvSpPr>
        <p:spPr>
          <a:xfrm>
            <a:off x="6896361" y="9075326"/>
            <a:ext cx="193494" cy="901787"/>
          </a:xfrm>
          <a:custGeom>
            <a:avLst/>
            <a:gdLst>
              <a:gd name="connsiteX0" fmla="*/ 58231 w 193494"/>
              <a:gd name="connsiteY0" fmla="*/ 4280 h 901787"/>
              <a:gd name="connsiteX1" fmla="*/ 32473 w 193494"/>
              <a:gd name="connsiteY1" fmla="*/ 558071 h 901787"/>
              <a:gd name="connsiteX2" fmla="*/ 64670 w 193494"/>
              <a:gd name="connsiteY2" fmla="*/ 487237 h 901787"/>
              <a:gd name="connsiteX3" fmla="*/ 64670 w 193494"/>
              <a:gd name="connsiteY3" fmla="*/ 609587 h 901787"/>
              <a:gd name="connsiteX4" fmla="*/ 135504 w 193494"/>
              <a:gd name="connsiteY4" fmla="*/ 352009 h 901787"/>
              <a:gd name="connsiteX5" fmla="*/ 58231 w 193494"/>
              <a:gd name="connsiteY5" fmla="*/ 699739 h 901787"/>
              <a:gd name="connsiteX6" fmla="*/ 58231 w 193494"/>
              <a:gd name="connsiteY6" fmla="*/ 899361 h 901787"/>
              <a:gd name="connsiteX7" fmla="*/ 77549 w 193494"/>
              <a:gd name="connsiteY7" fmla="*/ 783451 h 901787"/>
              <a:gd name="connsiteX8" fmla="*/ 193459 w 193494"/>
              <a:gd name="connsiteY8" fmla="*/ 403525 h 901787"/>
              <a:gd name="connsiteX9" fmla="*/ 64670 w 193494"/>
              <a:gd name="connsiteY9" fmla="*/ 712618 h 901787"/>
              <a:gd name="connsiteX10" fmla="*/ 51791 w 193494"/>
              <a:gd name="connsiteY10" fmla="*/ 512995 h 901787"/>
              <a:gd name="connsiteX11" fmla="*/ 276 w 193494"/>
              <a:gd name="connsiteY11" fmla="*/ 255418 h 901787"/>
              <a:gd name="connsiteX12" fmla="*/ 32473 w 193494"/>
              <a:gd name="connsiteY12" fmla="*/ 300494 h 901787"/>
              <a:gd name="connsiteX13" fmla="*/ 58231 w 193494"/>
              <a:gd name="connsiteY13" fmla="*/ 4280 h 90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494" h="901787">
                <a:moveTo>
                  <a:pt x="58231" y="4280"/>
                </a:moveTo>
                <a:cubicBezTo>
                  <a:pt x="58231" y="47209"/>
                  <a:pt x="31400" y="477578"/>
                  <a:pt x="32473" y="558071"/>
                </a:cubicBezTo>
                <a:cubicBezTo>
                  <a:pt x="33546" y="638564"/>
                  <a:pt x="59304" y="478651"/>
                  <a:pt x="64670" y="487237"/>
                </a:cubicBezTo>
                <a:cubicBezTo>
                  <a:pt x="70036" y="495823"/>
                  <a:pt x="52864" y="632125"/>
                  <a:pt x="64670" y="609587"/>
                </a:cubicBezTo>
                <a:cubicBezTo>
                  <a:pt x="76476" y="587049"/>
                  <a:pt x="136577" y="336984"/>
                  <a:pt x="135504" y="352009"/>
                </a:cubicBezTo>
                <a:cubicBezTo>
                  <a:pt x="134431" y="367034"/>
                  <a:pt x="71110" y="608514"/>
                  <a:pt x="58231" y="699739"/>
                </a:cubicBezTo>
                <a:cubicBezTo>
                  <a:pt x="45352" y="790964"/>
                  <a:pt x="55011" y="885409"/>
                  <a:pt x="58231" y="899361"/>
                </a:cubicBezTo>
                <a:cubicBezTo>
                  <a:pt x="61451" y="913313"/>
                  <a:pt x="55011" y="866090"/>
                  <a:pt x="77549" y="783451"/>
                </a:cubicBezTo>
                <a:cubicBezTo>
                  <a:pt x="100087" y="700812"/>
                  <a:pt x="195606" y="415331"/>
                  <a:pt x="193459" y="403525"/>
                </a:cubicBezTo>
                <a:cubicBezTo>
                  <a:pt x="191312" y="391719"/>
                  <a:pt x="88281" y="694373"/>
                  <a:pt x="64670" y="712618"/>
                </a:cubicBezTo>
                <a:cubicBezTo>
                  <a:pt x="41059" y="730863"/>
                  <a:pt x="62523" y="589195"/>
                  <a:pt x="51791" y="512995"/>
                </a:cubicBezTo>
                <a:cubicBezTo>
                  <a:pt x="41059" y="436795"/>
                  <a:pt x="3496" y="290835"/>
                  <a:pt x="276" y="255418"/>
                </a:cubicBezTo>
                <a:cubicBezTo>
                  <a:pt x="-2944" y="220001"/>
                  <a:pt x="22814" y="346643"/>
                  <a:pt x="32473" y="300494"/>
                </a:cubicBezTo>
                <a:cubicBezTo>
                  <a:pt x="42132" y="254345"/>
                  <a:pt x="58231" y="-38649"/>
                  <a:pt x="58231" y="42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7EE64EA3-606D-33D2-10AC-FC287B84C2E9}"/>
              </a:ext>
            </a:extLst>
          </p:cNvPr>
          <p:cNvSpPr/>
          <p:nvPr/>
        </p:nvSpPr>
        <p:spPr>
          <a:xfrm>
            <a:off x="4689418" y="5410073"/>
            <a:ext cx="425558" cy="381281"/>
          </a:xfrm>
          <a:custGeom>
            <a:avLst/>
            <a:gdLst>
              <a:gd name="connsiteX0" fmla="*/ 425507 w 425558"/>
              <a:gd name="connsiteY0" fmla="*/ 127 h 381281"/>
              <a:gd name="connsiteX1" fmla="*/ 196907 w 425558"/>
              <a:gd name="connsiteY1" fmla="*/ 216027 h 381281"/>
              <a:gd name="connsiteX2" fmla="*/ 57 w 425558"/>
              <a:gd name="connsiteY2" fmla="*/ 381127 h 381281"/>
              <a:gd name="connsiteX3" fmla="*/ 215957 w 425558"/>
              <a:gd name="connsiteY3" fmla="*/ 187452 h 381281"/>
              <a:gd name="connsiteX4" fmla="*/ 425507 w 425558"/>
              <a:gd name="connsiteY4" fmla="*/ 127 h 38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558" h="381281">
                <a:moveTo>
                  <a:pt x="425507" y="127"/>
                </a:moveTo>
                <a:cubicBezTo>
                  <a:pt x="422332" y="4889"/>
                  <a:pt x="267815" y="152527"/>
                  <a:pt x="196907" y="216027"/>
                </a:cubicBezTo>
                <a:cubicBezTo>
                  <a:pt x="125999" y="279527"/>
                  <a:pt x="-3118" y="385889"/>
                  <a:pt x="57" y="381127"/>
                </a:cubicBezTo>
                <a:cubicBezTo>
                  <a:pt x="3232" y="376365"/>
                  <a:pt x="147695" y="249894"/>
                  <a:pt x="215957" y="187452"/>
                </a:cubicBezTo>
                <a:cubicBezTo>
                  <a:pt x="284219" y="125010"/>
                  <a:pt x="428682" y="-4635"/>
                  <a:pt x="425507" y="1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E1E84D01-BA04-D2D9-A348-7A913C5D510F}"/>
              </a:ext>
            </a:extLst>
          </p:cNvPr>
          <p:cNvSpPr/>
          <p:nvPr/>
        </p:nvSpPr>
        <p:spPr>
          <a:xfrm>
            <a:off x="4689237" y="5378414"/>
            <a:ext cx="413212" cy="368389"/>
          </a:xfrm>
          <a:custGeom>
            <a:avLst/>
            <a:gdLst>
              <a:gd name="connsiteX0" fmla="*/ 412988 w 413212"/>
              <a:gd name="connsiteY0" fmla="*/ 36 h 368389"/>
              <a:gd name="connsiteX1" fmla="*/ 184388 w 413212"/>
              <a:gd name="connsiteY1" fmla="*/ 212761 h 368389"/>
              <a:gd name="connsiteX2" fmla="*/ 238 w 413212"/>
              <a:gd name="connsiteY2" fmla="*/ 368336 h 368389"/>
              <a:gd name="connsiteX3" fmla="*/ 222488 w 413212"/>
              <a:gd name="connsiteY3" fmla="*/ 196886 h 368389"/>
              <a:gd name="connsiteX4" fmla="*/ 412988 w 413212"/>
              <a:gd name="connsiteY4" fmla="*/ 36 h 36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12" h="368389">
                <a:moveTo>
                  <a:pt x="412988" y="36"/>
                </a:moveTo>
                <a:cubicBezTo>
                  <a:pt x="406638" y="2682"/>
                  <a:pt x="253180" y="151378"/>
                  <a:pt x="184388" y="212761"/>
                </a:cubicBezTo>
                <a:cubicBezTo>
                  <a:pt x="115596" y="274144"/>
                  <a:pt x="-6112" y="370982"/>
                  <a:pt x="238" y="368336"/>
                </a:cubicBezTo>
                <a:cubicBezTo>
                  <a:pt x="6588" y="365690"/>
                  <a:pt x="155284" y="254036"/>
                  <a:pt x="222488" y="196886"/>
                </a:cubicBezTo>
                <a:cubicBezTo>
                  <a:pt x="289692" y="139736"/>
                  <a:pt x="419338" y="-2610"/>
                  <a:pt x="412988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49E90098-2BF8-84F3-C653-40814A9F7CF9}"/>
              </a:ext>
            </a:extLst>
          </p:cNvPr>
          <p:cNvSpPr/>
          <p:nvPr/>
        </p:nvSpPr>
        <p:spPr>
          <a:xfrm>
            <a:off x="5172011" y="5359400"/>
            <a:ext cx="70035" cy="234950"/>
          </a:xfrm>
          <a:custGeom>
            <a:avLst/>
            <a:gdLst>
              <a:gd name="connsiteX0" fmla="*/ 64 w 70035"/>
              <a:gd name="connsiteY0" fmla="*/ 0 h 234950"/>
              <a:gd name="connsiteX1" fmla="*/ 38164 w 70035"/>
              <a:gd name="connsiteY1" fmla="*/ 152400 h 234950"/>
              <a:gd name="connsiteX2" fmla="*/ 69914 w 70035"/>
              <a:gd name="connsiteY2" fmla="*/ 234950 h 234950"/>
              <a:gd name="connsiteX3" fmla="*/ 47689 w 70035"/>
              <a:gd name="connsiteY3" fmla="*/ 152400 h 234950"/>
              <a:gd name="connsiteX4" fmla="*/ 64 w 70035"/>
              <a:gd name="connsiteY4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35" h="234950">
                <a:moveTo>
                  <a:pt x="64" y="0"/>
                </a:moveTo>
                <a:cubicBezTo>
                  <a:pt x="-1523" y="0"/>
                  <a:pt x="26522" y="113242"/>
                  <a:pt x="38164" y="152400"/>
                </a:cubicBezTo>
                <a:cubicBezTo>
                  <a:pt x="49806" y="191558"/>
                  <a:pt x="68327" y="234950"/>
                  <a:pt x="69914" y="234950"/>
                </a:cubicBezTo>
                <a:cubicBezTo>
                  <a:pt x="71501" y="234950"/>
                  <a:pt x="57214" y="191029"/>
                  <a:pt x="47689" y="152400"/>
                </a:cubicBezTo>
                <a:cubicBezTo>
                  <a:pt x="38164" y="113771"/>
                  <a:pt x="1651" y="0"/>
                  <a:pt x="6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91B826ED-5C4D-04CF-5ADA-C5A544F1E866}"/>
              </a:ext>
            </a:extLst>
          </p:cNvPr>
          <p:cNvSpPr/>
          <p:nvPr/>
        </p:nvSpPr>
        <p:spPr>
          <a:xfrm>
            <a:off x="5133766" y="5352527"/>
            <a:ext cx="57959" cy="246464"/>
          </a:xfrm>
          <a:custGeom>
            <a:avLst/>
            <a:gdLst>
              <a:gd name="connsiteX0" fmla="*/ 31959 w 57959"/>
              <a:gd name="connsiteY0" fmla="*/ 523 h 246464"/>
              <a:gd name="connsiteX1" fmla="*/ 6559 w 57959"/>
              <a:gd name="connsiteY1" fmla="*/ 76723 h 246464"/>
              <a:gd name="connsiteX2" fmla="*/ 28784 w 57959"/>
              <a:gd name="connsiteY2" fmla="*/ 178323 h 246464"/>
              <a:gd name="connsiteX3" fmla="*/ 57359 w 57959"/>
              <a:gd name="connsiteY3" fmla="*/ 244998 h 246464"/>
              <a:gd name="connsiteX4" fmla="*/ 209 w 57959"/>
              <a:gd name="connsiteY4" fmla="*/ 114823 h 246464"/>
              <a:gd name="connsiteX5" fmla="*/ 31959 w 57959"/>
              <a:gd name="connsiteY5" fmla="*/ 523 h 24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9" h="246464">
                <a:moveTo>
                  <a:pt x="31959" y="523"/>
                </a:moveTo>
                <a:cubicBezTo>
                  <a:pt x="33017" y="-5827"/>
                  <a:pt x="7088" y="47090"/>
                  <a:pt x="6559" y="76723"/>
                </a:cubicBezTo>
                <a:cubicBezTo>
                  <a:pt x="6030" y="106356"/>
                  <a:pt x="20317" y="150277"/>
                  <a:pt x="28784" y="178323"/>
                </a:cubicBezTo>
                <a:cubicBezTo>
                  <a:pt x="37251" y="206369"/>
                  <a:pt x="62122" y="255581"/>
                  <a:pt x="57359" y="244998"/>
                </a:cubicBezTo>
                <a:cubicBezTo>
                  <a:pt x="52597" y="234415"/>
                  <a:pt x="3384" y="156098"/>
                  <a:pt x="209" y="114823"/>
                </a:cubicBezTo>
                <a:cubicBezTo>
                  <a:pt x="-2966" y="73548"/>
                  <a:pt x="30901" y="6873"/>
                  <a:pt x="31959" y="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3368C93C-D5E3-1554-658B-30D945753B1F}"/>
              </a:ext>
            </a:extLst>
          </p:cNvPr>
          <p:cNvSpPr/>
          <p:nvPr/>
        </p:nvSpPr>
        <p:spPr>
          <a:xfrm>
            <a:off x="4781470" y="5687130"/>
            <a:ext cx="336804" cy="336052"/>
          </a:xfrm>
          <a:custGeom>
            <a:avLst/>
            <a:gdLst>
              <a:gd name="connsiteX0" fmla="*/ 80 w 336804"/>
              <a:gd name="connsiteY0" fmla="*/ 335845 h 336052"/>
              <a:gd name="connsiteX1" fmla="*/ 184230 w 336804"/>
              <a:gd name="connsiteY1" fmla="*/ 151695 h 336052"/>
              <a:gd name="connsiteX2" fmla="*/ 165180 w 336804"/>
              <a:gd name="connsiteY2" fmla="*/ 180270 h 336052"/>
              <a:gd name="connsiteX3" fmla="*/ 308055 w 336804"/>
              <a:gd name="connsiteY3" fmla="*/ 27870 h 336052"/>
              <a:gd name="connsiteX4" fmla="*/ 333455 w 336804"/>
              <a:gd name="connsiteY4" fmla="*/ 5645 h 336052"/>
              <a:gd name="connsiteX5" fmla="*/ 260430 w 336804"/>
              <a:gd name="connsiteY5" fmla="*/ 94545 h 336052"/>
              <a:gd name="connsiteX6" fmla="*/ 260430 w 336804"/>
              <a:gd name="connsiteY6" fmla="*/ 88195 h 336052"/>
              <a:gd name="connsiteX7" fmla="*/ 162005 w 336804"/>
              <a:gd name="connsiteY7" fmla="*/ 186620 h 336052"/>
              <a:gd name="connsiteX8" fmla="*/ 80 w 336804"/>
              <a:gd name="connsiteY8" fmla="*/ 335845 h 33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804" h="336052">
                <a:moveTo>
                  <a:pt x="80" y="335845"/>
                </a:moveTo>
                <a:cubicBezTo>
                  <a:pt x="3784" y="330024"/>
                  <a:pt x="156713" y="177624"/>
                  <a:pt x="184230" y="151695"/>
                </a:cubicBezTo>
                <a:cubicBezTo>
                  <a:pt x="211747" y="125766"/>
                  <a:pt x="144543" y="200907"/>
                  <a:pt x="165180" y="180270"/>
                </a:cubicBezTo>
                <a:cubicBezTo>
                  <a:pt x="185817" y="159633"/>
                  <a:pt x="280009" y="56974"/>
                  <a:pt x="308055" y="27870"/>
                </a:cubicBezTo>
                <a:cubicBezTo>
                  <a:pt x="336101" y="-1234"/>
                  <a:pt x="341393" y="-5468"/>
                  <a:pt x="333455" y="5645"/>
                </a:cubicBezTo>
                <a:cubicBezTo>
                  <a:pt x="325518" y="16757"/>
                  <a:pt x="260430" y="94545"/>
                  <a:pt x="260430" y="94545"/>
                </a:cubicBezTo>
                <a:cubicBezTo>
                  <a:pt x="248259" y="108303"/>
                  <a:pt x="276834" y="72849"/>
                  <a:pt x="260430" y="88195"/>
                </a:cubicBezTo>
                <a:cubicBezTo>
                  <a:pt x="244026" y="103541"/>
                  <a:pt x="201692" y="150108"/>
                  <a:pt x="162005" y="186620"/>
                </a:cubicBezTo>
                <a:cubicBezTo>
                  <a:pt x="122318" y="223132"/>
                  <a:pt x="-3624" y="341666"/>
                  <a:pt x="80" y="3358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13956F91-F469-372C-F2A5-D8680A8EBB3D}"/>
              </a:ext>
            </a:extLst>
          </p:cNvPr>
          <p:cNvSpPr/>
          <p:nvPr/>
        </p:nvSpPr>
        <p:spPr>
          <a:xfrm>
            <a:off x="4787832" y="5647909"/>
            <a:ext cx="302626" cy="335815"/>
          </a:xfrm>
          <a:custGeom>
            <a:avLst/>
            <a:gdLst>
              <a:gd name="connsiteX0" fmla="*/ 301693 w 302626"/>
              <a:gd name="connsiteY0" fmla="*/ 416 h 335815"/>
              <a:gd name="connsiteX1" fmla="*/ 206443 w 302626"/>
              <a:gd name="connsiteY1" fmla="*/ 140116 h 335815"/>
              <a:gd name="connsiteX2" fmla="*/ 209618 w 302626"/>
              <a:gd name="connsiteY2" fmla="*/ 130591 h 335815"/>
              <a:gd name="connsiteX3" fmla="*/ 60393 w 302626"/>
              <a:gd name="connsiteY3" fmla="*/ 273466 h 335815"/>
              <a:gd name="connsiteX4" fmla="*/ 85793 w 302626"/>
              <a:gd name="connsiteY4" fmla="*/ 248066 h 335815"/>
              <a:gd name="connsiteX5" fmla="*/ 6418 w 302626"/>
              <a:gd name="connsiteY5" fmla="*/ 330616 h 335815"/>
              <a:gd name="connsiteX6" fmla="*/ 282643 w 302626"/>
              <a:gd name="connsiteY6" fmla="*/ 73441 h 335815"/>
              <a:gd name="connsiteX7" fmla="*/ 257243 w 302626"/>
              <a:gd name="connsiteY7" fmla="*/ 95666 h 335815"/>
              <a:gd name="connsiteX8" fmla="*/ 301693 w 302626"/>
              <a:gd name="connsiteY8" fmla="*/ 416 h 33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626" h="335815">
                <a:moveTo>
                  <a:pt x="301693" y="416"/>
                </a:moveTo>
                <a:cubicBezTo>
                  <a:pt x="293226" y="7824"/>
                  <a:pt x="206443" y="140116"/>
                  <a:pt x="206443" y="140116"/>
                </a:cubicBezTo>
                <a:cubicBezTo>
                  <a:pt x="191097" y="161812"/>
                  <a:pt x="233960" y="108366"/>
                  <a:pt x="209618" y="130591"/>
                </a:cubicBezTo>
                <a:cubicBezTo>
                  <a:pt x="185276" y="152816"/>
                  <a:pt x="81030" y="253887"/>
                  <a:pt x="60393" y="273466"/>
                </a:cubicBezTo>
                <a:cubicBezTo>
                  <a:pt x="39756" y="293045"/>
                  <a:pt x="94789" y="238541"/>
                  <a:pt x="85793" y="248066"/>
                </a:cubicBezTo>
                <a:cubicBezTo>
                  <a:pt x="76797" y="257591"/>
                  <a:pt x="-26390" y="359720"/>
                  <a:pt x="6418" y="330616"/>
                </a:cubicBezTo>
                <a:cubicBezTo>
                  <a:pt x="39226" y="301512"/>
                  <a:pt x="240839" y="112599"/>
                  <a:pt x="282643" y="73441"/>
                </a:cubicBezTo>
                <a:cubicBezTo>
                  <a:pt x="324447" y="34283"/>
                  <a:pt x="256185" y="104662"/>
                  <a:pt x="257243" y="95666"/>
                </a:cubicBezTo>
                <a:cubicBezTo>
                  <a:pt x="258301" y="86670"/>
                  <a:pt x="310160" y="-6992"/>
                  <a:pt x="301693" y="4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415246C9-0BD8-B474-F2E5-B05C39489B7B}"/>
              </a:ext>
            </a:extLst>
          </p:cNvPr>
          <p:cNvSpPr/>
          <p:nvPr/>
        </p:nvSpPr>
        <p:spPr>
          <a:xfrm>
            <a:off x="5089502" y="5462765"/>
            <a:ext cx="180998" cy="239537"/>
          </a:xfrm>
          <a:custGeom>
            <a:avLst/>
            <a:gdLst>
              <a:gd name="connsiteX0" fmla="*/ 180998 w 180998"/>
              <a:gd name="connsiteY0" fmla="*/ 1410 h 239537"/>
              <a:gd name="connsiteX1" fmla="*/ 152423 w 180998"/>
              <a:gd name="connsiteY1" fmla="*/ 201435 h 239537"/>
              <a:gd name="connsiteX2" fmla="*/ 155598 w 180998"/>
              <a:gd name="connsiteY2" fmla="*/ 150635 h 239537"/>
              <a:gd name="connsiteX3" fmla="*/ 23 w 180998"/>
              <a:gd name="connsiteY3" fmla="*/ 239535 h 239537"/>
              <a:gd name="connsiteX4" fmla="*/ 142898 w 180998"/>
              <a:gd name="connsiteY4" fmla="*/ 147460 h 239537"/>
              <a:gd name="connsiteX5" fmla="*/ 12723 w 180998"/>
              <a:gd name="connsiteY5" fmla="*/ 179210 h 239537"/>
              <a:gd name="connsiteX6" fmla="*/ 149248 w 180998"/>
              <a:gd name="connsiteY6" fmla="*/ 137935 h 239537"/>
              <a:gd name="connsiteX7" fmla="*/ 152423 w 180998"/>
              <a:gd name="connsiteY7" fmla="*/ 112535 h 239537"/>
              <a:gd name="connsiteX8" fmla="*/ 180998 w 180998"/>
              <a:gd name="connsiteY8" fmla="*/ 1410 h 2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998" h="239537">
                <a:moveTo>
                  <a:pt x="180998" y="1410"/>
                </a:moveTo>
                <a:cubicBezTo>
                  <a:pt x="180998" y="16227"/>
                  <a:pt x="156656" y="176564"/>
                  <a:pt x="152423" y="201435"/>
                </a:cubicBezTo>
                <a:cubicBezTo>
                  <a:pt x="148190" y="226306"/>
                  <a:pt x="180998" y="144285"/>
                  <a:pt x="155598" y="150635"/>
                </a:cubicBezTo>
                <a:cubicBezTo>
                  <a:pt x="130198" y="156985"/>
                  <a:pt x="2140" y="240064"/>
                  <a:pt x="23" y="239535"/>
                </a:cubicBezTo>
                <a:cubicBezTo>
                  <a:pt x="-2094" y="239006"/>
                  <a:pt x="140781" y="157514"/>
                  <a:pt x="142898" y="147460"/>
                </a:cubicBezTo>
                <a:cubicBezTo>
                  <a:pt x="145015" y="137406"/>
                  <a:pt x="11665" y="180798"/>
                  <a:pt x="12723" y="179210"/>
                </a:cubicBezTo>
                <a:cubicBezTo>
                  <a:pt x="13781" y="177622"/>
                  <a:pt x="125965" y="149047"/>
                  <a:pt x="149248" y="137935"/>
                </a:cubicBezTo>
                <a:cubicBezTo>
                  <a:pt x="172531" y="126823"/>
                  <a:pt x="147131" y="132114"/>
                  <a:pt x="152423" y="112535"/>
                </a:cubicBezTo>
                <a:cubicBezTo>
                  <a:pt x="157715" y="92956"/>
                  <a:pt x="180998" y="-13407"/>
                  <a:pt x="180998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7EB22933-0C0D-7C16-32A5-AED8963FD7B2}"/>
              </a:ext>
            </a:extLst>
          </p:cNvPr>
          <p:cNvSpPr/>
          <p:nvPr/>
        </p:nvSpPr>
        <p:spPr>
          <a:xfrm>
            <a:off x="4715785" y="4590367"/>
            <a:ext cx="63346" cy="772372"/>
          </a:xfrm>
          <a:custGeom>
            <a:avLst/>
            <a:gdLst>
              <a:gd name="connsiteX0" fmla="*/ 62590 w 63346"/>
              <a:gd name="connsiteY0" fmla="*/ 683 h 772372"/>
              <a:gd name="connsiteX1" fmla="*/ 2265 w 63346"/>
              <a:gd name="connsiteY1" fmla="*/ 356283 h 772372"/>
              <a:gd name="connsiteX2" fmla="*/ 11790 w 63346"/>
              <a:gd name="connsiteY2" fmla="*/ 318183 h 772372"/>
              <a:gd name="connsiteX3" fmla="*/ 2265 w 63346"/>
              <a:gd name="connsiteY3" fmla="*/ 772208 h 772372"/>
              <a:gd name="connsiteX4" fmla="*/ 18140 w 63346"/>
              <a:gd name="connsiteY4" fmla="*/ 368983 h 772372"/>
              <a:gd name="connsiteX5" fmla="*/ 62590 w 63346"/>
              <a:gd name="connsiteY5" fmla="*/ 226108 h 772372"/>
              <a:gd name="connsiteX6" fmla="*/ 37190 w 63346"/>
              <a:gd name="connsiteY6" fmla="*/ 264208 h 772372"/>
              <a:gd name="connsiteX7" fmla="*/ 62590 w 63346"/>
              <a:gd name="connsiteY7" fmla="*/ 683 h 77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46" h="772372">
                <a:moveTo>
                  <a:pt x="62590" y="683"/>
                </a:moveTo>
                <a:cubicBezTo>
                  <a:pt x="56769" y="16029"/>
                  <a:pt x="10732" y="303366"/>
                  <a:pt x="2265" y="356283"/>
                </a:cubicBezTo>
                <a:cubicBezTo>
                  <a:pt x="-6202" y="409200"/>
                  <a:pt x="11790" y="248862"/>
                  <a:pt x="11790" y="318183"/>
                </a:cubicBezTo>
                <a:cubicBezTo>
                  <a:pt x="11790" y="387504"/>
                  <a:pt x="1207" y="763741"/>
                  <a:pt x="2265" y="772208"/>
                </a:cubicBezTo>
                <a:cubicBezTo>
                  <a:pt x="3323" y="780675"/>
                  <a:pt x="8086" y="460000"/>
                  <a:pt x="18140" y="368983"/>
                </a:cubicBezTo>
                <a:cubicBezTo>
                  <a:pt x="28194" y="277966"/>
                  <a:pt x="59415" y="243571"/>
                  <a:pt x="62590" y="226108"/>
                </a:cubicBezTo>
                <a:cubicBezTo>
                  <a:pt x="65765" y="208646"/>
                  <a:pt x="35603" y="295429"/>
                  <a:pt x="37190" y="264208"/>
                </a:cubicBezTo>
                <a:cubicBezTo>
                  <a:pt x="38777" y="232987"/>
                  <a:pt x="68411" y="-14663"/>
                  <a:pt x="62590" y="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A993344D-2257-3419-F694-C39B0AA4351C}"/>
              </a:ext>
            </a:extLst>
          </p:cNvPr>
          <p:cNvSpPr/>
          <p:nvPr/>
        </p:nvSpPr>
        <p:spPr>
          <a:xfrm>
            <a:off x="4677320" y="4940901"/>
            <a:ext cx="47105" cy="653129"/>
          </a:xfrm>
          <a:custGeom>
            <a:avLst/>
            <a:gdLst>
              <a:gd name="connsiteX0" fmla="*/ 47080 w 47105"/>
              <a:gd name="connsiteY0" fmla="*/ 2574 h 653129"/>
              <a:gd name="connsiteX1" fmla="*/ 2630 w 47105"/>
              <a:gd name="connsiteY1" fmla="*/ 637574 h 653129"/>
              <a:gd name="connsiteX2" fmla="*/ 8980 w 47105"/>
              <a:gd name="connsiteY2" fmla="*/ 421674 h 653129"/>
              <a:gd name="connsiteX3" fmla="*/ 47080 w 47105"/>
              <a:gd name="connsiteY3" fmla="*/ 2574 h 65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05" h="653129">
                <a:moveTo>
                  <a:pt x="47080" y="2574"/>
                </a:moveTo>
                <a:cubicBezTo>
                  <a:pt x="46022" y="38557"/>
                  <a:pt x="8980" y="567724"/>
                  <a:pt x="2630" y="637574"/>
                </a:cubicBezTo>
                <a:cubicBezTo>
                  <a:pt x="-3720" y="707424"/>
                  <a:pt x="2630" y="525391"/>
                  <a:pt x="8980" y="421674"/>
                </a:cubicBezTo>
                <a:cubicBezTo>
                  <a:pt x="15330" y="317957"/>
                  <a:pt x="48138" y="-33409"/>
                  <a:pt x="47080" y="25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62B550F0-802D-F69F-5471-4F1490BB04C0}"/>
              </a:ext>
            </a:extLst>
          </p:cNvPr>
          <p:cNvSpPr/>
          <p:nvPr/>
        </p:nvSpPr>
        <p:spPr>
          <a:xfrm>
            <a:off x="5350011" y="4555850"/>
            <a:ext cx="289254" cy="434574"/>
          </a:xfrm>
          <a:custGeom>
            <a:avLst/>
            <a:gdLst>
              <a:gd name="connsiteX0" fmla="*/ 288789 w 289254"/>
              <a:gd name="connsiteY0" fmla="*/ 275 h 434574"/>
              <a:gd name="connsiteX1" fmla="*/ 47489 w 289254"/>
              <a:gd name="connsiteY1" fmla="*/ 251100 h 434574"/>
              <a:gd name="connsiteX2" fmla="*/ 171314 w 289254"/>
              <a:gd name="connsiteY2" fmla="*/ 117750 h 434574"/>
              <a:gd name="connsiteX3" fmla="*/ 44314 w 289254"/>
              <a:gd name="connsiteY3" fmla="*/ 301900 h 434574"/>
              <a:gd name="connsiteX4" fmla="*/ 76064 w 289254"/>
              <a:gd name="connsiteY4" fmla="*/ 238400 h 434574"/>
              <a:gd name="connsiteX5" fmla="*/ 9389 w 289254"/>
              <a:gd name="connsiteY5" fmla="*/ 406675 h 434574"/>
              <a:gd name="connsiteX6" fmla="*/ 6214 w 289254"/>
              <a:gd name="connsiteY6" fmla="*/ 413025 h 434574"/>
              <a:gd name="connsiteX7" fmla="*/ 63364 w 289254"/>
              <a:gd name="connsiteY7" fmla="*/ 193950 h 434574"/>
              <a:gd name="connsiteX8" fmla="*/ 37964 w 289254"/>
              <a:gd name="connsiteY8" fmla="*/ 336825 h 434574"/>
              <a:gd name="connsiteX9" fmla="*/ 177664 w 289254"/>
              <a:gd name="connsiteY9" fmla="*/ 136800 h 434574"/>
              <a:gd name="connsiteX10" fmla="*/ 110989 w 289254"/>
              <a:gd name="connsiteY10" fmla="*/ 200300 h 434574"/>
              <a:gd name="connsiteX11" fmla="*/ 288789 w 289254"/>
              <a:gd name="connsiteY11" fmla="*/ 275 h 4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254" h="434574">
                <a:moveTo>
                  <a:pt x="288789" y="275"/>
                </a:moveTo>
                <a:cubicBezTo>
                  <a:pt x="278206" y="8742"/>
                  <a:pt x="67068" y="231521"/>
                  <a:pt x="47489" y="251100"/>
                </a:cubicBezTo>
                <a:cubicBezTo>
                  <a:pt x="27910" y="270679"/>
                  <a:pt x="171843" y="109283"/>
                  <a:pt x="171314" y="117750"/>
                </a:cubicBezTo>
                <a:cubicBezTo>
                  <a:pt x="170785" y="126217"/>
                  <a:pt x="60189" y="281792"/>
                  <a:pt x="44314" y="301900"/>
                </a:cubicBezTo>
                <a:cubicBezTo>
                  <a:pt x="28439" y="322008"/>
                  <a:pt x="81885" y="220938"/>
                  <a:pt x="76064" y="238400"/>
                </a:cubicBezTo>
                <a:cubicBezTo>
                  <a:pt x="70243" y="255862"/>
                  <a:pt x="21031" y="377571"/>
                  <a:pt x="9389" y="406675"/>
                </a:cubicBezTo>
                <a:cubicBezTo>
                  <a:pt x="-2253" y="435779"/>
                  <a:pt x="-2782" y="448479"/>
                  <a:pt x="6214" y="413025"/>
                </a:cubicBezTo>
                <a:cubicBezTo>
                  <a:pt x="15210" y="377571"/>
                  <a:pt x="58072" y="206650"/>
                  <a:pt x="63364" y="193950"/>
                </a:cubicBezTo>
                <a:cubicBezTo>
                  <a:pt x="68656" y="181250"/>
                  <a:pt x="18914" y="346350"/>
                  <a:pt x="37964" y="336825"/>
                </a:cubicBezTo>
                <a:cubicBezTo>
                  <a:pt x="57014" y="327300"/>
                  <a:pt x="165493" y="159554"/>
                  <a:pt x="177664" y="136800"/>
                </a:cubicBezTo>
                <a:cubicBezTo>
                  <a:pt x="189835" y="114046"/>
                  <a:pt x="95643" y="219350"/>
                  <a:pt x="110989" y="200300"/>
                </a:cubicBezTo>
                <a:cubicBezTo>
                  <a:pt x="126335" y="181250"/>
                  <a:pt x="299372" y="-8192"/>
                  <a:pt x="288789" y="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1D9AE038-2BB4-AC71-3020-3D2B17F28435}"/>
              </a:ext>
            </a:extLst>
          </p:cNvPr>
          <p:cNvSpPr/>
          <p:nvPr/>
        </p:nvSpPr>
        <p:spPr>
          <a:xfrm>
            <a:off x="5444591" y="4539716"/>
            <a:ext cx="292035" cy="292035"/>
          </a:xfrm>
          <a:custGeom>
            <a:avLst/>
            <a:gdLst>
              <a:gd name="connsiteX0" fmla="*/ 289459 w 292035"/>
              <a:gd name="connsiteY0" fmla="*/ 3709 h 292035"/>
              <a:gd name="connsiteX1" fmla="*/ 3709 w 292035"/>
              <a:gd name="connsiteY1" fmla="*/ 289459 h 292035"/>
              <a:gd name="connsiteX2" fmla="*/ 137059 w 292035"/>
              <a:gd name="connsiteY2" fmla="*/ 137059 h 292035"/>
              <a:gd name="connsiteX3" fmla="*/ 289459 w 292035"/>
              <a:gd name="connsiteY3" fmla="*/ 3709 h 29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5" h="292035">
                <a:moveTo>
                  <a:pt x="289459" y="3709"/>
                </a:moveTo>
                <a:cubicBezTo>
                  <a:pt x="267234" y="29109"/>
                  <a:pt x="29109" y="267234"/>
                  <a:pt x="3709" y="289459"/>
                </a:cubicBezTo>
                <a:cubicBezTo>
                  <a:pt x="-21691" y="311684"/>
                  <a:pt x="89963" y="184155"/>
                  <a:pt x="137059" y="137059"/>
                </a:cubicBezTo>
                <a:cubicBezTo>
                  <a:pt x="184155" y="89963"/>
                  <a:pt x="311684" y="-21691"/>
                  <a:pt x="289459" y="3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07A7B535-7F3E-59C7-4077-BE64A75AFF78}"/>
              </a:ext>
            </a:extLst>
          </p:cNvPr>
          <p:cNvSpPr/>
          <p:nvPr/>
        </p:nvSpPr>
        <p:spPr>
          <a:xfrm>
            <a:off x="5425791" y="4658096"/>
            <a:ext cx="248595" cy="453654"/>
          </a:xfrm>
          <a:custGeom>
            <a:avLst/>
            <a:gdLst>
              <a:gd name="connsiteX0" fmla="*/ 247934 w 248595"/>
              <a:gd name="connsiteY0" fmla="*/ 2804 h 453654"/>
              <a:gd name="connsiteX1" fmla="*/ 44734 w 248595"/>
              <a:gd name="connsiteY1" fmla="*/ 301254 h 453654"/>
              <a:gd name="connsiteX2" fmla="*/ 139984 w 248595"/>
              <a:gd name="connsiteY2" fmla="*/ 139329 h 453654"/>
              <a:gd name="connsiteX3" fmla="*/ 284 w 248595"/>
              <a:gd name="connsiteY3" fmla="*/ 453654 h 453654"/>
              <a:gd name="connsiteX4" fmla="*/ 184434 w 248595"/>
              <a:gd name="connsiteY4" fmla="*/ 142504 h 453654"/>
              <a:gd name="connsiteX5" fmla="*/ 70134 w 248595"/>
              <a:gd name="connsiteY5" fmla="*/ 310779 h 453654"/>
              <a:gd name="connsiteX6" fmla="*/ 146334 w 248595"/>
              <a:gd name="connsiteY6" fmla="*/ 123454 h 453654"/>
              <a:gd name="connsiteX7" fmla="*/ 111409 w 248595"/>
              <a:gd name="connsiteY7" fmla="*/ 148854 h 453654"/>
              <a:gd name="connsiteX8" fmla="*/ 247934 w 248595"/>
              <a:gd name="connsiteY8" fmla="*/ 2804 h 45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95" h="453654">
                <a:moveTo>
                  <a:pt x="247934" y="2804"/>
                </a:moveTo>
                <a:cubicBezTo>
                  <a:pt x="236822" y="28204"/>
                  <a:pt x="62726" y="278500"/>
                  <a:pt x="44734" y="301254"/>
                </a:cubicBezTo>
                <a:cubicBezTo>
                  <a:pt x="26742" y="324008"/>
                  <a:pt x="147392" y="113929"/>
                  <a:pt x="139984" y="139329"/>
                </a:cubicBezTo>
                <a:cubicBezTo>
                  <a:pt x="132576" y="164729"/>
                  <a:pt x="-7124" y="453125"/>
                  <a:pt x="284" y="453654"/>
                </a:cubicBezTo>
                <a:cubicBezTo>
                  <a:pt x="7692" y="454183"/>
                  <a:pt x="172792" y="166317"/>
                  <a:pt x="184434" y="142504"/>
                </a:cubicBezTo>
                <a:cubicBezTo>
                  <a:pt x="196076" y="118691"/>
                  <a:pt x="76484" y="313954"/>
                  <a:pt x="70134" y="310779"/>
                </a:cubicBezTo>
                <a:cubicBezTo>
                  <a:pt x="63784" y="307604"/>
                  <a:pt x="139455" y="150441"/>
                  <a:pt x="146334" y="123454"/>
                </a:cubicBezTo>
                <a:cubicBezTo>
                  <a:pt x="153213" y="96467"/>
                  <a:pt x="96063" y="165258"/>
                  <a:pt x="111409" y="148854"/>
                </a:cubicBezTo>
                <a:cubicBezTo>
                  <a:pt x="126755" y="132450"/>
                  <a:pt x="259046" y="-22596"/>
                  <a:pt x="247934" y="28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715C670B-87D5-3301-57A9-B7234144254F}"/>
              </a:ext>
            </a:extLst>
          </p:cNvPr>
          <p:cNvSpPr/>
          <p:nvPr/>
        </p:nvSpPr>
        <p:spPr>
          <a:xfrm>
            <a:off x="5374889" y="4753903"/>
            <a:ext cx="385561" cy="590072"/>
          </a:xfrm>
          <a:custGeom>
            <a:avLst/>
            <a:gdLst>
              <a:gd name="connsiteX0" fmla="*/ 384561 w 385561"/>
              <a:gd name="connsiteY0" fmla="*/ 2247 h 590072"/>
              <a:gd name="connsiteX1" fmla="*/ 89286 w 385561"/>
              <a:gd name="connsiteY1" fmla="*/ 376897 h 590072"/>
              <a:gd name="connsiteX2" fmla="*/ 175011 w 385561"/>
              <a:gd name="connsiteY2" fmla="*/ 262597 h 590072"/>
              <a:gd name="connsiteX3" fmla="*/ 386 w 385561"/>
              <a:gd name="connsiteY3" fmla="*/ 589622 h 590072"/>
              <a:gd name="connsiteX4" fmla="*/ 232161 w 385561"/>
              <a:gd name="connsiteY4" fmla="*/ 180047 h 590072"/>
              <a:gd name="connsiteX5" fmla="*/ 187711 w 385561"/>
              <a:gd name="connsiteY5" fmla="*/ 218147 h 590072"/>
              <a:gd name="connsiteX6" fmla="*/ 384561 w 385561"/>
              <a:gd name="connsiteY6" fmla="*/ 2247 h 59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1" h="590072">
                <a:moveTo>
                  <a:pt x="384561" y="2247"/>
                </a:moveTo>
                <a:cubicBezTo>
                  <a:pt x="368157" y="28705"/>
                  <a:pt x="124211" y="333505"/>
                  <a:pt x="89286" y="376897"/>
                </a:cubicBezTo>
                <a:cubicBezTo>
                  <a:pt x="54361" y="420289"/>
                  <a:pt x="189828" y="227143"/>
                  <a:pt x="175011" y="262597"/>
                </a:cubicBezTo>
                <a:cubicBezTo>
                  <a:pt x="160194" y="298051"/>
                  <a:pt x="-9139" y="603380"/>
                  <a:pt x="386" y="589622"/>
                </a:cubicBezTo>
                <a:cubicBezTo>
                  <a:pt x="9911" y="575864"/>
                  <a:pt x="200940" y="241960"/>
                  <a:pt x="232161" y="180047"/>
                </a:cubicBezTo>
                <a:cubicBezTo>
                  <a:pt x="263382" y="118135"/>
                  <a:pt x="164957" y="245135"/>
                  <a:pt x="187711" y="218147"/>
                </a:cubicBezTo>
                <a:cubicBezTo>
                  <a:pt x="210465" y="191160"/>
                  <a:pt x="400965" y="-24211"/>
                  <a:pt x="384561" y="22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9F983C21-215A-DCE2-4DDB-AE6AE8B4FEA5}"/>
              </a:ext>
            </a:extLst>
          </p:cNvPr>
          <p:cNvSpPr/>
          <p:nvPr/>
        </p:nvSpPr>
        <p:spPr>
          <a:xfrm>
            <a:off x="5549866" y="4727435"/>
            <a:ext cx="263600" cy="362664"/>
          </a:xfrm>
          <a:custGeom>
            <a:avLst/>
            <a:gdLst>
              <a:gd name="connsiteX0" fmla="*/ 263559 w 263600"/>
              <a:gd name="connsiteY0" fmla="*/ 140 h 362664"/>
              <a:gd name="connsiteX1" fmla="*/ 127034 w 263600"/>
              <a:gd name="connsiteY1" fmla="*/ 200165 h 362664"/>
              <a:gd name="connsiteX2" fmla="*/ 168309 w 263600"/>
              <a:gd name="connsiteY2" fmla="*/ 177940 h 362664"/>
              <a:gd name="connsiteX3" fmla="*/ 34 w 263600"/>
              <a:gd name="connsiteY3" fmla="*/ 362090 h 362664"/>
              <a:gd name="connsiteX4" fmla="*/ 184184 w 263600"/>
              <a:gd name="connsiteY4" fmla="*/ 108090 h 362664"/>
              <a:gd name="connsiteX5" fmla="*/ 111159 w 263600"/>
              <a:gd name="connsiteY5" fmla="*/ 235090 h 362664"/>
              <a:gd name="connsiteX6" fmla="*/ 263559 w 263600"/>
              <a:gd name="connsiteY6" fmla="*/ 140 h 3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00" h="362664">
                <a:moveTo>
                  <a:pt x="263559" y="140"/>
                </a:moveTo>
                <a:cubicBezTo>
                  <a:pt x="266205" y="-5681"/>
                  <a:pt x="142909" y="170532"/>
                  <a:pt x="127034" y="200165"/>
                </a:cubicBezTo>
                <a:cubicBezTo>
                  <a:pt x="111159" y="229798"/>
                  <a:pt x="189476" y="150953"/>
                  <a:pt x="168309" y="177940"/>
                </a:cubicBezTo>
                <a:cubicBezTo>
                  <a:pt x="147142" y="204928"/>
                  <a:pt x="-2612" y="373732"/>
                  <a:pt x="34" y="362090"/>
                </a:cubicBezTo>
                <a:cubicBezTo>
                  <a:pt x="2680" y="350448"/>
                  <a:pt x="165663" y="129257"/>
                  <a:pt x="184184" y="108090"/>
                </a:cubicBezTo>
                <a:cubicBezTo>
                  <a:pt x="202705" y="86923"/>
                  <a:pt x="97930" y="251494"/>
                  <a:pt x="111159" y="235090"/>
                </a:cubicBezTo>
                <a:cubicBezTo>
                  <a:pt x="124388" y="218686"/>
                  <a:pt x="260913" y="5961"/>
                  <a:pt x="263559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5315BB6D-68F4-186B-9802-F460DA51B94D}"/>
              </a:ext>
            </a:extLst>
          </p:cNvPr>
          <p:cNvSpPr/>
          <p:nvPr/>
        </p:nvSpPr>
        <p:spPr>
          <a:xfrm>
            <a:off x="5508625" y="5137078"/>
            <a:ext cx="460381" cy="419172"/>
          </a:xfrm>
          <a:custGeom>
            <a:avLst/>
            <a:gdLst>
              <a:gd name="connsiteX0" fmla="*/ 460375 w 460381"/>
              <a:gd name="connsiteY0" fmla="*/ 72 h 419172"/>
              <a:gd name="connsiteX1" fmla="*/ 317500 w 460381"/>
              <a:gd name="connsiteY1" fmla="*/ 114372 h 419172"/>
              <a:gd name="connsiteX2" fmla="*/ 358775 w 460381"/>
              <a:gd name="connsiteY2" fmla="*/ 92147 h 419172"/>
              <a:gd name="connsiteX3" fmla="*/ 241300 w 460381"/>
              <a:gd name="connsiteY3" fmla="*/ 174697 h 419172"/>
              <a:gd name="connsiteX4" fmla="*/ 279400 w 460381"/>
              <a:gd name="connsiteY4" fmla="*/ 155647 h 419172"/>
              <a:gd name="connsiteX5" fmla="*/ 168275 w 460381"/>
              <a:gd name="connsiteY5" fmla="*/ 273122 h 419172"/>
              <a:gd name="connsiteX6" fmla="*/ 184150 w 460381"/>
              <a:gd name="connsiteY6" fmla="*/ 260422 h 419172"/>
              <a:gd name="connsiteX7" fmla="*/ 0 w 460381"/>
              <a:gd name="connsiteY7" fmla="*/ 419172 h 419172"/>
              <a:gd name="connsiteX8" fmla="*/ 339725 w 460381"/>
              <a:gd name="connsiteY8" fmla="*/ 123897 h 419172"/>
              <a:gd name="connsiteX9" fmla="*/ 311150 w 460381"/>
              <a:gd name="connsiteY9" fmla="*/ 133422 h 419172"/>
              <a:gd name="connsiteX10" fmla="*/ 460375 w 460381"/>
              <a:gd name="connsiteY10" fmla="*/ 72 h 41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81" h="419172">
                <a:moveTo>
                  <a:pt x="460375" y="72"/>
                </a:moveTo>
                <a:cubicBezTo>
                  <a:pt x="461433" y="-3103"/>
                  <a:pt x="334433" y="99026"/>
                  <a:pt x="317500" y="114372"/>
                </a:cubicBezTo>
                <a:cubicBezTo>
                  <a:pt x="300567" y="129718"/>
                  <a:pt x="371475" y="82093"/>
                  <a:pt x="358775" y="92147"/>
                </a:cubicBezTo>
                <a:cubicBezTo>
                  <a:pt x="346075" y="102201"/>
                  <a:pt x="254529" y="164114"/>
                  <a:pt x="241300" y="174697"/>
                </a:cubicBezTo>
                <a:cubicBezTo>
                  <a:pt x="228071" y="185280"/>
                  <a:pt x="291571" y="139243"/>
                  <a:pt x="279400" y="155647"/>
                </a:cubicBezTo>
                <a:cubicBezTo>
                  <a:pt x="267229" y="172051"/>
                  <a:pt x="184150" y="255660"/>
                  <a:pt x="168275" y="273122"/>
                </a:cubicBezTo>
                <a:cubicBezTo>
                  <a:pt x="152400" y="290584"/>
                  <a:pt x="184150" y="260422"/>
                  <a:pt x="184150" y="260422"/>
                </a:cubicBezTo>
                <a:lnTo>
                  <a:pt x="0" y="419172"/>
                </a:lnTo>
                <a:lnTo>
                  <a:pt x="339725" y="123897"/>
                </a:lnTo>
                <a:cubicBezTo>
                  <a:pt x="391583" y="76272"/>
                  <a:pt x="292629" y="149826"/>
                  <a:pt x="311150" y="133422"/>
                </a:cubicBezTo>
                <a:cubicBezTo>
                  <a:pt x="329671" y="117018"/>
                  <a:pt x="459317" y="3247"/>
                  <a:pt x="46037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6B6CCB9A-8A88-231E-1AA2-40335C19BF98}"/>
              </a:ext>
            </a:extLst>
          </p:cNvPr>
          <p:cNvSpPr/>
          <p:nvPr/>
        </p:nvSpPr>
        <p:spPr>
          <a:xfrm>
            <a:off x="5476064" y="5350240"/>
            <a:ext cx="265078" cy="241386"/>
          </a:xfrm>
          <a:custGeom>
            <a:avLst/>
            <a:gdLst>
              <a:gd name="connsiteX0" fmla="*/ 257986 w 265078"/>
              <a:gd name="connsiteY0" fmla="*/ 9160 h 241386"/>
              <a:gd name="connsiteX1" fmla="*/ 811 w 265078"/>
              <a:gd name="connsiteY1" fmla="*/ 240935 h 241386"/>
              <a:gd name="connsiteX2" fmla="*/ 178611 w 265078"/>
              <a:gd name="connsiteY2" fmla="*/ 66310 h 241386"/>
              <a:gd name="connsiteX3" fmla="*/ 257986 w 265078"/>
              <a:gd name="connsiteY3" fmla="*/ 9160 h 24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078" h="241386">
                <a:moveTo>
                  <a:pt x="257986" y="9160"/>
                </a:moveTo>
                <a:cubicBezTo>
                  <a:pt x="228353" y="38264"/>
                  <a:pt x="14040" y="231410"/>
                  <a:pt x="811" y="240935"/>
                </a:cubicBezTo>
                <a:cubicBezTo>
                  <a:pt x="-12418" y="250460"/>
                  <a:pt x="139982" y="106527"/>
                  <a:pt x="178611" y="66310"/>
                </a:cubicBezTo>
                <a:cubicBezTo>
                  <a:pt x="217240" y="26093"/>
                  <a:pt x="287619" y="-19944"/>
                  <a:pt x="257986" y="9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55A463BF-FC49-90F9-2312-0F83A5D17B27}"/>
              </a:ext>
            </a:extLst>
          </p:cNvPr>
          <p:cNvSpPr/>
          <p:nvPr/>
        </p:nvSpPr>
        <p:spPr>
          <a:xfrm>
            <a:off x="5492750" y="5183866"/>
            <a:ext cx="506102" cy="416834"/>
          </a:xfrm>
          <a:custGeom>
            <a:avLst/>
            <a:gdLst>
              <a:gd name="connsiteX0" fmla="*/ 504825 w 506102"/>
              <a:gd name="connsiteY0" fmla="*/ 909 h 416834"/>
              <a:gd name="connsiteX1" fmla="*/ 244475 w 506102"/>
              <a:gd name="connsiteY1" fmla="*/ 178709 h 416834"/>
              <a:gd name="connsiteX2" fmla="*/ 219075 w 506102"/>
              <a:gd name="connsiteY2" fmla="*/ 200934 h 416834"/>
              <a:gd name="connsiteX3" fmla="*/ 323850 w 506102"/>
              <a:gd name="connsiteY3" fmla="*/ 143784 h 416834"/>
              <a:gd name="connsiteX4" fmla="*/ 161925 w 506102"/>
              <a:gd name="connsiteY4" fmla="*/ 261259 h 416834"/>
              <a:gd name="connsiteX5" fmla="*/ 212725 w 506102"/>
              <a:gd name="connsiteY5" fmla="*/ 242209 h 416834"/>
              <a:gd name="connsiteX6" fmla="*/ 0 w 506102"/>
              <a:gd name="connsiteY6" fmla="*/ 416834 h 416834"/>
              <a:gd name="connsiteX7" fmla="*/ 390525 w 506102"/>
              <a:gd name="connsiteY7" fmla="*/ 96159 h 416834"/>
              <a:gd name="connsiteX8" fmla="*/ 346075 w 506102"/>
              <a:gd name="connsiteY8" fmla="*/ 108859 h 416834"/>
              <a:gd name="connsiteX9" fmla="*/ 504825 w 506102"/>
              <a:gd name="connsiteY9" fmla="*/ 909 h 41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102" h="416834">
                <a:moveTo>
                  <a:pt x="504825" y="909"/>
                </a:moveTo>
                <a:lnTo>
                  <a:pt x="244475" y="178709"/>
                </a:lnTo>
                <a:cubicBezTo>
                  <a:pt x="196850" y="212047"/>
                  <a:pt x="205846" y="206755"/>
                  <a:pt x="219075" y="200934"/>
                </a:cubicBezTo>
                <a:cubicBezTo>
                  <a:pt x="232304" y="195113"/>
                  <a:pt x="333375" y="133730"/>
                  <a:pt x="323850" y="143784"/>
                </a:cubicBezTo>
                <a:cubicBezTo>
                  <a:pt x="314325" y="153838"/>
                  <a:pt x="180446" y="244855"/>
                  <a:pt x="161925" y="261259"/>
                </a:cubicBezTo>
                <a:cubicBezTo>
                  <a:pt x="143404" y="277663"/>
                  <a:pt x="239712" y="216280"/>
                  <a:pt x="212725" y="242209"/>
                </a:cubicBezTo>
                <a:cubicBezTo>
                  <a:pt x="185738" y="268138"/>
                  <a:pt x="0" y="416834"/>
                  <a:pt x="0" y="416834"/>
                </a:cubicBezTo>
                <a:cubicBezTo>
                  <a:pt x="29633" y="392492"/>
                  <a:pt x="332846" y="147488"/>
                  <a:pt x="390525" y="96159"/>
                </a:cubicBezTo>
                <a:cubicBezTo>
                  <a:pt x="448204" y="44830"/>
                  <a:pt x="327025" y="124734"/>
                  <a:pt x="346075" y="108859"/>
                </a:cubicBezTo>
                <a:cubicBezTo>
                  <a:pt x="365125" y="92984"/>
                  <a:pt x="521758" y="-10733"/>
                  <a:pt x="504825" y="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B78062FB-B74F-98C9-4D6F-056C782B899F}"/>
              </a:ext>
            </a:extLst>
          </p:cNvPr>
          <p:cNvSpPr/>
          <p:nvPr/>
        </p:nvSpPr>
        <p:spPr>
          <a:xfrm>
            <a:off x="5076623" y="5924407"/>
            <a:ext cx="295503" cy="419322"/>
          </a:xfrm>
          <a:custGeom>
            <a:avLst/>
            <a:gdLst>
              <a:gd name="connsiteX0" fmla="*/ 202 w 295503"/>
              <a:gd name="connsiteY0" fmla="*/ 143 h 419322"/>
              <a:gd name="connsiteX1" fmla="*/ 152602 w 295503"/>
              <a:gd name="connsiteY1" fmla="*/ 295418 h 419322"/>
              <a:gd name="connsiteX2" fmla="*/ 111327 w 295503"/>
              <a:gd name="connsiteY2" fmla="*/ 260493 h 419322"/>
              <a:gd name="connsiteX3" fmla="*/ 295477 w 295503"/>
              <a:gd name="connsiteY3" fmla="*/ 419243 h 419322"/>
              <a:gd name="connsiteX4" fmla="*/ 124027 w 295503"/>
              <a:gd name="connsiteY4" fmla="*/ 279543 h 419322"/>
              <a:gd name="connsiteX5" fmla="*/ 16077 w 295503"/>
              <a:gd name="connsiteY5" fmla="*/ 120793 h 419322"/>
              <a:gd name="connsiteX6" fmla="*/ 117677 w 295503"/>
              <a:gd name="connsiteY6" fmla="*/ 254143 h 419322"/>
              <a:gd name="connsiteX7" fmla="*/ 202 w 295503"/>
              <a:gd name="connsiteY7" fmla="*/ 143 h 41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3" h="419322">
                <a:moveTo>
                  <a:pt x="202" y="143"/>
                </a:moveTo>
                <a:cubicBezTo>
                  <a:pt x="6023" y="7022"/>
                  <a:pt x="134081" y="252026"/>
                  <a:pt x="152602" y="295418"/>
                </a:cubicBezTo>
                <a:cubicBezTo>
                  <a:pt x="171123" y="338810"/>
                  <a:pt x="111327" y="260493"/>
                  <a:pt x="111327" y="260493"/>
                </a:cubicBezTo>
                <a:lnTo>
                  <a:pt x="295477" y="419243"/>
                </a:lnTo>
                <a:cubicBezTo>
                  <a:pt x="297594" y="422418"/>
                  <a:pt x="170593" y="329284"/>
                  <a:pt x="124027" y="279543"/>
                </a:cubicBezTo>
                <a:cubicBezTo>
                  <a:pt x="77461" y="229802"/>
                  <a:pt x="17135" y="125026"/>
                  <a:pt x="16077" y="120793"/>
                </a:cubicBezTo>
                <a:cubicBezTo>
                  <a:pt x="15019" y="116560"/>
                  <a:pt x="119264" y="271605"/>
                  <a:pt x="117677" y="254143"/>
                </a:cubicBezTo>
                <a:cubicBezTo>
                  <a:pt x="116090" y="236681"/>
                  <a:pt x="-5619" y="-6736"/>
                  <a:pt x="20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15D60A08-0478-84A1-4489-73CE11EDA079}"/>
              </a:ext>
            </a:extLst>
          </p:cNvPr>
          <p:cNvSpPr/>
          <p:nvPr/>
        </p:nvSpPr>
        <p:spPr>
          <a:xfrm>
            <a:off x="5521127" y="5819503"/>
            <a:ext cx="502100" cy="443757"/>
          </a:xfrm>
          <a:custGeom>
            <a:avLst/>
            <a:gdLst>
              <a:gd name="connsiteX0" fmla="*/ 501848 w 502100"/>
              <a:gd name="connsiteY0" fmla="*/ 272 h 443757"/>
              <a:gd name="connsiteX1" fmla="*/ 257373 w 502100"/>
              <a:gd name="connsiteY1" fmla="*/ 206647 h 443757"/>
              <a:gd name="connsiteX2" fmla="*/ 298648 w 502100"/>
              <a:gd name="connsiteY2" fmla="*/ 187597 h 443757"/>
              <a:gd name="connsiteX3" fmla="*/ 63698 w 502100"/>
              <a:gd name="connsiteY3" fmla="*/ 346347 h 443757"/>
              <a:gd name="connsiteX4" fmla="*/ 98623 w 502100"/>
              <a:gd name="connsiteY4" fmla="*/ 270147 h 443757"/>
              <a:gd name="connsiteX5" fmla="*/ 12898 w 502100"/>
              <a:gd name="connsiteY5" fmla="*/ 441597 h 443757"/>
              <a:gd name="connsiteX6" fmla="*/ 35123 w 502100"/>
              <a:gd name="connsiteY6" fmla="*/ 359047 h 443757"/>
              <a:gd name="connsiteX7" fmla="*/ 198 w 502100"/>
              <a:gd name="connsiteY7" fmla="*/ 247922 h 443757"/>
              <a:gd name="connsiteX8" fmla="*/ 54173 w 502100"/>
              <a:gd name="connsiteY8" fmla="*/ 330472 h 443757"/>
              <a:gd name="connsiteX9" fmla="*/ 362148 w 502100"/>
              <a:gd name="connsiteY9" fmla="*/ 136797 h 443757"/>
              <a:gd name="connsiteX10" fmla="*/ 304998 w 502100"/>
              <a:gd name="connsiteY10" fmla="*/ 162197 h 443757"/>
              <a:gd name="connsiteX11" fmla="*/ 501848 w 502100"/>
              <a:gd name="connsiteY11" fmla="*/ 272 h 44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100" h="443757">
                <a:moveTo>
                  <a:pt x="501848" y="272"/>
                </a:moveTo>
                <a:cubicBezTo>
                  <a:pt x="493910" y="7680"/>
                  <a:pt x="291240" y="175426"/>
                  <a:pt x="257373" y="206647"/>
                </a:cubicBezTo>
                <a:cubicBezTo>
                  <a:pt x="223506" y="237868"/>
                  <a:pt x="330927" y="164314"/>
                  <a:pt x="298648" y="187597"/>
                </a:cubicBezTo>
                <a:cubicBezTo>
                  <a:pt x="266369" y="210880"/>
                  <a:pt x="97035" y="332589"/>
                  <a:pt x="63698" y="346347"/>
                </a:cubicBezTo>
                <a:cubicBezTo>
                  <a:pt x="30361" y="360105"/>
                  <a:pt x="107090" y="254272"/>
                  <a:pt x="98623" y="270147"/>
                </a:cubicBezTo>
                <a:cubicBezTo>
                  <a:pt x="90156" y="286022"/>
                  <a:pt x="23481" y="426780"/>
                  <a:pt x="12898" y="441597"/>
                </a:cubicBezTo>
                <a:cubicBezTo>
                  <a:pt x="2315" y="456414"/>
                  <a:pt x="37240" y="391326"/>
                  <a:pt x="35123" y="359047"/>
                </a:cubicBezTo>
                <a:cubicBezTo>
                  <a:pt x="33006" y="326768"/>
                  <a:pt x="-2977" y="252684"/>
                  <a:pt x="198" y="247922"/>
                </a:cubicBezTo>
                <a:cubicBezTo>
                  <a:pt x="3373" y="243160"/>
                  <a:pt x="-6152" y="348993"/>
                  <a:pt x="54173" y="330472"/>
                </a:cubicBezTo>
                <a:cubicBezTo>
                  <a:pt x="114498" y="311951"/>
                  <a:pt x="320344" y="164843"/>
                  <a:pt x="362148" y="136797"/>
                </a:cubicBezTo>
                <a:cubicBezTo>
                  <a:pt x="403952" y="108751"/>
                  <a:pt x="281715" y="185480"/>
                  <a:pt x="304998" y="162197"/>
                </a:cubicBezTo>
                <a:cubicBezTo>
                  <a:pt x="328281" y="138914"/>
                  <a:pt x="509786" y="-7136"/>
                  <a:pt x="501848" y="2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70C18CE3-2EBB-D8DF-EF35-F4E3636045CE}"/>
              </a:ext>
            </a:extLst>
          </p:cNvPr>
          <p:cNvSpPr/>
          <p:nvPr/>
        </p:nvSpPr>
        <p:spPr>
          <a:xfrm>
            <a:off x="5536686" y="5857529"/>
            <a:ext cx="504495" cy="416340"/>
          </a:xfrm>
          <a:custGeom>
            <a:avLst/>
            <a:gdLst>
              <a:gd name="connsiteX0" fmla="*/ 514 w 504495"/>
              <a:gd name="connsiteY0" fmla="*/ 416271 h 416340"/>
              <a:gd name="connsiteX1" fmla="*/ 340239 w 504495"/>
              <a:gd name="connsiteY1" fmla="*/ 178146 h 416340"/>
              <a:gd name="connsiteX2" fmla="*/ 295789 w 504495"/>
              <a:gd name="connsiteY2" fmla="*/ 225771 h 416340"/>
              <a:gd name="connsiteX3" fmla="*/ 498989 w 504495"/>
              <a:gd name="connsiteY3" fmla="*/ 16221 h 416340"/>
              <a:gd name="connsiteX4" fmla="*/ 448189 w 504495"/>
              <a:gd name="connsiteY4" fmla="*/ 82896 h 416340"/>
              <a:gd name="connsiteX5" fmla="*/ 464064 w 504495"/>
              <a:gd name="connsiteY5" fmla="*/ 346 h 416340"/>
              <a:gd name="connsiteX6" fmla="*/ 445014 w 504495"/>
              <a:gd name="connsiteY6" fmla="*/ 57496 h 416340"/>
              <a:gd name="connsiteX7" fmla="*/ 318014 w 504495"/>
              <a:gd name="connsiteY7" fmla="*/ 155921 h 416340"/>
              <a:gd name="connsiteX8" fmla="*/ 375164 w 504495"/>
              <a:gd name="connsiteY8" fmla="*/ 130521 h 416340"/>
              <a:gd name="connsiteX9" fmla="*/ 171964 w 504495"/>
              <a:gd name="connsiteY9" fmla="*/ 251171 h 416340"/>
              <a:gd name="connsiteX10" fmla="*/ 260864 w 504495"/>
              <a:gd name="connsiteY10" fmla="*/ 203546 h 416340"/>
              <a:gd name="connsiteX11" fmla="*/ 514 w 504495"/>
              <a:gd name="connsiteY11" fmla="*/ 416271 h 41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95" h="416340">
                <a:moveTo>
                  <a:pt x="514" y="416271"/>
                </a:moveTo>
                <a:cubicBezTo>
                  <a:pt x="13743" y="412038"/>
                  <a:pt x="291027" y="209896"/>
                  <a:pt x="340239" y="178146"/>
                </a:cubicBezTo>
                <a:cubicBezTo>
                  <a:pt x="389452" y="146396"/>
                  <a:pt x="269331" y="252759"/>
                  <a:pt x="295789" y="225771"/>
                </a:cubicBezTo>
                <a:cubicBezTo>
                  <a:pt x="322247" y="198783"/>
                  <a:pt x="473589" y="40033"/>
                  <a:pt x="498989" y="16221"/>
                </a:cubicBezTo>
                <a:cubicBezTo>
                  <a:pt x="524389" y="-7592"/>
                  <a:pt x="454010" y="85542"/>
                  <a:pt x="448189" y="82896"/>
                </a:cubicBezTo>
                <a:cubicBezTo>
                  <a:pt x="442368" y="80250"/>
                  <a:pt x="464593" y="4579"/>
                  <a:pt x="464064" y="346"/>
                </a:cubicBezTo>
                <a:cubicBezTo>
                  <a:pt x="463535" y="-3887"/>
                  <a:pt x="469356" y="31567"/>
                  <a:pt x="445014" y="57496"/>
                </a:cubicBezTo>
                <a:cubicBezTo>
                  <a:pt x="420672" y="83425"/>
                  <a:pt x="329656" y="143750"/>
                  <a:pt x="318014" y="155921"/>
                </a:cubicBezTo>
                <a:cubicBezTo>
                  <a:pt x="306372" y="168092"/>
                  <a:pt x="399506" y="114646"/>
                  <a:pt x="375164" y="130521"/>
                </a:cubicBezTo>
                <a:cubicBezTo>
                  <a:pt x="350822" y="146396"/>
                  <a:pt x="191014" y="239000"/>
                  <a:pt x="171964" y="251171"/>
                </a:cubicBezTo>
                <a:cubicBezTo>
                  <a:pt x="152914" y="263342"/>
                  <a:pt x="288381" y="177617"/>
                  <a:pt x="260864" y="203546"/>
                </a:cubicBezTo>
                <a:cubicBezTo>
                  <a:pt x="233347" y="229475"/>
                  <a:pt x="-12715" y="420504"/>
                  <a:pt x="514" y="4162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690C5BB0-0856-3ABF-BBC1-3E54225B7ABE}"/>
              </a:ext>
            </a:extLst>
          </p:cNvPr>
          <p:cNvSpPr/>
          <p:nvPr/>
        </p:nvSpPr>
        <p:spPr>
          <a:xfrm>
            <a:off x="5568933" y="5783553"/>
            <a:ext cx="724916" cy="830017"/>
          </a:xfrm>
          <a:custGeom>
            <a:avLst/>
            <a:gdLst>
              <a:gd name="connsiteX0" fmla="*/ 635017 w 724916"/>
              <a:gd name="connsiteY0" fmla="*/ 20347 h 830017"/>
              <a:gd name="connsiteX1" fmla="*/ 619142 w 724916"/>
              <a:gd name="connsiteY1" fmla="*/ 115597 h 830017"/>
              <a:gd name="connsiteX2" fmla="*/ 517542 w 724916"/>
              <a:gd name="connsiteY2" fmla="*/ 248947 h 830017"/>
              <a:gd name="connsiteX3" fmla="*/ 568342 w 724916"/>
              <a:gd name="connsiteY3" fmla="*/ 214022 h 830017"/>
              <a:gd name="connsiteX4" fmla="*/ 307992 w 724916"/>
              <a:gd name="connsiteY4" fmla="*/ 448972 h 830017"/>
              <a:gd name="connsiteX5" fmla="*/ 403242 w 724916"/>
              <a:gd name="connsiteY5" fmla="*/ 401347 h 830017"/>
              <a:gd name="connsiteX6" fmla="*/ 85742 w 724916"/>
              <a:gd name="connsiteY6" fmla="*/ 664872 h 830017"/>
              <a:gd name="connsiteX7" fmla="*/ 146067 w 724916"/>
              <a:gd name="connsiteY7" fmla="*/ 620422 h 830017"/>
              <a:gd name="connsiteX8" fmla="*/ 69867 w 724916"/>
              <a:gd name="connsiteY8" fmla="*/ 683922 h 830017"/>
              <a:gd name="connsiteX9" fmla="*/ 17 w 724916"/>
              <a:gd name="connsiteY9" fmla="*/ 829972 h 830017"/>
              <a:gd name="connsiteX10" fmla="*/ 76217 w 724916"/>
              <a:gd name="connsiteY10" fmla="*/ 668047 h 830017"/>
              <a:gd name="connsiteX11" fmla="*/ 60342 w 724916"/>
              <a:gd name="connsiteY11" fmla="*/ 753772 h 830017"/>
              <a:gd name="connsiteX12" fmla="*/ 498492 w 724916"/>
              <a:gd name="connsiteY12" fmla="*/ 398172 h 830017"/>
              <a:gd name="connsiteX13" fmla="*/ 200042 w 724916"/>
              <a:gd name="connsiteY13" fmla="*/ 636297 h 830017"/>
              <a:gd name="connsiteX14" fmla="*/ 15892 w 724916"/>
              <a:gd name="connsiteY14" fmla="*/ 737897 h 830017"/>
              <a:gd name="connsiteX15" fmla="*/ 184167 w 724916"/>
              <a:gd name="connsiteY15" fmla="*/ 588672 h 830017"/>
              <a:gd name="connsiteX16" fmla="*/ 587392 w 724916"/>
              <a:gd name="connsiteY16" fmla="*/ 226722 h 830017"/>
              <a:gd name="connsiteX17" fmla="*/ 558817 w 724916"/>
              <a:gd name="connsiteY17" fmla="*/ 223547 h 830017"/>
              <a:gd name="connsiteX18" fmla="*/ 723917 w 724916"/>
              <a:gd name="connsiteY18" fmla="*/ 1297 h 830017"/>
              <a:gd name="connsiteX19" fmla="*/ 628667 w 724916"/>
              <a:gd name="connsiteY19" fmla="*/ 128297 h 830017"/>
              <a:gd name="connsiteX20" fmla="*/ 635017 w 724916"/>
              <a:gd name="connsiteY20" fmla="*/ 20347 h 8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4916" h="830017">
                <a:moveTo>
                  <a:pt x="635017" y="20347"/>
                </a:moveTo>
                <a:cubicBezTo>
                  <a:pt x="633429" y="18230"/>
                  <a:pt x="638721" y="77497"/>
                  <a:pt x="619142" y="115597"/>
                </a:cubicBezTo>
                <a:cubicBezTo>
                  <a:pt x="599563" y="153697"/>
                  <a:pt x="526009" y="232543"/>
                  <a:pt x="517542" y="248947"/>
                </a:cubicBezTo>
                <a:cubicBezTo>
                  <a:pt x="509075" y="265351"/>
                  <a:pt x="603267" y="180685"/>
                  <a:pt x="568342" y="214022"/>
                </a:cubicBezTo>
                <a:cubicBezTo>
                  <a:pt x="533417" y="247360"/>
                  <a:pt x="335509" y="417751"/>
                  <a:pt x="307992" y="448972"/>
                </a:cubicBezTo>
                <a:cubicBezTo>
                  <a:pt x="280475" y="480193"/>
                  <a:pt x="440284" y="365364"/>
                  <a:pt x="403242" y="401347"/>
                </a:cubicBezTo>
                <a:cubicBezTo>
                  <a:pt x="366200" y="437330"/>
                  <a:pt x="128604" y="628360"/>
                  <a:pt x="85742" y="664872"/>
                </a:cubicBezTo>
                <a:cubicBezTo>
                  <a:pt x="42879" y="701385"/>
                  <a:pt x="148713" y="617247"/>
                  <a:pt x="146067" y="620422"/>
                </a:cubicBezTo>
                <a:cubicBezTo>
                  <a:pt x="143421" y="623597"/>
                  <a:pt x="94209" y="648997"/>
                  <a:pt x="69867" y="683922"/>
                </a:cubicBezTo>
                <a:cubicBezTo>
                  <a:pt x="45525" y="718847"/>
                  <a:pt x="-1041" y="832618"/>
                  <a:pt x="17" y="829972"/>
                </a:cubicBezTo>
                <a:cubicBezTo>
                  <a:pt x="1075" y="827326"/>
                  <a:pt x="66163" y="680747"/>
                  <a:pt x="76217" y="668047"/>
                </a:cubicBezTo>
                <a:cubicBezTo>
                  <a:pt x="86271" y="655347"/>
                  <a:pt x="-10037" y="798751"/>
                  <a:pt x="60342" y="753772"/>
                </a:cubicBezTo>
                <a:cubicBezTo>
                  <a:pt x="130721" y="708793"/>
                  <a:pt x="475209" y="417751"/>
                  <a:pt x="498492" y="398172"/>
                </a:cubicBezTo>
                <a:cubicBezTo>
                  <a:pt x="521775" y="378593"/>
                  <a:pt x="280475" y="579676"/>
                  <a:pt x="200042" y="636297"/>
                </a:cubicBezTo>
                <a:cubicBezTo>
                  <a:pt x="119609" y="692918"/>
                  <a:pt x="18538" y="745834"/>
                  <a:pt x="15892" y="737897"/>
                </a:cubicBezTo>
                <a:cubicBezTo>
                  <a:pt x="13246" y="729960"/>
                  <a:pt x="184167" y="588672"/>
                  <a:pt x="184167" y="588672"/>
                </a:cubicBezTo>
                <a:cubicBezTo>
                  <a:pt x="279417" y="503476"/>
                  <a:pt x="524951" y="287576"/>
                  <a:pt x="587392" y="226722"/>
                </a:cubicBezTo>
                <a:cubicBezTo>
                  <a:pt x="649833" y="165868"/>
                  <a:pt x="536063" y="261118"/>
                  <a:pt x="558817" y="223547"/>
                </a:cubicBezTo>
                <a:cubicBezTo>
                  <a:pt x="581571" y="185976"/>
                  <a:pt x="712275" y="17172"/>
                  <a:pt x="723917" y="1297"/>
                </a:cubicBezTo>
                <a:cubicBezTo>
                  <a:pt x="735559" y="-14578"/>
                  <a:pt x="641896" y="120360"/>
                  <a:pt x="628667" y="128297"/>
                </a:cubicBezTo>
                <a:cubicBezTo>
                  <a:pt x="615438" y="136234"/>
                  <a:pt x="636605" y="22464"/>
                  <a:pt x="635017" y="20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CCD90BD9-DF8C-596B-A729-1F86D56B6051}"/>
              </a:ext>
            </a:extLst>
          </p:cNvPr>
          <p:cNvSpPr/>
          <p:nvPr/>
        </p:nvSpPr>
        <p:spPr>
          <a:xfrm>
            <a:off x="5918200" y="5774892"/>
            <a:ext cx="374650" cy="540183"/>
          </a:xfrm>
          <a:custGeom>
            <a:avLst/>
            <a:gdLst>
              <a:gd name="connsiteX0" fmla="*/ 374650 w 374650"/>
              <a:gd name="connsiteY0" fmla="*/ 433 h 540183"/>
              <a:gd name="connsiteX1" fmla="*/ 304800 w 374650"/>
              <a:gd name="connsiteY1" fmla="*/ 222683 h 540183"/>
              <a:gd name="connsiteX2" fmla="*/ 320675 w 374650"/>
              <a:gd name="connsiteY2" fmla="*/ 159183 h 540183"/>
              <a:gd name="connsiteX3" fmla="*/ 228600 w 374650"/>
              <a:gd name="connsiteY3" fmla="*/ 336983 h 540183"/>
              <a:gd name="connsiteX4" fmla="*/ 288925 w 374650"/>
              <a:gd name="connsiteY4" fmla="*/ 232208 h 540183"/>
              <a:gd name="connsiteX5" fmla="*/ 184150 w 374650"/>
              <a:gd name="connsiteY5" fmla="*/ 381433 h 540183"/>
              <a:gd name="connsiteX6" fmla="*/ 298450 w 374650"/>
              <a:gd name="connsiteY6" fmla="*/ 175058 h 540183"/>
              <a:gd name="connsiteX7" fmla="*/ 101600 w 374650"/>
              <a:gd name="connsiteY7" fmla="*/ 483033 h 540183"/>
              <a:gd name="connsiteX8" fmla="*/ 200025 w 374650"/>
              <a:gd name="connsiteY8" fmla="*/ 324283 h 540183"/>
              <a:gd name="connsiteX9" fmla="*/ 0 w 374650"/>
              <a:gd name="connsiteY9" fmla="*/ 540183 h 540183"/>
              <a:gd name="connsiteX10" fmla="*/ 352425 w 374650"/>
              <a:gd name="connsiteY10" fmla="*/ 159183 h 540183"/>
              <a:gd name="connsiteX11" fmla="*/ 254000 w 374650"/>
              <a:gd name="connsiteY11" fmla="*/ 254433 h 540183"/>
              <a:gd name="connsiteX12" fmla="*/ 339725 w 374650"/>
              <a:gd name="connsiteY12" fmla="*/ 156008 h 540183"/>
              <a:gd name="connsiteX13" fmla="*/ 304800 w 374650"/>
              <a:gd name="connsiteY13" fmla="*/ 165533 h 540183"/>
              <a:gd name="connsiteX14" fmla="*/ 374650 w 374650"/>
              <a:gd name="connsiteY14" fmla="*/ 433 h 54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650" h="540183">
                <a:moveTo>
                  <a:pt x="374650" y="433"/>
                </a:moveTo>
                <a:cubicBezTo>
                  <a:pt x="374650" y="9958"/>
                  <a:pt x="313796" y="196225"/>
                  <a:pt x="304800" y="222683"/>
                </a:cubicBezTo>
                <a:cubicBezTo>
                  <a:pt x="295804" y="249141"/>
                  <a:pt x="333375" y="140133"/>
                  <a:pt x="320675" y="159183"/>
                </a:cubicBezTo>
                <a:cubicBezTo>
                  <a:pt x="307975" y="178233"/>
                  <a:pt x="233892" y="324812"/>
                  <a:pt x="228600" y="336983"/>
                </a:cubicBezTo>
                <a:cubicBezTo>
                  <a:pt x="223308" y="349154"/>
                  <a:pt x="296333" y="224800"/>
                  <a:pt x="288925" y="232208"/>
                </a:cubicBezTo>
                <a:cubicBezTo>
                  <a:pt x="281517" y="239616"/>
                  <a:pt x="182562" y="390958"/>
                  <a:pt x="184150" y="381433"/>
                </a:cubicBezTo>
                <a:cubicBezTo>
                  <a:pt x="185737" y="371908"/>
                  <a:pt x="312208" y="158125"/>
                  <a:pt x="298450" y="175058"/>
                </a:cubicBezTo>
                <a:cubicBezTo>
                  <a:pt x="284692" y="191991"/>
                  <a:pt x="118004" y="458162"/>
                  <a:pt x="101600" y="483033"/>
                </a:cubicBezTo>
                <a:cubicBezTo>
                  <a:pt x="85196" y="507904"/>
                  <a:pt x="216958" y="314758"/>
                  <a:pt x="200025" y="324283"/>
                </a:cubicBezTo>
                <a:cubicBezTo>
                  <a:pt x="183092" y="333808"/>
                  <a:pt x="0" y="540183"/>
                  <a:pt x="0" y="540183"/>
                </a:cubicBezTo>
                <a:lnTo>
                  <a:pt x="352425" y="159183"/>
                </a:lnTo>
                <a:cubicBezTo>
                  <a:pt x="394758" y="111558"/>
                  <a:pt x="256117" y="254962"/>
                  <a:pt x="254000" y="254433"/>
                </a:cubicBezTo>
                <a:cubicBezTo>
                  <a:pt x="251883" y="253904"/>
                  <a:pt x="331258" y="170825"/>
                  <a:pt x="339725" y="156008"/>
                </a:cubicBezTo>
                <a:cubicBezTo>
                  <a:pt x="348192" y="141191"/>
                  <a:pt x="296333" y="189875"/>
                  <a:pt x="304800" y="165533"/>
                </a:cubicBezTo>
                <a:cubicBezTo>
                  <a:pt x="313267" y="141191"/>
                  <a:pt x="374650" y="-9092"/>
                  <a:pt x="374650" y="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4DD09381-4BC9-3D60-2BCD-168FB9130C72}"/>
              </a:ext>
            </a:extLst>
          </p:cNvPr>
          <p:cNvSpPr/>
          <p:nvPr/>
        </p:nvSpPr>
        <p:spPr>
          <a:xfrm>
            <a:off x="5628381" y="6212377"/>
            <a:ext cx="560096" cy="385748"/>
          </a:xfrm>
          <a:custGeom>
            <a:avLst/>
            <a:gdLst>
              <a:gd name="connsiteX0" fmla="*/ 537469 w 560096"/>
              <a:gd name="connsiteY0" fmla="*/ 16973 h 385748"/>
              <a:gd name="connsiteX1" fmla="*/ 894 w 560096"/>
              <a:gd name="connsiteY1" fmla="*/ 385273 h 385748"/>
              <a:gd name="connsiteX2" fmla="*/ 413644 w 560096"/>
              <a:gd name="connsiteY2" fmla="*/ 93173 h 385748"/>
              <a:gd name="connsiteX3" fmla="*/ 537469 w 560096"/>
              <a:gd name="connsiteY3" fmla="*/ 16973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096" h="385748">
                <a:moveTo>
                  <a:pt x="537469" y="16973"/>
                </a:moveTo>
                <a:cubicBezTo>
                  <a:pt x="468677" y="65656"/>
                  <a:pt x="21531" y="372573"/>
                  <a:pt x="894" y="385273"/>
                </a:cubicBezTo>
                <a:cubicBezTo>
                  <a:pt x="-19743" y="397973"/>
                  <a:pt x="322627" y="152440"/>
                  <a:pt x="413644" y="93173"/>
                </a:cubicBezTo>
                <a:cubicBezTo>
                  <a:pt x="504661" y="33906"/>
                  <a:pt x="606261" y="-31710"/>
                  <a:pt x="537469" y="169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1FF94E26-A638-3914-9CD4-16B608EF8E89}"/>
              </a:ext>
            </a:extLst>
          </p:cNvPr>
          <p:cNvSpPr/>
          <p:nvPr/>
        </p:nvSpPr>
        <p:spPr>
          <a:xfrm>
            <a:off x="5695934" y="6292632"/>
            <a:ext cx="463567" cy="339943"/>
          </a:xfrm>
          <a:custGeom>
            <a:avLst/>
            <a:gdLst>
              <a:gd name="connsiteX0" fmla="*/ 463566 w 463567"/>
              <a:gd name="connsiteY0" fmla="*/ 218 h 339943"/>
              <a:gd name="connsiteX1" fmla="*/ 336566 w 463567"/>
              <a:gd name="connsiteY1" fmla="*/ 155793 h 339943"/>
              <a:gd name="connsiteX2" fmla="*/ 377841 w 463567"/>
              <a:gd name="connsiteY2" fmla="*/ 85943 h 339943"/>
              <a:gd name="connsiteX3" fmla="*/ 16 w 463567"/>
              <a:gd name="connsiteY3" fmla="*/ 339943 h 339943"/>
              <a:gd name="connsiteX4" fmla="*/ 393716 w 463567"/>
              <a:gd name="connsiteY4" fmla="*/ 85943 h 339943"/>
              <a:gd name="connsiteX5" fmla="*/ 339741 w 463567"/>
              <a:gd name="connsiteY5" fmla="*/ 120868 h 339943"/>
              <a:gd name="connsiteX6" fmla="*/ 463566 w 463567"/>
              <a:gd name="connsiteY6" fmla="*/ 218 h 33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67" h="339943">
                <a:moveTo>
                  <a:pt x="463566" y="218"/>
                </a:moveTo>
                <a:cubicBezTo>
                  <a:pt x="463037" y="6039"/>
                  <a:pt x="350853" y="141506"/>
                  <a:pt x="336566" y="155793"/>
                </a:cubicBezTo>
                <a:cubicBezTo>
                  <a:pt x="322279" y="170080"/>
                  <a:pt x="433933" y="55251"/>
                  <a:pt x="377841" y="85943"/>
                </a:cubicBezTo>
                <a:cubicBezTo>
                  <a:pt x="321749" y="116635"/>
                  <a:pt x="-2630" y="339943"/>
                  <a:pt x="16" y="339943"/>
                </a:cubicBezTo>
                <a:cubicBezTo>
                  <a:pt x="2662" y="339943"/>
                  <a:pt x="337095" y="122455"/>
                  <a:pt x="393716" y="85943"/>
                </a:cubicBezTo>
                <a:cubicBezTo>
                  <a:pt x="450337" y="49431"/>
                  <a:pt x="336037" y="135155"/>
                  <a:pt x="339741" y="120868"/>
                </a:cubicBezTo>
                <a:cubicBezTo>
                  <a:pt x="343445" y="106581"/>
                  <a:pt x="464095" y="-5603"/>
                  <a:pt x="463566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CB98EA9E-1AAF-F53E-4BE3-F06F545CB6AE}"/>
              </a:ext>
            </a:extLst>
          </p:cNvPr>
          <p:cNvSpPr/>
          <p:nvPr/>
        </p:nvSpPr>
        <p:spPr>
          <a:xfrm>
            <a:off x="5768886" y="6088909"/>
            <a:ext cx="689314" cy="925012"/>
          </a:xfrm>
          <a:custGeom>
            <a:avLst/>
            <a:gdLst>
              <a:gd name="connsiteX0" fmla="*/ 689064 w 689314"/>
              <a:gd name="connsiteY0" fmla="*/ 741 h 925012"/>
              <a:gd name="connsiteX1" fmla="*/ 504914 w 689314"/>
              <a:gd name="connsiteY1" fmla="*/ 419841 h 925012"/>
              <a:gd name="connsiteX2" fmla="*/ 533489 w 689314"/>
              <a:gd name="connsiteY2" fmla="*/ 257916 h 925012"/>
              <a:gd name="connsiteX3" fmla="*/ 460464 w 689314"/>
              <a:gd name="connsiteY3" fmla="*/ 578591 h 925012"/>
              <a:gd name="connsiteX4" fmla="*/ 454114 w 689314"/>
              <a:gd name="connsiteY4" fmla="*/ 508741 h 925012"/>
              <a:gd name="connsiteX5" fmla="*/ 352514 w 689314"/>
              <a:gd name="connsiteY5" fmla="*/ 734166 h 925012"/>
              <a:gd name="connsiteX6" fmla="*/ 352514 w 689314"/>
              <a:gd name="connsiteY6" fmla="*/ 626216 h 925012"/>
              <a:gd name="connsiteX7" fmla="*/ 260439 w 689314"/>
              <a:gd name="connsiteY7" fmla="*/ 810366 h 925012"/>
              <a:gd name="connsiteX8" fmla="*/ 289014 w 689314"/>
              <a:gd name="connsiteY8" fmla="*/ 740516 h 925012"/>
              <a:gd name="connsiteX9" fmla="*/ 215989 w 689314"/>
              <a:gd name="connsiteY9" fmla="*/ 870691 h 925012"/>
              <a:gd name="connsiteX10" fmla="*/ 89 w 689314"/>
              <a:gd name="connsiteY10" fmla="*/ 924666 h 925012"/>
              <a:gd name="connsiteX11" fmla="*/ 190589 w 689314"/>
              <a:gd name="connsiteY11" fmla="*/ 892916 h 925012"/>
              <a:gd name="connsiteX12" fmla="*/ 289014 w 689314"/>
              <a:gd name="connsiteY12" fmla="*/ 873866 h 925012"/>
              <a:gd name="connsiteX13" fmla="*/ 289014 w 689314"/>
              <a:gd name="connsiteY13" fmla="*/ 870691 h 925012"/>
              <a:gd name="connsiteX14" fmla="*/ 517614 w 689314"/>
              <a:gd name="connsiteY14" fmla="*/ 584941 h 925012"/>
              <a:gd name="connsiteX15" fmla="*/ 298539 w 689314"/>
              <a:gd name="connsiteY15" fmla="*/ 848466 h 925012"/>
              <a:gd name="connsiteX16" fmla="*/ 149314 w 689314"/>
              <a:gd name="connsiteY16" fmla="*/ 883391 h 925012"/>
              <a:gd name="connsiteX17" fmla="*/ 333464 w 689314"/>
              <a:gd name="connsiteY17" fmla="*/ 667491 h 925012"/>
              <a:gd name="connsiteX18" fmla="*/ 396964 w 689314"/>
              <a:gd name="connsiteY18" fmla="*/ 499216 h 925012"/>
              <a:gd name="connsiteX19" fmla="*/ 349339 w 689314"/>
              <a:gd name="connsiteY19" fmla="*/ 686541 h 925012"/>
              <a:gd name="connsiteX20" fmla="*/ 492214 w 689314"/>
              <a:gd name="connsiteY20" fmla="*/ 489691 h 925012"/>
              <a:gd name="connsiteX21" fmla="*/ 520789 w 689314"/>
              <a:gd name="connsiteY21" fmla="*/ 540491 h 925012"/>
              <a:gd name="connsiteX22" fmla="*/ 501739 w 689314"/>
              <a:gd name="connsiteY22" fmla="*/ 432541 h 925012"/>
              <a:gd name="connsiteX23" fmla="*/ 587464 w 689314"/>
              <a:gd name="connsiteY23" fmla="*/ 99166 h 925012"/>
              <a:gd name="connsiteX24" fmla="*/ 546189 w 689314"/>
              <a:gd name="connsiteY24" fmla="*/ 311891 h 925012"/>
              <a:gd name="connsiteX25" fmla="*/ 689064 w 689314"/>
              <a:gd name="connsiteY25" fmla="*/ 741 h 9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9314" h="925012">
                <a:moveTo>
                  <a:pt x="689064" y="741"/>
                </a:moveTo>
                <a:cubicBezTo>
                  <a:pt x="682185" y="18733"/>
                  <a:pt x="530843" y="376979"/>
                  <a:pt x="504914" y="419841"/>
                </a:cubicBezTo>
                <a:cubicBezTo>
                  <a:pt x="478985" y="462704"/>
                  <a:pt x="540897" y="231458"/>
                  <a:pt x="533489" y="257916"/>
                </a:cubicBezTo>
                <a:cubicBezTo>
                  <a:pt x="526081" y="284374"/>
                  <a:pt x="473693" y="536787"/>
                  <a:pt x="460464" y="578591"/>
                </a:cubicBezTo>
                <a:cubicBezTo>
                  <a:pt x="447235" y="620395"/>
                  <a:pt x="472106" y="482812"/>
                  <a:pt x="454114" y="508741"/>
                </a:cubicBezTo>
                <a:cubicBezTo>
                  <a:pt x="436122" y="534670"/>
                  <a:pt x="369447" y="714587"/>
                  <a:pt x="352514" y="734166"/>
                </a:cubicBezTo>
                <a:cubicBezTo>
                  <a:pt x="335581" y="753745"/>
                  <a:pt x="367860" y="613516"/>
                  <a:pt x="352514" y="626216"/>
                </a:cubicBezTo>
                <a:cubicBezTo>
                  <a:pt x="337168" y="638916"/>
                  <a:pt x="271022" y="791316"/>
                  <a:pt x="260439" y="810366"/>
                </a:cubicBezTo>
                <a:cubicBezTo>
                  <a:pt x="249856" y="829416"/>
                  <a:pt x="296422" y="730462"/>
                  <a:pt x="289014" y="740516"/>
                </a:cubicBezTo>
                <a:cubicBezTo>
                  <a:pt x="281606" y="750570"/>
                  <a:pt x="264143" y="839999"/>
                  <a:pt x="215989" y="870691"/>
                </a:cubicBezTo>
                <a:cubicBezTo>
                  <a:pt x="167835" y="901383"/>
                  <a:pt x="4322" y="920962"/>
                  <a:pt x="89" y="924666"/>
                </a:cubicBezTo>
                <a:cubicBezTo>
                  <a:pt x="-4144" y="928370"/>
                  <a:pt x="142435" y="901383"/>
                  <a:pt x="190589" y="892916"/>
                </a:cubicBezTo>
                <a:cubicBezTo>
                  <a:pt x="238743" y="884449"/>
                  <a:pt x="272610" y="877570"/>
                  <a:pt x="289014" y="873866"/>
                </a:cubicBezTo>
                <a:cubicBezTo>
                  <a:pt x="305418" y="870162"/>
                  <a:pt x="250914" y="918845"/>
                  <a:pt x="289014" y="870691"/>
                </a:cubicBezTo>
                <a:cubicBezTo>
                  <a:pt x="327114" y="822537"/>
                  <a:pt x="516027" y="588645"/>
                  <a:pt x="517614" y="584941"/>
                </a:cubicBezTo>
                <a:cubicBezTo>
                  <a:pt x="519201" y="581237"/>
                  <a:pt x="359922" y="798724"/>
                  <a:pt x="298539" y="848466"/>
                </a:cubicBezTo>
                <a:cubicBezTo>
                  <a:pt x="237156" y="898208"/>
                  <a:pt x="143493" y="913554"/>
                  <a:pt x="149314" y="883391"/>
                </a:cubicBezTo>
                <a:cubicBezTo>
                  <a:pt x="155135" y="853228"/>
                  <a:pt x="292189" y="731520"/>
                  <a:pt x="333464" y="667491"/>
                </a:cubicBezTo>
                <a:cubicBezTo>
                  <a:pt x="374739" y="603462"/>
                  <a:pt x="394318" y="496041"/>
                  <a:pt x="396964" y="499216"/>
                </a:cubicBezTo>
                <a:cubicBezTo>
                  <a:pt x="399610" y="502391"/>
                  <a:pt x="333464" y="688129"/>
                  <a:pt x="349339" y="686541"/>
                </a:cubicBezTo>
                <a:cubicBezTo>
                  <a:pt x="365214" y="684954"/>
                  <a:pt x="463639" y="514033"/>
                  <a:pt x="492214" y="489691"/>
                </a:cubicBezTo>
                <a:cubicBezTo>
                  <a:pt x="520789" y="465349"/>
                  <a:pt x="519201" y="550016"/>
                  <a:pt x="520789" y="540491"/>
                </a:cubicBezTo>
                <a:cubicBezTo>
                  <a:pt x="522376" y="530966"/>
                  <a:pt x="490626" y="506095"/>
                  <a:pt x="501739" y="432541"/>
                </a:cubicBezTo>
                <a:cubicBezTo>
                  <a:pt x="512852" y="358987"/>
                  <a:pt x="580056" y="119274"/>
                  <a:pt x="587464" y="99166"/>
                </a:cubicBezTo>
                <a:cubicBezTo>
                  <a:pt x="594872" y="79058"/>
                  <a:pt x="533489" y="325649"/>
                  <a:pt x="546189" y="311891"/>
                </a:cubicBezTo>
                <a:cubicBezTo>
                  <a:pt x="558889" y="298133"/>
                  <a:pt x="695943" y="-17251"/>
                  <a:pt x="689064" y="7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FAD0BF4F-B8A8-22F6-9DC0-DBB2D7E9D317}"/>
              </a:ext>
            </a:extLst>
          </p:cNvPr>
          <p:cNvSpPr/>
          <p:nvPr/>
        </p:nvSpPr>
        <p:spPr>
          <a:xfrm>
            <a:off x="6537907" y="6079975"/>
            <a:ext cx="85326" cy="700472"/>
          </a:xfrm>
          <a:custGeom>
            <a:avLst/>
            <a:gdLst>
              <a:gd name="connsiteX0" fmla="*/ 85143 w 85326"/>
              <a:gd name="connsiteY0" fmla="*/ 3325 h 700472"/>
              <a:gd name="connsiteX1" fmla="*/ 2593 w 85326"/>
              <a:gd name="connsiteY1" fmla="*/ 685950 h 700472"/>
              <a:gd name="connsiteX2" fmla="*/ 24818 w 85326"/>
              <a:gd name="connsiteY2" fmla="*/ 435125 h 700472"/>
              <a:gd name="connsiteX3" fmla="*/ 85143 w 85326"/>
              <a:gd name="connsiteY3" fmla="*/ 3325 h 70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26" h="700472">
                <a:moveTo>
                  <a:pt x="85143" y="3325"/>
                </a:moveTo>
                <a:cubicBezTo>
                  <a:pt x="81439" y="45129"/>
                  <a:pt x="12647" y="613983"/>
                  <a:pt x="2593" y="685950"/>
                </a:cubicBezTo>
                <a:cubicBezTo>
                  <a:pt x="-7461" y="757917"/>
                  <a:pt x="14235" y="544662"/>
                  <a:pt x="24818" y="435125"/>
                </a:cubicBezTo>
                <a:cubicBezTo>
                  <a:pt x="35401" y="325588"/>
                  <a:pt x="88847" y="-38479"/>
                  <a:pt x="85143" y="33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C610B6CE-1F45-24D3-32D7-EB576A29F0C9}"/>
              </a:ext>
            </a:extLst>
          </p:cNvPr>
          <p:cNvSpPr/>
          <p:nvPr/>
        </p:nvSpPr>
        <p:spPr>
          <a:xfrm>
            <a:off x="6380830" y="6242004"/>
            <a:ext cx="193898" cy="791501"/>
          </a:xfrm>
          <a:custGeom>
            <a:avLst/>
            <a:gdLst>
              <a:gd name="connsiteX0" fmla="*/ 162845 w 193898"/>
              <a:gd name="connsiteY0" fmla="*/ 46 h 791501"/>
              <a:gd name="connsiteX1" fmla="*/ 118395 w 193898"/>
              <a:gd name="connsiteY1" fmla="*/ 444546 h 791501"/>
              <a:gd name="connsiteX2" fmla="*/ 920 w 193898"/>
              <a:gd name="connsiteY2" fmla="*/ 790621 h 791501"/>
              <a:gd name="connsiteX3" fmla="*/ 188245 w 193898"/>
              <a:gd name="connsiteY3" fmla="*/ 342946 h 791501"/>
              <a:gd name="connsiteX4" fmla="*/ 146970 w 193898"/>
              <a:gd name="connsiteY4" fmla="*/ 415971 h 791501"/>
              <a:gd name="connsiteX5" fmla="*/ 162845 w 193898"/>
              <a:gd name="connsiteY5" fmla="*/ 46 h 79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898" h="791501">
                <a:moveTo>
                  <a:pt x="162845" y="46"/>
                </a:moveTo>
                <a:cubicBezTo>
                  <a:pt x="158083" y="4808"/>
                  <a:pt x="145382" y="312784"/>
                  <a:pt x="118395" y="444546"/>
                </a:cubicBezTo>
                <a:cubicBezTo>
                  <a:pt x="91407" y="576309"/>
                  <a:pt x="-10722" y="807554"/>
                  <a:pt x="920" y="790621"/>
                </a:cubicBezTo>
                <a:cubicBezTo>
                  <a:pt x="12562" y="773688"/>
                  <a:pt x="163903" y="405388"/>
                  <a:pt x="188245" y="342946"/>
                </a:cubicBezTo>
                <a:cubicBezTo>
                  <a:pt x="212587" y="280504"/>
                  <a:pt x="150674" y="472063"/>
                  <a:pt x="146970" y="415971"/>
                </a:cubicBezTo>
                <a:cubicBezTo>
                  <a:pt x="143266" y="359879"/>
                  <a:pt x="167607" y="-4716"/>
                  <a:pt x="162845" y="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B4592D81-C113-68E3-FFD8-E40801094A1C}"/>
              </a:ext>
            </a:extLst>
          </p:cNvPr>
          <p:cNvSpPr/>
          <p:nvPr/>
        </p:nvSpPr>
        <p:spPr>
          <a:xfrm>
            <a:off x="6330077" y="6539445"/>
            <a:ext cx="133288" cy="626252"/>
          </a:xfrm>
          <a:custGeom>
            <a:avLst/>
            <a:gdLst>
              <a:gd name="connsiteX0" fmla="*/ 131048 w 133288"/>
              <a:gd name="connsiteY0" fmla="*/ 7405 h 626252"/>
              <a:gd name="connsiteX1" fmla="*/ 873 w 133288"/>
              <a:gd name="connsiteY1" fmla="*/ 620180 h 626252"/>
              <a:gd name="connsiteX2" fmla="*/ 77073 w 133288"/>
              <a:gd name="connsiteY2" fmla="*/ 302680 h 626252"/>
              <a:gd name="connsiteX3" fmla="*/ 131048 w 133288"/>
              <a:gd name="connsiteY3" fmla="*/ 7405 h 62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88" h="626252">
                <a:moveTo>
                  <a:pt x="131048" y="7405"/>
                </a:moveTo>
                <a:cubicBezTo>
                  <a:pt x="118348" y="60322"/>
                  <a:pt x="9869" y="570968"/>
                  <a:pt x="873" y="620180"/>
                </a:cubicBezTo>
                <a:cubicBezTo>
                  <a:pt x="-8123" y="669392"/>
                  <a:pt x="54848" y="406397"/>
                  <a:pt x="77073" y="302680"/>
                </a:cubicBezTo>
                <a:cubicBezTo>
                  <a:pt x="99298" y="198963"/>
                  <a:pt x="143748" y="-45512"/>
                  <a:pt x="131048" y="7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282DD1BE-3192-372A-1A86-950C98A1ACE9}"/>
              </a:ext>
            </a:extLst>
          </p:cNvPr>
          <p:cNvSpPr/>
          <p:nvPr/>
        </p:nvSpPr>
        <p:spPr>
          <a:xfrm>
            <a:off x="6190797" y="6727152"/>
            <a:ext cx="223025" cy="633578"/>
          </a:xfrm>
          <a:custGeom>
            <a:avLst/>
            <a:gdLst>
              <a:gd name="connsiteX0" fmla="*/ 222703 w 223025"/>
              <a:gd name="connsiteY0" fmla="*/ 673 h 633578"/>
              <a:gd name="connsiteX1" fmla="*/ 73478 w 223025"/>
              <a:gd name="connsiteY1" fmla="*/ 492798 h 633578"/>
              <a:gd name="connsiteX2" fmla="*/ 117928 w 223025"/>
              <a:gd name="connsiteY2" fmla="*/ 302298 h 633578"/>
              <a:gd name="connsiteX3" fmla="*/ 16328 w 223025"/>
              <a:gd name="connsiteY3" fmla="*/ 629323 h 633578"/>
              <a:gd name="connsiteX4" fmla="*/ 41728 w 223025"/>
              <a:gd name="connsiteY4" fmla="*/ 464223 h 633578"/>
              <a:gd name="connsiteX5" fmla="*/ 111578 w 223025"/>
              <a:gd name="connsiteY5" fmla="*/ 118148 h 633578"/>
              <a:gd name="connsiteX6" fmla="*/ 453 w 223025"/>
              <a:gd name="connsiteY6" fmla="*/ 578523 h 633578"/>
              <a:gd name="connsiteX7" fmla="*/ 162378 w 223025"/>
              <a:gd name="connsiteY7" fmla="*/ 340398 h 633578"/>
              <a:gd name="connsiteX8" fmla="*/ 114753 w 223025"/>
              <a:gd name="connsiteY8" fmla="*/ 384848 h 633578"/>
              <a:gd name="connsiteX9" fmla="*/ 222703 w 223025"/>
              <a:gd name="connsiteY9" fmla="*/ 673 h 63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25" h="633578">
                <a:moveTo>
                  <a:pt x="222703" y="673"/>
                </a:moveTo>
                <a:cubicBezTo>
                  <a:pt x="215824" y="18665"/>
                  <a:pt x="90940" y="442527"/>
                  <a:pt x="73478" y="492798"/>
                </a:cubicBezTo>
                <a:cubicBezTo>
                  <a:pt x="56016" y="543069"/>
                  <a:pt x="127453" y="279544"/>
                  <a:pt x="117928" y="302298"/>
                </a:cubicBezTo>
                <a:cubicBezTo>
                  <a:pt x="108403" y="325052"/>
                  <a:pt x="29028" y="602336"/>
                  <a:pt x="16328" y="629323"/>
                </a:cubicBezTo>
                <a:cubicBezTo>
                  <a:pt x="3628" y="656310"/>
                  <a:pt x="25853" y="549419"/>
                  <a:pt x="41728" y="464223"/>
                </a:cubicBezTo>
                <a:cubicBezTo>
                  <a:pt x="57603" y="379027"/>
                  <a:pt x="118457" y="99098"/>
                  <a:pt x="111578" y="118148"/>
                </a:cubicBezTo>
                <a:cubicBezTo>
                  <a:pt x="104699" y="137198"/>
                  <a:pt x="-8014" y="541481"/>
                  <a:pt x="453" y="578523"/>
                </a:cubicBezTo>
                <a:cubicBezTo>
                  <a:pt x="8920" y="615565"/>
                  <a:pt x="143328" y="372677"/>
                  <a:pt x="162378" y="340398"/>
                </a:cubicBezTo>
                <a:cubicBezTo>
                  <a:pt x="181428" y="308119"/>
                  <a:pt x="105228" y="438823"/>
                  <a:pt x="114753" y="384848"/>
                </a:cubicBezTo>
                <a:cubicBezTo>
                  <a:pt x="124278" y="330873"/>
                  <a:pt x="229582" y="-17319"/>
                  <a:pt x="222703" y="6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20CDC16E-05AB-8FE9-C083-4959508EFA0B}"/>
              </a:ext>
            </a:extLst>
          </p:cNvPr>
          <p:cNvSpPr/>
          <p:nvPr/>
        </p:nvSpPr>
        <p:spPr>
          <a:xfrm>
            <a:off x="6603800" y="6125931"/>
            <a:ext cx="57350" cy="666695"/>
          </a:xfrm>
          <a:custGeom>
            <a:avLst/>
            <a:gdLst>
              <a:gd name="connsiteX0" fmla="*/ 57350 w 57350"/>
              <a:gd name="connsiteY0" fmla="*/ 1819 h 666695"/>
              <a:gd name="connsiteX1" fmla="*/ 6550 w 57350"/>
              <a:gd name="connsiteY1" fmla="*/ 646344 h 666695"/>
              <a:gd name="connsiteX2" fmla="*/ 6550 w 57350"/>
              <a:gd name="connsiteY2" fmla="*/ 459019 h 666695"/>
              <a:gd name="connsiteX3" fmla="*/ 57350 w 57350"/>
              <a:gd name="connsiteY3" fmla="*/ 1819 h 66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50" h="666695">
                <a:moveTo>
                  <a:pt x="57350" y="1819"/>
                </a:moveTo>
                <a:cubicBezTo>
                  <a:pt x="57350" y="33040"/>
                  <a:pt x="15017" y="570144"/>
                  <a:pt x="6550" y="646344"/>
                </a:cubicBezTo>
                <a:cubicBezTo>
                  <a:pt x="-1917" y="722544"/>
                  <a:pt x="-2446" y="568027"/>
                  <a:pt x="6550" y="459019"/>
                </a:cubicBezTo>
                <a:cubicBezTo>
                  <a:pt x="15546" y="350011"/>
                  <a:pt x="57350" y="-29402"/>
                  <a:pt x="57350" y="18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B46B97D4-6384-E5BF-9A57-8D6F51BF918C}"/>
              </a:ext>
            </a:extLst>
          </p:cNvPr>
          <p:cNvSpPr/>
          <p:nvPr/>
        </p:nvSpPr>
        <p:spPr>
          <a:xfrm>
            <a:off x="6387857" y="6552059"/>
            <a:ext cx="216350" cy="686949"/>
          </a:xfrm>
          <a:custGeom>
            <a:avLst/>
            <a:gdLst>
              <a:gd name="connsiteX0" fmla="*/ 216143 w 216350"/>
              <a:gd name="connsiteY0" fmla="*/ 1141 h 686949"/>
              <a:gd name="connsiteX1" fmla="*/ 82793 w 216350"/>
              <a:gd name="connsiteY1" fmla="*/ 493266 h 686949"/>
              <a:gd name="connsiteX2" fmla="*/ 127243 w 216350"/>
              <a:gd name="connsiteY2" fmla="*/ 232916 h 686949"/>
              <a:gd name="connsiteX3" fmla="*/ 243 w 216350"/>
              <a:gd name="connsiteY3" fmla="*/ 686941 h 686949"/>
              <a:gd name="connsiteX4" fmla="*/ 165343 w 216350"/>
              <a:gd name="connsiteY4" fmla="*/ 245616 h 686949"/>
              <a:gd name="connsiteX5" fmla="*/ 114543 w 216350"/>
              <a:gd name="connsiteY5" fmla="*/ 353566 h 686949"/>
              <a:gd name="connsiteX6" fmla="*/ 216143 w 216350"/>
              <a:gd name="connsiteY6" fmla="*/ 1141 h 68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50" h="686949">
                <a:moveTo>
                  <a:pt x="216143" y="1141"/>
                </a:moveTo>
                <a:cubicBezTo>
                  <a:pt x="210851" y="24424"/>
                  <a:pt x="97610" y="454637"/>
                  <a:pt x="82793" y="493266"/>
                </a:cubicBezTo>
                <a:cubicBezTo>
                  <a:pt x="67976" y="531895"/>
                  <a:pt x="141001" y="200637"/>
                  <a:pt x="127243" y="232916"/>
                </a:cubicBezTo>
                <a:cubicBezTo>
                  <a:pt x="113485" y="265195"/>
                  <a:pt x="-6107" y="684824"/>
                  <a:pt x="243" y="686941"/>
                </a:cubicBezTo>
                <a:cubicBezTo>
                  <a:pt x="6593" y="689058"/>
                  <a:pt x="146293" y="301179"/>
                  <a:pt x="165343" y="245616"/>
                </a:cubicBezTo>
                <a:cubicBezTo>
                  <a:pt x="184393" y="190054"/>
                  <a:pt x="105018" y="389020"/>
                  <a:pt x="114543" y="353566"/>
                </a:cubicBezTo>
                <a:cubicBezTo>
                  <a:pt x="124068" y="318112"/>
                  <a:pt x="221435" y="-22142"/>
                  <a:pt x="216143" y="1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37C43496-D332-F11D-CF9F-76F34B98D485}"/>
              </a:ext>
            </a:extLst>
          </p:cNvPr>
          <p:cNvSpPr/>
          <p:nvPr/>
        </p:nvSpPr>
        <p:spPr>
          <a:xfrm>
            <a:off x="6240908" y="6901666"/>
            <a:ext cx="224707" cy="484013"/>
          </a:xfrm>
          <a:custGeom>
            <a:avLst/>
            <a:gdLst>
              <a:gd name="connsiteX0" fmla="*/ 220217 w 224707"/>
              <a:gd name="connsiteY0" fmla="*/ 7134 h 484013"/>
              <a:gd name="connsiteX1" fmla="*/ 1142 w 224707"/>
              <a:gd name="connsiteY1" fmla="*/ 480209 h 484013"/>
              <a:gd name="connsiteX2" fmla="*/ 137667 w 224707"/>
              <a:gd name="connsiteY2" fmla="*/ 216684 h 484013"/>
              <a:gd name="connsiteX3" fmla="*/ 220217 w 224707"/>
              <a:gd name="connsiteY3" fmla="*/ 7134 h 48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7" h="484013">
                <a:moveTo>
                  <a:pt x="220217" y="7134"/>
                </a:moveTo>
                <a:cubicBezTo>
                  <a:pt x="197463" y="51055"/>
                  <a:pt x="14900" y="445284"/>
                  <a:pt x="1142" y="480209"/>
                </a:cubicBezTo>
                <a:cubicBezTo>
                  <a:pt x="-12616" y="515134"/>
                  <a:pt x="101684" y="300292"/>
                  <a:pt x="137667" y="216684"/>
                </a:cubicBezTo>
                <a:cubicBezTo>
                  <a:pt x="173650" y="133076"/>
                  <a:pt x="242971" y="-36787"/>
                  <a:pt x="220217" y="7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B9D104A1-3775-3E13-CE37-7147720DCDDB}"/>
              </a:ext>
            </a:extLst>
          </p:cNvPr>
          <p:cNvSpPr/>
          <p:nvPr/>
        </p:nvSpPr>
        <p:spPr>
          <a:xfrm>
            <a:off x="5938188" y="7026163"/>
            <a:ext cx="475949" cy="698937"/>
          </a:xfrm>
          <a:custGeom>
            <a:avLst/>
            <a:gdLst>
              <a:gd name="connsiteX0" fmla="*/ 472137 w 475949"/>
              <a:gd name="connsiteY0" fmla="*/ 139812 h 698937"/>
              <a:gd name="connsiteX1" fmla="*/ 27637 w 475949"/>
              <a:gd name="connsiteY1" fmla="*/ 600187 h 698937"/>
              <a:gd name="connsiteX2" fmla="*/ 157812 w 475949"/>
              <a:gd name="connsiteY2" fmla="*/ 495412 h 698937"/>
              <a:gd name="connsiteX3" fmla="*/ 14937 w 475949"/>
              <a:gd name="connsiteY3" fmla="*/ 682737 h 698937"/>
              <a:gd name="connsiteX4" fmla="*/ 208612 w 475949"/>
              <a:gd name="connsiteY4" fmla="*/ 689087 h 698937"/>
              <a:gd name="connsiteX5" fmla="*/ 329262 w 475949"/>
              <a:gd name="connsiteY5" fmla="*/ 682737 h 698937"/>
              <a:gd name="connsiteX6" fmla="*/ 8587 w 475949"/>
              <a:gd name="connsiteY6" fmla="*/ 673212 h 698937"/>
              <a:gd name="connsiteX7" fmla="*/ 87962 w 475949"/>
              <a:gd name="connsiteY7" fmla="*/ 546212 h 698937"/>
              <a:gd name="connsiteX8" fmla="*/ 43512 w 475949"/>
              <a:gd name="connsiteY8" fmla="*/ 584312 h 698937"/>
              <a:gd name="connsiteX9" fmla="*/ 310212 w 475949"/>
              <a:gd name="connsiteY9" fmla="*/ 333487 h 698937"/>
              <a:gd name="connsiteX10" fmla="*/ 221312 w 475949"/>
              <a:gd name="connsiteY10" fmla="*/ 371587 h 698937"/>
              <a:gd name="connsiteX11" fmla="*/ 462612 w 475949"/>
              <a:gd name="connsiteY11" fmla="*/ 112 h 698937"/>
              <a:gd name="connsiteX12" fmla="*/ 253062 w 475949"/>
              <a:gd name="connsiteY12" fmla="*/ 330312 h 698937"/>
              <a:gd name="connsiteX13" fmla="*/ 472137 w 475949"/>
              <a:gd name="connsiteY13" fmla="*/ 139812 h 6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49" h="698937">
                <a:moveTo>
                  <a:pt x="472137" y="139812"/>
                </a:moveTo>
                <a:cubicBezTo>
                  <a:pt x="434566" y="184791"/>
                  <a:pt x="80024" y="540920"/>
                  <a:pt x="27637" y="600187"/>
                </a:cubicBezTo>
                <a:cubicBezTo>
                  <a:pt x="-24750" y="659454"/>
                  <a:pt x="159929" y="481654"/>
                  <a:pt x="157812" y="495412"/>
                </a:cubicBezTo>
                <a:cubicBezTo>
                  <a:pt x="155695" y="509170"/>
                  <a:pt x="6470" y="650458"/>
                  <a:pt x="14937" y="682737"/>
                </a:cubicBezTo>
                <a:cubicBezTo>
                  <a:pt x="23404" y="715016"/>
                  <a:pt x="156225" y="689087"/>
                  <a:pt x="208612" y="689087"/>
                </a:cubicBezTo>
                <a:cubicBezTo>
                  <a:pt x="260999" y="689087"/>
                  <a:pt x="362599" y="685383"/>
                  <a:pt x="329262" y="682737"/>
                </a:cubicBezTo>
                <a:cubicBezTo>
                  <a:pt x="295924" y="680091"/>
                  <a:pt x="48804" y="695966"/>
                  <a:pt x="8587" y="673212"/>
                </a:cubicBezTo>
                <a:cubicBezTo>
                  <a:pt x="-31630" y="650458"/>
                  <a:pt x="82141" y="561029"/>
                  <a:pt x="87962" y="546212"/>
                </a:cubicBezTo>
                <a:cubicBezTo>
                  <a:pt x="93783" y="531395"/>
                  <a:pt x="6470" y="619766"/>
                  <a:pt x="43512" y="584312"/>
                </a:cubicBezTo>
                <a:cubicBezTo>
                  <a:pt x="80554" y="548858"/>
                  <a:pt x="280579" y="368941"/>
                  <a:pt x="310212" y="333487"/>
                </a:cubicBezTo>
                <a:cubicBezTo>
                  <a:pt x="339845" y="298033"/>
                  <a:pt x="195912" y="427150"/>
                  <a:pt x="221312" y="371587"/>
                </a:cubicBezTo>
                <a:cubicBezTo>
                  <a:pt x="246712" y="316025"/>
                  <a:pt x="457320" y="6991"/>
                  <a:pt x="462612" y="112"/>
                </a:cubicBezTo>
                <a:cubicBezTo>
                  <a:pt x="467904" y="-6767"/>
                  <a:pt x="248829" y="302795"/>
                  <a:pt x="253062" y="330312"/>
                </a:cubicBezTo>
                <a:cubicBezTo>
                  <a:pt x="257295" y="357829"/>
                  <a:pt x="509708" y="94833"/>
                  <a:pt x="472137" y="139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85629851-0DC9-5952-C2D1-DC556EC6B045}"/>
              </a:ext>
            </a:extLst>
          </p:cNvPr>
          <p:cNvSpPr/>
          <p:nvPr/>
        </p:nvSpPr>
        <p:spPr>
          <a:xfrm>
            <a:off x="6073604" y="6901580"/>
            <a:ext cx="880484" cy="836895"/>
          </a:xfrm>
          <a:custGeom>
            <a:avLst/>
            <a:gdLst>
              <a:gd name="connsiteX0" fmla="*/ 749471 w 880484"/>
              <a:gd name="connsiteY0" fmla="*/ 870 h 836895"/>
              <a:gd name="connsiteX1" fmla="*/ 720896 w 880484"/>
              <a:gd name="connsiteY1" fmla="*/ 292970 h 836895"/>
              <a:gd name="connsiteX2" fmla="*/ 616121 w 880484"/>
              <a:gd name="connsiteY2" fmla="*/ 445370 h 836895"/>
              <a:gd name="connsiteX3" fmla="*/ 876471 w 880484"/>
              <a:gd name="connsiteY3" fmla="*/ 127870 h 836895"/>
              <a:gd name="connsiteX4" fmla="*/ 374821 w 880484"/>
              <a:gd name="connsiteY4" fmla="*/ 699370 h 836895"/>
              <a:gd name="connsiteX5" fmla="*/ 514521 w 880484"/>
              <a:gd name="connsiteY5" fmla="*/ 578720 h 836895"/>
              <a:gd name="connsiteX6" fmla="*/ 336721 w 880484"/>
              <a:gd name="connsiteY6" fmla="*/ 734295 h 836895"/>
              <a:gd name="connsiteX7" fmla="*/ 171 w 880484"/>
              <a:gd name="connsiteY7" fmla="*/ 731120 h 836895"/>
              <a:gd name="connsiteX8" fmla="*/ 292271 w 880484"/>
              <a:gd name="connsiteY8" fmla="*/ 734295 h 836895"/>
              <a:gd name="connsiteX9" fmla="*/ 387521 w 880484"/>
              <a:gd name="connsiteY9" fmla="*/ 712070 h 836895"/>
              <a:gd name="connsiteX10" fmla="*/ 295446 w 880484"/>
              <a:gd name="connsiteY10" fmla="*/ 781920 h 836895"/>
              <a:gd name="connsiteX11" fmla="*/ 184321 w 880484"/>
              <a:gd name="connsiteY11" fmla="*/ 835895 h 836895"/>
              <a:gd name="connsiteX12" fmla="*/ 317671 w 880484"/>
              <a:gd name="connsiteY12" fmla="*/ 734295 h 836895"/>
              <a:gd name="connsiteX13" fmla="*/ 504996 w 880484"/>
              <a:gd name="connsiteY13" fmla="*/ 718420 h 836895"/>
              <a:gd name="connsiteX14" fmla="*/ 412921 w 880484"/>
              <a:gd name="connsiteY14" fmla="*/ 696195 h 836895"/>
              <a:gd name="connsiteX15" fmla="*/ 685971 w 880484"/>
              <a:gd name="connsiteY15" fmla="*/ 404095 h 836895"/>
              <a:gd name="connsiteX16" fmla="*/ 587546 w 880484"/>
              <a:gd name="connsiteY16" fmla="*/ 445370 h 836895"/>
              <a:gd name="connsiteX17" fmla="*/ 768521 w 880484"/>
              <a:gd name="connsiteY17" fmla="*/ 232645 h 836895"/>
              <a:gd name="connsiteX18" fmla="*/ 743121 w 880484"/>
              <a:gd name="connsiteY18" fmla="*/ 191370 h 836895"/>
              <a:gd name="connsiteX19" fmla="*/ 739946 w 880484"/>
              <a:gd name="connsiteY19" fmla="*/ 394570 h 836895"/>
              <a:gd name="connsiteX20" fmla="*/ 749471 w 880484"/>
              <a:gd name="connsiteY20" fmla="*/ 870 h 83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0484" h="836895">
                <a:moveTo>
                  <a:pt x="749471" y="870"/>
                </a:moveTo>
                <a:cubicBezTo>
                  <a:pt x="746296" y="-16063"/>
                  <a:pt x="743121" y="218887"/>
                  <a:pt x="720896" y="292970"/>
                </a:cubicBezTo>
                <a:cubicBezTo>
                  <a:pt x="698671" y="367053"/>
                  <a:pt x="590192" y="472887"/>
                  <a:pt x="616121" y="445370"/>
                </a:cubicBezTo>
                <a:cubicBezTo>
                  <a:pt x="642050" y="417853"/>
                  <a:pt x="916688" y="85537"/>
                  <a:pt x="876471" y="127870"/>
                </a:cubicBezTo>
                <a:cubicBezTo>
                  <a:pt x="836254" y="170203"/>
                  <a:pt x="435146" y="624228"/>
                  <a:pt x="374821" y="699370"/>
                </a:cubicBezTo>
                <a:cubicBezTo>
                  <a:pt x="314496" y="774512"/>
                  <a:pt x="520871" y="572899"/>
                  <a:pt x="514521" y="578720"/>
                </a:cubicBezTo>
                <a:cubicBezTo>
                  <a:pt x="508171" y="584541"/>
                  <a:pt x="422446" y="708895"/>
                  <a:pt x="336721" y="734295"/>
                </a:cubicBezTo>
                <a:cubicBezTo>
                  <a:pt x="250996" y="759695"/>
                  <a:pt x="7579" y="731120"/>
                  <a:pt x="171" y="731120"/>
                </a:cubicBezTo>
                <a:cubicBezTo>
                  <a:pt x="-7237" y="731120"/>
                  <a:pt x="227713" y="737470"/>
                  <a:pt x="292271" y="734295"/>
                </a:cubicBezTo>
                <a:cubicBezTo>
                  <a:pt x="356829" y="731120"/>
                  <a:pt x="386992" y="704133"/>
                  <a:pt x="387521" y="712070"/>
                </a:cubicBezTo>
                <a:cubicBezTo>
                  <a:pt x="388050" y="720008"/>
                  <a:pt x="329313" y="761283"/>
                  <a:pt x="295446" y="781920"/>
                </a:cubicBezTo>
                <a:cubicBezTo>
                  <a:pt x="261579" y="802558"/>
                  <a:pt x="180617" y="843832"/>
                  <a:pt x="184321" y="835895"/>
                </a:cubicBezTo>
                <a:cubicBezTo>
                  <a:pt x="188025" y="827958"/>
                  <a:pt x="264225" y="753874"/>
                  <a:pt x="317671" y="734295"/>
                </a:cubicBezTo>
                <a:cubicBezTo>
                  <a:pt x="371117" y="714716"/>
                  <a:pt x="489121" y="724770"/>
                  <a:pt x="504996" y="718420"/>
                </a:cubicBezTo>
                <a:cubicBezTo>
                  <a:pt x="520871" y="712070"/>
                  <a:pt x="382759" y="748582"/>
                  <a:pt x="412921" y="696195"/>
                </a:cubicBezTo>
                <a:cubicBezTo>
                  <a:pt x="443083" y="643808"/>
                  <a:pt x="656867" y="445899"/>
                  <a:pt x="685971" y="404095"/>
                </a:cubicBezTo>
                <a:cubicBezTo>
                  <a:pt x="715075" y="362291"/>
                  <a:pt x="573788" y="473945"/>
                  <a:pt x="587546" y="445370"/>
                </a:cubicBezTo>
                <a:cubicBezTo>
                  <a:pt x="601304" y="416795"/>
                  <a:pt x="742592" y="274978"/>
                  <a:pt x="768521" y="232645"/>
                </a:cubicBezTo>
                <a:cubicBezTo>
                  <a:pt x="794450" y="190312"/>
                  <a:pt x="747883" y="164383"/>
                  <a:pt x="743121" y="191370"/>
                </a:cubicBezTo>
                <a:cubicBezTo>
                  <a:pt x="738359" y="218357"/>
                  <a:pt x="741004" y="424203"/>
                  <a:pt x="739946" y="394570"/>
                </a:cubicBezTo>
                <a:cubicBezTo>
                  <a:pt x="738888" y="364937"/>
                  <a:pt x="752646" y="17803"/>
                  <a:pt x="749471" y="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57F7BD50-1827-C985-D3DF-A2C4A709A57D}"/>
              </a:ext>
            </a:extLst>
          </p:cNvPr>
          <p:cNvSpPr/>
          <p:nvPr/>
        </p:nvSpPr>
        <p:spPr>
          <a:xfrm>
            <a:off x="5788207" y="7527925"/>
            <a:ext cx="533218" cy="288937"/>
          </a:xfrm>
          <a:custGeom>
            <a:avLst/>
            <a:gdLst>
              <a:gd name="connsiteX0" fmla="*/ 250643 w 533218"/>
              <a:gd name="connsiteY0" fmla="*/ 0 h 288937"/>
              <a:gd name="connsiteX1" fmla="*/ 2993 w 533218"/>
              <a:gd name="connsiteY1" fmla="*/ 244475 h 288937"/>
              <a:gd name="connsiteX2" fmla="*/ 114118 w 533218"/>
              <a:gd name="connsiteY2" fmla="*/ 158750 h 288937"/>
              <a:gd name="connsiteX3" fmla="*/ 123643 w 533218"/>
              <a:gd name="connsiteY3" fmla="*/ 234950 h 288937"/>
              <a:gd name="connsiteX4" fmla="*/ 269693 w 533218"/>
              <a:gd name="connsiteY4" fmla="*/ 250825 h 288937"/>
              <a:gd name="connsiteX5" fmla="*/ 247468 w 533218"/>
              <a:gd name="connsiteY5" fmla="*/ 228600 h 288937"/>
              <a:gd name="connsiteX6" fmla="*/ 533218 w 533218"/>
              <a:gd name="connsiteY6" fmla="*/ 231775 h 288937"/>
              <a:gd name="connsiteX7" fmla="*/ 250643 w 533218"/>
              <a:gd name="connsiteY7" fmla="*/ 238125 h 288937"/>
              <a:gd name="connsiteX8" fmla="*/ 142693 w 533218"/>
              <a:gd name="connsiteY8" fmla="*/ 257175 h 288937"/>
              <a:gd name="connsiteX9" fmla="*/ 260168 w 533218"/>
              <a:gd name="connsiteY9" fmla="*/ 288925 h 288937"/>
              <a:gd name="connsiteX10" fmla="*/ 120468 w 533218"/>
              <a:gd name="connsiteY10" fmla="*/ 260350 h 288937"/>
              <a:gd name="connsiteX11" fmla="*/ 41093 w 533218"/>
              <a:gd name="connsiteY11" fmla="*/ 215900 h 288937"/>
              <a:gd name="connsiteX12" fmla="*/ 133168 w 533218"/>
              <a:gd name="connsiteY12" fmla="*/ 266700 h 288937"/>
              <a:gd name="connsiteX13" fmla="*/ 104593 w 533218"/>
              <a:gd name="connsiteY13" fmla="*/ 149225 h 288937"/>
              <a:gd name="connsiteX14" fmla="*/ 60143 w 533218"/>
              <a:gd name="connsiteY14" fmla="*/ 187325 h 288937"/>
              <a:gd name="connsiteX15" fmla="*/ 250643 w 533218"/>
              <a:gd name="connsiteY15" fmla="*/ 0 h 2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3218" h="288937">
                <a:moveTo>
                  <a:pt x="250643" y="0"/>
                </a:moveTo>
                <a:cubicBezTo>
                  <a:pt x="138195" y="109008"/>
                  <a:pt x="25747" y="218017"/>
                  <a:pt x="2993" y="244475"/>
                </a:cubicBezTo>
                <a:cubicBezTo>
                  <a:pt x="-19761" y="270933"/>
                  <a:pt x="94010" y="160338"/>
                  <a:pt x="114118" y="158750"/>
                </a:cubicBezTo>
                <a:cubicBezTo>
                  <a:pt x="134226" y="157163"/>
                  <a:pt x="97714" y="219604"/>
                  <a:pt x="123643" y="234950"/>
                </a:cubicBezTo>
                <a:cubicBezTo>
                  <a:pt x="149572" y="250296"/>
                  <a:pt x="249056" y="251883"/>
                  <a:pt x="269693" y="250825"/>
                </a:cubicBezTo>
                <a:cubicBezTo>
                  <a:pt x="290330" y="249767"/>
                  <a:pt x="203547" y="231775"/>
                  <a:pt x="247468" y="228600"/>
                </a:cubicBezTo>
                <a:cubicBezTo>
                  <a:pt x="291389" y="225425"/>
                  <a:pt x="532689" y="230188"/>
                  <a:pt x="533218" y="231775"/>
                </a:cubicBezTo>
                <a:cubicBezTo>
                  <a:pt x="533747" y="233362"/>
                  <a:pt x="315731" y="233892"/>
                  <a:pt x="250643" y="238125"/>
                </a:cubicBezTo>
                <a:cubicBezTo>
                  <a:pt x="185555" y="242358"/>
                  <a:pt x="141106" y="248708"/>
                  <a:pt x="142693" y="257175"/>
                </a:cubicBezTo>
                <a:cubicBezTo>
                  <a:pt x="144280" y="265642"/>
                  <a:pt x="263872" y="288396"/>
                  <a:pt x="260168" y="288925"/>
                </a:cubicBezTo>
                <a:cubicBezTo>
                  <a:pt x="256464" y="289454"/>
                  <a:pt x="156980" y="272521"/>
                  <a:pt x="120468" y="260350"/>
                </a:cubicBezTo>
                <a:cubicBezTo>
                  <a:pt x="83956" y="248179"/>
                  <a:pt x="38976" y="214842"/>
                  <a:pt x="41093" y="215900"/>
                </a:cubicBezTo>
                <a:cubicBezTo>
                  <a:pt x="43210" y="216958"/>
                  <a:pt x="122585" y="277812"/>
                  <a:pt x="133168" y="266700"/>
                </a:cubicBezTo>
                <a:cubicBezTo>
                  <a:pt x="143751" y="255588"/>
                  <a:pt x="116764" y="162454"/>
                  <a:pt x="104593" y="149225"/>
                </a:cubicBezTo>
                <a:cubicBezTo>
                  <a:pt x="92422" y="135996"/>
                  <a:pt x="60143" y="187325"/>
                  <a:pt x="60143" y="187325"/>
                </a:cubicBezTo>
                <a:lnTo>
                  <a:pt x="250643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1BA413FD-46C4-7FB2-E627-D3322DA9D6F2}"/>
              </a:ext>
            </a:extLst>
          </p:cNvPr>
          <p:cNvSpPr/>
          <p:nvPr/>
        </p:nvSpPr>
        <p:spPr>
          <a:xfrm>
            <a:off x="6431471" y="7350120"/>
            <a:ext cx="404339" cy="594091"/>
          </a:xfrm>
          <a:custGeom>
            <a:avLst/>
            <a:gdLst>
              <a:gd name="connsiteX0" fmla="*/ 404304 w 404339"/>
              <a:gd name="connsiteY0" fmla="*/ 5 h 594091"/>
              <a:gd name="connsiteX1" fmla="*/ 163004 w 404339"/>
              <a:gd name="connsiteY1" fmla="*/ 396880 h 594091"/>
              <a:gd name="connsiteX2" fmla="*/ 220154 w 404339"/>
              <a:gd name="connsiteY2" fmla="*/ 352430 h 594091"/>
              <a:gd name="connsiteX3" fmla="*/ 1079 w 404339"/>
              <a:gd name="connsiteY3" fmla="*/ 593730 h 594091"/>
              <a:gd name="connsiteX4" fmla="*/ 137604 w 404339"/>
              <a:gd name="connsiteY4" fmla="*/ 403230 h 594091"/>
              <a:gd name="connsiteX5" fmla="*/ 172529 w 404339"/>
              <a:gd name="connsiteY5" fmla="*/ 254005 h 594091"/>
              <a:gd name="connsiteX6" fmla="*/ 143954 w 404339"/>
              <a:gd name="connsiteY6" fmla="*/ 387355 h 594091"/>
              <a:gd name="connsiteX7" fmla="*/ 404304 w 404339"/>
              <a:gd name="connsiteY7" fmla="*/ 5 h 59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39" h="594091">
                <a:moveTo>
                  <a:pt x="404304" y="5"/>
                </a:moveTo>
                <a:cubicBezTo>
                  <a:pt x="407479" y="1592"/>
                  <a:pt x="193696" y="338143"/>
                  <a:pt x="163004" y="396880"/>
                </a:cubicBezTo>
                <a:cubicBezTo>
                  <a:pt x="132312" y="455617"/>
                  <a:pt x="247141" y="319622"/>
                  <a:pt x="220154" y="352430"/>
                </a:cubicBezTo>
                <a:cubicBezTo>
                  <a:pt x="193166" y="385238"/>
                  <a:pt x="14837" y="585263"/>
                  <a:pt x="1079" y="593730"/>
                </a:cubicBezTo>
                <a:cubicBezTo>
                  <a:pt x="-12679" y="602197"/>
                  <a:pt x="109029" y="459851"/>
                  <a:pt x="137604" y="403230"/>
                </a:cubicBezTo>
                <a:cubicBezTo>
                  <a:pt x="166179" y="346609"/>
                  <a:pt x="171471" y="256651"/>
                  <a:pt x="172529" y="254005"/>
                </a:cubicBezTo>
                <a:cubicBezTo>
                  <a:pt x="173587" y="251359"/>
                  <a:pt x="109029" y="428101"/>
                  <a:pt x="143954" y="387355"/>
                </a:cubicBezTo>
                <a:cubicBezTo>
                  <a:pt x="178879" y="346609"/>
                  <a:pt x="401129" y="-1582"/>
                  <a:pt x="4043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F0C3D2A7-3CDF-8818-6AD9-0E32E011FC2E}"/>
              </a:ext>
            </a:extLst>
          </p:cNvPr>
          <p:cNvSpPr/>
          <p:nvPr/>
        </p:nvSpPr>
        <p:spPr>
          <a:xfrm>
            <a:off x="5648249" y="7769197"/>
            <a:ext cx="837704" cy="155987"/>
          </a:xfrm>
          <a:custGeom>
            <a:avLst/>
            <a:gdLst>
              <a:gd name="connsiteX0" fmla="*/ 76 w 837704"/>
              <a:gd name="connsiteY0" fmla="*/ 136553 h 155987"/>
              <a:gd name="connsiteX1" fmla="*/ 266776 w 837704"/>
              <a:gd name="connsiteY1" fmla="*/ 57178 h 155987"/>
              <a:gd name="connsiteX2" fmla="*/ 203276 w 837704"/>
              <a:gd name="connsiteY2" fmla="*/ 44478 h 155987"/>
              <a:gd name="connsiteX3" fmla="*/ 155651 w 837704"/>
              <a:gd name="connsiteY3" fmla="*/ 28 h 155987"/>
              <a:gd name="connsiteX4" fmla="*/ 285826 w 837704"/>
              <a:gd name="connsiteY4" fmla="*/ 38128 h 155987"/>
              <a:gd name="connsiteX5" fmla="*/ 581101 w 837704"/>
              <a:gd name="connsiteY5" fmla="*/ 63528 h 155987"/>
              <a:gd name="connsiteX6" fmla="*/ 533476 w 837704"/>
              <a:gd name="connsiteY6" fmla="*/ 41303 h 155987"/>
              <a:gd name="connsiteX7" fmla="*/ 701751 w 837704"/>
              <a:gd name="connsiteY7" fmla="*/ 47653 h 155987"/>
              <a:gd name="connsiteX8" fmla="*/ 743026 w 837704"/>
              <a:gd name="connsiteY8" fmla="*/ 92103 h 155987"/>
              <a:gd name="connsiteX9" fmla="*/ 676351 w 837704"/>
              <a:gd name="connsiteY9" fmla="*/ 155603 h 155987"/>
              <a:gd name="connsiteX10" fmla="*/ 774776 w 837704"/>
              <a:gd name="connsiteY10" fmla="*/ 60353 h 155987"/>
              <a:gd name="connsiteX11" fmla="*/ 701751 w 837704"/>
              <a:gd name="connsiteY11" fmla="*/ 31778 h 155987"/>
              <a:gd name="connsiteX12" fmla="*/ 835101 w 837704"/>
              <a:gd name="connsiteY12" fmla="*/ 57178 h 155987"/>
              <a:gd name="connsiteX13" fmla="*/ 558876 w 837704"/>
              <a:gd name="connsiteY13" fmla="*/ 57178 h 155987"/>
              <a:gd name="connsiteX14" fmla="*/ 266776 w 837704"/>
              <a:gd name="connsiteY14" fmla="*/ 34953 h 155987"/>
              <a:gd name="connsiteX15" fmla="*/ 330276 w 837704"/>
              <a:gd name="connsiteY15" fmla="*/ 47653 h 155987"/>
              <a:gd name="connsiteX16" fmla="*/ 158826 w 837704"/>
              <a:gd name="connsiteY16" fmla="*/ 22253 h 155987"/>
              <a:gd name="connsiteX17" fmla="*/ 244551 w 837704"/>
              <a:gd name="connsiteY17" fmla="*/ 54003 h 155987"/>
              <a:gd name="connsiteX18" fmla="*/ 152476 w 837704"/>
              <a:gd name="connsiteY18" fmla="*/ 44478 h 155987"/>
              <a:gd name="connsiteX19" fmla="*/ 92151 w 837704"/>
              <a:gd name="connsiteY19" fmla="*/ 73053 h 155987"/>
              <a:gd name="connsiteX20" fmla="*/ 238201 w 837704"/>
              <a:gd name="connsiteY20" fmla="*/ 73053 h 155987"/>
              <a:gd name="connsiteX21" fmla="*/ 76 w 837704"/>
              <a:gd name="connsiteY21" fmla="*/ 136553 h 15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7704" h="155987">
                <a:moveTo>
                  <a:pt x="76" y="136553"/>
                </a:moveTo>
                <a:cubicBezTo>
                  <a:pt x="4838" y="133907"/>
                  <a:pt x="232909" y="72524"/>
                  <a:pt x="266776" y="57178"/>
                </a:cubicBezTo>
                <a:cubicBezTo>
                  <a:pt x="300643" y="41832"/>
                  <a:pt x="221797" y="54003"/>
                  <a:pt x="203276" y="44478"/>
                </a:cubicBezTo>
                <a:cubicBezTo>
                  <a:pt x="184755" y="34953"/>
                  <a:pt x="141893" y="1086"/>
                  <a:pt x="155651" y="28"/>
                </a:cubicBezTo>
                <a:cubicBezTo>
                  <a:pt x="169409" y="-1030"/>
                  <a:pt x="214918" y="27545"/>
                  <a:pt x="285826" y="38128"/>
                </a:cubicBezTo>
                <a:cubicBezTo>
                  <a:pt x="356734" y="48711"/>
                  <a:pt x="539826" y="62999"/>
                  <a:pt x="581101" y="63528"/>
                </a:cubicBezTo>
                <a:cubicBezTo>
                  <a:pt x="622376" y="64057"/>
                  <a:pt x="513368" y="43949"/>
                  <a:pt x="533476" y="41303"/>
                </a:cubicBezTo>
                <a:cubicBezTo>
                  <a:pt x="553584" y="38657"/>
                  <a:pt x="666826" y="39186"/>
                  <a:pt x="701751" y="47653"/>
                </a:cubicBezTo>
                <a:cubicBezTo>
                  <a:pt x="736676" y="56120"/>
                  <a:pt x="747259" y="74111"/>
                  <a:pt x="743026" y="92103"/>
                </a:cubicBezTo>
                <a:cubicBezTo>
                  <a:pt x="738793" y="110095"/>
                  <a:pt x="671059" y="160895"/>
                  <a:pt x="676351" y="155603"/>
                </a:cubicBezTo>
                <a:cubicBezTo>
                  <a:pt x="681643" y="150311"/>
                  <a:pt x="770543" y="80990"/>
                  <a:pt x="774776" y="60353"/>
                </a:cubicBezTo>
                <a:cubicBezTo>
                  <a:pt x="779009" y="39716"/>
                  <a:pt x="691697" y="32307"/>
                  <a:pt x="701751" y="31778"/>
                </a:cubicBezTo>
                <a:cubicBezTo>
                  <a:pt x="711805" y="31249"/>
                  <a:pt x="858913" y="52945"/>
                  <a:pt x="835101" y="57178"/>
                </a:cubicBezTo>
                <a:cubicBezTo>
                  <a:pt x="811289" y="61411"/>
                  <a:pt x="653597" y="60882"/>
                  <a:pt x="558876" y="57178"/>
                </a:cubicBezTo>
                <a:cubicBezTo>
                  <a:pt x="464155" y="53474"/>
                  <a:pt x="304876" y="36541"/>
                  <a:pt x="266776" y="34953"/>
                </a:cubicBezTo>
                <a:cubicBezTo>
                  <a:pt x="228676" y="33365"/>
                  <a:pt x="348268" y="49770"/>
                  <a:pt x="330276" y="47653"/>
                </a:cubicBezTo>
                <a:cubicBezTo>
                  <a:pt x="312284" y="45536"/>
                  <a:pt x="173113" y="21195"/>
                  <a:pt x="158826" y="22253"/>
                </a:cubicBezTo>
                <a:cubicBezTo>
                  <a:pt x="144539" y="23311"/>
                  <a:pt x="245609" y="50299"/>
                  <a:pt x="244551" y="54003"/>
                </a:cubicBezTo>
                <a:cubicBezTo>
                  <a:pt x="243493" y="57707"/>
                  <a:pt x="177876" y="41303"/>
                  <a:pt x="152476" y="44478"/>
                </a:cubicBezTo>
                <a:cubicBezTo>
                  <a:pt x="127076" y="47653"/>
                  <a:pt x="77863" y="68290"/>
                  <a:pt x="92151" y="73053"/>
                </a:cubicBezTo>
                <a:cubicBezTo>
                  <a:pt x="106439" y="77816"/>
                  <a:pt x="261484" y="61411"/>
                  <a:pt x="238201" y="73053"/>
                </a:cubicBezTo>
                <a:cubicBezTo>
                  <a:pt x="214918" y="84695"/>
                  <a:pt x="-4686" y="139199"/>
                  <a:pt x="76" y="1365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11AF4200-8285-97B9-30C9-AB6E1352822E}"/>
              </a:ext>
            </a:extLst>
          </p:cNvPr>
          <p:cNvSpPr/>
          <p:nvPr/>
        </p:nvSpPr>
        <p:spPr>
          <a:xfrm>
            <a:off x="5918200" y="7753278"/>
            <a:ext cx="593735" cy="266772"/>
          </a:xfrm>
          <a:custGeom>
            <a:avLst/>
            <a:gdLst>
              <a:gd name="connsiteX0" fmla="*/ 593725 w 593735"/>
              <a:gd name="connsiteY0" fmla="*/ 72 h 266772"/>
              <a:gd name="connsiteX1" fmla="*/ 511175 w 593735"/>
              <a:gd name="connsiteY1" fmla="*/ 114372 h 266772"/>
              <a:gd name="connsiteX2" fmla="*/ 561975 w 593735"/>
              <a:gd name="connsiteY2" fmla="*/ 92147 h 266772"/>
              <a:gd name="connsiteX3" fmla="*/ 485775 w 593735"/>
              <a:gd name="connsiteY3" fmla="*/ 161997 h 266772"/>
              <a:gd name="connsiteX4" fmla="*/ 517525 w 593735"/>
              <a:gd name="connsiteY4" fmla="*/ 165172 h 266772"/>
              <a:gd name="connsiteX5" fmla="*/ 250825 w 593735"/>
              <a:gd name="connsiteY5" fmla="*/ 235022 h 266772"/>
              <a:gd name="connsiteX6" fmla="*/ 403225 w 593735"/>
              <a:gd name="connsiteY6" fmla="*/ 215972 h 266772"/>
              <a:gd name="connsiteX7" fmla="*/ 0 w 593735"/>
              <a:gd name="connsiteY7" fmla="*/ 266772 h 266772"/>
              <a:gd name="connsiteX8" fmla="*/ 508000 w 593735"/>
              <a:gd name="connsiteY8" fmla="*/ 181047 h 266772"/>
              <a:gd name="connsiteX9" fmla="*/ 431800 w 593735"/>
              <a:gd name="connsiteY9" fmla="*/ 174697 h 266772"/>
              <a:gd name="connsiteX10" fmla="*/ 495300 w 593735"/>
              <a:gd name="connsiteY10" fmla="*/ 114372 h 266772"/>
              <a:gd name="connsiteX11" fmla="*/ 431800 w 593735"/>
              <a:gd name="connsiteY11" fmla="*/ 174697 h 266772"/>
              <a:gd name="connsiteX12" fmla="*/ 504825 w 593735"/>
              <a:gd name="connsiteY12" fmla="*/ 133422 h 266772"/>
              <a:gd name="connsiteX13" fmla="*/ 593725 w 593735"/>
              <a:gd name="connsiteY13" fmla="*/ 72 h 2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735" h="266772">
                <a:moveTo>
                  <a:pt x="593725" y="72"/>
                </a:moveTo>
                <a:cubicBezTo>
                  <a:pt x="594783" y="-3103"/>
                  <a:pt x="516467" y="99026"/>
                  <a:pt x="511175" y="114372"/>
                </a:cubicBezTo>
                <a:cubicBezTo>
                  <a:pt x="505883" y="129718"/>
                  <a:pt x="566208" y="84210"/>
                  <a:pt x="561975" y="92147"/>
                </a:cubicBezTo>
                <a:cubicBezTo>
                  <a:pt x="557742" y="100084"/>
                  <a:pt x="493183" y="149826"/>
                  <a:pt x="485775" y="161997"/>
                </a:cubicBezTo>
                <a:cubicBezTo>
                  <a:pt x="478367" y="174168"/>
                  <a:pt x="556683" y="153001"/>
                  <a:pt x="517525" y="165172"/>
                </a:cubicBezTo>
                <a:cubicBezTo>
                  <a:pt x="478367" y="177343"/>
                  <a:pt x="269875" y="226555"/>
                  <a:pt x="250825" y="235022"/>
                </a:cubicBezTo>
                <a:cubicBezTo>
                  <a:pt x="231775" y="243489"/>
                  <a:pt x="403225" y="215972"/>
                  <a:pt x="403225" y="215972"/>
                </a:cubicBezTo>
                <a:lnTo>
                  <a:pt x="0" y="266772"/>
                </a:lnTo>
                <a:cubicBezTo>
                  <a:pt x="17462" y="260951"/>
                  <a:pt x="436033" y="196393"/>
                  <a:pt x="508000" y="181047"/>
                </a:cubicBezTo>
                <a:cubicBezTo>
                  <a:pt x="579967" y="165701"/>
                  <a:pt x="433917" y="185809"/>
                  <a:pt x="431800" y="174697"/>
                </a:cubicBezTo>
                <a:cubicBezTo>
                  <a:pt x="429683" y="163585"/>
                  <a:pt x="495300" y="114372"/>
                  <a:pt x="495300" y="114372"/>
                </a:cubicBezTo>
                <a:cubicBezTo>
                  <a:pt x="495300" y="114372"/>
                  <a:pt x="430213" y="171522"/>
                  <a:pt x="431800" y="174697"/>
                </a:cubicBezTo>
                <a:cubicBezTo>
                  <a:pt x="433387" y="177872"/>
                  <a:pt x="481013" y="160409"/>
                  <a:pt x="504825" y="133422"/>
                </a:cubicBezTo>
                <a:cubicBezTo>
                  <a:pt x="528637" y="106435"/>
                  <a:pt x="592667" y="3247"/>
                  <a:pt x="59372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F2863F5C-0CA0-13CB-54CA-8183EFA03CF9}"/>
              </a:ext>
            </a:extLst>
          </p:cNvPr>
          <p:cNvSpPr/>
          <p:nvPr/>
        </p:nvSpPr>
        <p:spPr>
          <a:xfrm>
            <a:off x="5612906" y="7867650"/>
            <a:ext cx="779877" cy="146604"/>
          </a:xfrm>
          <a:custGeom>
            <a:avLst/>
            <a:gdLst>
              <a:gd name="connsiteX0" fmla="*/ 60819 w 779877"/>
              <a:gd name="connsiteY0" fmla="*/ 0 h 146604"/>
              <a:gd name="connsiteX1" fmla="*/ 10019 w 779877"/>
              <a:gd name="connsiteY1" fmla="*/ 117475 h 146604"/>
              <a:gd name="connsiteX2" fmla="*/ 57644 w 779877"/>
              <a:gd name="connsiteY2" fmla="*/ 85725 h 146604"/>
              <a:gd name="connsiteX3" fmla="*/ 289419 w 779877"/>
              <a:gd name="connsiteY3" fmla="*/ 82550 h 146604"/>
              <a:gd name="connsiteX4" fmla="*/ 368794 w 779877"/>
              <a:gd name="connsiteY4" fmla="*/ 19050 h 146604"/>
              <a:gd name="connsiteX5" fmla="*/ 581519 w 779877"/>
              <a:gd name="connsiteY5" fmla="*/ 12700 h 146604"/>
              <a:gd name="connsiteX6" fmla="*/ 619619 w 779877"/>
              <a:gd name="connsiteY6" fmla="*/ 53975 h 146604"/>
              <a:gd name="connsiteX7" fmla="*/ 603744 w 779877"/>
              <a:gd name="connsiteY7" fmla="*/ 53975 h 146604"/>
              <a:gd name="connsiteX8" fmla="*/ 778369 w 779877"/>
              <a:gd name="connsiteY8" fmla="*/ 34925 h 146604"/>
              <a:gd name="connsiteX9" fmla="*/ 489444 w 779877"/>
              <a:gd name="connsiteY9" fmla="*/ 85725 h 146604"/>
              <a:gd name="connsiteX10" fmla="*/ 321169 w 779877"/>
              <a:gd name="connsiteY10" fmla="*/ 95250 h 146604"/>
              <a:gd name="connsiteX11" fmla="*/ 575169 w 779877"/>
              <a:gd name="connsiteY11" fmla="*/ 50800 h 146604"/>
              <a:gd name="connsiteX12" fmla="*/ 371969 w 779877"/>
              <a:gd name="connsiteY12" fmla="*/ 31750 h 146604"/>
              <a:gd name="connsiteX13" fmla="*/ 264019 w 779877"/>
              <a:gd name="connsiteY13" fmla="*/ 98425 h 146604"/>
              <a:gd name="connsiteX14" fmla="*/ 54469 w 779877"/>
              <a:gd name="connsiteY14" fmla="*/ 146050 h 146604"/>
              <a:gd name="connsiteX15" fmla="*/ 206869 w 779877"/>
              <a:gd name="connsiteY15" fmla="*/ 66675 h 146604"/>
              <a:gd name="connsiteX16" fmla="*/ 3669 w 779877"/>
              <a:gd name="connsiteY16" fmla="*/ 117475 h 146604"/>
              <a:gd name="connsiteX17" fmla="*/ 60819 w 779877"/>
              <a:gd name="connsiteY17" fmla="*/ 0 h 14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877" h="146604">
                <a:moveTo>
                  <a:pt x="60819" y="0"/>
                </a:moveTo>
                <a:cubicBezTo>
                  <a:pt x="61877" y="0"/>
                  <a:pt x="10548" y="103188"/>
                  <a:pt x="10019" y="117475"/>
                </a:cubicBezTo>
                <a:cubicBezTo>
                  <a:pt x="9490" y="131763"/>
                  <a:pt x="11077" y="91546"/>
                  <a:pt x="57644" y="85725"/>
                </a:cubicBezTo>
                <a:cubicBezTo>
                  <a:pt x="104211" y="79904"/>
                  <a:pt x="237561" y="93662"/>
                  <a:pt x="289419" y="82550"/>
                </a:cubicBezTo>
                <a:cubicBezTo>
                  <a:pt x="341277" y="71438"/>
                  <a:pt x="320111" y="30692"/>
                  <a:pt x="368794" y="19050"/>
                </a:cubicBezTo>
                <a:cubicBezTo>
                  <a:pt x="417477" y="7408"/>
                  <a:pt x="539715" y="6879"/>
                  <a:pt x="581519" y="12700"/>
                </a:cubicBezTo>
                <a:cubicBezTo>
                  <a:pt x="623323" y="18521"/>
                  <a:pt x="615915" y="47096"/>
                  <a:pt x="619619" y="53975"/>
                </a:cubicBezTo>
                <a:cubicBezTo>
                  <a:pt x="623323" y="60854"/>
                  <a:pt x="577286" y="57150"/>
                  <a:pt x="603744" y="53975"/>
                </a:cubicBezTo>
                <a:cubicBezTo>
                  <a:pt x="630202" y="50800"/>
                  <a:pt x="797419" y="29633"/>
                  <a:pt x="778369" y="34925"/>
                </a:cubicBezTo>
                <a:cubicBezTo>
                  <a:pt x="759319" y="40217"/>
                  <a:pt x="565644" y="75671"/>
                  <a:pt x="489444" y="85725"/>
                </a:cubicBezTo>
                <a:cubicBezTo>
                  <a:pt x="413244" y="95779"/>
                  <a:pt x="306882" y="101071"/>
                  <a:pt x="321169" y="95250"/>
                </a:cubicBezTo>
                <a:cubicBezTo>
                  <a:pt x="335456" y="89429"/>
                  <a:pt x="566702" y="61383"/>
                  <a:pt x="575169" y="50800"/>
                </a:cubicBezTo>
                <a:cubicBezTo>
                  <a:pt x="583636" y="40217"/>
                  <a:pt x="423827" y="23813"/>
                  <a:pt x="371969" y="31750"/>
                </a:cubicBezTo>
                <a:cubicBezTo>
                  <a:pt x="320111" y="39687"/>
                  <a:pt x="316936" y="79375"/>
                  <a:pt x="264019" y="98425"/>
                </a:cubicBezTo>
                <a:cubicBezTo>
                  <a:pt x="211102" y="117475"/>
                  <a:pt x="63994" y="151342"/>
                  <a:pt x="54469" y="146050"/>
                </a:cubicBezTo>
                <a:cubicBezTo>
                  <a:pt x="44944" y="140758"/>
                  <a:pt x="215336" y="71438"/>
                  <a:pt x="206869" y="66675"/>
                </a:cubicBezTo>
                <a:cubicBezTo>
                  <a:pt x="198402" y="61912"/>
                  <a:pt x="24836" y="127529"/>
                  <a:pt x="3669" y="117475"/>
                </a:cubicBezTo>
                <a:cubicBezTo>
                  <a:pt x="-17498" y="107421"/>
                  <a:pt x="59761" y="0"/>
                  <a:pt x="6081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B657FA8F-B15D-5062-B19C-F754C267E70B}"/>
              </a:ext>
            </a:extLst>
          </p:cNvPr>
          <p:cNvSpPr/>
          <p:nvPr/>
        </p:nvSpPr>
        <p:spPr>
          <a:xfrm>
            <a:off x="5723454" y="7966013"/>
            <a:ext cx="826332" cy="172071"/>
          </a:xfrm>
          <a:custGeom>
            <a:avLst/>
            <a:gdLst>
              <a:gd name="connsiteX0" fmla="*/ 226496 w 826332"/>
              <a:gd name="connsiteY0" fmla="*/ 62 h 172071"/>
              <a:gd name="connsiteX1" fmla="*/ 169346 w 826332"/>
              <a:gd name="connsiteY1" fmla="*/ 111187 h 172071"/>
              <a:gd name="connsiteX2" fmla="*/ 270946 w 826332"/>
              <a:gd name="connsiteY2" fmla="*/ 142937 h 172071"/>
              <a:gd name="connsiteX3" fmla="*/ 229671 w 826332"/>
              <a:gd name="connsiteY3" fmla="*/ 146112 h 172071"/>
              <a:gd name="connsiteX4" fmla="*/ 483671 w 826332"/>
              <a:gd name="connsiteY4" fmla="*/ 123887 h 172071"/>
              <a:gd name="connsiteX5" fmla="*/ 445571 w 826332"/>
              <a:gd name="connsiteY5" fmla="*/ 104837 h 172071"/>
              <a:gd name="connsiteX6" fmla="*/ 664646 w 826332"/>
              <a:gd name="connsiteY6" fmla="*/ 85787 h 172071"/>
              <a:gd name="connsiteX7" fmla="*/ 804346 w 826332"/>
              <a:gd name="connsiteY7" fmla="*/ 9587 h 172071"/>
              <a:gd name="connsiteX8" fmla="*/ 731321 w 826332"/>
              <a:gd name="connsiteY8" fmla="*/ 60387 h 172071"/>
              <a:gd name="connsiteX9" fmla="*/ 823396 w 826332"/>
              <a:gd name="connsiteY9" fmla="*/ 54037 h 172071"/>
              <a:gd name="connsiteX10" fmla="*/ 597971 w 826332"/>
              <a:gd name="connsiteY10" fmla="*/ 88962 h 172071"/>
              <a:gd name="connsiteX11" fmla="*/ 416996 w 826332"/>
              <a:gd name="connsiteY11" fmla="*/ 136587 h 172071"/>
              <a:gd name="connsiteX12" fmla="*/ 496371 w 826332"/>
              <a:gd name="connsiteY12" fmla="*/ 171512 h 172071"/>
              <a:gd name="connsiteX13" fmla="*/ 359846 w 826332"/>
              <a:gd name="connsiteY13" fmla="*/ 158812 h 172071"/>
              <a:gd name="connsiteX14" fmla="*/ 118546 w 826332"/>
              <a:gd name="connsiteY14" fmla="*/ 168337 h 172071"/>
              <a:gd name="connsiteX15" fmla="*/ 143946 w 826332"/>
              <a:gd name="connsiteY15" fmla="*/ 139762 h 172071"/>
              <a:gd name="connsiteX16" fmla="*/ 74096 w 826332"/>
              <a:gd name="connsiteY16" fmla="*/ 54037 h 172071"/>
              <a:gd name="connsiteX17" fmla="*/ 96321 w 826332"/>
              <a:gd name="connsiteY17" fmla="*/ 111187 h 172071"/>
              <a:gd name="connsiteX18" fmla="*/ 1071 w 826332"/>
              <a:gd name="connsiteY18" fmla="*/ 104837 h 172071"/>
              <a:gd name="connsiteX19" fmla="*/ 169346 w 826332"/>
              <a:gd name="connsiteY19" fmla="*/ 95312 h 172071"/>
              <a:gd name="connsiteX20" fmla="*/ 226496 w 826332"/>
              <a:gd name="connsiteY20" fmla="*/ 62 h 17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6332" h="172071">
                <a:moveTo>
                  <a:pt x="226496" y="62"/>
                </a:moveTo>
                <a:cubicBezTo>
                  <a:pt x="226496" y="2708"/>
                  <a:pt x="161938" y="87375"/>
                  <a:pt x="169346" y="111187"/>
                </a:cubicBezTo>
                <a:cubicBezTo>
                  <a:pt x="176754" y="135000"/>
                  <a:pt x="260892" y="137116"/>
                  <a:pt x="270946" y="142937"/>
                </a:cubicBezTo>
                <a:cubicBezTo>
                  <a:pt x="281000" y="148758"/>
                  <a:pt x="229671" y="146112"/>
                  <a:pt x="229671" y="146112"/>
                </a:cubicBezTo>
                <a:cubicBezTo>
                  <a:pt x="265125" y="142937"/>
                  <a:pt x="447688" y="130766"/>
                  <a:pt x="483671" y="123887"/>
                </a:cubicBezTo>
                <a:cubicBezTo>
                  <a:pt x="519654" y="117008"/>
                  <a:pt x="415409" y="111187"/>
                  <a:pt x="445571" y="104837"/>
                </a:cubicBezTo>
                <a:cubicBezTo>
                  <a:pt x="475733" y="98487"/>
                  <a:pt x="604850" y="101662"/>
                  <a:pt x="664646" y="85787"/>
                </a:cubicBezTo>
                <a:cubicBezTo>
                  <a:pt x="724442" y="69912"/>
                  <a:pt x="793234" y="13820"/>
                  <a:pt x="804346" y="9587"/>
                </a:cubicBezTo>
                <a:cubicBezTo>
                  <a:pt x="815459" y="5354"/>
                  <a:pt x="728146" y="52979"/>
                  <a:pt x="731321" y="60387"/>
                </a:cubicBezTo>
                <a:cubicBezTo>
                  <a:pt x="734496" y="67795"/>
                  <a:pt x="845621" y="49275"/>
                  <a:pt x="823396" y="54037"/>
                </a:cubicBezTo>
                <a:cubicBezTo>
                  <a:pt x="801171" y="58800"/>
                  <a:pt x="665704" y="75204"/>
                  <a:pt x="597971" y="88962"/>
                </a:cubicBezTo>
                <a:cubicBezTo>
                  <a:pt x="530238" y="102720"/>
                  <a:pt x="433929" y="122829"/>
                  <a:pt x="416996" y="136587"/>
                </a:cubicBezTo>
                <a:cubicBezTo>
                  <a:pt x="400063" y="150345"/>
                  <a:pt x="505896" y="167808"/>
                  <a:pt x="496371" y="171512"/>
                </a:cubicBezTo>
                <a:cubicBezTo>
                  <a:pt x="486846" y="175216"/>
                  <a:pt x="422817" y="159341"/>
                  <a:pt x="359846" y="158812"/>
                </a:cubicBezTo>
                <a:cubicBezTo>
                  <a:pt x="296875" y="158283"/>
                  <a:pt x="154529" y="171512"/>
                  <a:pt x="118546" y="168337"/>
                </a:cubicBezTo>
                <a:cubicBezTo>
                  <a:pt x="82563" y="165162"/>
                  <a:pt x="151354" y="158812"/>
                  <a:pt x="143946" y="139762"/>
                </a:cubicBezTo>
                <a:cubicBezTo>
                  <a:pt x="136538" y="120712"/>
                  <a:pt x="82033" y="58800"/>
                  <a:pt x="74096" y="54037"/>
                </a:cubicBezTo>
                <a:cubicBezTo>
                  <a:pt x="66158" y="49275"/>
                  <a:pt x="108492" y="102720"/>
                  <a:pt x="96321" y="111187"/>
                </a:cubicBezTo>
                <a:cubicBezTo>
                  <a:pt x="84150" y="119654"/>
                  <a:pt x="-11100" y="107483"/>
                  <a:pt x="1071" y="104837"/>
                </a:cubicBezTo>
                <a:cubicBezTo>
                  <a:pt x="13242" y="102191"/>
                  <a:pt x="136008" y="110658"/>
                  <a:pt x="169346" y="95312"/>
                </a:cubicBezTo>
                <a:cubicBezTo>
                  <a:pt x="202684" y="79966"/>
                  <a:pt x="226496" y="-2584"/>
                  <a:pt x="22649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551B0888-339C-21E8-E3DA-DA668120D57D}"/>
              </a:ext>
            </a:extLst>
          </p:cNvPr>
          <p:cNvSpPr/>
          <p:nvPr/>
        </p:nvSpPr>
        <p:spPr>
          <a:xfrm>
            <a:off x="6178476" y="8058090"/>
            <a:ext cx="314423" cy="202381"/>
          </a:xfrm>
          <a:custGeom>
            <a:avLst/>
            <a:gdLst>
              <a:gd name="connsiteX0" fmla="*/ 314399 w 314423"/>
              <a:gd name="connsiteY0" fmla="*/ 6410 h 202381"/>
              <a:gd name="connsiteX1" fmla="*/ 44524 w 314423"/>
              <a:gd name="connsiteY1" fmla="*/ 158810 h 202381"/>
              <a:gd name="connsiteX2" fmla="*/ 34999 w 314423"/>
              <a:gd name="connsiteY2" fmla="*/ 196910 h 202381"/>
              <a:gd name="connsiteX3" fmla="*/ 28649 w 314423"/>
              <a:gd name="connsiteY3" fmla="*/ 60385 h 202381"/>
              <a:gd name="connsiteX4" fmla="*/ 41349 w 314423"/>
              <a:gd name="connsiteY4" fmla="*/ 69910 h 202381"/>
              <a:gd name="connsiteX5" fmla="*/ 206449 w 314423"/>
              <a:gd name="connsiteY5" fmla="*/ 60 h 202381"/>
              <a:gd name="connsiteX6" fmla="*/ 74 w 314423"/>
              <a:gd name="connsiteY6" fmla="*/ 57210 h 202381"/>
              <a:gd name="connsiteX7" fmla="*/ 181049 w 314423"/>
              <a:gd name="connsiteY7" fmla="*/ 31810 h 202381"/>
              <a:gd name="connsiteX8" fmla="*/ 41349 w 314423"/>
              <a:gd name="connsiteY8" fmla="*/ 98485 h 202381"/>
              <a:gd name="connsiteX9" fmla="*/ 60399 w 314423"/>
              <a:gd name="connsiteY9" fmla="*/ 127060 h 202381"/>
              <a:gd name="connsiteX10" fmla="*/ 314399 w 314423"/>
              <a:gd name="connsiteY10" fmla="*/ 6410 h 20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423" h="202381">
                <a:moveTo>
                  <a:pt x="314399" y="6410"/>
                </a:moveTo>
                <a:cubicBezTo>
                  <a:pt x="311753" y="11702"/>
                  <a:pt x="91091" y="127060"/>
                  <a:pt x="44524" y="158810"/>
                </a:cubicBezTo>
                <a:cubicBezTo>
                  <a:pt x="-2043" y="190560"/>
                  <a:pt x="37645" y="213314"/>
                  <a:pt x="34999" y="196910"/>
                </a:cubicBezTo>
                <a:cubicBezTo>
                  <a:pt x="32353" y="180506"/>
                  <a:pt x="27591" y="81552"/>
                  <a:pt x="28649" y="60385"/>
                </a:cubicBezTo>
                <a:cubicBezTo>
                  <a:pt x="29707" y="39218"/>
                  <a:pt x="11716" y="79964"/>
                  <a:pt x="41349" y="69910"/>
                </a:cubicBezTo>
                <a:cubicBezTo>
                  <a:pt x="70982" y="59856"/>
                  <a:pt x="213328" y="2177"/>
                  <a:pt x="206449" y="60"/>
                </a:cubicBezTo>
                <a:cubicBezTo>
                  <a:pt x="199570" y="-2057"/>
                  <a:pt x="4307" y="51918"/>
                  <a:pt x="74" y="57210"/>
                </a:cubicBezTo>
                <a:cubicBezTo>
                  <a:pt x="-4159" y="62502"/>
                  <a:pt x="174170" y="24931"/>
                  <a:pt x="181049" y="31810"/>
                </a:cubicBezTo>
                <a:cubicBezTo>
                  <a:pt x="187928" y="38689"/>
                  <a:pt x="61457" y="82610"/>
                  <a:pt x="41349" y="98485"/>
                </a:cubicBezTo>
                <a:cubicBezTo>
                  <a:pt x="21241" y="114360"/>
                  <a:pt x="12245" y="144522"/>
                  <a:pt x="60399" y="127060"/>
                </a:cubicBezTo>
                <a:cubicBezTo>
                  <a:pt x="108553" y="109598"/>
                  <a:pt x="317045" y="1118"/>
                  <a:pt x="314399" y="6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4114E5BA-1046-519A-A795-F50D543BFFB2}"/>
              </a:ext>
            </a:extLst>
          </p:cNvPr>
          <p:cNvSpPr/>
          <p:nvPr/>
        </p:nvSpPr>
        <p:spPr>
          <a:xfrm>
            <a:off x="5799699" y="8088252"/>
            <a:ext cx="726642" cy="533049"/>
          </a:xfrm>
          <a:custGeom>
            <a:avLst/>
            <a:gdLst>
              <a:gd name="connsiteX0" fmla="*/ 724926 w 726642"/>
              <a:gd name="connsiteY0" fmla="*/ 1648 h 533049"/>
              <a:gd name="connsiteX1" fmla="*/ 140726 w 726642"/>
              <a:gd name="connsiteY1" fmla="*/ 338198 h 533049"/>
              <a:gd name="connsiteX2" fmla="*/ 99451 w 726642"/>
              <a:gd name="connsiteY2" fmla="*/ 360423 h 533049"/>
              <a:gd name="connsiteX3" fmla="*/ 299476 w 726642"/>
              <a:gd name="connsiteY3" fmla="*/ 236598 h 533049"/>
              <a:gd name="connsiteX4" fmla="*/ 48651 w 726642"/>
              <a:gd name="connsiteY4" fmla="*/ 388998 h 533049"/>
              <a:gd name="connsiteX5" fmla="*/ 134376 w 726642"/>
              <a:gd name="connsiteY5" fmla="*/ 439798 h 533049"/>
              <a:gd name="connsiteX6" fmla="*/ 318526 w 726642"/>
              <a:gd name="connsiteY6" fmla="*/ 398523 h 533049"/>
              <a:gd name="connsiteX7" fmla="*/ 258201 w 726642"/>
              <a:gd name="connsiteY7" fmla="*/ 414398 h 533049"/>
              <a:gd name="connsiteX8" fmla="*/ 534426 w 726642"/>
              <a:gd name="connsiteY8" fmla="*/ 281048 h 533049"/>
              <a:gd name="connsiteX9" fmla="*/ 489976 w 726642"/>
              <a:gd name="connsiteY9" fmla="*/ 338198 h 533049"/>
              <a:gd name="connsiteX10" fmla="*/ 677301 w 726642"/>
              <a:gd name="connsiteY10" fmla="*/ 211198 h 533049"/>
              <a:gd name="connsiteX11" fmla="*/ 277251 w 726642"/>
              <a:gd name="connsiteY11" fmla="*/ 408048 h 533049"/>
              <a:gd name="connsiteX12" fmla="*/ 108976 w 726642"/>
              <a:gd name="connsiteY12" fmla="*/ 484248 h 533049"/>
              <a:gd name="connsiteX13" fmla="*/ 134376 w 726642"/>
              <a:gd name="connsiteY13" fmla="*/ 528698 h 533049"/>
              <a:gd name="connsiteX14" fmla="*/ 13726 w 726642"/>
              <a:gd name="connsiteY14" fmla="*/ 376298 h 533049"/>
              <a:gd name="connsiteX15" fmla="*/ 505851 w 726642"/>
              <a:gd name="connsiteY15" fmla="*/ 100073 h 533049"/>
              <a:gd name="connsiteX16" fmla="*/ 324876 w 726642"/>
              <a:gd name="connsiteY16" fmla="*/ 204848 h 533049"/>
              <a:gd name="connsiteX17" fmla="*/ 724926 w 726642"/>
              <a:gd name="connsiteY17" fmla="*/ 1648 h 53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6642" h="533049">
                <a:moveTo>
                  <a:pt x="724926" y="1648"/>
                </a:moveTo>
                <a:cubicBezTo>
                  <a:pt x="694234" y="23873"/>
                  <a:pt x="244972" y="278402"/>
                  <a:pt x="140726" y="338198"/>
                </a:cubicBezTo>
                <a:cubicBezTo>
                  <a:pt x="36480" y="397994"/>
                  <a:pt x="72993" y="377356"/>
                  <a:pt x="99451" y="360423"/>
                </a:cubicBezTo>
                <a:cubicBezTo>
                  <a:pt x="125909" y="343490"/>
                  <a:pt x="307943" y="231835"/>
                  <a:pt x="299476" y="236598"/>
                </a:cubicBezTo>
                <a:cubicBezTo>
                  <a:pt x="291009" y="241361"/>
                  <a:pt x="76168" y="355131"/>
                  <a:pt x="48651" y="388998"/>
                </a:cubicBezTo>
                <a:cubicBezTo>
                  <a:pt x="21134" y="422865"/>
                  <a:pt x="89397" y="438211"/>
                  <a:pt x="134376" y="439798"/>
                </a:cubicBezTo>
                <a:cubicBezTo>
                  <a:pt x="179355" y="441385"/>
                  <a:pt x="297889" y="402756"/>
                  <a:pt x="318526" y="398523"/>
                </a:cubicBezTo>
                <a:cubicBezTo>
                  <a:pt x="339163" y="394290"/>
                  <a:pt x="222218" y="433977"/>
                  <a:pt x="258201" y="414398"/>
                </a:cubicBezTo>
                <a:cubicBezTo>
                  <a:pt x="294184" y="394819"/>
                  <a:pt x="495797" y="293748"/>
                  <a:pt x="534426" y="281048"/>
                </a:cubicBezTo>
                <a:cubicBezTo>
                  <a:pt x="573055" y="268348"/>
                  <a:pt x="466163" y="349840"/>
                  <a:pt x="489976" y="338198"/>
                </a:cubicBezTo>
                <a:cubicBezTo>
                  <a:pt x="513789" y="326556"/>
                  <a:pt x="712755" y="199556"/>
                  <a:pt x="677301" y="211198"/>
                </a:cubicBezTo>
                <a:cubicBezTo>
                  <a:pt x="641847" y="222840"/>
                  <a:pt x="371972" y="362540"/>
                  <a:pt x="277251" y="408048"/>
                </a:cubicBezTo>
                <a:cubicBezTo>
                  <a:pt x="182530" y="453556"/>
                  <a:pt x="132788" y="464140"/>
                  <a:pt x="108976" y="484248"/>
                </a:cubicBezTo>
                <a:cubicBezTo>
                  <a:pt x="85164" y="504356"/>
                  <a:pt x="150251" y="546690"/>
                  <a:pt x="134376" y="528698"/>
                </a:cubicBezTo>
                <a:cubicBezTo>
                  <a:pt x="118501" y="510706"/>
                  <a:pt x="-48187" y="447736"/>
                  <a:pt x="13726" y="376298"/>
                </a:cubicBezTo>
                <a:cubicBezTo>
                  <a:pt x="75639" y="304860"/>
                  <a:pt x="453993" y="128648"/>
                  <a:pt x="505851" y="100073"/>
                </a:cubicBezTo>
                <a:cubicBezTo>
                  <a:pt x="557709" y="71498"/>
                  <a:pt x="284659" y="220723"/>
                  <a:pt x="324876" y="204848"/>
                </a:cubicBezTo>
                <a:cubicBezTo>
                  <a:pt x="365093" y="188973"/>
                  <a:pt x="755618" y="-20577"/>
                  <a:pt x="724926" y="16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7BB655F6-01FC-6646-313E-0F8E6BCE4983}"/>
              </a:ext>
            </a:extLst>
          </p:cNvPr>
          <p:cNvSpPr/>
          <p:nvPr/>
        </p:nvSpPr>
        <p:spPr>
          <a:xfrm>
            <a:off x="5624057" y="8146614"/>
            <a:ext cx="533120" cy="223189"/>
          </a:xfrm>
          <a:custGeom>
            <a:avLst/>
            <a:gdLst>
              <a:gd name="connsiteX0" fmla="*/ 2043 w 533120"/>
              <a:gd name="connsiteY0" fmla="*/ 222686 h 223189"/>
              <a:gd name="connsiteX1" fmla="*/ 316368 w 533120"/>
              <a:gd name="connsiteY1" fmla="*/ 48061 h 223189"/>
              <a:gd name="connsiteX2" fmla="*/ 214768 w 533120"/>
              <a:gd name="connsiteY2" fmla="*/ 98861 h 223189"/>
              <a:gd name="connsiteX3" fmla="*/ 259218 w 533120"/>
              <a:gd name="connsiteY3" fmla="*/ 32186 h 223189"/>
              <a:gd name="connsiteX4" fmla="*/ 278268 w 533120"/>
              <a:gd name="connsiteY4" fmla="*/ 41711 h 223189"/>
              <a:gd name="connsiteX5" fmla="*/ 494168 w 533120"/>
              <a:gd name="connsiteY5" fmla="*/ 436 h 223189"/>
              <a:gd name="connsiteX6" fmla="*/ 516393 w 533120"/>
              <a:gd name="connsiteY6" fmla="*/ 22661 h 223189"/>
              <a:gd name="connsiteX7" fmla="*/ 462418 w 533120"/>
              <a:gd name="connsiteY7" fmla="*/ 63936 h 223189"/>
              <a:gd name="connsiteX8" fmla="*/ 252868 w 533120"/>
              <a:gd name="connsiteY8" fmla="*/ 162361 h 223189"/>
              <a:gd name="connsiteX9" fmla="*/ 344943 w 533120"/>
              <a:gd name="connsiteY9" fmla="*/ 140136 h 223189"/>
              <a:gd name="connsiteX10" fmla="*/ 154443 w 533120"/>
              <a:gd name="connsiteY10" fmla="*/ 187761 h 223189"/>
              <a:gd name="connsiteX11" fmla="*/ 522743 w 533120"/>
              <a:gd name="connsiteY11" fmla="*/ 51236 h 223189"/>
              <a:gd name="connsiteX12" fmla="*/ 414793 w 533120"/>
              <a:gd name="connsiteY12" fmla="*/ 436 h 223189"/>
              <a:gd name="connsiteX13" fmla="*/ 236993 w 533120"/>
              <a:gd name="connsiteY13" fmla="*/ 57586 h 223189"/>
              <a:gd name="connsiteX14" fmla="*/ 268743 w 533120"/>
              <a:gd name="connsiteY14" fmla="*/ 9961 h 223189"/>
              <a:gd name="connsiteX15" fmla="*/ 176668 w 533120"/>
              <a:gd name="connsiteY15" fmla="*/ 102036 h 223189"/>
              <a:gd name="connsiteX16" fmla="*/ 78243 w 533120"/>
              <a:gd name="connsiteY16" fmla="*/ 136961 h 223189"/>
              <a:gd name="connsiteX17" fmla="*/ 176668 w 533120"/>
              <a:gd name="connsiteY17" fmla="*/ 102036 h 223189"/>
              <a:gd name="connsiteX18" fmla="*/ 2043 w 533120"/>
              <a:gd name="connsiteY18" fmla="*/ 222686 h 22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3120" h="223189">
                <a:moveTo>
                  <a:pt x="2043" y="222686"/>
                </a:moveTo>
                <a:cubicBezTo>
                  <a:pt x="25326" y="213690"/>
                  <a:pt x="280914" y="68699"/>
                  <a:pt x="316368" y="48061"/>
                </a:cubicBezTo>
                <a:cubicBezTo>
                  <a:pt x="351822" y="27423"/>
                  <a:pt x="224293" y="101507"/>
                  <a:pt x="214768" y="98861"/>
                </a:cubicBezTo>
                <a:cubicBezTo>
                  <a:pt x="205243" y="96215"/>
                  <a:pt x="248635" y="41711"/>
                  <a:pt x="259218" y="32186"/>
                </a:cubicBezTo>
                <a:cubicBezTo>
                  <a:pt x="269801" y="22661"/>
                  <a:pt x="239110" y="47003"/>
                  <a:pt x="278268" y="41711"/>
                </a:cubicBezTo>
                <a:cubicBezTo>
                  <a:pt x="317426" y="36419"/>
                  <a:pt x="454481" y="3611"/>
                  <a:pt x="494168" y="436"/>
                </a:cubicBezTo>
                <a:cubicBezTo>
                  <a:pt x="533855" y="-2739"/>
                  <a:pt x="521685" y="12078"/>
                  <a:pt x="516393" y="22661"/>
                </a:cubicBezTo>
                <a:cubicBezTo>
                  <a:pt x="511101" y="33244"/>
                  <a:pt x="506339" y="40653"/>
                  <a:pt x="462418" y="63936"/>
                </a:cubicBezTo>
                <a:cubicBezTo>
                  <a:pt x="418497" y="87219"/>
                  <a:pt x="272447" y="149661"/>
                  <a:pt x="252868" y="162361"/>
                </a:cubicBezTo>
                <a:cubicBezTo>
                  <a:pt x="233289" y="175061"/>
                  <a:pt x="344943" y="140136"/>
                  <a:pt x="344943" y="140136"/>
                </a:cubicBezTo>
                <a:cubicBezTo>
                  <a:pt x="328539" y="144369"/>
                  <a:pt x="124810" y="202578"/>
                  <a:pt x="154443" y="187761"/>
                </a:cubicBezTo>
                <a:cubicBezTo>
                  <a:pt x="184076" y="172944"/>
                  <a:pt x="479351" y="82457"/>
                  <a:pt x="522743" y="51236"/>
                </a:cubicBezTo>
                <a:cubicBezTo>
                  <a:pt x="566135" y="20015"/>
                  <a:pt x="462418" y="-622"/>
                  <a:pt x="414793" y="436"/>
                </a:cubicBezTo>
                <a:cubicBezTo>
                  <a:pt x="367168" y="1494"/>
                  <a:pt x="261335" y="55998"/>
                  <a:pt x="236993" y="57586"/>
                </a:cubicBezTo>
                <a:cubicBezTo>
                  <a:pt x="212651" y="59173"/>
                  <a:pt x="278797" y="2553"/>
                  <a:pt x="268743" y="9961"/>
                </a:cubicBezTo>
                <a:cubicBezTo>
                  <a:pt x="258689" y="17369"/>
                  <a:pt x="208418" y="80869"/>
                  <a:pt x="176668" y="102036"/>
                </a:cubicBezTo>
                <a:cubicBezTo>
                  <a:pt x="144918" y="123203"/>
                  <a:pt x="78243" y="136961"/>
                  <a:pt x="78243" y="136961"/>
                </a:cubicBezTo>
                <a:cubicBezTo>
                  <a:pt x="78243" y="136961"/>
                  <a:pt x="191485" y="86690"/>
                  <a:pt x="176668" y="102036"/>
                </a:cubicBezTo>
                <a:cubicBezTo>
                  <a:pt x="161851" y="117382"/>
                  <a:pt x="-21240" y="231682"/>
                  <a:pt x="2043" y="2226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D03786AA-5AB8-A8EA-D25A-A80070466B9A}"/>
              </a:ext>
            </a:extLst>
          </p:cNvPr>
          <p:cNvSpPr/>
          <p:nvPr/>
        </p:nvSpPr>
        <p:spPr>
          <a:xfrm>
            <a:off x="5574896" y="8137514"/>
            <a:ext cx="609641" cy="471990"/>
          </a:xfrm>
          <a:custGeom>
            <a:avLst/>
            <a:gdLst>
              <a:gd name="connsiteX0" fmla="*/ 565554 w 609641"/>
              <a:gd name="connsiteY0" fmla="*/ 11 h 471990"/>
              <a:gd name="connsiteX1" fmla="*/ 562379 w 609641"/>
              <a:gd name="connsiteY1" fmla="*/ 98436 h 471990"/>
              <a:gd name="connsiteX2" fmla="*/ 419504 w 609641"/>
              <a:gd name="connsiteY2" fmla="*/ 155586 h 471990"/>
              <a:gd name="connsiteX3" fmla="*/ 470304 w 609641"/>
              <a:gd name="connsiteY3" fmla="*/ 142886 h 471990"/>
              <a:gd name="connsiteX4" fmla="*/ 130579 w 609641"/>
              <a:gd name="connsiteY4" fmla="*/ 339736 h 471990"/>
              <a:gd name="connsiteX5" fmla="*/ 404 w 609641"/>
              <a:gd name="connsiteY5" fmla="*/ 444511 h 471990"/>
              <a:gd name="connsiteX6" fmla="*/ 165504 w 609641"/>
              <a:gd name="connsiteY6" fmla="*/ 352436 h 471990"/>
              <a:gd name="connsiteX7" fmla="*/ 203604 w 609641"/>
              <a:gd name="connsiteY7" fmla="*/ 428636 h 471990"/>
              <a:gd name="connsiteX8" fmla="*/ 124229 w 609641"/>
              <a:gd name="connsiteY8" fmla="*/ 469911 h 471990"/>
              <a:gd name="connsiteX9" fmla="*/ 194079 w 609641"/>
              <a:gd name="connsiteY9" fmla="*/ 365136 h 471990"/>
              <a:gd name="connsiteX10" fmla="*/ 152804 w 609641"/>
              <a:gd name="connsiteY10" fmla="*/ 323861 h 471990"/>
              <a:gd name="connsiteX11" fmla="*/ 581429 w 609641"/>
              <a:gd name="connsiteY11" fmla="*/ 104786 h 471990"/>
              <a:gd name="connsiteX12" fmla="*/ 565554 w 609641"/>
              <a:gd name="connsiteY12" fmla="*/ 11 h 4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41" h="471990">
                <a:moveTo>
                  <a:pt x="565554" y="11"/>
                </a:moveTo>
                <a:cubicBezTo>
                  <a:pt x="562379" y="-1047"/>
                  <a:pt x="586721" y="72507"/>
                  <a:pt x="562379" y="98436"/>
                </a:cubicBezTo>
                <a:cubicBezTo>
                  <a:pt x="538037" y="124365"/>
                  <a:pt x="434850" y="148178"/>
                  <a:pt x="419504" y="155586"/>
                </a:cubicBezTo>
                <a:cubicBezTo>
                  <a:pt x="404158" y="162994"/>
                  <a:pt x="518458" y="112194"/>
                  <a:pt x="470304" y="142886"/>
                </a:cubicBezTo>
                <a:cubicBezTo>
                  <a:pt x="422150" y="173578"/>
                  <a:pt x="208896" y="289465"/>
                  <a:pt x="130579" y="339736"/>
                </a:cubicBezTo>
                <a:cubicBezTo>
                  <a:pt x="52262" y="390007"/>
                  <a:pt x="-5417" y="442394"/>
                  <a:pt x="404" y="444511"/>
                </a:cubicBezTo>
                <a:cubicBezTo>
                  <a:pt x="6225" y="446628"/>
                  <a:pt x="131637" y="355082"/>
                  <a:pt x="165504" y="352436"/>
                </a:cubicBezTo>
                <a:cubicBezTo>
                  <a:pt x="199371" y="349790"/>
                  <a:pt x="210483" y="409057"/>
                  <a:pt x="203604" y="428636"/>
                </a:cubicBezTo>
                <a:cubicBezTo>
                  <a:pt x="196725" y="448215"/>
                  <a:pt x="125816" y="480494"/>
                  <a:pt x="124229" y="469911"/>
                </a:cubicBezTo>
                <a:cubicBezTo>
                  <a:pt x="122641" y="459328"/>
                  <a:pt x="189317" y="389478"/>
                  <a:pt x="194079" y="365136"/>
                </a:cubicBezTo>
                <a:cubicBezTo>
                  <a:pt x="198841" y="340794"/>
                  <a:pt x="88246" y="367253"/>
                  <a:pt x="152804" y="323861"/>
                </a:cubicBezTo>
                <a:cubicBezTo>
                  <a:pt x="217362" y="280469"/>
                  <a:pt x="511050" y="153469"/>
                  <a:pt x="581429" y="104786"/>
                </a:cubicBezTo>
                <a:cubicBezTo>
                  <a:pt x="651808" y="56103"/>
                  <a:pt x="568729" y="1069"/>
                  <a:pt x="565554" y="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BAC9CB44-741E-F7C2-50B5-6730F4F27966}"/>
              </a:ext>
            </a:extLst>
          </p:cNvPr>
          <p:cNvSpPr/>
          <p:nvPr/>
        </p:nvSpPr>
        <p:spPr>
          <a:xfrm>
            <a:off x="5905119" y="8387837"/>
            <a:ext cx="553743" cy="343433"/>
          </a:xfrm>
          <a:custGeom>
            <a:avLst/>
            <a:gdLst>
              <a:gd name="connsiteX0" fmla="*/ 552831 w 553743"/>
              <a:gd name="connsiteY0" fmla="*/ 513 h 343433"/>
              <a:gd name="connsiteX1" fmla="*/ 13081 w 553743"/>
              <a:gd name="connsiteY1" fmla="*/ 197363 h 343433"/>
              <a:gd name="connsiteX2" fmla="*/ 175006 w 553743"/>
              <a:gd name="connsiteY2" fmla="*/ 159263 h 343433"/>
              <a:gd name="connsiteX3" fmla="*/ 267081 w 553743"/>
              <a:gd name="connsiteY3" fmla="*/ 219588 h 343433"/>
              <a:gd name="connsiteX4" fmla="*/ 286131 w 553743"/>
              <a:gd name="connsiteY4" fmla="*/ 232288 h 343433"/>
              <a:gd name="connsiteX5" fmla="*/ 286131 w 553743"/>
              <a:gd name="connsiteY5" fmla="*/ 343413 h 343433"/>
              <a:gd name="connsiteX6" fmla="*/ 317881 w 553743"/>
              <a:gd name="connsiteY6" fmla="*/ 222763 h 343433"/>
              <a:gd name="connsiteX7" fmla="*/ 482981 w 553743"/>
              <a:gd name="connsiteY7" fmla="*/ 137038 h 343433"/>
              <a:gd name="connsiteX8" fmla="*/ 206756 w 553743"/>
              <a:gd name="connsiteY8" fmla="*/ 175138 h 343433"/>
              <a:gd name="connsiteX9" fmla="*/ 359156 w 553743"/>
              <a:gd name="connsiteY9" fmla="*/ 178313 h 343433"/>
              <a:gd name="connsiteX10" fmla="*/ 165481 w 553743"/>
              <a:gd name="connsiteY10" fmla="*/ 165613 h 343433"/>
              <a:gd name="connsiteX11" fmla="*/ 143256 w 553743"/>
              <a:gd name="connsiteY11" fmla="*/ 140213 h 343433"/>
              <a:gd name="connsiteX12" fmla="*/ 552831 w 553743"/>
              <a:gd name="connsiteY12" fmla="*/ 513 h 34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3743" h="343433">
                <a:moveTo>
                  <a:pt x="552831" y="513"/>
                </a:moveTo>
                <a:cubicBezTo>
                  <a:pt x="531135" y="10038"/>
                  <a:pt x="76052" y="170905"/>
                  <a:pt x="13081" y="197363"/>
                </a:cubicBezTo>
                <a:cubicBezTo>
                  <a:pt x="-49890" y="223821"/>
                  <a:pt x="132673" y="155559"/>
                  <a:pt x="175006" y="159263"/>
                </a:cubicBezTo>
                <a:cubicBezTo>
                  <a:pt x="217339" y="162967"/>
                  <a:pt x="267081" y="219588"/>
                  <a:pt x="267081" y="219588"/>
                </a:cubicBezTo>
                <a:cubicBezTo>
                  <a:pt x="285602" y="231759"/>
                  <a:pt x="282956" y="211651"/>
                  <a:pt x="286131" y="232288"/>
                </a:cubicBezTo>
                <a:cubicBezTo>
                  <a:pt x="289306" y="252926"/>
                  <a:pt x="280839" y="345000"/>
                  <a:pt x="286131" y="343413"/>
                </a:cubicBezTo>
                <a:cubicBezTo>
                  <a:pt x="291423" y="341826"/>
                  <a:pt x="285073" y="257159"/>
                  <a:pt x="317881" y="222763"/>
                </a:cubicBezTo>
                <a:cubicBezTo>
                  <a:pt x="350689" y="188367"/>
                  <a:pt x="501502" y="144975"/>
                  <a:pt x="482981" y="137038"/>
                </a:cubicBezTo>
                <a:cubicBezTo>
                  <a:pt x="464460" y="129101"/>
                  <a:pt x="227393" y="168259"/>
                  <a:pt x="206756" y="175138"/>
                </a:cubicBezTo>
                <a:cubicBezTo>
                  <a:pt x="186119" y="182017"/>
                  <a:pt x="366035" y="179900"/>
                  <a:pt x="359156" y="178313"/>
                </a:cubicBezTo>
                <a:cubicBezTo>
                  <a:pt x="352277" y="176726"/>
                  <a:pt x="201464" y="171963"/>
                  <a:pt x="165481" y="165613"/>
                </a:cubicBezTo>
                <a:cubicBezTo>
                  <a:pt x="129498" y="159263"/>
                  <a:pt x="83989" y="163496"/>
                  <a:pt x="143256" y="140213"/>
                </a:cubicBezTo>
                <a:cubicBezTo>
                  <a:pt x="202523" y="116930"/>
                  <a:pt x="574527" y="-9012"/>
                  <a:pt x="552831" y="5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0F6980D4-44C6-B6EF-B562-D935B1D94453}"/>
              </a:ext>
            </a:extLst>
          </p:cNvPr>
          <p:cNvSpPr/>
          <p:nvPr/>
        </p:nvSpPr>
        <p:spPr>
          <a:xfrm>
            <a:off x="5639604" y="8726730"/>
            <a:ext cx="562180" cy="771409"/>
          </a:xfrm>
          <a:custGeom>
            <a:avLst/>
            <a:gdLst>
              <a:gd name="connsiteX0" fmla="*/ 561171 w 562180"/>
              <a:gd name="connsiteY0" fmla="*/ 14045 h 771409"/>
              <a:gd name="connsiteX1" fmla="*/ 316696 w 562180"/>
              <a:gd name="connsiteY1" fmla="*/ 264870 h 771409"/>
              <a:gd name="connsiteX2" fmla="*/ 364321 w 562180"/>
              <a:gd name="connsiteY2" fmla="*/ 245820 h 771409"/>
              <a:gd name="connsiteX3" fmla="*/ 173821 w 562180"/>
              <a:gd name="connsiteY3" fmla="*/ 572845 h 771409"/>
              <a:gd name="connsiteX4" fmla="*/ 196046 w 562180"/>
              <a:gd name="connsiteY4" fmla="*/ 576020 h 771409"/>
              <a:gd name="connsiteX5" fmla="*/ 59521 w 562180"/>
              <a:gd name="connsiteY5" fmla="*/ 683970 h 771409"/>
              <a:gd name="connsiteX6" fmla="*/ 2371 w 562180"/>
              <a:gd name="connsiteY6" fmla="*/ 769695 h 771409"/>
              <a:gd name="connsiteX7" fmla="*/ 132546 w 562180"/>
              <a:gd name="connsiteY7" fmla="*/ 604595 h 771409"/>
              <a:gd name="connsiteX8" fmla="*/ 281771 w 562180"/>
              <a:gd name="connsiteY8" fmla="*/ 195020 h 771409"/>
              <a:gd name="connsiteX9" fmla="*/ 186521 w 562180"/>
              <a:gd name="connsiteY9" fmla="*/ 528395 h 771409"/>
              <a:gd name="connsiteX10" fmla="*/ 364321 w 562180"/>
              <a:gd name="connsiteY10" fmla="*/ 163270 h 771409"/>
              <a:gd name="connsiteX11" fmla="*/ 291296 w 562180"/>
              <a:gd name="connsiteY11" fmla="*/ 360120 h 771409"/>
              <a:gd name="connsiteX12" fmla="*/ 465921 w 562180"/>
              <a:gd name="connsiteY12" fmla="*/ 4520 h 771409"/>
              <a:gd name="connsiteX13" fmla="*/ 405596 w 562180"/>
              <a:gd name="connsiteY13" fmla="*/ 150570 h 771409"/>
              <a:gd name="connsiteX14" fmla="*/ 561171 w 562180"/>
              <a:gd name="connsiteY14" fmla="*/ 14045 h 7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2180" h="771409">
                <a:moveTo>
                  <a:pt x="561171" y="14045"/>
                </a:moveTo>
                <a:cubicBezTo>
                  <a:pt x="546354" y="33095"/>
                  <a:pt x="349504" y="226241"/>
                  <a:pt x="316696" y="264870"/>
                </a:cubicBezTo>
                <a:cubicBezTo>
                  <a:pt x="283888" y="303499"/>
                  <a:pt x="388133" y="194491"/>
                  <a:pt x="364321" y="245820"/>
                </a:cubicBezTo>
                <a:cubicBezTo>
                  <a:pt x="340509" y="297149"/>
                  <a:pt x="201867" y="517812"/>
                  <a:pt x="173821" y="572845"/>
                </a:cubicBezTo>
                <a:cubicBezTo>
                  <a:pt x="145775" y="627878"/>
                  <a:pt x="215096" y="557499"/>
                  <a:pt x="196046" y="576020"/>
                </a:cubicBezTo>
                <a:cubicBezTo>
                  <a:pt x="176996" y="594541"/>
                  <a:pt x="91800" y="651691"/>
                  <a:pt x="59521" y="683970"/>
                </a:cubicBezTo>
                <a:cubicBezTo>
                  <a:pt x="27242" y="716249"/>
                  <a:pt x="-9800" y="782924"/>
                  <a:pt x="2371" y="769695"/>
                </a:cubicBezTo>
                <a:cubicBezTo>
                  <a:pt x="14542" y="756466"/>
                  <a:pt x="85979" y="700374"/>
                  <a:pt x="132546" y="604595"/>
                </a:cubicBezTo>
                <a:cubicBezTo>
                  <a:pt x="179113" y="508816"/>
                  <a:pt x="272775" y="207720"/>
                  <a:pt x="281771" y="195020"/>
                </a:cubicBezTo>
                <a:cubicBezTo>
                  <a:pt x="290767" y="182320"/>
                  <a:pt x="172763" y="533687"/>
                  <a:pt x="186521" y="528395"/>
                </a:cubicBezTo>
                <a:cubicBezTo>
                  <a:pt x="200279" y="523103"/>
                  <a:pt x="346858" y="191316"/>
                  <a:pt x="364321" y="163270"/>
                </a:cubicBezTo>
                <a:cubicBezTo>
                  <a:pt x="381783" y="135224"/>
                  <a:pt x="274363" y="386578"/>
                  <a:pt x="291296" y="360120"/>
                </a:cubicBezTo>
                <a:cubicBezTo>
                  <a:pt x="308229" y="333662"/>
                  <a:pt x="446871" y="39445"/>
                  <a:pt x="465921" y="4520"/>
                </a:cubicBezTo>
                <a:cubicBezTo>
                  <a:pt x="484971" y="-30405"/>
                  <a:pt x="388134" y="148453"/>
                  <a:pt x="405596" y="150570"/>
                </a:cubicBezTo>
                <a:cubicBezTo>
                  <a:pt x="423058" y="152687"/>
                  <a:pt x="575988" y="-5005"/>
                  <a:pt x="561171" y="140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851D3C70-D23B-6526-FE52-879E5698397A}"/>
              </a:ext>
            </a:extLst>
          </p:cNvPr>
          <p:cNvSpPr/>
          <p:nvPr/>
        </p:nvSpPr>
        <p:spPr>
          <a:xfrm>
            <a:off x="5403665" y="8445493"/>
            <a:ext cx="804151" cy="584024"/>
          </a:xfrm>
          <a:custGeom>
            <a:avLst/>
            <a:gdLst>
              <a:gd name="connsiteX0" fmla="*/ 54160 w 804151"/>
              <a:gd name="connsiteY0" fmla="*/ 288932 h 584024"/>
              <a:gd name="connsiteX1" fmla="*/ 241485 w 804151"/>
              <a:gd name="connsiteY1" fmla="*/ 187332 h 584024"/>
              <a:gd name="connsiteX2" fmla="*/ 489135 w 804151"/>
              <a:gd name="connsiteY2" fmla="*/ 168282 h 584024"/>
              <a:gd name="connsiteX3" fmla="*/ 327210 w 804151"/>
              <a:gd name="connsiteY3" fmla="*/ 200032 h 584024"/>
              <a:gd name="connsiteX4" fmla="*/ 473260 w 804151"/>
              <a:gd name="connsiteY4" fmla="*/ 190507 h 584024"/>
              <a:gd name="connsiteX5" fmla="*/ 622485 w 804151"/>
              <a:gd name="connsiteY5" fmla="*/ 165107 h 584024"/>
              <a:gd name="connsiteX6" fmla="*/ 657410 w 804151"/>
              <a:gd name="connsiteY6" fmla="*/ 146057 h 584024"/>
              <a:gd name="connsiteX7" fmla="*/ 635185 w 804151"/>
              <a:gd name="connsiteY7" fmla="*/ 123832 h 584024"/>
              <a:gd name="connsiteX8" fmla="*/ 803460 w 804151"/>
              <a:gd name="connsiteY8" fmla="*/ 244482 h 584024"/>
              <a:gd name="connsiteX9" fmla="*/ 692335 w 804151"/>
              <a:gd name="connsiteY9" fmla="*/ 222257 h 584024"/>
              <a:gd name="connsiteX10" fmla="*/ 628835 w 804151"/>
              <a:gd name="connsiteY10" fmla="*/ 279407 h 584024"/>
              <a:gd name="connsiteX11" fmla="*/ 708210 w 804151"/>
              <a:gd name="connsiteY11" fmla="*/ 301632 h 584024"/>
              <a:gd name="connsiteX12" fmla="*/ 387535 w 804151"/>
              <a:gd name="connsiteY12" fmla="*/ 485782 h 584024"/>
              <a:gd name="connsiteX13" fmla="*/ 114485 w 804151"/>
              <a:gd name="connsiteY13" fmla="*/ 577857 h 584024"/>
              <a:gd name="connsiteX14" fmla="*/ 714560 w 804151"/>
              <a:gd name="connsiteY14" fmla="*/ 317507 h 584024"/>
              <a:gd name="connsiteX15" fmla="*/ 587560 w 804151"/>
              <a:gd name="connsiteY15" fmla="*/ 298457 h 584024"/>
              <a:gd name="connsiteX16" fmla="*/ 609785 w 804151"/>
              <a:gd name="connsiteY16" fmla="*/ 269882 h 584024"/>
              <a:gd name="connsiteX17" fmla="*/ 666935 w 804151"/>
              <a:gd name="connsiteY17" fmla="*/ 219082 h 584024"/>
              <a:gd name="connsiteX18" fmla="*/ 444685 w 804151"/>
              <a:gd name="connsiteY18" fmla="*/ 187332 h 584024"/>
              <a:gd name="connsiteX19" fmla="*/ 416110 w 804151"/>
              <a:gd name="connsiteY19" fmla="*/ 76207 h 584024"/>
              <a:gd name="connsiteX20" fmla="*/ 409760 w 804151"/>
              <a:gd name="connsiteY20" fmla="*/ 66682 h 584024"/>
              <a:gd name="connsiteX21" fmla="*/ 285935 w 804151"/>
              <a:gd name="connsiteY21" fmla="*/ 165107 h 584024"/>
              <a:gd name="connsiteX22" fmla="*/ 117660 w 804151"/>
              <a:gd name="connsiteY22" fmla="*/ 142882 h 584024"/>
              <a:gd name="connsiteX23" fmla="*/ 114485 w 804151"/>
              <a:gd name="connsiteY23" fmla="*/ 7 h 584024"/>
              <a:gd name="connsiteX24" fmla="*/ 104960 w 804151"/>
              <a:gd name="connsiteY24" fmla="*/ 136532 h 584024"/>
              <a:gd name="connsiteX25" fmla="*/ 127185 w 804151"/>
              <a:gd name="connsiteY25" fmla="*/ 168282 h 584024"/>
              <a:gd name="connsiteX26" fmla="*/ 6535 w 804151"/>
              <a:gd name="connsiteY26" fmla="*/ 187332 h 584024"/>
              <a:gd name="connsiteX27" fmla="*/ 31935 w 804151"/>
              <a:gd name="connsiteY27" fmla="*/ 177807 h 584024"/>
              <a:gd name="connsiteX28" fmla="*/ 165285 w 804151"/>
              <a:gd name="connsiteY28" fmla="*/ 171457 h 584024"/>
              <a:gd name="connsiteX29" fmla="*/ 54160 w 804151"/>
              <a:gd name="connsiteY29" fmla="*/ 288932 h 58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04151" h="584024">
                <a:moveTo>
                  <a:pt x="54160" y="288932"/>
                </a:moveTo>
                <a:cubicBezTo>
                  <a:pt x="66860" y="291578"/>
                  <a:pt x="168989" y="207440"/>
                  <a:pt x="241485" y="187332"/>
                </a:cubicBezTo>
                <a:cubicBezTo>
                  <a:pt x="313981" y="167224"/>
                  <a:pt x="474848" y="166165"/>
                  <a:pt x="489135" y="168282"/>
                </a:cubicBezTo>
                <a:cubicBezTo>
                  <a:pt x="503423" y="170399"/>
                  <a:pt x="329856" y="196328"/>
                  <a:pt x="327210" y="200032"/>
                </a:cubicBezTo>
                <a:cubicBezTo>
                  <a:pt x="324564" y="203736"/>
                  <a:pt x="424048" y="196328"/>
                  <a:pt x="473260" y="190507"/>
                </a:cubicBezTo>
                <a:cubicBezTo>
                  <a:pt x="522472" y="184686"/>
                  <a:pt x="591793" y="172515"/>
                  <a:pt x="622485" y="165107"/>
                </a:cubicBezTo>
                <a:cubicBezTo>
                  <a:pt x="653177" y="157699"/>
                  <a:pt x="655293" y="152936"/>
                  <a:pt x="657410" y="146057"/>
                </a:cubicBezTo>
                <a:cubicBezTo>
                  <a:pt x="659527" y="139178"/>
                  <a:pt x="610843" y="107428"/>
                  <a:pt x="635185" y="123832"/>
                </a:cubicBezTo>
                <a:cubicBezTo>
                  <a:pt x="659527" y="140236"/>
                  <a:pt x="793935" y="228078"/>
                  <a:pt x="803460" y="244482"/>
                </a:cubicBezTo>
                <a:cubicBezTo>
                  <a:pt x="812985" y="260886"/>
                  <a:pt x="721439" y="216436"/>
                  <a:pt x="692335" y="222257"/>
                </a:cubicBezTo>
                <a:cubicBezTo>
                  <a:pt x="663231" y="228078"/>
                  <a:pt x="626189" y="266178"/>
                  <a:pt x="628835" y="279407"/>
                </a:cubicBezTo>
                <a:cubicBezTo>
                  <a:pt x="631481" y="292636"/>
                  <a:pt x="748427" y="267236"/>
                  <a:pt x="708210" y="301632"/>
                </a:cubicBezTo>
                <a:cubicBezTo>
                  <a:pt x="667993" y="336028"/>
                  <a:pt x="486489" y="439744"/>
                  <a:pt x="387535" y="485782"/>
                </a:cubicBezTo>
                <a:cubicBezTo>
                  <a:pt x="288581" y="531820"/>
                  <a:pt x="59981" y="605903"/>
                  <a:pt x="114485" y="577857"/>
                </a:cubicBezTo>
                <a:cubicBezTo>
                  <a:pt x="168989" y="549811"/>
                  <a:pt x="635714" y="364074"/>
                  <a:pt x="714560" y="317507"/>
                </a:cubicBezTo>
                <a:cubicBezTo>
                  <a:pt x="793406" y="270940"/>
                  <a:pt x="605022" y="306394"/>
                  <a:pt x="587560" y="298457"/>
                </a:cubicBezTo>
                <a:cubicBezTo>
                  <a:pt x="570098" y="290520"/>
                  <a:pt x="596556" y="283111"/>
                  <a:pt x="609785" y="269882"/>
                </a:cubicBezTo>
                <a:cubicBezTo>
                  <a:pt x="623014" y="256653"/>
                  <a:pt x="694452" y="232840"/>
                  <a:pt x="666935" y="219082"/>
                </a:cubicBezTo>
                <a:cubicBezTo>
                  <a:pt x="639418" y="205324"/>
                  <a:pt x="486489" y="211144"/>
                  <a:pt x="444685" y="187332"/>
                </a:cubicBezTo>
                <a:cubicBezTo>
                  <a:pt x="402881" y="163519"/>
                  <a:pt x="421931" y="96315"/>
                  <a:pt x="416110" y="76207"/>
                </a:cubicBezTo>
                <a:cubicBezTo>
                  <a:pt x="410289" y="56099"/>
                  <a:pt x="431456" y="51865"/>
                  <a:pt x="409760" y="66682"/>
                </a:cubicBezTo>
                <a:cubicBezTo>
                  <a:pt x="388064" y="81499"/>
                  <a:pt x="334618" y="152407"/>
                  <a:pt x="285935" y="165107"/>
                </a:cubicBezTo>
                <a:cubicBezTo>
                  <a:pt x="237252" y="177807"/>
                  <a:pt x="146235" y="170399"/>
                  <a:pt x="117660" y="142882"/>
                </a:cubicBezTo>
                <a:cubicBezTo>
                  <a:pt x="89085" y="115365"/>
                  <a:pt x="116602" y="1065"/>
                  <a:pt x="114485" y="7"/>
                </a:cubicBezTo>
                <a:cubicBezTo>
                  <a:pt x="112368" y="-1051"/>
                  <a:pt x="102843" y="108486"/>
                  <a:pt x="104960" y="136532"/>
                </a:cubicBezTo>
                <a:cubicBezTo>
                  <a:pt x="107077" y="164578"/>
                  <a:pt x="143589" y="159815"/>
                  <a:pt x="127185" y="168282"/>
                </a:cubicBezTo>
                <a:cubicBezTo>
                  <a:pt x="110781" y="176749"/>
                  <a:pt x="22410" y="185744"/>
                  <a:pt x="6535" y="187332"/>
                </a:cubicBezTo>
                <a:cubicBezTo>
                  <a:pt x="-9340" y="188919"/>
                  <a:pt x="5477" y="180453"/>
                  <a:pt x="31935" y="177807"/>
                </a:cubicBezTo>
                <a:cubicBezTo>
                  <a:pt x="58393" y="175161"/>
                  <a:pt x="163698" y="152407"/>
                  <a:pt x="165285" y="171457"/>
                </a:cubicBezTo>
                <a:cubicBezTo>
                  <a:pt x="166872" y="190507"/>
                  <a:pt x="41460" y="286286"/>
                  <a:pt x="54160" y="2889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65EA0628-43D2-95CA-2109-CAF7267F81E4}"/>
              </a:ext>
            </a:extLst>
          </p:cNvPr>
          <p:cNvSpPr/>
          <p:nvPr/>
        </p:nvSpPr>
        <p:spPr>
          <a:xfrm>
            <a:off x="5464150" y="9073558"/>
            <a:ext cx="12725" cy="316521"/>
          </a:xfrm>
          <a:custGeom>
            <a:avLst/>
            <a:gdLst>
              <a:gd name="connsiteX0" fmla="*/ 25 w 12725"/>
              <a:gd name="connsiteY0" fmla="*/ 592 h 316521"/>
              <a:gd name="connsiteX1" fmla="*/ 9550 w 12725"/>
              <a:gd name="connsiteY1" fmla="*/ 305392 h 316521"/>
              <a:gd name="connsiteX2" fmla="*/ 12725 w 12725"/>
              <a:gd name="connsiteY2" fmla="*/ 229192 h 316521"/>
              <a:gd name="connsiteX3" fmla="*/ 25 w 12725"/>
              <a:gd name="connsiteY3" fmla="*/ 592 h 3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5" h="316521">
                <a:moveTo>
                  <a:pt x="25" y="592"/>
                </a:moveTo>
                <a:cubicBezTo>
                  <a:pt x="-504" y="13292"/>
                  <a:pt x="7433" y="267292"/>
                  <a:pt x="9550" y="305392"/>
                </a:cubicBezTo>
                <a:cubicBezTo>
                  <a:pt x="11667" y="343492"/>
                  <a:pt x="12725" y="275229"/>
                  <a:pt x="12725" y="229192"/>
                </a:cubicBezTo>
                <a:cubicBezTo>
                  <a:pt x="12725" y="183155"/>
                  <a:pt x="554" y="-12108"/>
                  <a:pt x="25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0E122E84-5E79-C916-12C3-253485A6EF00}"/>
              </a:ext>
            </a:extLst>
          </p:cNvPr>
          <p:cNvSpPr/>
          <p:nvPr/>
        </p:nvSpPr>
        <p:spPr>
          <a:xfrm>
            <a:off x="4949825" y="9328108"/>
            <a:ext cx="762335" cy="1250992"/>
          </a:xfrm>
          <a:custGeom>
            <a:avLst/>
            <a:gdLst>
              <a:gd name="connsiteX0" fmla="*/ 657225 w 762335"/>
              <a:gd name="connsiteY0" fmla="*/ 42 h 1250992"/>
              <a:gd name="connsiteX1" fmla="*/ 609600 w 762335"/>
              <a:gd name="connsiteY1" fmla="*/ 257217 h 1250992"/>
              <a:gd name="connsiteX2" fmla="*/ 638175 w 762335"/>
              <a:gd name="connsiteY2" fmla="*/ 200067 h 1250992"/>
              <a:gd name="connsiteX3" fmla="*/ 523875 w 762335"/>
              <a:gd name="connsiteY3" fmla="*/ 346117 h 1250992"/>
              <a:gd name="connsiteX4" fmla="*/ 539750 w 762335"/>
              <a:gd name="connsiteY4" fmla="*/ 298492 h 1250992"/>
              <a:gd name="connsiteX5" fmla="*/ 495300 w 762335"/>
              <a:gd name="connsiteY5" fmla="*/ 447717 h 1250992"/>
              <a:gd name="connsiteX6" fmla="*/ 463550 w 762335"/>
              <a:gd name="connsiteY6" fmla="*/ 520742 h 1250992"/>
              <a:gd name="connsiteX7" fmla="*/ 482600 w 762335"/>
              <a:gd name="connsiteY7" fmla="*/ 447717 h 1250992"/>
              <a:gd name="connsiteX8" fmla="*/ 339725 w 762335"/>
              <a:gd name="connsiteY8" fmla="*/ 708067 h 1250992"/>
              <a:gd name="connsiteX9" fmla="*/ 361950 w 762335"/>
              <a:gd name="connsiteY9" fmla="*/ 669967 h 1250992"/>
              <a:gd name="connsiteX10" fmla="*/ 0 w 762335"/>
              <a:gd name="connsiteY10" fmla="*/ 1250992 h 1250992"/>
              <a:gd name="connsiteX11" fmla="*/ 577850 w 762335"/>
              <a:gd name="connsiteY11" fmla="*/ 320717 h 1250992"/>
              <a:gd name="connsiteX12" fmla="*/ 758825 w 762335"/>
              <a:gd name="connsiteY12" fmla="*/ 28617 h 1250992"/>
              <a:gd name="connsiteX13" fmla="*/ 698500 w 762335"/>
              <a:gd name="connsiteY13" fmla="*/ 111167 h 1250992"/>
              <a:gd name="connsiteX14" fmla="*/ 711200 w 762335"/>
              <a:gd name="connsiteY14" fmla="*/ 12742 h 1250992"/>
              <a:gd name="connsiteX15" fmla="*/ 641350 w 762335"/>
              <a:gd name="connsiteY15" fmla="*/ 234992 h 1250992"/>
              <a:gd name="connsiteX16" fmla="*/ 657225 w 762335"/>
              <a:gd name="connsiteY16" fmla="*/ 42 h 12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2335" h="1250992">
                <a:moveTo>
                  <a:pt x="657225" y="42"/>
                </a:moveTo>
                <a:cubicBezTo>
                  <a:pt x="651933" y="3746"/>
                  <a:pt x="612775" y="223880"/>
                  <a:pt x="609600" y="257217"/>
                </a:cubicBezTo>
                <a:cubicBezTo>
                  <a:pt x="606425" y="290554"/>
                  <a:pt x="652462" y="185250"/>
                  <a:pt x="638175" y="200067"/>
                </a:cubicBezTo>
                <a:cubicBezTo>
                  <a:pt x="623888" y="214884"/>
                  <a:pt x="540279" y="329713"/>
                  <a:pt x="523875" y="346117"/>
                </a:cubicBezTo>
                <a:cubicBezTo>
                  <a:pt x="507471" y="362521"/>
                  <a:pt x="544512" y="281559"/>
                  <a:pt x="539750" y="298492"/>
                </a:cubicBezTo>
                <a:cubicBezTo>
                  <a:pt x="534988" y="315425"/>
                  <a:pt x="508000" y="410675"/>
                  <a:pt x="495300" y="447717"/>
                </a:cubicBezTo>
                <a:cubicBezTo>
                  <a:pt x="482600" y="484759"/>
                  <a:pt x="465667" y="520742"/>
                  <a:pt x="463550" y="520742"/>
                </a:cubicBezTo>
                <a:cubicBezTo>
                  <a:pt x="461433" y="520742"/>
                  <a:pt x="503237" y="416496"/>
                  <a:pt x="482600" y="447717"/>
                </a:cubicBezTo>
                <a:cubicBezTo>
                  <a:pt x="461963" y="478938"/>
                  <a:pt x="359833" y="671025"/>
                  <a:pt x="339725" y="708067"/>
                </a:cubicBezTo>
                <a:cubicBezTo>
                  <a:pt x="319617" y="745109"/>
                  <a:pt x="361950" y="669967"/>
                  <a:pt x="361950" y="669967"/>
                </a:cubicBezTo>
                <a:lnTo>
                  <a:pt x="0" y="1250992"/>
                </a:lnTo>
                <a:lnTo>
                  <a:pt x="577850" y="320717"/>
                </a:lnTo>
                <a:cubicBezTo>
                  <a:pt x="704321" y="116988"/>
                  <a:pt x="738717" y="63542"/>
                  <a:pt x="758825" y="28617"/>
                </a:cubicBezTo>
                <a:cubicBezTo>
                  <a:pt x="778933" y="-6308"/>
                  <a:pt x="706437" y="113813"/>
                  <a:pt x="698500" y="111167"/>
                </a:cubicBezTo>
                <a:cubicBezTo>
                  <a:pt x="690563" y="108521"/>
                  <a:pt x="720725" y="-7895"/>
                  <a:pt x="711200" y="12742"/>
                </a:cubicBezTo>
                <a:cubicBezTo>
                  <a:pt x="701675" y="33379"/>
                  <a:pt x="650346" y="231288"/>
                  <a:pt x="641350" y="234992"/>
                </a:cubicBezTo>
                <a:cubicBezTo>
                  <a:pt x="632354" y="238696"/>
                  <a:pt x="662517" y="-3662"/>
                  <a:pt x="657225" y="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BE5158F3-039A-3E86-AD6D-BF3EC2E5AD88}"/>
              </a:ext>
            </a:extLst>
          </p:cNvPr>
          <p:cNvSpPr/>
          <p:nvPr/>
        </p:nvSpPr>
        <p:spPr>
          <a:xfrm>
            <a:off x="4926992" y="9867121"/>
            <a:ext cx="454328" cy="698106"/>
          </a:xfrm>
          <a:custGeom>
            <a:avLst/>
            <a:gdLst>
              <a:gd name="connsiteX0" fmla="*/ 448283 w 454328"/>
              <a:gd name="connsiteY0" fmla="*/ 10304 h 698106"/>
              <a:gd name="connsiteX1" fmla="*/ 3783 w 454328"/>
              <a:gd name="connsiteY1" fmla="*/ 692929 h 698106"/>
              <a:gd name="connsiteX2" fmla="*/ 245083 w 454328"/>
              <a:gd name="connsiteY2" fmla="*/ 308754 h 698106"/>
              <a:gd name="connsiteX3" fmla="*/ 448283 w 454328"/>
              <a:gd name="connsiteY3" fmla="*/ 10304 h 6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328" h="698106">
                <a:moveTo>
                  <a:pt x="448283" y="10304"/>
                </a:moveTo>
                <a:cubicBezTo>
                  <a:pt x="408066" y="74333"/>
                  <a:pt x="37650" y="643187"/>
                  <a:pt x="3783" y="692929"/>
                </a:cubicBezTo>
                <a:cubicBezTo>
                  <a:pt x="-30084" y="742671"/>
                  <a:pt x="172587" y="420408"/>
                  <a:pt x="245083" y="308754"/>
                </a:cubicBezTo>
                <a:cubicBezTo>
                  <a:pt x="317579" y="197100"/>
                  <a:pt x="488500" y="-53725"/>
                  <a:pt x="448283" y="103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8342E8E9-4C6B-642B-E919-73CBF6940E50}"/>
              </a:ext>
            </a:extLst>
          </p:cNvPr>
          <p:cNvSpPr/>
          <p:nvPr/>
        </p:nvSpPr>
        <p:spPr>
          <a:xfrm>
            <a:off x="4938908" y="9652384"/>
            <a:ext cx="555155" cy="979765"/>
          </a:xfrm>
          <a:custGeom>
            <a:avLst/>
            <a:gdLst>
              <a:gd name="connsiteX0" fmla="*/ 550667 w 555155"/>
              <a:gd name="connsiteY0" fmla="*/ 9141 h 979765"/>
              <a:gd name="connsiteX1" fmla="*/ 7742 w 555155"/>
              <a:gd name="connsiteY1" fmla="*/ 967991 h 979765"/>
              <a:gd name="connsiteX2" fmla="*/ 252217 w 555155"/>
              <a:gd name="connsiteY2" fmla="*/ 510791 h 979765"/>
              <a:gd name="connsiteX3" fmla="*/ 550667 w 555155"/>
              <a:gd name="connsiteY3" fmla="*/ 9141 h 97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155" h="979765">
                <a:moveTo>
                  <a:pt x="550667" y="9141"/>
                </a:moveTo>
                <a:cubicBezTo>
                  <a:pt x="509921" y="85341"/>
                  <a:pt x="57484" y="884383"/>
                  <a:pt x="7742" y="967991"/>
                </a:cubicBezTo>
                <a:cubicBezTo>
                  <a:pt x="-42000" y="1051599"/>
                  <a:pt x="160671" y="667953"/>
                  <a:pt x="252217" y="510791"/>
                </a:cubicBezTo>
                <a:cubicBezTo>
                  <a:pt x="343763" y="353629"/>
                  <a:pt x="591413" y="-67059"/>
                  <a:pt x="550667" y="9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9ACA3CA8-438E-ED41-4FB5-79213869450D}"/>
              </a:ext>
            </a:extLst>
          </p:cNvPr>
          <p:cNvSpPr/>
          <p:nvPr/>
        </p:nvSpPr>
        <p:spPr>
          <a:xfrm>
            <a:off x="6918229" y="9213470"/>
            <a:ext cx="33604" cy="1075439"/>
          </a:xfrm>
          <a:custGeom>
            <a:avLst/>
            <a:gdLst>
              <a:gd name="connsiteX0" fmla="*/ 96 w 33604"/>
              <a:gd name="connsiteY0" fmla="*/ 380 h 1075439"/>
              <a:gd name="connsiteX1" fmla="*/ 22321 w 33604"/>
              <a:gd name="connsiteY1" fmla="*/ 1003680 h 1075439"/>
              <a:gd name="connsiteX2" fmla="*/ 31846 w 33604"/>
              <a:gd name="connsiteY2" fmla="*/ 886205 h 1075439"/>
              <a:gd name="connsiteX3" fmla="*/ 96 w 33604"/>
              <a:gd name="connsiteY3" fmla="*/ 380 h 107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4" h="1075439">
                <a:moveTo>
                  <a:pt x="96" y="380"/>
                </a:moveTo>
                <a:cubicBezTo>
                  <a:pt x="-1491" y="19959"/>
                  <a:pt x="17029" y="856043"/>
                  <a:pt x="22321" y="1003680"/>
                </a:cubicBezTo>
                <a:cubicBezTo>
                  <a:pt x="27613" y="1151317"/>
                  <a:pt x="37667" y="1050776"/>
                  <a:pt x="31846" y="886205"/>
                </a:cubicBezTo>
                <a:cubicBezTo>
                  <a:pt x="26025" y="721634"/>
                  <a:pt x="1683" y="-19199"/>
                  <a:pt x="96" y="3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72F87BAE-62E6-9594-5535-343DBDE78FE1}"/>
              </a:ext>
            </a:extLst>
          </p:cNvPr>
          <p:cNvSpPr/>
          <p:nvPr/>
        </p:nvSpPr>
        <p:spPr>
          <a:xfrm>
            <a:off x="6683309" y="9947151"/>
            <a:ext cx="298189" cy="860769"/>
          </a:xfrm>
          <a:custGeom>
            <a:avLst/>
            <a:gdLst>
              <a:gd name="connsiteX0" fmla="*/ 222316 w 298189"/>
              <a:gd name="connsiteY0" fmla="*/ 124 h 860769"/>
              <a:gd name="connsiteX1" fmla="*/ 225491 w 298189"/>
              <a:gd name="connsiteY1" fmla="*/ 231899 h 860769"/>
              <a:gd name="connsiteX2" fmla="*/ 114366 w 298189"/>
              <a:gd name="connsiteY2" fmla="*/ 482724 h 860769"/>
              <a:gd name="connsiteX3" fmla="*/ 133416 w 298189"/>
              <a:gd name="connsiteY3" fmla="*/ 431924 h 860769"/>
              <a:gd name="connsiteX4" fmla="*/ 50866 w 298189"/>
              <a:gd name="connsiteY4" fmla="*/ 616074 h 860769"/>
              <a:gd name="connsiteX5" fmla="*/ 54041 w 298189"/>
              <a:gd name="connsiteY5" fmla="*/ 698624 h 860769"/>
              <a:gd name="connsiteX6" fmla="*/ 63566 w 298189"/>
              <a:gd name="connsiteY6" fmla="*/ 571624 h 860769"/>
              <a:gd name="connsiteX7" fmla="*/ 34991 w 298189"/>
              <a:gd name="connsiteY7" fmla="*/ 822449 h 860769"/>
              <a:gd name="connsiteX8" fmla="*/ 31816 w 298189"/>
              <a:gd name="connsiteY8" fmla="*/ 619249 h 860769"/>
              <a:gd name="connsiteX9" fmla="*/ 66 w 298189"/>
              <a:gd name="connsiteY9" fmla="*/ 860549 h 860769"/>
              <a:gd name="connsiteX10" fmla="*/ 41341 w 298189"/>
              <a:gd name="connsiteY10" fmla="*/ 654174 h 860769"/>
              <a:gd name="connsiteX11" fmla="*/ 260416 w 298189"/>
              <a:gd name="connsiteY11" fmla="*/ 250949 h 860769"/>
              <a:gd name="connsiteX12" fmla="*/ 133416 w 298189"/>
              <a:gd name="connsiteY12" fmla="*/ 422399 h 860769"/>
              <a:gd name="connsiteX13" fmla="*/ 295341 w 298189"/>
              <a:gd name="connsiteY13" fmla="*/ 146174 h 860769"/>
              <a:gd name="connsiteX14" fmla="*/ 238191 w 298189"/>
              <a:gd name="connsiteY14" fmla="*/ 222374 h 860769"/>
              <a:gd name="connsiteX15" fmla="*/ 257241 w 298189"/>
              <a:gd name="connsiteY15" fmla="*/ 200149 h 860769"/>
              <a:gd name="connsiteX16" fmla="*/ 222316 w 298189"/>
              <a:gd name="connsiteY16" fmla="*/ 124 h 8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189" h="860769">
                <a:moveTo>
                  <a:pt x="222316" y="124"/>
                </a:moveTo>
                <a:cubicBezTo>
                  <a:pt x="217024" y="5416"/>
                  <a:pt x="243483" y="151466"/>
                  <a:pt x="225491" y="231899"/>
                </a:cubicBezTo>
                <a:cubicBezTo>
                  <a:pt x="207499" y="312332"/>
                  <a:pt x="129712" y="449386"/>
                  <a:pt x="114366" y="482724"/>
                </a:cubicBezTo>
                <a:cubicBezTo>
                  <a:pt x="99020" y="516062"/>
                  <a:pt x="143999" y="409699"/>
                  <a:pt x="133416" y="431924"/>
                </a:cubicBezTo>
                <a:cubicBezTo>
                  <a:pt x="122833" y="454149"/>
                  <a:pt x="64095" y="571624"/>
                  <a:pt x="50866" y="616074"/>
                </a:cubicBezTo>
                <a:cubicBezTo>
                  <a:pt x="37637" y="660524"/>
                  <a:pt x="51924" y="706032"/>
                  <a:pt x="54041" y="698624"/>
                </a:cubicBezTo>
                <a:cubicBezTo>
                  <a:pt x="56158" y="691216"/>
                  <a:pt x="66741" y="550987"/>
                  <a:pt x="63566" y="571624"/>
                </a:cubicBezTo>
                <a:cubicBezTo>
                  <a:pt x="60391" y="592262"/>
                  <a:pt x="40283" y="814512"/>
                  <a:pt x="34991" y="822449"/>
                </a:cubicBezTo>
                <a:cubicBezTo>
                  <a:pt x="29699" y="830386"/>
                  <a:pt x="37637" y="612899"/>
                  <a:pt x="31816" y="619249"/>
                </a:cubicBezTo>
                <a:cubicBezTo>
                  <a:pt x="25995" y="625599"/>
                  <a:pt x="-1522" y="854728"/>
                  <a:pt x="66" y="860549"/>
                </a:cubicBezTo>
                <a:cubicBezTo>
                  <a:pt x="1653" y="866370"/>
                  <a:pt x="-2051" y="755774"/>
                  <a:pt x="41341" y="654174"/>
                </a:cubicBezTo>
                <a:cubicBezTo>
                  <a:pt x="84733" y="552574"/>
                  <a:pt x="245070" y="289578"/>
                  <a:pt x="260416" y="250949"/>
                </a:cubicBezTo>
                <a:cubicBezTo>
                  <a:pt x="275762" y="212320"/>
                  <a:pt x="127595" y="439861"/>
                  <a:pt x="133416" y="422399"/>
                </a:cubicBezTo>
                <a:cubicBezTo>
                  <a:pt x="139237" y="404937"/>
                  <a:pt x="277879" y="179511"/>
                  <a:pt x="295341" y="146174"/>
                </a:cubicBezTo>
                <a:cubicBezTo>
                  <a:pt x="312803" y="112837"/>
                  <a:pt x="244541" y="213378"/>
                  <a:pt x="238191" y="222374"/>
                </a:cubicBezTo>
                <a:cubicBezTo>
                  <a:pt x="231841" y="231370"/>
                  <a:pt x="258828" y="239836"/>
                  <a:pt x="257241" y="200149"/>
                </a:cubicBezTo>
                <a:cubicBezTo>
                  <a:pt x="255654" y="160462"/>
                  <a:pt x="227608" y="-5168"/>
                  <a:pt x="222316" y="1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688340BE-D2C5-F095-4964-6CAD9CC4AC72}"/>
              </a:ext>
            </a:extLst>
          </p:cNvPr>
          <p:cNvSpPr/>
          <p:nvPr/>
        </p:nvSpPr>
        <p:spPr>
          <a:xfrm>
            <a:off x="7525252" y="6017488"/>
            <a:ext cx="295070" cy="565606"/>
          </a:xfrm>
          <a:custGeom>
            <a:avLst/>
            <a:gdLst>
              <a:gd name="connsiteX0" fmla="*/ 294253 w 295070"/>
              <a:gd name="connsiteY0" fmla="*/ 927 h 565606"/>
              <a:gd name="connsiteX1" fmla="*/ 94748 w 295070"/>
              <a:gd name="connsiteY1" fmla="*/ 244767 h 565606"/>
              <a:gd name="connsiteX2" fmla="*/ 11621 w 295070"/>
              <a:gd name="connsiteY2" fmla="*/ 560650 h 565606"/>
              <a:gd name="connsiteX3" fmla="*/ 116915 w 295070"/>
              <a:gd name="connsiteY3" fmla="*/ 427647 h 565606"/>
              <a:gd name="connsiteX4" fmla="*/ 266544 w 295070"/>
              <a:gd name="connsiteY4" fmla="*/ 289101 h 565606"/>
              <a:gd name="connsiteX5" fmla="*/ 44872 w 295070"/>
              <a:gd name="connsiteY5" fmla="*/ 532941 h 565606"/>
              <a:gd name="connsiteX6" fmla="*/ 33788 w 295070"/>
              <a:gd name="connsiteY6" fmla="*/ 366687 h 565606"/>
              <a:gd name="connsiteX7" fmla="*/ 537 w 295070"/>
              <a:gd name="connsiteY7" fmla="*/ 194890 h 565606"/>
              <a:gd name="connsiteX8" fmla="*/ 17163 w 295070"/>
              <a:gd name="connsiteY8" fmla="*/ 294643 h 565606"/>
              <a:gd name="connsiteX9" fmla="*/ 67039 w 295070"/>
              <a:gd name="connsiteY9" fmla="*/ 167181 h 565606"/>
              <a:gd name="connsiteX10" fmla="*/ 11621 w 295070"/>
              <a:gd name="connsiteY10" fmla="*/ 333436 h 565606"/>
              <a:gd name="connsiteX11" fmla="*/ 294253 w 295070"/>
              <a:gd name="connsiteY11" fmla="*/ 927 h 56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70" h="565606">
                <a:moveTo>
                  <a:pt x="294253" y="927"/>
                </a:moveTo>
                <a:cubicBezTo>
                  <a:pt x="308108" y="-13851"/>
                  <a:pt x="141853" y="151480"/>
                  <a:pt x="94748" y="244767"/>
                </a:cubicBezTo>
                <a:cubicBezTo>
                  <a:pt x="47643" y="338054"/>
                  <a:pt x="7927" y="530170"/>
                  <a:pt x="11621" y="560650"/>
                </a:cubicBezTo>
                <a:cubicBezTo>
                  <a:pt x="15315" y="591130"/>
                  <a:pt x="74428" y="472905"/>
                  <a:pt x="116915" y="427647"/>
                </a:cubicBezTo>
                <a:cubicBezTo>
                  <a:pt x="159402" y="382389"/>
                  <a:pt x="278551" y="271552"/>
                  <a:pt x="266544" y="289101"/>
                </a:cubicBezTo>
                <a:cubicBezTo>
                  <a:pt x="254537" y="306650"/>
                  <a:pt x="83665" y="520010"/>
                  <a:pt x="44872" y="532941"/>
                </a:cubicBezTo>
                <a:cubicBezTo>
                  <a:pt x="6079" y="545872"/>
                  <a:pt x="41177" y="423029"/>
                  <a:pt x="33788" y="366687"/>
                </a:cubicBezTo>
                <a:cubicBezTo>
                  <a:pt x="26399" y="310345"/>
                  <a:pt x="3308" y="206897"/>
                  <a:pt x="537" y="194890"/>
                </a:cubicBezTo>
                <a:cubicBezTo>
                  <a:pt x="-2234" y="182883"/>
                  <a:pt x="6079" y="299261"/>
                  <a:pt x="17163" y="294643"/>
                </a:cubicBezTo>
                <a:cubicBezTo>
                  <a:pt x="28247" y="290025"/>
                  <a:pt x="67963" y="160715"/>
                  <a:pt x="67039" y="167181"/>
                </a:cubicBezTo>
                <a:cubicBezTo>
                  <a:pt x="66115" y="173647"/>
                  <a:pt x="-23477" y="356527"/>
                  <a:pt x="11621" y="333436"/>
                </a:cubicBezTo>
                <a:cubicBezTo>
                  <a:pt x="46719" y="310345"/>
                  <a:pt x="280398" y="15705"/>
                  <a:pt x="294253" y="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06D88F42-EFAC-C226-10D4-EA9A1BA34763}"/>
              </a:ext>
            </a:extLst>
          </p:cNvPr>
          <p:cNvSpPr/>
          <p:nvPr/>
        </p:nvSpPr>
        <p:spPr>
          <a:xfrm>
            <a:off x="7319415" y="6225527"/>
            <a:ext cx="408864" cy="740167"/>
          </a:xfrm>
          <a:custGeom>
            <a:avLst/>
            <a:gdLst>
              <a:gd name="connsiteX0" fmla="*/ 405880 w 408864"/>
              <a:gd name="connsiteY0" fmla="*/ 3477 h 740167"/>
              <a:gd name="connsiteX1" fmla="*/ 1327 w 408864"/>
              <a:gd name="connsiteY1" fmla="*/ 734997 h 740167"/>
              <a:gd name="connsiteX2" fmla="*/ 272876 w 408864"/>
              <a:gd name="connsiteY2" fmla="*/ 335986 h 740167"/>
              <a:gd name="connsiteX3" fmla="*/ 189749 w 408864"/>
              <a:gd name="connsiteY3" fmla="*/ 452364 h 740167"/>
              <a:gd name="connsiteX4" fmla="*/ 405880 w 408864"/>
              <a:gd name="connsiteY4" fmla="*/ 3477 h 7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64" h="740167">
                <a:moveTo>
                  <a:pt x="405880" y="3477"/>
                </a:moveTo>
                <a:cubicBezTo>
                  <a:pt x="374476" y="50583"/>
                  <a:pt x="23494" y="679579"/>
                  <a:pt x="1327" y="734997"/>
                </a:cubicBezTo>
                <a:cubicBezTo>
                  <a:pt x="-20840" y="790415"/>
                  <a:pt x="241472" y="383092"/>
                  <a:pt x="272876" y="335986"/>
                </a:cubicBezTo>
                <a:cubicBezTo>
                  <a:pt x="304280" y="288881"/>
                  <a:pt x="168505" y="502240"/>
                  <a:pt x="189749" y="452364"/>
                </a:cubicBezTo>
                <a:cubicBezTo>
                  <a:pt x="210993" y="402488"/>
                  <a:pt x="437284" y="-43629"/>
                  <a:pt x="405880" y="34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9DAD3F80-7417-5BCF-2D61-E1331355043A}"/>
              </a:ext>
            </a:extLst>
          </p:cNvPr>
          <p:cNvSpPr/>
          <p:nvPr/>
        </p:nvSpPr>
        <p:spPr>
          <a:xfrm>
            <a:off x="7695467" y="6270695"/>
            <a:ext cx="397530" cy="645534"/>
          </a:xfrm>
          <a:custGeom>
            <a:avLst/>
            <a:gdLst>
              <a:gd name="connsiteX0" fmla="*/ 390046 w 397530"/>
              <a:gd name="connsiteY0" fmla="*/ 8185 h 645534"/>
              <a:gd name="connsiteX1" fmla="*/ 2118 w 397530"/>
              <a:gd name="connsiteY1" fmla="*/ 639952 h 645534"/>
              <a:gd name="connsiteX2" fmla="*/ 240417 w 397530"/>
              <a:gd name="connsiteY2" fmla="*/ 301901 h 645534"/>
              <a:gd name="connsiteX3" fmla="*/ 390046 w 397530"/>
              <a:gd name="connsiteY3" fmla="*/ 8185 h 6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30" h="645534">
                <a:moveTo>
                  <a:pt x="390046" y="8185"/>
                </a:moveTo>
                <a:cubicBezTo>
                  <a:pt x="350329" y="64527"/>
                  <a:pt x="27056" y="590999"/>
                  <a:pt x="2118" y="639952"/>
                </a:cubicBezTo>
                <a:cubicBezTo>
                  <a:pt x="-22820" y="688905"/>
                  <a:pt x="179457" y="402577"/>
                  <a:pt x="240417" y="301901"/>
                </a:cubicBezTo>
                <a:cubicBezTo>
                  <a:pt x="301377" y="201225"/>
                  <a:pt x="429763" y="-48157"/>
                  <a:pt x="390046" y="8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A0F9D9C0-B9EF-A1FA-30D2-4F40EA0B2F0E}"/>
              </a:ext>
            </a:extLst>
          </p:cNvPr>
          <p:cNvSpPr/>
          <p:nvPr/>
        </p:nvSpPr>
        <p:spPr>
          <a:xfrm>
            <a:off x="7321428" y="6206802"/>
            <a:ext cx="780939" cy="1282463"/>
          </a:xfrm>
          <a:custGeom>
            <a:avLst/>
            <a:gdLst>
              <a:gd name="connsiteX0" fmla="*/ 780710 w 780939"/>
              <a:gd name="connsiteY0" fmla="*/ 34 h 1282463"/>
              <a:gd name="connsiteX1" fmla="*/ 542412 w 780939"/>
              <a:gd name="connsiteY1" fmla="*/ 559758 h 1282463"/>
              <a:gd name="connsiteX2" fmla="*/ 564579 w 780939"/>
              <a:gd name="connsiteY2" fmla="*/ 532049 h 1282463"/>
              <a:gd name="connsiteX3" fmla="*/ 65816 w 780939"/>
              <a:gd name="connsiteY3" fmla="*/ 1119482 h 1282463"/>
              <a:gd name="connsiteX4" fmla="*/ 137859 w 780939"/>
              <a:gd name="connsiteY4" fmla="*/ 1047438 h 1282463"/>
              <a:gd name="connsiteX5" fmla="*/ 4856 w 780939"/>
              <a:gd name="connsiteY5" fmla="*/ 1274653 h 1282463"/>
              <a:gd name="connsiteX6" fmla="*/ 342907 w 780939"/>
              <a:gd name="connsiteY6" fmla="*/ 714929 h 1282463"/>
              <a:gd name="connsiteX7" fmla="*/ 293030 w 780939"/>
              <a:gd name="connsiteY7" fmla="*/ 836849 h 1282463"/>
              <a:gd name="connsiteX8" fmla="*/ 619997 w 780939"/>
              <a:gd name="connsiteY8" fmla="*/ 482173 h 1282463"/>
              <a:gd name="connsiteX9" fmla="*/ 586747 w 780939"/>
              <a:gd name="connsiteY9" fmla="*/ 532049 h 1282463"/>
              <a:gd name="connsiteX10" fmla="*/ 780710 w 780939"/>
              <a:gd name="connsiteY10" fmla="*/ 34 h 128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939" h="1282463">
                <a:moveTo>
                  <a:pt x="780710" y="34"/>
                </a:moveTo>
                <a:cubicBezTo>
                  <a:pt x="773321" y="4652"/>
                  <a:pt x="578434" y="471089"/>
                  <a:pt x="542412" y="559758"/>
                </a:cubicBezTo>
                <a:cubicBezTo>
                  <a:pt x="506390" y="648427"/>
                  <a:pt x="564579" y="532049"/>
                  <a:pt x="564579" y="532049"/>
                </a:cubicBezTo>
                <a:lnTo>
                  <a:pt x="65816" y="1119482"/>
                </a:lnTo>
                <a:cubicBezTo>
                  <a:pt x="-5304" y="1205380"/>
                  <a:pt x="148019" y="1021576"/>
                  <a:pt x="137859" y="1047438"/>
                </a:cubicBezTo>
                <a:cubicBezTo>
                  <a:pt x="127699" y="1073300"/>
                  <a:pt x="-29319" y="1330071"/>
                  <a:pt x="4856" y="1274653"/>
                </a:cubicBezTo>
                <a:cubicBezTo>
                  <a:pt x="39031" y="1219235"/>
                  <a:pt x="294878" y="787896"/>
                  <a:pt x="342907" y="714929"/>
                </a:cubicBezTo>
                <a:cubicBezTo>
                  <a:pt x="390936" y="641962"/>
                  <a:pt x="246848" y="875642"/>
                  <a:pt x="293030" y="836849"/>
                </a:cubicBezTo>
                <a:cubicBezTo>
                  <a:pt x="339212" y="798056"/>
                  <a:pt x="571044" y="532973"/>
                  <a:pt x="619997" y="482173"/>
                </a:cubicBezTo>
                <a:cubicBezTo>
                  <a:pt x="668950" y="431373"/>
                  <a:pt x="559038" y="609635"/>
                  <a:pt x="586747" y="532049"/>
                </a:cubicBezTo>
                <a:cubicBezTo>
                  <a:pt x="614456" y="454464"/>
                  <a:pt x="788099" y="-4584"/>
                  <a:pt x="780710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51D2D5E6-C414-2EB5-599D-37AA054AE894}"/>
              </a:ext>
            </a:extLst>
          </p:cNvPr>
          <p:cNvSpPr/>
          <p:nvPr/>
        </p:nvSpPr>
        <p:spPr>
          <a:xfrm>
            <a:off x="7020944" y="7110267"/>
            <a:ext cx="704378" cy="700910"/>
          </a:xfrm>
          <a:custGeom>
            <a:avLst/>
            <a:gdLst>
              <a:gd name="connsiteX0" fmla="*/ 648932 w 704378"/>
              <a:gd name="connsiteY0" fmla="*/ 5428 h 700910"/>
              <a:gd name="connsiteX1" fmla="*/ 17165 w 704378"/>
              <a:gd name="connsiteY1" fmla="*/ 675988 h 700910"/>
              <a:gd name="connsiteX2" fmla="*/ 205587 w 704378"/>
              <a:gd name="connsiteY2" fmla="*/ 542984 h 700910"/>
              <a:gd name="connsiteX3" fmla="*/ 488220 w 704378"/>
              <a:gd name="connsiteY3" fmla="*/ 404438 h 700910"/>
              <a:gd name="connsiteX4" fmla="*/ 443885 w 704378"/>
              <a:gd name="connsiteY4" fmla="*/ 454315 h 700910"/>
              <a:gd name="connsiteX5" fmla="*/ 704351 w 704378"/>
              <a:gd name="connsiteY5" fmla="*/ 99638 h 700910"/>
              <a:gd name="connsiteX6" fmla="*/ 460511 w 704378"/>
              <a:gd name="connsiteY6" fmla="*/ 393355 h 700910"/>
              <a:gd name="connsiteX7" fmla="*/ 466052 w 704378"/>
              <a:gd name="connsiteY7" fmla="*/ 315769 h 700910"/>
              <a:gd name="connsiteX8" fmla="*/ 626765 w 704378"/>
              <a:gd name="connsiteY8" fmla="*/ 143973 h 700910"/>
              <a:gd name="connsiteX9" fmla="*/ 382925 w 704378"/>
              <a:gd name="connsiteY9" fmla="*/ 443231 h 700910"/>
              <a:gd name="connsiteX10" fmla="*/ 83667 w 704378"/>
              <a:gd name="connsiteY10" fmla="*/ 581777 h 700910"/>
              <a:gd name="connsiteX11" fmla="*/ 327507 w 704378"/>
              <a:gd name="connsiteY11" fmla="*/ 188308 h 700910"/>
              <a:gd name="connsiteX12" fmla="*/ 105834 w 704378"/>
              <a:gd name="connsiteY12" fmla="*/ 559609 h 700910"/>
              <a:gd name="connsiteX13" fmla="*/ 515929 w 704378"/>
              <a:gd name="connsiteY13" fmla="*/ 44220 h 700910"/>
              <a:gd name="connsiteX14" fmla="*/ 288714 w 704378"/>
              <a:gd name="connsiteY14" fmla="*/ 343478 h 700910"/>
              <a:gd name="connsiteX15" fmla="*/ 648932 w 704378"/>
              <a:gd name="connsiteY15" fmla="*/ 5428 h 70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4378" h="700910">
                <a:moveTo>
                  <a:pt x="648932" y="5428"/>
                </a:moveTo>
                <a:cubicBezTo>
                  <a:pt x="603674" y="60846"/>
                  <a:pt x="91056" y="586395"/>
                  <a:pt x="17165" y="675988"/>
                </a:cubicBezTo>
                <a:cubicBezTo>
                  <a:pt x="-56726" y="765581"/>
                  <a:pt x="127078" y="588242"/>
                  <a:pt x="205587" y="542984"/>
                </a:cubicBezTo>
                <a:cubicBezTo>
                  <a:pt x="284096" y="497726"/>
                  <a:pt x="448504" y="419216"/>
                  <a:pt x="488220" y="404438"/>
                </a:cubicBezTo>
                <a:cubicBezTo>
                  <a:pt x="527936" y="389660"/>
                  <a:pt x="407863" y="505115"/>
                  <a:pt x="443885" y="454315"/>
                </a:cubicBezTo>
                <a:cubicBezTo>
                  <a:pt x="479907" y="403515"/>
                  <a:pt x="701580" y="109798"/>
                  <a:pt x="704351" y="99638"/>
                </a:cubicBezTo>
                <a:cubicBezTo>
                  <a:pt x="707122" y="89478"/>
                  <a:pt x="500227" y="357333"/>
                  <a:pt x="460511" y="393355"/>
                </a:cubicBezTo>
                <a:cubicBezTo>
                  <a:pt x="420795" y="429377"/>
                  <a:pt x="438343" y="357333"/>
                  <a:pt x="466052" y="315769"/>
                </a:cubicBezTo>
                <a:cubicBezTo>
                  <a:pt x="493761" y="274205"/>
                  <a:pt x="640619" y="122729"/>
                  <a:pt x="626765" y="143973"/>
                </a:cubicBezTo>
                <a:cubicBezTo>
                  <a:pt x="612910" y="165217"/>
                  <a:pt x="473441" y="370264"/>
                  <a:pt x="382925" y="443231"/>
                </a:cubicBezTo>
                <a:cubicBezTo>
                  <a:pt x="292409" y="516198"/>
                  <a:pt x="92903" y="624264"/>
                  <a:pt x="83667" y="581777"/>
                </a:cubicBezTo>
                <a:cubicBezTo>
                  <a:pt x="74431" y="539290"/>
                  <a:pt x="323813" y="192003"/>
                  <a:pt x="327507" y="188308"/>
                </a:cubicBezTo>
                <a:cubicBezTo>
                  <a:pt x="331201" y="184613"/>
                  <a:pt x="74430" y="583624"/>
                  <a:pt x="105834" y="559609"/>
                </a:cubicBezTo>
                <a:cubicBezTo>
                  <a:pt x="137238" y="535594"/>
                  <a:pt x="485449" y="80242"/>
                  <a:pt x="515929" y="44220"/>
                </a:cubicBezTo>
                <a:cubicBezTo>
                  <a:pt x="546409" y="8198"/>
                  <a:pt x="263776" y="349943"/>
                  <a:pt x="288714" y="343478"/>
                </a:cubicBezTo>
                <a:cubicBezTo>
                  <a:pt x="313652" y="337013"/>
                  <a:pt x="694190" y="-49990"/>
                  <a:pt x="648932" y="54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B82A8540-547C-D68C-ABC3-8D6A2C2E0922}"/>
              </a:ext>
            </a:extLst>
          </p:cNvPr>
          <p:cNvSpPr/>
          <p:nvPr/>
        </p:nvSpPr>
        <p:spPr>
          <a:xfrm>
            <a:off x="7651554" y="6186531"/>
            <a:ext cx="524520" cy="1296758"/>
          </a:xfrm>
          <a:custGeom>
            <a:avLst/>
            <a:gdLst>
              <a:gd name="connsiteX0" fmla="*/ 522628 w 524520"/>
              <a:gd name="connsiteY0" fmla="*/ 3680 h 1296758"/>
              <a:gd name="connsiteX1" fmla="*/ 29406 w 524520"/>
              <a:gd name="connsiteY1" fmla="*/ 1233964 h 1296758"/>
              <a:gd name="connsiteX2" fmla="*/ 95908 w 524520"/>
              <a:gd name="connsiteY2" fmla="*/ 1062167 h 1296758"/>
              <a:gd name="connsiteX3" fmla="*/ 422875 w 524520"/>
              <a:gd name="connsiteY3" fmla="*/ 585571 h 1296758"/>
              <a:gd name="connsiteX4" fmla="*/ 206744 w 524520"/>
              <a:gd name="connsiteY4" fmla="*/ 846036 h 1296758"/>
              <a:gd name="connsiteX5" fmla="*/ 522628 w 524520"/>
              <a:gd name="connsiteY5" fmla="*/ 3680 h 12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520" h="1296758">
                <a:moveTo>
                  <a:pt x="522628" y="3680"/>
                </a:moveTo>
                <a:cubicBezTo>
                  <a:pt x="493072" y="68335"/>
                  <a:pt x="100526" y="1057550"/>
                  <a:pt x="29406" y="1233964"/>
                </a:cubicBezTo>
                <a:cubicBezTo>
                  <a:pt x="-41714" y="1410379"/>
                  <a:pt x="30330" y="1170233"/>
                  <a:pt x="95908" y="1062167"/>
                </a:cubicBezTo>
                <a:cubicBezTo>
                  <a:pt x="161486" y="954101"/>
                  <a:pt x="404402" y="621593"/>
                  <a:pt x="422875" y="585571"/>
                </a:cubicBezTo>
                <a:cubicBezTo>
                  <a:pt x="441348" y="549549"/>
                  <a:pt x="187348" y="945789"/>
                  <a:pt x="206744" y="846036"/>
                </a:cubicBezTo>
                <a:cubicBezTo>
                  <a:pt x="226140" y="746283"/>
                  <a:pt x="552184" y="-60975"/>
                  <a:pt x="522628" y="36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4FF6A1E0-FE8B-D4C1-1581-FE18AC3DB83B}"/>
              </a:ext>
            </a:extLst>
          </p:cNvPr>
          <p:cNvSpPr/>
          <p:nvPr/>
        </p:nvSpPr>
        <p:spPr>
          <a:xfrm>
            <a:off x="7364181" y="7325704"/>
            <a:ext cx="394461" cy="544288"/>
          </a:xfrm>
          <a:custGeom>
            <a:avLst/>
            <a:gdLst>
              <a:gd name="connsiteX0" fmla="*/ 394364 w 394461"/>
              <a:gd name="connsiteY0" fmla="*/ 6121 h 544288"/>
              <a:gd name="connsiteX1" fmla="*/ 117274 w 394461"/>
              <a:gd name="connsiteY1" fmla="*/ 310921 h 544288"/>
              <a:gd name="connsiteX2" fmla="*/ 895 w 394461"/>
              <a:gd name="connsiteY2" fmla="*/ 543678 h 544288"/>
              <a:gd name="connsiteX3" fmla="*/ 67397 w 394461"/>
              <a:gd name="connsiteY3" fmla="*/ 371881 h 544288"/>
              <a:gd name="connsiteX4" fmla="*/ 139441 w 394461"/>
              <a:gd name="connsiteY4" fmla="*/ 166834 h 544288"/>
              <a:gd name="connsiteX5" fmla="*/ 78481 w 394461"/>
              <a:gd name="connsiteY5" fmla="*/ 349714 h 544288"/>
              <a:gd name="connsiteX6" fmla="*/ 250277 w 394461"/>
              <a:gd name="connsiteY6" fmla="*/ 580 h 544288"/>
              <a:gd name="connsiteX7" fmla="*/ 150524 w 394461"/>
              <a:gd name="connsiteY7" fmla="*/ 261045 h 544288"/>
              <a:gd name="connsiteX8" fmla="*/ 394364 w 394461"/>
              <a:gd name="connsiteY8" fmla="*/ 6121 h 5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461" h="544288">
                <a:moveTo>
                  <a:pt x="394364" y="6121"/>
                </a:moveTo>
                <a:cubicBezTo>
                  <a:pt x="388822" y="14434"/>
                  <a:pt x="182852" y="221328"/>
                  <a:pt x="117274" y="310921"/>
                </a:cubicBezTo>
                <a:cubicBezTo>
                  <a:pt x="51696" y="400514"/>
                  <a:pt x="9208" y="533518"/>
                  <a:pt x="895" y="543678"/>
                </a:cubicBezTo>
                <a:cubicBezTo>
                  <a:pt x="-7418" y="553838"/>
                  <a:pt x="44306" y="434688"/>
                  <a:pt x="67397" y="371881"/>
                </a:cubicBezTo>
                <a:cubicBezTo>
                  <a:pt x="90488" y="309074"/>
                  <a:pt x="137594" y="170528"/>
                  <a:pt x="139441" y="166834"/>
                </a:cubicBezTo>
                <a:cubicBezTo>
                  <a:pt x="141288" y="163140"/>
                  <a:pt x="60008" y="377423"/>
                  <a:pt x="78481" y="349714"/>
                </a:cubicBezTo>
                <a:cubicBezTo>
                  <a:pt x="96954" y="322005"/>
                  <a:pt x="238270" y="15358"/>
                  <a:pt x="250277" y="580"/>
                </a:cubicBezTo>
                <a:cubicBezTo>
                  <a:pt x="262284" y="-14198"/>
                  <a:pt x="132975" y="258274"/>
                  <a:pt x="150524" y="261045"/>
                </a:cubicBezTo>
                <a:cubicBezTo>
                  <a:pt x="168073" y="263816"/>
                  <a:pt x="399906" y="-2192"/>
                  <a:pt x="394364" y="61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A683DF23-EB6A-7939-7D7E-8FB856227BD0}"/>
              </a:ext>
            </a:extLst>
          </p:cNvPr>
          <p:cNvSpPr/>
          <p:nvPr/>
        </p:nvSpPr>
        <p:spPr>
          <a:xfrm>
            <a:off x="7099057" y="7552735"/>
            <a:ext cx="383341" cy="971284"/>
          </a:xfrm>
          <a:custGeom>
            <a:avLst/>
            <a:gdLst>
              <a:gd name="connsiteX0" fmla="*/ 177350 w 383341"/>
              <a:gd name="connsiteY0" fmla="*/ 189185 h 971284"/>
              <a:gd name="connsiteX1" fmla="*/ 11096 w 383341"/>
              <a:gd name="connsiteY1" fmla="*/ 665781 h 971284"/>
              <a:gd name="connsiteX2" fmla="*/ 49888 w 383341"/>
              <a:gd name="connsiteY2" fmla="*/ 571570 h 971284"/>
              <a:gd name="connsiteX3" fmla="*/ 12 w 383341"/>
              <a:gd name="connsiteY3" fmla="*/ 970581 h 971284"/>
              <a:gd name="connsiteX4" fmla="*/ 55430 w 383341"/>
              <a:gd name="connsiteY4" fmla="*/ 660240 h 971284"/>
              <a:gd name="connsiteX5" fmla="*/ 243852 w 383341"/>
              <a:gd name="connsiteY5" fmla="*/ 349898 h 971284"/>
              <a:gd name="connsiteX6" fmla="*/ 144099 w 383341"/>
              <a:gd name="connsiteY6" fmla="*/ 466276 h 971284"/>
              <a:gd name="connsiteX7" fmla="*/ 382398 w 383341"/>
              <a:gd name="connsiteY7" fmla="*/ 763 h 971284"/>
              <a:gd name="connsiteX8" fmla="*/ 38805 w 383341"/>
              <a:gd name="connsiteY8" fmla="*/ 593738 h 971284"/>
              <a:gd name="connsiteX9" fmla="*/ 177350 w 383341"/>
              <a:gd name="connsiteY9" fmla="*/ 189185 h 9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1" h="971284">
                <a:moveTo>
                  <a:pt x="177350" y="189185"/>
                </a:moveTo>
                <a:cubicBezTo>
                  <a:pt x="172732" y="201192"/>
                  <a:pt x="32340" y="602050"/>
                  <a:pt x="11096" y="665781"/>
                </a:cubicBezTo>
                <a:cubicBezTo>
                  <a:pt x="-10148" y="729512"/>
                  <a:pt x="51735" y="520770"/>
                  <a:pt x="49888" y="571570"/>
                </a:cubicBezTo>
                <a:cubicBezTo>
                  <a:pt x="48041" y="622370"/>
                  <a:pt x="-912" y="955803"/>
                  <a:pt x="12" y="970581"/>
                </a:cubicBezTo>
                <a:cubicBezTo>
                  <a:pt x="936" y="985359"/>
                  <a:pt x="14790" y="763687"/>
                  <a:pt x="55430" y="660240"/>
                </a:cubicBezTo>
                <a:cubicBezTo>
                  <a:pt x="96070" y="556793"/>
                  <a:pt x="229074" y="382225"/>
                  <a:pt x="243852" y="349898"/>
                </a:cubicBezTo>
                <a:cubicBezTo>
                  <a:pt x="258630" y="317571"/>
                  <a:pt x="121008" y="524465"/>
                  <a:pt x="144099" y="466276"/>
                </a:cubicBezTo>
                <a:cubicBezTo>
                  <a:pt x="167190" y="408087"/>
                  <a:pt x="399947" y="-20481"/>
                  <a:pt x="382398" y="763"/>
                </a:cubicBezTo>
                <a:cubicBezTo>
                  <a:pt x="364849" y="22007"/>
                  <a:pt x="68362" y="568800"/>
                  <a:pt x="38805" y="593738"/>
                </a:cubicBezTo>
                <a:cubicBezTo>
                  <a:pt x="9248" y="618676"/>
                  <a:pt x="181968" y="177178"/>
                  <a:pt x="177350" y="189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55C450DB-2242-905B-1DA7-739AFA89B4D2}"/>
              </a:ext>
            </a:extLst>
          </p:cNvPr>
          <p:cNvSpPr/>
          <p:nvPr/>
        </p:nvSpPr>
        <p:spPr>
          <a:xfrm>
            <a:off x="7157758" y="7546415"/>
            <a:ext cx="501456" cy="1027116"/>
          </a:xfrm>
          <a:custGeom>
            <a:avLst/>
            <a:gdLst>
              <a:gd name="connsiteX0" fmla="*/ 501035 w 501456"/>
              <a:gd name="connsiteY0" fmla="*/ 1541 h 1027116"/>
              <a:gd name="connsiteX1" fmla="*/ 190693 w 501456"/>
              <a:gd name="connsiteY1" fmla="*/ 683185 h 1027116"/>
              <a:gd name="connsiteX2" fmla="*/ 307071 w 501456"/>
              <a:gd name="connsiteY2" fmla="*/ 516930 h 1027116"/>
              <a:gd name="connsiteX3" fmla="*/ 107566 w 501456"/>
              <a:gd name="connsiteY3" fmla="*/ 827272 h 1027116"/>
              <a:gd name="connsiteX4" fmla="*/ 29980 w 501456"/>
              <a:gd name="connsiteY4" fmla="*/ 1026778 h 1027116"/>
              <a:gd name="connsiteX5" fmla="*/ 13355 w 501456"/>
              <a:gd name="connsiteY5" fmla="*/ 871607 h 1027116"/>
              <a:gd name="connsiteX6" fmla="*/ 24438 w 501456"/>
              <a:gd name="connsiteY6" fmla="*/ 744145 h 1027116"/>
              <a:gd name="connsiteX7" fmla="*/ 151900 w 501456"/>
              <a:gd name="connsiteY7" fmla="*/ 550181 h 1027116"/>
              <a:gd name="connsiteX8" fmla="*/ 240569 w 501456"/>
              <a:gd name="connsiteY8" fmla="*/ 389469 h 1027116"/>
              <a:gd name="connsiteX9" fmla="*/ 13355 w 501456"/>
              <a:gd name="connsiteY9" fmla="*/ 810647 h 1027116"/>
              <a:gd name="connsiteX10" fmla="*/ 29980 w 501456"/>
              <a:gd name="connsiteY10" fmla="*/ 871607 h 1027116"/>
              <a:gd name="connsiteX11" fmla="*/ 57689 w 501456"/>
              <a:gd name="connsiteY11" fmla="*/ 976901 h 1027116"/>
              <a:gd name="connsiteX12" fmla="*/ 235027 w 501456"/>
              <a:gd name="connsiteY12" fmla="*/ 638850 h 1027116"/>
              <a:gd name="connsiteX13" fmla="*/ 235027 w 501456"/>
              <a:gd name="connsiteY13" fmla="*/ 395010 h 1027116"/>
              <a:gd name="connsiteX14" fmla="*/ 257195 w 501456"/>
              <a:gd name="connsiteY14" fmla="*/ 494763 h 1027116"/>
              <a:gd name="connsiteX15" fmla="*/ 501035 w 501456"/>
              <a:gd name="connsiteY15" fmla="*/ 1541 h 102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456" h="1027116">
                <a:moveTo>
                  <a:pt x="501035" y="1541"/>
                </a:moveTo>
                <a:cubicBezTo>
                  <a:pt x="489951" y="32945"/>
                  <a:pt x="223020" y="597287"/>
                  <a:pt x="190693" y="683185"/>
                </a:cubicBezTo>
                <a:cubicBezTo>
                  <a:pt x="158366" y="769083"/>
                  <a:pt x="320925" y="492916"/>
                  <a:pt x="307071" y="516930"/>
                </a:cubicBezTo>
                <a:cubicBezTo>
                  <a:pt x="293216" y="540945"/>
                  <a:pt x="153748" y="742297"/>
                  <a:pt x="107566" y="827272"/>
                </a:cubicBezTo>
                <a:cubicBezTo>
                  <a:pt x="61384" y="912247"/>
                  <a:pt x="45682" y="1019389"/>
                  <a:pt x="29980" y="1026778"/>
                </a:cubicBezTo>
                <a:cubicBezTo>
                  <a:pt x="14278" y="1034167"/>
                  <a:pt x="14279" y="918712"/>
                  <a:pt x="13355" y="871607"/>
                </a:cubicBezTo>
                <a:cubicBezTo>
                  <a:pt x="12431" y="824502"/>
                  <a:pt x="1347" y="797716"/>
                  <a:pt x="24438" y="744145"/>
                </a:cubicBezTo>
                <a:cubicBezTo>
                  <a:pt x="47529" y="690574"/>
                  <a:pt x="115878" y="609294"/>
                  <a:pt x="151900" y="550181"/>
                </a:cubicBezTo>
                <a:cubicBezTo>
                  <a:pt x="187922" y="491068"/>
                  <a:pt x="263660" y="346058"/>
                  <a:pt x="240569" y="389469"/>
                </a:cubicBezTo>
                <a:cubicBezTo>
                  <a:pt x="217478" y="432880"/>
                  <a:pt x="48453" y="730291"/>
                  <a:pt x="13355" y="810647"/>
                </a:cubicBezTo>
                <a:cubicBezTo>
                  <a:pt x="-21743" y="891003"/>
                  <a:pt x="22591" y="843898"/>
                  <a:pt x="29980" y="871607"/>
                </a:cubicBezTo>
                <a:cubicBezTo>
                  <a:pt x="37369" y="899316"/>
                  <a:pt x="23515" y="1015694"/>
                  <a:pt x="57689" y="976901"/>
                </a:cubicBezTo>
                <a:cubicBezTo>
                  <a:pt x="91863" y="938108"/>
                  <a:pt x="205471" y="735832"/>
                  <a:pt x="235027" y="638850"/>
                </a:cubicBezTo>
                <a:cubicBezTo>
                  <a:pt x="264583" y="541868"/>
                  <a:pt x="231332" y="419024"/>
                  <a:pt x="235027" y="395010"/>
                </a:cubicBezTo>
                <a:cubicBezTo>
                  <a:pt x="238722" y="370996"/>
                  <a:pt x="212860" y="561265"/>
                  <a:pt x="257195" y="494763"/>
                </a:cubicBezTo>
                <a:cubicBezTo>
                  <a:pt x="301530" y="428261"/>
                  <a:pt x="512119" y="-29863"/>
                  <a:pt x="501035" y="15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DEEC734D-211E-5069-8C54-3F264ECF08B9}"/>
              </a:ext>
            </a:extLst>
          </p:cNvPr>
          <p:cNvSpPr/>
          <p:nvPr/>
        </p:nvSpPr>
        <p:spPr>
          <a:xfrm>
            <a:off x="7896740" y="6998049"/>
            <a:ext cx="306864" cy="855340"/>
          </a:xfrm>
          <a:custGeom>
            <a:avLst/>
            <a:gdLst>
              <a:gd name="connsiteX0" fmla="*/ 305151 w 306864"/>
              <a:gd name="connsiteY0" fmla="*/ 6809 h 855340"/>
              <a:gd name="connsiteX1" fmla="*/ 5893 w 306864"/>
              <a:gd name="connsiteY1" fmla="*/ 843624 h 855340"/>
              <a:gd name="connsiteX2" fmla="*/ 122271 w 306864"/>
              <a:gd name="connsiteY2" fmla="*/ 466780 h 855340"/>
              <a:gd name="connsiteX3" fmla="*/ 305151 w 306864"/>
              <a:gd name="connsiteY3" fmla="*/ 6809 h 8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864" h="855340">
                <a:moveTo>
                  <a:pt x="305151" y="6809"/>
                </a:moveTo>
                <a:cubicBezTo>
                  <a:pt x="285755" y="69616"/>
                  <a:pt x="36373" y="766962"/>
                  <a:pt x="5893" y="843624"/>
                </a:cubicBezTo>
                <a:cubicBezTo>
                  <a:pt x="-24587" y="920286"/>
                  <a:pt x="70547" y="600707"/>
                  <a:pt x="122271" y="466780"/>
                </a:cubicBezTo>
                <a:cubicBezTo>
                  <a:pt x="173995" y="332853"/>
                  <a:pt x="324547" y="-55998"/>
                  <a:pt x="305151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2D3B4209-D289-67C5-237B-68AAA94BFFBB}"/>
              </a:ext>
            </a:extLst>
          </p:cNvPr>
          <p:cNvSpPr/>
          <p:nvPr/>
        </p:nvSpPr>
        <p:spPr>
          <a:xfrm>
            <a:off x="7270812" y="8288116"/>
            <a:ext cx="489871" cy="1193966"/>
          </a:xfrm>
          <a:custGeom>
            <a:avLst/>
            <a:gdLst>
              <a:gd name="connsiteX0" fmla="*/ 487733 w 489871"/>
              <a:gd name="connsiteY0" fmla="*/ 2444 h 1193966"/>
              <a:gd name="connsiteX1" fmla="*/ 49930 w 489871"/>
              <a:gd name="connsiteY1" fmla="*/ 800466 h 1193966"/>
              <a:gd name="connsiteX2" fmla="*/ 327021 w 489871"/>
              <a:gd name="connsiteY2" fmla="*/ 390371 h 1193966"/>
              <a:gd name="connsiteX3" fmla="*/ 38846 w 489871"/>
              <a:gd name="connsiteY3" fmla="*/ 1005513 h 1193966"/>
              <a:gd name="connsiteX4" fmla="*/ 354730 w 489871"/>
              <a:gd name="connsiteY4" fmla="*/ 451331 h 1193966"/>
              <a:gd name="connsiteX5" fmla="*/ 53 w 489871"/>
              <a:gd name="connsiteY5" fmla="*/ 1193935 h 1193966"/>
              <a:gd name="connsiteX6" fmla="*/ 327021 w 489871"/>
              <a:gd name="connsiteY6" fmla="*/ 418080 h 1193966"/>
              <a:gd name="connsiteX7" fmla="*/ 221726 w 489871"/>
              <a:gd name="connsiteY7" fmla="*/ 545542 h 1193966"/>
              <a:gd name="connsiteX8" fmla="*/ 487733 w 489871"/>
              <a:gd name="connsiteY8" fmla="*/ 2444 h 119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871" h="1193966">
                <a:moveTo>
                  <a:pt x="487733" y="2444"/>
                </a:moveTo>
                <a:cubicBezTo>
                  <a:pt x="459100" y="44931"/>
                  <a:pt x="76715" y="735812"/>
                  <a:pt x="49930" y="800466"/>
                </a:cubicBezTo>
                <a:cubicBezTo>
                  <a:pt x="23145" y="865120"/>
                  <a:pt x="328868" y="356197"/>
                  <a:pt x="327021" y="390371"/>
                </a:cubicBezTo>
                <a:cubicBezTo>
                  <a:pt x="325174" y="424545"/>
                  <a:pt x="34228" y="995353"/>
                  <a:pt x="38846" y="1005513"/>
                </a:cubicBezTo>
                <a:cubicBezTo>
                  <a:pt x="43464" y="1015673"/>
                  <a:pt x="361195" y="419927"/>
                  <a:pt x="354730" y="451331"/>
                </a:cubicBezTo>
                <a:cubicBezTo>
                  <a:pt x="348265" y="482735"/>
                  <a:pt x="4671" y="1199477"/>
                  <a:pt x="53" y="1193935"/>
                </a:cubicBezTo>
                <a:cubicBezTo>
                  <a:pt x="-4565" y="1188393"/>
                  <a:pt x="290076" y="526145"/>
                  <a:pt x="327021" y="418080"/>
                </a:cubicBezTo>
                <a:cubicBezTo>
                  <a:pt x="363966" y="310015"/>
                  <a:pt x="194941" y="606502"/>
                  <a:pt x="221726" y="545542"/>
                </a:cubicBezTo>
                <a:cubicBezTo>
                  <a:pt x="248511" y="484582"/>
                  <a:pt x="516366" y="-40043"/>
                  <a:pt x="487733" y="24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4A6C791D-52A0-1B34-1A0D-908B27882A21}"/>
              </a:ext>
            </a:extLst>
          </p:cNvPr>
          <p:cNvSpPr/>
          <p:nvPr/>
        </p:nvSpPr>
        <p:spPr>
          <a:xfrm>
            <a:off x="7188787" y="8728328"/>
            <a:ext cx="231750" cy="1529617"/>
          </a:xfrm>
          <a:custGeom>
            <a:avLst/>
            <a:gdLst>
              <a:gd name="connsiteX0" fmla="*/ 32202 w 231750"/>
              <a:gd name="connsiteY0" fmla="*/ 36 h 1529617"/>
              <a:gd name="connsiteX1" fmla="*/ 15577 w 231750"/>
              <a:gd name="connsiteY1" fmla="*/ 193999 h 1529617"/>
              <a:gd name="connsiteX2" fmla="*/ 131955 w 231750"/>
              <a:gd name="connsiteY2" fmla="*/ 598552 h 1529617"/>
              <a:gd name="connsiteX3" fmla="*/ 215082 w 231750"/>
              <a:gd name="connsiteY3" fmla="*/ 1030814 h 1529617"/>
              <a:gd name="connsiteX4" fmla="*/ 192915 w 231750"/>
              <a:gd name="connsiteY4" fmla="*/ 1019730 h 1529617"/>
              <a:gd name="connsiteX5" fmla="*/ 203998 w 231750"/>
              <a:gd name="connsiteY5" fmla="*/ 1141650 h 1529617"/>
              <a:gd name="connsiteX6" fmla="*/ 215082 w 231750"/>
              <a:gd name="connsiteY6" fmla="*/ 1241403 h 1529617"/>
              <a:gd name="connsiteX7" fmla="*/ 126413 w 231750"/>
              <a:gd name="connsiteY7" fmla="*/ 1529577 h 1529617"/>
              <a:gd name="connsiteX8" fmla="*/ 231708 w 231750"/>
              <a:gd name="connsiteY8" fmla="*/ 1258028 h 1529617"/>
              <a:gd name="connsiteX9" fmla="*/ 137497 w 231750"/>
              <a:gd name="connsiteY9" fmla="*/ 714930 h 1529617"/>
              <a:gd name="connsiteX10" fmla="*/ 4493 w 231750"/>
              <a:gd name="connsiteY10" fmla="*/ 182916 h 1529617"/>
              <a:gd name="connsiteX11" fmla="*/ 32202 w 231750"/>
              <a:gd name="connsiteY11" fmla="*/ 36 h 152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750" h="1529617">
                <a:moveTo>
                  <a:pt x="32202" y="36"/>
                </a:moveTo>
                <a:cubicBezTo>
                  <a:pt x="34049" y="1883"/>
                  <a:pt x="-1048" y="94246"/>
                  <a:pt x="15577" y="193999"/>
                </a:cubicBezTo>
                <a:cubicBezTo>
                  <a:pt x="32202" y="293752"/>
                  <a:pt x="98704" y="459083"/>
                  <a:pt x="131955" y="598552"/>
                </a:cubicBezTo>
                <a:cubicBezTo>
                  <a:pt x="165206" y="738021"/>
                  <a:pt x="204922" y="960618"/>
                  <a:pt x="215082" y="1030814"/>
                </a:cubicBezTo>
                <a:cubicBezTo>
                  <a:pt x="225242" y="1101010"/>
                  <a:pt x="194762" y="1001257"/>
                  <a:pt x="192915" y="1019730"/>
                </a:cubicBezTo>
                <a:cubicBezTo>
                  <a:pt x="191068" y="1038203"/>
                  <a:pt x="200303" y="1104704"/>
                  <a:pt x="203998" y="1141650"/>
                </a:cubicBezTo>
                <a:cubicBezTo>
                  <a:pt x="207693" y="1178596"/>
                  <a:pt x="228013" y="1176748"/>
                  <a:pt x="215082" y="1241403"/>
                </a:cubicBezTo>
                <a:cubicBezTo>
                  <a:pt x="202151" y="1306058"/>
                  <a:pt x="123642" y="1526806"/>
                  <a:pt x="126413" y="1529577"/>
                </a:cubicBezTo>
                <a:cubicBezTo>
                  <a:pt x="129184" y="1532348"/>
                  <a:pt x="229861" y="1393802"/>
                  <a:pt x="231708" y="1258028"/>
                </a:cubicBezTo>
                <a:cubicBezTo>
                  <a:pt x="233555" y="1122254"/>
                  <a:pt x="175366" y="894115"/>
                  <a:pt x="137497" y="714930"/>
                </a:cubicBezTo>
                <a:cubicBezTo>
                  <a:pt x="99628" y="535745"/>
                  <a:pt x="22966" y="300218"/>
                  <a:pt x="4493" y="182916"/>
                </a:cubicBezTo>
                <a:cubicBezTo>
                  <a:pt x="-13980" y="65614"/>
                  <a:pt x="30355" y="-1811"/>
                  <a:pt x="32202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996C4BFE-A1C2-090B-5B38-26824FA44198}"/>
              </a:ext>
            </a:extLst>
          </p:cNvPr>
          <p:cNvSpPr/>
          <p:nvPr/>
        </p:nvSpPr>
        <p:spPr>
          <a:xfrm>
            <a:off x="7220699" y="9082320"/>
            <a:ext cx="167312" cy="1027456"/>
          </a:xfrm>
          <a:custGeom>
            <a:avLst/>
            <a:gdLst>
              <a:gd name="connsiteX0" fmla="*/ 290 w 167312"/>
              <a:gd name="connsiteY0" fmla="*/ 720 h 1027456"/>
              <a:gd name="connsiteX1" fmla="*/ 122210 w 167312"/>
              <a:gd name="connsiteY1" fmla="*/ 615862 h 1027456"/>
              <a:gd name="connsiteX2" fmla="*/ 149919 w 167312"/>
              <a:gd name="connsiteY2" fmla="*/ 848618 h 1027456"/>
              <a:gd name="connsiteX3" fmla="*/ 144377 w 167312"/>
              <a:gd name="connsiteY3" fmla="*/ 1025956 h 1027456"/>
              <a:gd name="connsiteX4" fmla="*/ 161003 w 167312"/>
              <a:gd name="connsiteY4" fmla="*/ 748865 h 1027456"/>
              <a:gd name="connsiteX5" fmla="*/ 290 w 167312"/>
              <a:gd name="connsiteY5" fmla="*/ 720 h 102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312" h="1027456">
                <a:moveTo>
                  <a:pt x="290" y="720"/>
                </a:moveTo>
                <a:cubicBezTo>
                  <a:pt x="-6175" y="-21447"/>
                  <a:pt x="97272" y="474546"/>
                  <a:pt x="122210" y="615862"/>
                </a:cubicBezTo>
                <a:cubicBezTo>
                  <a:pt x="147148" y="757178"/>
                  <a:pt x="146225" y="780269"/>
                  <a:pt x="149919" y="848618"/>
                </a:cubicBezTo>
                <a:cubicBezTo>
                  <a:pt x="153613" y="916967"/>
                  <a:pt x="142530" y="1042582"/>
                  <a:pt x="144377" y="1025956"/>
                </a:cubicBezTo>
                <a:cubicBezTo>
                  <a:pt x="146224" y="1009330"/>
                  <a:pt x="181323" y="918814"/>
                  <a:pt x="161003" y="748865"/>
                </a:cubicBezTo>
                <a:cubicBezTo>
                  <a:pt x="140683" y="578916"/>
                  <a:pt x="6755" y="22887"/>
                  <a:pt x="290" y="7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1E914C09-1020-C22D-C445-8C4CD0645C5E}"/>
              </a:ext>
            </a:extLst>
          </p:cNvPr>
          <p:cNvSpPr/>
          <p:nvPr/>
        </p:nvSpPr>
        <p:spPr>
          <a:xfrm>
            <a:off x="8506648" y="6655627"/>
            <a:ext cx="199572" cy="2378976"/>
          </a:xfrm>
          <a:custGeom>
            <a:avLst/>
            <a:gdLst>
              <a:gd name="connsiteX0" fmla="*/ 188465 w 199572"/>
              <a:gd name="connsiteY0" fmla="*/ 97 h 2378976"/>
              <a:gd name="connsiteX1" fmla="*/ 77628 w 199572"/>
              <a:gd name="connsiteY1" fmla="*/ 1213755 h 2378976"/>
              <a:gd name="connsiteX2" fmla="*/ 99796 w 199572"/>
              <a:gd name="connsiteY2" fmla="*/ 1152795 h 2378976"/>
              <a:gd name="connsiteX3" fmla="*/ 43 w 199572"/>
              <a:gd name="connsiteY3" fmla="*/ 2371995 h 2378976"/>
              <a:gd name="connsiteX4" fmla="*/ 88712 w 199572"/>
              <a:gd name="connsiteY4" fmla="*/ 1590598 h 2378976"/>
              <a:gd name="connsiteX5" fmla="*/ 199548 w 199572"/>
              <a:gd name="connsiteY5" fmla="*/ 338148 h 2378976"/>
              <a:gd name="connsiteX6" fmla="*/ 99796 w 199572"/>
              <a:gd name="connsiteY6" fmla="*/ 1141711 h 2378976"/>
              <a:gd name="connsiteX7" fmla="*/ 188465 w 199572"/>
              <a:gd name="connsiteY7" fmla="*/ 97 h 237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572" h="2378976">
                <a:moveTo>
                  <a:pt x="188465" y="97"/>
                </a:moveTo>
                <a:cubicBezTo>
                  <a:pt x="184770" y="12104"/>
                  <a:pt x="92406" y="1021639"/>
                  <a:pt x="77628" y="1213755"/>
                </a:cubicBezTo>
                <a:cubicBezTo>
                  <a:pt x="62850" y="1405871"/>
                  <a:pt x="112727" y="959755"/>
                  <a:pt x="99796" y="1152795"/>
                </a:cubicBezTo>
                <a:cubicBezTo>
                  <a:pt x="86865" y="1345835"/>
                  <a:pt x="1890" y="2299028"/>
                  <a:pt x="43" y="2371995"/>
                </a:cubicBezTo>
                <a:cubicBezTo>
                  <a:pt x="-1804" y="2444962"/>
                  <a:pt x="55461" y="1929572"/>
                  <a:pt x="88712" y="1590598"/>
                </a:cubicBezTo>
                <a:cubicBezTo>
                  <a:pt x="121963" y="1251624"/>
                  <a:pt x="197701" y="412963"/>
                  <a:pt x="199548" y="338148"/>
                </a:cubicBezTo>
                <a:cubicBezTo>
                  <a:pt x="201395" y="263334"/>
                  <a:pt x="96101" y="1193435"/>
                  <a:pt x="99796" y="1141711"/>
                </a:cubicBezTo>
                <a:cubicBezTo>
                  <a:pt x="103491" y="1089987"/>
                  <a:pt x="192160" y="-11910"/>
                  <a:pt x="188465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1150C4D8-C7E5-40E5-AA94-6875F7BCECE1}"/>
              </a:ext>
            </a:extLst>
          </p:cNvPr>
          <p:cNvSpPr/>
          <p:nvPr/>
        </p:nvSpPr>
        <p:spPr>
          <a:xfrm>
            <a:off x="8163080" y="6652131"/>
            <a:ext cx="499301" cy="2032703"/>
          </a:xfrm>
          <a:custGeom>
            <a:avLst/>
            <a:gdLst>
              <a:gd name="connsiteX0" fmla="*/ 498782 w 499301"/>
              <a:gd name="connsiteY0" fmla="*/ 3593 h 2032703"/>
              <a:gd name="connsiteX1" fmla="*/ 421196 w 499301"/>
              <a:gd name="connsiteY1" fmla="*/ 480189 h 2032703"/>
              <a:gd name="connsiteX2" fmla="*/ 326985 w 499301"/>
              <a:gd name="connsiteY2" fmla="*/ 956785 h 2032703"/>
              <a:gd name="connsiteX3" fmla="*/ 365778 w 499301"/>
              <a:gd name="connsiteY3" fmla="*/ 934618 h 2032703"/>
              <a:gd name="connsiteX4" fmla="*/ 18 w 499301"/>
              <a:gd name="connsiteY4" fmla="*/ 2031898 h 2032703"/>
              <a:gd name="connsiteX5" fmla="*/ 382404 w 499301"/>
              <a:gd name="connsiteY5" fmla="*/ 740654 h 2032703"/>
              <a:gd name="connsiteX6" fmla="*/ 498782 w 499301"/>
              <a:gd name="connsiteY6" fmla="*/ 3593 h 20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01" h="2032703">
                <a:moveTo>
                  <a:pt x="498782" y="3593"/>
                </a:moveTo>
                <a:cubicBezTo>
                  <a:pt x="505247" y="-39818"/>
                  <a:pt x="449829" y="321324"/>
                  <a:pt x="421196" y="480189"/>
                </a:cubicBezTo>
                <a:cubicBezTo>
                  <a:pt x="392563" y="639054"/>
                  <a:pt x="336221" y="881047"/>
                  <a:pt x="326985" y="956785"/>
                </a:cubicBezTo>
                <a:cubicBezTo>
                  <a:pt x="317749" y="1032523"/>
                  <a:pt x="420272" y="755433"/>
                  <a:pt x="365778" y="934618"/>
                </a:cubicBezTo>
                <a:cubicBezTo>
                  <a:pt x="311284" y="1113803"/>
                  <a:pt x="-2753" y="2064225"/>
                  <a:pt x="18" y="2031898"/>
                </a:cubicBezTo>
                <a:cubicBezTo>
                  <a:pt x="2789" y="1999571"/>
                  <a:pt x="298353" y="1076858"/>
                  <a:pt x="382404" y="740654"/>
                </a:cubicBezTo>
                <a:cubicBezTo>
                  <a:pt x="466455" y="404450"/>
                  <a:pt x="492317" y="47004"/>
                  <a:pt x="498782" y="35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81C27F6B-0574-8E34-4461-21870289CD49}"/>
              </a:ext>
            </a:extLst>
          </p:cNvPr>
          <p:cNvSpPr/>
          <p:nvPr/>
        </p:nvSpPr>
        <p:spPr>
          <a:xfrm>
            <a:off x="8188131" y="6663287"/>
            <a:ext cx="414130" cy="1744878"/>
          </a:xfrm>
          <a:custGeom>
            <a:avLst/>
            <a:gdLst>
              <a:gd name="connsiteX0" fmla="*/ 368436 w 414130"/>
              <a:gd name="connsiteY0" fmla="*/ 3520 h 1744878"/>
              <a:gd name="connsiteX1" fmla="*/ 335185 w 414130"/>
              <a:gd name="connsiteY1" fmla="*/ 967797 h 1744878"/>
              <a:gd name="connsiteX2" fmla="*/ 335185 w 414130"/>
              <a:gd name="connsiteY2" fmla="*/ 746124 h 1744878"/>
              <a:gd name="connsiteX3" fmla="*/ 163389 w 414130"/>
              <a:gd name="connsiteY3" fmla="*/ 1377891 h 1744878"/>
              <a:gd name="connsiteX4" fmla="*/ 224349 w 414130"/>
              <a:gd name="connsiteY4" fmla="*/ 1100800 h 1744878"/>
              <a:gd name="connsiteX5" fmla="*/ 2676 w 414130"/>
              <a:gd name="connsiteY5" fmla="*/ 1732568 h 1744878"/>
              <a:gd name="connsiteX6" fmla="*/ 401687 w 414130"/>
              <a:gd name="connsiteY6" fmla="*/ 430240 h 1744878"/>
              <a:gd name="connsiteX7" fmla="*/ 318560 w 414130"/>
              <a:gd name="connsiteY7" fmla="*/ 635288 h 1744878"/>
              <a:gd name="connsiteX8" fmla="*/ 368436 w 414130"/>
              <a:gd name="connsiteY8" fmla="*/ 3520 h 17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130" h="1744878">
                <a:moveTo>
                  <a:pt x="368436" y="3520"/>
                </a:moveTo>
                <a:cubicBezTo>
                  <a:pt x="371207" y="58938"/>
                  <a:pt x="340727" y="844030"/>
                  <a:pt x="335185" y="967797"/>
                </a:cubicBezTo>
                <a:cubicBezTo>
                  <a:pt x="329643" y="1091564"/>
                  <a:pt x="363818" y="677775"/>
                  <a:pt x="335185" y="746124"/>
                </a:cubicBezTo>
                <a:cubicBezTo>
                  <a:pt x="306552" y="814473"/>
                  <a:pt x="181862" y="1318778"/>
                  <a:pt x="163389" y="1377891"/>
                </a:cubicBezTo>
                <a:cubicBezTo>
                  <a:pt x="144916" y="1437004"/>
                  <a:pt x="251134" y="1041687"/>
                  <a:pt x="224349" y="1100800"/>
                </a:cubicBezTo>
                <a:cubicBezTo>
                  <a:pt x="197564" y="1159913"/>
                  <a:pt x="-26880" y="1844328"/>
                  <a:pt x="2676" y="1732568"/>
                </a:cubicBezTo>
                <a:cubicBezTo>
                  <a:pt x="32232" y="1620808"/>
                  <a:pt x="349040" y="613120"/>
                  <a:pt x="401687" y="430240"/>
                </a:cubicBezTo>
                <a:cubicBezTo>
                  <a:pt x="454334" y="247360"/>
                  <a:pt x="323178" y="706408"/>
                  <a:pt x="318560" y="635288"/>
                </a:cubicBezTo>
                <a:cubicBezTo>
                  <a:pt x="313942" y="564168"/>
                  <a:pt x="365665" y="-51898"/>
                  <a:pt x="368436" y="35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313525CC-D8C7-4C9E-8A11-946ADBD0EBFF}"/>
              </a:ext>
            </a:extLst>
          </p:cNvPr>
          <p:cNvSpPr/>
          <p:nvPr/>
        </p:nvSpPr>
        <p:spPr>
          <a:xfrm>
            <a:off x="8217979" y="7195023"/>
            <a:ext cx="159719" cy="573151"/>
          </a:xfrm>
          <a:custGeom>
            <a:avLst/>
            <a:gdLst>
              <a:gd name="connsiteX0" fmla="*/ 537 w 159719"/>
              <a:gd name="connsiteY0" fmla="*/ 3799 h 573151"/>
              <a:gd name="connsiteX1" fmla="*/ 155708 w 159719"/>
              <a:gd name="connsiteY1" fmla="*/ 563522 h 573151"/>
              <a:gd name="connsiteX2" fmla="*/ 105832 w 159719"/>
              <a:gd name="connsiteY2" fmla="*/ 330766 h 573151"/>
              <a:gd name="connsiteX3" fmla="*/ 537 w 159719"/>
              <a:gd name="connsiteY3" fmla="*/ 3799 h 5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19" h="573151">
                <a:moveTo>
                  <a:pt x="537" y="3799"/>
                </a:moveTo>
                <a:cubicBezTo>
                  <a:pt x="8850" y="42592"/>
                  <a:pt x="138159" y="509028"/>
                  <a:pt x="155708" y="563522"/>
                </a:cubicBezTo>
                <a:cubicBezTo>
                  <a:pt x="173257" y="618016"/>
                  <a:pt x="128923" y="427748"/>
                  <a:pt x="105832" y="330766"/>
                </a:cubicBezTo>
                <a:cubicBezTo>
                  <a:pt x="82741" y="233784"/>
                  <a:pt x="-7776" y="-34994"/>
                  <a:pt x="537" y="37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A667ADFC-A4BF-A45F-3A98-C1EB68523253}"/>
              </a:ext>
            </a:extLst>
          </p:cNvPr>
          <p:cNvSpPr/>
          <p:nvPr/>
        </p:nvSpPr>
        <p:spPr>
          <a:xfrm>
            <a:off x="7464810" y="7698949"/>
            <a:ext cx="856528" cy="2326200"/>
          </a:xfrm>
          <a:custGeom>
            <a:avLst/>
            <a:gdLst>
              <a:gd name="connsiteX0" fmla="*/ 853459 w 856528"/>
              <a:gd name="connsiteY0" fmla="*/ 15262 h 2326200"/>
              <a:gd name="connsiteX1" fmla="*/ 581910 w 856528"/>
              <a:gd name="connsiteY1" fmla="*/ 1395175 h 2326200"/>
              <a:gd name="connsiteX2" fmla="*/ 642870 w 856528"/>
              <a:gd name="connsiteY2" fmla="*/ 1001706 h 2326200"/>
              <a:gd name="connsiteX3" fmla="*/ 19 w 856528"/>
              <a:gd name="connsiteY3" fmla="*/ 2326200 h 2326200"/>
              <a:gd name="connsiteX4" fmla="*/ 620703 w 856528"/>
              <a:gd name="connsiteY4" fmla="*/ 1001706 h 2326200"/>
              <a:gd name="connsiteX5" fmla="*/ 620703 w 856528"/>
              <a:gd name="connsiteY5" fmla="*/ 1090375 h 2326200"/>
              <a:gd name="connsiteX6" fmla="*/ 725997 w 856528"/>
              <a:gd name="connsiteY6" fmla="*/ 497400 h 2326200"/>
              <a:gd name="connsiteX7" fmla="*/ 676121 w 856528"/>
              <a:gd name="connsiteY7" fmla="*/ 973996 h 2326200"/>
              <a:gd name="connsiteX8" fmla="*/ 792499 w 856528"/>
              <a:gd name="connsiteY8" fmla="*/ 508484 h 2326200"/>
              <a:gd name="connsiteX9" fmla="*/ 731539 w 856528"/>
              <a:gd name="connsiteY9" fmla="*/ 647029 h 2326200"/>
              <a:gd name="connsiteX10" fmla="*/ 853459 w 856528"/>
              <a:gd name="connsiteY10" fmla="*/ 15262 h 232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6528" h="2326200">
                <a:moveTo>
                  <a:pt x="853459" y="15262"/>
                </a:moveTo>
                <a:cubicBezTo>
                  <a:pt x="828521" y="139953"/>
                  <a:pt x="617008" y="1230768"/>
                  <a:pt x="581910" y="1395175"/>
                </a:cubicBezTo>
                <a:cubicBezTo>
                  <a:pt x="546812" y="1559582"/>
                  <a:pt x="739852" y="846535"/>
                  <a:pt x="642870" y="1001706"/>
                </a:cubicBezTo>
                <a:cubicBezTo>
                  <a:pt x="545888" y="1156877"/>
                  <a:pt x="3713" y="2326200"/>
                  <a:pt x="19" y="2326200"/>
                </a:cubicBezTo>
                <a:cubicBezTo>
                  <a:pt x="-3675" y="2326200"/>
                  <a:pt x="517256" y="1207677"/>
                  <a:pt x="620703" y="1001706"/>
                </a:cubicBezTo>
                <a:cubicBezTo>
                  <a:pt x="724150" y="795735"/>
                  <a:pt x="603154" y="1174426"/>
                  <a:pt x="620703" y="1090375"/>
                </a:cubicBezTo>
                <a:cubicBezTo>
                  <a:pt x="638252" y="1006324"/>
                  <a:pt x="716761" y="516796"/>
                  <a:pt x="725997" y="497400"/>
                </a:cubicBezTo>
                <a:cubicBezTo>
                  <a:pt x="735233" y="478004"/>
                  <a:pt x="665037" y="972149"/>
                  <a:pt x="676121" y="973996"/>
                </a:cubicBezTo>
                <a:cubicBezTo>
                  <a:pt x="687205" y="975843"/>
                  <a:pt x="783263" y="562979"/>
                  <a:pt x="792499" y="508484"/>
                </a:cubicBezTo>
                <a:cubicBezTo>
                  <a:pt x="801735" y="453990"/>
                  <a:pt x="719532" y="725538"/>
                  <a:pt x="731539" y="647029"/>
                </a:cubicBezTo>
                <a:cubicBezTo>
                  <a:pt x="743546" y="568520"/>
                  <a:pt x="878397" y="-109429"/>
                  <a:pt x="853459" y="15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F7D49954-4C2A-72FE-338D-80CBE8AE9462}"/>
              </a:ext>
            </a:extLst>
          </p:cNvPr>
          <p:cNvSpPr/>
          <p:nvPr/>
        </p:nvSpPr>
        <p:spPr>
          <a:xfrm>
            <a:off x="7828200" y="9690986"/>
            <a:ext cx="181418" cy="1197534"/>
          </a:xfrm>
          <a:custGeom>
            <a:avLst/>
            <a:gdLst>
              <a:gd name="connsiteX0" fmla="*/ 179727 w 181418"/>
              <a:gd name="connsiteY0" fmla="*/ 7196 h 1197534"/>
              <a:gd name="connsiteX1" fmla="*/ 2389 w 181418"/>
              <a:gd name="connsiteY1" fmla="*/ 1176519 h 1197534"/>
              <a:gd name="connsiteX2" fmla="*/ 85516 w 181418"/>
              <a:gd name="connsiteY2" fmla="*/ 705465 h 1197534"/>
              <a:gd name="connsiteX3" fmla="*/ 179727 w 181418"/>
              <a:gd name="connsiteY3" fmla="*/ 7196 h 11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18" h="1197534">
                <a:moveTo>
                  <a:pt x="179727" y="7196"/>
                </a:moveTo>
                <a:cubicBezTo>
                  <a:pt x="165872" y="85705"/>
                  <a:pt x="18091" y="1060141"/>
                  <a:pt x="2389" y="1176519"/>
                </a:cubicBezTo>
                <a:cubicBezTo>
                  <a:pt x="-13313" y="1292897"/>
                  <a:pt x="52265" y="896658"/>
                  <a:pt x="85516" y="705465"/>
                </a:cubicBezTo>
                <a:cubicBezTo>
                  <a:pt x="118767" y="514272"/>
                  <a:pt x="193582" y="-71313"/>
                  <a:pt x="179727" y="71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42A1721E-AD4F-DF30-527D-5367E5B31559}"/>
              </a:ext>
            </a:extLst>
          </p:cNvPr>
          <p:cNvSpPr/>
          <p:nvPr/>
        </p:nvSpPr>
        <p:spPr>
          <a:xfrm>
            <a:off x="7786812" y="9859882"/>
            <a:ext cx="160574" cy="1012793"/>
          </a:xfrm>
          <a:custGeom>
            <a:avLst/>
            <a:gdLst>
              <a:gd name="connsiteX0" fmla="*/ 160155 w 160574"/>
              <a:gd name="connsiteY0" fmla="*/ 4554 h 1012793"/>
              <a:gd name="connsiteX1" fmla="*/ 4984 w 160574"/>
              <a:gd name="connsiteY1" fmla="*/ 990998 h 1012793"/>
              <a:gd name="connsiteX2" fmla="*/ 49319 w 160574"/>
              <a:gd name="connsiteY2" fmla="*/ 636322 h 1012793"/>
              <a:gd name="connsiteX3" fmla="*/ 160155 w 160574"/>
              <a:gd name="connsiteY3" fmla="*/ 4554 h 101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74" h="1012793">
                <a:moveTo>
                  <a:pt x="160155" y="4554"/>
                </a:moveTo>
                <a:cubicBezTo>
                  <a:pt x="152766" y="63667"/>
                  <a:pt x="23457" y="885703"/>
                  <a:pt x="4984" y="990998"/>
                </a:cubicBezTo>
                <a:cubicBezTo>
                  <a:pt x="-13489" y="1096293"/>
                  <a:pt x="23457" y="794264"/>
                  <a:pt x="49319" y="636322"/>
                </a:cubicBezTo>
                <a:cubicBezTo>
                  <a:pt x="75181" y="478380"/>
                  <a:pt x="167544" y="-54559"/>
                  <a:pt x="160155" y="45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8ABE9378-C9B7-09C6-443A-E480A2EBD0DC}"/>
              </a:ext>
            </a:extLst>
          </p:cNvPr>
          <p:cNvSpPr/>
          <p:nvPr/>
        </p:nvSpPr>
        <p:spPr>
          <a:xfrm>
            <a:off x="7845770" y="10679077"/>
            <a:ext cx="593690" cy="111636"/>
          </a:xfrm>
          <a:custGeom>
            <a:avLst/>
            <a:gdLst>
              <a:gd name="connsiteX0" fmla="*/ 1445 w 593690"/>
              <a:gd name="connsiteY0" fmla="*/ 7 h 111636"/>
              <a:gd name="connsiteX1" fmla="*/ 356121 w 593690"/>
              <a:gd name="connsiteY1" fmla="*/ 105301 h 111636"/>
              <a:gd name="connsiteX2" fmla="*/ 583335 w 593690"/>
              <a:gd name="connsiteY2" fmla="*/ 99759 h 111636"/>
              <a:gd name="connsiteX3" fmla="*/ 500208 w 593690"/>
              <a:gd name="connsiteY3" fmla="*/ 99759 h 111636"/>
              <a:gd name="connsiteX4" fmla="*/ 1445 w 593690"/>
              <a:gd name="connsiteY4" fmla="*/ 7 h 11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90" h="111636">
                <a:moveTo>
                  <a:pt x="1445" y="7"/>
                </a:moveTo>
                <a:cubicBezTo>
                  <a:pt x="-22569" y="931"/>
                  <a:pt x="259139" y="88676"/>
                  <a:pt x="356121" y="105301"/>
                </a:cubicBezTo>
                <a:cubicBezTo>
                  <a:pt x="453103" y="121926"/>
                  <a:pt x="559321" y="100683"/>
                  <a:pt x="583335" y="99759"/>
                </a:cubicBezTo>
                <a:cubicBezTo>
                  <a:pt x="607349" y="98835"/>
                  <a:pt x="593495" y="111766"/>
                  <a:pt x="500208" y="99759"/>
                </a:cubicBezTo>
                <a:cubicBezTo>
                  <a:pt x="406921" y="87752"/>
                  <a:pt x="25459" y="-917"/>
                  <a:pt x="1445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3D980501-8B8C-FD00-DD36-90F707745542}"/>
              </a:ext>
            </a:extLst>
          </p:cNvPr>
          <p:cNvSpPr/>
          <p:nvPr/>
        </p:nvSpPr>
        <p:spPr>
          <a:xfrm>
            <a:off x="7902208" y="10762173"/>
            <a:ext cx="561886" cy="94043"/>
          </a:xfrm>
          <a:custGeom>
            <a:avLst/>
            <a:gdLst>
              <a:gd name="connsiteX0" fmla="*/ 425 w 561886"/>
              <a:gd name="connsiteY0" fmla="*/ 38 h 94043"/>
              <a:gd name="connsiteX1" fmla="*/ 532439 w 561886"/>
              <a:gd name="connsiteY1" fmla="*/ 77623 h 94043"/>
              <a:gd name="connsiteX2" fmla="*/ 443770 w 561886"/>
              <a:gd name="connsiteY2" fmla="*/ 88707 h 94043"/>
              <a:gd name="connsiteX3" fmla="*/ 425 w 561886"/>
              <a:gd name="connsiteY3" fmla="*/ 38 h 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86" h="94043">
                <a:moveTo>
                  <a:pt x="425" y="38"/>
                </a:moveTo>
                <a:cubicBezTo>
                  <a:pt x="15203" y="-1809"/>
                  <a:pt x="458548" y="62845"/>
                  <a:pt x="532439" y="77623"/>
                </a:cubicBezTo>
                <a:cubicBezTo>
                  <a:pt x="606330" y="92401"/>
                  <a:pt x="527821" y="99791"/>
                  <a:pt x="443770" y="88707"/>
                </a:cubicBezTo>
                <a:cubicBezTo>
                  <a:pt x="359719" y="77623"/>
                  <a:pt x="-14353" y="1885"/>
                  <a:pt x="425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03A90B6A-2284-C569-1997-F4E9B5F21826}"/>
              </a:ext>
            </a:extLst>
          </p:cNvPr>
          <p:cNvSpPr/>
          <p:nvPr/>
        </p:nvSpPr>
        <p:spPr>
          <a:xfrm>
            <a:off x="8339678" y="8096226"/>
            <a:ext cx="172787" cy="2643829"/>
          </a:xfrm>
          <a:custGeom>
            <a:avLst/>
            <a:gdLst>
              <a:gd name="connsiteX0" fmla="*/ 172555 w 172787"/>
              <a:gd name="connsiteY0" fmla="*/ 370 h 2643829"/>
              <a:gd name="connsiteX1" fmla="*/ 72802 w 172787"/>
              <a:gd name="connsiteY1" fmla="*/ 1341490 h 2643829"/>
              <a:gd name="connsiteX2" fmla="*/ 89427 w 172787"/>
              <a:gd name="connsiteY2" fmla="*/ 776225 h 2643829"/>
              <a:gd name="connsiteX3" fmla="*/ 758 w 172787"/>
              <a:gd name="connsiteY3" fmla="*/ 2045301 h 2643829"/>
              <a:gd name="connsiteX4" fmla="*/ 45093 w 172787"/>
              <a:gd name="connsiteY4" fmla="*/ 1175236 h 2643829"/>
              <a:gd name="connsiteX5" fmla="*/ 17384 w 172787"/>
              <a:gd name="connsiteY5" fmla="*/ 2643818 h 2643829"/>
              <a:gd name="connsiteX6" fmla="*/ 61718 w 172787"/>
              <a:gd name="connsiteY6" fmla="*/ 1147527 h 2643829"/>
              <a:gd name="connsiteX7" fmla="*/ 50635 w 172787"/>
              <a:gd name="connsiteY7" fmla="*/ 1496661 h 2643829"/>
              <a:gd name="connsiteX8" fmla="*/ 122678 w 172787"/>
              <a:gd name="connsiteY8" fmla="*/ 410465 h 2643829"/>
              <a:gd name="connsiteX9" fmla="*/ 100511 w 172787"/>
              <a:gd name="connsiteY9" fmla="*/ 1197403 h 2643829"/>
              <a:gd name="connsiteX10" fmla="*/ 172555 w 172787"/>
              <a:gd name="connsiteY10" fmla="*/ 370 h 264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787" h="2643829">
                <a:moveTo>
                  <a:pt x="172555" y="370"/>
                </a:moveTo>
                <a:cubicBezTo>
                  <a:pt x="167937" y="24385"/>
                  <a:pt x="86657" y="1212181"/>
                  <a:pt x="72802" y="1341490"/>
                </a:cubicBezTo>
                <a:cubicBezTo>
                  <a:pt x="58947" y="1470799"/>
                  <a:pt x="101434" y="658923"/>
                  <a:pt x="89427" y="776225"/>
                </a:cubicBezTo>
                <a:cubicBezTo>
                  <a:pt x="77420" y="893527"/>
                  <a:pt x="8147" y="1978799"/>
                  <a:pt x="758" y="2045301"/>
                </a:cubicBezTo>
                <a:cubicBezTo>
                  <a:pt x="-6631" y="2111803"/>
                  <a:pt x="42322" y="1075483"/>
                  <a:pt x="45093" y="1175236"/>
                </a:cubicBezTo>
                <a:cubicBezTo>
                  <a:pt x="47864" y="1274989"/>
                  <a:pt x="14613" y="2648436"/>
                  <a:pt x="17384" y="2643818"/>
                </a:cubicBezTo>
                <a:cubicBezTo>
                  <a:pt x="20155" y="2639200"/>
                  <a:pt x="56176" y="1338720"/>
                  <a:pt x="61718" y="1147527"/>
                </a:cubicBezTo>
                <a:cubicBezTo>
                  <a:pt x="67260" y="956334"/>
                  <a:pt x="40475" y="1619505"/>
                  <a:pt x="50635" y="1496661"/>
                </a:cubicBezTo>
                <a:cubicBezTo>
                  <a:pt x="60795" y="1373817"/>
                  <a:pt x="114365" y="460341"/>
                  <a:pt x="122678" y="410465"/>
                </a:cubicBezTo>
                <a:cubicBezTo>
                  <a:pt x="130991" y="360589"/>
                  <a:pt x="89427" y="1265752"/>
                  <a:pt x="100511" y="1197403"/>
                </a:cubicBezTo>
                <a:cubicBezTo>
                  <a:pt x="111595" y="1129054"/>
                  <a:pt x="177173" y="-23645"/>
                  <a:pt x="172555" y="3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7CBFA07E-A923-AB25-68C8-ED2570E3FC02}"/>
              </a:ext>
            </a:extLst>
          </p:cNvPr>
          <p:cNvSpPr/>
          <p:nvPr/>
        </p:nvSpPr>
        <p:spPr>
          <a:xfrm>
            <a:off x="8035548" y="8952871"/>
            <a:ext cx="33389" cy="903330"/>
          </a:xfrm>
          <a:custGeom>
            <a:avLst/>
            <a:gdLst>
              <a:gd name="connsiteX0" fmla="*/ 88 w 33389"/>
              <a:gd name="connsiteY0" fmla="*/ 41500 h 903330"/>
              <a:gd name="connsiteX1" fmla="*/ 11172 w 33389"/>
              <a:gd name="connsiteY1" fmla="*/ 141253 h 903330"/>
              <a:gd name="connsiteX2" fmla="*/ 33339 w 33389"/>
              <a:gd name="connsiteY2" fmla="*/ 883856 h 903330"/>
              <a:gd name="connsiteX3" fmla="*/ 16714 w 33389"/>
              <a:gd name="connsiteY3" fmla="*/ 628933 h 903330"/>
              <a:gd name="connsiteX4" fmla="*/ 88 w 33389"/>
              <a:gd name="connsiteY4" fmla="*/ 41500 h 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" h="903330">
                <a:moveTo>
                  <a:pt x="88" y="41500"/>
                </a:moveTo>
                <a:cubicBezTo>
                  <a:pt x="-836" y="-39780"/>
                  <a:pt x="5630" y="860"/>
                  <a:pt x="11172" y="141253"/>
                </a:cubicBezTo>
                <a:cubicBezTo>
                  <a:pt x="16714" y="281646"/>
                  <a:pt x="32415" y="802576"/>
                  <a:pt x="33339" y="883856"/>
                </a:cubicBezTo>
                <a:cubicBezTo>
                  <a:pt x="34263" y="965136"/>
                  <a:pt x="22256" y="774867"/>
                  <a:pt x="16714" y="628933"/>
                </a:cubicBezTo>
                <a:cubicBezTo>
                  <a:pt x="11172" y="482999"/>
                  <a:pt x="1012" y="122780"/>
                  <a:pt x="88" y="415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9640B353-818C-F0D5-5922-89A04CEC533D}"/>
              </a:ext>
            </a:extLst>
          </p:cNvPr>
          <p:cNvSpPr/>
          <p:nvPr/>
        </p:nvSpPr>
        <p:spPr>
          <a:xfrm>
            <a:off x="7385259" y="9613044"/>
            <a:ext cx="318306" cy="721869"/>
          </a:xfrm>
          <a:custGeom>
            <a:avLst/>
            <a:gdLst>
              <a:gd name="connsiteX0" fmla="*/ 317868 w 318306"/>
              <a:gd name="connsiteY0" fmla="*/ 2011 h 721869"/>
              <a:gd name="connsiteX1" fmla="*/ 13068 w 318306"/>
              <a:gd name="connsiteY1" fmla="*/ 700280 h 721869"/>
              <a:gd name="connsiteX2" fmla="*/ 79570 w 318306"/>
              <a:gd name="connsiteY2" fmla="*/ 495232 h 721869"/>
              <a:gd name="connsiteX3" fmla="*/ 317868 w 318306"/>
              <a:gd name="connsiteY3" fmla="*/ 2011 h 7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06" h="721869">
                <a:moveTo>
                  <a:pt x="317868" y="2011"/>
                </a:moveTo>
                <a:cubicBezTo>
                  <a:pt x="306784" y="36186"/>
                  <a:pt x="52784" y="618076"/>
                  <a:pt x="13068" y="700280"/>
                </a:cubicBezTo>
                <a:cubicBezTo>
                  <a:pt x="-26648" y="782484"/>
                  <a:pt x="32464" y="611610"/>
                  <a:pt x="79570" y="495232"/>
                </a:cubicBezTo>
                <a:cubicBezTo>
                  <a:pt x="126676" y="378854"/>
                  <a:pt x="328952" y="-32164"/>
                  <a:pt x="317868" y="2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155C60C5-4A2A-7820-6FB5-963CB4CD6B4C}"/>
              </a:ext>
            </a:extLst>
          </p:cNvPr>
          <p:cNvSpPr/>
          <p:nvPr/>
        </p:nvSpPr>
        <p:spPr>
          <a:xfrm>
            <a:off x="7408018" y="8340363"/>
            <a:ext cx="411506" cy="1280247"/>
          </a:xfrm>
          <a:custGeom>
            <a:avLst/>
            <a:gdLst>
              <a:gd name="connsiteX0" fmla="*/ 411487 w 411506"/>
              <a:gd name="connsiteY0" fmla="*/ 73 h 1280247"/>
              <a:gd name="connsiteX1" fmla="*/ 62353 w 411506"/>
              <a:gd name="connsiteY1" fmla="*/ 1025310 h 1280247"/>
              <a:gd name="connsiteX2" fmla="*/ 29102 w 411506"/>
              <a:gd name="connsiteY2" fmla="*/ 1280233 h 1280247"/>
              <a:gd name="connsiteX3" fmla="*/ 29102 w 411506"/>
              <a:gd name="connsiteY3" fmla="*/ 1019768 h 1280247"/>
              <a:gd name="connsiteX4" fmla="*/ 1393 w 411506"/>
              <a:gd name="connsiteY4" fmla="*/ 1269150 h 1280247"/>
              <a:gd name="connsiteX5" fmla="*/ 78978 w 411506"/>
              <a:gd name="connsiteY5" fmla="*/ 665092 h 1280247"/>
              <a:gd name="connsiteX6" fmla="*/ 45727 w 411506"/>
              <a:gd name="connsiteY6" fmla="*/ 969892 h 1280247"/>
              <a:gd name="connsiteX7" fmla="*/ 411487 w 411506"/>
              <a:gd name="connsiteY7" fmla="*/ 73 h 128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06" h="1280247">
                <a:moveTo>
                  <a:pt x="411487" y="73"/>
                </a:moveTo>
                <a:cubicBezTo>
                  <a:pt x="414258" y="9309"/>
                  <a:pt x="126084" y="811950"/>
                  <a:pt x="62353" y="1025310"/>
                </a:cubicBezTo>
                <a:cubicBezTo>
                  <a:pt x="-1378" y="1238670"/>
                  <a:pt x="34644" y="1281157"/>
                  <a:pt x="29102" y="1280233"/>
                </a:cubicBezTo>
                <a:cubicBezTo>
                  <a:pt x="23560" y="1279309"/>
                  <a:pt x="33720" y="1021615"/>
                  <a:pt x="29102" y="1019768"/>
                </a:cubicBezTo>
                <a:cubicBezTo>
                  <a:pt x="24484" y="1017921"/>
                  <a:pt x="-6920" y="1328262"/>
                  <a:pt x="1393" y="1269150"/>
                </a:cubicBezTo>
                <a:cubicBezTo>
                  <a:pt x="9706" y="1210038"/>
                  <a:pt x="71589" y="714968"/>
                  <a:pt x="78978" y="665092"/>
                </a:cubicBezTo>
                <a:cubicBezTo>
                  <a:pt x="86367" y="615216"/>
                  <a:pt x="-7844" y="1082576"/>
                  <a:pt x="45727" y="969892"/>
                </a:cubicBezTo>
                <a:cubicBezTo>
                  <a:pt x="99298" y="857208"/>
                  <a:pt x="408716" y="-9163"/>
                  <a:pt x="411487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84EA6A00-E5A3-1BAC-3915-0AF366A57739}"/>
              </a:ext>
            </a:extLst>
          </p:cNvPr>
          <p:cNvSpPr/>
          <p:nvPr/>
        </p:nvSpPr>
        <p:spPr>
          <a:xfrm>
            <a:off x="6933006" y="9194394"/>
            <a:ext cx="520999" cy="754583"/>
          </a:xfrm>
          <a:custGeom>
            <a:avLst/>
            <a:gdLst>
              <a:gd name="connsiteX0" fmla="*/ 520739 w 520999"/>
              <a:gd name="connsiteY0" fmla="*/ 293199 h 754583"/>
              <a:gd name="connsiteX1" fmla="*/ 249190 w 520999"/>
              <a:gd name="connsiteY1" fmla="*/ 376326 h 754583"/>
              <a:gd name="connsiteX2" fmla="*/ 310150 w 520999"/>
              <a:gd name="connsiteY2" fmla="*/ 481621 h 754583"/>
              <a:gd name="connsiteX3" fmla="*/ 49685 w 520999"/>
              <a:gd name="connsiteY3" fmla="*/ 625708 h 754583"/>
              <a:gd name="connsiteX4" fmla="*/ 5350 w 520999"/>
              <a:gd name="connsiteY4" fmla="*/ 753170 h 754583"/>
              <a:gd name="connsiteX5" fmla="*/ 121729 w 520999"/>
              <a:gd name="connsiteY5" fmla="*/ 692210 h 754583"/>
              <a:gd name="connsiteX6" fmla="*/ 387736 w 520999"/>
              <a:gd name="connsiteY6" fmla="*/ 664501 h 754583"/>
              <a:gd name="connsiteX7" fmla="*/ 299067 w 520999"/>
              <a:gd name="connsiteY7" fmla="*/ 564748 h 754583"/>
              <a:gd name="connsiteX8" fmla="*/ 348943 w 520999"/>
              <a:gd name="connsiteY8" fmla="*/ 658959 h 754583"/>
              <a:gd name="connsiteX9" fmla="*/ 177147 w 520999"/>
              <a:gd name="connsiteY9" fmla="*/ 636791 h 754583"/>
              <a:gd name="connsiteX10" fmla="*/ 371110 w 520999"/>
              <a:gd name="connsiteY10" fmla="*/ 503788 h 754583"/>
              <a:gd name="connsiteX11" fmla="*/ 210398 w 520999"/>
              <a:gd name="connsiteY11" fmla="*/ 520413 h 754583"/>
              <a:gd name="connsiteX12" fmla="*/ 299067 w 520999"/>
              <a:gd name="connsiteY12" fmla="*/ 149111 h 754583"/>
              <a:gd name="connsiteX13" fmla="*/ 304609 w 520999"/>
              <a:gd name="connsiteY13" fmla="*/ 5024 h 754583"/>
              <a:gd name="connsiteX14" fmla="*/ 299067 w 520999"/>
              <a:gd name="connsiteY14" fmla="*/ 309824 h 754583"/>
              <a:gd name="connsiteX15" fmla="*/ 520739 w 520999"/>
              <a:gd name="connsiteY15" fmla="*/ 293199 h 75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0999" h="754583">
                <a:moveTo>
                  <a:pt x="520739" y="293199"/>
                </a:moveTo>
                <a:cubicBezTo>
                  <a:pt x="512426" y="304283"/>
                  <a:pt x="284288" y="344922"/>
                  <a:pt x="249190" y="376326"/>
                </a:cubicBezTo>
                <a:cubicBezTo>
                  <a:pt x="214092" y="407730"/>
                  <a:pt x="343401" y="440057"/>
                  <a:pt x="310150" y="481621"/>
                </a:cubicBezTo>
                <a:cubicBezTo>
                  <a:pt x="276899" y="523185"/>
                  <a:pt x="100485" y="580450"/>
                  <a:pt x="49685" y="625708"/>
                </a:cubicBezTo>
                <a:cubicBezTo>
                  <a:pt x="-1115" y="670966"/>
                  <a:pt x="-6657" y="742086"/>
                  <a:pt x="5350" y="753170"/>
                </a:cubicBezTo>
                <a:cubicBezTo>
                  <a:pt x="17357" y="764254"/>
                  <a:pt x="57998" y="706988"/>
                  <a:pt x="121729" y="692210"/>
                </a:cubicBezTo>
                <a:cubicBezTo>
                  <a:pt x="185460" y="677432"/>
                  <a:pt x="358180" y="685745"/>
                  <a:pt x="387736" y="664501"/>
                </a:cubicBezTo>
                <a:cubicBezTo>
                  <a:pt x="417292" y="643257"/>
                  <a:pt x="305533" y="565672"/>
                  <a:pt x="299067" y="564748"/>
                </a:cubicBezTo>
                <a:cubicBezTo>
                  <a:pt x="292601" y="563824"/>
                  <a:pt x="369263" y="646952"/>
                  <a:pt x="348943" y="658959"/>
                </a:cubicBezTo>
                <a:cubicBezTo>
                  <a:pt x="328623" y="670966"/>
                  <a:pt x="173453" y="662653"/>
                  <a:pt x="177147" y="636791"/>
                </a:cubicBezTo>
                <a:cubicBezTo>
                  <a:pt x="180841" y="610929"/>
                  <a:pt x="365568" y="523184"/>
                  <a:pt x="371110" y="503788"/>
                </a:cubicBezTo>
                <a:cubicBezTo>
                  <a:pt x="376652" y="484392"/>
                  <a:pt x="222405" y="579526"/>
                  <a:pt x="210398" y="520413"/>
                </a:cubicBezTo>
                <a:cubicBezTo>
                  <a:pt x="198391" y="461300"/>
                  <a:pt x="283365" y="235009"/>
                  <a:pt x="299067" y="149111"/>
                </a:cubicBezTo>
                <a:cubicBezTo>
                  <a:pt x="314769" y="63213"/>
                  <a:pt x="304609" y="-21761"/>
                  <a:pt x="304609" y="5024"/>
                </a:cubicBezTo>
                <a:cubicBezTo>
                  <a:pt x="304609" y="31809"/>
                  <a:pt x="262122" y="264566"/>
                  <a:pt x="299067" y="309824"/>
                </a:cubicBezTo>
                <a:cubicBezTo>
                  <a:pt x="336012" y="355082"/>
                  <a:pt x="529052" y="282115"/>
                  <a:pt x="520739" y="2931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2104A7F5-FB56-D67B-54C5-D4838C3C93FD}"/>
              </a:ext>
            </a:extLst>
          </p:cNvPr>
          <p:cNvSpPr/>
          <p:nvPr/>
        </p:nvSpPr>
        <p:spPr>
          <a:xfrm>
            <a:off x="8304300" y="5917993"/>
            <a:ext cx="41161" cy="964699"/>
          </a:xfrm>
          <a:custGeom>
            <a:avLst/>
            <a:gdLst>
              <a:gd name="connsiteX0" fmla="*/ 4500 w 41161"/>
              <a:gd name="connsiteY0" fmla="*/ 407 h 964699"/>
              <a:gd name="connsiteX1" fmla="*/ 40500 w 41161"/>
              <a:gd name="connsiteY1" fmla="*/ 950807 h 964699"/>
              <a:gd name="connsiteX2" fmla="*/ 26100 w 41161"/>
              <a:gd name="connsiteY2" fmla="*/ 583607 h 964699"/>
              <a:gd name="connsiteX3" fmla="*/ 4500 w 41161"/>
              <a:gd name="connsiteY3" fmla="*/ 828407 h 964699"/>
              <a:gd name="connsiteX4" fmla="*/ 4500 w 41161"/>
              <a:gd name="connsiteY4" fmla="*/ 407 h 96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1" h="964699">
                <a:moveTo>
                  <a:pt x="4500" y="407"/>
                </a:moveTo>
                <a:cubicBezTo>
                  <a:pt x="10500" y="20807"/>
                  <a:pt x="36900" y="853607"/>
                  <a:pt x="40500" y="950807"/>
                </a:cubicBezTo>
                <a:cubicBezTo>
                  <a:pt x="44100" y="1048007"/>
                  <a:pt x="32100" y="604007"/>
                  <a:pt x="26100" y="583607"/>
                </a:cubicBezTo>
                <a:cubicBezTo>
                  <a:pt x="20100" y="563207"/>
                  <a:pt x="10500" y="924407"/>
                  <a:pt x="4500" y="828407"/>
                </a:cubicBezTo>
                <a:cubicBezTo>
                  <a:pt x="-1500" y="732407"/>
                  <a:pt x="-1500" y="-19993"/>
                  <a:pt x="4500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FA90D5CA-429B-1416-773A-82FD4A4082C7}"/>
              </a:ext>
            </a:extLst>
          </p:cNvPr>
          <p:cNvSpPr/>
          <p:nvPr/>
        </p:nvSpPr>
        <p:spPr>
          <a:xfrm>
            <a:off x="8639867" y="6040103"/>
            <a:ext cx="543390" cy="593506"/>
          </a:xfrm>
          <a:custGeom>
            <a:avLst/>
            <a:gdLst>
              <a:gd name="connsiteX0" fmla="*/ 223333 w 543390"/>
              <a:gd name="connsiteY0" fmla="*/ 697 h 593506"/>
              <a:gd name="connsiteX1" fmla="*/ 288133 w 543390"/>
              <a:gd name="connsiteY1" fmla="*/ 281497 h 593506"/>
              <a:gd name="connsiteX2" fmla="*/ 187333 w 543390"/>
              <a:gd name="connsiteY2" fmla="*/ 497497 h 593506"/>
              <a:gd name="connsiteX3" fmla="*/ 453733 w 543390"/>
              <a:gd name="connsiteY3" fmla="*/ 547897 h 593506"/>
              <a:gd name="connsiteX4" fmla="*/ 64933 w 543390"/>
              <a:gd name="connsiteY4" fmla="*/ 591097 h 593506"/>
              <a:gd name="connsiteX5" fmla="*/ 496933 w 543390"/>
              <a:gd name="connsiteY5" fmla="*/ 562297 h 593506"/>
              <a:gd name="connsiteX6" fmla="*/ 525733 w 543390"/>
              <a:gd name="connsiteY6" fmla="*/ 353497 h 593506"/>
              <a:gd name="connsiteX7" fmla="*/ 518533 w 543390"/>
              <a:gd name="connsiteY7" fmla="*/ 540697 h 593506"/>
              <a:gd name="connsiteX8" fmla="*/ 230533 w 543390"/>
              <a:gd name="connsiteY8" fmla="*/ 519097 h 593506"/>
              <a:gd name="connsiteX9" fmla="*/ 230533 w 543390"/>
              <a:gd name="connsiteY9" fmla="*/ 375097 h 593506"/>
              <a:gd name="connsiteX10" fmla="*/ 133 w 543390"/>
              <a:gd name="connsiteY10" fmla="*/ 22297 h 593506"/>
              <a:gd name="connsiteX11" fmla="*/ 266533 w 543390"/>
              <a:gd name="connsiteY11" fmla="*/ 367897 h 593506"/>
              <a:gd name="connsiteX12" fmla="*/ 223333 w 543390"/>
              <a:gd name="connsiteY12" fmla="*/ 697 h 5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390" h="593506">
                <a:moveTo>
                  <a:pt x="223333" y="697"/>
                </a:moveTo>
                <a:cubicBezTo>
                  <a:pt x="226933" y="-13703"/>
                  <a:pt x="294133" y="198697"/>
                  <a:pt x="288133" y="281497"/>
                </a:cubicBezTo>
                <a:cubicBezTo>
                  <a:pt x="282133" y="364297"/>
                  <a:pt x="159733" y="453097"/>
                  <a:pt x="187333" y="497497"/>
                </a:cubicBezTo>
                <a:cubicBezTo>
                  <a:pt x="214933" y="541897"/>
                  <a:pt x="474133" y="532297"/>
                  <a:pt x="453733" y="547897"/>
                </a:cubicBezTo>
                <a:cubicBezTo>
                  <a:pt x="433333" y="563497"/>
                  <a:pt x="57733" y="588697"/>
                  <a:pt x="64933" y="591097"/>
                </a:cubicBezTo>
                <a:cubicBezTo>
                  <a:pt x="72133" y="593497"/>
                  <a:pt x="420133" y="601897"/>
                  <a:pt x="496933" y="562297"/>
                </a:cubicBezTo>
                <a:cubicBezTo>
                  <a:pt x="573733" y="522697"/>
                  <a:pt x="522133" y="357097"/>
                  <a:pt x="525733" y="353497"/>
                </a:cubicBezTo>
                <a:cubicBezTo>
                  <a:pt x="529333" y="349897"/>
                  <a:pt x="567733" y="513097"/>
                  <a:pt x="518533" y="540697"/>
                </a:cubicBezTo>
                <a:cubicBezTo>
                  <a:pt x="469333" y="568297"/>
                  <a:pt x="278533" y="546697"/>
                  <a:pt x="230533" y="519097"/>
                </a:cubicBezTo>
                <a:cubicBezTo>
                  <a:pt x="182533" y="491497"/>
                  <a:pt x="268933" y="457897"/>
                  <a:pt x="230533" y="375097"/>
                </a:cubicBezTo>
                <a:cubicBezTo>
                  <a:pt x="192133" y="292297"/>
                  <a:pt x="-5867" y="23497"/>
                  <a:pt x="133" y="22297"/>
                </a:cubicBezTo>
                <a:cubicBezTo>
                  <a:pt x="6133" y="21097"/>
                  <a:pt x="225733" y="370297"/>
                  <a:pt x="266533" y="367897"/>
                </a:cubicBezTo>
                <a:cubicBezTo>
                  <a:pt x="307333" y="365497"/>
                  <a:pt x="219733" y="15097"/>
                  <a:pt x="223333" y="6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6AB3B9B9-3960-C575-E058-52DC48BB089F}"/>
              </a:ext>
            </a:extLst>
          </p:cNvPr>
          <p:cNvSpPr/>
          <p:nvPr/>
        </p:nvSpPr>
        <p:spPr>
          <a:xfrm>
            <a:off x="8855753" y="5990329"/>
            <a:ext cx="311302" cy="333509"/>
          </a:xfrm>
          <a:custGeom>
            <a:avLst/>
            <a:gdLst>
              <a:gd name="connsiteX0" fmla="*/ 247 w 311302"/>
              <a:gd name="connsiteY0" fmla="*/ 71 h 333509"/>
              <a:gd name="connsiteX1" fmla="*/ 295447 w 311302"/>
              <a:gd name="connsiteY1" fmla="*/ 309671 h 333509"/>
              <a:gd name="connsiteX2" fmla="*/ 245047 w 311302"/>
              <a:gd name="connsiteY2" fmla="*/ 280871 h 333509"/>
              <a:gd name="connsiteX3" fmla="*/ 247 w 311302"/>
              <a:gd name="connsiteY3" fmla="*/ 71 h 3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02" h="333509">
                <a:moveTo>
                  <a:pt x="247" y="71"/>
                </a:moveTo>
                <a:cubicBezTo>
                  <a:pt x="8647" y="4871"/>
                  <a:pt x="254647" y="262871"/>
                  <a:pt x="295447" y="309671"/>
                </a:cubicBezTo>
                <a:cubicBezTo>
                  <a:pt x="336247" y="356471"/>
                  <a:pt x="290647" y="327671"/>
                  <a:pt x="245047" y="280871"/>
                </a:cubicBezTo>
                <a:cubicBezTo>
                  <a:pt x="199447" y="234071"/>
                  <a:pt x="-8153" y="-4729"/>
                  <a:pt x="247" y="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3D8E95B8-6041-8DEA-1423-953704CBC06F}"/>
              </a:ext>
            </a:extLst>
          </p:cNvPr>
          <p:cNvSpPr/>
          <p:nvPr/>
        </p:nvSpPr>
        <p:spPr>
          <a:xfrm>
            <a:off x="7631238" y="6036108"/>
            <a:ext cx="642253" cy="1309062"/>
          </a:xfrm>
          <a:custGeom>
            <a:avLst/>
            <a:gdLst>
              <a:gd name="connsiteX0" fmla="*/ 497562 w 642253"/>
              <a:gd name="connsiteY0" fmla="*/ 11892 h 1309062"/>
              <a:gd name="connsiteX1" fmla="*/ 583962 w 642253"/>
              <a:gd name="connsiteY1" fmla="*/ 832692 h 1309062"/>
              <a:gd name="connsiteX2" fmla="*/ 562362 w 642253"/>
              <a:gd name="connsiteY2" fmla="*/ 753492 h 1309062"/>
              <a:gd name="connsiteX3" fmla="*/ 468762 w 642253"/>
              <a:gd name="connsiteY3" fmla="*/ 1012692 h 1309062"/>
              <a:gd name="connsiteX4" fmla="*/ 762 w 642253"/>
              <a:gd name="connsiteY4" fmla="*/ 1307892 h 1309062"/>
              <a:gd name="connsiteX5" fmla="*/ 591162 w 642253"/>
              <a:gd name="connsiteY5" fmla="*/ 897492 h 1309062"/>
              <a:gd name="connsiteX6" fmla="*/ 497562 w 642253"/>
              <a:gd name="connsiteY6" fmla="*/ 501492 h 1309062"/>
              <a:gd name="connsiteX7" fmla="*/ 382362 w 642253"/>
              <a:gd name="connsiteY7" fmla="*/ 739092 h 1309062"/>
              <a:gd name="connsiteX8" fmla="*/ 634362 w 642253"/>
              <a:gd name="connsiteY8" fmla="*/ 191892 h 1309062"/>
              <a:gd name="connsiteX9" fmla="*/ 569562 w 642253"/>
              <a:gd name="connsiteY9" fmla="*/ 335892 h 1309062"/>
              <a:gd name="connsiteX10" fmla="*/ 497562 w 642253"/>
              <a:gd name="connsiteY10" fmla="*/ 11892 h 130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253" h="1309062">
                <a:moveTo>
                  <a:pt x="497562" y="11892"/>
                </a:moveTo>
                <a:cubicBezTo>
                  <a:pt x="499962" y="94692"/>
                  <a:pt x="573162" y="709092"/>
                  <a:pt x="583962" y="832692"/>
                </a:cubicBezTo>
                <a:cubicBezTo>
                  <a:pt x="594762" y="956292"/>
                  <a:pt x="581562" y="723492"/>
                  <a:pt x="562362" y="753492"/>
                </a:cubicBezTo>
                <a:cubicBezTo>
                  <a:pt x="543162" y="783492"/>
                  <a:pt x="562362" y="920292"/>
                  <a:pt x="468762" y="1012692"/>
                </a:cubicBezTo>
                <a:cubicBezTo>
                  <a:pt x="375162" y="1105092"/>
                  <a:pt x="-19638" y="1327092"/>
                  <a:pt x="762" y="1307892"/>
                </a:cubicBezTo>
                <a:cubicBezTo>
                  <a:pt x="21162" y="1288692"/>
                  <a:pt x="508362" y="1031892"/>
                  <a:pt x="591162" y="897492"/>
                </a:cubicBezTo>
                <a:cubicBezTo>
                  <a:pt x="673962" y="763092"/>
                  <a:pt x="532362" y="527892"/>
                  <a:pt x="497562" y="501492"/>
                </a:cubicBezTo>
                <a:cubicBezTo>
                  <a:pt x="462762" y="475092"/>
                  <a:pt x="359562" y="790692"/>
                  <a:pt x="382362" y="739092"/>
                </a:cubicBezTo>
                <a:cubicBezTo>
                  <a:pt x="405162" y="687492"/>
                  <a:pt x="603162" y="259092"/>
                  <a:pt x="634362" y="191892"/>
                </a:cubicBezTo>
                <a:cubicBezTo>
                  <a:pt x="665562" y="124692"/>
                  <a:pt x="595962" y="367092"/>
                  <a:pt x="569562" y="335892"/>
                </a:cubicBezTo>
                <a:cubicBezTo>
                  <a:pt x="543162" y="304692"/>
                  <a:pt x="495162" y="-70908"/>
                  <a:pt x="497562" y="11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A6FA55FB-25F1-65FF-1E3B-EE95A0D437A5}"/>
              </a:ext>
            </a:extLst>
          </p:cNvPr>
          <p:cNvSpPr/>
          <p:nvPr/>
        </p:nvSpPr>
        <p:spPr>
          <a:xfrm>
            <a:off x="7806305" y="5824726"/>
            <a:ext cx="510340" cy="295569"/>
          </a:xfrm>
          <a:custGeom>
            <a:avLst/>
            <a:gdLst>
              <a:gd name="connsiteX0" fmla="*/ 41695 w 510340"/>
              <a:gd name="connsiteY0" fmla="*/ 230474 h 295569"/>
              <a:gd name="connsiteX1" fmla="*/ 315295 w 510340"/>
              <a:gd name="connsiteY1" fmla="*/ 50474 h 295569"/>
              <a:gd name="connsiteX2" fmla="*/ 509695 w 510340"/>
              <a:gd name="connsiteY2" fmla="*/ 74 h 295569"/>
              <a:gd name="connsiteX3" fmla="*/ 250495 w 510340"/>
              <a:gd name="connsiteY3" fmla="*/ 57674 h 295569"/>
              <a:gd name="connsiteX4" fmla="*/ 20095 w 510340"/>
              <a:gd name="connsiteY4" fmla="*/ 288074 h 295569"/>
              <a:gd name="connsiteX5" fmla="*/ 41695 w 510340"/>
              <a:gd name="connsiteY5" fmla="*/ 230474 h 2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340" h="295569">
                <a:moveTo>
                  <a:pt x="41695" y="230474"/>
                </a:moveTo>
                <a:cubicBezTo>
                  <a:pt x="90895" y="190874"/>
                  <a:pt x="237295" y="88874"/>
                  <a:pt x="315295" y="50474"/>
                </a:cubicBezTo>
                <a:cubicBezTo>
                  <a:pt x="393295" y="12074"/>
                  <a:pt x="520495" y="-1126"/>
                  <a:pt x="509695" y="74"/>
                </a:cubicBezTo>
                <a:cubicBezTo>
                  <a:pt x="498895" y="1274"/>
                  <a:pt x="332095" y="9674"/>
                  <a:pt x="250495" y="57674"/>
                </a:cubicBezTo>
                <a:cubicBezTo>
                  <a:pt x="168895" y="105674"/>
                  <a:pt x="51295" y="262874"/>
                  <a:pt x="20095" y="288074"/>
                </a:cubicBezTo>
                <a:cubicBezTo>
                  <a:pt x="-11105" y="313274"/>
                  <a:pt x="-7505" y="270074"/>
                  <a:pt x="41695" y="2304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56160ADA-6110-4834-A5EB-7209EE6493CC}"/>
              </a:ext>
            </a:extLst>
          </p:cNvPr>
          <p:cNvSpPr/>
          <p:nvPr/>
        </p:nvSpPr>
        <p:spPr>
          <a:xfrm>
            <a:off x="4666838" y="5215925"/>
            <a:ext cx="130823" cy="1172118"/>
          </a:xfrm>
          <a:custGeom>
            <a:avLst/>
            <a:gdLst>
              <a:gd name="connsiteX0" fmla="*/ 59708 w 130823"/>
              <a:gd name="connsiteY0" fmla="*/ 19 h 1172118"/>
              <a:gd name="connsiteX1" fmla="*/ 46830 w 130823"/>
              <a:gd name="connsiteY1" fmla="*/ 450779 h 1172118"/>
              <a:gd name="connsiteX2" fmla="*/ 72587 w 130823"/>
              <a:gd name="connsiteY2" fmla="*/ 882221 h 1172118"/>
              <a:gd name="connsiteX3" fmla="*/ 79027 w 130823"/>
              <a:gd name="connsiteY3" fmla="*/ 792069 h 1172118"/>
              <a:gd name="connsiteX4" fmla="*/ 130542 w 130823"/>
              <a:gd name="connsiteY4" fmla="*/ 1171996 h 1172118"/>
              <a:gd name="connsiteX5" fmla="*/ 53269 w 130823"/>
              <a:gd name="connsiteY5" fmla="*/ 746993 h 1172118"/>
              <a:gd name="connsiteX6" fmla="*/ 1754 w 130823"/>
              <a:gd name="connsiteY6" fmla="*/ 270475 h 1172118"/>
              <a:gd name="connsiteX7" fmla="*/ 14632 w 130823"/>
              <a:gd name="connsiteY7" fmla="*/ 431461 h 1172118"/>
              <a:gd name="connsiteX8" fmla="*/ 59708 w 130823"/>
              <a:gd name="connsiteY8" fmla="*/ 19 h 117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23" h="1172118">
                <a:moveTo>
                  <a:pt x="59708" y="19"/>
                </a:moveTo>
                <a:cubicBezTo>
                  <a:pt x="65074" y="3239"/>
                  <a:pt x="44683" y="303745"/>
                  <a:pt x="46830" y="450779"/>
                </a:cubicBezTo>
                <a:cubicBezTo>
                  <a:pt x="48976" y="597813"/>
                  <a:pt x="67221" y="825339"/>
                  <a:pt x="72587" y="882221"/>
                </a:cubicBezTo>
                <a:cubicBezTo>
                  <a:pt x="77953" y="939103"/>
                  <a:pt x="69368" y="743773"/>
                  <a:pt x="79027" y="792069"/>
                </a:cubicBezTo>
                <a:cubicBezTo>
                  <a:pt x="88686" y="840365"/>
                  <a:pt x="134835" y="1179509"/>
                  <a:pt x="130542" y="1171996"/>
                </a:cubicBezTo>
                <a:cubicBezTo>
                  <a:pt x="126249" y="1164483"/>
                  <a:pt x="74734" y="897246"/>
                  <a:pt x="53269" y="746993"/>
                </a:cubicBezTo>
                <a:cubicBezTo>
                  <a:pt x="31804" y="596740"/>
                  <a:pt x="8193" y="323064"/>
                  <a:pt x="1754" y="270475"/>
                </a:cubicBezTo>
                <a:cubicBezTo>
                  <a:pt x="-4685" y="217886"/>
                  <a:pt x="8193" y="473317"/>
                  <a:pt x="14632" y="431461"/>
                </a:cubicBezTo>
                <a:cubicBezTo>
                  <a:pt x="21071" y="389605"/>
                  <a:pt x="54342" y="-3201"/>
                  <a:pt x="5970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BA1D0A41-FB78-9FC8-6270-B5E75715E9E2}"/>
              </a:ext>
            </a:extLst>
          </p:cNvPr>
          <p:cNvSpPr/>
          <p:nvPr/>
        </p:nvSpPr>
        <p:spPr>
          <a:xfrm>
            <a:off x="4640426" y="6355267"/>
            <a:ext cx="316299" cy="1200734"/>
          </a:xfrm>
          <a:custGeom>
            <a:avLst/>
            <a:gdLst>
              <a:gd name="connsiteX0" fmla="*/ 2408 w 316299"/>
              <a:gd name="connsiteY0" fmla="*/ 6896 h 1200734"/>
              <a:gd name="connsiteX1" fmla="*/ 311501 w 316299"/>
              <a:gd name="connsiteY1" fmla="*/ 1178874 h 1200734"/>
              <a:gd name="connsiteX2" fmla="*/ 176273 w 316299"/>
              <a:gd name="connsiteY2" fmla="*/ 715234 h 1200734"/>
              <a:gd name="connsiteX3" fmla="*/ 2408 w 316299"/>
              <a:gd name="connsiteY3" fmla="*/ 6896 h 120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9" h="1200734">
                <a:moveTo>
                  <a:pt x="2408" y="6896"/>
                </a:moveTo>
                <a:cubicBezTo>
                  <a:pt x="24946" y="84169"/>
                  <a:pt x="282524" y="1060818"/>
                  <a:pt x="311501" y="1178874"/>
                </a:cubicBezTo>
                <a:cubicBezTo>
                  <a:pt x="340479" y="1296930"/>
                  <a:pt x="231008" y="907344"/>
                  <a:pt x="176273" y="715234"/>
                </a:cubicBezTo>
                <a:cubicBezTo>
                  <a:pt x="121538" y="523124"/>
                  <a:pt x="-20130" y="-70377"/>
                  <a:pt x="2408" y="68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BEF7F3D4-E88C-4889-6028-8102D1E6CA46}"/>
              </a:ext>
            </a:extLst>
          </p:cNvPr>
          <p:cNvSpPr/>
          <p:nvPr/>
        </p:nvSpPr>
        <p:spPr>
          <a:xfrm>
            <a:off x="4765078" y="6238330"/>
            <a:ext cx="345882" cy="1365123"/>
          </a:xfrm>
          <a:custGeom>
            <a:avLst/>
            <a:gdLst>
              <a:gd name="connsiteX0" fmla="*/ 105 w 345882"/>
              <a:gd name="connsiteY0" fmla="*/ 1484 h 1365123"/>
              <a:gd name="connsiteX1" fmla="*/ 167530 w 345882"/>
              <a:gd name="connsiteY1" fmla="*/ 684064 h 1365123"/>
              <a:gd name="connsiteX2" fmla="*/ 167530 w 345882"/>
              <a:gd name="connsiteY2" fmla="*/ 664746 h 1365123"/>
              <a:gd name="connsiteX3" fmla="*/ 341395 w 345882"/>
              <a:gd name="connsiteY3" fmla="*/ 1347326 h 1365123"/>
              <a:gd name="connsiteX4" fmla="*/ 289880 w 345882"/>
              <a:gd name="connsiteY4" fmla="*/ 1128385 h 1365123"/>
              <a:gd name="connsiteX5" fmla="*/ 238364 w 345882"/>
              <a:gd name="connsiteY5" fmla="*/ 729140 h 1365123"/>
              <a:gd name="connsiteX6" fmla="*/ 238364 w 345882"/>
              <a:gd name="connsiteY6" fmla="*/ 838611 h 1365123"/>
              <a:gd name="connsiteX7" fmla="*/ 116015 w 345882"/>
              <a:gd name="connsiteY7" fmla="*/ 355653 h 1365123"/>
              <a:gd name="connsiteX8" fmla="*/ 141773 w 345882"/>
              <a:gd name="connsiteY8" fmla="*/ 497321 h 1365123"/>
              <a:gd name="connsiteX9" fmla="*/ 105 w 345882"/>
              <a:gd name="connsiteY9" fmla="*/ 1484 h 136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882" h="1365123">
                <a:moveTo>
                  <a:pt x="105" y="1484"/>
                </a:moveTo>
                <a:cubicBezTo>
                  <a:pt x="4398" y="32608"/>
                  <a:pt x="167530" y="684064"/>
                  <a:pt x="167530" y="684064"/>
                </a:cubicBezTo>
                <a:cubicBezTo>
                  <a:pt x="195434" y="794608"/>
                  <a:pt x="138553" y="554202"/>
                  <a:pt x="167530" y="664746"/>
                </a:cubicBezTo>
                <a:cubicBezTo>
                  <a:pt x="196507" y="775290"/>
                  <a:pt x="321003" y="1270053"/>
                  <a:pt x="341395" y="1347326"/>
                </a:cubicBezTo>
                <a:cubicBezTo>
                  <a:pt x="361787" y="1424599"/>
                  <a:pt x="307052" y="1231416"/>
                  <a:pt x="289880" y="1128385"/>
                </a:cubicBezTo>
                <a:cubicBezTo>
                  <a:pt x="272708" y="1025354"/>
                  <a:pt x="246950" y="777436"/>
                  <a:pt x="238364" y="729140"/>
                </a:cubicBezTo>
                <a:cubicBezTo>
                  <a:pt x="229778" y="680844"/>
                  <a:pt x="258755" y="900859"/>
                  <a:pt x="238364" y="838611"/>
                </a:cubicBezTo>
                <a:cubicBezTo>
                  <a:pt x="217973" y="776363"/>
                  <a:pt x="132114" y="412535"/>
                  <a:pt x="116015" y="355653"/>
                </a:cubicBezTo>
                <a:cubicBezTo>
                  <a:pt x="99917" y="298771"/>
                  <a:pt x="160018" y="556349"/>
                  <a:pt x="141773" y="497321"/>
                </a:cubicBezTo>
                <a:cubicBezTo>
                  <a:pt x="123528" y="438293"/>
                  <a:pt x="-4188" y="-29640"/>
                  <a:pt x="105" y="14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13E7DB6D-1DCD-9BAE-7674-236531E9178B}"/>
              </a:ext>
            </a:extLst>
          </p:cNvPr>
          <p:cNvSpPr/>
          <p:nvPr/>
        </p:nvSpPr>
        <p:spPr>
          <a:xfrm>
            <a:off x="4899350" y="7527130"/>
            <a:ext cx="606949" cy="1031819"/>
          </a:xfrm>
          <a:custGeom>
            <a:avLst/>
            <a:gdLst>
              <a:gd name="connsiteX0" fmla="*/ 1061 w 606949"/>
              <a:gd name="connsiteY0" fmla="*/ 571 h 1031819"/>
              <a:gd name="connsiteX1" fmla="*/ 239320 w 606949"/>
              <a:gd name="connsiteY1" fmla="*/ 586560 h 1031819"/>
              <a:gd name="connsiteX2" fmla="*/ 226442 w 606949"/>
              <a:gd name="connsiteY2" fmla="*/ 573681 h 1031819"/>
              <a:gd name="connsiteX3" fmla="*/ 393867 w 606949"/>
              <a:gd name="connsiteY3" fmla="*/ 792622 h 1031819"/>
              <a:gd name="connsiteX4" fmla="*/ 380988 w 606949"/>
              <a:gd name="connsiteY4" fmla="*/ 734667 h 1031819"/>
              <a:gd name="connsiteX5" fmla="*/ 484019 w 606949"/>
              <a:gd name="connsiteY5" fmla="*/ 1030881 h 1031819"/>
              <a:gd name="connsiteX6" fmla="*/ 393867 w 606949"/>
              <a:gd name="connsiteY6" fmla="*/ 818380 h 1031819"/>
              <a:gd name="connsiteX7" fmla="*/ 606368 w 606949"/>
              <a:gd name="connsiteY7" fmla="*/ 541484 h 1031819"/>
              <a:gd name="connsiteX8" fmla="*/ 316594 w 606949"/>
              <a:gd name="connsiteY8" fmla="*/ 753985 h 1031819"/>
              <a:gd name="connsiteX9" fmla="*/ 226442 w 606949"/>
              <a:gd name="connsiteY9" fmla="*/ 618757 h 1031819"/>
              <a:gd name="connsiteX10" fmla="*/ 91213 w 606949"/>
              <a:gd name="connsiteY10" fmla="*/ 425574 h 1031819"/>
              <a:gd name="connsiteX11" fmla="*/ 149168 w 606949"/>
              <a:gd name="connsiteY11" fmla="*/ 477090 h 1031819"/>
              <a:gd name="connsiteX12" fmla="*/ 1061 w 606949"/>
              <a:gd name="connsiteY12" fmla="*/ 571 h 103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949" h="1031819">
                <a:moveTo>
                  <a:pt x="1061" y="571"/>
                </a:moveTo>
                <a:cubicBezTo>
                  <a:pt x="16086" y="18816"/>
                  <a:pt x="201756" y="491042"/>
                  <a:pt x="239320" y="586560"/>
                </a:cubicBezTo>
                <a:cubicBezTo>
                  <a:pt x="276884" y="682078"/>
                  <a:pt x="200684" y="539338"/>
                  <a:pt x="226442" y="573681"/>
                </a:cubicBezTo>
                <a:cubicBezTo>
                  <a:pt x="252200" y="608024"/>
                  <a:pt x="368109" y="765791"/>
                  <a:pt x="393867" y="792622"/>
                </a:cubicBezTo>
                <a:cubicBezTo>
                  <a:pt x="419625" y="819453"/>
                  <a:pt x="365963" y="694957"/>
                  <a:pt x="380988" y="734667"/>
                </a:cubicBezTo>
                <a:cubicBezTo>
                  <a:pt x="396013" y="774377"/>
                  <a:pt x="481872" y="1016929"/>
                  <a:pt x="484019" y="1030881"/>
                </a:cubicBezTo>
                <a:cubicBezTo>
                  <a:pt x="486166" y="1044833"/>
                  <a:pt x="373476" y="899946"/>
                  <a:pt x="393867" y="818380"/>
                </a:cubicBezTo>
                <a:cubicBezTo>
                  <a:pt x="414258" y="736814"/>
                  <a:pt x="619247" y="552216"/>
                  <a:pt x="606368" y="541484"/>
                </a:cubicBezTo>
                <a:cubicBezTo>
                  <a:pt x="593489" y="530752"/>
                  <a:pt x="379915" y="741106"/>
                  <a:pt x="316594" y="753985"/>
                </a:cubicBezTo>
                <a:cubicBezTo>
                  <a:pt x="253273" y="766864"/>
                  <a:pt x="264005" y="673492"/>
                  <a:pt x="226442" y="618757"/>
                </a:cubicBezTo>
                <a:cubicBezTo>
                  <a:pt x="188879" y="564022"/>
                  <a:pt x="104092" y="449185"/>
                  <a:pt x="91213" y="425574"/>
                </a:cubicBezTo>
                <a:cubicBezTo>
                  <a:pt x="78334" y="401963"/>
                  <a:pt x="163120" y="547924"/>
                  <a:pt x="149168" y="477090"/>
                </a:cubicBezTo>
                <a:cubicBezTo>
                  <a:pt x="135216" y="406256"/>
                  <a:pt x="-13964" y="-17674"/>
                  <a:pt x="1061" y="5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41D561BE-6486-3772-54F3-87682B40117A}"/>
              </a:ext>
            </a:extLst>
          </p:cNvPr>
          <p:cNvSpPr/>
          <p:nvPr/>
        </p:nvSpPr>
        <p:spPr>
          <a:xfrm>
            <a:off x="5229664" y="4307709"/>
            <a:ext cx="417925" cy="631388"/>
          </a:xfrm>
          <a:custGeom>
            <a:avLst/>
            <a:gdLst>
              <a:gd name="connsiteX0" fmla="*/ 288933 w 417925"/>
              <a:gd name="connsiteY0" fmla="*/ 19592 h 631388"/>
              <a:gd name="connsiteX1" fmla="*/ 12037 w 417925"/>
              <a:gd name="connsiteY1" fmla="*/ 193457 h 631388"/>
              <a:gd name="connsiteX2" fmla="*/ 115068 w 417925"/>
              <a:gd name="connsiteY2" fmla="*/ 180578 h 631388"/>
              <a:gd name="connsiteX3" fmla="*/ 250297 w 417925"/>
              <a:gd name="connsiteY3" fmla="*/ 367322 h 631388"/>
              <a:gd name="connsiteX4" fmla="*/ 185902 w 417925"/>
              <a:gd name="connsiteY4" fmla="*/ 315806 h 631388"/>
              <a:gd name="connsiteX5" fmla="*/ 211660 w 417925"/>
              <a:gd name="connsiteY5" fmla="*/ 251412 h 631388"/>
              <a:gd name="connsiteX6" fmla="*/ 127947 w 417925"/>
              <a:gd name="connsiteY6" fmla="*/ 631339 h 631388"/>
              <a:gd name="connsiteX7" fmla="*/ 192342 w 417925"/>
              <a:gd name="connsiteY7" fmla="*/ 277170 h 631388"/>
              <a:gd name="connsiteX8" fmla="*/ 301812 w 417925"/>
              <a:gd name="connsiteY8" fmla="*/ 135502 h 631388"/>
              <a:gd name="connsiteX9" fmla="*/ 185902 w 417925"/>
              <a:gd name="connsiteY9" fmla="*/ 219215 h 631388"/>
              <a:gd name="connsiteX10" fmla="*/ 179463 w 417925"/>
              <a:gd name="connsiteY10" fmla="*/ 161260 h 631388"/>
              <a:gd name="connsiteX11" fmla="*/ 5598 w 417925"/>
              <a:gd name="connsiteY11" fmla="*/ 244973 h 631388"/>
              <a:gd name="connsiteX12" fmla="*/ 417722 w 417925"/>
              <a:gd name="connsiteY12" fmla="*/ 274 h 631388"/>
              <a:gd name="connsiteX13" fmla="*/ 63553 w 417925"/>
              <a:gd name="connsiteY13" fmla="*/ 193457 h 631388"/>
              <a:gd name="connsiteX14" fmla="*/ 288933 w 417925"/>
              <a:gd name="connsiteY14" fmla="*/ 19592 h 63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7925" h="631388">
                <a:moveTo>
                  <a:pt x="288933" y="19592"/>
                </a:moveTo>
                <a:cubicBezTo>
                  <a:pt x="280347" y="19592"/>
                  <a:pt x="41015" y="166626"/>
                  <a:pt x="12037" y="193457"/>
                </a:cubicBezTo>
                <a:cubicBezTo>
                  <a:pt x="-16941" y="220288"/>
                  <a:pt x="75358" y="151601"/>
                  <a:pt x="115068" y="180578"/>
                </a:cubicBezTo>
                <a:cubicBezTo>
                  <a:pt x="154778" y="209556"/>
                  <a:pt x="238491" y="344784"/>
                  <a:pt x="250297" y="367322"/>
                </a:cubicBezTo>
                <a:cubicBezTo>
                  <a:pt x="262103" y="389860"/>
                  <a:pt x="192341" y="335124"/>
                  <a:pt x="185902" y="315806"/>
                </a:cubicBezTo>
                <a:cubicBezTo>
                  <a:pt x="179463" y="296488"/>
                  <a:pt x="221319" y="198823"/>
                  <a:pt x="211660" y="251412"/>
                </a:cubicBezTo>
                <a:cubicBezTo>
                  <a:pt x="202001" y="304001"/>
                  <a:pt x="131167" y="627046"/>
                  <a:pt x="127947" y="631339"/>
                </a:cubicBezTo>
                <a:cubicBezTo>
                  <a:pt x="124727" y="635632"/>
                  <a:pt x="163365" y="359809"/>
                  <a:pt x="192342" y="277170"/>
                </a:cubicBezTo>
                <a:cubicBezTo>
                  <a:pt x="221319" y="194531"/>
                  <a:pt x="302885" y="145161"/>
                  <a:pt x="301812" y="135502"/>
                </a:cubicBezTo>
                <a:cubicBezTo>
                  <a:pt x="300739" y="125843"/>
                  <a:pt x="206293" y="214922"/>
                  <a:pt x="185902" y="219215"/>
                </a:cubicBezTo>
                <a:cubicBezTo>
                  <a:pt x="165511" y="223508"/>
                  <a:pt x="209514" y="156967"/>
                  <a:pt x="179463" y="161260"/>
                </a:cubicBezTo>
                <a:cubicBezTo>
                  <a:pt x="149412" y="165553"/>
                  <a:pt x="-34112" y="271804"/>
                  <a:pt x="5598" y="244973"/>
                </a:cubicBezTo>
                <a:cubicBezTo>
                  <a:pt x="45308" y="218142"/>
                  <a:pt x="408063" y="8860"/>
                  <a:pt x="417722" y="274"/>
                </a:cubicBezTo>
                <a:cubicBezTo>
                  <a:pt x="427381" y="-8312"/>
                  <a:pt x="89311" y="187018"/>
                  <a:pt x="63553" y="193457"/>
                </a:cubicBezTo>
                <a:cubicBezTo>
                  <a:pt x="37795" y="199896"/>
                  <a:pt x="297519" y="19592"/>
                  <a:pt x="288933" y="19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514F7114-10E9-E2F5-FA01-773B53DF78FA}"/>
              </a:ext>
            </a:extLst>
          </p:cNvPr>
          <p:cNvSpPr/>
          <p:nvPr/>
        </p:nvSpPr>
        <p:spPr>
          <a:xfrm>
            <a:off x="5091627" y="4332176"/>
            <a:ext cx="144437" cy="1183252"/>
          </a:xfrm>
          <a:custGeom>
            <a:avLst/>
            <a:gdLst>
              <a:gd name="connsiteX0" fmla="*/ 143635 w 144437"/>
              <a:gd name="connsiteY0" fmla="*/ 1565 h 1183252"/>
              <a:gd name="connsiteX1" fmla="*/ 66362 w 144437"/>
              <a:gd name="connsiteY1" fmla="*/ 690585 h 1183252"/>
              <a:gd name="connsiteX2" fmla="*/ 59922 w 144437"/>
              <a:gd name="connsiteY2" fmla="*/ 600432 h 1183252"/>
              <a:gd name="connsiteX3" fmla="*/ 143635 w 144437"/>
              <a:gd name="connsiteY3" fmla="*/ 1179982 h 1183252"/>
              <a:gd name="connsiteX4" fmla="*/ 1967 w 144437"/>
              <a:gd name="connsiteY4" fmla="*/ 297779 h 1183252"/>
              <a:gd name="connsiteX5" fmla="*/ 66362 w 144437"/>
              <a:gd name="connsiteY5" fmla="*/ 497401 h 1183252"/>
              <a:gd name="connsiteX6" fmla="*/ 143635 w 144437"/>
              <a:gd name="connsiteY6" fmla="*/ 1565 h 118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437" h="1183252">
                <a:moveTo>
                  <a:pt x="143635" y="1565"/>
                </a:moveTo>
                <a:cubicBezTo>
                  <a:pt x="143635" y="33762"/>
                  <a:pt x="80314" y="590774"/>
                  <a:pt x="66362" y="690585"/>
                </a:cubicBezTo>
                <a:cubicBezTo>
                  <a:pt x="52410" y="790396"/>
                  <a:pt x="47043" y="518866"/>
                  <a:pt x="59922" y="600432"/>
                </a:cubicBezTo>
                <a:cubicBezTo>
                  <a:pt x="72801" y="681998"/>
                  <a:pt x="153294" y="1230424"/>
                  <a:pt x="143635" y="1179982"/>
                </a:cubicBezTo>
                <a:cubicBezTo>
                  <a:pt x="133976" y="1129540"/>
                  <a:pt x="14846" y="411543"/>
                  <a:pt x="1967" y="297779"/>
                </a:cubicBezTo>
                <a:cubicBezTo>
                  <a:pt x="-10912" y="184016"/>
                  <a:pt x="42751" y="551063"/>
                  <a:pt x="66362" y="497401"/>
                </a:cubicBezTo>
                <a:cubicBezTo>
                  <a:pt x="89973" y="443739"/>
                  <a:pt x="143635" y="-30632"/>
                  <a:pt x="143635" y="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3CCBB846-D41D-F504-087B-860E2EB3272F}"/>
              </a:ext>
            </a:extLst>
          </p:cNvPr>
          <p:cNvSpPr/>
          <p:nvPr/>
        </p:nvSpPr>
        <p:spPr>
          <a:xfrm>
            <a:off x="4763372" y="4544177"/>
            <a:ext cx="350014" cy="678749"/>
          </a:xfrm>
          <a:custGeom>
            <a:avLst/>
            <a:gdLst>
              <a:gd name="connsiteX0" fmla="*/ 149918 w 350014"/>
              <a:gd name="connsiteY0" fmla="*/ 2065 h 678749"/>
              <a:gd name="connsiteX1" fmla="*/ 8251 w 350014"/>
              <a:gd name="connsiteY1" fmla="*/ 626691 h 678749"/>
              <a:gd name="connsiteX2" fmla="*/ 27569 w 350014"/>
              <a:gd name="connsiteY2" fmla="*/ 478584 h 678749"/>
              <a:gd name="connsiteX3" fmla="*/ 72645 w 350014"/>
              <a:gd name="connsiteY3" fmla="*/ 85778 h 678749"/>
              <a:gd name="connsiteX4" fmla="*/ 66205 w 350014"/>
              <a:gd name="connsiteY4" fmla="*/ 446386 h 678749"/>
              <a:gd name="connsiteX5" fmla="*/ 72645 w 350014"/>
              <a:gd name="connsiteY5" fmla="*/ 427068 h 678749"/>
              <a:gd name="connsiteX6" fmla="*/ 227191 w 350014"/>
              <a:gd name="connsiteY6" fmla="*/ 671767 h 678749"/>
              <a:gd name="connsiteX7" fmla="*/ 349541 w 350014"/>
              <a:gd name="connsiteY7" fmla="*/ 613812 h 678749"/>
              <a:gd name="connsiteX8" fmla="*/ 182115 w 350014"/>
              <a:gd name="connsiteY8" fmla="*/ 633130 h 678749"/>
              <a:gd name="connsiteX9" fmla="*/ 8251 w 350014"/>
              <a:gd name="connsiteY9" fmla="*/ 324037 h 678749"/>
              <a:gd name="connsiteX10" fmla="*/ 40448 w 350014"/>
              <a:gd name="connsiteY10" fmla="*/ 420629 h 678749"/>
              <a:gd name="connsiteX11" fmla="*/ 149918 w 350014"/>
              <a:gd name="connsiteY11" fmla="*/ 2065 h 67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014" h="678749">
                <a:moveTo>
                  <a:pt x="149918" y="2065"/>
                </a:moveTo>
                <a:cubicBezTo>
                  <a:pt x="144552" y="36409"/>
                  <a:pt x="28642" y="547271"/>
                  <a:pt x="8251" y="626691"/>
                </a:cubicBezTo>
                <a:cubicBezTo>
                  <a:pt x="-12140" y="706111"/>
                  <a:pt x="16837" y="568736"/>
                  <a:pt x="27569" y="478584"/>
                </a:cubicBezTo>
                <a:cubicBezTo>
                  <a:pt x="38301" y="388432"/>
                  <a:pt x="66206" y="91144"/>
                  <a:pt x="72645" y="85778"/>
                </a:cubicBezTo>
                <a:cubicBezTo>
                  <a:pt x="79084" y="80412"/>
                  <a:pt x="66205" y="446386"/>
                  <a:pt x="66205" y="446386"/>
                </a:cubicBezTo>
                <a:cubicBezTo>
                  <a:pt x="66205" y="503268"/>
                  <a:pt x="45814" y="389505"/>
                  <a:pt x="72645" y="427068"/>
                </a:cubicBezTo>
                <a:cubicBezTo>
                  <a:pt x="99476" y="464631"/>
                  <a:pt x="181042" y="640643"/>
                  <a:pt x="227191" y="671767"/>
                </a:cubicBezTo>
                <a:cubicBezTo>
                  <a:pt x="273340" y="702891"/>
                  <a:pt x="357054" y="620251"/>
                  <a:pt x="349541" y="613812"/>
                </a:cubicBezTo>
                <a:cubicBezTo>
                  <a:pt x="342028" y="607373"/>
                  <a:pt x="238997" y="681426"/>
                  <a:pt x="182115" y="633130"/>
                </a:cubicBezTo>
                <a:cubicBezTo>
                  <a:pt x="125233" y="584834"/>
                  <a:pt x="31862" y="359454"/>
                  <a:pt x="8251" y="324037"/>
                </a:cubicBezTo>
                <a:cubicBezTo>
                  <a:pt x="-15360" y="288620"/>
                  <a:pt x="16837" y="468925"/>
                  <a:pt x="40448" y="420629"/>
                </a:cubicBezTo>
                <a:cubicBezTo>
                  <a:pt x="64059" y="372333"/>
                  <a:pt x="155284" y="-32279"/>
                  <a:pt x="149918" y="20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BBA804DA-6963-876F-7BE7-9F15F224A190}"/>
              </a:ext>
            </a:extLst>
          </p:cNvPr>
          <p:cNvSpPr/>
          <p:nvPr/>
        </p:nvSpPr>
        <p:spPr>
          <a:xfrm>
            <a:off x="4724231" y="4867444"/>
            <a:ext cx="169967" cy="1093587"/>
          </a:xfrm>
          <a:custGeom>
            <a:avLst/>
            <a:gdLst>
              <a:gd name="connsiteX0" fmla="*/ 79589 w 169967"/>
              <a:gd name="connsiteY0" fmla="*/ 258348 h 1093587"/>
              <a:gd name="connsiteX1" fmla="*/ 34513 w 169967"/>
              <a:gd name="connsiteY1" fmla="*/ 831457 h 1093587"/>
              <a:gd name="connsiteX2" fmla="*/ 28073 w 169967"/>
              <a:gd name="connsiteY2" fmla="*/ 457970 h 1093587"/>
              <a:gd name="connsiteX3" fmla="*/ 92468 w 169967"/>
              <a:gd name="connsiteY3" fmla="*/ 1089035 h 1093587"/>
              <a:gd name="connsiteX4" fmla="*/ 169741 w 169967"/>
              <a:gd name="connsiteY4" fmla="*/ 754184 h 1093587"/>
              <a:gd name="connsiteX5" fmla="*/ 66710 w 169967"/>
              <a:gd name="connsiteY5" fmla="*/ 992443 h 1093587"/>
              <a:gd name="connsiteX6" fmla="*/ 28073 w 169967"/>
              <a:gd name="connsiteY6" fmla="*/ 535243 h 1093587"/>
              <a:gd name="connsiteX7" fmla="*/ 8755 w 169967"/>
              <a:gd name="connsiteY7" fmla="*/ 770 h 1093587"/>
              <a:gd name="connsiteX8" fmla="*/ 2315 w 169967"/>
              <a:gd name="connsiteY8" fmla="*/ 657593 h 1093587"/>
              <a:gd name="connsiteX9" fmla="*/ 79589 w 169967"/>
              <a:gd name="connsiteY9" fmla="*/ 258348 h 109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67" h="1093587">
                <a:moveTo>
                  <a:pt x="79589" y="258348"/>
                </a:moveTo>
                <a:cubicBezTo>
                  <a:pt x="84955" y="287325"/>
                  <a:pt x="43099" y="798187"/>
                  <a:pt x="34513" y="831457"/>
                </a:cubicBezTo>
                <a:cubicBezTo>
                  <a:pt x="25927" y="864727"/>
                  <a:pt x="18414" y="415040"/>
                  <a:pt x="28073" y="457970"/>
                </a:cubicBezTo>
                <a:cubicBezTo>
                  <a:pt x="37732" y="500900"/>
                  <a:pt x="68857" y="1039666"/>
                  <a:pt x="92468" y="1089035"/>
                </a:cubicBezTo>
                <a:cubicBezTo>
                  <a:pt x="116079" y="1138404"/>
                  <a:pt x="174034" y="770283"/>
                  <a:pt x="169741" y="754184"/>
                </a:cubicBezTo>
                <a:cubicBezTo>
                  <a:pt x="165448" y="738085"/>
                  <a:pt x="90321" y="1028933"/>
                  <a:pt x="66710" y="992443"/>
                </a:cubicBezTo>
                <a:cubicBezTo>
                  <a:pt x="43099" y="955953"/>
                  <a:pt x="37732" y="700522"/>
                  <a:pt x="28073" y="535243"/>
                </a:cubicBezTo>
                <a:cubicBezTo>
                  <a:pt x="18414" y="369964"/>
                  <a:pt x="13048" y="-19622"/>
                  <a:pt x="8755" y="770"/>
                </a:cubicBezTo>
                <a:cubicBezTo>
                  <a:pt x="4462" y="21162"/>
                  <a:pt x="-4124" y="611444"/>
                  <a:pt x="2315" y="657593"/>
                </a:cubicBezTo>
                <a:cubicBezTo>
                  <a:pt x="8754" y="703742"/>
                  <a:pt x="74223" y="229371"/>
                  <a:pt x="79589" y="2583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233BE9BD-520B-BB04-706E-C5EE9EFF17E6}"/>
              </a:ext>
            </a:extLst>
          </p:cNvPr>
          <p:cNvSpPr/>
          <p:nvPr/>
        </p:nvSpPr>
        <p:spPr>
          <a:xfrm>
            <a:off x="4880779" y="4520467"/>
            <a:ext cx="219255" cy="665256"/>
          </a:xfrm>
          <a:custGeom>
            <a:avLst/>
            <a:gdLst>
              <a:gd name="connsiteX0" fmla="*/ 129103 w 219255"/>
              <a:gd name="connsiteY0" fmla="*/ 18 h 665256"/>
              <a:gd name="connsiteX1" fmla="*/ 148421 w 219255"/>
              <a:gd name="connsiteY1" fmla="*/ 502294 h 665256"/>
              <a:gd name="connsiteX2" fmla="*/ 219255 w 219255"/>
              <a:gd name="connsiteY2" fmla="*/ 663279 h 665256"/>
              <a:gd name="connsiteX3" fmla="*/ 148421 w 219255"/>
              <a:gd name="connsiteY3" fmla="*/ 579567 h 665256"/>
              <a:gd name="connsiteX4" fmla="*/ 314 w 219255"/>
              <a:gd name="connsiteY4" fmla="*/ 399263 h 665256"/>
              <a:gd name="connsiteX5" fmla="*/ 109784 w 219255"/>
              <a:gd name="connsiteY5" fmla="*/ 482975 h 665256"/>
              <a:gd name="connsiteX6" fmla="*/ 129103 w 219255"/>
              <a:gd name="connsiteY6" fmla="*/ 18 h 66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55" h="665256">
                <a:moveTo>
                  <a:pt x="129103" y="18"/>
                </a:moveTo>
                <a:cubicBezTo>
                  <a:pt x="135543" y="3238"/>
                  <a:pt x="133396" y="391751"/>
                  <a:pt x="148421" y="502294"/>
                </a:cubicBezTo>
                <a:cubicBezTo>
                  <a:pt x="163446" y="612838"/>
                  <a:pt x="219255" y="650400"/>
                  <a:pt x="219255" y="663279"/>
                </a:cubicBezTo>
                <a:cubicBezTo>
                  <a:pt x="219255" y="676158"/>
                  <a:pt x="184911" y="623570"/>
                  <a:pt x="148421" y="579567"/>
                </a:cubicBezTo>
                <a:cubicBezTo>
                  <a:pt x="111931" y="535564"/>
                  <a:pt x="6753" y="415362"/>
                  <a:pt x="314" y="399263"/>
                </a:cubicBezTo>
                <a:cubicBezTo>
                  <a:pt x="-6125" y="383164"/>
                  <a:pt x="88319" y="548443"/>
                  <a:pt x="109784" y="482975"/>
                </a:cubicBezTo>
                <a:cubicBezTo>
                  <a:pt x="131249" y="417507"/>
                  <a:pt x="122663" y="-3202"/>
                  <a:pt x="129103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772F2C45-B370-05E0-E601-0B41031EC2C3}"/>
              </a:ext>
            </a:extLst>
          </p:cNvPr>
          <p:cNvSpPr/>
          <p:nvPr/>
        </p:nvSpPr>
        <p:spPr>
          <a:xfrm>
            <a:off x="5100034" y="6387921"/>
            <a:ext cx="524031" cy="1289763"/>
          </a:xfrm>
          <a:custGeom>
            <a:avLst/>
            <a:gdLst>
              <a:gd name="connsiteX0" fmla="*/ 0 w 524031"/>
              <a:gd name="connsiteY0" fmla="*/ 0 h 1289763"/>
              <a:gd name="connsiteX1" fmla="*/ 309093 w 524031"/>
              <a:gd name="connsiteY1" fmla="*/ 585989 h 1289763"/>
              <a:gd name="connsiteX2" fmla="*/ 276896 w 524031"/>
              <a:gd name="connsiteY2" fmla="*/ 521594 h 1289763"/>
              <a:gd name="connsiteX3" fmla="*/ 521594 w 524031"/>
              <a:gd name="connsiteY3" fmla="*/ 901521 h 1289763"/>
              <a:gd name="connsiteX4" fmla="*/ 103031 w 524031"/>
              <a:gd name="connsiteY4" fmla="*/ 296214 h 1289763"/>
              <a:gd name="connsiteX5" fmla="*/ 64394 w 524031"/>
              <a:gd name="connsiteY5" fmla="*/ 592428 h 1289763"/>
              <a:gd name="connsiteX6" fmla="*/ 25758 w 524031"/>
              <a:gd name="connsiteY6" fmla="*/ 1287887 h 1289763"/>
              <a:gd name="connsiteX7" fmla="*/ 57955 w 524031"/>
              <a:gd name="connsiteY7" fmla="*/ 360609 h 1289763"/>
              <a:gd name="connsiteX8" fmla="*/ 199622 w 524031"/>
              <a:gd name="connsiteY8" fmla="*/ 766293 h 1289763"/>
              <a:gd name="connsiteX9" fmla="*/ 64394 w 524031"/>
              <a:gd name="connsiteY9" fmla="*/ 302654 h 1289763"/>
              <a:gd name="connsiteX10" fmla="*/ 135228 w 524031"/>
              <a:gd name="connsiteY10" fmla="*/ 160986 h 1289763"/>
              <a:gd name="connsiteX11" fmla="*/ 444321 w 524031"/>
              <a:gd name="connsiteY11" fmla="*/ 515155 h 1289763"/>
              <a:gd name="connsiteX12" fmla="*/ 109470 w 524031"/>
              <a:gd name="connsiteY12" fmla="*/ 128789 h 1289763"/>
              <a:gd name="connsiteX13" fmla="*/ 0 w 524031"/>
              <a:gd name="connsiteY13" fmla="*/ 0 h 128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031" h="1289763">
                <a:moveTo>
                  <a:pt x="0" y="0"/>
                </a:moveTo>
                <a:lnTo>
                  <a:pt x="309093" y="585989"/>
                </a:lnTo>
                <a:cubicBezTo>
                  <a:pt x="355242" y="672921"/>
                  <a:pt x="241479" y="469005"/>
                  <a:pt x="276896" y="521594"/>
                </a:cubicBezTo>
                <a:cubicBezTo>
                  <a:pt x="312313" y="574183"/>
                  <a:pt x="550572" y="939084"/>
                  <a:pt x="521594" y="901521"/>
                </a:cubicBezTo>
                <a:cubicBezTo>
                  <a:pt x="492616" y="863958"/>
                  <a:pt x="179231" y="347730"/>
                  <a:pt x="103031" y="296214"/>
                </a:cubicBezTo>
                <a:cubicBezTo>
                  <a:pt x="26831" y="244699"/>
                  <a:pt x="77273" y="427149"/>
                  <a:pt x="64394" y="592428"/>
                </a:cubicBezTo>
                <a:cubicBezTo>
                  <a:pt x="51515" y="757707"/>
                  <a:pt x="26831" y="1326523"/>
                  <a:pt x="25758" y="1287887"/>
                </a:cubicBezTo>
                <a:cubicBezTo>
                  <a:pt x="24685" y="1249251"/>
                  <a:pt x="28978" y="447541"/>
                  <a:pt x="57955" y="360609"/>
                </a:cubicBezTo>
                <a:cubicBezTo>
                  <a:pt x="86932" y="273677"/>
                  <a:pt x="198549" y="775952"/>
                  <a:pt x="199622" y="766293"/>
                </a:cubicBezTo>
                <a:cubicBezTo>
                  <a:pt x="200695" y="756634"/>
                  <a:pt x="75126" y="403538"/>
                  <a:pt x="64394" y="302654"/>
                </a:cubicBezTo>
                <a:cubicBezTo>
                  <a:pt x="53662" y="201770"/>
                  <a:pt x="71907" y="125569"/>
                  <a:pt x="135228" y="160986"/>
                </a:cubicBezTo>
                <a:cubicBezTo>
                  <a:pt x="198549" y="196403"/>
                  <a:pt x="448614" y="520521"/>
                  <a:pt x="444321" y="515155"/>
                </a:cubicBezTo>
                <a:cubicBezTo>
                  <a:pt x="440028" y="509789"/>
                  <a:pt x="109470" y="128789"/>
                  <a:pt x="109470" y="1287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A1E6A744-DEB5-FD88-E1A2-4FDC16AC8015}"/>
              </a:ext>
            </a:extLst>
          </p:cNvPr>
          <p:cNvSpPr/>
          <p:nvPr/>
        </p:nvSpPr>
        <p:spPr>
          <a:xfrm>
            <a:off x="4545826" y="3945533"/>
            <a:ext cx="729170" cy="847284"/>
          </a:xfrm>
          <a:custGeom>
            <a:avLst/>
            <a:gdLst>
              <a:gd name="connsiteX0" fmla="*/ 728073 w 729170"/>
              <a:gd name="connsiteY0" fmla="*/ 1842 h 847284"/>
              <a:gd name="connsiteX1" fmla="*/ 122766 w 729170"/>
              <a:gd name="connsiteY1" fmla="*/ 845408 h 847284"/>
              <a:gd name="connsiteX2" fmla="*/ 399661 w 729170"/>
              <a:gd name="connsiteY2" fmla="*/ 246540 h 847284"/>
              <a:gd name="connsiteX3" fmla="*/ 416 w 729170"/>
              <a:gd name="connsiteY3" fmla="*/ 832529 h 847284"/>
              <a:gd name="connsiteX4" fmla="*/ 322388 w 729170"/>
              <a:gd name="connsiteY4" fmla="*/ 362450 h 847284"/>
              <a:gd name="connsiteX5" fmla="*/ 270873 w 729170"/>
              <a:gd name="connsiteY5" fmla="*/ 555633 h 847284"/>
              <a:gd name="connsiteX6" fmla="*/ 515571 w 729170"/>
              <a:gd name="connsiteY6" fmla="*/ 156388 h 847284"/>
              <a:gd name="connsiteX7" fmla="*/ 277312 w 729170"/>
              <a:gd name="connsiteY7" fmla="*/ 607149 h 847284"/>
              <a:gd name="connsiteX8" fmla="*/ 728073 w 729170"/>
              <a:gd name="connsiteY8" fmla="*/ 1842 h 8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170" h="847284">
                <a:moveTo>
                  <a:pt x="728073" y="1842"/>
                </a:moveTo>
                <a:cubicBezTo>
                  <a:pt x="702315" y="41552"/>
                  <a:pt x="177501" y="804625"/>
                  <a:pt x="122766" y="845408"/>
                </a:cubicBezTo>
                <a:cubicBezTo>
                  <a:pt x="68031" y="886191"/>
                  <a:pt x="420053" y="248687"/>
                  <a:pt x="399661" y="246540"/>
                </a:cubicBezTo>
                <a:cubicBezTo>
                  <a:pt x="379269" y="244393"/>
                  <a:pt x="13295" y="813211"/>
                  <a:pt x="416" y="832529"/>
                </a:cubicBezTo>
                <a:cubicBezTo>
                  <a:pt x="-12463" y="851847"/>
                  <a:pt x="277312" y="408599"/>
                  <a:pt x="322388" y="362450"/>
                </a:cubicBezTo>
                <a:cubicBezTo>
                  <a:pt x="367464" y="316301"/>
                  <a:pt x="238676" y="589977"/>
                  <a:pt x="270873" y="555633"/>
                </a:cubicBezTo>
                <a:cubicBezTo>
                  <a:pt x="303070" y="521289"/>
                  <a:pt x="514498" y="147802"/>
                  <a:pt x="515571" y="156388"/>
                </a:cubicBezTo>
                <a:cubicBezTo>
                  <a:pt x="516644" y="164974"/>
                  <a:pt x="236529" y="637200"/>
                  <a:pt x="277312" y="607149"/>
                </a:cubicBezTo>
                <a:cubicBezTo>
                  <a:pt x="318095" y="577098"/>
                  <a:pt x="753831" y="-37868"/>
                  <a:pt x="728073" y="18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850A84E2-FBDC-6D55-5387-DEA5F8604479}"/>
              </a:ext>
            </a:extLst>
          </p:cNvPr>
          <p:cNvSpPr/>
          <p:nvPr/>
        </p:nvSpPr>
        <p:spPr>
          <a:xfrm>
            <a:off x="5279997" y="3911292"/>
            <a:ext cx="728134" cy="898996"/>
          </a:xfrm>
          <a:custGeom>
            <a:avLst/>
            <a:gdLst>
              <a:gd name="connsiteX0" fmla="*/ 32538 w 728134"/>
              <a:gd name="connsiteY0" fmla="*/ 87598 h 898996"/>
              <a:gd name="connsiteX1" fmla="*/ 412465 w 728134"/>
              <a:gd name="connsiteY1" fmla="*/ 23204 h 898996"/>
              <a:gd name="connsiteX2" fmla="*/ 257918 w 728134"/>
              <a:gd name="connsiteY2" fmla="*/ 106916 h 898996"/>
              <a:gd name="connsiteX3" fmla="*/ 341 w 728134"/>
              <a:gd name="connsiteY3" fmla="*/ 519040 h 898996"/>
              <a:gd name="connsiteX4" fmla="*/ 206403 w 728134"/>
              <a:gd name="connsiteY4" fmla="*/ 235705 h 898996"/>
              <a:gd name="connsiteX5" fmla="*/ 354510 w 728134"/>
              <a:gd name="connsiteY5" fmla="*/ 74719 h 898996"/>
              <a:gd name="connsiteX6" fmla="*/ 476859 w 728134"/>
              <a:gd name="connsiteY6" fmla="*/ 164871 h 898996"/>
              <a:gd name="connsiteX7" fmla="*/ 631406 w 728134"/>
              <a:gd name="connsiteY7" fmla="*/ 383812 h 898996"/>
              <a:gd name="connsiteX8" fmla="*/ 618527 w 728134"/>
              <a:gd name="connsiteY8" fmla="*/ 345176 h 898996"/>
              <a:gd name="connsiteX9" fmla="*/ 727997 w 728134"/>
              <a:gd name="connsiteY9" fmla="*/ 898967 h 898996"/>
              <a:gd name="connsiteX10" fmla="*/ 592769 w 728134"/>
              <a:gd name="connsiteY10" fmla="*/ 319418 h 898996"/>
              <a:gd name="connsiteX11" fmla="*/ 354510 w 728134"/>
              <a:gd name="connsiteY11" fmla="*/ 23204 h 898996"/>
              <a:gd name="connsiteX12" fmla="*/ 290116 w 728134"/>
              <a:gd name="connsiteY12" fmla="*/ 29643 h 898996"/>
              <a:gd name="connsiteX13" fmla="*/ 32538 w 728134"/>
              <a:gd name="connsiteY13" fmla="*/ 87598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8134" h="898996">
                <a:moveTo>
                  <a:pt x="32538" y="87598"/>
                </a:moveTo>
                <a:cubicBezTo>
                  <a:pt x="52929" y="86525"/>
                  <a:pt x="374902" y="19984"/>
                  <a:pt x="412465" y="23204"/>
                </a:cubicBezTo>
                <a:cubicBezTo>
                  <a:pt x="450028" y="26424"/>
                  <a:pt x="326605" y="24277"/>
                  <a:pt x="257918" y="106916"/>
                </a:cubicBezTo>
                <a:cubicBezTo>
                  <a:pt x="189231" y="189555"/>
                  <a:pt x="8927" y="497575"/>
                  <a:pt x="341" y="519040"/>
                </a:cubicBezTo>
                <a:cubicBezTo>
                  <a:pt x="-8245" y="540505"/>
                  <a:pt x="147375" y="309758"/>
                  <a:pt x="206403" y="235705"/>
                </a:cubicBezTo>
                <a:cubicBezTo>
                  <a:pt x="265431" y="161652"/>
                  <a:pt x="309434" y="86525"/>
                  <a:pt x="354510" y="74719"/>
                </a:cubicBezTo>
                <a:cubicBezTo>
                  <a:pt x="399586" y="62913"/>
                  <a:pt x="430710" y="113356"/>
                  <a:pt x="476859" y="164871"/>
                </a:cubicBezTo>
                <a:cubicBezTo>
                  <a:pt x="523008" y="216387"/>
                  <a:pt x="607795" y="353761"/>
                  <a:pt x="631406" y="383812"/>
                </a:cubicBezTo>
                <a:cubicBezTo>
                  <a:pt x="655017" y="413863"/>
                  <a:pt x="602429" y="259317"/>
                  <a:pt x="618527" y="345176"/>
                </a:cubicBezTo>
                <a:cubicBezTo>
                  <a:pt x="634625" y="431035"/>
                  <a:pt x="732290" y="903260"/>
                  <a:pt x="727997" y="898967"/>
                </a:cubicBezTo>
                <a:cubicBezTo>
                  <a:pt x="723704" y="894674"/>
                  <a:pt x="655017" y="465379"/>
                  <a:pt x="592769" y="319418"/>
                </a:cubicBezTo>
                <a:cubicBezTo>
                  <a:pt x="530521" y="173458"/>
                  <a:pt x="404952" y="71500"/>
                  <a:pt x="354510" y="23204"/>
                </a:cubicBezTo>
                <a:cubicBezTo>
                  <a:pt x="304068" y="-25092"/>
                  <a:pt x="342705" y="14618"/>
                  <a:pt x="290116" y="29643"/>
                </a:cubicBezTo>
                <a:cubicBezTo>
                  <a:pt x="237527" y="44668"/>
                  <a:pt x="12147" y="88671"/>
                  <a:pt x="32538" y="875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0176DF26-E67E-4D25-146E-8EF9CD4629B3}"/>
              </a:ext>
            </a:extLst>
          </p:cNvPr>
          <p:cNvSpPr/>
          <p:nvPr/>
        </p:nvSpPr>
        <p:spPr>
          <a:xfrm>
            <a:off x="6019143" y="4603820"/>
            <a:ext cx="504325" cy="1315461"/>
          </a:xfrm>
          <a:custGeom>
            <a:avLst/>
            <a:gdLst>
              <a:gd name="connsiteX0" fmla="*/ 1730 w 504325"/>
              <a:gd name="connsiteY0" fmla="*/ 6817 h 1315461"/>
              <a:gd name="connsiteX1" fmla="*/ 330142 w 504325"/>
              <a:gd name="connsiteY1" fmla="*/ 702276 h 1315461"/>
              <a:gd name="connsiteX2" fmla="*/ 272187 w 504325"/>
              <a:gd name="connsiteY2" fmla="*/ 618563 h 1315461"/>
              <a:gd name="connsiteX3" fmla="*/ 504006 w 504325"/>
              <a:gd name="connsiteY3" fmla="*/ 1314022 h 1315461"/>
              <a:gd name="connsiteX4" fmla="*/ 214232 w 504325"/>
              <a:gd name="connsiteY4" fmla="*/ 406062 h 1315461"/>
              <a:gd name="connsiteX5" fmla="*/ 1730 w 504325"/>
              <a:gd name="connsiteY5" fmla="*/ 6817 h 131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25" h="1315461">
                <a:moveTo>
                  <a:pt x="1730" y="6817"/>
                </a:moveTo>
                <a:cubicBezTo>
                  <a:pt x="21048" y="56186"/>
                  <a:pt x="285066" y="600318"/>
                  <a:pt x="330142" y="702276"/>
                </a:cubicBezTo>
                <a:cubicBezTo>
                  <a:pt x="375218" y="804234"/>
                  <a:pt x="243210" y="516605"/>
                  <a:pt x="272187" y="618563"/>
                </a:cubicBezTo>
                <a:cubicBezTo>
                  <a:pt x="301164" y="720521"/>
                  <a:pt x="513665" y="1349439"/>
                  <a:pt x="504006" y="1314022"/>
                </a:cubicBezTo>
                <a:cubicBezTo>
                  <a:pt x="494347" y="1278605"/>
                  <a:pt x="299018" y="627149"/>
                  <a:pt x="214232" y="406062"/>
                </a:cubicBezTo>
                <a:cubicBezTo>
                  <a:pt x="129446" y="184975"/>
                  <a:pt x="-17588" y="-42552"/>
                  <a:pt x="1730" y="68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FF9C8015-0BAE-152A-2700-2C456AD73DC6}"/>
              </a:ext>
            </a:extLst>
          </p:cNvPr>
          <p:cNvSpPr/>
          <p:nvPr/>
        </p:nvSpPr>
        <p:spPr>
          <a:xfrm>
            <a:off x="6091707" y="4943970"/>
            <a:ext cx="88599" cy="1015103"/>
          </a:xfrm>
          <a:custGeom>
            <a:avLst/>
            <a:gdLst>
              <a:gd name="connsiteX0" fmla="*/ 0 w 88599"/>
              <a:gd name="connsiteY0" fmla="*/ 1517 h 1015103"/>
              <a:gd name="connsiteX1" fmla="*/ 77273 w 88599"/>
              <a:gd name="connsiteY1" fmla="*/ 973872 h 1015103"/>
              <a:gd name="connsiteX2" fmla="*/ 77273 w 88599"/>
              <a:gd name="connsiteY2" fmla="*/ 754931 h 1015103"/>
              <a:gd name="connsiteX3" fmla="*/ 0 w 88599"/>
              <a:gd name="connsiteY3" fmla="*/ 1517 h 101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99" h="1015103">
                <a:moveTo>
                  <a:pt x="0" y="1517"/>
                </a:moveTo>
                <a:cubicBezTo>
                  <a:pt x="0" y="38007"/>
                  <a:pt x="64394" y="848303"/>
                  <a:pt x="77273" y="973872"/>
                </a:cubicBezTo>
                <a:cubicBezTo>
                  <a:pt x="90152" y="1099441"/>
                  <a:pt x="94445" y="912697"/>
                  <a:pt x="77273" y="754931"/>
                </a:cubicBezTo>
                <a:cubicBezTo>
                  <a:pt x="60101" y="597165"/>
                  <a:pt x="0" y="-34973"/>
                  <a:pt x="0" y="1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3237C60F-6DEC-5F92-6C20-4B53C63FC153}"/>
              </a:ext>
            </a:extLst>
          </p:cNvPr>
          <p:cNvSpPr/>
          <p:nvPr/>
        </p:nvSpPr>
        <p:spPr>
          <a:xfrm>
            <a:off x="6204773" y="8331168"/>
            <a:ext cx="605187" cy="1825718"/>
          </a:xfrm>
          <a:custGeom>
            <a:avLst/>
            <a:gdLst>
              <a:gd name="connsiteX0" fmla="*/ 196027 w 605187"/>
              <a:gd name="connsiteY0" fmla="*/ 32 h 1825718"/>
              <a:gd name="connsiteX1" fmla="*/ 196027 w 605187"/>
              <a:gd name="connsiteY1" fmla="*/ 584232 h 1825718"/>
              <a:gd name="connsiteX2" fmla="*/ 373827 w 605187"/>
              <a:gd name="connsiteY2" fmla="*/ 1104932 h 1825718"/>
              <a:gd name="connsiteX3" fmla="*/ 234127 w 605187"/>
              <a:gd name="connsiteY3" fmla="*/ 1092232 h 1825718"/>
              <a:gd name="connsiteX4" fmla="*/ 602427 w 605187"/>
              <a:gd name="connsiteY4" fmla="*/ 1816132 h 1825718"/>
              <a:gd name="connsiteX5" fmla="*/ 5527 w 605187"/>
              <a:gd name="connsiteY5" fmla="*/ 495332 h 1825718"/>
              <a:gd name="connsiteX6" fmla="*/ 297627 w 605187"/>
              <a:gd name="connsiteY6" fmla="*/ 990632 h 1825718"/>
              <a:gd name="connsiteX7" fmla="*/ 170627 w 605187"/>
              <a:gd name="connsiteY7" fmla="*/ 609632 h 1825718"/>
              <a:gd name="connsiteX8" fmla="*/ 196027 w 605187"/>
              <a:gd name="connsiteY8" fmla="*/ 32 h 182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187" h="1825718">
                <a:moveTo>
                  <a:pt x="196027" y="32"/>
                </a:moveTo>
                <a:cubicBezTo>
                  <a:pt x="200260" y="-4201"/>
                  <a:pt x="166394" y="400082"/>
                  <a:pt x="196027" y="584232"/>
                </a:cubicBezTo>
                <a:cubicBezTo>
                  <a:pt x="225660" y="768382"/>
                  <a:pt x="367477" y="1020265"/>
                  <a:pt x="373827" y="1104932"/>
                </a:cubicBezTo>
                <a:cubicBezTo>
                  <a:pt x="380177" y="1189599"/>
                  <a:pt x="196027" y="973699"/>
                  <a:pt x="234127" y="1092232"/>
                </a:cubicBezTo>
                <a:cubicBezTo>
                  <a:pt x="272227" y="1210765"/>
                  <a:pt x="640527" y="1915615"/>
                  <a:pt x="602427" y="1816132"/>
                </a:cubicBezTo>
                <a:cubicBezTo>
                  <a:pt x="564327" y="1716649"/>
                  <a:pt x="56327" y="632915"/>
                  <a:pt x="5527" y="495332"/>
                </a:cubicBezTo>
                <a:cubicBezTo>
                  <a:pt x="-45273" y="357749"/>
                  <a:pt x="270110" y="971582"/>
                  <a:pt x="297627" y="990632"/>
                </a:cubicBezTo>
                <a:cubicBezTo>
                  <a:pt x="325144" y="1009682"/>
                  <a:pt x="185444" y="768382"/>
                  <a:pt x="170627" y="609632"/>
                </a:cubicBezTo>
                <a:cubicBezTo>
                  <a:pt x="155810" y="450882"/>
                  <a:pt x="191794" y="4265"/>
                  <a:pt x="196027" y="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DC0E0790-6394-B6A2-EDB9-AF1249E9F35C}"/>
              </a:ext>
            </a:extLst>
          </p:cNvPr>
          <p:cNvSpPr/>
          <p:nvPr/>
        </p:nvSpPr>
        <p:spPr>
          <a:xfrm>
            <a:off x="6093443" y="8058147"/>
            <a:ext cx="473614" cy="1487941"/>
          </a:xfrm>
          <a:custGeom>
            <a:avLst/>
            <a:gdLst>
              <a:gd name="connsiteX0" fmla="*/ 472457 w 473614"/>
              <a:gd name="connsiteY0" fmla="*/ 6353 h 1487941"/>
              <a:gd name="connsiteX1" fmla="*/ 15257 w 473614"/>
              <a:gd name="connsiteY1" fmla="*/ 1454153 h 1487941"/>
              <a:gd name="connsiteX2" fmla="*/ 142257 w 473614"/>
              <a:gd name="connsiteY2" fmla="*/ 946153 h 1487941"/>
              <a:gd name="connsiteX3" fmla="*/ 472457 w 473614"/>
              <a:gd name="connsiteY3" fmla="*/ 6353 h 148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14" h="1487941">
                <a:moveTo>
                  <a:pt x="472457" y="6353"/>
                </a:moveTo>
                <a:cubicBezTo>
                  <a:pt x="451290" y="91020"/>
                  <a:pt x="70290" y="1297520"/>
                  <a:pt x="15257" y="1454153"/>
                </a:cubicBezTo>
                <a:cubicBezTo>
                  <a:pt x="-39776" y="1610786"/>
                  <a:pt x="66057" y="1185336"/>
                  <a:pt x="142257" y="946153"/>
                </a:cubicBezTo>
                <a:cubicBezTo>
                  <a:pt x="218457" y="706970"/>
                  <a:pt x="493624" y="-78314"/>
                  <a:pt x="472457" y="63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A4AC8F0E-73D8-8A5C-D60E-6522FE0664F2}"/>
              </a:ext>
            </a:extLst>
          </p:cNvPr>
          <p:cNvSpPr/>
          <p:nvPr/>
        </p:nvSpPr>
        <p:spPr>
          <a:xfrm>
            <a:off x="5238202" y="8800195"/>
            <a:ext cx="757348" cy="461356"/>
          </a:xfrm>
          <a:custGeom>
            <a:avLst/>
            <a:gdLst>
              <a:gd name="connsiteX0" fmla="*/ 756198 w 757348"/>
              <a:gd name="connsiteY0" fmla="*/ 905 h 461356"/>
              <a:gd name="connsiteX1" fmla="*/ 19598 w 757348"/>
              <a:gd name="connsiteY1" fmla="*/ 127905 h 461356"/>
              <a:gd name="connsiteX2" fmla="*/ 210098 w 757348"/>
              <a:gd name="connsiteY2" fmla="*/ 89805 h 461356"/>
              <a:gd name="connsiteX3" fmla="*/ 184698 w 757348"/>
              <a:gd name="connsiteY3" fmla="*/ 331105 h 461356"/>
              <a:gd name="connsiteX4" fmla="*/ 552998 w 757348"/>
              <a:gd name="connsiteY4" fmla="*/ 458105 h 461356"/>
              <a:gd name="connsiteX5" fmla="*/ 197398 w 757348"/>
              <a:gd name="connsiteY5" fmla="*/ 204105 h 461356"/>
              <a:gd name="connsiteX6" fmla="*/ 756198 w 757348"/>
              <a:gd name="connsiteY6" fmla="*/ 905 h 46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348" h="461356">
                <a:moveTo>
                  <a:pt x="756198" y="905"/>
                </a:moveTo>
                <a:cubicBezTo>
                  <a:pt x="726565" y="-11795"/>
                  <a:pt x="110615" y="113088"/>
                  <a:pt x="19598" y="127905"/>
                </a:cubicBezTo>
                <a:cubicBezTo>
                  <a:pt x="-71419" y="142722"/>
                  <a:pt x="182581" y="55938"/>
                  <a:pt x="210098" y="89805"/>
                </a:cubicBezTo>
                <a:cubicBezTo>
                  <a:pt x="237615" y="123672"/>
                  <a:pt x="127548" y="269722"/>
                  <a:pt x="184698" y="331105"/>
                </a:cubicBezTo>
                <a:cubicBezTo>
                  <a:pt x="241848" y="392488"/>
                  <a:pt x="550881" y="479272"/>
                  <a:pt x="552998" y="458105"/>
                </a:cubicBezTo>
                <a:cubicBezTo>
                  <a:pt x="555115" y="436938"/>
                  <a:pt x="161415" y="282422"/>
                  <a:pt x="197398" y="204105"/>
                </a:cubicBezTo>
                <a:cubicBezTo>
                  <a:pt x="233381" y="125788"/>
                  <a:pt x="785831" y="13605"/>
                  <a:pt x="756198" y="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806D005B-C89C-E539-1A6E-298513D19CC4}"/>
              </a:ext>
            </a:extLst>
          </p:cNvPr>
          <p:cNvSpPr/>
          <p:nvPr/>
        </p:nvSpPr>
        <p:spPr>
          <a:xfrm>
            <a:off x="4813183" y="9141695"/>
            <a:ext cx="754250" cy="1234691"/>
          </a:xfrm>
          <a:custGeom>
            <a:avLst/>
            <a:gdLst>
              <a:gd name="connsiteX0" fmla="*/ 470017 w 754250"/>
              <a:gd name="connsiteY0" fmla="*/ 2305 h 1234691"/>
              <a:gd name="connsiteX1" fmla="*/ 597017 w 754250"/>
              <a:gd name="connsiteY1" fmla="*/ 332505 h 1234691"/>
              <a:gd name="connsiteX2" fmla="*/ 117 w 754250"/>
              <a:gd name="connsiteY2" fmla="*/ 713505 h 1234691"/>
              <a:gd name="connsiteX3" fmla="*/ 546217 w 754250"/>
              <a:gd name="connsiteY3" fmla="*/ 472205 h 1234691"/>
              <a:gd name="connsiteX4" fmla="*/ 609717 w 754250"/>
              <a:gd name="connsiteY4" fmla="*/ 586505 h 1234691"/>
              <a:gd name="connsiteX5" fmla="*/ 368417 w 754250"/>
              <a:gd name="connsiteY5" fmla="*/ 713505 h 1234691"/>
              <a:gd name="connsiteX6" fmla="*/ 63617 w 754250"/>
              <a:gd name="connsiteY6" fmla="*/ 1234205 h 1234691"/>
              <a:gd name="connsiteX7" fmla="*/ 431917 w 754250"/>
              <a:gd name="connsiteY7" fmla="*/ 611905 h 1234691"/>
              <a:gd name="connsiteX8" fmla="*/ 749417 w 754250"/>
              <a:gd name="connsiteY8" fmla="*/ 218205 h 1234691"/>
              <a:gd name="connsiteX9" fmla="*/ 597017 w 754250"/>
              <a:gd name="connsiteY9" fmla="*/ 256305 h 1234691"/>
              <a:gd name="connsiteX10" fmla="*/ 241417 w 754250"/>
              <a:gd name="connsiteY10" fmla="*/ 27705 h 1234691"/>
              <a:gd name="connsiteX11" fmla="*/ 533517 w 754250"/>
              <a:gd name="connsiteY11" fmla="*/ 180105 h 1234691"/>
              <a:gd name="connsiteX12" fmla="*/ 470017 w 754250"/>
              <a:gd name="connsiteY12" fmla="*/ 2305 h 123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250" h="1234691">
                <a:moveTo>
                  <a:pt x="470017" y="2305"/>
                </a:moveTo>
                <a:cubicBezTo>
                  <a:pt x="480600" y="27705"/>
                  <a:pt x="675334" y="213972"/>
                  <a:pt x="597017" y="332505"/>
                </a:cubicBezTo>
                <a:cubicBezTo>
                  <a:pt x="518700" y="451038"/>
                  <a:pt x="8584" y="690222"/>
                  <a:pt x="117" y="713505"/>
                </a:cubicBezTo>
                <a:cubicBezTo>
                  <a:pt x="-8350" y="736788"/>
                  <a:pt x="444617" y="493372"/>
                  <a:pt x="546217" y="472205"/>
                </a:cubicBezTo>
                <a:cubicBezTo>
                  <a:pt x="647817" y="451038"/>
                  <a:pt x="639350" y="546289"/>
                  <a:pt x="609717" y="586505"/>
                </a:cubicBezTo>
                <a:cubicBezTo>
                  <a:pt x="580084" y="626721"/>
                  <a:pt x="459434" y="605555"/>
                  <a:pt x="368417" y="713505"/>
                </a:cubicBezTo>
                <a:cubicBezTo>
                  <a:pt x="277400" y="821455"/>
                  <a:pt x="53034" y="1251138"/>
                  <a:pt x="63617" y="1234205"/>
                </a:cubicBezTo>
                <a:cubicBezTo>
                  <a:pt x="74200" y="1217272"/>
                  <a:pt x="317617" y="781238"/>
                  <a:pt x="431917" y="611905"/>
                </a:cubicBezTo>
                <a:cubicBezTo>
                  <a:pt x="546217" y="442572"/>
                  <a:pt x="721900" y="277472"/>
                  <a:pt x="749417" y="218205"/>
                </a:cubicBezTo>
                <a:cubicBezTo>
                  <a:pt x="776934" y="158938"/>
                  <a:pt x="681684" y="288055"/>
                  <a:pt x="597017" y="256305"/>
                </a:cubicBezTo>
                <a:cubicBezTo>
                  <a:pt x="512350" y="224555"/>
                  <a:pt x="252000" y="40405"/>
                  <a:pt x="241417" y="27705"/>
                </a:cubicBezTo>
                <a:cubicBezTo>
                  <a:pt x="230834" y="15005"/>
                  <a:pt x="497534" y="190688"/>
                  <a:pt x="533517" y="180105"/>
                </a:cubicBezTo>
                <a:cubicBezTo>
                  <a:pt x="569500" y="169522"/>
                  <a:pt x="459434" y="-23095"/>
                  <a:pt x="470017" y="2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1F402579-7BEB-185A-B1AE-22040C8D2779}"/>
              </a:ext>
            </a:extLst>
          </p:cNvPr>
          <p:cNvSpPr/>
          <p:nvPr/>
        </p:nvSpPr>
        <p:spPr>
          <a:xfrm>
            <a:off x="4508075" y="9357498"/>
            <a:ext cx="547120" cy="919958"/>
          </a:xfrm>
          <a:custGeom>
            <a:avLst/>
            <a:gdLst>
              <a:gd name="connsiteX0" fmla="*/ 546525 w 547120"/>
              <a:gd name="connsiteY0" fmla="*/ 2402 h 919958"/>
              <a:gd name="connsiteX1" fmla="*/ 25825 w 547120"/>
              <a:gd name="connsiteY1" fmla="*/ 891402 h 919958"/>
              <a:gd name="connsiteX2" fmla="*/ 127425 w 547120"/>
              <a:gd name="connsiteY2" fmla="*/ 637402 h 919958"/>
              <a:gd name="connsiteX3" fmla="*/ 546525 w 547120"/>
              <a:gd name="connsiteY3" fmla="*/ 2402 h 91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20" h="919958">
                <a:moveTo>
                  <a:pt x="546525" y="2402"/>
                </a:moveTo>
                <a:cubicBezTo>
                  <a:pt x="529592" y="44735"/>
                  <a:pt x="95675" y="785569"/>
                  <a:pt x="25825" y="891402"/>
                </a:cubicBezTo>
                <a:cubicBezTo>
                  <a:pt x="-44025" y="997235"/>
                  <a:pt x="40642" y="785569"/>
                  <a:pt x="127425" y="637402"/>
                </a:cubicBezTo>
                <a:cubicBezTo>
                  <a:pt x="214208" y="489235"/>
                  <a:pt x="563458" y="-39931"/>
                  <a:pt x="546525" y="24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E7782698-C996-58AF-6A67-D316167750F8}"/>
              </a:ext>
            </a:extLst>
          </p:cNvPr>
          <p:cNvSpPr/>
          <p:nvPr/>
        </p:nvSpPr>
        <p:spPr>
          <a:xfrm>
            <a:off x="5410200" y="10019552"/>
            <a:ext cx="377825" cy="754084"/>
          </a:xfrm>
          <a:custGeom>
            <a:avLst/>
            <a:gdLst>
              <a:gd name="connsiteX0" fmla="*/ 342900 w 377825"/>
              <a:gd name="connsiteY0" fmla="*/ 38848 h 754084"/>
              <a:gd name="connsiteX1" fmla="*/ 342900 w 377825"/>
              <a:gd name="connsiteY1" fmla="*/ 89648 h 754084"/>
              <a:gd name="connsiteX2" fmla="*/ 63500 w 377825"/>
              <a:gd name="connsiteY2" fmla="*/ 610348 h 754084"/>
              <a:gd name="connsiteX3" fmla="*/ 0 w 377825"/>
              <a:gd name="connsiteY3" fmla="*/ 750048 h 754084"/>
              <a:gd name="connsiteX4" fmla="*/ 63500 w 377825"/>
              <a:gd name="connsiteY4" fmla="*/ 496048 h 754084"/>
              <a:gd name="connsiteX5" fmla="*/ 342900 w 377825"/>
              <a:gd name="connsiteY5" fmla="*/ 38848 h 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825" h="754084">
                <a:moveTo>
                  <a:pt x="342900" y="38848"/>
                </a:moveTo>
                <a:cubicBezTo>
                  <a:pt x="389467" y="-28885"/>
                  <a:pt x="389467" y="-5602"/>
                  <a:pt x="342900" y="89648"/>
                </a:cubicBezTo>
                <a:cubicBezTo>
                  <a:pt x="296333" y="184898"/>
                  <a:pt x="120650" y="500281"/>
                  <a:pt x="63500" y="610348"/>
                </a:cubicBezTo>
                <a:cubicBezTo>
                  <a:pt x="6350" y="720415"/>
                  <a:pt x="0" y="769098"/>
                  <a:pt x="0" y="750048"/>
                </a:cubicBezTo>
                <a:cubicBezTo>
                  <a:pt x="0" y="730998"/>
                  <a:pt x="0" y="614581"/>
                  <a:pt x="63500" y="496048"/>
                </a:cubicBezTo>
                <a:cubicBezTo>
                  <a:pt x="127000" y="377515"/>
                  <a:pt x="296333" y="106581"/>
                  <a:pt x="342900" y="388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C7BA38F9-1C41-6848-E901-116401155E3F}"/>
              </a:ext>
            </a:extLst>
          </p:cNvPr>
          <p:cNvSpPr/>
          <p:nvPr/>
        </p:nvSpPr>
        <p:spPr>
          <a:xfrm>
            <a:off x="2654063" y="4546593"/>
            <a:ext cx="406696" cy="812986"/>
          </a:xfrm>
          <a:custGeom>
            <a:avLst/>
            <a:gdLst>
              <a:gd name="connsiteX0" fmla="*/ 406637 w 406696"/>
              <a:gd name="connsiteY0" fmla="*/ 7 h 812986"/>
              <a:gd name="connsiteX1" fmla="*/ 152637 w 406696"/>
              <a:gd name="connsiteY1" fmla="*/ 520707 h 812986"/>
              <a:gd name="connsiteX2" fmla="*/ 203437 w 406696"/>
              <a:gd name="connsiteY2" fmla="*/ 812807 h 812986"/>
              <a:gd name="connsiteX3" fmla="*/ 237 w 406696"/>
              <a:gd name="connsiteY3" fmla="*/ 482607 h 812986"/>
              <a:gd name="connsiteX4" fmla="*/ 165337 w 406696"/>
              <a:gd name="connsiteY4" fmla="*/ 673107 h 812986"/>
              <a:gd name="connsiteX5" fmla="*/ 292337 w 406696"/>
              <a:gd name="connsiteY5" fmla="*/ 368307 h 812986"/>
              <a:gd name="connsiteX6" fmla="*/ 127237 w 406696"/>
              <a:gd name="connsiteY6" fmla="*/ 508007 h 812986"/>
              <a:gd name="connsiteX7" fmla="*/ 406637 w 406696"/>
              <a:gd name="connsiteY7" fmla="*/ 7 h 8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696" h="812986">
                <a:moveTo>
                  <a:pt x="406637" y="7"/>
                </a:moveTo>
                <a:cubicBezTo>
                  <a:pt x="410870" y="2124"/>
                  <a:pt x="186504" y="385240"/>
                  <a:pt x="152637" y="520707"/>
                </a:cubicBezTo>
                <a:cubicBezTo>
                  <a:pt x="118770" y="656174"/>
                  <a:pt x="228837" y="819157"/>
                  <a:pt x="203437" y="812807"/>
                </a:cubicBezTo>
                <a:cubicBezTo>
                  <a:pt x="178037" y="806457"/>
                  <a:pt x="6587" y="505890"/>
                  <a:pt x="237" y="482607"/>
                </a:cubicBezTo>
                <a:cubicBezTo>
                  <a:pt x="-6113" y="459324"/>
                  <a:pt x="116654" y="692157"/>
                  <a:pt x="165337" y="673107"/>
                </a:cubicBezTo>
                <a:cubicBezTo>
                  <a:pt x="214020" y="654057"/>
                  <a:pt x="298687" y="395824"/>
                  <a:pt x="292337" y="368307"/>
                </a:cubicBezTo>
                <a:cubicBezTo>
                  <a:pt x="285987" y="340790"/>
                  <a:pt x="108187" y="563040"/>
                  <a:pt x="127237" y="508007"/>
                </a:cubicBezTo>
                <a:cubicBezTo>
                  <a:pt x="146287" y="452974"/>
                  <a:pt x="402404" y="-2110"/>
                  <a:pt x="406637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DD27C737-28A7-4766-DB84-E884BAFAD616}"/>
              </a:ext>
            </a:extLst>
          </p:cNvPr>
          <p:cNvSpPr/>
          <p:nvPr/>
        </p:nvSpPr>
        <p:spPr>
          <a:xfrm>
            <a:off x="2564921" y="5320852"/>
            <a:ext cx="386043" cy="700378"/>
          </a:xfrm>
          <a:custGeom>
            <a:avLst/>
            <a:gdLst>
              <a:gd name="connsiteX0" fmla="*/ 479 w 386043"/>
              <a:gd name="connsiteY0" fmla="*/ 448 h 700378"/>
              <a:gd name="connsiteX1" fmla="*/ 368779 w 386043"/>
              <a:gd name="connsiteY1" fmla="*/ 660848 h 700378"/>
              <a:gd name="connsiteX2" fmla="*/ 292579 w 386043"/>
              <a:gd name="connsiteY2" fmla="*/ 559248 h 700378"/>
              <a:gd name="connsiteX3" fmla="*/ 479 w 386043"/>
              <a:gd name="connsiteY3" fmla="*/ 448 h 70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3" h="700378">
                <a:moveTo>
                  <a:pt x="479" y="448"/>
                </a:moveTo>
                <a:cubicBezTo>
                  <a:pt x="13179" y="17381"/>
                  <a:pt x="320096" y="567715"/>
                  <a:pt x="368779" y="660848"/>
                </a:cubicBezTo>
                <a:cubicBezTo>
                  <a:pt x="417462" y="753981"/>
                  <a:pt x="353962" y="667198"/>
                  <a:pt x="292579" y="559248"/>
                </a:cubicBezTo>
                <a:cubicBezTo>
                  <a:pt x="231196" y="451298"/>
                  <a:pt x="-12221" y="-16485"/>
                  <a:pt x="479" y="4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258330DA-06B9-364E-56E2-F2234AC1F5AF}"/>
              </a:ext>
            </a:extLst>
          </p:cNvPr>
          <p:cNvSpPr/>
          <p:nvPr/>
        </p:nvSpPr>
        <p:spPr>
          <a:xfrm>
            <a:off x="3044362" y="4638072"/>
            <a:ext cx="325642" cy="1780680"/>
          </a:xfrm>
          <a:custGeom>
            <a:avLst/>
            <a:gdLst>
              <a:gd name="connsiteX0" fmla="*/ 181438 w 325642"/>
              <a:gd name="connsiteY0" fmla="*/ 35528 h 1780680"/>
              <a:gd name="connsiteX1" fmla="*/ 130638 w 325642"/>
              <a:gd name="connsiteY1" fmla="*/ 695928 h 1780680"/>
              <a:gd name="connsiteX2" fmla="*/ 244938 w 325642"/>
              <a:gd name="connsiteY2" fmla="*/ 1292828 h 1780680"/>
              <a:gd name="connsiteX3" fmla="*/ 194138 w 325642"/>
              <a:gd name="connsiteY3" fmla="*/ 1191228 h 1780680"/>
              <a:gd name="connsiteX4" fmla="*/ 321138 w 325642"/>
              <a:gd name="connsiteY4" fmla="*/ 1775428 h 1780680"/>
              <a:gd name="connsiteX5" fmla="*/ 3638 w 325642"/>
              <a:gd name="connsiteY5" fmla="*/ 797528 h 1780680"/>
              <a:gd name="connsiteX6" fmla="*/ 143338 w 325642"/>
              <a:gd name="connsiteY6" fmla="*/ 1089628 h 1780680"/>
              <a:gd name="connsiteX7" fmla="*/ 54438 w 325642"/>
              <a:gd name="connsiteY7" fmla="*/ 581628 h 1780680"/>
              <a:gd name="connsiteX8" fmla="*/ 79838 w 325642"/>
              <a:gd name="connsiteY8" fmla="*/ 797528 h 1780680"/>
              <a:gd name="connsiteX9" fmla="*/ 156038 w 325642"/>
              <a:gd name="connsiteY9" fmla="*/ 86328 h 1780680"/>
              <a:gd name="connsiteX10" fmla="*/ 181438 w 325642"/>
              <a:gd name="connsiteY10" fmla="*/ 86328 h 1780680"/>
              <a:gd name="connsiteX11" fmla="*/ 181438 w 325642"/>
              <a:gd name="connsiteY11" fmla="*/ 35528 h 17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642" h="1780680">
                <a:moveTo>
                  <a:pt x="181438" y="35528"/>
                </a:moveTo>
                <a:cubicBezTo>
                  <a:pt x="172971" y="137128"/>
                  <a:pt x="120055" y="486378"/>
                  <a:pt x="130638" y="695928"/>
                </a:cubicBezTo>
                <a:cubicBezTo>
                  <a:pt x="141221" y="905478"/>
                  <a:pt x="234355" y="1210278"/>
                  <a:pt x="244938" y="1292828"/>
                </a:cubicBezTo>
                <a:cubicBezTo>
                  <a:pt x="255521" y="1375378"/>
                  <a:pt x="181438" y="1110795"/>
                  <a:pt x="194138" y="1191228"/>
                </a:cubicBezTo>
                <a:cubicBezTo>
                  <a:pt x="206838" y="1271661"/>
                  <a:pt x="352888" y="1841045"/>
                  <a:pt x="321138" y="1775428"/>
                </a:cubicBezTo>
                <a:cubicBezTo>
                  <a:pt x="289388" y="1709811"/>
                  <a:pt x="33271" y="911828"/>
                  <a:pt x="3638" y="797528"/>
                </a:cubicBezTo>
                <a:cubicBezTo>
                  <a:pt x="-25995" y="683228"/>
                  <a:pt x="134871" y="1125611"/>
                  <a:pt x="143338" y="1089628"/>
                </a:cubicBezTo>
                <a:cubicBezTo>
                  <a:pt x="151805" y="1053645"/>
                  <a:pt x="65021" y="630311"/>
                  <a:pt x="54438" y="581628"/>
                </a:cubicBezTo>
                <a:cubicBezTo>
                  <a:pt x="43855" y="532945"/>
                  <a:pt x="62905" y="880078"/>
                  <a:pt x="79838" y="797528"/>
                </a:cubicBezTo>
                <a:cubicBezTo>
                  <a:pt x="96771" y="714978"/>
                  <a:pt x="139105" y="204861"/>
                  <a:pt x="156038" y="86328"/>
                </a:cubicBezTo>
                <a:cubicBezTo>
                  <a:pt x="172971" y="-32205"/>
                  <a:pt x="177205" y="90561"/>
                  <a:pt x="181438" y="86328"/>
                </a:cubicBezTo>
                <a:cubicBezTo>
                  <a:pt x="185671" y="82095"/>
                  <a:pt x="189905" y="-66072"/>
                  <a:pt x="181438" y="355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8374E193-7208-F431-0F3F-952800439A1C}"/>
              </a:ext>
            </a:extLst>
          </p:cNvPr>
          <p:cNvSpPr/>
          <p:nvPr/>
        </p:nvSpPr>
        <p:spPr>
          <a:xfrm>
            <a:off x="1998819" y="6430943"/>
            <a:ext cx="1243662" cy="1585720"/>
          </a:xfrm>
          <a:custGeom>
            <a:avLst/>
            <a:gdLst>
              <a:gd name="connsiteX0" fmla="*/ 7781 w 1243662"/>
              <a:gd name="connsiteY0" fmla="*/ 7957 h 1585720"/>
              <a:gd name="connsiteX1" fmla="*/ 820581 w 1243662"/>
              <a:gd name="connsiteY1" fmla="*/ 1125557 h 1585720"/>
              <a:gd name="connsiteX2" fmla="*/ 769781 w 1243662"/>
              <a:gd name="connsiteY2" fmla="*/ 1036657 h 1585720"/>
              <a:gd name="connsiteX3" fmla="*/ 1239681 w 1243662"/>
              <a:gd name="connsiteY3" fmla="*/ 1582757 h 1585720"/>
              <a:gd name="connsiteX4" fmla="*/ 464981 w 1243662"/>
              <a:gd name="connsiteY4" fmla="*/ 757257 h 1585720"/>
              <a:gd name="connsiteX5" fmla="*/ 45881 w 1243662"/>
              <a:gd name="connsiteY5" fmla="*/ 706457 h 1585720"/>
              <a:gd name="connsiteX6" fmla="*/ 388781 w 1243662"/>
              <a:gd name="connsiteY6" fmla="*/ 630257 h 1585720"/>
              <a:gd name="connsiteX7" fmla="*/ 7781 w 1243662"/>
              <a:gd name="connsiteY7" fmla="*/ 7957 h 158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62" h="1585720">
                <a:moveTo>
                  <a:pt x="7781" y="7957"/>
                </a:moveTo>
                <a:cubicBezTo>
                  <a:pt x="79748" y="90507"/>
                  <a:pt x="693581" y="954107"/>
                  <a:pt x="820581" y="1125557"/>
                </a:cubicBezTo>
                <a:cubicBezTo>
                  <a:pt x="947581" y="1297007"/>
                  <a:pt x="699931" y="960457"/>
                  <a:pt x="769781" y="1036657"/>
                </a:cubicBezTo>
                <a:cubicBezTo>
                  <a:pt x="839631" y="1112857"/>
                  <a:pt x="1290481" y="1629324"/>
                  <a:pt x="1239681" y="1582757"/>
                </a:cubicBezTo>
                <a:cubicBezTo>
                  <a:pt x="1188881" y="1536190"/>
                  <a:pt x="663948" y="903307"/>
                  <a:pt x="464981" y="757257"/>
                </a:cubicBezTo>
                <a:cubicBezTo>
                  <a:pt x="266014" y="611207"/>
                  <a:pt x="58581" y="727624"/>
                  <a:pt x="45881" y="706457"/>
                </a:cubicBezTo>
                <a:cubicBezTo>
                  <a:pt x="33181" y="685290"/>
                  <a:pt x="390898" y="750907"/>
                  <a:pt x="388781" y="630257"/>
                </a:cubicBezTo>
                <a:cubicBezTo>
                  <a:pt x="386664" y="509607"/>
                  <a:pt x="-64186" y="-74593"/>
                  <a:pt x="7781" y="79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3EA0C191-BD52-1BA7-40E4-7C20988DEDCA}"/>
              </a:ext>
            </a:extLst>
          </p:cNvPr>
          <p:cNvSpPr/>
          <p:nvPr/>
        </p:nvSpPr>
        <p:spPr>
          <a:xfrm>
            <a:off x="2023530" y="7097867"/>
            <a:ext cx="1270008" cy="1517366"/>
          </a:xfrm>
          <a:custGeom>
            <a:avLst/>
            <a:gdLst>
              <a:gd name="connsiteX0" fmla="*/ 32376 w 1270008"/>
              <a:gd name="connsiteY0" fmla="*/ 44015 h 1517366"/>
              <a:gd name="connsiteX1" fmla="*/ 516470 w 1270008"/>
              <a:gd name="connsiteY1" fmla="*/ 563968 h 1517366"/>
              <a:gd name="connsiteX2" fmla="*/ 1257552 w 1270008"/>
              <a:gd name="connsiteY2" fmla="*/ 1502274 h 1517366"/>
              <a:gd name="connsiteX3" fmla="*/ 1000564 w 1270008"/>
              <a:gd name="connsiteY3" fmla="*/ 1167592 h 1517366"/>
              <a:gd name="connsiteX4" fmla="*/ 390964 w 1270008"/>
              <a:gd name="connsiteY4" fmla="*/ 390651 h 1517366"/>
              <a:gd name="connsiteX5" fmla="*/ 80188 w 1270008"/>
              <a:gd name="connsiteY5" fmla="*/ 67921 h 1517366"/>
              <a:gd name="connsiteX6" fmla="*/ 32376 w 1270008"/>
              <a:gd name="connsiteY6" fmla="*/ 44015 h 151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8" h="1517366">
                <a:moveTo>
                  <a:pt x="32376" y="44015"/>
                </a:moveTo>
                <a:cubicBezTo>
                  <a:pt x="105090" y="126689"/>
                  <a:pt x="312274" y="320925"/>
                  <a:pt x="516470" y="563968"/>
                </a:cubicBezTo>
                <a:cubicBezTo>
                  <a:pt x="720666" y="807011"/>
                  <a:pt x="1176870" y="1401670"/>
                  <a:pt x="1257552" y="1502274"/>
                </a:cubicBezTo>
                <a:cubicBezTo>
                  <a:pt x="1338234" y="1602878"/>
                  <a:pt x="1000564" y="1167592"/>
                  <a:pt x="1000564" y="1167592"/>
                </a:cubicBezTo>
                <a:cubicBezTo>
                  <a:pt x="856133" y="982322"/>
                  <a:pt x="544360" y="573929"/>
                  <a:pt x="390964" y="390651"/>
                </a:cubicBezTo>
                <a:cubicBezTo>
                  <a:pt x="237568" y="207373"/>
                  <a:pt x="135968" y="125694"/>
                  <a:pt x="80188" y="67921"/>
                </a:cubicBezTo>
                <a:cubicBezTo>
                  <a:pt x="24408" y="10148"/>
                  <a:pt x="-40338" y="-38659"/>
                  <a:pt x="32376" y="440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03DBED96-9749-2C2B-8DA5-2739C7D55D12}"/>
              </a:ext>
            </a:extLst>
          </p:cNvPr>
          <p:cNvSpPr/>
          <p:nvPr/>
        </p:nvSpPr>
        <p:spPr>
          <a:xfrm>
            <a:off x="2544436" y="7696122"/>
            <a:ext cx="693862" cy="908860"/>
          </a:xfrm>
          <a:custGeom>
            <a:avLst/>
            <a:gdLst>
              <a:gd name="connsiteX0" fmla="*/ 1540 w 693862"/>
              <a:gd name="connsiteY0" fmla="*/ 1572 h 908860"/>
              <a:gd name="connsiteX1" fmla="*/ 670905 w 693862"/>
              <a:gd name="connsiteY1" fmla="*/ 874137 h 908860"/>
              <a:gd name="connsiteX2" fmla="*/ 491611 w 693862"/>
              <a:gd name="connsiteY2" fmla="*/ 664960 h 908860"/>
              <a:gd name="connsiteX3" fmla="*/ 1540 w 693862"/>
              <a:gd name="connsiteY3" fmla="*/ 1572 h 9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62" h="908860">
                <a:moveTo>
                  <a:pt x="1540" y="1572"/>
                </a:moveTo>
                <a:cubicBezTo>
                  <a:pt x="31422" y="36435"/>
                  <a:pt x="589227" y="763572"/>
                  <a:pt x="670905" y="874137"/>
                </a:cubicBezTo>
                <a:cubicBezTo>
                  <a:pt x="752584" y="984702"/>
                  <a:pt x="598191" y="808395"/>
                  <a:pt x="491611" y="664960"/>
                </a:cubicBezTo>
                <a:cubicBezTo>
                  <a:pt x="385031" y="521525"/>
                  <a:pt x="-28342" y="-33291"/>
                  <a:pt x="1540" y="15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B0D2DA09-014D-C459-2D2A-B0F246BCDF02}"/>
              </a:ext>
            </a:extLst>
          </p:cNvPr>
          <p:cNvSpPr/>
          <p:nvPr/>
        </p:nvSpPr>
        <p:spPr>
          <a:xfrm>
            <a:off x="1577754" y="6394699"/>
            <a:ext cx="131664" cy="532045"/>
          </a:xfrm>
          <a:custGeom>
            <a:avLst/>
            <a:gdLst>
              <a:gd name="connsiteX0" fmla="*/ 34 w 131664"/>
              <a:gd name="connsiteY0" fmla="*/ 125 h 532045"/>
              <a:gd name="connsiteX1" fmla="*/ 101634 w 131664"/>
              <a:gd name="connsiteY1" fmla="*/ 257113 h 532045"/>
              <a:gd name="connsiteX2" fmla="*/ 113587 w 131664"/>
              <a:gd name="connsiteY2" fmla="*/ 532030 h 532045"/>
              <a:gd name="connsiteX3" fmla="*/ 6011 w 131664"/>
              <a:gd name="connsiteY3" fmla="*/ 245160 h 532045"/>
              <a:gd name="connsiteX4" fmla="*/ 113587 w 131664"/>
              <a:gd name="connsiteY4" fmla="*/ 454336 h 532045"/>
              <a:gd name="connsiteX5" fmla="*/ 131517 w 131664"/>
              <a:gd name="connsiteY5" fmla="*/ 125630 h 532045"/>
              <a:gd name="connsiteX6" fmla="*/ 113587 w 131664"/>
              <a:gd name="connsiteY6" fmla="*/ 221254 h 532045"/>
              <a:gd name="connsiteX7" fmla="*/ 34 w 131664"/>
              <a:gd name="connsiteY7" fmla="*/ 125 h 5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664" h="532045">
                <a:moveTo>
                  <a:pt x="34" y="125"/>
                </a:moveTo>
                <a:cubicBezTo>
                  <a:pt x="-1958" y="6101"/>
                  <a:pt x="82709" y="168462"/>
                  <a:pt x="101634" y="257113"/>
                </a:cubicBezTo>
                <a:cubicBezTo>
                  <a:pt x="120560" y="345764"/>
                  <a:pt x="129524" y="534022"/>
                  <a:pt x="113587" y="532030"/>
                </a:cubicBezTo>
                <a:cubicBezTo>
                  <a:pt x="97650" y="530038"/>
                  <a:pt x="6011" y="258109"/>
                  <a:pt x="6011" y="245160"/>
                </a:cubicBezTo>
                <a:cubicBezTo>
                  <a:pt x="6011" y="232211"/>
                  <a:pt x="92669" y="474258"/>
                  <a:pt x="113587" y="454336"/>
                </a:cubicBezTo>
                <a:cubicBezTo>
                  <a:pt x="134505" y="434414"/>
                  <a:pt x="131517" y="164477"/>
                  <a:pt x="131517" y="125630"/>
                </a:cubicBezTo>
                <a:cubicBezTo>
                  <a:pt x="131517" y="86783"/>
                  <a:pt x="132513" y="238187"/>
                  <a:pt x="113587" y="221254"/>
                </a:cubicBezTo>
                <a:cubicBezTo>
                  <a:pt x="94661" y="204321"/>
                  <a:pt x="2026" y="-5851"/>
                  <a:pt x="34" y="1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C31F0100-5B06-1F94-2E00-A1FFA55087C8}"/>
              </a:ext>
            </a:extLst>
          </p:cNvPr>
          <p:cNvSpPr/>
          <p:nvPr/>
        </p:nvSpPr>
        <p:spPr>
          <a:xfrm>
            <a:off x="1672128" y="6435154"/>
            <a:ext cx="414352" cy="1083629"/>
          </a:xfrm>
          <a:custGeom>
            <a:avLst/>
            <a:gdLst>
              <a:gd name="connsiteX0" fmla="*/ 1284 w 414352"/>
              <a:gd name="connsiteY0" fmla="*/ 1505 h 1083629"/>
              <a:gd name="connsiteX1" fmla="*/ 306084 w 414352"/>
              <a:gd name="connsiteY1" fmla="*/ 629034 h 1083629"/>
              <a:gd name="connsiteX2" fmla="*/ 294131 w 414352"/>
              <a:gd name="connsiteY2" fmla="*/ 557317 h 1083629"/>
              <a:gd name="connsiteX3" fmla="*/ 228390 w 414352"/>
              <a:gd name="connsiteY3" fmla="*/ 826258 h 1083629"/>
              <a:gd name="connsiteX4" fmla="*/ 282178 w 414352"/>
              <a:gd name="connsiteY4" fmla="*/ 736611 h 1083629"/>
              <a:gd name="connsiteX5" fmla="*/ 324013 w 414352"/>
              <a:gd name="connsiteY5" fmla="*/ 1083246 h 1083629"/>
              <a:gd name="connsiteX6" fmla="*/ 324013 w 414352"/>
              <a:gd name="connsiteY6" fmla="*/ 802352 h 1083629"/>
              <a:gd name="connsiteX7" fmla="*/ 413660 w 414352"/>
              <a:gd name="connsiteY7" fmla="*/ 694775 h 1083629"/>
              <a:gd name="connsiteX8" fmla="*/ 365848 w 414352"/>
              <a:gd name="connsiteY8" fmla="*/ 820281 h 1083629"/>
              <a:gd name="connsiteX9" fmla="*/ 371825 w 414352"/>
              <a:gd name="connsiteY9" fmla="*/ 975670 h 1083629"/>
              <a:gd name="connsiteX10" fmla="*/ 324013 w 414352"/>
              <a:gd name="connsiteY10" fmla="*/ 629034 h 1083629"/>
              <a:gd name="connsiteX11" fmla="*/ 102884 w 414352"/>
              <a:gd name="connsiteY11" fmla="*/ 336187 h 1083629"/>
              <a:gd name="connsiteX12" fmla="*/ 192531 w 414352"/>
              <a:gd name="connsiteY12" fmla="*/ 449740 h 1083629"/>
              <a:gd name="connsiteX13" fmla="*/ 1284 w 414352"/>
              <a:gd name="connsiteY13" fmla="*/ 1505 h 108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352" h="1083629">
                <a:moveTo>
                  <a:pt x="1284" y="1505"/>
                </a:moveTo>
                <a:cubicBezTo>
                  <a:pt x="20209" y="31387"/>
                  <a:pt x="257276" y="536399"/>
                  <a:pt x="306084" y="629034"/>
                </a:cubicBezTo>
                <a:cubicBezTo>
                  <a:pt x="354892" y="721669"/>
                  <a:pt x="307080" y="524447"/>
                  <a:pt x="294131" y="557317"/>
                </a:cubicBezTo>
                <a:cubicBezTo>
                  <a:pt x="281182" y="590187"/>
                  <a:pt x="230382" y="796376"/>
                  <a:pt x="228390" y="826258"/>
                </a:cubicBezTo>
                <a:cubicBezTo>
                  <a:pt x="226398" y="856140"/>
                  <a:pt x="266241" y="693780"/>
                  <a:pt x="282178" y="736611"/>
                </a:cubicBezTo>
                <a:cubicBezTo>
                  <a:pt x="298115" y="779442"/>
                  <a:pt x="317041" y="1072289"/>
                  <a:pt x="324013" y="1083246"/>
                </a:cubicBezTo>
                <a:cubicBezTo>
                  <a:pt x="330986" y="1094203"/>
                  <a:pt x="309072" y="867097"/>
                  <a:pt x="324013" y="802352"/>
                </a:cubicBezTo>
                <a:cubicBezTo>
                  <a:pt x="338954" y="737607"/>
                  <a:pt x="406687" y="691787"/>
                  <a:pt x="413660" y="694775"/>
                </a:cubicBezTo>
                <a:cubicBezTo>
                  <a:pt x="420633" y="697763"/>
                  <a:pt x="372820" y="773465"/>
                  <a:pt x="365848" y="820281"/>
                </a:cubicBezTo>
                <a:cubicBezTo>
                  <a:pt x="358876" y="867097"/>
                  <a:pt x="378798" y="1007545"/>
                  <a:pt x="371825" y="975670"/>
                </a:cubicBezTo>
                <a:cubicBezTo>
                  <a:pt x="364852" y="943795"/>
                  <a:pt x="368836" y="735614"/>
                  <a:pt x="324013" y="629034"/>
                </a:cubicBezTo>
                <a:cubicBezTo>
                  <a:pt x="279190" y="522454"/>
                  <a:pt x="124798" y="366069"/>
                  <a:pt x="102884" y="336187"/>
                </a:cubicBezTo>
                <a:cubicBezTo>
                  <a:pt x="80970" y="306305"/>
                  <a:pt x="206476" y="503528"/>
                  <a:pt x="192531" y="449740"/>
                </a:cubicBezTo>
                <a:cubicBezTo>
                  <a:pt x="178586" y="395952"/>
                  <a:pt x="-17641" y="-28377"/>
                  <a:pt x="1284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4666C412-43C2-D669-C22A-051A9F5F02A0}"/>
              </a:ext>
            </a:extLst>
          </p:cNvPr>
          <p:cNvSpPr/>
          <p:nvPr/>
        </p:nvSpPr>
        <p:spPr>
          <a:xfrm>
            <a:off x="816760" y="6335046"/>
            <a:ext cx="305328" cy="560245"/>
          </a:xfrm>
          <a:custGeom>
            <a:avLst/>
            <a:gdLst>
              <a:gd name="connsiteX0" fmla="*/ 7993 w 305328"/>
              <a:gd name="connsiteY0" fmla="*/ 13 h 560245"/>
              <a:gd name="connsiteX1" fmla="*/ 43852 w 305328"/>
              <a:gd name="connsiteY1" fmla="*/ 304813 h 560245"/>
              <a:gd name="connsiteX2" fmla="*/ 300840 w 305328"/>
              <a:gd name="connsiteY2" fmla="*/ 555825 h 560245"/>
              <a:gd name="connsiteX3" fmla="*/ 193264 w 305328"/>
              <a:gd name="connsiteY3" fmla="*/ 454225 h 560245"/>
              <a:gd name="connsiteX4" fmla="*/ 13969 w 305328"/>
              <a:gd name="connsiteY4" fmla="*/ 316766 h 560245"/>
              <a:gd name="connsiteX5" fmla="*/ 7993 w 305328"/>
              <a:gd name="connsiteY5" fmla="*/ 13 h 56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328" h="560245">
                <a:moveTo>
                  <a:pt x="7993" y="13"/>
                </a:moveTo>
                <a:cubicBezTo>
                  <a:pt x="12973" y="-1979"/>
                  <a:pt x="-4956" y="212178"/>
                  <a:pt x="43852" y="304813"/>
                </a:cubicBezTo>
                <a:cubicBezTo>
                  <a:pt x="92660" y="397448"/>
                  <a:pt x="275938" y="530923"/>
                  <a:pt x="300840" y="555825"/>
                </a:cubicBezTo>
                <a:cubicBezTo>
                  <a:pt x="325742" y="580727"/>
                  <a:pt x="241076" y="494068"/>
                  <a:pt x="193264" y="454225"/>
                </a:cubicBezTo>
                <a:cubicBezTo>
                  <a:pt x="145452" y="414382"/>
                  <a:pt x="37875" y="391472"/>
                  <a:pt x="13969" y="316766"/>
                </a:cubicBezTo>
                <a:cubicBezTo>
                  <a:pt x="-9937" y="242060"/>
                  <a:pt x="3013" y="2005"/>
                  <a:pt x="7993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A52C2C7C-39D8-B4DD-111D-0C2069AEA1C4}"/>
              </a:ext>
            </a:extLst>
          </p:cNvPr>
          <p:cNvSpPr/>
          <p:nvPr/>
        </p:nvSpPr>
        <p:spPr>
          <a:xfrm>
            <a:off x="1078370" y="6348082"/>
            <a:ext cx="625916" cy="991408"/>
          </a:xfrm>
          <a:custGeom>
            <a:avLst/>
            <a:gdLst>
              <a:gd name="connsiteX0" fmla="*/ 27277 w 625916"/>
              <a:gd name="connsiteY0" fmla="*/ 28812 h 991408"/>
              <a:gd name="connsiteX1" fmla="*/ 39230 w 625916"/>
              <a:gd name="connsiteY1" fmla="*/ 100530 h 991408"/>
              <a:gd name="connsiteX2" fmla="*/ 355983 w 625916"/>
              <a:gd name="connsiteY2" fmla="*/ 638412 h 991408"/>
              <a:gd name="connsiteX3" fmla="*/ 350006 w 625916"/>
              <a:gd name="connsiteY3" fmla="*/ 590600 h 991408"/>
              <a:gd name="connsiteX4" fmla="*/ 541254 w 625916"/>
              <a:gd name="connsiteY4" fmla="*/ 865518 h 991408"/>
              <a:gd name="connsiteX5" fmla="*/ 606995 w 625916"/>
              <a:gd name="connsiteY5" fmla="*/ 991024 h 991408"/>
              <a:gd name="connsiteX6" fmla="*/ 535277 w 625916"/>
              <a:gd name="connsiteY6" fmla="*/ 829659 h 991408"/>
              <a:gd name="connsiteX7" fmla="*/ 421724 w 625916"/>
              <a:gd name="connsiteY7" fmla="*/ 477047 h 991408"/>
              <a:gd name="connsiteX8" fmla="*/ 624924 w 625916"/>
              <a:gd name="connsiteY8" fmla="*/ 937236 h 991408"/>
              <a:gd name="connsiteX9" fmla="*/ 320124 w 625916"/>
              <a:gd name="connsiteY9" fmla="*/ 554742 h 991408"/>
              <a:gd name="connsiteX10" fmla="*/ 242430 w 625916"/>
              <a:gd name="connsiteY10" fmla="*/ 435212 h 991408"/>
              <a:gd name="connsiteX11" fmla="*/ 27277 w 625916"/>
              <a:gd name="connsiteY11" fmla="*/ 28812 h 99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5916" h="991408">
                <a:moveTo>
                  <a:pt x="27277" y="28812"/>
                </a:moveTo>
                <a:cubicBezTo>
                  <a:pt x="-6590" y="-26968"/>
                  <a:pt x="-15554" y="-1070"/>
                  <a:pt x="39230" y="100530"/>
                </a:cubicBezTo>
                <a:cubicBezTo>
                  <a:pt x="94014" y="202130"/>
                  <a:pt x="304187" y="556734"/>
                  <a:pt x="355983" y="638412"/>
                </a:cubicBezTo>
                <a:cubicBezTo>
                  <a:pt x="407779" y="720090"/>
                  <a:pt x="319128" y="552749"/>
                  <a:pt x="350006" y="590600"/>
                </a:cubicBezTo>
                <a:cubicBezTo>
                  <a:pt x="380884" y="628451"/>
                  <a:pt x="498423" y="798781"/>
                  <a:pt x="541254" y="865518"/>
                </a:cubicBezTo>
                <a:cubicBezTo>
                  <a:pt x="584085" y="932255"/>
                  <a:pt x="607991" y="997000"/>
                  <a:pt x="606995" y="991024"/>
                </a:cubicBezTo>
                <a:cubicBezTo>
                  <a:pt x="605999" y="985048"/>
                  <a:pt x="566156" y="915322"/>
                  <a:pt x="535277" y="829659"/>
                </a:cubicBezTo>
                <a:cubicBezTo>
                  <a:pt x="504399" y="743996"/>
                  <a:pt x="406783" y="459117"/>
                  <a:pt x="421724" y="477047"/>
                </a:cubicBezTo>
                <a:cubicBezTo>
                  <a:pt x="436665" y="494977"/>
                  <a:pt x="641857" y="924287"/>
                  <a:pt x="624924" y="937236"/>
                </a:cubicBezTo>
                <a:cubicBezTo>
                  <a:pt x="607991" y="950185"/>
                  <a:pt x="383873" y="638413"/>
                  <a:pt x="320124" y="554742"/>
                </a:cubicBezTo>
                <a:cubicBezTo>
                  <a:pt x="256375" y="471071"/>
                  <a:pt x="289246" y="527847"/>
                  <a:pt x="242430" y="435212"/>
                </a:cubicBezTo>
                <a:cubicBezTo>
                  <a:pt x="195614" y="342577"/>
                  <a:pt x="61144" y="84592"/>
                  <a:pt x="27277" y="28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4FE98773-DDF9-4FEB-5368-1D26CF8619F1}"/>
              </a:ext>
            </a:extLst>
          </p:cNvPr>
          <p:cNvSpPr/>
          <p:nvPr/>
        </p:nvSpPr>
        <p:spPr>
          <a:xfrm>
            <a:off x="1685224" y="7577903"/>
            <a:ext cx="599633" cy="496198"/>
          </a:xfrm>
          <a:custGeom>
            <a:avLst/>
            <a:gdLst>
              <a:gd name="connsiteX0" fmla="*/ 141 w 599633"/>
              <a:gd name="connsiteY0" fmla="*/ 262 h 496198"/>
              <a:gd name="connsiteX1" fmla="*/ 555952 w 599633"/>
              <a:gd name="connsiteY1" fmla="*/ 466426 h 496198"/>
              <a:gd name="connsiteX2" fmla="*/ 502164 w 599633"/>
              <a:gd name="connsiteY2" fmla="*/ 400685 h 496198"/>
              <a:gd name="connsiteX3" fmla="*/ 141 w 599633"/>
              <a:gd name="connsiteY3" fmla="*/ 262 h 49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633" h="496198">
                <a:moveTo>
                  <a:pt x="141" y="262"/>
                </a:moveTo>
                <a:cubicBezTo>
                  <a:pt x="9106" y="11219"/>
                  <a:pt x="472281" y="399689"/>
                  <a:pt x="555952" y="466426"/>
                </a:cubicBezTo>
                <a:cubicBezTo>
                  <a:pt x="639623" y="533163"/>
                  <a:pt x="592807" y="477383"/>
                  <a:pt x="502164" y="400685"/>
                </a:cubicBezTo>
                <a:cubicBezTo>
                  <a:pt x="411521" y="323987"/>
                  <a:pt x="-8824" y="-10695"/>
                  <a:pt x="141" y="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A03586B6-17F9-468D-1202-ABC111D71E1A}"/>
              </a:ext>
            </a:extLst>
          </p:cNvPr>
          <p:cNvSpPr/>
          <p:nvPr/>
        </p:nvSpPr>
        <p:spPr>
          <a:xfrm>
            <a:off x="605393" y="6885962"/>
            <a:ext cx="1449353" cy="2051745"/>
          </a:xfrm>
          <a:custGeom>
            <a:avLst/>
            <a:gdLst>
              <a:gd name="connsiteX0" fmla="*/ 10183 w 1449353"/>
              <a:gd name="connsiteY0" fmla="*/ 4909 h 2051745"/>
              <a:gd name="connsiteX1" fmla="*/ 87878 w 1449353"/>
              <a:gd name="connsiteY1" fmla="*/ 315685 h 2051745"/>
              <a:gd name="connsiteX2" fmla="*/ 625760 w 1449353"/>
              <a:gd name="connsiteY2" fmla="*/ 1086650 h 2051745"/>
              <a:gd name="connsiteX3" fmla="*/ 565995 w 1449353"/>
              <a:gd name="connsiteY3" fmla="*/ 1086650 h 2051745"/>
              <a:gd name="connsiteX4" fmla="*/ 1444536 w 1449353"/>
              <a:gd name="connsiteY4" fmla="*/ 2042885 h 2051745"/>
              <a:gd name="connsiteX5" fmla="*/ 117760 w 1449353"/>
              <a:gd name="connsiteY5" fmla="*/ 441191 h 2051745"/>
              <a:gd name="connsiteX6" fmla="*/ 189478 w 1449353"/>
              <a:gd name="connsiteY6" fmla="*/ 530838 h 2051745"/>
              <a:gd name="connsiteX7" fmla="*/ 10183 w 1449353"/>
              <a:gd name="connsiteY7" fmla="*/ 4909 h 205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9353" h="2051745">
                <a:moveTo>
                  <a:pt x="10183" y="4909"/>
                </a:moveTo>
                <a:cubicBezTo>
                  <a:pt x="-6750" y="-30950"/>
                  <a:pt x="-14718" y="135395"/>
                  <a:pt x="87878" y="315685"/>
                </a:cubicBezTo>
                <a:cubicBezTo>
                  <a:pt x="190474" y="495975"/>
                  <a:pt x="546074" y="958156"/>
                  <a:pt x="625760" y="1086650"/>
                </a:cubicBezTo>
                <a:cubicBezTo>
                  <a:pt x="705446" y="1215144"/>
                  <a:pt x="429532" y="927278"/>
                  <a:pt x="565995" y="1086650"/>
                </a:cubicBezTo>
                <a:cubicBezTo>
                  <a:pt x="702458" y="1246022"/>
                  <a:pt x="1519242" y="2150462"/>
                  <a:pt x="1444536" y="2042885"/>
                </a:cubicBezTo>
                <a:cubicBezTo>
                  <a:pt x="1369830" y="1935309"/>
                  <a:pt x="326936" y="693199"/>
                  <a:pt x="117760" y="441191"/>
                </a:cubicBezTo>
                <a:cubicBezTo>
                  <a:pt x="-91416" y="189183"/>
                  <a:pt x="207407" y="602556"/>
                  <a:pt x="189478" y="530838"/>
                </a:cubicBezTo>
                <a:cubicBezTo>
                  <a:pt x="171549" y="459120"/>
                  <a:pt x="27116" y="40768"/>
                  <a:pt x="10183" y="4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1286118D-E512-293B-C5BB-DED57A561680}"/>
              </a:ext>
            </a:extLst>
          </p:cNvPr>
          <p:cNvSpPr/>
          <p:nvPr/>
        </p:nvSpPr>
        <p:spPr>
          <a:xfrm>
            <a:off x="1501759" y="8472532"/>
            <a:ext cx="1377754" cy="1503340"/>
          </a:xfrm>
          <a:custGeom>
            <a:avLst/>
            <a:gdLst>
              <a:gd name="connsiteX0" fmla="*/ 10288 w 1377754"/>
              <a:gd name="connsiteY0" fmla="*/ 79797 h 1503340"/>
              <a:gd name="connsiteX1" fmla="*/ 1205582 w 1377754"/>
              <a:gd name="connsiteY1" fmla="*/ 1245209 h 1503340"/>
              <a:gd name="connsiteX2" fmla="*/ 1127888 w 1377754"/>
              <a:gd name="connsiteY2" fmla="*/ 1006150 h 1503340"/>
              <a:gd name="connsiteX3" fmla="*/ 1050194 w 1377754"/>
              <a:gd name="connsiteY3" fmla="*/ 785021 h 1503340"/>
              <a:gd name="connsiteX4" fmla="*/ 1092029 w 1377754"/>
              <a:gd name="connsiteY4" fmla="*/ 563892 h 1503340"/>
              <a:gd name="connsiteX5" fmla="*/ 1032265 w 1377754"/>
              <a:gd name="connsiteY5" fmla="*/ 677444 h 1503340"/>
              <a:gd name="connsiteX6" fmla="*/ 858947 w 1377754"/>
              <a:gd name="connsiteY6" fmla="*/ 2103 h 1503340"/>
              <a:gd name="connsiteX7" fmla="*/ 1109959 w 1377754"/>
              <a:gd name="connsiteY7" fmla="*/ 934433 h 1503340"/>
              <a:gd name="connsiteX8" fmla="*/ 1372923 w 1377754"/>
              <a:gd name="connsiteY8" fmla="*/ 1502197 h 1503340"/>
              <a:gd name="connsiteX9" fmla="*/ 870900 w 1377754"/>
              <a:gd name="connsiteY9" fmla="*/ 1089821 h 1503340"/>
              <a:gd name="connsiteX10" fmla="*/ 1307182 w 1377754"/>
              <a:gd name="connsiteY10" fmla="*/ 1406574 h 1503340"/>
              <a:gd name="connsiteX11" fmla="*/ 1074100 w 1377754"/>
              <a:gd name="connsiteY11" fmla="*/ 1179468 h 1503340"/>
              <a:gd name="connsiteX12" fmla="*/ 273253 w 1377754"/>
              <a:gd name="connsiteY12" fmla="*/ 480221 h 1503340"/>
              <a:gd name="connsiteX13" fmla="*/ 607935 w 1377754"/>
              <a:gd name="connsiteY13" fmla="*/ 695374 h 1503340"/>
              <a:gd name="connsiteX14" fmla="*/ 10288 w 1377754"/>
              <a:gd name="connsiteY14" fmla="*/ 79797 h 150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7754" h="1503340">
                <a:moveTo>
                  <a:pt x="10288" y="79797"/>
                </a:moveTo>
                <a:cubicBezTo>
                  <a:pt x="109896" y="171436"/>
                  <a:pt x="1019315" y="1090817"/>
                  <a:pt x="1205582" y="1245209"/>
                </a:cubicBezTo>
                <a:cubicBezTo>
                  <a:pt x="1391849" y="1399601"/>
                  <a:pt x="1153786" y="1082848"/>
                  <a:pt x="1127888" y="1006150"/>
                </a:cubicBezTo>
                <a:cubicBezTo>
                  <a:pt x="1101990" y="929452"/>
                  <a:pt x="1056171" y="858731"/>
                  <a:pt x="1050194" y="785021"/>
                </a:cubicBezTo>
                <a:cubicBezTo>
                  <a:pt x="1044218" y="711311"/>
                  <a:pt x="1095017" y="581821"/>
                  <a:pt x="1092029" y="563892"/>
                </a:cubicBezTo>
                <a:cubicBezTo>
                  <a:pt x="1089041" y="545963"/>
                  <a:pt x="1071112" y="771076"/>
                  <a:pt x="1032265" y="677444"/>
                </a:cubicBezTo>
                <a:cubicBezTo>
                  <a:pt x="993418" y="583813"/>
                  <a:pt x="845998" y="-40728"/>
                  <a:pt x="858947" y="2103"/>
                </a:cubicBezTo>
                <a:cubicBezTo>
                  <a:pt x="871896" y="44934"/>
                  <a:pt x="1024296" y="684417"/>
                  <a:pt x="1109959" y="934433"/>
                </a:cubicBezTo>
                <a:cubicBezTo>
                  <a:pt x="1195622" y="1184449"/>
                  <a:pt x="1412766" y="1476299"/>
                  <a:pt x="1372923" y="1502197"/>
                </a:cubicBezTo>
                <a:cubicBezTo>
                  <a:pt x="1333080" y="1528095"/>
                  <a:pt x="881857" y="1105758"/>
                  <a:pt x="870900" y="1089821"/>
                </a:cubicBezTo>
                <a:cubicBezTo>
                  <a:pt x="859943" y="1073884"/>
                  <a:pt x="1273315" y="1391633"/>
                  <a:pt x="1307182" y="1406574"/>
                </a:cubicBezTo>
                <a:cubicBezTo>
                  <a:pt x="1341049" y="1421515"/>
                  <a:pt x="1246421" y="1333860"/>
                  <a:pt x="1074100" y="1179468"/>
                </a:cubicBezTo>
                <a:cubicBezTo>
                  <a:pt x="901779" y="1025076"/>
                  <a:pt x="350947" y="560903"/>
                  <a:pt x="273253" y="480221"/>
                </a:cubicBezTo>
                <a:cubicBezTo>
                  <a:pt x="195559" y="399539"/>
                  <a:pt x="649770" y="762111"/>
                  <a:pt x="607935" y="695374"/>
                </a:cubicBezTo>
                <a:cubicBezTo>
                  <a:pt x="566100" y="628637"/>
                  <a:pt x="-89320" y="-11842"/>
                  <a:pt x="10288" y="797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813682E0-2241-FCFD-5E66-1FA5431B8C81}"/>
              </a:ext>
            </a:extLst>
          </p:cNvPr>
          <p:cNvSpPr/>
          <p:nvPr/>
        </p:nvSpPr>
        <p:spPr>
          <a:xfrm>
            <a:off x="1400973" y="8534026"/>
            <a:ext cx="1046244" cy="1518273"/>
          </a:xfrm>
          <a:custGeom>
            <a:avLst/>
            <a:gdLst>
              <a:gd name="connsiteX0" fmla="*/ 15451 w 1046244"/>
              <a:gd name="connsiteY0" fmla="*/ 6350 h 1518273"/>
              <a:gd name="connsiteX1" fmla="*/ 523451 w 1046244"/>
              <a:gd name="connsiteY1" fmla="*/ 902821 h 1518273"/>
              <a:gd name="connsiteX2" fmla="*/ 332203 w 1046244"/>
              <a:gd name="connsiteY2" fmla="*/ 681692 h 1518273"/>
              <a:gd name="connsiteX3" fmla="*/ 3498 w 1046244"/>
              <a:gd name="connsiteY3" fmla="*/ 400798 h 1518273"/>
              <a:gd name="connsiteX4" fmla="*/ 559309 w 1046244"/>
              <a:gd name="connsiteY4" fmla="*/ 962586 h 1518273"/>
              <a:gd name="connsiteX5" fmla="*/ 1043403 w 1046244"/>
              <a:gd name="connsiteY5" fmla="*/ 1512421 h 1518273"/>
              <a:gd name="connsiteX6" fmla="*/ 756533 w 1046244"/>
              <a:gd name="connsiteY6" fmla="*/ 1231527 h 1518273"/>
              <a:gd name="connsiteX7" fmla="*/ 696768 w 1046244"/>
              <a:gd name="connsiteY7" fmla="*/ 902821 h 1518273"/>
              <a:gd name="connsiteX8" fmla="*/ 666886 w 1046244"/>
              <a:gd name="connsiteY8" fmla="*/ 1052233 h 1518273"/>
              <a:gd name="connsiteX9" fmla="*/ 140956 w 1046244"/>
              <a:gd name="connsiteY9" fmla="*/ 376892 h 1518273"/>
              <a:gd name="connsiteX10" fmla="*/ 290368 w 1046244"/>
              <a:gd name="connsiteY10" fmla="*/ 496421 h 1518273"/>
              <a:gd name="connsiteX11" fmla="*/ 15451 w 1046244"/>
              <a:gd name="connsiteY11" fmla="*/ 6350 h 151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6244" h="1518273">
                <a:moveTo>
                  <a:pt x="15451" y="6350"/>
                </a:moveTo>
                <a:cubicBezTo>
                  <a:pt x="54298" y="74083"/>
                  <a:pt x="470659" y="790264"/>
                  <a:pt x="523451" y="902821"/>
                </a:cubicBezTo>
                <a:cubicBezTo>
                  <a:pt x="576243" y="1015378"/>
                  <a:pt x="418862" y="765362"/>
                  <a:pt x="332203" y="681692"/>
                </a:cubicBezTo>
                <a:cubicBezTo>
                  <a:pt x="245544" y="598022"/>
                  <a:pt x="-34353" y="353982"/>
                  <a:pt x="3498" y="400798"/>
                </a:cubicBezTo>
                <a:cubicBezTo>
                  <a:pt x="41349" y="447614"/>
                  <a:pt x="385992" y="777316"/>
                  <a:pt x="559309" y="962586"/>
                </a:cubicBezTo>
                <a:cubicBezTo>
                  <a:pt x="732626" y="1147856"/>
                  <a:pt x="1010532" y="1467598"/>
                  <a:pt x="1043403" y="1512421"/>
                </a:cubicBezTo>
                <a:cubicBezTo>
                  <a:pt x="1076274" y="1557244"/>
                  <a:pt x="814305" y="1333127"/>
                  <a:pt x="756533" y="1231527"/>
                </a:cubicBezTo>
                <a:cubicBezTo>
                  <a:pt x="698761" y="1129927"/>
                  <a:pt x="711709" y="932703"/>
                  <a:pt x="696768" y="902821"/>
                </a:cubicBezTo>
                <a:cubicBezTo>
                  <a:pt x="681827" y="872939"/>
                  <a:pt x="759521" y="1139888"/>
                  <a:pt x="666886" y="1052233"/>
                </a:cubicBezTo>
                <a:cubicBezTo>
                  <a:pt x="574251" y="964578"/>
                  <a:pt x="203709" y="469527"/>
                  <a:pt x="140956" y="376892"/>
                </a:cubicBezTo>
                <a:cubicBezTo>
                  <a:pt x="78203" y="284257"/>
                  <a:pt x="310289" y="559174"/>
                  <a:pt x="290368" y="496421"/>
                </a:cubicBezTo>
                <a:cubicBezTo>
                  <a:pt x="270447" y="433668"/>
                  <a:pt x="-23396" y="-61383"/>
                  <a:pt x="15451" y="6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C18A98B0-E75E-5AE4-4E4A-CFDC513015E6}"/>
              </a:ext>
            </a:extLst>
          </p:cNvPr>
          <p:cNvSpPr/>
          <p:nvPr/>
        </p:nvSpPr>
        <p:spPr>
          <a:xfrm>
            <a:off x="1634684" y="9959851"/>
            <a:ext cx="1128121" cy="283840"/>
          </a:xfrm>
          <a:custGeom>
            <a:avLst/>
            <a:gdLst>
              <a:gd name="connsiteX0" fmla="*/ 8845 w 1128121"/>
              <a:gd name="connsiteY0" fmla="*/ 236008 h 283840"/>
              <a:gd name="connsiteX1" fmla="*/ 1108516 w 1128121"/>
              <a:gd name="connsiteY1" fmla="*/ 2925 h 283840"/>
              <a:gd name="connsiteX2" fmla="*/ 678210 w 1128121"/>
              <a:gd name="connsiteY2" fmla="*/ 116478 h 283840"/>
              <a:gd name="connsiteX3" fmla="*/ 223998 w 1128121"/>
              <a:gd name="connsiteY3" fmla="*/ 283820 h 283840"/>
              <a:gd name="connsiteX4" fmla="*/ 570634 w 1128121"/>
              <a:gd name="connsiteY4" fmla="*/ 128431 h 283840"/>
              <a:gd name="connsiteX5" fmla="*/ 8845 w 1128121"/>
              <a:gd name="connsiteY5" fmla="*/ 236008 h 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121" h="283840">
                <a:moveTo>
                  <a:pt x="8845" y="236008"/>
                </a:moveTo>
                <a:cubicBezTo>
                  <a:pt x="98492" y="215090"/>
                  <a:pt x="996955" y="22847"/>
                  <a:pt x="1108516" y="2925"/>
                </a:cubicBezTo>
                <a:cubicBezTo>
                  <a:pt x="1220077" y="-16997"/>
                  <a:pt x="825630" y="69662"/>
                  <a:pt x="678210" y="116478"/>
                </a:cubicBezTo>
                <a:cubicBezTo>
                  <a:pt x="530790" y="163294"/>
                  <a:pt x="241927" y="281828"/>
                  <a:pt x="223998" y="283820"/>
                </a:cubicBezTo>
                <a:cubicBezTo>
                  <a:pt x="206069" y="285812"/>
                  <a:pt x="601512" y="141380"/>
                  <a:pt x="570634" y="128431"/>
                </a:cubicBezTo>
                <a:cubicBezTo>
                  <a:pt x="539756" y="115482"/>
                  <a:pt x="-80802" y="256926"/>
                  <a:pt x="8845" y="2360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C335AF53-9B23-53C8-3C62-013702AED798}"/>
              </a:ext>
            </a:extLst>
          </p:cNvPr>
          <p:cNvSpPr/>
          <p:nvPr/>
        </p:nvSpPr>
        <p:spPr>
          <a:xfrm>
            <a:off x="714675" y="7430640"/>
            <a:ext cx="654108" cy="2945638"/>
          </a:xfrm>
          <a:custGeom>
            <a:avLst/>
            <a:gdLst>
              <a:gd name="connsiteX0" fmla="*/ 20431 w 654108"/>
              <a:gd name="connsiteY0" fmla="*/ 45925 h 2945638"/>
              <a:gd name="connsiteX1" fmla="*/ 62266 w 654108"/>
              <a:gd name="connsiteY1" fmla="*/ 111666 h 2945638"/>
              <a:gd name="connsiteX2" fmla="*/ 313278 w 654108"/>
              <a:gd name="connsiteY2" fmla="*/ 643572 h 2945638"/>
              <a:gd name="connsiteX3" fmla="*/ 402925 w 654108"/>
              <a:gd name="connsiteY3" fmla="*/ 1312936 h 2945638"/>
              <a:gd name="connsiteX4" fmla="*/ 420854 w 654108"/>
              <a:gd name="connsiteY4" fmla="*/ 1283054 h 2945638"/>
              <a:gd name="connsiteX5" fmla="*/ 564290 w 654108"/>
              <a:gd name="connsiteY5" fmla="*/ 1725313 h 2945638"/>
              <a:gd name="connsiteX6" fmla="*/ 546360 w 654108"/>
              <a:gd name="connsiteY6" fmla="*/ 1701407 h 2945638"/>
              <a:gd name="connsiteX7" fmla="*/ 540384 w 654108"/>
              <a:gd name="connsiteY7" fmla="*/ 2328936 h 2945638"/>
              <a:gd name="connsiteX8" fmla="*/ 600149 w 654108"/>
              <a:gd name="connsiteY8" fmla="*/ 2944513 h 2945638"/>
              <a:gd name="connsiteX9" fmla="*/ 582219 w 654108"/>
              <a:gd name="connsiteY9" fmla="*/ 2466395 h 2945638"/>
              <a:gd name="connsiteX10" fmla="*/ 653937 w 654108"/>
              <a:gd name="connsiteY10" fmla="*/ 1934489 h 2945638"/>
              <a:gd name="connsiteX11" fmla="*/ 558313 w 654108"/>
              <a:gd name="connsiteY11" fmla="*/ 2257219 h 2945638"/>
              <a:gd name="connsiteX12" fmla="*/ 546360 w 654108"/>
              <a:gd name="connsiteY12" fmla="*/ 1581878 h 2945638"/>
              <a:gd name="connsiteX13" fmla="*/ 462690 w 654108"/>
              <a:gd name="connsiteY13" fmla="*/ 1259148 h 2945638"/>
              <a:gd name="connsiteX14" fmla="*/ 498549 w 654108"/>
              <a:gd name="connsiteY14" fmla="*/ 1139619 h 2945638"/>
              <a:gd name="connsiteX15" fmla="*/ 396949 w 654108"/>
              <a:gd name="connsiteY15" fmla="*/ 1241219 h 2945638"/>
              <a:gd name="connsiteX16" fmla="*/ 361090 w 654108"/>
              <a:gd name="connsiteY16" fmla="*/ 763101 h 2945638"/>
              <a:gd name="connsiteX17" fmla="*/ 337184 w 654108"/>
              <a:gd name="connsiteY17" fmla="*/ 661501 h 2945638"/>
              <a:gd name="connsiteX18" fmla="*/ 20431 w 654108"/>
              <a:gd name="connsiteY18" fmla="*/ 45925 h 294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4108" h="2945638">
                <a:moveTo>
                  <a:pt x="20431" y="45925"/>
                </a:moveTo>
                <a:cubicBezTo>
                  <a:pt x="-25389" y="-45714"/>
                  <a:pt x="13458" y="12058"/>
                  <a:pt x="62266" y="111666"/>
                </a:cubicBezTo>
                <a:cubicBezTo>
                  <a:pt x="111074" y="211274"/>
                  <a:pt x="256502" y="443360"/>
                  <a:pt x="313278" y="643572"/>
                </a:cubicBezTo>
                <a:cubicBezTo>
                  <a:pt x="370055" y="843784"/>
                  <a:pt x="384996" y="1206356"/>
                  <a:pt x="402925" y="1312936"/>
                </a:cubicBezTo>
                <a:cubicBezTo>
                  <a:pt x="420854" y="1419516"/>
                  <a:pt x="393960" y="1214325"/>
                  <a:pt x="420854" y="1283054"/>
                </a:cubicBezTo>
                <a:cubicBezTo>
                  <a:pt x="447748" y="1351784"/>
                  <a:pt x="543372" y="1655588"/>
                  <a:pt x="564290" y="1725313"/>
                </a:cubicBezTo>
                <a:cubicBezTo>
                  <a:pt x="585208" y="1795039"/>
                  <a:pt x="550344" y="1600803"/>
                  <a:pt x="546360" y="1701407"/>
                </a:cubicBezTo>
                <a:cubicBezTo>
                  <a:pt x="542376" y="1802011"/>
                  <a:pt x="531419" y="2121752"/>
                  <a:pt x="540384" y="2328936"/>
                </a:cubicBezTo>
                <a:cubicBezTo>
                  <a:pt x="549349" y="2536120"/>
                  <a:pt x="593177" y="2921603"/>
                  <a:pt x="600149" y="2944513"/>
                </a:cubicBezTo>
                <a:cubicBezTo>
                  <a:pt x="607122" y="2967423"/>
                  <a:pt x="573254" y="2634732"/>
                  <a:pt x="582219" y="2466395"/>
                </a:cubicBezTo>
                <a:cubicBezTo>
                  <a:pt x="591184" y="2298058"/>
                  <a:pt x="657921" y="1969352"/>
                  <a:pt x="653937" y="1934489"/>
                </a:cubicBezTo>
                <a:cubicBezTo>
                  <a:pt x="649953" y="1899626"/>
                  <a:pt x="576243" y="2315988"/>
                  <a:pt x="558313" y="2257219"/>
                </a:cubicBezTo>
                <a:cubicBezTo>
                  <a:pt x="540384" y="2198451"/>
                  <a:pt x="562297" y="1748223"/>
                  <a:pt x="546360" y="1581878"/>
                </a:cubicBezTo>
                <a:cubicBezTo>
                  <a:pt x="530423" y="1415533"/>
                  <a:pt x="470658" y="1332858"/>
                  <a:pt x="462690" y="1259148"/>
                </a:cubicBezTo>
                <a:cubicBezTo>
                  <a:pt x="454722" y="1185438"/>
                  <a:pt x="509506" y="1142607"/>
                  <a:pt x="498549" y="1139619"/>
                </a:cubicBezTo>
                <a:cubicBezTo>
                  <a:pt x="487592" y="1136631"/>
                  <a:pt x="419859" y="1303972"/>
                  <a:pt x="396949" y="1241219"/>
                </a:cubicBezTo>
                <a:cubicBezTo>
                  <a:pt x="374039" y="1178466"/>
                  <a:pt x="371051" y="859721"/>
                  <a:pt x="361090" y="763101"/>
                </a:cubicBezTo>
                <a:cubicBezTo>
                  <a:pt x="351129" y="666481"/>
                  <a:pt x="389976" y="784019"/>
                  <a:pt x="337184" y="661501"/>
                </a:cubicBezTo>
                <a:cubicBezTo>
                  <a:pt x="284392" y="538983"/>
                  <a:pt x="66251" y="137564"/>
                  <a:pt x="20431" y="459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28B40F46-C3D8-8173-5576-7F326A8F4AE5}"/>
              </a:ext>
            </a:extLst>
          </p:cNvPr>
          <p:cNvSpPr/>
          <p:nvPr/>
        </p:nvSpPr>
        <p:spPr>
          <a:xfrm>
            <a:off x="770099" y="7703859"/>
            <a:ext cx="283932" cy="1282894"/>
          </a:xfrm>
          <a:custGeom>
            <a:avLst/>
            <a:gdLst>
              <a:gd name="connsiteX0" fmla="*/ 866 w 283932"/>
              <a:gd name="connsiteY0" fmla="*/ 5788 h 1282894"/>
              <a:gd name="connsiteX1" fmla="*/ 275783 w 283932"/>
              <a:gd name="connsiteY1" fmla="*/ 1254870 h 1282894"/>
              <a:gd name="connsiteX2" fmla="*/ 192113 w 283932"/>
              <a:gd name="connsiteY2" fmla="*/ 806635 h 1282894"/>
              <a:gd name="connsiteX3" fmla="*/ 866 w 283932"/>
              <a:gd name="connsiteY3" fmla="*/ 5788 h 128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32" h="1282894">
                <a:moveTo>
                  <a:pt x="866" y="5788"/>
                </a:moveTo>
                <a:cubicBezTo>
                  <a:pt x="14811" y="80494"/>
                  <a:pt x="243909" y="1121396"/>
                  <a:pt x="275783" y="1254870"/>
                </a:cubicBezTo>
                <a:cubicBezTo>
                  <a:pt x="307658" y="1388345"/>
                  <a:pt x="238929" y="1012823"/>
                  <a:pt x="192113" y="806635"/>
                </a:cubicBezTo>
                <a:cubicBezTo>
                  <a:pt x="145297" y="600447"/>
                  <a:pt x="-13079" y="-68918"/>
                  <a:pt x="866" y="57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8F227520-5B65-5C1E-BE26-AAC374E188C4}"/>
              </a:ext>
            </a:extLst>
          </p:cNvPr>
          <p:cNvSpPr/>
          <p:nvPr/>
        </p:nvSpPr>
        <p:spPr>
          <a:xfrm>
            <a:off x="603409" y="6404565"/>
            <a:ext cx="418567" cy="958479"/>
          </a:xfrm>
          <a:custGeom>
            <a:avLst/>
            <a:gdLst>
              <a:gd name="connsiteX0" fmla="*/ 131697 w 418567"/>
              <a:gd name="connsiteY0" fmla="*/ 2211 h 958479"/>
              <a:gd name="connsiteX1" fmla="*/ 215 w 418567"/>
              <a:gd name="connsiteY1" fmla="*/ 587906 h 958479"/>
              <a:gd name="connsiteX2" fmla="*/ 101815 w 418567"/>
              <a:gd name="connsiteY2" fmla="*/ 408611 h 958479"/>
              <a:gd name="connsiteX3" fmla="*/ 143650 w 418567"/>
              <a:gd name="connsiteY3" fmla="*/ 695482 h 958479"/>
              <a:gd name="connsiteX4" fmla="*/ 131697 w 418567"/>
              <a:gd name="connsiteY4" fmla="*/ 558023 h 958479"/>
              <a:gd name="connsiteX5" fmla="*/ 221344 w 418567"/>
              <a:gd name="connsiteY5" fmla="*/ 958447 h 958479"/>
              <a:gd name="connsiteX6" fmla="*/ 125720 w 418567"/>
              <a:gd name="connsiteY6" fmla="*/ 534117 h 958479"/>
              <a:gd name="connsiteX7" fmla="*/ 155603 w 418567"/>
              <a:gd name="connsiteY7" fmla="*/ 330917 h 958479"/>
              <a:gd name="connsiteX8" fmla="*/ 418567 w 418567"/>
              <a:gd name="connsiteY8" fmla="*/ 462400 h 958479"/>
              <a:gd name="connsiteX9" fmla="*/ 155603 w 418567"/>
              <a:gd name="connsiteY9" fmla="*/ 348847 h 958479"/>
              <a:gd name="connsiteX10" fmla="*/ 113767 w 418567"/>
              <a:gd name="connsiteY10" fmla="*/ 390682 h 958479"/>
              <a:gd name="connsiteX11" fmla="*/ 185485 w 418567"/>
              <a:gd name="connsiteY11" fmla="*/ 193459 h 958479"/>
              <a:gd name="connsiteX12" fmla="*/ 30097 w 418567"/>
              <a:gd name="connsiteY12" fmla="*/ 522164 h 958479"/>
              <a:gd name="connsiteX13" fmla="*/ 42050 w 418567"/>
              <a:gd name="connsiteY13" fmla="*/ 163576 h 958479"/>
              <a:gd name="connsiteX14" fmla="*/ 48026 w 418567"/>
              <a:gd name="connsiteY14" fmla="*/ 378729 h 958479"/>
              <a:gd name="connsiteX15" fmla="*/ 131697 w 418567"/>
              <a:gd name="connsiteY15" fmla="*/ 2211 h 9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567" h="958479">
                <a:moveTo>
                  <a:pt x="131697" y="2211"/>
                </a:moveTo>
                <a:cubicBezTo>
                  <a:pt x="123729" y="37074"/>
                  <a:pt x="5195" y="520173"/>
                  <a:pt x="215" y="587906"/>
                </a:cubicBezTo>
                <a:cubicBezTo>
                  <a:pt x="-4765" y="655639"/>
                  <a:pt x="77909" y="390682"/>
                  <a:pt x="101815" y="408611"/>
                </a:cubicBezTo>
                <a:cubicBezTo>
                  <a:pt x="125721" y="426540"/>
                  <a:pt x="138670" y="670580"/>
                  <a:pt x="143650" y="695482"/>
                </a:cubicBezTo>
                <a:cubicBezTo>
                  <a:pt x="148630" y="720384"/>
                  <a:pt x="118748" y="514196"/>
                  <a:pt x="131697" y="558023"/>
                </a:cubicBezTo>
                <a:cubicBezTo>
                  <a:pt x="144646" y="601850"/>
                  <a:pt x="222340" y="962431"/>
                  <a:pt x="221344" y="958447"/>
                </a:cubicBezTo>
                <a:cubicBezTo>
                  <a:pt x="220348" y="954463"/>
                  <a:pt x="136677" y="638705"/>
                  <a:pt x="125720" y="534117"/>
                </a:cubicBezTo>
                <a:cubicBezTo>
                  <a:pt x="114763" y="429529"/>
                  <a:pt x="106795" y="342870"/>
                  <a:pt x="155603" y="330917"/>
                </a:cubicBezTo>
                <a:cubicBezTo>
                  <a:pt x="204411" y="318964"/>
                  <a:pt x="418567" y="459412"/>
                  <a:pt x="418567" y="462400"/>
                </a:cubicBezTo>
                <a:cubicBezTo>
                  <a:pt x="418567" y="465388"/>
                  <a:pt x="206403" y="360800"/>
                  <a:pt x="155603" y="348847"/>
                </a:cubicBezTo>
                <a:cubicBezTo>
                  <a:pt x="104803" y="336894"/>
                  <a:pt x="108787" y="416580"/>
                  <a:pt x="113767" y="390682"/>
                </a:cubicBezTo>
                <a:cubicBezTo>
                  <a:pt x="118747" y="364784"/>
                  <a:pt x="199430" y="171545"/>
                  <a:pt x="185485" y="193459"/>
                </a:cubicBezTo>
                <a:cubicBezTo>
                  <a:pt x="171540" y="215373"/>
                  <a:pt x="54003" y="527144"/>
                  <a:pt x="30097" y="522164"/>
                </a:cubicBezTo>
                <a:cubicBezTo>
                  <a:pt x="6191" y="517184"/>
                  <a:pt x="39062" y="187482"/>
                  <a:pt x="42050" y="163576"/>
                </a:cubicBezTo>
                <a:cubicBezTo>
                  <a:pt x="45038" y="139670"/>
                  <a:pt x="29100" y="401639"/>
                  <a:pt x="48026" y="378729"/>
                </a:cubicBezTo>
                <a:cubicBezTo>
                  <a:pt x="66951" y="355819"/>
                  <a:pt x="139665" y="-32652"/>
                  <a:pt x="131697" y="2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566BB325-9D93-5968-5191-AD61A99BE540}"/>
              </a:ext>
            </a:extLst>
          </p:cNvPr>
          <p:cNvSpPr/>
          <p:nvPr/>
        </p:nvSpPr>
        <p:spPr>
          <a:xfrm>
            <a:off x="850978" y="6954459"/>
            <a:ext cx="708055" cy="1204259"/>
          </a:xfrm>
          <a:custGeom>
            <a:avLst/>
            <a:gdLst>
              <a:gd name="connsiteX0" fmla="*/ 9634 w 708055"/>
              <a:gd name="connsiteY0" fmla="*/ 14106 h 1204259"/>
              <a:gd name="connsiteX1" fmla="*/ 696928 w 708055"/>
              <a:gd name="connsiteY1" fmla="*/ 1185494 h 1204259"/>
              <a:gd name="connsiteX2" fmla="*/ 416034 w 708055"/>
              <a:gd name="connsiteY2" fmla="*/ 713353 h 1204259"/>
              <a:gd name="connsiteX3" fmla="*/ 165022 w 708055"/>
              <a:gd name="connsiteY3" fmla="*/ 408553 h 1204259"/>
              <a:gd name="connsiteX4" fmla="*/ 284551 w 708055"/>
              <a:gd name="connsiteY4" fmla="*/ 528082 h 1204259"/>
              <a:gd name="connsiteX5" fmla="*/ 9634 w 708055"/>
              <a:gd name="connsiteY5" fmla="*/ 14106 h 12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55" h="1204259">
                <a:moveTo>
                  <a:pt x="9634" y="14106"/>
                </a:moveTo>
                <a:cubicBezTo>
                  <a:pt x="78364" y="123675"/>
                  <a:pt x="629195" y="1068953"/>
                  <a:pt x="696928" y="1185494"/>
                </a:cubicBezTo>
                <a:cubicBezTo>
                  <a:pt x="764661" y="1302035"/>
                  <a:pt x="504685" y="842843"/>
                  <a:pt x="416034" y="713353"/>
                </a:cubicBezTo>
                <a:cubicBezTo>
                  <a:pt x="327383" y="583863"/>
                  <a:pt x="186936" y="439431"/>
                  <a:pt x="165022" y="408553"/>
                </a:cubicBezTo>
                <a:cubicBezTo>
                  <a:pt x="143108" y="377675"/>
                  <a:pt x="307461" y="588843"/>
                  <a:pt x="284551" y="528082"/>
                </a:cubicBezTo>
                <a:cubicBezTo>
                  <a:pt x="261641" y="467321"/>
                  <a:pt x="-59096" y="-95463"/>
                  <a:pt x="9634" y="14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60360ED6-1178-3C18-CC4A-DB49661E6247}"/>
              </a:ext>
            </a:extLst>
          </p:cNvPr>
          <p:cNvSpPr/>
          <p:nvPr/>
        </p:nvSpPr>
        <p:spPr>
          <a:xfrm>
            <a:off x="948173" y="6957439"/>
            <a:ext cx="1394312" cy="1219817"/>
          </a:xfrm>
          <a:custGeom>
            <a:avLst/>
            <a:gdLst>
              <a:gd name="connsiteX0" fmla="*/ 2086 w 1394312"/>
              <a:gd name="connsiteY0" fmla="*/ 5149 h 1219817"/>
              <a:gd name="connsiteX1" fmla="*/ 671451 w 1394312"/>
              <a:gd name="connsiteY1" fmla="*/ 794043 h 1219817"/>
              <a:gd name="connsiteX2" fmla="*/ 665474 w 1394312"/>
              <a:gd name="connsiteY2" fmla="*/ 728302 h 1219817"/>
              <a:gd name="connsiteX3" fmla="*/ 1364721 w 1394312"/>
              <a:gd name="connsiteY3" fmla="*/ 1200443 h 1219817"/>
              <a:gd name="connsiteX4" fmla="*/ 1221286 w 1394312"/>
              <a:gd name="connsiteY4" fmla="*/ 1116773 h 1219817"/>
              <a:gd name="connsiteX5" fmla="*/ 826839 w 1394312"/>
              <a:gd name="connsiteY5" fmla="*/ 1003220 h 1219817"/>
              <a:gd name="connsiteX6" fmla="*/ 952345 w 1394312"/>
              <a:gd name="connsiteY6" fmla="*/ 931502 h 1219817"/>
              <a:gd name="connsiteX7" fmla="*/ 593756 w 1394312"/>
              <a:gd name="connsiteY7" fmla="*/ 674514 h 1219817"/>
              <a:gd name="connsiteX8" fmla="*/ 462274 w 1394312"/>
              <a:gd name="connsiteY8" fmla="*/ 297996 h 1219817"/>
              <a:gd name="connsiteX9" fmla="*/ 462274 w 1394312"/>
              <a:gd name="connsiteY9" fmla="*/ 447408 h 1219817"/>
              <a:gd name="connsiteX10" fmla="*/ 2086 w 1394312"/>
              <a:gd name="connsiteY10" fmla="*/ 5149 h 121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4312" h="1219817">
                <a:moveTo>
                  <a:pt x="2086" y="5149"/>
                </a:moveTo>
                <a:cubicBezTo>
                  <a:pt x="36949" y="62921"/>
                  <a:pt x="560887" y="673518"/>
                  <a:pt x="671451" y="794043"/>
                </a:cubicBezTo>
                <a:cubicBezTo>
                  <a:pt x="782015" y="914568"/>
                  <a:pt x="549929" y="660569"/>
                  <a:pt x="665474" y="728302"/>
                </a:cubicBezTo>
                <a:cubicBezTo>
                  <a:pt x="781019" y="796035"/>
                  <a:pt x="1272086" y="1135698"/>
                  <a:pt x="1364721" y="1200443"/>
                </a:cubicBezTo>
                <a:cubicBezTo>
                  <a:pt x="1457356" y="1265188"/>
                  <a:pt x="1310933" y="1149643"/>
                  <a:pt x="1221286" y="1116773"/>
                </a:cubicBezTo>
                <a:cubicBezTo>
                  <a:pt x="1131639" y="1083903"/>
                  <a:pt x="871663" y="1034099"/>
                  <a:pt x="826839" y="1003220"/>
                </a:cubicBezTo>
                <a:cubicBezTo>
                  <a:pt x="782016" y="972342"/>
                  <a:pt x="991192" y="986286"/>
                  <a:pt x="952345" y="931502"/>
                </a:cubicBezTo>
                <a:cubicBezTo>
                  <a:pt x="913498" y="876718"/>
                  <a:pt x="675435" y="780098"/>
                  <a:pt x="593756" y="674514"/>
                </a:cubicBezTo>
                <a:cubicBezTo>
                  <a:pt x="512078" y="568930"/>
                  <a:pt x="484188" y="335847"/>
                  <a:pt x="462274" y="297996"/>
                </a:cubicBezTo>
                <a:cubicBezTo>
                  <a:pt x="440360" y="260145"/>
                  <a:pt x="544949" y="501196"/>
                  <a:pt x="462274" y="447408"/>
                </a:cubicBezTo>
                <a:cubicBezTo>
                  <a:pt x="379600" y="393620"/>
                  <a:pt x="-32777" y="-52623"/>
                  <a:pt x="2086" y="5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CFF7AD83-10CF-0C03-B14D-BF78D991F46B}"/>
              </a:ext>
            </a:extLst>
          </p:cNvPr>
          <p:cNvSpPr/>
          <p:nvPr/>
        </p:nvSpPr>
        <p:spPr>
          <a:xfrm>
            <a:off x="827285" y="6045554"/>
            <a:ext cx="684798" cy="307586"/>
          </a:xfrm>
          <a:custGeom>
            <a:avLst/>
            <a:gdLst>
              <a:gd name="connsiteX0" fmla="*/ 176762 w 684798"/>
              <a:gd name="connsiteY0" fmla="*/ 152046 h 307586"/>
              <a:gd name="connsiteX1" fmla="*/ 499491 w 684798"/>
              <a:gd name="connsiteY1" fmla="*/ 20564 h 307586"/>
              <a:gd name="connsiteX2" fmla="*/ 684762 w 684798"/>
              <a:gd name="connsiteY2" fmla="*/ 32517 h 307586"/>
              <a:gd name="connsiteX3" fmla="*/ 511444 w 684798"/>
              <a:gd name="connsiteY3" fmla="*/ 14587 h 307586"/>
              <a:gd name="connsiteX4" fmla="*/ 116997 w 684798"/>
              <a:gd name="connsiteY4" fmla="*/ 277552 h 307586"/>
              <a:gd name="connsiteX5" fmla="*/ 146880 w 684798"/>
              <a:gd name="connsiteY5" fmla="*/ 74352 h 307586"/>
              <a:gd name="connsiteX6" fmla="*/ 9421 w 684798"/>
              <a:gd name="connsiteY6" fmla="*/ 307434 h 307586"/>
              <a:gd name="connsiteX7" fmla="*/ 451680 w 684798"/>
              <a:gd name="connsiteY7" fmla="*/ 32517 h 307586"/>
              <a:gd name="connsiteX8" fmla="*/ 176762 w 684798"/>
              <a:gd name="connsiteY8" fmla="*/ 152046 h 30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798" h="307586">
                <a:moveTo>
                  <a:pt x="176762" y="152046"/>
                </a:moveTo>
                <a:cubicBezTo>
                  <a:pt x="184730" y="150054"/>
                  <a:pt x="414824" y="40485"/>
                  <a:pt x="499491" y="20564"/>
                </a:cubicBezTo>
                <a:cubicBezTo>
                  <a:pt x="584158" y="643"/>
                  <a:pt x="682770" y="33513"/>
                  <a:pt x="684762" y="32517"/>
                </a:cubicBezTo>
                <a:cubicBezTo>
                  <a:pt x="686754" y="31521"/>
                  <a:pt x="606071" y="-26252"/>
                  <a:pt x="511444" y="14587"/>
                </a:cubicBezTo>
                <a:cubicBezTo>
                  <a:pt x="416817" y="55426"/>
                  <a:pt x="177758" y="267591"/>
                  <a:pt x="116997" y="277552"/>
                </a:cubicBezTo>
                <a:cubicBezTo>
                  <a:pt x="56236" y="287513"/>
                  <a:pt x="164809" y="69372"/>
                  <a:pt x="146880" y="74352"/>
                </a:cubicBezTo>
                <a:cubicBezTo>
                  <a:pt x="128951" y="79332"/>
                  <a:pt x="-41379" y="314406"/>
                  <a:pt x="9421" y="307434"/>
                </a:cubicBezTo>
                <a:cubicBezTo>
                  <a:pt x="60221" y="300462"/>
                  <a:pt x="415821" y="59411"/>
                  <a:pt x="451680" y="32517"/>
                </a:cubicBezTo>
                <a:cubicBezTo>
                  <a:pt x="487539" y="5623"/>
                  <a:pt x="168794" y="154038"/>
                  <a:pt x="176762" y="1520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83369294-7DFB-8936-F154-BD73D70D734D}"/>
              </a:ext>
            </a:extLst>
          </p:cNvPr>
          <p:cNvSpPr/>
          <p:nvPr/>
        </p:nvSpPr>
        <p:spPr>
          <a:xfrm>
            <a:off x="2371849" y="8312980"/>
            <a:ext cx="1025620" cy="1132310"/>
          </a:xfrm>
          <a:custGeom>
            <a:avLst/>
            <a:gdLst>
              <a:gd name="connsiteX0" fmla="*/ 138269 w 1025620"/>
              <a:gd name="connsiteY0" fmla="*/ 291 h 1132310"/>
              <a:gd name="connsiteX1" fmla="*/ 174127 w 1025620"/>
              <a:gd name="connsiteY1" fmla="*/ 454502 h 1132310"/>
              <a:gd name="connsiteX2" fmla="*/ 383304 w 1025620"/>
              <a:gd name="connsiteY2" fmla="*/ 878832 h 1132310"/>
              <a:gd name="connsiteX3" fmla="*/ 377327 w 1025620"/>
              <a:gd name="connsiteY3" fmla="*/ 813091 h 1132310"/>
              <a:gd name="connsiteX4" fmla="*/ 819586 w 1025620"/>
              <a:gd name="connsiteY4" fmla="*/ 980432 h 1132310"/>
              <a:gd name="connsiteX5" fmla="*/ 1016810 w 1025620"/>
              <a:gd name="connsiteY5" fmla="*/ 1129844 h 1132310"/>
              <a:gd name="connsiteX6" fmla="*/ 550645 w 1025620"/>
              <a:gd name="connsiteY6" fmla="*/ 854926 h 1132310"/>
              <a:gd name="connsiteX7" fmla="*/ 383304 w 1025620"/>
              <a:gd name="connsiteY7" fmla="*/ 209467 h 1132310"/>
              <a:gd name="connsiteX8" fmla="*/ 425139 w 1025620"/>
              <a:gd name="connsiteY8" fmla="*/ 484385 h 1132310"/>
              <a:gd name="connsiteX9" fmla="*/ 664198 w 1025620"/>
              <a:gd name="connsiteY9" fmla="*/ 914691 h 1132310"/>
              <a:gd name="connsiteX10" fmla="*/ 502833 w 1025620"/>
              <a:gd name="connsiteY10" fmla="*/ 783208 h 1132310"/>
              <a:gd name="connsiteX11" fmla="*/ 407210 w 1025620"/>
              <a:gd name="connsiteY11" fmla="*/ 460479 h 1132310"/>
              <a:gd name="connsiteX12" fmla="*/ 227916 w 1025620"/>
              <a:gd name="connsiteY12" fmla="*/ 370832 h 1132310"/>
              <a:gd name="connsiteX13" fmla="*/ 407210 w 1025620"/>
              <a:gd name="connsiteY13" fmla="*/ 556102 h 1132310"/>
              <a:gd name="connsiteX14" fmla="*/ 478927 w 1025620"/>
              <a:gd name="connsiteY14" fmla="*/ 848949 h 1132310"/>
              <a:gd name="connsiteX15" fmla="*/ 401233 w 1025620"/>
              <a:gd name="connsiteY15" fmla="*/ 687585 h 1132310"/>
              <a:gd name="connsiteX16" fmla="*/ 341469 w 1025620"/>
              <a:gd name="connsiteY16" fmla="*/ 352902 h 1132310"/>
              <a:gd name="connsiteX17" fmla="*/ 383304 w 1025620"/>
              <a:gd name="connsiteY17" fmla="*/ 795161 h 1132310"/>
              <a:gd name="connsiteX18" fmla="*/ 299633 w 1025620"/>
              <a:gd name="connsiteY18" fmla="*/ 526220 h 1132310"/>
              <a:gd name="connsiteX19" fmla="*/ 150222 w 1025620"/>
              <a:gd name="connsiteY19" fmla="*/ 430596 h 1132310"/>
              <a:gd name="connsiteX20" fmla="*/ 293657 w 1025620"/>
              <a:gd name="connsiteY20" fmla="*/ 466455 h 1132310"/>
              <a:gd name="connsiteX21" fmla="*/ 162175 w 1025620"/>
              <a:gd name="connsiteY21" fmla="*/ 388761 h 1132310"/>
              <a:gd name="connsiteX22" fmla="*/ 810 w 1025620"/>
              <a:gd name="connsiteY22" fmla="*/ 227396 h 1132310"/>
              <a:gd name="connsiteX23" fmla="*/ 102410 w 1025620"/>
              <a:gd name="connsiteY23" fmla="*/ 382785 h 1132310"/>
              <a:gd name="connsiteX24" fmla="*/ 138269 w 1025620"/>
              <a:gd name="connsiteY24" fmla="*/ 291 h 113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25620" h="1132310">
                <a:moveTo>
                  <a:pt x="138269" y="291"/>
                </a:moveTo>
                <a:cubicBezTo>
                  <a:pt x="150222" y="12244"/>
                  <a:pt x="133288" y="308079"/>
                  <a:pt x="174127" y="454502"/>
                </a:cubicBezTo>
                <a:cubicBezTo>
                  <a:pt x="214966" y="600925"/>
                  <a:pt x="349437" y="819067"/>
                  <a:pt x="383304" y="878832"/>
                </a:cubicBezTo>
                <a:cubicBezTo>
                  <a:pt x="417171" y="938597"/>
                  <a:pt x="304613" y="796158"/>
                  <a:pt x="377327" y="813091"/>
                </a:cubicBezTo>
                <a:cubicBezTo>
                  <a:pt x="450041" y="830024"/>
                  <a:pt x="713006" y="927640"/>
                  <a:pt x="819586" y="980432"/>
                </a:cubicBezTo>
                <a:cubicBezTo>
                  <a:pt x="926167" y="1033224"/>
                  <a:pt x="1061633" y="1150762"/>
                  <a:pt x="1016810" y="1129844"/>
                </a:cubicBezTo>
                <a:cubicBezTo>
                  <a:pt x="971987" y="1108926"/>
                  <a:pt x="656229" y="1008322"/>
                  <a:pt x="550645" y="854926"/>
                </a:cubicBezTo>
                <a:cubicBezTo>
                  <a:pt x="445061" y="701530"/>
                  <a:pt x="404222" y="271224"/>
                  <a:pt x="383304" y="209467"/>
                </a:cubicBezTo>
                <a:cubicBezTo>
                  <a:pt x="362386" y="147710"/>
                  <a:pt x="378323" y="366848"/>
                  <a:pt x="425139" y="484385"/>
                </a:cubicBezTo>
                <a:cubicBezTo>
                  <a:pt x="471955" y="601922"/>
                  <a:pt x="651249" y="864887"/>
                  <a:pt x="664198" y="914691"/>
                </a:cubicBezTo>
                <a:cubicBezTo>
                  <a:pt x="677147" y="964495"/>
                  <a:pt x="545664" y="858910"/>
                  <a:pt x="502833" y="783208"/>
                </a:cubicBezTo>
                <a:cubicBezTo>
                  <a:pt x="460002" y="707506"/>
                  <a:pt x="453029" y="529208"/>
                  <a:pt x="407210" y="460479"/>
                </a:cubicBezTo>
                <a:cubicBezTo>
                  <a:pt x="361391" y="391750"/>
                  <a:pt x="227916" y="354895"/>
                  <a:pt x="227916" y="370832"/>
                </a:cubicBezTo>
                <a:cubicBezTo>
                  <a:pt x="227916" y="386769"/>
                  <a:pt x="365375" y="476416"/>
                  <a:pt x="407210" y="556102"/>
                </a:cubicBezTo>
                <a:cubicBezTo>
                  <a:pt x="449045" y="635788"/>
                  <a:pt x="479923" y="827035"/>
                  <a:pt x="478927" y="848949"/>
                </a:cubicBezTo>
                <a:cubicBezTo>
                  <a:pt x="477931" y="870863"/>
                  <a:pt x="424143" y="770259"/>
                  <a:pt x="401233" y="687585"/>
                </a:cubicBezTo>
                <a:cubicBezTo>
                  <a:pt x="378323" y="604911"/>
                  <a:pt x="344457" y="334973"/>
                  <a:pt x="341469" y="352902"/>
                </a:cubicBezTo>
                <a:cubicBezTo>
                  <a:pt x="338481" y="370831"/>
                  <a:pt x="390277" y="766275"/>
                  <a:pt x="383304" y="795161"/>
                </a:cubicBezTo>
                <a:cubicBezTo>
                  <a:pt x="376331" y="824047"/>
                  <a:pt x="338480" y="586981"/>
                  <a:pt x="299633" y="526220"/>
                </a:cubicBezTo>
                <a:cubicBezTo>
                  <a:pt x="260786" y="465459"/>
                  <a:pt x="151218" y="440557"/>
                  <a:pt x="150222" y="430596"/>
                </a:cubicBezTo>
                <a:cubicBezTo>
                  <a:pt x="149226" y="420635"/>
                  <a:pt x="291665" y="473427"/>
                  <a:pt x="293657" y="466455"/>
                </a:cubicBezTo>
                <a:cubicBezTo>
                  <a:pt x="295649" y="459483"/>
                  <a:pt x="210983" y="428604"/>
                  <a:pt x="162175" y="388761"/>
                </a:cubicBezTo>
                <a:cubicBezTo>
                  <a:pt x="113367" y="348918"/>
                  <a:pt x="10771" y="228392"/>
                  <a:pt x="810" y="227396"/>
                </a:cubicBezTo>
                <a:cubicBezTo>
                  <a:pt x="-9151" y="226400"/>
                  <a:pt x="75516" y="417648"/>
                  <a:pt x="102410" y="382785"/>
                </a:cubicBezTo>
                <a:cubicBezTo>
                  <a:pt x="129304" y="347922"/>
                  <a:pt x="126316" y="-11662"/>
                  <a:pt x="138269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93672F94-0920-8588-82A3-FD1C8D9C23EE}"/>
              </a:ext>
            </a:extLst>
          </p:cNvPr>
          <p:cNvSpPr/>
          <p:nvPr/>
        </p:nvSpPr>
        <p:spPr>
          <a:xfrm>
            <a:off x="2673981" y="9281382"/>
            <a:ext cx="855621" cy="514537"/>
          </a:xfrm>
          <a:custGeom>
            <a:avLst/>
            <a:gdLst>
              <a:gd name="connsiteX0" fmla="*/ 15431 w 855621"/>
              <a:gd name="connsiteY0" fmla="*/ 12030 h 514537"/>
              <a:gd name="connsiteX1" fmla="*/ 828231 w 855621"/>
              <a:gd name="connsiteY1" fmla="*/ 496124 h 514537"/>
              <a:gd name="connsiteX2" fmla="*/ 613078 w 855621"/>
              <a:gd name="connsiteY2" fmla="*/ 394524 h 514537"/>
              <a:gd name="connsiteX3" fmla="*/ 111054 w 855621"/>
              <a:gd name="connsiteY3" fmla="*/ 215230 h 514537"/>
              <a:gd name="connsiteX4" fmla="*/ 529407 w 855621"/>
              <a:gd name="connsiteY4" fmla="*/ 328783 h 514537"/>
              <a:gd name="connsiteX5" fmla="*/ 314254 w 855621"/>
              <a:gd name="connsiteY5" fmla="*/ 161442 h 514537"/>
              <a:gd name="connsiteX6" fmla="*/ 15431 w 855621"/>
              <a:gd name="connsiteY6" fmla="*/ 12030 h 51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21" h="514537">
                <a:moveTo>
                  <a:pt x="15431" y="12030"/>
                </a:moveTo>
                <a:cubicBezTo>
                  <a:pt x="101094" y="67810"/>
                  <a:pt x="728623" y="432375"/>
                  <a:pt x="828231" y="496124"/>
                </a:cubicBezTo>
                <a:cubicBezTo>
                  <a:pt x="927839" y="559873"/>
                  <a:pt x="732608" y="441340"/>
                  <a:pt x="613078" y="394524"/>
                </a:cubicBezTo>
                <a:cubicBezTo>
                  <a:pt x="493548" y="347708"/>
                  <a:pt x="124999" y="226187"/>
                  <a:pt x="111054" y="215230"/>
                </a:cubicBezTo>
                <a:cubicBezTo>
                  <a:pt x="97109" y="204273"/>
                  <a:pt x="495540" y="337748"/>
                  <a:pt x="529407" y="328783"/>
                </a:cubicBezTo>
                <a:cubicBezTo>
                  <a:pt x="563274" y="319818"/>
                  <a:pt x="403901" y="213238"/>
                  <a:pt x="314254" y="161442"/>
                </a:cubicBezTo>
                <a:cubicBezTo>
                  <a:pt x="224607" y="109646"/>
                  <a:pt x="-70232" y="-43750"/>
                  <a:pt x="15431" y="120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29C17D51-5B6B-1917-DC34-B9C288DA3A5E}"/>
              </a:ext>
            </a:extLst>
          </p:cNvPr>
          <p:cNvSpPr/>
          <p:nvPr/>
        </p:nvSpPr>
        <p:spPr>
          <a:xfrm>
            <a:off x="2582938" y="4562074"/>
            <a:ext cx="325091" cy="659450"/>
          </a:xfrm>
          <a:custGeom>
            <a:avLst/>
            <a:gdLst>
              <a:gd name="connsiteX0" fmla="*/ 292784 w 325091"/>
              <a:gd name="connsiteY0" fmla="*/ 36430 h 659450"/>
              <a:gd name="connsiteX1" fmla="*/ 292784 w 325091"/>
              <a:gd name="connsiteY1" fmla="*/ 102691 h 659450"/>
              <a:gd name="connsiteX2" fmla="*/ 27740 w 325091"/>
              <a:gd name="connsiteY2" fmla="*/ 632778 h 659450"/>
              <a:gd name="connsiteX3" fmla="*/ 40992 w 325091"/>
              <a:gd name="connsiteY3" fmla="*/ 526761 h 659450"/>
              <a:gd name="connsiteX4" fmla="*/ 292784 w 325091"/>
              <a:gd name="connsiteY4" fmla="*/ 36430 h 6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091" h="659450">
                <a:moveTo>
                  <a:pt x="292784" y="36430"/>
                </a:moveTo>
                <a:cubicBezTo>
                  <a:pt x="334749" y="-34248"/>
                  <a:pt x="336958" y="3300"/>
                  <a:pt x="292784" y="102691"/>
                </a:cubicBezTo>
                <a:cubicBezTo>
                  <a:pt x="248610" y="202082"/>
                  <a:pt x="69705" y="562100"/>
                  <a:pt x="27740" y="632778"/>
                </a:cubicBezTo>
                <a:cubicBezTo>
                  <a:pt x="-14225" y="703456"/>
                  <a:pt x="-7599" y="621735"/>
                  <a:pt x="40992" y="526761"/>
                </a:cubicBezTo>
                <a:cubicBezTo>
                  <a:pt x="89583" y="431787"/>
                  <a:pt x="250819" y="107108"/>
                  <a:pt x="292784" y="364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9F2D8DEF-AD58-51E3-AF88-2DBC67CB9C6A}"/>
              </a:ext>
            </a:extLst>
          </p:cNvPr>
          <p:cNvSpPr/>
          <p:nvPr/>
        </p:nvSpPr>
        <p:spPr>
          <a:xfrm>
            <a:off x="2514110" y="5139140"/>
            <a:ext cx="493319" cy="772123"/>
          </a:xfrm>
          <a:custGeom>
            <a:avLst/>
            <a:gdLst>
              <a:gd name="connsiteX0" fmla="*/ 3803 w 493319"/>
              <a:gd name="connsiteY0" fmla="*/ 15956 h 772123"/>
              <a:gd name="connsiteX1" fmla="*/ 467629 w 493319"/>
              <a:gd name="connsiteY1" fmla="*/ 731573 h 772123"/>
              <a:gd name="connsiteX2" fmla="*/ 414620 w 493319"/>
              <a:gd name="connsiteY2" fmla="*/ 638808 h 772123"/>
              <a:gd name="connsiteX3" fmla="*/ 255594 w 493319"/>
              <a:gd name="connsiteY3" fmla="*/ 267747 h 772123"/>
              <a:gd name="connsiteX4" fmla="*/ 3803 w 493319"/>
              <a:gd name="connsiteY4" fmla="*/ 15956 h 77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19" h="772123">
                <a:moveTo>
                  <a:pt x="3803" y="15956"/>
                </a:moveTo>
                <a:cubicBezTo>
                  <a:pt x="39142" y="93260"/>
                  <a:pt x="399160" y="627764"/>
                  <a:pt x="467629" y="731573"/>
                </a:cubicBezTo>
                <a:cubicBezTo>
                  <a:pt x="536098" y="835382"/>
                  <a:pt x="449959" y="716112"/>
                  <a:pt x="414620" y="638808"/>
                </a:cubicBezTo>
                <a:cubicBezTo>
                  <a:pt x="379281" y="561504"/>
                  <a:pt x="321855" y="373764"/>
                  <a:pt x="255594" y="267747"/>
                </a:cubicBezTo>
                <a:cubicBezTo>
                  <a:pt x="189333" y="161730"/>
                  <a:pt x="-31536" y="-61348"/>
                  <a:pt x="3803" y="159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CCF4D961-4E11-54AA-9BCD-8E7CAEA19C78}"/>
              </a:ext>
            </a:extLst>
          </p:cNvPr>
          <p:cNvSpPr/>
          <p:nvPr/>
        </p:nvSpPr>
        <p:spPr>
          <a:xfrm>
            <a:off x="2386842" y="5666739"/>
            <a:ext cx="366802" cy="69188"/>
          </a:xfrm>
          <a:custGeom>
            <a:avLst/>
            <a:gdLst>
              <a:gd name="connsiteX0" fmla="*/ 4020 w 366802"/>
              <a:gd name="connsiteY0" fmla="*/ 24 h 69188"/>
              <a:gd name="connsiteX1" fmla="*/ 364747 w 366802"/>
              <a:gd name="connsiteY1" fmla="*/ 20997 h 69188"/>
              <a:gd name="connsiteX2" fmla="*/ 150828 w 366802"/>
              <a:gd name="connsiteY2" fmla="*/ 41969 h 69188"/>
              <a:gd name="connsiteX3" fmla="*/ 142439 w 366802"/>
              <a:gd name="connsiteY3" fmla="*/ 67136 h 69188"/>
              <a:gd name="connsiteX4" fmla="*/ 255690 w 366802"/>
              <a:gd name="connsiteY4" fmla="*/ 62942 h 69188"/>
              <a:gd name="connsiteX5" fmla="*/ 175995 w 366802"/>
              <a:gd name="connsiteY5" fmla="*/ 25191 h 69188"/>
              <a:gd name="connsiteX6" fmla="*/ 4020 w 366802"/>
              <a:gd name="connsiteY6" fmla="*/ 24 h 6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02" h="69188">
                <a:moveTo>
                  <a:pt x="4020" y="24"/>
                </a:moveTo>
                <a:cubicBezTo>
                  <a:pt x="35479" y="-675"/>
                  <a:pt x="340279" y="14006"/>
                  <a:pt x="364747" y="20997"/>
                </a:cubicBezTo>
                <a:cubicBezTo>
                  <a:pt x="389215" y="27988"/>
                  <a:pt x="187879" y="34279"/>
                  <a:pt x="150828" y="41969"/>
                </a:cubicBezTo>
                <a:cubicBezTo>
                  <a:pt x="113777" y="49659"/>
                  <a:pt x="124962" y="63641"/>
                  <a:pt x="142439" y="67136"/>
                </a:cubicBezTo>
                <a:cubicBezTo>
                  <a:pt x="159916" y="70631"/>
                  <a:pt x="250097" y="69933"/>
                  <a:pt x="255690" y="62942"/>
                </a:cubicBezTo>
                <a:cubicBezTo>
                  <a:pt x="261283" y="55951"/>
                  <a:pt x="217241" y="38474"/>
                  <a:pt x="175995" y="25191"/>
                </a:cubicBezTo>
                <a:cubicBezTo>
                  <a:pt x="134749" y="11908"/>
                  <a:pt x="-27439" y="723"/>
                  <a:pt x="4020" y="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F8FA41D6-371A-326D-6501-BB3EFF161681}"/>
              </a:ext>
            </a:extLst>
          </p:cNvPr>
          <p:cNvSpPr/>
          <p:nvPr/>
        </p:nvSpPr>
        <p:spPr>
          <a:xfrm>
            <a:off x="2642517" y="6157492"/>
            <a:ext cx="303722" cy="250653"/>
          </a:xfrm>
          <a:custGeom>
            <a:avLst/>
            <a:gdLst>
              <a:gd name="connsiteX0" fmla="*/ 15 w 303722"/>
              <a:gd name="connsiteY0" fmla="*/ 27 h 250653"/>
              <a:gd name="connsiteX1" fmla="*/ 117461 w 303722"/>
              <a:gd name="connsiteY1" fmla="*/ 247502 h 250653"/>
              <a:gd name="connsiteX2" fmla="*/ 71322 w 303722"/>
              <a:gd name="connsiteY2" fmla="*/ 142640 h 250653"/>
              <a:gd name="connsiteX3" fmla="*/ 302019 w 303722"/>
              <a:gd name="connsiteY3" fmla="*/ 184585 h 250653"/>
              <a:gd name="connsiteX4" fmla="*/ 171989 w 303722"/>
              <a:gd name="connsiteY4" fmla="*/ 104890 h 250653"/>
              <a:gd name="connsiteX5" fmla="*/ 92294 w 303722"/>
              <a:gd name="connsiteY5" fmla="*/ 75528 h 250653"/>
              <a:gd name="connsiteX6" fmla="*/ 222323 w 303722"/>
              <a:gd name="connsiteY6" fmla="*/ 155224 h 250653"/>
              <a:gd name="connsiteX7" fmla="*/ 83905 w 303722"/>
              <a:gd name="connsiteY7" fmla="*/ 159418 h 250653"/>
              <a:gd name="connsiteX8" fmla="*/ 109072 w 303722"/>
              <a:gd name="connsiteY8" fmla="*/ 230725 h 250653"/>
              <a:gd name="connsiteX9" fmla="*/ 15 w 303722"/>
              <a:gd name="connsiteY9" fmla="*/ 27 h 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722" h="250653">
                <a:moveTo>
                  <a:pt x="15" y="27"/>
                </a:moveTo>
                <a:cubicBezTo>
                  <a:pt x="1413" y="2823"/>
                  <a:pt x="105577" y="223733"/>
                  <a:pt x="117461" y="247502"/>
                </a:cubicBezTo>
                <a:cubicBezTo>
                  <a:pt x="129345" y="271271"/>
                  <a:pt x="40562" y="153126"/>
                  <a:pt x="71322" y="142640"/>
                </a:cubicBezTo>
                <a:cubicBezTo>
                  <a:pt x="102082" y="132154"/>
                  <a:pt x="285241" y="190877"/>
                  <a:pt x="302019" y="184585"/>
                </a:cubicBezTo>
                <a:cubicBezTo>
                  <a:pt x="318797" y="178293"/>
                  <a:pt x="206943" y="123066"/>
                  <a:pt x="171989" y="104890"/>
                </a:cubicBezTo>
                <a:cubicBezTo>
                  <a:pt x="137035" y="86714"/>
                  <a:pt x="83905" y="67139"/>
                  <a:pt x="92294" y="75528"/>
                </a:cubicBezTo>
                <a:cubicBezTo>
                  <a:pt x="100683" y="83917"/>
                  <a:pt x="223721" y="141242"/>
                  <a:pt x="222323" y="155224"/>
                </a:cubicBezTo>
                <a:cubicBezTo>
                  <a:pt x="220925" y="169206"/>
                  <a:pt x="102780" y="146835"/>
                  <a:pt x="83905" y="159418"/>
                </a:cubicBezTo>
                <a:cubicBezTo>
                  <a:pt x="65030" y="172001"/>
                  <a:pt x="126549" y="256591"/>
                  <a:pt x="109072" y="230725"/>
                </a:cubicBezTo>
                <a:cubicBezTo>
                  <a:pt x="91595" y="204859"/>
                  <a:pt x="-1383" y="-2769"/>
                  <a:pt x="15" y="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40E7CE0A-D849-C52B-FC44-EB718DC909FE}"/>
              </a:ext>
            </a:extLst>
          </p:cNvPr>
          <p:cNvSpPr/>
          <p:nvPr/>
        </p:nvSpPr>
        <p:spPr>
          <a:xfrm>
            <a:off x="2691665" y="6364490"/>
            <a:ext cx="393382" cy="247157"/>
          </a:xfrm>
          <a:custGeom>
            <a:avLst/>
            <a:gdLst>
              <a:gd name="connsiteX0" fmla="*/ 1201 w 393382"/>
              <a:gd name="connsiteY0" fmla="*/ 111811 h 247157"/>
              <a:gd name="connsiteX1" fmla="*/ 336761 w 393382"/>
              <a:gd name="connsiteY1" fmla="*/ 78255 h 247157"/>
              <a:gd name="connsiteX2" fmla="*/ 294816 w 393382"/>
              <a:gd name="connsiteY2" fmla="*/ 107616 h 247157"/>
              <a:gd name="connsiteX3" fmla="*/ 80896 w 393382"/>
              <a:gd name="connsiteY3" fmla="*/ 157950 h 247157"/>
              <a:gd name="connsiteX4" fmla="*/ 282232 w 393382"/>
              <a:gd name="connsiteY4" fmla="*/ 124394 h 247157"/>
              <a:gd name="connsiteX5" fmla="*/ 391289 w 393382"/>
              <a:gd name="connsiteY5" fmla="*/ 246035 h 247157"/>
              <a:gd name="connsiteX6" fmla="*/ 189953 w 393382"/>
              <a:gd name="connsiteY6" fmla="*/ 40504 h 247157"/>
              <a:gd name="connsiteX7" fmla="*/ 80896 w 393382"/>
              <a:gd name="connsiteY7" fmla="*/ 2754 h 247157"/>
              <a:gd name="connsiteX8" fmla="*/ 219315 w 393382"/>
              <a:gd name="connsiteY8" fmla="*/ 82449 h 247157"/>
              <a:gd name="connsiteX9" fmla="*/ 1201 w 393382"/>
              <a:gd name="connsiteY9" fmla="*/ 111811 h 24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382" h="247157">
                <a:moveTo>
                  <a:pt x="1201" y="111811"/>
                </a:moveTo>
                <a:cubicBezTo>
                  <a:pt x="20775" y="111112"/>
                  <a:pt x="287825" y="78954"/>
                  <a:pt x="336761" y="78255"/>
                </a:cubicBezTo>
                <a:cubicBezTo>
                  <a:pt x="385697" y="77556"/>
                  <a:pt x="337460" y="94334"/>
                  <a:pt x="294816" y="107616"/>
                </a:cubicBezTo>
                <a:cubicBezTo>
                  <a:pt x="252172" y="120898"/>
                  <a:pt x="82993" y="155154"/>
                  <a:pt x="80896" y="157950"/>
                </a:cubicBezTo>
                <a:cubicBezTo>
                  <a:pt x="78799" y="160746"/>
                  <a:pt x="230500" y="109713"/>
                  <a:pt x="282232" y="124394"/>
                </a:cubicBezTo>
                <a:cubicBezTo>
                  <a:pt x="333964" y="139075"/>
                  <a:pt x="406669" y="260017"/>
                  <a:pt x="391289" y="246035"/>
                </a:cubicBezTo>
                <a:cubicBezTo>
                  <a:pt x="375909" y="232053"/>
                  <a:pt x="241685" y="81051"/>
                  <a:pt x="189953" y="40504"/>
                </a:cubicBezTo>
                <a:cubicBezTo>
                  <a:pt x="138221" y="-43"/>
                  <a:pt x="76002" y="-4237"/>
                  <a:pt x="80896" y="2754"/>
                </a:cubicBezTo>
                <a:cubicBezTo>
                  <a:pt x="85790" y="9745"/>
                  <a:pt x="231199" y="67069"/>
                  <a:pt x="219315" y="82449"/>
                </a:cubicBezTo>
                <a:cubicBezTo>
                  <a:pt x="207431" y="97829"/>
                  <a:pt x="-18373" y="112510"/>
                  <a:pt x="1201" y="111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23E84AE0-2F91-9BEA-E289-DCA95B971950}"/>
              </a:ext>
            </a:extLst>
          </p:cNvPr>
          <p:cNvSpPr/>
          <p:nvPr/>
        </p:nvSpPr>
        <p:spPr>
          <a:xfrm>
            <a:off x="2717765" y="6522258"/>
            <a:ext cx="291407" cy="17142"/>
          </a:xfrm>
          <a:custGeom>
            <a:avLst/>
            <a:gdLst>
              <a:gd name="connsiteX0" fmla="*/ 268 w 291407"/>
              <a:gd name="connsiteY0" fmla="*/ 182 h 17142"/>
              <a:gd name="connsiteX1" fmla="*/ 277105 w 291407"/>
              <a:gd name="connsiteY1" fmla="*/ 8571 h 17142"/>
              <a:gd name="connsiteX2" fmla="*/ 226771 w 291407"/>
              <a:gd name="connsiteY2" fmla="*/ 16960 h 17142"/>
              <a:gd name="connsiteX3" fmla="*/ 268 w 291407"/>
              <a:gd name="connsiteY3" fmla="*/ 182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07" h="17142">
                <a:moveTo>
                  <a:pt x="268" y="182"/>
                </a:moveTo>
                <a:cubicBezTo>
                  <a:pt x="8657" y="-1216"/>
                  <a:pt x="239355" y="5775"/>
                  <a:pt x="277105" y="8571"/>
                </a:cubicBezTo>
                <a:cubicBezTo>
                  <a:pt x="314855" y="11367"/>
                  <a:pt x="270813" y="18358"/>
                  <a:pt x="226771" y="16960"/>
                </a:cubicBezTo>
                <a:cubicBezTo>
                  <a:pt x="182729" y="15562"/>
                  <a:pt x="-8121" y="1580"/>
                  <a:pt x="268" y="1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3A31C151-E2FB-1490-1A4B-11F8FE615CD0}"/>
              </a:ext>
            </a:extLst>
          </p:cNvPr>
          <p:cNvSpPr/>
          <p:nvPr/>
        </p:nvSpPr>
        <p:spPr>
          <a:xfrm>
            <a:off x="2784958" y="6573774"/>
            <a:ext cx="608521" cy="901641"/>
          </a:xfrm>
          <a:custGeom>
            <a:avLst/>
            <a:gdLst>
              <a:gd name="connsiteX0" fmla="*/ 187 w 608521"/>
              <a:gd name="connsiteY0" fmla="*/ 3195 h 901641"/>
              <a:gd name="connsiteX1" fmla="*/ 264440 w 608521"/>
              <a:gd name="connsiteY1" fmla="*/ 305198 h 901641"/>
              <a:gd name="connsiteX2" fmla="*/ 243468 w 608521"/>
              <a:gd name="connsiteY2" fmla="*/ 254865 h 901641"/>
              <a:gd name="connsiteX3" fmla="*/ 373497 w 608521"/>
              <a:gd name="connsiteY3" fmla="*/ 619786 h 901641"/>
              <a:gd name="connsiteX4" fmla="*/ 335747 w 608521"/>
              <a:gd name="connsiteY4" fmla="*/ 493951 h 901641"/>
              <a:gd name="connsiteX5" fmla="*/ 386081 w 608521"/>
              <a:gd name="connsiteY5" fmla="*/ 472978 h 901641"/>
              <a:gd name="connsiteX6" fmla="*/ 402859 w 608521"/>
              <a:gd name="connsiteY6" fmla="*/ 699481 h 901641"/>
              <a:gd name="connsiteX7" fmla="*/ 415442 w 608521"/>
              <a:gd name="connsiteY7" fmla="*/ 636564 h 901641"/>
              <a:gd name="connsiteX8" fmla="*/ 432220 w 608521"/>
              <a:gd name="connsiteY8" fmla="*/ 762398 h 901641"/>
              <a:gd name="connsiteX9" fmla="*/ 608389 w 608521"/>
              <a:gd name="connsiteY9" fmla="*/ 900817 h 901641"/>
              <a:gd name="connsiteX10" fmla="*/ 461581 w 608521"/>
              <a:gd name="connsiteY10" fmla="*/ 695287 h 901641"/>
              <a:gd name="connsiteX11" fmla="*/ 490943 w 608521"/>
              <a:gd name="connsiteY11" fmla="*/ 506534 h 901641"/>
              <a:gd name="connsiteX12" fmla="*/ 423831 w 608521"/>
              <a:gd name="connsiteY12" fmla="*/ 678509 h 901641"/>
              <a:gd name="connsiteX13" fmla="*/ 331552 w 608521"/>
              <a:gd name="connsiteY13" fmla="*/ 426839 h 901641"/>
              <a:gd name="connsiteX14" fmla="*/ 314774 w 608521"/>
              <a:gd name="connsiteY14" fmla="*/ 158391 h 901641"/>
              <a:gd name="connsiteX15" fmla="*/ 302191 w 608521"/>
              <a:gd name="connsiteY15" fmla="*/ 317782 h 901641"/>
              <a:gd name="connsiteX16" fmla="*/ 105049 w 608521"/>
              <a:gd name="connsiteY16" fmla="*/ 217114 h 901641"/>
              <a:gd name="connsiteX17" fmla="*/ 209912 w 608521"/>
              <a:gd name="connsiteY17" fmla="*/ 246476 h 901641"/>
              <a:gd name="connsiteX18" fmla="*/ 109244 w 608521"/>
              <a:gd name="connsiteY18" fmla="*/ 87085 h 901641"/>
              <a:gd name="connsiteX19" fmla="*/ 310580 w 608521"/>
              <a:gd name="connsiteY19" fmla="*/ 141613 h 901641"/>
              <a:gd name="connsiteX20" fmla="*/ 187 w 608521"/>
              <a:gd name="connsiteY20" fmla="*/ 3195 h 90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521" h="901641">
                <a:moveTo>
                  <a:pt x="187" y="3195"/>
                </a:moveTo>
                <a:cubicBezTo>
                  <a:pt x="-7503" y="30459"/>
                  <a:pt x="223893" y="263253"/>
                  <a:pt x="264440" y="305198"/>
                </a:cubicBezTo>
                <a:cubicBezTo>
                  <a:pt x="304987" y="347143"/>
                  <a:pt x="225292" y="202434"/>
                  <a:pt x="243468" y="254865"/>
                </a:cubicBezTo>
                <a:cubicBezTo>
                  <a:pt x="261644" y="307296"/>
                  <a:pt x="358117" y="579938"/>
                  <a:pt x="373497" y="619786"/>
                </a:cubicBezTo>
                <a:cubicBezTo>
                  <a:pt x="388877" y="659634"/>
                  <a:pt x="333650" y="518419"/>
                  <a:pt x="335747" y="493951"/>
                </a:cubicBezTo>
                <a:cubicBezTo>
                  <a:pt x="337844" y="469483"/>
                  <a:pt x="374896" y="438723"/>
                  <a:pt x="386081" y="472978"/>
                </a:cubicBezTo>
                <a:cubicBezTo>
                  <a:pt x="397266" y="507233"/>
                  <a:pt x="397966" y="672217"/>
                  <a:pt x="402859" y="699481"/>
                </a:cubicBezTo>
                <a:cubicBezTo>
                  <a:pt x="407752" y="726745"/>
                  <a:pt x="410549" y="626078"/>
                  <a:pt x="415442" y="636564"/>
                </a:cubicBezTo>
                <a:cubicBezTo>
                  <a:pt x="420336" y="647050"/>
                  <a:pt x="400062" y="718356"/>
                  <a:pt x="432220" y="762398"/>
                </a:cubicBezTo>
                <a:cubicBezTo>
                  <a:pt x="464378" y="806440"/>
                  <a:pt x="603495" y="912002"/>
                  <a:pt x="608389" y="900817"/>
                </a:cubicBezTo>
                <a:cubicBezTo>
                  <a:pt x="613283" y="889632"/>
                  <a:pt x="481155" y="761001"/>
                  <a:pt x="461581" y="695287"/>
                </a:cubicBezTo>
                <a:cubicBezTo>
                  <a:pt x="442007" y="629573"/>
                  <a:pt x="497235" y="509330"/>
                  <a:pt x="490943" y="506534"/>
                </a:cubicBezTo>
                <a:cubicBezTo>
                  <a:pt x="484651" y="503738"/>
                  <a:pt x="450396" y="691791"/>
                  <a:pt x="423831" y="678509"/>
                </a:cubicBezTo>
                <a:cubicBezTo>
                  <a:pt x="397266" y="665227"/>
                  <a:pt x="349728" y="513525"/>
                  <a:pt x="331552" y="426839"/>
                </a:cubicBezTo>
                <a:cubicBezTo>
                  <a:pt x="313376" y="340153"/>
                  <a:pt x="319668" y="176567"/>
                  <a:pt x="314774" y="158391"/>
                </a:cubicBezTo>
                <a:cubicBezTo>
                  <a:pt x="309880" y="140215"/>
                  <a:pt x="337145" y="307995"/>
                  <a:pt x="302191" y="317782"/>
                </a:cubicBezTo>
                <a:cubicBezTo>
                  <a:pt x="267237" y="327569"/>
                  <a:pt x="120429" y="228998"/>
                  <a:pt x="105049" y="217114"/>
                </a:cubicBezTo>
                <a:cubicBezTo>
                  <a:pt x="89669" y="205230"/>
                  <a:pt x="209213" y="268147"/>
                  <a:pt x="209912" y="246476"/>
                </a:cubicBezTo>
                <a:cubicBezTo>
                  <a:pt x="210611" y="224805"/>
                  <a:pt x="92466" y="104562"/>
                  <a:pt x="109244" y="87085"/>
                </a:cubicBezTo>
                <a:cubicBezTo>
                  <a:pt x="126022" y="69608"/>
                  <a:pt x="328057" y="151400"/>
                  <a:pt x="310580" y="141613"/>
                </a:cubicBezTo>
                <a:cubicBezTo>
                  <a:pt x="293103" y="131826"/>
                  <a:pt x="7877" y="-24069"/>
                  <a:pt x="187" y="31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F20ECDCD-6B43-558C-EF4B-2D92F5A3D7DB}"/>
              </a:ext>
            </a:extLst>
          </p:cNvPr>
          <p:cNvSpPr/>
          <p:nvPr/>
        </p:nvSpPr>
        <p:spPr>
          <a:xfrm>
            <a:off x="3139119" y="6773557"/>
            <a:ext cx="237333" cy="635701"/>
          </a:xfrm>
          <a:custGeom>
            <a:avLst/>
            <a:gdLst>
              <a:gd name="connsiteX0" fmla="*/ 178727 w 237333"/>
              <a:gd name="connsiteY0" fmla="*/ 310946 h 635701"/>
              <a:gd name="connsiteX1" fmla="*/ 187116 w 237333"/>
              <a:gd name="connsiteY1" fmla="*/ 545837 h 635701"/>
              <a:gd name="connsiteX2" fmla="*/ 229061 w 237333"/>
              <a:gd name="connsiteY2" fmla="*/ 625533 h 635701"/>
              <a:gd name="connsiteX3" fmla="*/ 2558 w 237333"/>
              <a:gd name="connsiteY3" fmla="*/ 336113 h 635701"/>
              <a:gd name="connsiteX4" fmla="*/ 103226 w 237333"/>
              <a:gd name="connsiteY4" fmla="*/ 440975 h 635701"/>
              <a:gd name="connsiteX5" fmla="*/ 44503 w 237333"/>
              <a:gd name="connsiteY5" fmla="*/ 553 h 635701"/>
              <a:gd name="connsiteX6" fmla="*/ 157754 w 237333"/>
              <a:gd name="connsiteY6" fmla="*/ 545837 h 635701"/>
              <a:gd name="connsiteX7" fmla="*/ 178727 w 237333"/>
              <a:gd name="connsiteY7" fmla="*/ 310946 h 63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333" h="635701">
                <a:moveTo>
                  <a:pt x="178727" y="310946"/>
                </a:moveTo>
                <a:cubicBezTo>
                  <a:pt x="183621" y="310946"/>
                  <a:pt x="178727" y="493406"/>
                  <a:pt x="187116" y="545837"/>
                </a:cubicBezTo>
                <a:cubicBezTo>
                  <a:pt x="195505" y="598268"/>
                  <a:pt x="259821" y="660487"/>
                  <a:pt x="229061" y="625533"/>
                </a:cubicBezTo>
                <a:cubicBezTo>
                  <a:pt x="198301" y="590579"/>
                  <a:pt x="23530" y="366873"/>
                  <a:pt x="2558" y="336113"/>
                </a:cubicBezTo>
                <a:cubicBezTo>
                  <a:pt x="-18414" y="305353"/>
                  <a:pt x="96235" y="496902"/>
                  <a:pt x="103226" y="440975"/>
                </a:cubicBezTo>
                <a:cubicBezTo>
                  <a:pt x="110217" y="385048"/>
                  <a:pt x="35415" y="-16924"/>
                  <a:pt x="44503" y="553"/>
                </a:cubicBezTo>
                <a:cubicBezTo>
                  <a:pt x="53591" y="18030"/>
                  <a:pt x="139578" y="491309"/>
                  <a:pt x="157754" y="545837"/>
                </a:cubicBezTo>
                <a:cubicBezTo>
                  <a:pt x="175930" y="600365"/>
                  <a:pt x="173833" y="310946"/>
                  <a:pt x="178727" y="3109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BDA03D26-B7FD-1F0E-270F-1A07CE1EF665}"/>
              </a:ext>
            </a:extLst>
          </p:cNvPr>
          <p:cNvSpPr/>
          <p:nvPr/>
        </p:nvSpPr>
        <p:spPr>
          <a:xfrm>
            <a:off x="3439486" y="7168393"/>
            <a:ext cx="702150" cy="373680"/>
          </a:xfrm>
          <a:custGeom>
            <a:avLst/>
            <a:gdLst>
              <a:gd name="connsiteX0" fmla="*/ 0 w 702150"/>
              <a:gd name="connsiteY0" fmla="*/ 0 h 373680"/>
              <a:gd name="connsiteX1" fmla="*/ 687897 w 702150"/>
              <a:gd name="connsiteY1" fmla="*/ 364921 h 373680"/>
              <a:gd name="connsiteX2" fmla="*/ 482367 w 702150"/>
              <a:gd name="connsiteY2" fmla="*/ 268447 h 373680"/>
              <a:gd name="connsiteX3" fmla="*/ 0 w 702150"/>
              <a:gd name="connsiteY3" fmla="*/ 0 h 3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150" h="373680">
                <a:moveTo>
                  <a:pt x="0" y="0"/>
                </a:moveTo>
                <a:lnTo>
                  <a:pt x="687897" y="364921"/>
                </a:lnTo>
                <a:cubicBezTo>
                  <a:pt x="768292" y="409662"/>
                  <a:pt x="482367" y="268447"/>
                  <a:pt x="482367" y="26844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776A4B8E-2362-9F35-4C9F-60CDD156AACB}"/>
              </a:ext>
            </a:extLst>
          </p:cNvPr>
          <p:cNvSpPr/>
          <p:nvPr/>
        </p:nvSpPr>
        <p:spPr>
          <a:xfrm>
            <a:off x="3228969" y="7301785"/>
            <a:ext cx="487452" cy="295305"/>
          </a:xfrm>
          <a:custGeom>
            <a:avLst/>
            <a:gdLst>
              <a:gd name="connsiteX0" fmla="*/ 483159 w 487452"/>
              <a:gd name="connsiteY0" fmla="*/ 832 h 295305"/>
              <a:gd name="connsiteX1" fmla="*/ 302796 w 487452"/>
              <a:gd name="connsiteY1" fmla="*/ 84721 h 295305"/>
              <a:gd name="connsiteX2" fmla="*/ 193739 w 487452"/>
              <a:gd name="connsiteY2" fmla="*/ 151833 h 295305"/>
              <a:gd name="connsiteX3" fmla="*/ 235684 w 487452"/>
              <a:gd name="connsiteY3" fmla="*/ 118277 h 295305"/>
              <a:gd name="connsiteX4" fmla="*/ 155989 w 487452"/>
              <a:gd name="connsiteY4" fmla="*/ 164417 h 295305"/>
              <a:gd name="connsiteX5" fmla="*/ 792 w 487452"/>
              <a:gd name="connsiteY5" fmla="*/ 160222 h 295305"/>
              <a:gd name="connsiteX6" fmla="*/ 101460 w 487452"/>
              <a:gd name="connsiteY6" fmla="*/ 160222 h 295305"/>
              <a:gd name="connsiteX7" fmla="*/ 231490 w 487452"/>
              <a:gd name="connsiteY7" fmla="*/ 294446 h 295305"/>
              <a:gd name="connsiteX8" fmla="*/ 80488 w 487452"/>
              <a:gd name="connsiteY8" fmla="*/ 218945 h 295305"/>
              <a:gd name="connsiteX9" fmla="*/ 206323 w 487452"/>
              <a:gd name="connsiteY9" fmla="*/ 244112 h 295305"/>
              <a:gd name="connsiteX10" fmla="*/ 143405 w 487452"/>
              <a:gd name="connsiteY10" fmla="*/ 168611 h 295305"/>
              <a:gd name="connsiteX11" fmla="*/ 306991 w 487452"/>
              <a:gd name="connsiteY11" fmla="*/ 21804 h 295305"/>
              <a:gd name="connsiteX12" fmla="*/ 193739 w 487452"/>
              <a:gd name="connsiteY12" fmla="*/ 76332 h 295305"/>
              <a:gd name="connsiteX13" fmla="*/ 105655 w 487452"/>
              <a:gd name="connsiteY13" fmla="*/ 139250 h 295305"/>
              <a:gd name="connsiteX14" fmla="*/ 483159 w 487452"/>
              <a:gd name="connsiteY14" fmla="*/ 832 h 29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7452" h="295305">
                <a:moveTo>
                  <a:pt x="483159" y="832"/>
                </a:moveTo>
                <a:cubicBezTo>
                  <a:pt x="516016" y="-8256"/>
                  <a:pt x="351033" y="59554"/>
                  <a:pt x="302796" y="84721"/>
                </a:cubicBezTo>
                <a:cubicBezTo>
                  <a:pt x="254559" y="109888"/>
                  <a:pt x="204924" y="146240"/>
                  <a:pt x="193739" y="151833"/>
                </a:cubicBezTo>
                <a:cubicBezTo>
                  <a:pt x="182554" y="157426"/>
                  <a:pt x="241976" y="116180"/>
                  <a:pt x="235684" y="118277"/>
                </a:cubicBezTo>
                <a:cubicBezTo>
                  <a:pt x="229392" y="120374"/>
                  <a:pt x="195138" y="157426"/>
                  <a:pt x="155989" y="164417"/>
                </a:cubicBezTo>
                <a:cubicBezTo>
                  <a:pt x="116840" y="171408"/>
                  <a:pt x="9880" y="160921"/>
                  <a:pt x="792" y="160222"/>
                </a:cubicBezTo>
                <a:cubicBezTo>
                  <a:pt x="-8296" y="159523"/>
                  <a:pt x="63011" y="137851"/>
                  <a:pt x="101460" y="160222"/>
                </a:cubicBezTo>
                <a:cubicBezTo>
                  <a:pt x="139909" y="182593"/>
                  <a:pt x="234985" y="284659"/>
                  <a:pt x="231490" y="294446"/>
                </a:cubicBezTo>
                <a:cubicBezTo>
                  <a:pt x="227995" y="304233"/>
                  <a:pt x="84682" y="227334"/>
                  <a:pt x="80488" y="218945"/>
                </a:cubicBezTo>
                <a:cubicBezTo>
                  <a:pt x="76294" y="210556"/>
                  <a:pt x="195837" y="252501"/>
                  <a:pt x="206323" y="244112"/>
                </a:cubicBezTo>
                <a:cubicBezTo>
                  <a:pt x="216809" y="235723"/>
                  <a:pt x="126627" y="205662"/>
                  <a:pt x="143405" y="168611"/>
                </a:cubicBezTo>
                <a:cubicBezTo>
                  <a:pt x="160183" y="131560"/>
                  <a:pt x="298602" y="37184"/>
                  <a:pt x="306991" y="21804"/>
                </a:cubicBezTo>
                <a:cubicBezTo>
                  <a:pt x="315380" y="6424"/>
                  <a:pt x="227295" y="56758"/>
                  <a:pt x="193739" y="76332"/>
                </a:cubicBezTo>
                <a:cubicBezTo>
                  <a:pt x="160183" y="95906"/>
                  <a:pt x="56020" y="152533"/>
                  <a:pt x="105655" y="139250"/>
                </a:cubicBezTo>
                <a:cubicBezTo>
                  <a:pt x="155290" y="125967"/>
                  <a:pt x="450302" y="9920"/>
                  <a:pt x="483159" y="8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FE33942A-0288-301A-3B34-38324EE85087}"/>
              </a:ext>
            </a:extLst>
          </p:cNvPr>
          <p:cNvSpPr/>
          <p:nvPr/>
        </p:nvSpPr>
        <p:spPr>
          <a:xfrm>
            <a:off x="3284278" y="7365475"/>
            <a:ext cx="843192" cy="264319"/>
          </a:xfrm>
          <a:custGeom>
            <a:avLst/>
            <a:gdLst>
              <a:gd name="connsiteX0" fmla="*/ 12 w 843192"/>
              <a:gd name="connsiteY0" fmla="*/ 213978 h 264319"/>
              <a:gd name="connsiteX1" fmla="*/ 536907 w 843192"/>
              <a:gd name="connsiteY1" fmla="*/ 264312 h 264319"/>
              <a:gd name="connsiteX2" fmla="*/ 738243 w 843192"/>
              <a:gd name="connsiteY2" fmla="*/ 209784 h 264319"/>
              <a:gd name="connsiteX3" fmla="*/ 645964 w 843192"/>
              <a:gd name="connsiteY3" fmla="*/ 201395 h 264319"/>
              <a:gd name="connsiteX4" fmla="*/ 339766 w 843192"/>
              <a:gd name="connsiteY4" fmla="*/ 59 h 264319"/>
              <a:gd name="connsiteX5" fmla="*/ 616603 w 843192"/>
              <a:gd name="connsiteY5" fmla="*/ 180422 h 264319"/>
              <a:gd name="connsiteX6" fmla="*/ 843105 w 843192"/>
              <a:gd name="connsiteY6" fmla="*/ 188811 h 264319"/>
              <a:gd name="connsiteX7" fmla="*/ 591436 w 843192"/>
              <a:gd name="connsiteY7" fmla="*/ 218173 h 264319"/>
              <a:gd name="connsiteX8" fmla="*/ 436239 w 843192"/>
              <a:gd name="connsiteY8" fmla="*/ 201395 h 264319"/>
              <a:gd name="connsiteX9" fmla="*/ 255876 w 843192"/>
              <a:gd name="connsiteY9" fmla="*/ 71365 h 264319"/>
              <a:gd name="connsiteX10" fmla="*/ 520129 w 843192"/>
              <a:gd name="connsiteY10" fmla="*/ 239145 h 264319"/>
              <a:gd name="connsiteX11" fmla="*/ 12 w 843192"/>
              <a:gd name="connsiteY11" fmla="*/ 213978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3192" h="264319">
                <a:moveTo>
                  <a:pt x="12" y="213978"/>
                </a:moveTo>
                <a:cubicBezTo>
                  <a:pt x="2808" y="218173"/>
                  <a:pt x="413869" y="265011"/>
                  <a:pt x="536907" y="264312"/>
                </a:cubicBezTo>
                <a:cubicBezTo>
                  <a:pt x="659945" y="263613"/>
                  <a:pt x="720067" y="220270"/>
                  <a:pt x="738243" y="209784"/>
                </a:cubicBezTo>
                <a:cubicBezTo>
                  <a:pt x="756419" y="199298"/>
                  <a:pt x="712377" y="236349"/>
                  <a:pt x="645964" y="201395"/>
                </a:cubicBezTo>
                <a:cubicBezTo>
                  <a:pt x="579551" y="166441"/>
                  <a:pt x="344660" y="3554"/>
                  <a:pt x="339766" y="59"/>
                </a:cubicBezTo>
                <a:cubicBezTo>
                  <a:pt x="334873" y="-3437"/>
                  <a:pt x="532713" y="148963"/>
                  <a:pt x="616603" y="180422"/>
                </a:cubicBezTo>
                <a:cubicBezTo>
                  <a:pt x="700493" y="211881"/>
                  <a:pt x="847300" y="182519"/>
                  <a:pt x="843105" y="188811"/>
                </a:cubicBezTo>
                <a:cubicBezTo>
                  <a:pt x="838911" y="195103"/>
                  <a:pt x="659247" y="216076"/>
                  <a:pt x="591436" y="218173"/>
                </a:cubicBezTo>
                <a:cubicBezTo>
                  <a:pt x="523625" y="220270"/>
                  <a:pt x="492166" y="225863"/>
                  <a:pt x="436239" y="201395"/>
                </a:cubicBezTo>
                <a:cubicBezTo>
                  <a:pt x="380312" y="176927"/>
                  <a:pt x="241894" y="65073"/>
                  <a:pt x="255876" y="71365"/>
                </a:cubicBezTo>
                <a:cubicBezTo>
                  <a:pt x="269858" y="77657"/>
                  <a:pt x="557180" y="216774"/>
                  <a:pt x="520129" y="239145"/>
                </a:cubicBezTo>
                <a:cubicBezTo>
                  <a:pt x="483078" y="261516"/>
                  <a:pt x="-2784" y="209783"/>
                  <a:pt x="12" y="213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1A4373A5-C55F-D86D-5FE3-2DFEE55C2975}"/>
              </a:ext>
            </a:extLst>
          </p:cNvPr>
          <p:cNvSpPr/>
          <p:nvPr/>
        </p:nvSpPr>
        <p:spPr>
          <a:xfrm>
            <a:off x="3623927" y="7540895"/>
            <a:ext cx="768387" cy="215708"/>
          </a:xfrm>
          <a:custGeom>
            <a:avLst/>
            <a:gdLst>
              <a:gd name="connsiteX0" fmla="*/ 117 w 768387"/>
              <a:gd name="connsiteY0" fmla="*/ 105670 h 215708"/>
              <a:gd name="connsiteX1" fmla="*/ 444734 w 768387"/>
              <a:gd name="connsiteY1" fmla="*/ 72114 h 215708"/>
              <a:gd name="connsiteX2" fmla="*/ 486679 w 768387"/>
              <a:gd name="connsiteY2" fmla="*/ 63725 h 215708"/>
              <a:gd name="connsiteX3" fmla="*/ 469901 w 768387"/>
              <a:gd name="connsiteY3" fmla="*/ 808 h 215708"/>
              <a:gd name="connsiteX4" fmla="*/ 587346 w 768387"/>
              <a:gd name="connsiteY4" fmla="*/ 114059 h 215708"/>
              <a:gd name="connsiteX5" fmla="*/ 763515 w 768387"/>
              <a:gd name="connsiteY5" fmla="*/ 214727 h 215708"/>
              <a:gd name="connsiteX6" fmla="*/ 696403 w 768387"/>
              <a:gd name="connsiteY6" fmla="*/ 156004 h 215708"/>
              <a:gd name="connsiteX7" fmla="*/ 461512 w 768387"/>
              <a:gd name="connsiteY7" fmla="*/ 9197 h 215708"/>
              <a:gd name="connsiteX8" fmla="*/ 490873 w 768387"/>
              <a:gd name="connsiteY8" fmla="*/ 42753 h 215708"/>
              <a:gd name="connsiteX9" fmla="*/ 117 w 768387"/>
              <a:gd name="connsiteY9" fmla="*/ 105670 h 21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8387" h="215708">
                <a:moveTo>
                  <a:pt x="117" y="105670"/>
                </a:moveTo>
                <a:cubicBezTo>
                  <a:pt x="-7573" y="110563"/>
                  <a:pt x="363640" y="79105"/>
                  <a:pt x="444734" y="72114"/>
                </a:cubicBezTo>
                <a:cubicBezTo>
                  <a:pt x="525828" y="65123"/>
                  <a:pt x="482485" y="75609"/>
                  <a:pt x="486679" y="63725"/>
                </a:cubicBezTo>
                <a:cubicBezTo>
                  <a:pt x="490873" y="51841"/>
                  <a:pt x="453123" y="-7581"/>
                  <a:pt x="469901" y="808"/>
                </a:cubicBezTo>
                <a:cubicBezTo>
                  <a:pt x="486679" y="9197"/>
                  <a:pt x="538410" y="78406"/>
                  <a:pt x="587346" y="114059"/>
                </a:cubicBezTo>
                <a:cubicBezTo>
                  <a:pt x="636282" y="149712"/>
                  <a:pt x="745339" y="207736"/>
                  <a:pt x="763515" y="214727"/>
                </a:cubicBezTo>
                <a:cubicBezTo>
                  <a:pt x="781691" y="221718"/>
                  <a:pt x="746737" y="190259"/>
                  <a:pt x="696403" y="156004"/>
                </a:cubicBezTo>
                <a:cubicBezTo>
                  <a:pt x="646069" y="121749"/>
                  <a:pt x="495767" y="28072"/>
                  <a:pt x="461512" y="9197"/>
                </a:cubicBezTo>
                <a:cubicBezTo>
                  <a:pt x="427257" y="-9678"/>
                  <a:pt x="561480" y="28072"/>
                  <a:pt x="490873" y="42753"/>
                </a:cubicBezTo>
                <a:cubicBezTo>
                  <a:pt x="420266" y="57434"/>
                  <a:pt x="7807" y="100777"/>
                  <a:pt x="117" y="1056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674EEED7-4A71-3524-2F12-8C4F9C07C3B6}"/>
              </a:ext>
            </a:extLst>
          </p:cNvPr>
          <p:cNvSpPr/>
          <p:nvPr/>
        </p:nvSpPr>
        <p:spPr>
          <a:xfrm>
            <a:off x="3971989" y="7440844"/>
            <a:ext cx="939768" cy="588870"/>
          </a:xfrm>
          <a:custGeom>
            <a:avLst/>
            <a:gdLst>
              <a:gd name="connsiteX0" fmla="*/ 172172 w 939768"/>
              <a:gd name="connsiteY0" fmla="*/ 146998 h 588870"/>
              <a:gd name="connsiteX1" fmla="*/ 637761 w 939768"/>
              <a:gd name="connsiteY1" fmla="*/ 394473 h 588870"/>
              <a:gd name="connsiteX2" fmla="*/ 759402 w 939768"/>
              <a:gd name="connsiteY2" fmla="*/ 402862 h 588870"/>
              <a:gd name="connsiteX3" fmla="*/ 658734 w 939768"/>
              <a:gd name="connsiteY3" fmla="*/ 436418 h 588870"/>
              <a:gd name="connsiteX4" fmla="*/ 805541 w 939768"/>
              <a:gd name="connsiteY4" fmla="*/ 373501 h 588870"/>
              <a:gd name="connsiteX5" fmla="*/ 830708 w 939768"/>
              <a:gd name="connsiteY5" fmla="*/ 314778 h 588870"/>
              <a:gd name="connsiteX6" fmla="*/ 679706 w 939768"/>
              <a:gd name="connsiteY6" fmla="*/ 29552 h 588870"/>
              <a:gd name="connsiteX7" fmla="*/ 922987 w 939768"/>
              <a:gd name="connsiteY7" fmla="*/ 486752 h 588870"/>
              <a:gd name="connsiteX8" fmla="*/ 897820 w 939768"/>
              <a:gd name="connsiteY8" fmla="*/ 520308 h 588870"/>
              <a:gd name="connsiteX9" fmla="*/ 730040 w 939768"/>
              <a:gd name="connsiteY9" fmla="*/ 499336 h 588870"/>
              <a:gd name="connsiteX10" fmla="*/ 549677 w 939768"/>
              <a:gd name="connsiteY10" fmla="*/ 461585 h 588870"/>
              <a:gd name="connsiteX11" fmla="*/ 662928 w 939768"/>
              <a:gd name="connsiteY11" fmla="*/ 574837 h 588870"/>
              <a:gd name="connsiteX12" fmla="*/ 558066 w 939768"/>
              <a:gd name="connsiteY12" fmla="*/ 457391 h 588870"/>
              <a:gd name="connsiteX13" fmla="*/ 818125 w 939768"/>
              <a:gd name="connsiteY13" fmla="*/ 587420 h 588870"/>
              <a:gd name="connsiteX14" fmla="*/ 751013 w 939768"/>
              <a:gd name="connsiteY14" fmla="*/ 524503 h 588870"/>
              <a:gd name="connsiteX15" fmla="*/ 788763 w 939768"/>
              <a:gd name="connsiteY15" fmla="*/ 482558 h 588870"/>
              <a:gd name="connsiteX16" fmla="*/ 713262 w 939768"/>
              <a:gd name="connsiteY16" fmla="*/ 440613 h 588870"/>
              <a:gd name="connsiteX17" fmla="*/ 893626 w 939768"/>
              <a:gd name="connsiteY17" fmla="*/ 507725 h 588870"/>
              <a:gd name="connsiteX18" fmla="*/ 763596 w 939768"/>
              <a:gd name="connsiteY18" fmla="*/ 411251 h 588870"/>
              <a:gd name="connsiteX19" fmla="*/ 516121 w 939768"/>
              <a:gd name="connsiteY19" fmla="*/ 339945 h 588870"/>
              <a:gd name="connsiteX20" fmla="*/ 478371 w 939768"/>
              <a:gd name="connsiteY20" fmla="*/ 310584 h 588870"/>
              <a:gd name="connsiteX21" fmla="*/ 641956 w 939768"/>
              <a:gd name="connsiteY21" fmla="*/ 201527 h 588870"/>
              <a:gd name="connsiteX22" fmla="*/ 608400 w 939768"/>
              <a:gd name="connsiteY22" fmla="*/ 268639 h 588870"/>
              <a:gd name="connsiteX23" fmla="*/ 679706 w 939768"/>
              <a:gd name="connsiteY23" fmla="*/ 197332 h 588870"/>
              <a:gd name="connsiteX24" fmla="*/ 511927 w 939768"/>
              <a:gd name="connsiteY24" fmla="*/ 293806 h 588870"/>
              <a:gd name="connsiteX25" fmla="*/ 198 w 939768"/>
              <a:gd name="connsiteY25" fmla="*/ 191 h 588870"/>
              <a:gd name="connsiteX26" fmla="*/ 574844 w 939768"/>
              <a:gd name="connsiteY26" fmla="*/ 344139 h 588870"/>
              <a:gd name="connsiteX27" fmla="*/ 172172 w 939768"/>
              <a:gd name="connsiteY27" fmla="*/ 146998 h 58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9768" h="588870">
                <a:moveTo>
                  <a:pt x="172172" y="146998"/>
                </a:moveTo>
                <a:cubicBezTo>
                  <a:pt x="182658" y="155387"/>
                  <a:pt x="539889" y="351829"/>
                  <a:pt x="637761" y="394473"/>
                </a:cubicBezTo>
                <a:cubicBezTo>
                  <a:pt x="735633" y="437117"/>
                  <a:pt x="755907" y="395871"/>
                  <a:pt x="759402" y="402862"/>
                </a:cubicBezTo>
                <a:cubicBezTo>
                  <a:pt x="762897" y="409853"/>
                  <a:pt x="651044" y="441311"/>
                  <a:pt x="658734" y="436418"/>
                </a:cubicBezTo>
                <a:cubicBezTo>
                  <a:pt x="666424" y="431525"/>
                  <a:pt x="776879" y="393774"/>
                  <a:pt x="805541" y="373501"/>
                </a:cubicBezTo>
                <a:cubicBezTo>
                  <a:pt x="834203" y="353228"/>
                  <a:pt x="851681" y="372103"/>
                  <a:pt x="830708" y="314778"/>
                </a:cubicBezTo>
                <a:cubicBezTo>
                  <a:pt x="809735" y="257453"/>
                  <a:pt x="664326" y="890"/>
                  <a:pt x="679706" y="29552"/>
                </a:cubicBezTo>
                <a:cubicBezTo>
                  <a:pt x="695086" y="58214"/>
                  <a:pt x="886635" y="404959"/>
                  <a:pt x="922987" y="486752"/>
                </a:cubicBezTo>
                <a:cubicBezTo>
                  <a:pt x="959339" y="568545"/>
                  <a:pt x="929978" y="518211"/>
                  <a:pt x="897820" y="520308"/>
                </a:cubicBezTo>
                <a:cubicBezTo>
                  <a:pt x="865662" y="522405"/>
                  <a:pt x="788064" y="509123"/>
                  <a:pt x="730040" y="499336"/>
                </a:cubicBezTo>
                <a:cubicBezTo>
                  <a:pt x="672016" y="489549"/>
                  <a:pt x="560862" y="449002"/>
                  <a:pt x="549677" y="461585"/>
                </a:cubicBezTo>
                <a:cubicBezTo>
                  <a:pt x="538492" y="474168"/>
                  <a:pt x="661530" y="575536"/>
                  <a:pt x="662928" y="574837"/>
                </a:cubicBezTo>
                <a:cubicBezTo>
                  <a:pt x="664326" y="574138"/>
                  <a:pt x="532200" y="455294"/>
                  <a:pt x="558066" y="457391"/>
                </a:cubicBezTo>
                <a:cubicBezTo>
                  <a:pt x="583932" y="459488"/>
                  <a:pt x="785967" y="576235"/>
                  <a:pt x="818125" y="587420"/>
                </a:cubicBezTo>
                <a:cubicBezTo>
                  <a:pt x="850283" y="598605"/>
                  <a:pt x="755907" y="541980"/>
                  <a:pt x="751013" y="524503"/>
                </a:cubicBezTo>
                <a:cubicBezTo>
                  <a:pt x="746119" y="507026"/>
                  <a:pt x="795055" y="496540"/>
                  <a:pt x="788763" y="482558"/>
                </a:cubicBezTo>
                <a:cubicBezTo>
                  <a:pt x="782471" y="468576"/>
                  <a:pt x="695785" y="436419"/>
                  <a:pt x="713262" y="440613"/>
                </a:cubicBezTo>
                <a:cubicBezTo>
                  <a:pt x="730739" y="444807"/>
                  <a:pt x="885237" y="512619"/>
                  <a:pt x="893626" y="507725"/>
                </a:cubicBezTo>
                <a:cubicBezTo>
                  <a:pt x="902015" y="502831"/>
                  <a:pt x="826513" y="439214"/>
                  <a:pt x="763596" y="411251"/>
                </a:cubicBezTo>
                <a:cubicBezTo>
                  <a:pt x="700679" y="383288"/>
                  <a:pt x="563658" y="356723"/>
                  <a:pt x="516121" y="339945"/>
                </a:cubicBezTo>
                <a:cubicBezTo>
                  <a:pt x="468584" y="323167"/>
                  <a:pt x="457399" y="333654"/>
                  <a:pt x="478371" y="310584"/>
                </a:cubicBezTo>
                <a:cubicBezTo>
                  <a:pt x="499344" y="287514"/>
                  <a:pt x="620285" y="208518"/>
                  <a:pt x="641956" y="201527"/>
                </a:cubicBezTo>
                <a:cubicBezTo>
                  <a:pt x="663627" y="194536"/>
                  <a:pt x="602108" y="269338"/>
                  <a:pt x="608400" y="268639"/>
                </a:cubicBezTo>
                <a:cubicBezTo>
                  <a:pt x="614692" y="267940"/>
                  <a:pt x="695785" y="193138"/>
                  <a:pt x="679706" y="197332"/>
                </a:cubicBezTo>
                <a:cubicBezTo>
                  <a:pt x="663627" y="201527"/>
                  <a:pt x="625178" y="326663"/>
                  <a:pt x="511927" y="293806"/>
                </a:cubicBezTo>
                <a:cubicBezTo>
                  <a:pt x="398676" y="260949"/>
                  <a:pt x="-10288" y="-8198"/>
                  <a:pt x="198" y="191"/>
                </a:cubicBezTo>
                <a:cubicBezTo>
                  <a:pt x="10684" y="8580"/>
                  <a:pt x="541288" y="318273"/>
                  <a:pt x="574844" y="344139"/>
                </a:cubicBezTo>
                <a:cubicBezTo>
                  <a:pt x="608400" y="370005"/>
                  <a:pt x="161686" y="138609"/>
                  <a:pt x="172172" y="1469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33A9374C-DD46-BF9E-EA15-E6A8B86F82F1}"/>
              </a:ext>
            </a:extLst>
          </p:cNvPr>
          <p:cNvSpPr/>
          <p:nvPr/>
        </p:nvSpPr>
        <p:spPr>
          <a:xfrm>
            <a:off x="3677720" y="7638111"/>
            <a:ext cx="630792" cy="414759"/>
          </a:xfrm>
          <a:custGeom>
            <a:avLst/>
            <a:gdLst>
              <a:gd name="connsiteX0" fmla="*/ 525164 w 630792"/>
              <a:gd name="connsiteY0" fmla="*/ 65 h 414759"/>
              <a:gd name="connsiteX1" fmla="*/ 21825 w 630792"/>
              <a:gd name="connsiteY1" fmla="*/ 21038 h 414759"/>
              <a:gd name="connsiteX2" fmla="*/ 181216 w 630792"/>
              <a:gd name="connsiteY2" fmla="*/ 96539 h 414759"/>
              <a:gd name="connsiteX3" fmla="*/ 265106 w 630792"/>
              <a:gd name="connsiteY3" fmla="*/ 163650 h 414759"/>
              <a:gd name="connsiteX4" fmla="*/ 231550 w 630792"/>
              <a:gd name="connsiteY4" fmla="*/ 104928 h 414759"/>
              <a:gd name="connsiteX5" fmla="*/ 483219 w 630792"/>
              <a:gd name="connsiteY5" fmla="*/ 176234 h 414759"/>
              <a:gd name="connsiteX6" fmla="*/ 474830 w 630792"/>
              <a:gd name="connsiteY6" fmla="*/ 138483 h 414759"/>
              <a:gd name="connsiteX7" fmla="*/ 630027 w 630792"/>
              <a:gd name="connsiteY7" fmla="*/ 398542 h 414759"/>
              <a:gd name="connsiteX8" fmla="*/ 529359 w 630792"/>
              <a:gd name="connsiteY8" fmla="*/ 377570 h 414759"/>
              <a:gd name="connsiteX9" fmla="*/ 416108 w 630792"/>
              <a:gd name="connsiteY9" fmla="*/ 297874 h 414759"/>
              <a:gd name="connsiteX10" fmla="*/ 588082 w 630792"/>
              <a:gd name="connsiteY10" fmla="*/ 377570 h 414759"/>
              <a:gd name="connsiteX11" fmla="*/ 533553 w 630792"/>
              <a:gd name="connsiteY11" fmla="*/ 226568 h 414759"/>
              <a:gd name="connsiteX12" fmla="*/ 575498 w 630792"/>
              <a:gd name="connsiteY12" fmla="*/ 167845 h 414759"/>
              <a:gd name="connsiteX13" fmla="*/ 487414 w 630792"/>
              <a:gd name="connsiteY13" fmla="*/ 159456 h 414759"/>
              <a:gd name="connsiteX14" fmla="*/ 256717 w 630792"/>
              <a:gd name="connsiteY14" fmla="*/ 75566 h 414759"/>
              <a:gd name="connsiteX15" fmla="*/ 252522 w 630792"/>
              <a:gd name="connsiteY15" fmla="*/ 83955 h 414759"/>
              <a:gd name="connsiteX16" fmla="*/ 5047 w 630792"/>
              <a:gd name="connsiteY16" fmla="*/ 16843 h 414759"/>
              <a:gd name="connsiteX17" fmla="*/ 525164 w 630792"/>
              <a:gd name="connsiteY17" fmla="*/ 65 h 41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792" h="414759">
                <a:moveTo>
                  <a:pt x="525164" y="65"/>
                </a:moveTo>
                <a:cubicBezTo>
                  <a:pt x="527960" y="764"/>
                  <a:pt x="79150" y="4959"/>
                  <a:pt x="21825" y="21038"/>
                </a:cubicBezTo>
                <a:cubicBezTo>
                  <a:pt x="-35500" y="37117"/>
                  <a:pt x="140669" y="72770"/>
                  <a:pt x="181216" y="96539"/>
                </a:cubicBezTo>
                <a:cubicBezTo>
                  <a:pt x="221763" y="120308"/>
                  <a:pt x="256717" y="162252"/>
                  <a:pt x="265106" y="163650"/>
                </a:cubicBezTo>
                <a:cubicBezTo>
                  <a:pt x="273495" y="165048"/>
                  <a:pt x="195198" y="102831"/>
                  <a:pt x="231550" y="104928"/>
                </a:cubicBezTo>
                <a:cubicBezTo>
                  <a:pt x="267902" y="107025"/>
                  <a:pt x="442672" y="170642"/>
                  <a:pt x="483219" y="176234"/>
                </a:cubicBezTo>
                <a:cubicBezTo>
                  <a:pt x="523766" y="181827"/>
                  <a:pt x="450362" y="101432"/>
                  <a:pt x="474830" y="138483"/>
                </a:cubicBezTo>
                <a:cubicBezTo>
                  <a:pt x="499298" y="175534"/>
                  <a:pt x="620939" y="358694"/>
                  <a:pt x="630027" y="398542"/>
                </a:cubicBezTo>
                <a:cubicBezTo>
                  <a:pt x="639115" y="438390"/>
                  <a:pt x="565012" y="394348"/>
                  <a:pt x="529359" y="377570"/>
                </a:cubicBezTo>
                <a:cubicBezTo>
                  <a:pt x="493706" y="360792"/>
                  <a:pt x="406321" y="297874"/>
                  <a:pt x="416108" y="297874"/>
                </a:cubicBezTo>
                <a:cubicBezTo>
                  <a:pt x="425895" y="297874"/>
                  <a:pt x="568508" y="389454"/>
                  <a:pt x="588082" y="377570"/>
                </a:cubicBezTo>
                <a:cubicBezTo>
                  <a:pt x="607656" y="365686"/>
                  <a:pt x="535650" y="261522"/>
                  <a:pt x="533553" y="226568"/>
                </a:cubicBezTo>
                <a:cubicBezTo>
                  <a:pt x="531456" y="191614"/>
                  <a:pt x="583188" y="179030"/>
                  <a:pt x="575498" y="167845"/>
                </a:cubicBezTo>
                <a:cubicBezTo>
                  <a:pt x="567808" y="156660"/>
                  <a:pt x="540544" y="174836"/>
                  <a:pt x="487414" y="159456"/>
                </a:cubicBezTo>
                <a:cubicBezTo>
                  <a:pt x="434284" y="144076"/>
                  <a:pt x="295866" y="88150"/>
                  <a:pt x="256717" y="75566"/>
                </a:cubicBezTo>
                <a:cubicBezTo>
                  <a:pt x="217568" y="62983"/>
                  <a:pt x="294467" y="93742"/>
                  <a:pt x="252522" y="83955"/>
                </a:cubicBezTo>
                <a:cubicBezTo>
                  <a:pt x="210577" y="74168"/>
                  <a:pt x="-38296" y="29426"/>
                  <a:pt x="5047" y="16843"/>
                </a:cubicBezTo>
                <a:cubicBezTo>
                  <a:pt x="48390" y="4260"/>
                  <a:pt x="522368" y="-634"/>
                  <a:pt x="525164" y="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66E9C9B4-65A6-4A69-19CF-F3D1A63FBDA5}"/>
              </a:ext>
            </a:extLst>
          </p:cNvPr>
          <p:cNvSpPr/>
          <p:nvPr/>
        </p:nvSpPr>
        <p:spPr>
          <a:xfrm>
            <a:off x="3439245" y="7608101"/>
            <a:ext cx="1011755" cy="1204417"/>
          </a:xfrm>
          <a:custGeom>
            <a:avLst/>
            <a:gdLst>
              <a:gd name="connsiteX0" fmla="*/ 241 w 1011755"/>
              <a:gd name="connsiteY0" fmla="*/ 714 h 1204417"/>
              <a:gd name="connsiteX1" fmla="*/ 432274 w 1011755"/>
              <a:gd name="connsiteY1" fmla="*/ 189466 h 1204417"/>
              <a:gd name="connsiteX2" fmla="*/ 746861 w 1011755"/>
              <a:gd name="connsiteY2" fmla="*/ 525026 h 1204417"/>
              <a:gd name="connsiteX3" fmla="*/ 734278 w 1011755"/>
              <a:gd name="connsiteY3" fmla="*/ 491470 h 1204417"/>
              <a:gd name="connsiteX4" fmla="*/ 914641 w 1011755"/>
              <a:gd name="connsiteY4" fmla="*/ 676027 h 1204417"/>
              <a:gd name="connsiteX5" fmla="*/ 885280 w 1011755"/>
              <a:gd name="connsiteY5" fmla="*/ 650860 h 1204417"/>
              <a:gd name="connsiteX6" fmla="*/ 1011115 w 1011755"/>
              <a:gd name="connsiteY6" fmla="*/ 1196145 h 1204417"/>
              <a:gd name="connsiteX7" fmla="*/ 931419 w 1011755"/>
              <a:gd name="connsiteY7" fmla="*/ 965448 h 1204417"/>
              <a:gd name="connsiteX8" fmla="*/ 868502 w 1011755"/>
              <a:gd name="connsiteY8" fmla="*/ 764112 h 1204417"/>
              <a:gd name="connsiteX9" fmla="*/ 931419 w 1011755"/>
              <a:gd name="connsiteY9" fmla="*/ 877363 h 1204417"/>
              <a:gd name="connsiteX10" fmla="*/ 860113 w 1011755"/>
              <a:gd name="connsiteY10" fmla="*/ 646666 h 1204417"/>
              <a:gd name="connsiteX11" fmla="*/ 553915 w 1011755"/>
              <a:gd name="connsiteY11" fmla="*/ 231411 h 1204417"/>
              <a:gd name="connsiteX12" fmla="*/ 621027 w 1011755"/>
              <a:gd name="connsiteY12" fmla="*/ 323690 h 1204417"/>
              <a:gd name="connsiteX13" fmla="*/ 293856 w 1011755"/>
              <a:gd name="connsiteY13" fmla="*/ 63631 h 1204417"/>
              <a:gd name="connsiteX14" fmla="*/ 369357 w 1011755"/>
              <a:gd name="connsiteY14" fmla="*/ 122354 h 1204417"/>
              <a:gd name="connsiteX15" fmla="*/ 241 w 1011755"/>
              <a:gd name="connsiteY15" fmla="*/ 714 h 120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1755" h="1204417">
                <a:moveTo>
                  <a:pt x="241" y="714"/>
                </a:moveTo>
                <a:cubicBezTo>
                  <a:pt x="10727" y="11899"/>
                  <a:pt x="307837" y="102081"/>
                  <a:pt x="432274" y="189466"/>
                </a:cubicBezTo>
                <a:cubicBezTo>
                  <a:pt x="556711" y="276851"/>
                  <a:pt x="696527" y="474692"/>
                  <a:pt x="746861" y="525026"/>
                </a:cubicBezTo>
                <a:cubicBezTo>
                  <a:pt x="797195" y="575360"/>
                  <a:pt x="706315" y="466303"/>
                  <a:pt x="734278" y="491470"/>
                </a:cubicBezTo>
                <a:cubicBezTo>
                  <a:pt x="762241" y="516637"/>
                  <a:pt x="889474" y="649462"/>
                  <a:pt x="914641" y="676027"/>
                </a:cubicBezTo>
                <a:cubicBezTo>
                  <a:pt x="939808" y="702592"/>
                  <a:pt x="869201" y="564174"/>
                  <a:pt x="885280" y="650860"/>
                </a:cubicBezTo>
                <a:cubicBezTo>
                  <a:pt x="901359" y="737546"/>
                  <a:pt x="1003425" y="1143714"/>
                  <a:pt x="1011115" y="1196145"/>
                </a:cubicBezTo>
                <a:cubicBezTo>
                  <a:pt x="1018805" y="1248576"/>
                  <a:pt x="955188" y="1037454"/>
                  <a:pt x="931419" y="965448"/>
                </a:cubicBezTo>
                <a:cubicBezTo>
                  <a:pt x="907650" y="893443"/>
                  <a:pt x="868502" y="778793"/>
                  <a:pt x="868502" y="764112"/>
                </a:cubicBezTo>
                <a:cubicBezTo>
                  <a:pt x="868502" y="749431"/>
                  <a:pt x="932817" y="896937"/>
                  <a:pt x="931419" y="877363"/>
                </a:cubicBezTo>
                <a:cubicBezTo>
                  <a:pt x="930021" y="857789"/>
                  <a:pt x="923030" y="754325"/>
                  <a:pt x="860113" y="646666"/>
                </a:cubicBezTo>
                <a:cubicBezTo>
                  <a:pt x="797196" y="539007"/>
                  <a:pt x="593763" y="285240"/>
                  <a:pt x="553915" y="231411"/>
                </a:cubicBezTo>
                <a:cubicBezTo>
                  <a:pt x="514067" y="177582"/>
                  <a:pt x="664370" y="351653"/>
                  <a:pt x="621027" y="323690"/>
                </a:cubicBezTo>
                <a:cubicBezTo>
                  <a:pt x="577684" y="295727"/>
                  <a:pt x="335801" y="97187"/>
                  <a:pt x="293856" y="63631"/>
                </a:cubicBezTo>
                <a:cubicBezTo>
                  <a:pt x="251911" y="30075"/>
                  <a:pt x="414098" y="131442"/>
                  <a:pt x="369357" y="122354"/>
                </a:cubicBezTo>
                <a:cubicBezTo>
                  <a:pt x="324616" y="113266"/>
                  <a:pt x="-10245" y="-10471"/>
                  <a:pt x="241" y="7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647E55B2-C064-8D46-2EF3-83B8FFB5C2B3}"/>
              </a:ext>
            </a:extLst>
          </p:cNvPr>
          <p:cNvSpPr/>
          <p:nvPr/>
        </p:nvSpPr>
        <p:spPr>
          <a:xfrm>
            <a:off x="3405551" y="7654817"/>
            <a:ext cx="988826" cy="959557"/>
          </a:xfrm>
          <a:custGeom>
            <a:avLst/>
            <a:gdLst>
              <a:gd name="connsiteX0" fmla="*/ 379 w 988826"/>
              <a:gd name="connsiteY0" fmla="*/ 137 h 959557"/>
              <a:gd name="connsiteX1" fmla="*/ 449190 w 988826"/>
              <a:gd name="connsiteY1" fmla="*/ 222445 h 959557"/>
              <a:gd name="connsiteX2" fmla="*/ 679888 w 988826"/>
              <a:gd name="connsiteY2" fmla="*/ 545422 h 959557"/>
              <a:gd name="connsiteX3" fmla="*/ 675693 w 988826"/>
              <a:gd name="connsiteY3" fmla="*/ 495088 h 959557"/>
              <a:gd name="connsiteX4" fmla="*/ 751194 w 988826"/>
              <a:gd name="connsiteY4" fmla="*/ 696423 h 959557"/>
              <a:gd name="connsiteX5" fmla="*/ 709249 w 988826"/>
              <a:gd name="connsiteY5" fmla="*/ 633506 h 959557"/>
              <a:gd name="connsiteX6" fmla="*/ 981891 w 988826"/>
              <a:gd name="connsiteY6" fmla="*/ 956482 h 959557"/>
              <a:gd name="connsiteX7" fmla="*/ 885418 w 988826"/>
              <a:gd name="connsiteY7" fmla="*/ 771924 h 959557"/>
              <a:gd name="connsiteX8" fmla="*/ 646332 w 988826"/>
              <a:gd name="connsiteY8" fmla="*/ 377642 h 959557"/>
              <a:gd name="connsiteX9" fmla="*/ 856056 w 988826"/>
              <a:gd name="connsiteY9" fmla="*/ 763535 h 959557"/>
              <a:gd name="connsiteX10" fmla="*/ 864445 w 988826"/>
              <a:gd name="connsiteY10" fmla="*/ 805480 h 959557"/>
              <a:gd name="connsiteX11" fmla="*/ 533080 w 988826"/>
              <a:gd name="connsiteY11" fmla="*/ 176306 h 959557"/>
              <a:gd name="connsiteX12" fmla="*/ 663110 w 988826"/>
              <a:gd name="connsiteY12" fmla="*/ 482504 h 959557"/>
              <a:gd name="connsiteX13" fmla="*/ 516302 w 988826"/>
              <a:gd name="connsiteY13" fmla="*/ 306335 h 959557"/>
              <a:gd name="connsiteX14" fmla="*/ 293994 w 988826"/>
              <a:gd name="connsiteY14" fmla="*/ 176306 h 959557"/>
              <a:gd name="connsiteX15" fmla="*/ 369495 w 988826"/>
              <a:gd name="connsiteY15" fmla="*/ 188889 h 959557"/>
              <a:gd name="connsiteX16" fmla="*/ 379 w 988826"/>
              <a:gd name="connsiteY16" fmla="*/ 137 h 95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8826" h="959557">
                <a:moveTo>
                  <a:pt x="379" y="137"/>
                </a:moveTo>
                <a:cubicBezTo>
                  <a:pt x="13662" y="5730"/>
                  <a:pt x="335939" y="131564"/>
                  <a:pt x="449190" y="222445"/>
                </a:cubicBezTo>
                <a:cubicBezTo>
                  <a:pt x="562442" y="313326"/>
                  <a:pt x="642138" y="499982"/>
                  <a:pt x="679888" y="545422"/>
                </a:cubicBezTo>
                <a:cubicBezTo>
                  <a:pt x="717639" y="590863"/>
                  <a:pt x="663809" y="469921"/>
                  <a:pt x="675693" y="495088"/>
                </a:cubicBezTo>
                <a:cubicBezTo>
                  <a:pt x="687577" y="520255"/>
                  <a:pt x="745601" y="673353"/>
                  <a:pt x="751194" y="696423"/>
                </a:cubicBezTo>
                <a:cubicBezTo>
                  <a:pt x="756787" y="719493"/>
                  <a:pt x="670800" y="590163"/>
                  <a:pt x="709249" y="633506"/>
                </a:cubicBezTo>
                <a:cubicBezTo>
                  <a:pt x="747698" y="676849"/>
                  <a:pt x="952530" y="933412"/>
                  <a:pt x="981891" y="956482"/>
                </a:cubicBezTo>
                <a:cubicBezTo>
                  <a:pt x="1011252" y="979552"/>
                  <a:pt x="941344" y="868397"/>
                  <a:pt x="885418" y="771924"/>
                </a:cubicBezTo>
                <a:cubicBezTo>
                  <a:pt x="829492" y="675451"/>
                  <a:pt x="651226" y="379040"/>
                  <a:pt x="646332" y="377642"/>
                </a:cubicBezTo>
                <a:cubicBezTo>
                  <a:pt x="641438" y="376244"/>
                  <a:pt x="819704" y="692229"/>
                  <a:pt x="856056" y="763535"/>
                </a:cubicBezTo>
                <a:cubicBezTo>
                  <a:pt x="892408" y="834841"/>
                  <a:pt x="918274" y="903351"/>
                  <a:pt x="864445" y="805480"/>
                </a:cubicBezTo>
                <a:cubicBezTo>
                  <a:pt x="810616" y="707609"/>
                  <a:pt x="566636" y="230135"/>
                  <a:pt x="533080" y="176306"/>
                </a:cubicBezTo>
                <a:cubicBezTo>
                  <a:pt x="499524" y="122477"/>
                  <a:pt x="665906" y="460833"/>
                  <a:pt x="663110" y="482504"/>
                </a:cubicBezTo>
                <a:cubicBezTo>
                  <a:pt x="660314" y="504175"/>
                  <a:pt x="577821" y="357368"/>
                  <a:pt x="516302" y="306335"/>
                </a:cubicBezTo>
                <a:cubicBezTo>
                  <a:pt x="454783" y="255302"/>
                  <a:pt x="318462" y="195880"/>
                  <a:pt x="293994" y="176306"/>
                </a:cubicBezTo>
                <a:cubicBezTo>
                  <a:pt x="269526" y="156732"/>
                  <a:pt x="412139" y="216153"/>
                  <a:pt x="369495" y="188889"/>
                </a:cubicBezTo>
                <a:cubicBezTo>
                  <a:pt x="326851" y="161625"/>
                  <a:pt x="-12904" y="-5456"/>
                  <a:pt x="379" y="1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FC1A36D7-6DF3-040D-F0CE-931B42AA8A24}"/>
              </a:ext>
            </a:extLst>
          </p:cNvPr>
          <p:cNvSpPr/>
          <p:nvPr/>
        </p:nvSpPr>
        <p:spPr>
          <a:xfrm>
            <a:off x="3430211" y="7711847"/>
            <a:ext cx="417690" cy="426154"/>
          </a:xfrm>
          <a:custGeom>
            <a:avLst/>
            <a:gdLst>
              <a:gd name="connsiteX0" fmla="*/ 886 w 417690"/>
              <a:gd name="connsiteY0" fmla="*/ 1830 h 426154"/>
              <a:gd name="connsiteX1" fmla="*/ 403558 w 417690"/>
              <a:gd name="connsiteY1" fmla="*/ 417085 h 426154"/>
              <a:gd name="connsiteX2" fmla="*/ 323862 w 417690"/>
              <a:gd name="connsiteY2" fmla="*/ 282861 h 426154"/>
              <a:gd name="connsiteX3" fmla="*/ 298695 w 417690"/>
              <a:gd name="connsiteY3" fmla="*/ 219944 h 426154"/>
              <a:gd name="connsiteX4" fmla="*/ 143499 w 417690"/>
              <a:gd name="connsiteY4" fmla="*/ 77331 h 426154"/>
              <a:gd name="connsiteX5" fmla="*/ 290306 w 417690"/>
              <a:gd name="connsiteY5" fmla="*/ 257694 h 426154"/>
              <a:gd name="connsiteX6" fmla="*/ 886 w 417690"/>
              <a:gd name="connsiteY6" fmla="*/ 1830 h 42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690" h="426154">
                <a:moveTo>
                  <a:pt x="886" y="1830"/>
                </a:moveTo>
                <a:cubicBezTo>
                  <a:pt x="19761" y="28395"/>
                  <a:pt x="349729" y="370247"/>
                  <a:pt x="403558" y="417085"/>
                </a:cubicBezTo>
                <a:cubicBezTo>
                  <a:pt x="457387" y="463923"/>
                  <a:pt x="341339" y="315718"/>
                  <a:pt x="323862" y="282861"/>
                </a:cubicBezTo>
                <a:cubicBezTo>
                  <a:pt x="306385" y="250004"/>
                  <a:pt x="328756" y="254199"/>
                  <a:pt x="298695" y="219944"/>
                </a:cubicBezTo>
                <a:cubicBezTo>
                  <a:pt x="268635" y="185689"/>
                  <a:pt x="144897" y="71039"/>
                  <a:pt x="143499" y="77331"/>
                </a:cubicBezTo>
                <a:cubicBezTo>
                  <a:pt x="142101" y="83623"/>
                  <a:pt x="309880" y="268879"/>
                  <a:pt x="290306" y="257694"/>
                </a:cubicBezTo>
                <a:cubicBezTo>
                  <a:pt x="270732" y="246509"/>
                  <a:pt x="-17989" y="-24735"/>
                  <a:pt x="886" y="18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4EAC7001-DFC3-2C75-CEEA-00F08DAD392E}"/>
              </a:ext>
            </a:extLst>
          </p:cNvPr>
          <p:cNvSpPr/>
          <p:nvPr/>
        </p:nvSpPr>
        <p:spPr>
          <a:xfrm>
            <a:off x="3554802" y="8521612"/>
            <a:ext cx="439242" cy="531524"/>
          </a:xfrm>
          <a:custGeom>
            <a:avLst/>
            <a:gdLst>
              <a:gd name="connsiteX0" fmla="*/ 2130 w 439242"/>
              <a:gd name="connsiteY0" fmla="*/ 1603 h 531524"/>
              <a:gd name="connsiteX1" fmla="*/ 287356 w 439242"/>
              <a:gd name="connsiteY1" fmla="*/ 349746 h 531524"/>
              <a:gd name="connsiteX2" fmla="*/ 249605 w 439242"/>
              <a:gd name="connsiteY2" fmla="*/ 345551 h 531524"/>
              <a:gd name="connsiteX3" fmla="*/ 434163 w 439242"/>
              <a:gd name="connsiteY3" fmla="*/ 525915 h 531524"/>
              <a:gd name="connsiteX4" fmla="*/ 14714 w 439242"/>
              <a:gd name="connsiteY4" fmla="*/ 102271 h 531524"/>
              <a:gd name="connsiteX5" fmla="*/ 148937 w 439242"/>
              <a:gd name="connsiteY5" fmla="*/ 215522 h 531524"/>
              <a:gd name="connsiteX6" fmla="*/ 2130 w 439242"/>
              <a:gd name="connsiteY6" fmla="*/ 1603 h 53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2" h="531524">
                <a:moveTo>
                  <a:pt x="2130" y="1603"/>
                </a:moveTo>
                <a:cubicBezTo>
                  <a:pt x="25200" y="23974"/>
                  <a:pt x="246110" y="292421"/>
                  <a:pt x="287356" y="349746"/>
                </a:cubicBezTo>
                <a:cubicBezTo>
                  <a:pt x="328602" y="407071"/>
                  <a:pt x="225137" y="316190"/>
                  <a:pt x="249605" y="345551"/>
                </a:cubicBezTo>
                <a:cubicBezTo>
                  <a:pt x="274073" y="374912"/>
                  <a:pt x="473311" y="566462"/>
                  <a:pt x="434163" y="525915"/>
                </a:cubicBezTo>
                <a:cubicBezTo>
                  <a:pt x="395015" y="485368"/>
                  <a:pt x="62252" y="154003"/>
                  <a:pt x="14714" y="102271"/>
                </a:cubicBezTo>
                <a:cubicBezTo>
                  <a:pt x="-32824" y="50539"/>
                  <a:pt x="146840" y="232999"/>
                  <a:pt x="148937" y="215522"/>
                </a:cubicBezTo>
                <a:cubicBezTo>
                  <a:pt x="151034" y="198045"/>
                  <a:pt x="-20940" y="-20768"/>
                  <a:pt x="2130" y="16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04640985-6B3A-36DC-414D-F8957A58FFA9}"/>
              </a:ext>
            </a:extLst>
          </p:cNvPr>
          <p:cNvSpPr/>
          <p:nvPr/>
        </p:nvSpPr>
        <p:spPr>
          <a:xfrm>
            <a:off x="3963428" y="8275024"/>
            <a:ext cx="482815" cy="663478"/>
          </a:xfrm>
          <a:custGeom>
            <a:avLst/>
            <a:gdLst>
              <a:gd name="connsiteX0" fmla="*/ 370 w 482815"/>
              <a:gd name="connsiteY0" fmla="*/ 715 h 663478"/>
              <a:gd name="connsiteX1" fmla="*/ 335930 w 482815"/>
              <a:gd name="connsiteY1" fmla="*/ 315303 h 663478"/>
              <a:gd name="connsiteX2" fmla="*/ 419820 w 482815"/>
              <a:gd name="connsiteY2" fmla="*/ 428554 h 663478"/>
              <a:gd name="connsiteX3" fmla="*/ 482737 w 482815"/>
              <a:gd name="connsiteY3" fmla="*/ 663446 h 663478"/>
              <a:gd name="connsiteX4" fmla="*/ 407236 w 482815"/>
              <a:gd name="connsiteY4" fmla="*/ 411776 h 663478"/>
              <a:gd name="connsiteX5" fmla="*/ 370 w 482815"/>
              <a:gd name="connsiteY5" fmla="*/ 715 h 66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815" h="663478">
                <a:moveTo>
                  <a:pt x="370" y="715"/>
                </a:moveTo>
                <a:cubicBezTo>
                  <a:pt x="-11514" y="-15364"/>
                  <a:pt x="266022" y="243997"/>
                  <a:pt x="335930" y="315303"/>
                </a:cubicBezTo>
                <a:cubicBezTo>
                  <a:pt x="405838" y="386610"/>
                  <a:pt x="395352" y="370530"/>
                  <a:pt x="419820" y="428554"/>
                </a:cubicBezTo>
                <a:cubicBezTo>
                  <a:pt x="444288" y="486578"/>
                  <a:pt x="484834" y="666242"/>
                  <a:pt x="482737" y="663446"/>
                </a:cubicBezTo>
                <a:cubicBezTo>
                  <a:pt x="480640" y="660650"/>
                  <a:pt x="482737" y="521532"/>
                  <a:pt x="407236" y="411776"/>
                </a:cubicBezTo>
                <a:cubicBezTo>
                  <a:pt x="331735" y="302020"/>
                  <a:pt x="12254" y="16794"/>
                  <a:pt x="370" y="7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347FAA0B-29D5-9B8C-E82D-AB39D5B30A1F}"/>
              </a:ext>
            </a:extLst>
          </p:cNvPr>
          <p:cNvSpPr/>
          <p:nvPr/>
        </p:nvSpPr>
        <p:spPr>
          <a:xfrm>
            <a:off x="3819117" y="8221068"/>
            <a:ext cx="513812" cy="1071650"/>
          </a:xfrm>
          <a:custGeom>
            <a:avLst/>
            <a:gdLst>
              <a:gd name="connsiteX0" fmla="*/ 69180 w 513812"/>
              <a:gd name="connsiteY0" fmla="*/ 143 h 1071650"/>
              <a:gd name="connsiteX1" fmla="*/ 85958 w 513812"/>
              <a:gd name="connsiteY1" fmla="*/ 386037 h 1071650"/>
              <a:gd name="connsiteX2" fmla="*/ 98542 w 513812"/>
              <a:gd name="connsiteY2" fmla="*/ 331508 h 1071650"/>
              <a:gd name="connsiteX3" fmla="*/ 153070 w 513812"/>
              <a:gd name="connsiteY3" fmla="*/ 574789 h 1071650"/>
              <a:gd name="connsiteX4" fmla="*/ 157265 w 513812"/>
              <a:gd name="connsiteY4" fmla="*/ 558011 h 1071650"/>
              <a:gd name="connsiteX5" fmla="*/ 396351 w 513812"/>
              <a:gd name="connsiteY5" fmla="*/ 734180 h 1071650"/>
              <a:gd name="connsiteX6" fmla="*/ 501213 w 513812"/>
              <a:gd name="connsiteY6" fmla="*/ 1065545 h 1071650"/>
              <a:gd name="connsiteX7" fmla="*/ 488630 w 513812"/>
              <a:gd name="connsiteY7" fmla="*/ 927126 h 1071650"/>
              <a:gd name="connsiteX8" fmla="*/ 513797 w 513812"/>
              <a:gd name="connsiteY8" fmla="*/ 654484 h 1071650"/>
              <a:gd name="connsiteX9" fmla="*/ 484435 w 513812"/>
              <a:gd name="connsiteY9" fmla="*/ 843237 h 1071650"/>
              <a:gd name="connsiteX10" fmla="*/ 346017 w 513812"/>
              <a:gd name="connsiteY10" fmla="*/ 650290 h 1071650"/>
              <a:gd name="connsiteX11" fmla="*/ 157265 w 513812"/>
              <a:gd name="connsiteY11" fmla="*/ 419593 h 1071650"/>
              <a:gd name="connsiteX12" fmla="*/ 257933 w 513812"/>
              <a:gd name="connsiteY12" fmla="*/ 583178 h 1071650"/>
              <a:gd name="connsiteX13" fmla="*/ 157265 w 513812"/>
              <a:gd name="connsiteY13" fmla="*/ 495093 h 1071650"/>
              <a:gd name="connsiteX14" fmla="*/ 2068 w 513812"/>
              <a:gd name="connsiteY14" fmla="*/ 239229 h 1071650"/>
              <a:gd name="connsiteX15" fmla="*/ 69180 w 513812"/>
              <a:gd name="connsiteY15" fmla="*/ 339897 h 1071650"/>
              <a:gd name="connsiteX16" fmla="*/ 69180 w 513812"/>
              <a:gd name="connsiteY16" fmla="*/ 143 h 10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3812" h="1071650">
                <a:moveTo>
                  <a:pt x="69180" y="143"/>
                </a:moveTo>
                <a:cubicBezTo>
                  <a:pt x="71976" y="7833"/>
                  <a:pt x="81064" y="330809"/>
                  <a:pt x="85958" y="386037"/>
                </a:cubicBezTo>
                <a:cubicBezTo>
                  <a:pt x="90852" y="441265"/>
                  <a:pt x="87357" y="300049"/>
                  <a:pt x="98542" y="331508"/>
                </a:cubicBezTo>
                <a:cubicBezTo>
                  <a:pt x="109727" y="362967"/>
                  <a:pt x="143283" y="537039"/>
                  <a:pt x="153070" y="574789"/>
                </a:cubicBezTo>
                <a:cubicBezTo>
                  <a:pt x="162857" y="612540"/>
                  <a:pt x="116718" y="531446"/>
                  <a:pt x="157265" y="558011"/>
                </a:cubicBezTo>
                <a:cubicBezTo>
                  <a:pt x="197812" y="584576"/>
                  <a:pt x="339026" y="649591"/>
                  <a:pt x="396351" y="734180"/>
                </a:cubicBezTo>
                <a:cubicBezTo>
                  <a:pt x="453676" y="818769"/>
                  <a:pt x="485833" y="1033387"/>
                  <a:pt x="501213" y="1065545"/>
                </a:cubicBezTo>
                <a:cubicBezTo>
                  <a:pt x="516593" y="1097703"/>
                  <a:pt x="486533" y="995636"/>
                  <a:pt x="488630" y="927126"/>
                </a:cubicBezTo>
                <a:cubicBezTo>
                  <a:pt x="490727" y="858616"/>
                  <a:pt x="514496" y="668465"/>
                  <a:pt x="513797" y="654484"/>
                </a:cubicBezTo>
                <a:cubicBezTo>
                  <a:pt x="513098" y="640503"/>
                  <a:pt x="512398" y="843936"/>
                  <a:pt x="484435" y="843237"/>
                </a:cubicBezTo>
                <a:cubicBezTo>
                  <a:pt x="456472" y="842538"/>
                  <a:pt x="400545" y="720897"/>
                  <a:pt x="346017" y="650290"/>
                </a:cubicBezTo>
                <a:cubicBezTo>
                  <a:pt x="291489" y="579683"/>
                  <a:pt x="171946" y="430778"/>
                  <a:pt x="157265" y="419593"/>
                </a:cubicBezTo>
                <a:cubicBezTo>
                  <a:pt x="142584" y="408408"/>
                  <a:pt x="257933" y="570595"/>
                  <a:pt x="257933" y="583178"/>
                </a:cubicBezTo>
                <a:cubicBezTo>
                  <a:pt x="257933" y="595761"/>
                  <a:pt x="199909" y="552418"/>
                  <a:pt x="157265" y="495093"/>
                </a:cubicBezTo>
                <a:cubicBezTo>
                  <a:pt x="114621" y="437768"/>
                  <a:pt x="16749" y="265095"/>
                  <a:pt x="2068" y="239229"/>
                </a:cubicBezTo>
                <a:cubicBezTo>
                  <a:pt x="-12613" y="213363"/>
                  <a:pt x="55198" y="382541"/>
                  <a:pt x="69180" y="339897"/>
                </a:cubicBezTo>
                <a:cubicBezTo>
                  <a:pt x="83162" y="297253"/>
                  <a:pt x="66384" y="-7547"/>
                  <a:pt x="69180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FC178DAC-4D2A-5493-0088-C183B27D532C}"/>
              </a:ext>
            </a:extLst>
          </p:cNvPr>
          <p:cNvSpPr/>
          <p:nvPr/>
        </p:nvSpPr>
        <p:spPr>
          <a:xfrm>
            <a:off x="3353539" y="7910747"/>
            <a:ext cx="520268" cy="1196488"/>
          </a:xfrm>
          <a:custGeom>
            <a:avLst/>
            <a:gdLst>
              <a:gd name="connsiteX0" fmla="*/ 2057 w 520268"/>
              <a:gd name="connsiteY0" fmla="*/ 121712 h 1196488"/>
              <a:gd name="connsiteX1" fmla="*/ 148865 w 520268"/>
              <a:gd name="connsiteY1" fmla="*/ 662802 h 1196488"/>
              <a:gd name="connsiteX2" fmla="*/ 513786 w 520268"/>
              <a:gd name="connsiteY2" fmla="*/ 1182919 h 1196488"/>
              <a:gd name="connsiteX3" fmla="*/ 366978 w 520268"/>
              <a:gd name="connsiteY3" fmla="*/ 1027723 h 1196488"/>
              <a:gd name="connsiteX4" fmla="*/ 169837 w 520268"/>
              <a:gd name="connsiteY4" fmla="*/ 847359 h 1196488"/>
              <a:gd name="connsiteX5" fmla="*/ 241144 w 520268"/>
              <a:gd name="connsiteY5" fmla="*/ 885110 h 1196488"/>
              <a:gd name="connsiteX6" fmla="*/ 73364 w 520268"/>
              <a:gd name="connsiteY6" fmla="*/ 474049 h 1196488"/>
              <a:gd name="connsiteX7" fmla="*/ 56586 w 520268"/>
              <a:gd name="connsiteY7" fmla="*/ 352409 h 1196488"/>
              <a:gd name="connsiteX8" fmla="*/ 77558 w 520268"/>
              <a:gd name="connsiteY8" fmla="*/ 461466 h 1196488"/>
              <a:gd name="connsiteX9" fmla="*/ 39808 w 520268"/>
              <a:gd name="connsiteY9" fmla="*/ 71 h 1196488"/>
              <a:gd name="connsiteX10" fmla="*/ 60780 w 520268"/>
              <a:gd name="connsiteY10" fmla="*/ 499216 h 1196488"/>
              <a:gd name="connsiteX11" fmla="*/ 2057 w 520268"/>
              <a:gd name="connsiteY11" fmla="*/ 121712 h 119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268" h="1196488">
                <a:moveTo>
                  <a:pt x="2057" y="121712"/>
                </a:moveTo>
                <a:cubicBezTo>
                  <a:pt x="16738" y="148976"/>
                  <a:pt x="63577" y="485934"/>
                  <a:pt x="148865" y="662802"/>
                </a:cubicBezTo>
                <a:cubicBezTo>
                  <a:pt x="234153" y="839670"/>
                  <a:pt x="477434" y="1122099"/>
                  <a:pt x="513786" y="1182919"/>
                </a:cubicBezTo>
                <a:cubicBezTo>
                  <a:pt x="550138" y="1243739"/>
                  <a:pt x="424303" y="1083650"/>
                  <a:pt x="366978" y="1027723"/>
                </a:cubicBezTo>
                <a:cubicBezTo>
                  <a:pt x="309653" y="971796"/>
                  <a:pt x="190809" y="871128"/>
                  <a:pt x="169837" y="847359"/>
                </a:cubicBezTo>
                <a:cubicBezTo>
                  <a:pt x="148865" y="823590"/>
                  <a:pt x="257223" y="947328"/>
                  <a:pt x="241144" y="885110"/>
                </a:cubicBezTo>
                <a:cubicBezTo>
                  <a:pt x="225065" y="822892"/>
                  <a:pt x="104124" y="562833"/>
                  <a:pt x="73364" y="474049"/>
                </a:cubicBezTo>
                <a:cubicBezTo>
                  <a:pt x="42604" y="385266"/>
                  <a:pt x="55887" y="354506"/>
                  <a:pt x="56586" y="352409"/>
                </a:cubicBezTo>
                <a:cubicBezTo>
                  <a:pt x="57285" y="350312"/>
                  <a:pt x="80354" y="520189"/>
                  <a:pt x="77558" y="461466"/>
                </a:cubicBezTo>
                <a:cubicBezTo>
                  <a:pt x="74762" y="402743"/>
                  <a:pt x="42604" y="-6221"/>
                  <a:pt x="39808" y="71"/>
                </a:cubicBezTo>
                <a:cubicBezTo>
                  <a:pt x="37012" y="6363"/>
                  <a:pt x="65674" y="471952"/>
                  <a:pt x="60780" y="499216"/>
                </a:cubicBezTo>
                <a:cubicBezTo>
                  <a:pt x="55886" y="526480"/>
                  <a:pt x="-12624" y="94448"/>
                  <a:pt x="2057" y="1217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C8F599AD-304F-AFCB-3028-73AD216E4CD2}"/>
              </a:ext>
            </a:extLst>
          </p:cNvPr>
          <p:cNvSpPr/>
          <p:nvPr/>
        </p:nvSpPr>
        <p:spPr>
          <a:xfrm>
            <a:off x="3948042" y="8409044"/>
            <a:ext cx="577910" cy="1188057"/>
          </a:xfrm>
          <a:custGeom>
            <a:avLst/>
            <a:gdLst>
              <a:gd name="connsiteX0" fmla="*/ 11562 w 577910"/>
              <a:gd name="connsiteY0" fmla="*/ 919 h 1188057"/>
              <a:gd name="connsiteX1" fmla="*/ 57701 w 577910"/>
              <a:gd name="connsiteY1" fmla="*/ 147727 h 1188057"/>
              <a:gd name="connsiteX2" fmla="*/ 389066 w 577910"/>
              <a:gd name="connsiteY2" fmla="*/ 458119 h 1188057"/>
              <a:gd name="connsiteX3" fmla="*/ 552652 w 577910"/>
              <a:gd name="connsiteY3" fmla="*/ 764317 h 1188057"/>
              <a:gd name="connsiteX4" fmla="*/ 460373 w 577910"/>
              <a:gd name="connsiteY4" fmla="*/ 617510 h 1188057"/>
              <a:gd name="connsiteX5" fmla="*/ 464567 w 577910"/>
              <a:gd name="connsiteY5" fmla="*/ 722373 h 1188057"/>
              <a:gd name="connsiteX6" fmla="*/ 577819 w 577910"/>
              <a:gd name="connsiteY6" fmla="*/ 1187962 h 1188057"/>
              <a:gd name="connsiteX7" fmla="*/ 443595 w 577910"/>
              <a:gd name="connsiteY7" fmla="*/ 680428 h 1188057"/>
              <a:gd name="connsiteX8" fmla="*/ 485540 w 577910"/>
              <a:gd name="connsiteY8" fmla="*/ 537815 h 1188057"/>
              <a:gd name="connsiteX9" fmla="*/ 263231 w 577910"/>
              <a:gd name="connsiteY9" fmla="*/ 256784 h 1188057"/>
              <a:gd name="connsiteX10" fmla="*/ 330343 w 577910"/>
              <a:gd name="connsiteY10" fmla="*/ 382618 h 1188057"/>
              <a:gd name="connsiteX11" fmla="*/ 11562 w 577910"/>
              <a:gd name="connsiteY11" fmla="*/ 151921 h 1188057"/>
              <a:gd name="connsiteX12" fmla="*/ 66090 w 577910"/>
              <a:gd name="connsiteY12" fmla="*/ 210644 h 1188057"/>
              <a:gd name="connsiteX13" fmla="*/ 11562 w 577910"/>
              <a:gd name="connsiteY13" fmla="*/ 919 h 118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7910" h="1188057">
                <a:moveTo>
                  <a:pt x="11562" y="919"/>
                </a:moveTo>
                <a:cubicBezTo>
                  <a:pt x="10164" y="-9567"/>
                  <a:pt x="-5216" y="71527"/>
                  <a:pt x="57701" y="147727"/>
                </a:cubicBezTo>
                <a:cubicBezTo>
                  <a:pt x="120618" y="223927"/>
                  <a:pt x="306574" y="355354"/>
                  <a:pt x="389066" y="458119"/>
                </a:cubicBezTo>
                <a:cubicBezTo>
                  <a:pt x="471558" y="560884"/>
                  <a:pt x="540768" y="737752"/>
                  <a:pt x="552652" y="764317"/>
                </a:cubicBezTo>
                <a:cubicBezTo>
                  <a:pt x="564536" y="790882"/>
                  <a:pt x="475054" y="624501"/>
                  <a:pt x="460373" y="617510"/>
                </a:cubicBezTo>
                <a:cubicBezTo>
                  <a:pt x="445692" y="610519"/>
                  <a:pt x="444993" y="627298"/>
                  <a:pt x="464567" y="722373"/>
                </a:cubicBezTo>
                <a:cubicBezTo>
                  <a:pt x="484141" y="817448"/>
                  <a:pt x="581314" y="1194953"/>
                  <a:pt x="577819" y="1187962"/>
                </a:cubicBezTo>
                <a:cubicBezTo>
                  <a:pt x="574324" y="1180971"/>
                  <a:pt x="458975" y="788786"/>
                  <a:pt x="443595" y="680428"/>
                </a:cubicBezTo>
                <a:cubicBezTo>
                  <a:pt x="428215" y="572070"/>
                  <a:pt x="515601" y="608422"/>
                  <a:pt x="485540" y="537815"/>
                </a:cubicBezTo>
                <a:cubicBezTo>
                  <a:pt x="455479" y="467208"/>
                  <a:pt x="289097" y="282650"/>
                  <a:pt x="263231" y="256784"/>
                </a:cubicBezTo>
                <a:cubicBezTo>
                  <a:pt x="237365" y="230918"/>
                  <a:pt x="372288" y="400095"/>
                  <a:pt x="330343" y="382618"/>
                </a:cubicBezTo>
                <a:cubicBezTo>
                  <a:pt x="288398" y="365141"/>
                  <a:pt x="55604" y="180583"/>
                  <a:pt x="11562" y="151921"/>
                </a:cubicBezTo>
                <a:cubicBezTo>
                  <a:pt x="-32480" y="123259"/>
                  <a:pt x="63294" y="232315"/>
                  <a:pt x="66090" y="210644"/>
                </a:cubicBezTo>
                <a:cubicBezTo>
                  <a:pt x="68886" y="188973"/>
                  <a:pt x="12960" y="11405"/>
                  <a:pt x="11562" y="9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A3FB5773-EF14-3C7F-9256-245B56D64223}"/>
              </a:ext>
            </a:extLst>
          </p:cNvPr>
          <p:cNvSpPr/>
          <p:nvPr/>
        </p:nvSpPr>
        <p:spPr>
          <a:xfrm>
            <a:off x="3498122" y="8727966"/>
            <a:ext cx="193078" cy="1480564"/>
          </a:xfrm>
          <a:custGeom>
            <a:avLst/>
            <a:gdLst>
              <a:gd name="connsiteX0" fmla="*/ 87 w 193078"/>
              <a:gd name="connsiteY0" fmla="*/ 21751 h 1480564"/>
              <a:gd name="connsiteX1" fmla="*/ 88172 w 193078"/>
              <a:gd name="connsiteY1" fmla="*/ 1452074 h 1480564"/>
              <a:gd name="connsiteX2" fmla="*/ 193034 w 193078"/>
              <a:gd name="connsiteY2" fmla="*/ 940346 h 1480564"/>
              <a:gd name="connsiteX3" fmla="*/ 100755 w 193078"/>
              <a:gd name="connsiteY3" fmla="*/ 1477241 h 1480564"/>
              <a:gd name="connsiteX4" fmla="*/ 67199 w 193078"/>
              <a:gd name="connsiteY4" fmla="*/ 625759 h 1480564"/>
              <a:gd name="connsiteX5" fmla="*/ 83977 w 193078"/>
              <a:gd name="connsiteY5" fmla="*/ 290199 h 1480564"/>
              <a:gd name="connsiteX6" fmla="*/ 71394 w 193078"/>
              <a:gd name="connsiteY6" fmla="*/ 567036 h 1480564"/>
              <a:gd name="connsiteX7" fmla="*/ 87 w 193078"/>
              <a:gd name="connsiteY7" fmla="*/ 21751 h 148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78" h="1480564">
                <a:moveTo>
                  <a:pt x="87" y="21751"/>
                </a:moveTo>
                <a:cubicBezTo>
                  <a:pt x="2883" y="169257"/>
                  <a:pt x="56014" y="1298975"/>
                  <a:pt x="88172" y="1452074"/>
                </a:cubicBezTo>
                <a:cubicBezTo>
                  <a:pt x="120330" y="1605173"/>
                  <a:pt x="190937" y="936152"/>
                  <a:pt x="193034" y="940346"/>
                </a:cubicBezTo>
                <a:cubicBezTo>
                  <a:pt x="195131" y="944540"/>
                  <a:pt x="121727" y="1529672"/>
                  <a:pt x="100755" y="1477241"/>
                </a:cubicBezTo>
                <a:cubicBezTo>
                  <a:pt x="79783" y="1424810"/>
                  <a:pt x="69995" y="823599"/>
                  <a:pt x="67199" y="625759"/>
                </a:cubicBezTo>
                <a:cubicBezTo>
                  <a:pt x="64403" y="427919"/>
                  <a:pt x="83278" y="299986"/>
                  <a:pt x="83977" y="290199"/>
                </a:cubicBezTo>
                <a:cubicBezTo>
                  <a:pt x="84676" y="280412"/>
                  <a:pt x="80482" y="610379"/>
                  <a:pt x="71394" y="567036"/>
                </a:cubicBezTo>
                <a:cubicBezTo>
                  <a:pt x="62306" y="523693"/>
                  <a:pt x="-2709" y="-125755"/>
                  <a:pt x="87" y="21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199653E1-5E98-AF74-9F93-0E9C67E7C65E}"/>
              </a:ext>
            </a:extLst>
          </p:cNvPr>
          <p:cNvSpPr/>
          <p:nvPr/>
        </p:nvSpPr>
        <p:spPr>
          <a:xfrm>
            <a:off x="4072819" y="9148151"/>
            <a:ext cx="130344" cy="907964"/>
          </a:xfrm>
          <a:custGeom>
            <a:avLst/>
            <a:gdLst>
              <a:gd name="connsiteX0" fmla="*/ 36 w 130344"/>
              <a:gd name="connsiteY0" fmla="*/ 43 h 907964"/>
              <a:gd name="connsiteX1" fmla="*/ 117482 w 130344"/>
              <a:gd name="connsiteY1" fmla="*/ 906055 h 907964"/>
              <a:gd name="connsiteX2" fmla="*/ 125871 w 130344"/>
              <a:gd name="connsiteY2" fmla="*/ 255908 h 907964"/>
              <a:gd name="connsiteX3" fmla="*/ 104898 w 130344"/>
              <a:gd name="connsiteY3" fmla="*/ 864110 h 907964"/>
              <a:gd name="connsiteX4" fmla="*/ 36 w 130344"/>
              <a:gd name="connsiteY4" fmla="*/ 43 h 90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44" h="907964">
                <a:moveTo>
                  <a:pt x="36" y="43"/>
                </a:moveTo>
                <a:cubicBezTo>
                  <a:pt x="2133" y="7034"/>
                  <a:pt x="96510" y="863411"/>
                  <a:pt x="117482" y="906055"/>
                </a:cubicBezTo>
                <a:cubicBezTo>
                  <a:pt x="138454" y="948699"/>
                  <a:pt x="127968" y="262899"/>
                  <a:pt x="125871" y="255908"/>
                </a:cubicBezTo>
                <a:cubicBezTo>
                  <a:pt x="123774" y="248917"/>
                  <a:pt x="122375" y="906754"/>
                  <a:pt x="104898" y="864110"/>
                </a:cubicBezTo>
                <a:cubicBezTo>
                  <a:pt x="87421" y="821466"/>
                  <a:pt x="-2061" y="-6948"/>
                  <a:pt x="36" y="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C829C862-FFDF-DF9C-D84D-9C18087217FC}"/>
              </a:ext>
            </a:extLst>
          </p:cNvPr>
          <p:cNvSpPr/>
          <p:nvPr/>
        </p:nvSpPr>
        <p:spPr>
          <a:xfrm>
            <a:off x="3841935" y="9218660"/>
            <a:ext cx="189537" cy="1103296"/>
          </a:xfrm>
          <a:custGeom>
            <a:avLst/>
            <a:gdLst>
              <a:gd name="connsiteX0" fmla="*/ 109280 w 189537"/>
              <a:gd name="connsiteY0" fmla="*/ 841 h 1103296"/>
              <a:gd name="connsiteX1" fmla="*/ 79918 w 189537"/>
              <a:gd name="connsiteY1" fmla="*/ 751656 h 1103296"/>
              <a:gd name="connsiteX2" fmla="*/ 67335 w 189537"/>
              <a:gd name="connsiteY2" fmla="*/ 609043 h 1103296"/>
              <a:gd name="connsiteX3" fmla="*/ 33779 w 189537"/>
              <a:gd name="connsiteY3" fmla="*/ 395123 h 1103296"/>
              <a:gd name="connsiteX4" fmla="*/ 113474 w 189537"/>
              <a:gd name="connsiteY4" fmla="*/ 659377 h 1103296"/>
              <a:gd name="connsiteX5" fmla="*/ 188975 w 189537"/>
              <a:gd name="connsiteY5" fmla="*/ 1095604 h 1103296"/>
              <a:gd name="connsiteX6" fmla="*/ 147030 w 189537"/>
              <a:gd name="connsiteY6" fmla="*/ 898463 h 1103296"/>
              <a:gd name="connsiteX7" fmla="*/ 130252 w 189537"/>
              <a:gd name="connsiteY7" fmla="*/ 407707 h 1103296"/>
              <a:gd name="connsiteX8" fmla="*/ 92502 w 189537"/>
              <a:gd name="connsiteY8" fmla="*/ 1049465 h 1103296"/>
              <a:gd name="connsiteX9" fmla="*/ 223 w 189537"/>
              <a:gd name="connsiteY9" fmla="*/ 72147 h 1103296"/>
              <a:gd name="connsiteX10" fmla="*/ 67335 w 189537"/>
              <a:gd name="connsiteY10" fmla="*/ 919435 h 1103296"/>
              <a:gd name="connsiteX11" fmla="*/ 109280 w 189537"/>
              <a:gd name="connsiteY11" fmla="*/ 841 h 110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537" h="1103296">
                <a:moveTo>
                  <a:pt x="109280" y="841"/>
                </a:moveTo>
                <a:cubicBezTo>
                  <a:pt x="111377" y="-27122"/>
                  <a:pt x="86909" y="650289"/>
                  <a:pt x="79918" y="751656"/>
                </a:cubicBezTo>
                <a:cubicBezTo>
                  <a:pt x="72927" y="853023"/>
                  <a:pt x="75025" y="668465"/>
                  <a:pt x="67335" y="609043"/>
                </a:cubicBezTo>
                <a:cubicBezTo>
                  <a:pt x="59645" y="549621"/>
                  <a:pt x="26089" y="386734"/>
                  <a:pt x="33779" y="395123"/>
                </a:cubicBezTo>
                <a:cubicBezTo>
                  <a:pt x="41469" y="403512"/>
                  <a:pt x="87608" y="542630"/>
                  <a:pt x="113474" y="659377"/>
                </a:cubicBezTo>
                <a:cubicBezTo>
                  <a:pt x="139340" y="776124"/>
                  <a:pt x="183382" y="1055756"/>
                  <a:pt x="188975" y="1095604"/>
                </a:cubicBezTo>
                <a:cubicBezTo>
                  <a:pt x="194568" y="1135452"/>
                  <a:pt x="156817" y="1013113"/>
                  <a:pt x="147030" y="898463"/>
                </a:cubicBezTo>
                <a:cubicBezTo>
                  <a:pt x="137243" y="783814"/>
                  <a:pt x="139340" y="382540"/>
                  <a:pt x="130252" y="407707"/>
                </a:cubicBezTo>
                <a:cubicBezTo>
                  <a:pt x="121164" y="432874"/>
                  <a:pt x="114173" y="1105392"/>
                  <a:pt x="92502" y="1049465"/>
                </a:cubicBezTo>
                <a:cubicBezTo>
                  <a:pt x="70831" y="993538"/>
                  <a:pt x="4417" y="93819"/>
                  <a:pt x="223" y="72147"/>
                </a:cubicBezTo>
                <a:cubicBezTo>
                  <a:pt x="-3971" y="50475"/>
                  <a:pt x="51955" y="926426"/>
                  <a:pt x="67335" y="919435"/>
                </a:cubicBezTo>
                <a:cubicBezTo>
                  <a:pt x="82715" y="912444"/>
                  <a:pt x="107183" y="28804"/>
                  <a:pt x="109280" y="8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B1148514-733B-A896-AE4E-FC2D600DAF65}"/>
              </a:ext>
            </a:extLst>
          </p:cNvPr>
          <p:cNvSpPr/>
          <p:nvPr/>
        </p:nvSpPr>
        <p:spPr>
          <a:xfrm>
            <a:off x="3560825" y="9717939"/>
            <a:ext cx="251971" cy="701510"/>
          </a:xfrm>
          <a:custGeom>
            <a:avLst/>
            <a:gdLst>
              <a:gd name="connsiteX0" fmla="*/ 172276 w 251971"/>
              <a:gd name="connsiteY0" fmla="*/ 707 h 701510"/>
              <a:gd name="connsiteX1" fmla="*/ 251971 w 251971"/>
              <a:gd name="connsiteY1" fmla="*/ 399184 h 701510"/>
              <a:gd name="connsiteX2" fmla="*/ 172276 w 251971"/>
              <a:gd name="connsiteY2" fmla="*/ 621492 h 701510"/>
              <a:gd name="connsiteX3" fmla="*/ 189054 w 251971"/>
              <a:gd name="connsiteY3" fmla="*/ 415962 h 701510"/>
              <a:gd name="connsiteX4" fmla="*/ 302 w 251971"/>
              <a:gd name="connsiteY4" fmla="*/ 701188 h 701510"/>
              <a:gd name="connsiteX5" fmla="*/ 239388 w 251971"/>
              <a:gd name="connsiteY5" fmla="*/ 348850 h 701510"/>
              <a:gd name="connsiteX6" fmla="*/ 210026 w 251971"/>
              <a:gd name="connsiteY6" fmla="*/ 495657 h 701510"/>
              <a:gd name="connsiteX7" fmla="*/ 247777 w 251971"/>
              <a:gd name="connsiteY7" fmla="*/ 306905 h 701510"/>
              <a:gd name="connsiteX8" fmla="*/ 172276 w 251971"/>
              <a:gd name="connsiteY8" fmla="*/ 707 h 7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971" h="701510">
                <a:moveTo>
                  <a:pt x="172276" y="707"/>
                </a:moveTo>
                <a:cubicBezTo>
                  <a:pt x="172975" y="16087"/>
                  <a:pt x="251971" y="295720"/>
                  <a:pt x="251971" y="399184"/>
                </a:cubicBezTo>
                <a:cubicBezTo>
                  <a:pt x="251971" y="502648"/>
                  <a:pt x="182762" y="618696"/>
                  <a:pt x="172276" y="621492"/>
                </a:cubicBezTo>
                <a:cubicBezTo>
                  <a:pt x="161790" y="624288"/>
                  <a:pt x="217716" y="402679"/>
                  <a:pt x="189054" y="415962"/>
                </a:cubicBezTo>
                <a:cubicBezTo>
                  <a:pt x="160392" y="429245"/>
                  <a:pt x="-8087" y="712373"/>
                  <a:pt x="302" y="701188"/>
                </a:cubicBezTo>
                <a:cubicBezTo>
                  <a:pt x="8691" y="690003"/>
                  <a:pt x="204434" y="383105"/>
                  <a:pt x="239388" y="348850"/>
                </a:cubicBezTo>
                <a:cubicBezTo>
                  <a:pt x="274342" y="314595"/>
                  <a:pt x="210026" y="495657"/>
                  <a:pt x="210026" y="495657"/>
                </a:cubicBezTo>
                <a:cubicBezTo>
                  <a:pt x="211424" y="488666"/>
                  <a:pt x="251272" y="388698"/>
                  <a:pt x="247777" y="306905"/>
                </a:cubicBezTo>
                <a:cubicBezTo>
                  <a:pt x="244282" y="225112"/>
                  <a:pt x="171577" y="-14673"/>
                  <a:pt x="172276" y="7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CC489537-0745-F6CF-8A91-7FFE2C392C40}"/>
              </a:ext>
            </a:extLst>
          </p:cNvPr>
          <p:cNvSpPr/>
          <p:nvPr/>
        </p:nvSpPr>
        <p:spPr>
          <a:xfrm>
            <a:off x="4096724" y="9095032"/>
            <a:ext cx="471490" cy="968526"/>
          </a:xfrm>
          <a:custGeom>
            <a:avLst/>
            <a:gdLst>
              <a:gd name="connsiteX0" fmla="*/ 1298 w 471490"/>
              <a:gd name="connsiteY0" fmla="*/ 2829 h 968526"/>
              <a:gd name="connsiteX1" fmla="*/ 341052 w 471490"/>
              <a:gd name="connsiteY1" fmla="*/ 569085 h 968526"/>
              <a:gd name="connsiteX2" fmla="*/ 231995 w 471490"/>
              <a:gd name="connsiteY2" fmla="*/ 514557 h 968526"/>
              <a:gd name="connsiteX3" fmla="*/ 374608 w 471490"/>
              <a:gd name="connsiteY3" fmla="*/ 665559 h 968526"/>
              <a:gd name="connsiteX4" fmla="*/ 374608 w 471490"/>
              <a:gd name="connsiteY4" fmla="*/ 858506 h 968526"/>
              <a:gd name="connsiteX5" fmla="*/ 408164 w 471490"/>
              <a:gd name="connsiteY5" fmla="*/ 791394 h 968526"/>
              <a:gd name="connsiteX6" fmla="*/ 454304 w 471490"/>
              <a:gd name="connsiteY6" fmla="*/ 967562 h 968526"/>
              <a:gd name="connsiteX7" fmla="*/ 378803 w 471490"/>
              <a:gd name="connsiteY7" fmla="*/ 699115 h 968526"/>
              <a:gd name="connsiteX8" fmla="*/ 320080 w 471490"/>
              <a:gd name="connsiteY8" fmla="*/ 506168 h 968526"/>
              <a:gd name="connsiteX9" fmla="*/ 471082 w 471490"/>
              <a:gd name="connsiteY9" fmla="*/ 648781 h 968526"/>
              <a:gd name="connsiteX10" fmla="*/ 362025 w 471490"/>
              <a:gd name="connsiteY10" fmla="*/ 514557 h 968526"/>
              <a:gd name="connsiteX11" fmla="*/ 282329 w 471490"/>
              <a:gd name="connsiteY11" fmla="*/ 15412 h 968526"/>
              <a:gd name="connsiteX12" fmla="*/ 320080 w 471490"/>
              <a:gd name="connsiteY12" fmla="*/ 539724 h 968526"/>
              <a:gd name="connsiteX13" fmla="*/ 223606 w 471490"/>
              <a:gd name="connsiteY13" fmla="*/ 279665 h 968526"/>
              <a:gd name="connsiteX14" fmla="*/ 223606 w 471490"/>
              <a:gd name="connsiteY14" fmla="*/ 346777 h 968526"/>
              <a:gd name="connsiteX15" fmla="*/ 1298 w 471490"/>
              <a:gd name="connsiteY15" fmla="*/ 2829 h 96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1490" h="968526">
                <a:moveTo>
                  <a:pt x="1298" y="2829"/>
                </a:moveTo>
                <a:cubicBezTo>
                  <a:pt x="20872" y="39880"/>
                  <a:pt x="302603" y="483797"/>
                  <a:pt x="341052" y="569085"/>
                </a:cubicBezTo>
                <a:cubicBezTo>
                  <a:pt x="379501" y="654373"/>
                  <a:pt x="226402" y="498478"/>
                  <a:pt x="231995" y="514557"/>
                </a:cubicBezTo>
                <a:cubicBezTo>
                  <a:pt x="237588" y="530636"/>
                  <a:pt x="350839" y="608234"/>
                  <a:pt x="374608" y="665559"/>
                </a:cubicBezTo>
                <a:cubicBezTo>
                  <a:pt x="398377" y="722884"/>
                  <a:pt x="369015" y="837534"/>
                  <a:pt x="374608" y="858506"/>
                </a:cubicBezTo>
                <a:cubicBezTo>
                  <a:pt x="380201" y="879479"/>
                  <a:pt x="394881" y="773218"/>
                  <a:pt x="408164" y="791394"/>
                </a:cubicBezTo>
                <a:cubicBezTo>
                  <a:pt x="421447" y="809570"/>
                  <a:pt x="459197" y="982942"/>
                  <a:pt x="454304" y="967562"/>
                </a:cubicBezTo>
                <a:cubicBezTo>
                  <a:pt x="449411" y="952182"/>
                  <a:pt x="401174" y="776014"/>
                  <a:pt x="378803" y="699115"/>
                </a:cubicBezTo>
                <a:cubicBezTo>
                  <a:pt x="356432" y="622216"/>
                  <a:pt x="304700" y="514557"/>
                  <a:pt x="320080" y="506168"/>
                </a:cubicBezTo>
                <a:cubicBezTo>
                  <a:pt x="335460" y="497779"/>
                  <a:pt x="464091" y="647383"/>
                  <a:pt x="471082" y="648781"/>
                </a:cubicBezTo>
                <a:cubicBezTo>
                  <a:pt x="478073" y="650179"/>
                  <a:pt x="393484" y="620119"/>
                  <a:pt x="362025" y="514557"/>
                </a:cubicBezTo>
                <a:cubicBezTo>
                  <a:pt x="330566" y="408996"/>
                  <a:pt x="289320" y="11218"/>
                  <a:pt x="282329" y="15412"/>
                </a:cubicBezTo>
                <a:cubicBezTo>
                  <a:pt x="275338" y="19606"/>
                  <a:pt x="329867" y="495682"/>
                  <a:pt x="320080" y="539724"/>
                </a:cubicBezTo>
                <a:cubicBezTo>
                  <a:pt x="310293" y="583766"/>
                  <a:pt x="239685" y="311823"/>
                  <a:pt x="223606" y="279665"/>
                </a:cubicBezTo>
                <a:cubicBezTo>
                  <a:pt x="207527" y="247507"/>
                  <a:pt x="257861" y="389421"/>
                  <a:pt x="223606" y="346777"/>
                </a:cubicBezTo>
                <a:cubicBezTo>
                  <a:pt x="189351" y="304133"/>
                  <a:pt x="-18276" y="-34222"/>
                  <a:pt x="1298" y="28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20200AE7-88C7-91A1-6654-494A917D6519}"/>
              </a:ext>
            </a:extLst>
          </p:cNvPr>
          <p:cNvSpPr/>
          <p:nvPr/>
        </p:nvSpPr>
        <p:spPr>
          <a:xfrm>
            <a:off x="3384923" y="7642262"/>
            <a:ext cx="362297" cy="123747"/>
          </a:xfrm>
          <a:custGeom>
            <a:avLst/>
            <a:gdLst>
              <a:gd name="connsiteX0" fmla="*/ 35 w 362297"/>
              <a:gd name="connsiteY0" fmla="*/ 109 h 123747"/>
              <a:gd name="connsiteX1" fmla="*/ 331400 w 362297"/>
              <a:gd name="connsiteY1" fmla="*/ 117555 h 123747"/>
              <a:gd name="connsiteX2" fmla="*/ 310427 w 362297"/>
              <a:gd name="connsiteY2" fmla="*/ 96582 h 123747"/>
              <a:gd name="connsiteX3" fmla="*/ 35 w 362297"/>
              <a:gd name="connsiteY3" fmla="*/ 109 h 12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7" h="123747">
                <a:moveTo>
                  <a:pt x="35" y="109"/>
                </a:moveTo>
                <a:cubicBezTo>
                  <a:pt x="3530" y="3604"/>
                  <a:pt x="331400" y="117555"/>
                  <a:pt x="331400" y="117555"/>
                </a:cubicBezTo>
                <a:cubicBezTo>
                  <a:pt x="383132" y="133634"/>
                  <a:pt x="365654" y="115457"/>
                  <a:pt x="310427" y="96582"/>
                </a:cubicBezTo>
                <a:cubicBezTo>
                  <a:pt x="255200" y="77707"/>
                  <a:pt x="-3460" y="-3386"/>
                  <a:pt x="35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E67CBD88-B612-3484-CF83-2BB9F2A14878}"/>
              </a:ext>
            </a:extLst>
          </p:cNvPr>
          <p:cNvSpPr/>
          <p:nvPr/>
        </p:nvSpPr>
        <p:spPr>
          <a:xfrm>
            <a:off x="4555079" y="7947677"/>
            <a:ext cx="839080" cy="1245408"/>
          </a:xfrm>
          <a:custGeom>
            <a:avLst/>
            <a:gdLst>
              <a:gd name="connsiteX0" fmla="*/ 143 w 839080"/>
              <a:gd name="connsiteY0" fmla="*/ 892 h 1245408"/>
              <a:gd name="connsiteX1" fmla="*/ 356675 w 839080"/>
              <a:gd name="connsiteY1" fmla="*/ 537787 h 1245408"/>
              <a:gd name="connsiteX2" fmla="*/ 486704 w 839080"/>
              <a:gd name="connsiteY2" fmla="*/ 831402 h 1245408"/>
              <a:gd name="connsiteX3" fmla="*/ 457343 w 839080"/>
              <a:gd name="connsiteY3" fmla="*/ 680400 h 1245408"/>
              <a:gd name="connsiteX4" fmla="*/ 524455 w 839080"/>
              <a:gd name="connsiteY4" fmla="*/ 1238268 h 1245408"/>
              <a:gd name="connsiteX5" fmla="*/ 516066 w 839080"/>
              <a:gd name="connsiteY5" fmla="*/ 986598 h 1245408"/>
              <a:gd name="connsiteX6" fmla="*/ 541233 w 839080"/>
              <a:gd name="connsiteY6" fmla="*/ 843985 h 1245408"/>
              <a:gd name="connsiteX7" fmla="*/ 788708 w 839080"/>
              <a:gd name="connsiteY7" fmla="*/ 814624 h 1245408"/>
              <a:gd name="connsiteX8" fmla="*/ 469927 w 839080"/>
              <a:gd name="connsiteY8" fmla="*/ 793651 h 1245408"/>
              <a:gd name="connsiteX9" fmla="*/ 839042 w 839080"/>
              <a:gd name="connsiteY9" fmla="*/ 713956 h 1245408"/>
              <a:gd name="connsiteX10" fmla="*/ 495093 w 839080"/>
              <a:gd name="connsiteY10" fmla="*/ 722345 h 1245408"/>
              <a:gd name="connsiteX11" fmla="*/ 784514 w 839080"/>
              <a:gd name="connsiteY11" fmla="*/ 688789 h 1245408"/>
              <a:gd name="connsiteX12" fmla="*/ 457343 w 839080"/>
              <a:gd name="connsiteY12" fmla="*/ 634261 h 1245408"/>
              <a:gd name="connsiteX13" fmla="*/ 373453 w 839080"/>
              <a:gd name="connsiteY13" fmla="*/ 374202 h 1245408"/>
              <a:gd name="connsiteX14" fmla="*/ 356675 w 839080"/>
              <a:gd name="connsiteY14" fmla="*/ 424536 h 1245408"/>
              <a:gd name="connsiteX15" fmla="*/ 486704 w 839080"/>
              <a:gd name="connsiteY15" fmla="*/ 244173 h 1245408"/>
              <a:gd name="connsiteX16" fmla="*/ 352481 w 839080"/>
              <a:gd name="connsiteY16" fmla="*/ 382591 h 1245408"/>
              <a:gd name="connsiteX17" fmla="*/ 281174 w 839080"/>
              <a:gd name="connsiteY17" fmla="*/ 298701 h 1245408"/>
              <a:gd name="connsiteX18" fmla="*/ 117589 w 839080"/>
              <a:gd name="connsiteY18" fmla="*/ 122532 h 1245408"/>
              <a:gd name="connsiteX19" fmla="*/ 310536 w 839080"/>
              <a:gd name="connsiteY19" fmla="*/ 403563 h 1245408"/>
              <a:gd name="connsiteX20" fmla="*/ 143 w 839080"/>
              <a:gd name="connsiteY20" fmla="*/ 892 h 12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9080" h="1245408">
                <a:moveTo>
                  <a:pt x="143" y="892"/>
                </a:moveTo>
                <a:cubicBezTo>
                  <a:pt x="7833" y="23263"/>
                  <a:pt x="275581" y="399369"/>
                  <a:pt x="356675" y="537787"/>
                </a:cubicBezTo>
                <a:cubicBezTo>
                  <a:pt x="437769" y="676205"/>
                  <a:pt x="469926" y="807633"/>
                  <a:pt x="486704" y="831402"/>
                </a:cubicBezTo>
                <a:cubicBezTo>
                  <a:pt x="503482" y="855171"/>
                  <a:pt x="451051" y="612589"/>
                  <a:pt x="457343" y="680400"/>
                </a:cubicBezTo>
                <a:cubicBezTo>
                  <a:pt x="463635" y="748211"/>
                  <a:pt x="514668" y="1187235"/>
                  <a:pt x="524455" y="1238268"/>
                </a:cubicBezTo>
                <a:cubicBezTo>
                  <a:pt x="534242" y="1289301"/>
                  <a:pt x="513270" y="1052312"/>
                  <a:pt x="516066" y="986598"/>
                </a:cubicBezTo>
                <a:cubicBezTo>
                  <a:pt x="518862" y="920884"/>
                  <a:pt x="495793" y="872647"/>
                  <a:pt x="541233" y="843985"/>
                </a:cubicBezTo>
                <a:cubicBezTo>
                  <a:pt x="586673" y="815323"/>
                  <a:pt x="800592" y="823013"/>
                  <a:pt x="788708" y="814624"/>
                </a:cubicBezTo>
                <a:cubicBezTo>
                  <a:pt x="776824" y="806235"/>
                  <a:pt x="461538" y="810429"/>
                  <a:pt x="469927" y="793651"/>
                </a:cubicBezTo>
                <a:cubicBezTo>
                  <a:pt x="478316" y="776873"/>
                  <a:pt x="834848" y="725840"/>
                  <a:pt x="839042" y="713956"/>
                </a:cubicBezTo>
                <a:cubicBezTo>
                  <a:pt x="843236" y="702072"/>
                  <a:pt x="504181" y="726540"/>
                  <a:pt x="495093" y="722345"/>
                </a:cubicBezTo>
                <a:cubicBezTo>
                  <a:pt x="486005" y="718150"/>
                  <a:pt x="790806" y="703470"/>
                  <a:pt x="784514" y="688789"/>
                </a:cubicBezTo>
                <a:cubicBezTo>
                  <a:pt x="778222" y="674108"/>
                  <a:pt x="525853" y="686692"/>
                  <a:pt x="457343" y="634261"/>
                </a:cubicBezTo>
                <a:cubicBezTo>
                  <a:pt x="388833" y="581830"/>
                  <a:pt x="390231" y="409156"/>
                  <a:pt x="373453" y="374202"/>
                </a:cubicBezTo>
                <a:cubicBezTo>
                  <a:pt x="356675" y="339248"/>
                  <a:pt x="337800" y="446207"/>
                  <a:pt x="356675" y="424536"/>
                </a:cubicBezTo>
                <a:cubicBezTo>
                  <a:pt x="375550" y="402865"/>
                  <a:pt x="487403" y="251164"/>
                  <a:pt x="486704" y="244173"/>
                </a:cubicBezTo>
                <a:cubicBezTo>
                  <a:pt x="486005" y="237182"/>
                  <a:pt x="386736" y="373503"/>
                  <a:pt x="352481" y="382591"/>
                </a:cubicBezTo>
                <a:cubicBezTo>
                  <a:pt x="318226" y="391679"/>
                  <a:pt x="320323" y="342044"/>
                  <a:pt x="281174" y="298701"/>
                </a:cubicBezTo>
                <a:cubicBezTo>
                  <a:pt x="242025" y="255358"/>
                  <a:pt x="112695" y="105055"/>
                  <a:pt x="117589" y="122532"/>
                </a:cubicBezTo>
                <a:cubicBezTo>
                  <a:pt x="122483" y="140009"/>
                  <a:pt x="324518" y="423137"/>
                  <a:pt x="310536" y="403563"/>
                </a:cubicBezTo>
                <a:cubicBezTo>
                  <a:pt x="296554" y="383989"/>
                  <a:pt x="-7547" y="-21479"/>
                  <a:pt x="143" y="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6812D294-04ED-E2FC-02EF-897CF66B9ABA}"/>
              </a:ext>
            </a:extLst>
          </p:cNvPr>
          <p:cNvSpPr/>
          <p:nvPr/>
        </p:nvSpPr>
        <p:spPr>
          <a:xfrm>
            <a:off x="6978474" y="7029023"/>
            <a:ext cx="271250" cy="247635"/>
          </a:xfrm>
          <a:custGeom>
            <a:avLst/>
            <a:gdLst>
              <a:gd name="connsiteX0" fmla="*/ 210373 w 271250"/>
              <a:gd name="connsiteY0" fmla="*/ 219 h 247635"/>
              <a:gd name="connsiteX1" fmla="*/ 246949 w 271250"/>
              <a:gd name="connsiteY1" fmla="*/ 89997 h 247635"/>
              <a:gd name="connsiteX2" fmla="*/ 4217 w 271250"/>
              <a:gd name="connsiteY2" fmla="*/ 159824 h 247635"/>
              <a:gd name="connsiteX3" fmla="*/ 103970 w 271250"/>
              <a:gd name="connsiteY3" fmla="*/ 129898 h 247635"/>
              <a:gd name="connsiteX4" fmla="*/ 246949 w 271250"/>
              <a:gd name="connsiteY4" fmla="*/ 116597 h 247635"/>
              <a:gd name="connsiteX5" fmla="*/ 217023 w 271250"/>
              <a:gd name="connsiteY5" fmla="*/ 149848 h 247635"/>
              <a:gd name="connsiteX6" fmla="*/ 150521 w 271250"/>
              <a:gd name="connsiteY6" fmla="*/ 246276 h 247635"/>
              <a:gd name="connsiteX7" fmla="*/ 270224 w 271250"/>
              <a:gd name="connsiteY7" fmla="*/ 70046 h 247635"/>
              <a:gd name="connsiteX8" fmla="*/ 210373 w 271250"/>
              <a:gd name="connsiteY8" fmla="*/ 219 h 24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250" h="247635">
                <a:moveTo>
                  <a:pt x="210373" y="219"/>
                </a:moveTo>
                <a:cubicBezTo>
                  <a:pt x="206494" y="3544"/>
                  <a:pt x="281308" y="63396"/>
                  <a:pt x="246949" y="89997"/>
                </a:cubicBezTo>
                <a:cubicBezTo>
                  <a:pt x="212590" y="116598"/>
                  <a:pt x="28047" y="153174"/>
                  <a:pt x="4217" y="159824"/>
                </a:cubicBezTo>
                <a:cubicBezTo>
                  <a:pt x="-19613" y="166474"/>
                  <a:pt x="63515" y="137102"/>
                  <a:pt x="103970" y="129898"/>
                </a:cubicBezTo>
                <a:cubicBezTo>
                  <a:pt x="144425" y="122694"/>
                  <a:pt x="228107" y="113272"/>
                  <a:pt x="246949" y="116597"/>
                </a:cubicBezTo>
                <a:cubicBezTo>
                  <a:pt x="265791" y="119922"/>
                  <a:pt x="233094" y="128235"/>
                  <a:pt x="217023" y="149848"/>
                </a:cubicBezTo>
                <a:cubicBezTo>
                  <a:pt x="200952" y="171461"/>
                  <a:pt x="141654" y="259576"/>
                  <a:pt x="150521" y="246276"/>
                </a:cubicBezTo>
                <a:cubicBezTo>
                  <a:pt x="159388" y="232976"/>
                  <a:pt x="260249" y="108285"/>
                  <a:pt x="270224" y="70046"/>
                </a:cubicBezTo>
                <a:cubicBezTo>
                  <a:pt x="280199" y="31808"/>
                  <a:pt x="214252" y="-3106"/>
                  <a:pt x="210373" y="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25955498-E6B6-D868-7133-07D3B2A347E4}"/>
              </a:ext>
            </a:extLst>
          </p:cNvPr>
          <p:cNvSpPr/>
          <p:nvPr/>
        </p:nvSpPr>
        <p:spPr>
          <a:xfrm>
            <a:off x="6875616" y="7004036"/>
            <a:ext cx="353418" cy="493153"/>
          </a:xfrm>
          <a:custGeom>
            <a:avLst/>
            <a:gdLst>
              <a:gd name="connsiteX0" fmla="*/ 353132 w 353418"/>
              <a:gd name="connsiteY0" fmla="*/ 158210 h 493153"/>
              <a:gd name="connsiteX1" fmla="*/ 190202 w 353418"/>
              <a:gd name="connsiteY1" fmla="*/ 191461 h 493153"/>
              <a:gd name="connsiteX2" fmla="*/ 672 w 353418"/>
              <a:gd name="connsiteY2" fmla="*/ 490719 h 493153"/>
              <a:gd name="connsiteX3" fmla="*/ 260029 w 353418"/>
              <a:gd name="connsiteY3" fmla="*/ 5256 h 493153"/>
              <a:gd name="connsiteX4" fmla="*/ 130351 w 353418"/>
              <a:gd name="connsiteY4" fmla="*/ 231362 h 493153"/>
              <a:gd name="connsiteX5" fmla="*/ 186877 w 353418"/>
              <a:gd name="connsiteY5" fmla="*/ 201436 h 493153"/>
              <a:gd name="connsiteX6" fmla="*/ 346481 w 353418"/>
              <a:gd name="connsiteY6" fmla="*/ 251312 h 493153"/>
              <a:gd name="connsiteX7" fmla="*/ 123700 w 353418"/>
              <a:gd name="connsiteY7" fmla="*/ 211411 h 493153"/>
              <a:gd name="connsiteX8" fmla="*/ 266679 w 353418"/>
              <a:gd name="connsiteY8" fmla="*/ 254637 h 493153"/>
              <a:gd name="connsiteX9" fmla="*/ 323206 w 353418"/>
              <a:gd name="connsiteY9" fmla="*/ 267938 h 493153"/>
              <a:gd name="connsiteX10" fmla="*/ 150301 w 353418"/>
              <a:gd name="connsiteY10" fmla="*/ 198111 h 493153"/>
              <a:gd name="connsiteX11" fmla="*/ 353132 w 353418"/>
              <a:gd name="connsiteY11" fmla="*/ 158210 h 49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3418" h="493153">
                <a:moveTo>
                  <a:pt x="353132" y="158210"/>
                </a:moveTo>
                <a:cubicBezTo>
                  <a:pt x="359782" y="157102"/>
                  <a:pt x="248945" y="136043"/>
                  <a:pt x="190202" y="191461"/>
                </a:cubicBezTo>
                <a:cubicBezTo>
                  <a:pt x="131459" y="246879"/>
                  <a:pt x="-10966" y="521753"/>
                  <a:pt x="672" y="490719"/>
                </a:cubicBezTo>
                <a:cubicBezTo>
                  <a:pt x="12310" y="459685"/>
                  <a:pt x="238416" y="48482"/>
                  <a:pt x="260029" y="5256"/>
                </a:cubicBezTo>
                <a:cubicBezTo>
                  <a:pt x="281642" y="-37970"/>
                  <a:pt x="142543" y="198665"/>
                  <a:pt x="130351" y="231362"/>
                </a:cubicBezTo>
                <a:cubicBezTo>
                  <a:pt x="118159" y="264059"/>
                  <a:pt x="150855" y="198111"/>
                  <a:pt x="186877" y="201436"/>
                </a:cubicBezTo>
                <a:cubicBezTo>
                  <a:pt x="222899" y="204761"/>
                  <a:pt x="357011" y="249650"/>
                  <a:pt x="346481" y="251312"/>
                </a:cubicBezTo>
                <a:cubicBezTo>
                  <a:pt x="335951" y="252975"/>
                  <a:pt x="137000" y="210857"/>
                  <a:pt x="123700" y="211411"/>
                </a:cubicBezTo>
                <a:cubicBezTo>
                  <a:pt x="110400" y="211965"/>
                  <a:pt x="233428" y="245216"/>
                  <a:pt x="266679" y="254637"/>
                </a:cubicBezTo>
                <a:cubicBezTo>
                  <a:pt x="299930" y="264058"/>
                  <a:pt x="342602" y="277359"/>
                  <a:pt x="323206" y="267938"/>
                </a:cubicBezTo>
                <a:cubicBezTo>
                  <a:pt x="303810" y="258517"/>
                  <a:pt x="146976" y="218061"/>
                  <a:pt x="150301" y="198111"/>
                </a:cubicBezTo>
                <a:cubicBezTo>
                  <a:pt x="153626" y="178161"/>
                  <a:pt x="346482" y="159318"/>
                  <a:pt x="353132" y="1582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DE165DDF-AA26-8FD7-9537-68C1CEF02047}"/>
              </a:ext>
            </a:extLst>
          </p:cNvPr>
          <p:cNvSpPr/>
          <p:nvPr/>
        </p:nvSpPr>
        <p:spPr>
          <a:xfrm>
            <a:off x="6530450" y="7467193"/>
            <a:ext cx="459553" cy="1075120"/>
          </a:xfrm>
          <a:custGeom>
            <a:avLst/>
            <a:gdLst>
              <a:gd name="connsiteX0" fmla="*/ 458891 w 459553"/>
              <a:gd name="connsiteY0" fmla="*/ 961 h 1075120"/>
              <a:gd name="connsiteX1" fmla="*/ 379089 w 459553"/>
              <a:gd name="connsiteY1" fmla="*/ 253668 h 1075120"/>
              <a:gd name="connsiteX2" fmla="*/ 29 w 459553"/>
              <a:gd name="connsiteY2" fmla="*/ 1074966 h 1075120"/>
              <a:gd name="connsiteX3" fmla="*/ 359138 w 459553"/>
              <a:gd name="connsiteY3" fmla="*/ 320170 h 1075120"/>
              <a:gd name="connsiteX4" fmla="*/ 458891 w 459553"/>
              <a:gd name="connsiteY4" fmla="*/ 961 h 107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553" h="1075120">
                <a:moveTo>
                  <a:pt x="458891" y="961"/>
                </a:moveTo>
                <a:cubicBezTo>
                  <a:pt x="462216" y="-10123"/>
                  <a:pt x="455566" y="74667"/>
                  <a:pt x="379089" y="253668"/>
                </a:cubicBezTo>
                <a:cubicBezTo>
                  <a:pt x="302612" y="432669"/>
                  <a:pt x="3354" y="1063882"/>
                  <a:pt x="29" y="1074966"/>
                </a:cubicBezTo>
                <a:cubicBezTo>
                  <a:pt x="-3296" y="1086050"/>
                  <a:pt x="278782" y="495846"/>
                  <a:pt x="359138" y="320170"/>
                </a:cubicBezTo>
                <a:cubicBezTo>
                  <a:pt x="439494" y="144494"/>
                  <a:pt x="455566" y="12045"/>
                  <a:pt x="458891" y="9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3E2A6D17-3744-3F92-04A0-E5ACCCF219E9}"/>
              </a:ext>
            </a:extLst>
          </p:cNvPr>
          <p:cNvSpPr/>
          <p:nvPr/>
        </p:nvSpPr>
        <p:spPr>
          <a:xfrm>
            <a:off x="6508166" y="7469382"/>
            <a:ext cx="463361" cy="1058577"/>
          </a:xfrm>
          <a:custGeom>
            <a:avLst/>
            <a:gdLst>
              <a:gd name="connsiteX0" fmla="*/ 454574 w 463361"/>
              <a:gd name="connsiteY0" fmla="*/ 8747 h 1058577"/>
              <a:gd name="connsiteX1" fmla="*/ 334871 w 463361"/>
              <a:gd name="connsiteY1" fmla="*/ 374507 h 1058577"/>
              <a:gd name="connsiteX2" fmla="*/ 348171 w 463361"/>
              <a:gd name="connsiteY2" fmla="*/ 311331 h 1058577"/>
              <a:gd name="connsiteX3" fmla="*/ 218493 w 463361"/>
              <a:gd name="connsiteY3" fmla="*/ 590638 h 1058577"/>
              <a:gd name="connsiteX4" fmla="*/ 235118 w 463361"/>
              <a:gd name="connsiteY4" fmla="*/ 570688 h 1058577"/>
              <a:gd name="connsiteX5" fmla="*/ 2362 w 463361"/>
              <a:gd name="connsiteY5" fmla="*/ 1052826 h 1058577"/>
              <a:gd name="connsiteX6" fmla="*/ 401373 w 463361"/>
              <a:gd name="connsiteY6" fmla="*/ 194953 h 1058577"/>
              <a:gd name="connsiteX7" fmla="*/ 454574 w 463361"/>
              <a:gd name="connsiteY7" fmla="*/ 8747 h 10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361" h="1058577">
                <a:moveTo>
                  <a:pt x="454574" y="8747"/>
                </a:moveTo>
                <a:cubicBezTo>
                  <a:pt x="443490" y="38673"/>
                  <a:pt x="352605" y="324076"/>
                  <a:pt x="334871" y="374507"/>
                </a:cubicBezTo>
                <a:cubicBezTo>
                  <a:pt x="317137" y="424938"/>
                  <a:pt x="367567" y="275309"/>
                  <a:pt x="348171" y="311331"/>
                </a:cubicBezTo>
                <a:cubicBezTo>
                  <a:pt x="328775" y="347353"/>
                  <a:pt x="237335" y="547412"/>
                  <a:pt x="218493" y="590638"/>
                </a:cubicBezTo>
                <a:cubicBezTo>
                  <a:pt x="199651" y="633864"/>
                  <a:pt x="271140" y="493657"/>
                  <a:pt x="235118" y="570688"/>
                </a:cubicBezTo>
                <a:cubicBezTo>
                  <a:pt x="199096" y="647719"/>
                  <a:pt x="-25347" y="1115448"/>
                  <a:pt x="2362" y="1052826"/>
                </a:cubicBezTo>
                <a:cubicBezTo>
                  <a:pt x="30071" y="990204"/>
                  <a:pt x="322679" y="367858"/>
                  <a:pt x="401373" y="194953"/>
                </a:cubicBezTo>
                <a:cubicBezTo>
                  <a:pt x="480067" y="22048"/>
                  <a:pt x="465658" y="-21179"/>
                  <a:pt x="454574" y="87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51BF18FC-0B32-293C-AB35-5485F2D0D60B}"/>
              </a:ext>
            </a:extLst>
          </p:cNvPr>
          <p:cNvSpPr/>
          <p:nvPr/>
        </p:nvSpPr>
        <p:spPr>
          <a:xfrm>
            <a:off x="7022488" y="7165350"/>
            <a:ext cx="55275" cy="530482"/>
          </a:xfrm>
          <a:custGeom>
            <a:avLst/>
            <a:gdLst>
              <a:gd name="connsiteX0" fmla="*/ 104 w 55275"/>
              <a:gd name="connsiteY0" fmla="*/ 3546 h 530482"/>
              <a:gd name="connsiteX1" fmla="*/ 53305 w 55275"/>
              <a:gd name="connsiteY1" fmla="*/ 522260 h 530482"/>
              <a:gd name="connsiteX2" fmla="*/ 40005 w 55275"/>
              <a:gd name="connsiteY2" fmla="*/ 302804 h 530482"/>
              <a:gd name="connsiteX3" fmla="*/ 104 w 55275"/>
              <a:gd name="connsiteY3" fmla="*/ 3546 h 53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75" h="530482">
                <a:moveTo>
                  <a:pt x="104" y="3546"/>
                </a:moveTo>
                <a:cubicBezTo>
                  <a:pt x="2321" y="40122"/>
                  <a:pt x="46655" y="472384"/>
                  <a:pt x="53305" y="522260"/>
                </a:cubicBezTo>
                <a:cubicBezTo>
                  <a:pt x="59955" y="572136"/>
                  <a:pt x="48318" y="382052"/>
                  <a:pt x="40005" y="302804"/>
                </a:cubicBezTo>
                <a:cubicBezTo>
                  <a:pt x="31692" y="223556"/>
                  <a:pt x="-2113" y="-33030"/>
                  <a:pt x="104" y="35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EA5D3363-0BA4-8DAA-7D65-F95F5D39EF8E}"/>
              </a:ext>
            </a:extLst>
          </p:cNvPr>
          <p:cNvSpPr/>
          <p:nvPr/>
        </p:nvSpPr>
        <p:spPr>
          <a:xfrm>
            <a:off x="7009292" y="7327626"/>
            <a:ext cx="37202" cy="329479"/>
          </a:xfrm>
          <a:custGeom>
            <a:avLst/>
            <a:gdLst>
              <a:gd name="connsiteX0" fmla="*/ 0 w 37202"/>
              <a:gd name="connsiteY0" fmla="*/ 874 h 329479"/>
              <a:gd name="connsiteX1" fmla="*/ 33251 w 37202"/>
              <a:gd name="connsiteY1" fmla="*/ 320083 h 329479"/>
              <a:gd name="connsiteX2" fmla="*/ 33251 w 37202"/>
              <a:gd name="connsiteY2" fmla="*/ 226981 h 329479"/>
              <a:gd name="connsiteX3" fmla="*/ 0 w 37202"/>
              <a:gd name="connsiteY3" fmla="*/ 874 h 32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2" h="329479">
                <a:moveTo>
                  <a:pt x="0" y="874"/>
                </a:moveTo>
                <a:cubicBezTo>
                  <a:pt x="0" y="16391"/>
                  <a:pt x="27709" y="282399"/>
                  <a:pt x="33251" y="320083"/>
                </a:cubicBezTo>
                <a:cubicBezTo>
                  <a:pt x="38793" y="357767"/>
                  <a:pt x="38239" y="272978"/>
                  <a:pt x="33251" y="226981"/>
                </a:cubicBezTo>
                <a:cubicBezTo>
                  <a:pt x="28263" y="180984"/>
                  <a:pt x="0" y="-14643"/>
                  <a:pt x="0" y="8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C0D24587-8E43-B1E4-E7F9-B8D19EF02B08}"/>
              </a:ext>
            </a:extLst>
          </p:cNvPr>
          <p:cNvSpPr/>
          <p:nvPr/>
        </p:nvSpPr>
        <p:spPr>
          <a:xfrm>
            <a:off x="6998628" y="7814832"/>
            <a:ext cx="34160" cy="855658"/>
          </a:xfrm>
          <a:custGeom>
            <a:avLst/>
            <a:gdLst>
              <a:gd name="connsiteX0" fmla="*/ 688 w 34160"/>
              <a:gd name="connsiteY0" fmla="*/ 2457 h 855658"/>
              <a:gd name="connsiteX1" fmla="*/ 33939 w 34160"/>
              <a:gd name="connsiteY1" fmla="*/ 830404 h 855658"/>
              <a:gd name="connsiteX2" fmla="*/ 13989 w 34160"/>
              <a:gd name="connsiteY2" fmla="*/ 584348 h 855658"/>
              <a:gd name="connsiteX3" fmla="*/ 688 w 34160"/>
              <a:gd name="connsiteY3" fmla="*/ 2457 h 85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0" h="855658">
                <a:moveTo>
                  <a:pt x="688" y="2457"/>
                </a:moveTo>
                <a:cubicBezTo>
                  <a:pt x="4013" y="43466"/>
                  <a:pt x="31722" y="733422"/>
                  <a:pt x="33939" y="830404"/>
                </a:cubicBezTo>
                <a:cubicBezTo>
                  <a:pt x="36156" y="927386"/>
                  <a:pt x="21193" y="723447"/>
                  <a:pt x="13989" y="584348"/>
                </a:cubicBezTo>
                <a:cubicBezTo>
                  <a:pt x="6785" y="445249"/>
                  <a:pt x="-2637" y="-38552"/>
                  <a:pt x="688" y="2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C3756E93-FC7F-0F14-8304-64ABF72C7BCB}"/>
              </a:ext>
            </a:extLst>
          </p:cNvPr>
          <p:cNvSpPr/>
          <p:nvPr/>
        </p:nvSpPr>
        <p:spPr>
          <a:xfrm>
            <a:off x="6916170" y="8357774"/>
            <a:ext cx="14981" cy="756096"/>
          </a:xfrm>
          <a:custGeom>
            <a:avLst/>
            <a:gdLst>
              <a:gd name="connsiteX0" fmla="*/ 13319 w 14981"/>
              <a:gd name="connsiteY0" fmla="*/ 1505 h 756096"/>
              <a:gd name="connsiteX1" fmla="*/ 13319 w 14981"/>
              <a:gd name="connsiteY1" fmla="*/ 729699 h 756096"/>
              <a:gd name="connsiteX2" fmla="*/ 19 w 14981"/>
              <a:gd name="connsiteY2" fmla="*/ 543494 h 756096"/>
              <a:gd name="connsiteX3" fmla="*/ 13319 w 14981"/>
              <a:gd name="connsiteY3" fmla="*/ 1505 h 7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1" h="756096">
                <a:moveTo>
                  <a:pt x="13319" y="1505"/>
                </a:moveTo>
                <a:cubicBezTo>
                  <a:pt x="15536" y="32539"/>
                  <a:pt x="15536" y="639368"/>
                  <a:pt x="13319" y="729699"/>
                </a:cubicBezTo>
                <a:cubicBezTo>
                  <a:pt x="11102" y="820030"/>
                  <a:pt x="573" y="658764"/>
                  <a:pt x="19" y="543494"/>
                </a:cubicBezTo>
                <a:cubicBezTo>
                  <a:pt x="-535" y="428224"/>
                  <a:pt x="11102" y="-29529"/>
                  <a:pt x="13319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ECFFEB5E-7DD0-7040-DE36-FDB5C9A1529D}"/>
              </a:ext>
            </a:extLst>
          </p:cNvPr>
          <p:cNvSpPr/>
          <p:nvPr/>
        </p:nvSpPr>
        <p:spPr>
          <a:xfrm>
            <a:off x="6646503" y="8262102"/>
            <a:ext cx="267276" cy="918683"/>
          </a:xfrm>
          <a:custGeom>
            <a:avLst/>
            <a:gdLst>
              <a:gd name="connsiteX0" fmla="*/ 266361 w 267276"/>
              <a:gd name="connsiteY0" fmla="*/ 4074 h 918683"/>
              <a:gd name="connsiteX1" fmla="*/ 7004 w 267276"/>
              <a:gd name="connsiteY1" fmla="*/ 898523 h 918683"/>
              <a:gd name="connsiteX2" fmla="*/ 90131 w 267276"/>
              <a:gd name="connsiteY2" fmla="*/ 579315 h 918683"/>
              <a:gd name="connsiteX3" fmla="*/ 266361 w 267276"/>
              <a:gd name="connsiteY3" fmla="*/ 4074 h 91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76" h="918683">
                <a:moveTo>
                  <a:pt x="266361" y="4074"/>
                </a:moveTo>
                <a:cubicBezTo>
                  <a:pt x="252506" y="57275"/>
                  <a:pt x="36376" y="802650"/>
                  <a:pt x="7004" y="898523"/>
                </a:cubicBezTo>
                <a:cubicBezTo>
                  <a:pt x="-22368" y="994397"/>
                  <a:pt x="47459" y="725065"/>
                  <a:pt x="90131" y="579315"/>
                </a:cubicBezTo>
                <a:cubicBezTo>
                  <a:pt x="132803" y="433565"/>
                  <a:pt x="280216" y="-49127"/>
                  <a:pt x="266361" y="4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005536AB-1E34-0EFB-595F-38FE58816D5A}"/>
              </a:ext>
            </a:extLst>
          </p:cNvPr>
          <p:cNvSpPr/>
          <p:nvPr/>
        </p:nvSpPr>
        <p:spPr>
          <a:xfrm>
            <a:off x="7511366" y="8301312"/>
            <a:ext cx="634172" cy="1437926"/>
          </a:xfrm>
          <a:custGeom>
            <a:avLst/>
            <a:gdLst>
              <a:gd name="connsiteX0" fmla="*/ 591881 w 634172"/>
              <a:gd name="connsiteY0" fmla="*/ 4765 h 1437926"/>
              <a:gd name="connsiteX1" fmla="*/ 475502 w 634172"/>
              <a:gd name="connsiteY1" fmla="*/ 570031 h 1437926"/>
              <a:gd name="connsiteX2" fmla="*/ 472177 w 634172"/>
              <a:gd name="connsiteY2" fmla="*/ 493553 h 1437926"/>
              <a:gd name="connsiteX3" fmla="*/ 14 w 634172"/>
              <a:gd name="connsiteY3" fmla="*/ 1437879 h 1437926"/>
              <a:gd name="connsiteX4" fmla="*/ 455552 w 634172"/>
              <a:gd name="connsiteY4" fmla="*/ 450327 h 1437926"/>
              <a:gd name="connsiteX5" fmla="*/ 325873 w 634172"/>
              <a:gd name="connsiteY5" fmla="*/ 769536 h 1437926"/>
              <a:gd name="connsiteX6" fmla="*/ 628457 w 634172"/>
              <a:gd name="connsiteY6" fmla="*/ 141094 h 1437926"/>
              <a:gd name="connsiteX7" fmla="*/ 528704 w 634172"/>
              <a:gd name="connsiteY7" fmla="*/ 290723 h 1437926"/>
              <a:gd name="connsiteX8" fmla="*/ 591881 w 634172"/>
              <a:gd name="connsiteY8" fmla="*/ 4765 h 143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172" h="1437926">
                <a:moveTo>
                  <a:pt x="591881" y="4765"/>
                </a:moveTo>
                <a:cubicBezTo>
                  <a:pt x="583014" y="51316"/>
                  <a:pt x="495453" y="488566"/>
                  <a:pt x="475502" y="570031"/>
                </a:cubicBezTo>
                <a:cubicBezTo>
                  <a:pt x="455551" y="651496"/>
                  <a:pt x="551425" y="348912"/>
                  <a:pt x="472177" y="493553"/>
                </a:cubicBezTo>
                <a:cubicBezTo>
                  <a:pt x="392929" y="638194"/>
                  <a:pt x="2785" y="1445083"/>
                  <a:pt x="14" y="1437879"/>
                </a:cubicBezTo>
                <a:cubicBezTo>
                  <a:pt x="-2757" y="1430675"/>
                  <a:pt x="401242" y="561717"/>
                  <a:pt x="455552" y="450327"/>
                </a:cubicBezTo>
                <a:cubicBezTo>
                  <a:pt x="509862" y="338937"/>
                  <a:pt x="297056" y="821075"/>
                  <a:pt x="325873" y="769536"/>
                </a:cubicBezTo>
                <a:cubicBezTo>
                  <a:pt x="354690" y="717997"/>
                  <a:pt x="594652" y="220896"/>
                  <a:pt x="628457" y="141094"/>
                </a:cubicBezTo>
                <a:cubicBezTo>
                  <a:pt x="662262" y="61292"/>
                  <a:pt x="535354" y="313999"/>
                  <a:pt x="528704" y="290723"/>
                </a:cubicBezTo>
                <a:cubicBezTo>
                  <a:pt x="522054" y="267447"/>
                  <a:pt x="600748" y="-41786"/>
                  <a:pt x="591881" y="47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349710BA-1B90-D643-4D7B-F7A2DD6BF27A}"/>
              </a:ext>
            </a:extLst>
          </p:cNvPr>
          <p:cNvSpPr/>
          <p:nvPr/>
        </p:nvSpPr>
        <p:spPr>
          <a:xfrm>
            <a:off x="6770817" y="8882466"/>
            <a:ext cx="99235" cy="1126893"/>
          </a:xfrm>
          <a:custGeom>
            <a:avLst/>
            <a:gdLst>
              <a:gd name="connsiteX0" fmla="*/ 98821 w 99235"/>
              <a:gd name="connsiteY0" fmla="*/ 2177 h 1126893"/>
              <a:gd name="connsiteX1" fmla="*/ 2393 w 99235"/>
              <a:gd name="connsiteY1" fmla="*/ 1086157 h 1126893"/>
              <a:gd name="connsiteX2" fmla="*/ 35644 w 99235"/>
              <a:gd name="connsiteY2" fmla="*/ 813499 h 1126893"/>
              <a:gd name="connsiteX3" fmla="*/ 98821 w 99235"/>
              <a:gd name="connsiteY3" fmla="*/ 2177 h 112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35" h="1126893">
                <a:moveTo>
                  <a:pt x="98821" y="2177"/>
                </a:moveTo>
                <a:cubicBezTo>
                  <a:pt x="93279" y="47620"/>
                  <a:pt x="12922" y="950937"/>
                  <a:pt x="2393" y="1086157"/>
                </a:cubicBezTo>
                <a:cubicBezTo>
                  <a:pt x="-8136" y="1221377"/>
                  <a:pt x="18464" y="991391"/>
                  <a:pt x="35644" y="813499"/>
                </a:cubicBezTo>
                <a:cubicBezTo>
                  <a:pt x="52824" y="635607"/>
                  <a:pt x="104363" y="-43266"/>
                  <a:pt x="98821" y="2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6997D227-0A0C-A3CA-45FC-D956F7F29454}"/>
              </a:ext>
            </a:extLst>
          </p:cNvPr>
          <p:cNvSpPr/>
          <p:nvPr/>
        </p:nvSpPr>
        <p:spPr>
          <a:xfrm>
            <a:off x="7360598" y="9677819"/>
            <a:ext cx="147148" cy="623069"/>
          </a:xfrm>
          <a:custGeom>
            <a:avLst/>
            <a:gdLst>
              <a:gd name="connsiteX0" fmla="*/ 117531 w 147148"/>
              <a:gd name="connsiteY0" fmla="*/ 4846 h 623069"/>
              <a:gd name="connsiteX1" fmla="*/ 74305 w 147148"/>
              <a:gd name="connsiteY1" fmla="*/ 413832 h 623069"/>
              <a:gd name="connsiteX2" fmla="*/ 67655 w 147148"/>
              <a:gd name="connsiteY2" fmla="*/ 367281 h 623069"/>
              <a:gd name="connsiteX3" fmla="*/ 1153 w 147148"/>
              <a:gd name="connsiteY3" fmla="*/ 619988 h 623069"/>
              <a:gd name="connsiteX4" fmla="*/ 34404 w 147148"/>
              <a:gd name="connsiteY4" fmla="*/ 483659 h 623069"/>
              <a:gd name="connsiteX5" fmla="*/ 144132 w 147148"/>
              <a:gd name="connsiteY5" fmla="*/ 137849 h 623069"/>
              <a:gd name="connsiteX6" fmla="*/ 117531 w 147148"/>
              <a:gd name="connsiteY6" fmla="*/ 184401 h 623069"/>
              <a:gd name="connsiteX7" fmla="*/ 117531 w 147148"/>
              <a:gd name="connsiteY7" fmla="*/ 4846 h 62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148" h="623069">
                <a:moveTo>
                  <a:pt x="117531" y="4846"/>
                </a:moveTo>
                <a:cubicBezTo>
                  <a:pt x="110327" y="43084"/>
                  <a:pt x="82618" y="353426"/>
                  <a:pt x="74305" y="413832"/>
                </a:cubicBezTo>
                <a:cubicBezTo>
                  <a:pt x="65992" y="474238"/>
                  <a:pt x="79847" y="332922"/>
                  <a:pt x="67655" y="367281"/>
                </a:cubicBezTo>
                <a:cubicBezTo>
                  <a:pt x="55463" y="401640"/>
                  <a:pt x="6695" y="600592"/>
                  <a:pt x="1153" y="619988"/>
                </a:cubicBezTo>
                <a:cubicBezTo>
                  <a:pt x="-4389" y="639384"/>
                  <a:pt x="10574" y="564015"/>
                  <a:pt x="34404" y="483659"/>
                </a:cubicBezTo>
                <a:cubicBezTo>
                  <a:pt x="58234" y="403303"/>
                  <a:pt x="130278" y="187725"/>
                  <a:pt x="144132" y="137849"/>
                </a:cubicBezTo>
                <a:cubicBezTo>
                  <a:pt x="157986" y="87973"/>
                  <a:pt x="119748" y="202135"/>
                  <a:pt x="117531" y="184401"/>
                </a:cubicBezTo>
                <a:cubicBezTo>
                  <a:pt x="115314" y="166667"/>
                  <a:pt x="124735" y="-33392"/>
                  <a:pt x="117531" y="48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BC06C27A-5BE9-FBA3-8F67-8C5F4F0ED640}"/>
              </a:ext>
            </a:extLst>
          </p:cNvPr>
          <p:cNvSpPr/>
          <p:nvPr/>
        </p:nvSpPr>
        <p:spPr>
          <a:xfrm>
            <a:off x="6975836" y="9726253"/>
            <a:ext cx="420167" cy="561733"/>
          </a:xfrm>
          <a:custGeom>
            <a:avLst/>
            <a:gdLst>
              <a:gd name="connsiteX0" fmla="*/ 63381 w 420167"/>
              <a:gd name="connsiteY0" fmla="*/ 62815 h 561733"/>
              <a:gd name="connsiteX1" fmla="*/ 33456 w 420167"/>
              <a:gd name="connsiteY1" fmla="*/ 249020 h 561733"/>
              <a:gd name="connsiteX2" fmla="*/ 106608 w 420167"/>
              <a:gd name="connsiteY2" fmla="*/ 268970 h 561733"/>
              <a:gd name="connsiteX3" fmla="*/ 193060 w 420167"/>
              <a:gd name="connsiteY3" fmla="*/ 298896 h 561733"/>
              <a:gd name="connsiteX4" fmla="*/ 219661 w 420167"/>
              <a:gd name="connsiteY4" fmla="*/ 232394 h 561733"/>
              <a:gd name="connsiteX5" fmla="*/ 222986 w 420167"/>
              <a:gd name="connsiteY5" fmla="*/ 348772 h 561733"/>
              <a:gd name="connsiteX6" fmla="*/ 415841 w 420167"/>
              <a:gd name="connsiteY6" fmla="*/ 342122 h 561733"/>
              <a:gd name="connsiteX7" fmla="*/ 352664 w 420167"/>
              <a:gd name="connsiteY7" fmla="*/ 415274 h 561733"/>
              <a:gd name="connsiteX8" fmla="*/ 299463 w 420167"/>
              <a:gd name="connsiteY8" fmla="*/ 561578 h 561733"/>
              <a:gd name="connsiteX9" fmla="*/ 319413 w 420167"/>
              <a:gd name="connsiteY9" fmla="*/ 441875 h 561733"/>
              <a:gd name="connsiteX10" fmla="*/ 236286 w 420167"/>
              <a:gd name="connsiteY10" fmla="*/ 365398 h 561733"/>
              <a:gd name="connsiteX11" fmla="*/ 362640 w 420167"/>
              <a:gd name="connsiteY11" fmla="*/ 391999 h 561733"/>
              <a:gd name="connsiteX12" fmla="*/ 256237 w 420167"/>
              <a:gd name="connsiteY12" fmla="*/ 342122 h 561733"/>
              <a:gd name="connsiteX13" fmla="*/ 89982 w 420167"/>
              <a:gd name="connsiteY13" fmla="*/ 325497 h 561733"/>
              <a:gd name="connsiteX14" fmla="*/ 126558 w 420167"/>
              <a:gd name="connsiteY14" fmla="*/ 292246 h 561733"/>
              <a:gd name="connsiteX15" fmla="*/ 205 w 420167"/>
              <a:gd name="connsiteY15" fmla="*/ 262320 h 561733"/>
              <a:gd name="connsiteX16" fmla="*/ 96632 w 420167"/>
              <a:gd name="connsiteY16" fmla="*/ 12938 h 561733"/>
              <a:gd name="connsiteX17" fmla="*/ 63381 w 420167"/>
              <a:gd name="connsiteY17" fmla="*/ 62815 h 56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0167" h="561733">
                <a:moveTo>
                  <a:pt x="63381" y="62815"/>
                </a:moveTo>
                <a:cubicBezTo>
                  <a:pt x="52852" y="102162"/>
                  <a:pt x="26252" y="214661"/>
                  <a:pt x="33456" y="249020"/>
                </a:cubicBezTo>
                <a:cubicBezTo>
                  <a:pt x="40660" y="283379"/>
                  <a:pt x="80007" y="260657"/>
                  <a:pt x="106608" y="268970"/>
                </a:cubicBezTo>
                <a:cubicBezTo>
                  <a:pt x="133209" y="277283"/>
                  <a:pt x="174218" y="304992"/>
                  <a:pt x="193060" y="298896"/>
                </a:cubicBezTo>
                <a:cubicBezTo>
                  <a:pt x="211902" y="292800"/>
                  <a:pt x="214673" y="224081"/>
                  <a:pt x="219661" y="232394"/>
                </a:cubicBezTo>
                <a:cubicBezTo>
                  <a:pt x="224649" y="240707"/>
                  <a:pt x="190289" y="330484"/>
                  <a:pt x="222986" y="348772"/>
                </a:cubicBezTo>
                <a:cubicBezTo>
                  <a:pt x="255683" y="367060"/>
                  <a:pt x="394228" y="331038"/>
                  <a:pt x="415841" y="342122"/>
                </a:cubicBezTo>
                <a:cubicBezTo>
                  <a:pt x="437454" y="353206"/>
                  <a:pt x="372060" y="378698"/>
                  <a:pt x="352664" y="415274"/>
                </a:cubicBezTo>
                <a:cubicBezTo>
                  <a:pt x="333268" y="451850"/>
                  <a:pt x="305005" y="557145"/>
                  <a:pt x="299463" y="561578"/>
                </a:cubicBezTo>
                <a:cubicBezTo>
                  <a:pt x="293921" y="566011"/>
                  <a:pt x="329942" y="474572"/>
                  <a:pt x="319413" y="441875"/>
                </a:cubicBezTo>
                <a:cubicBezTo>
                  <a:pt x="308884" y="409178"/>
                  <a:pt x="229081" y="373711"/>
                  <a:pt x="236286" y="365398"/>
                </a:cubicBezTo>
                <a:cubicBezTo>
                  <a:pt x="243491" y="357085"/>
                  <a:pt x="359315" y="395878"/>
                  <a:pt x="362640" y="391999"/>
                </a:cubicBezTo>
                <a:cubicBezTo>
                  <a:pt x="365965" y="388120"/>
                  <a:pt x="301680" y="353206"/>
                  <a:pt x="256237" y="342122"/>
                </a:cubicBezTo>
                <a:cubicBezTo>
                  <a:pt x="210794" y="331038"/>
                  <a:pt x="111595" y="333810"/>
                  <a:pt x="89982" y="325497"/>
                </a:cubicBezTo>
                <a:cubicBezTo>
                  <a:pt x="68369" y="317184"/>
                  <a:pt x="141521" y="302775"/>
                  <a:pt x="126558" y="292246"/>
                </a:cubicBezTo>
                <a:cubicBezTo>
                  <a:pt x="111595" y="281717"/>
                  <a:pt x="5193" y="308871"/>
                  <a:pt x="205" y="262320"/>
                </a:cubicBezTo>
                <a:cubicBezTo>
                  <a:pt x="-4783" y="215769"/>
                  <a:pt x="82778" y="48960"/>
                  <a:pt x="96632" y="12938"/>
                </a:cubicBezTo>
                <a:cubicBezTo>
                  <a:pt x="110486" y="-23084"/>
                  <a:pt x="73910" y="23468"/>
                  <a:pt x="63381" y="628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BA5C8228-2538-1453-DD73-8FB78A6E9A39}"/>
              </a:ext>
            </a:extLst>
          </p:cNvPr>
          <p:cNvSpPr/>
          <p:nvPr/>
        </p:nvSpPr>
        <p:spPr>
          <a:xfrm>
            <a:off x="3047997" y="5708954"/>
            <a:ext cx="285633" cy="1060524"/>
          </a:xfrm>
          <a:custGeom>
            <a:avLst/>
            <a:gdLst>
              <a:gd name="connsiteX0" fmla="*/ 3 w 285633"/>
              <a:gd name="connsiteY0" fmla="*/ 184 h 1060524"/>
              <a:gd name="connsiteX1" fmla="*/ 257911 w 285633"/>
              <a:gd name="connsiteY1" fmla="*/ 979061 h 1060524"/>
              <a:gd name="connsiteX2" fmla="*/ 252049 w 285633"/>
              <a:gd name="connsiteY2" fmla="*/ 897000 h 1060524"/>
              <a:gd name="connsiteX3" fmla="*/ 3 w 285633"/>
              <a:gd name="connsiteY3" fmla="*/ 184 h 106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33" h="1060524">
                <a:moveTo>
                  <a:pt x="3" y="184"/>
                </a:moveTo>
                <a:cubicBezTo>
                  <a:pt x="980" y="13861"/>
                  <a:pt x="215903" y="829592"/>
                  <a:pt x="257911" y="979061"/>
                </a:cubicBezTo>
                <a:cubicBezTo>
                  <a:pt x="299919" y="1128530"/>
                  <a:pt x="291126" y="1055262"/>
                  <a:pt x="252049" y="897000"/>
                </a:cubicBezTo>
                <a:cubicBezTo>
                  <a:pt x="212972" y="738738"/>
                  <a:pt x="-974" y="-13493"/>
                  <a:pt x="3" y="1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80BA219B-2901-78D6-F89D-C8243CC7AD40}"/>
              </a:ext>
            </a:extLst>
          </p:cNvPr>
          <p:cNvSpPr/>
          <p:nvPr/>
        </p:nvSpPr>
        <p:spPr>
          <a:xfrm>
            <a:off x="3246590" y="5107564"/>
            <a:ext cx="120045" cy="1045125"/>
          </a:xfrm>
          <a:custGeom>
            <a:avLst/>
            <a:gdLst>
              <a:gd name="connsiteX0" fmla="*/ 702 w 120045"/>
              <a:gd name="connsiteY0" fmla="*/ 3698 h 1045125"/>
              <a:gd name="connsiteX1" fmla="*/ 117933 w 120045"/>
              <a:gd name="connsiteY1" fmla="*/ 1017744 h 1045125"/>
              <a:gd name="connsiteX2" fmla="*/ 71041 w 120045"/>
              <a:gd name="connsiteY2" fmla="*/ 689498 h 1045125"/>
              <a:gd name="connsiteX3" fmla="*/ 702 w 120045"/>
              <a:gd name="connsiteY3" fmla="*/ 3698 h 104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45" h="1045125">
                <a:moveTo>
                  <a:pt x="702" y="3698"/>
                </a:moveTo>
                <a:cubicBezTo>
                  <a:pt x="8517" y="58406"/>
                  <a:pt x="106210" y="903444"/>
                  <a:pt x="117933" y="1017744"/>
                </a:cubicBezTo>
                <a:cubicBezTo>
                  <a:pt x="129656" y="1132044"/>
                  <a:pt x="89602" y="862413"/>
                  <a:pt x="71041" y="689498"/>
                </a:cubicBezTo>
                <a:cubicBezTo>
                  <a:pt x="52480" y="516583"/>
                  <a:pt x="-7113" y="-51010"/>
                  <a:pt x="702" y="3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057CD317-B43E-7C86-D339-39F663B3E22A}"/>
              </a:ext>
            </a:extLst>
          </p:cNvPr>
          <p:cNvSpPr/>
          <p:nvPr/>
        </p:nvSpPr>
        <p:spPr>
          <a:xfrm>
            <a:off x="3134819" y="6299744"/>
            <a:ext cx="131878" cy="514469"/>
          </a:xfrm>
          <a:custGeom>
            <a:avLst/>
            <a:gdLst>
              <a:gd name="connsiteX0" fmla="*/ 1104 w 131878"/>
              <a:gd name="connsiteY0" fmla="*/ 1410 h 514469"/>
              <a:gd name="connsiteX1" fmla="*/ 130058 w 131878"/>
              <a:gd name="connsiteY1" fmla="*/ 499641 h 514469"/>
              <a:gd name="connsiteX2" fmla="*/ 71443 w 131878"/>
              <a:gd name="connsiteY2" fmla="*/ 353102 h 514469"/>
              <a:gd name="connsiteX3" fmla="*/ 1104 w 131878"/>
              <a:gd name="connsiteY3" fmla="*/ 1410 h 51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8" h="514469">
                <a:moveTo>
                  <a:pt x="1104" y="1410"/>
                </a:moveTo>
                <a:cubicBezTo>
                  <a:pt x="10873" y="25833"/>
                  <a:pt x="118335" y="441026"/>
                  <a:pt x="130058" y="499641"/>
                </a:cubicBezTo>
                <a:cubicBezTo>
                  <a:pt x="141781" y="558256"/>
                  <a:pt x="93912" y="429302"/>
                  <a:pt x="71443" y="353102"/>
                </a:cubicBezTo>
                <a:cubicBezTo>
                  <a:pt x="48974" y="276902"/>
                  <a:pt x="-8665" y="-23013"/>
                  <a:pt x="1104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43B93C7B-2932-65F8-9023-933548BC5B95}"/>
              </a:ext>
            </a:extLst>
          </p:cNvPr>
          <p:cNvSpPr/>
          <p:nvPr/>
        </p:nvSpPr>
        <p:spPr>
          <a:xfrm>
            <a:off x="4572000" y="4741602"/>
            <a:ext cx="32615" cy="463554"/>
          </a:xfrm>
          <a:custGeom>
            <a:avLst/>
            <a:gdLst>
              <a:gd name="connsiteX0" fmla="*/ 0 w 32615"/>
              <a:gd name="connsiteY0" fmla="*/ 383 h 463554"/>
              <a:gd name="connsiteX1" fmla="*/ 29308 w 32615"/>
              <a:gd name="connsiteY1" fmla="*/ 439998 h 463554"/>
              <a:gd name="connsiteX2" fmla="*/ 29308 w 32615"/>
              <a:gd name="connsiteY2" fmla="*/ 363798 h 463554"/>
              <a:gd name="connsiteX3" fmla="*/ 0 w 32615"/>
              <a:gd name="connsiteY3" fmla="*/ 383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5" h="463554">
                <a:moveTo>
                  <a:pt x="0" y="383"/>
                </a:moveTo>
                <a:cubicBezTo>
                  <a:pt x="0" y="13083"/>
                  <a:pt x="24423" y="379429"/>
                  <a:pt x="29308" y="439998"/>
                </a:cubicBezTo>
                <a:cubicBezTo>
                  <a:pt x="34193" y="500567"/>
                  <a:pt x="33216" y="433159"/>
                  <a:pt x="29308" y="363798"/>
                </a:cubicBezTo>
                <a:cubicBezTo>
                  <a:pt x="25400" y="294437"/>
                  <a:pt x="0" y="-12317"/>
                  <a:pt x="0" y="3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2A596379-BBFB-D788-F8EE-47FDFA580B4F}"/>
              </a:ext>
            </a:extLst>
          </p:cNvPr>
          <p:cNvSpPr/>
          <p:nvPr/>
        </p:nvSpPr>
        <p:spPr>
          <a:xfrm>
            <a:off x="4472267" y="5014427"/>
            <a:ext cx="82297" cy="929463"/>
          </a:xfrm>
          <a:custGeom>
            <a:avLst/>
            <a:gdLst>
              <a:gd name="connsiteX0" fmla="*/ 87 w 82297"/>
              <a:gd name="connsiteY0" fmla="*/ 3050 h 929463"/>
              <a:gd name="connsiteX1" fmla="*/ 52841 w 82297"/>
              <a:gd name="connsiteY1" fmla="*/ 929173 h 929463"/>
              <a:gd name="connsiteX2" fmla="*/ 82148 w 82297"/>
              <a:gd name="connsiteY2" fmla="*/ 108558 h 929463"/>
              <a:gd name="connsiteX3" fmla="*/ 41118 w 82297"/>
              <a:gd name="connsiteY3" fmla="*/ 612650 h 929463"/>
              <a:gd name="connsiteX4" fmla="*/ 87 w 82297"/>
              <a:gd name="connsiteY4" fmla="*/ 3050 h 92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7" h="929463">
                <a:moveTo>
                  <a:pt x="87" y="3050"/>
                </a:moveTo>
                <a:cubicBezTo>
                  <a:pt x="2041" y="55804"/>
                  <a:pt x="39164" y="911588"/>
                  <a:pt x="52841" y="929173"/>
                </a:cubicBezTo>
                <a:cubicBezTo>
                  <a:pt x="66518" y="946758"/>
                  <a:pt x="84102" y="161312"/>
                  <a:pt x="82148" y="108558"/>
                </a:cubicBezTo>
                <a:cubicBezTo>
                  <a:pt x="80194" y="55804"/>
                  <a:pt x="52841" y="626327"/>
                  <a:pt x="41118" y="612650"/>
                </a:cubicBezTo>
                <a:cubicBezTo>
                  <a:pt x="29395" y="598973"/>
                  <a:pt x="-1867" y="-49704"/>
                  <a:pt x="87" y="30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E9468F13-50D8-67D2-5C8C-6764B52997F6}"/>
              </a:ext>
            </a:extLst>
          </p:cNvPr>
          <p:cNvSpPr/>
          <p:nvPr/>
        </p:nvSpPr>
        <p:spPr>
          <a:xfrm>
            <a:off x="4841631" y="3868786"/>
            <a:ext cx="509578" cy="310491"/>
          </a:xfrm>
          <a:custGeom>
            <a:avLst/>
            <a:gdLst>
              <a:gd name="connsiteX0" fmla="*/ 0 w 509578"/>
              <a:gd name="connsiteY0" fmla="*/ 310491 h 310491"/>
              <a:gd name="connsiteX1" fmla="*/ 492369 w 509578"/>
              <a:gd name="connsiteY1" fmla="*/ 11552 h 310491"/>
              <a:gd name="connsiteX2" fmla="*/ 357554 w 509578"/>
              <a:gd name="connsiteY2" fmla="*/ 87752 h 310491"/>
              <a:gd name="connsiteX3" fmla="*/ 0 w 509578"/>
              <a:gd name="connsiteY3" fmla="*/ 310491 h 3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578" h="310491">
                <a:moveTo>
                  <a:pt x="0" y="310491"/>
                </a:moveTo>
                <a:cubicBezTo>
                  <a:pt x="22469" y="297791"/>
                  <a:pt x="432777" y="48675"/>
                  <a:pt x="492369" y="11552"/>
                </a:cubicBezTo>
                <a:cubicBezTo>
                  <a:pt x="551961" y="-25571"/>
                  <a:pt x="444500" y="34021"/>
                  <a:pt x="357554" y="87752"/>
                </a:cubicBezTo>
                <a:lnTo>
                  <a:pt x="0" y="31049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21EF77DA-4D8F-42DD-A611-58AFCF8E582B}"/>
              </a:ext>
            </a:extLst>
          </p:cNvPr>
          <p:cNvSpPr/>
          <p:nvPr/>
        </p:nvSpPr>
        <p:spPr>
          <a:xfrm>
            <a:off x="4299054" y="3865384"/>
            <a:ext cx="302987" cy="935800"/>
          </a:xfrm>
          <a:custGeom>
            <a:avLst/>
            <a:gdLst>
              <a:gd name="connsiteX0" fmla="*/ 302254 w 302987"/>
              <a:gd name="connsiteY0" fmla="*/ 3231 h 935800"/>
              <a:gd name="connsiteX1" fmla="*/ 9177 w 302987"/>
              <a:gd name="connsiteY1" fmla="*/ 911770 h 935800"/>
              <a:gd name="connsiteX2" fmla="*/ 91238 w 302987"/>
              <a:gd name="connsiteY2" fmla="*/ 618693 h 935800"/>
              <a:gd name="connsiteX3" fmla="*/ 302254 w 302987"/>
              <a:gd name="connsiteY3" fmla="*/ 3231 h 9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987" h="935800">
                <a:moveTo>
                  <a:pt x="302254" y="3231"/>
                </a:moveTo>
                <a:cubicBezTo>
                  <a:pt x="288577" y="52077"/>
                  <a:pt x="44346" y="809193"/>
                  <a:pt x="9177" y="911770"/>
                </a:cubicBezTo>
                <a:cubicBezTo>
                  <a:pt x="-25992" y="1014347"/>
                  <a:pt x="48254" y="764254"/>
                  <a:pt x="91238" y="618693"/>
                </a:cubicBezTo>
                <a:cubicBezTo>
                  <a:pt x="134222" y="473132"/>
                  <a:pt x="315931" y="-45615"/>
                  <a:pt x="302254" y="32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0FC26812-D422-F8C5-DBB6-823B9170EC99}"/>
              </a:ext>
            </a:extLst>
          </p:cNvPr>
          <p:cNvSpPr/>
          <p:nvPr/>
        </p:nvSpPr>
        <p:spPr>
          <a:xfrm>
            <a:off x="3021622" y="4598963"/>
            <a:ext cx="190702" cy="841662"/>
          </a:xfrm>
          <a:custGeom>
            <a:avLst/>
            <a:gdLst>
              <a:gd name="connsiteX0" fmla="*/ 190501 w 190702"/>
              <a:gd name="connsiteY0" fmla="*/ 2345 h 841662"/>
              <a:gd name="connsiteX1" fmla="*/ 8793 w 190702"/>
              <a:gd name="connsiteY1" fmla="*/ 817099 h 841662"/>
              <a:gd name="connsiteX2" fmla="*/ 43963 w 190702"/>
              <a:gd name="connsiteY2" fmla="*/ 576775 h 841662"/>
              <a:gd name="connsiteX3" fmla="*/ 190501 w 190702"/>
              <a:gd name="connsiteY3" fmla="*/ 2345 h 84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02" h="841662">
                <a:moveTo>
                  <a:pt x="190501" y="2345"/>
                </a:moveTo>
                <a:cubicBezTo>
                  <a:pt x="184639" y="42399"/>
                  <a:pt x="33216" y="721361"/>
                  <a:pt x="8793" y="817099"/>
                </a:cubicBezTo>
                <a:cubicBezTo>
                  <a:pt x="-15630" y="912837"/>
                  <a:pt x="15632" y="706706"/>
                  <a:pt x="43963" y="576775"/>
                </a:cubicBezTo>
                <a:cubicBezTo>
                  <a:pt x="72294" y="446844"/>
                  <a:pt x="196363" y="-37709"/>
                  <a:pt x="190501" y="23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EB26EA65-55E5-FF74-AE5D-E5096E02E5E6}"/>
              </a:ext>
            </a:extLst>
          </p:cNvPr>
          <p:cNvSpPr/>
          <p:nvPr/>
        </p:nvSpPr>
        <p:spPr>
          <a:xfrm>
            <a:off x="2437923" y="4483825"/>
            <a:ext cx="656975" cy="639181"/>
          </a:xfrm>
          <a:custGeom>
            <a:avLst/>
            <a:gdLst>
              <a:gd name="connsiteX0" fmla="*/ 656969 w 656975"/>
              <a:gd name="connsiteY0" fmla="*/ 252 h 639181"/>
              <a:gd name="connsiteX1" fmla="*/ 135292 w 656975"/>
              <a:gd name="connsiteY1" fmla="*/ 422283 h 639181"/>
              <a:gd name="connsiteX2" fmla="*/ 477 w 656975"/>
              <a:gd name="connsiteY2" fmla="*/ 639160 h 639181"/>
              <a:gd name="connsiteX3" fmla="*/ 94262 w 656975"/>
              <a:gd name="connsiteY3" fmla="*/ 434006 h 639181"/>
              <a:gd name="connsiteX4" fmla="*/ 193908 w 656975"/>
              <a:gd name="connsiteY4" fmla="*/ 205406 h 639181"/>
              <a:gd name="connsiteX5" fmla="*/ 147015 w 656975"/>
              <a:gd name="connsiteY5" fmla="*/ 357806 h 639181"/>
              <a:gd name="connsiteX6" fmla="*/ 656969 w 656975"/>
              <a:gd name="connsiteY6" fmla="*/ 252 h 63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975" h="639181">
                <a:moveTo>
                  <a:pt x="656969" y="252"/>
                </a:moveTo>
                <a:cubicBezTo>
                  <a:pt x="655015" y="10998"/>
                  <a:pt x="244707" y="315798"/>
                  <a:pt x="135292" y="422283"/>
                </a:cubicBezTo>
                <a:cubicBezTo>
                  <a:pt x="25877" y="528768"/>
                  <a:pt x="7315" y="637206"/>
                  <a:pt x="477" y="639160"/>
                </a:cubicBezTo>
                <a:cubicBezTo>
                  <a:pt x="-6361" y="641114"/>
                  <a:pt x="62023" y="506298"/>
                  <a:pt x="94262" y="434006"/>
                </a:cubicBezTo>
                <a:cubicBezTo>
                  <a:pt x="126500" y="361714"/>
                  <a:pt x="185116" y="218106"/>
                  <a:pt x="193908" y="205406"/>
                </a:cubicBezTo>
                <a:cubicBezTo>
                  <a:pt x="202700" y="192706"/>
                  <a:pt x="74723" y="391021"/>
                  <a:pt x="147015" y="357806"/>
                </a:cubicBezTo>
                <a:cubicBezTo>
                  <a:pt x="219307" y="324591"/>
                  <a:pt x="658923" y="-10494"/>
                  <a:pt x="656969" y="2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EECFF848-5811-D932-40CB-BCC5B336C542}"/>
              </a:ext>
            </a:extLst>
          </p:cNvPr>
          <p:cNvSpPr/>
          <p:nvPr/>
        </p:nvSpPr>
        <p:spPr>
          <a:xfrm>
            <a:off x="4367186" y="5026726"/>
            <a:ext cx="205497" cy="1599572"/>
          </a:xfrm>
          <a:custGeom>
            <a:avLst/>
            <a:gdLst>
              <a:gd name="connsiteX0" fmla="*/ 64137 w 205497"/>
              <a:gd name="connsiteY0" fmla="*/ 8336 h 1599572"/>
              <a:gd name="connsiteX1" fmla="*/ 81722 w 205497"/>
              <a:gd name="connsiteY1" fmla="*/ 799643 h 1599572"/>
              <a:gd name="connsiteX2" fmla="*/ 75860 w 205497"/>
              <a:gd name="connsiteY2" fmla="*/ 629659 h 1599572"/>
              <a:gd name="connsiteX3" fmla="*/ 204814 w 205497"/>
              <a:gd name="connsiteY3" fmla="*/ 1596812 h 1599572"/>
              <a:gd name="connsiteX4" fmla="*/ 11383 w 205497"/>
              <a:gd name="connsiteY4" fmla="*/ 277966 h 1599572"/>
              <a:gd name="connsiteX5" fmla="*/ 28968 w 205497"/>
              <a:gd name="connsiteY5" fmla="*/ 377612 h 1599572"/>
              <a:gd name="connsiteX6" fmla="*/ 64137 w 205497"/>
              <a:gd name="connsiteY6" fmla="*/ 8336 h 159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497" h="1599572">
                <a:moveTo>
                  <a:pt x="64137" y="8336"/>
                </a:moveTo>
                <a:cubicBezTo>
                  <a:pt x="72929" y="78674"/>
                  <a:pt x="79768" y="696089"/>
                  <a:pt x="81722" y="799643"/>
                </a:cubicBezTo>
                <a:cubicBezTo>
                  <a:pt x="83676" y="903197"/>
                  <a:pt x="55345" y="496798"/>
                  <a:pt x="75860" y="629659"/>
                </a:cubicBezTo>
                <a:cubicBezTo>
                  <a:pt x="96375" y="762520"/>
                  <a:pt x="215560" y="1655428"/>
                  <a:pt x="204814" y="1596812"/>
                </a:cubicBezTo>
                <a:cubicBezTo>
                  <a:pt x="194068" y="1538197"/>
                  <a:pt x="40691" y="481166"/>
                  <a:pt x="11383" y="277966"/>
                </a:cubicBezTo>
                <a:cubicBezTo>
                  <a:pt x="-17925" y="74766"/>
                  <a:pt x="17245" y="420597"/>
                  <a:pt x="28968" y="377612"/>
                </a:cubicBezTo>
                <a:cubicBezTo>
                  <a:pt x="40691" y="334627"/>
                  <a:pt x="55345" y="-62002"/>
                  <a:pt x="64137" y="83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5B59B3AA-5E15-C971-0155-10946E656115}"/>
              </a:ext>
            </a:extLst>
          </p:cNvPr>
          <p:cNvSpPr/>
          <p:nvPr/>
        </p:nvSpPr>
        <p:spPr>
          <a:xfrm>
            <a:off x="4471852" y="6532910"/>
            <a:ext cx="117116" cy="643885"/>
          </a:xfrm>
          <a:custGeom>
            <a:avLst/>
            <a:gdLst>
              <a:gd name="connsiteX0" fmla="*/ 502 w 117116"/>
              <a:gd name="connsiteY0" fmla="*/ 2705 h 643885"/>
              <a:gd name="connsiteX1" fmla="*/ 12225 w 117116"/>
              <a:gd name="connsiteY1" fmla="*/ 67182 h 643885"/>
              <a:gd name="connsiteX2" fmla="*/ 111871 w 117116"/>
              <a:gd name="connsiteY2" fmla="*/ 612305 h 643885"/>
              <a:gd name="connsiteX3" fmla="*/ 94286 w 117116"/>
              <a:gd name="connsiteY3" fmla="*/ 518521 h 643885"/>
              <a:gd name="connsiteX4" fmla="*/ 502 w 117116"/>
              <a:gd name="connsiteY4" fmla="*/ 2705 h 6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16" h="643885">
                <a:moveTo>
                  <a:pt x="502" y="2705"/>
                </a:moveTo>
                <a:cubicBezTo>
                  <a:pt x="-2917" y="-15857"/>
                  <a:pt x="12225" y="67182"/>
                  <a:pt x="12225" y="67182"/>
                </a:cubicBezTo>
                <a:lnTo>
                  <a:pt x="111871" y="612305"/>
                </a:lnTo>
                <a:cubicBezTo>
                  <a:pt x="125548" y="687528"/>
                  <a:pt x="109917" y="617190"/>
                  <a:pt x="94286" y="518521"/>
                </a:cubicBezTo>
                <a:cubicBezTo>
                  <a:pt x="78655" y="419852"/>
                  <a:pt x="48370" y="220071"/>
                  <a:pt x="502" y="2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B6F960C2-B3E7-2DB6-370B-F2A66C147848}"/>
              </a:ext>
            </a:extLst>
          </p:cNvPr>
          <p:cNvSpPr/>
          <p:nvPr/>
        </p:nvSpPr>
        <p:spPr>
          <a:xfrm>
            <a:off x="3344626" y="4609801"/>
            <a:ext cx="366285" cy="934673"/>
          </a:xfrm>
          <a:custGeom>
            <a:avLst/>
            <a:gdLst>
              <a:gd name="connsiteX0" fmla="*/ 55066 w 366285"/>
              <a:gd name="connsiteY0" fmla="*/ 3230 h 934673"/>
              <a:gd name="connsiteX1" fmla="*/ 55066 w 366285"/>
              <a:gd name="connsiteY1" fmla="*/ 624553 h 934673"/>
              <a:gd name="connsiteX2" fmla="*/ 125405 w 366285"/>
              <a:gd name="connsiteY2" fmla="*/ 929353 h 934673"/>
              <a:gd name="connsiteX3" fmla="*/ 78512 w 366285"/>
              <a:gd name="connsiteY3" fmla="*/ 812122 h 934673"/>
              <a:gd name="connsiteX4" fmla="*/ 49205 w 366285"/>
              <a:gd name="connsiteY4" fmla="*/ 730061 h 934673"/>
              <a:gd name="connsiteX5" fmla="*/ 365728 w 366285"/>
              <a:gd name="connsiteY5" fmla="*/ 859014 h 934673"/>
              <a:gd name="connsiteX6" fmla="*/ 125405 w 366285"/>
              <a:gd name="connsiteY6" fmla="*/ 747645 h 934673"/>
              <a:gd name="connsiteX7" fmla="*/ 96097 w 366285"/>
              <a:gd name="connsiteY7" fmla="*/ 360784 h 934673"/>
              <a:gd name="connsiteX8" fmla="*/ 72651 w 366285"/>
              <a:gd name="connsiteY8" fmla="*/ 724199 h 934673"/>
              <a:gd name="connsiteX9" fmla="*/ 2312 w 366285"/>
              <a:gd name="connsiteY9" fmla="*/ 343199 h 934673"/>
              <a:gd name="connsiteX10" fmla="*/ 19897 w 366285"/>
              <a:gd name="connsiteY10" fmla="*/ 378368 h 934673"/>
              <a:gd name="connsiteX11" fmla="*/ 55066 w 366285"/>
              <a:gd name="connsiteY11" fmla="*/ 3230 h 93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285" h="934673">
                <a:moveTo>
                  <a:pt x="55066" y="3230"/>
                </a:moveTo>
                <a:cubicBezTo>
                  <a:pt x="60927" y="44261"/>
                  <a:pt x="43343" y="470199"/>
                  <a:pt x="55066" y="624553"/>
                </a:cubicBezTo>
                <a:cubicBezTo>
                  <a:pt x="66789" y="778907"/>
                  <a:pt x="121497" y="898092"/>
                  <a:pt x="125405" y="929353"/>
                </a:cubicBezTo>
                <a:cubicBezTo>
                  <a:pt x="129313" y="960614"/>
                  <a:pt x="91212" y="845337"/>
                  <a:pt x="78512" y="812122"/>
                </a:cubicBezTo>
                <a:cubicBezTo>
                  <a:pt x="65812" y="778907"/>
                  <a:pt x="1336" y="722246"/>
                  <a:pt x="49205" y="730061"/>
                </a:cubicBezTo>
                <a:cubicBezTo>
                  <a:pt x="97074" y="737876"/>
                  <a:pt x="353028" y="856083"/>
                  <a:pt x="365728" y="859014"/>
                </a:cubicBezTo>
                <a:cubicBezTo>
                  <a:pt x="378428" y="861945"/>
                  <a:pt x="170343" y="830683"/>
                  <a:pt x="125405" y="747645"/>
                </a:cubicBezTo>
                <a:cubicBezTo>
                  <a:pt x="80467" y="664607"/>
                  <a:pt x="104889" y="364692"/>
                  <a:pt x="96097" y="360784"/>
                </a:cubicBezTo>
                <a:cubicBezTo>
                  <a:pt x="87305" y="356876"/>
                  <a:pt x="88282" y="727130"/>
                  <a:pt x="72651" y="724199"/>
                </a:cubicBezTo>
                <a:cubicBezTo>
                  <a:pt x="57020" y="721268"/>
                  <a:pt x="11104" y="400837"/>
                  <a:pt x="2312" y="343199"/>
                </a:cubicBezTo>
                <a:cubicBezTo>
                  <a:pt x="-6480" y="285561"/>
                  <a:pt x="12081" y="432099"/>
                  <a:pt x="19897" y="378368"/>
                </a:cubicBezTo>
                <a:cubicBezTo>
                  <a:pt x="27713" y="324637"/>
                  <a:pt x="49205" y="-37801"/>
                  <a:pt x="55066" y="3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8331D1B8-754E-32FF-75C9-F7CE372B7FD6}"/>
              </a:ext>
            </a:extLst>
          </p:cNvPr>
          <p:cNvSpPr/>
          <p:nvPr/>
        </p:nvSpPr>
        <p:spPr>
          <a:xfrm>
            <a:off x="3551906" y="4917316"/>
            <a:ext cx="203534" cy="655316"/>
          </a:xfrm>
          <a:custGeom>
            <a:avLst/>
            <a:gdLst>
              <a:gd name="connsiteX0" fmla="*/ 186 w 203534"/>
              <a:gd name="connsiteY0" fmla="*/ 515 h 655316"/>
              <a:gd name="connsiteX1" fmla="*/ 193617 w 203534"/>
              <a:gd name="connsiteY1" fmla="*/ 621838 h 655316"/>
              <a:gd name="connsiteX2" fmla="*/ 158448 w 203534"/>
              <a:gd name="connsiteY2" fmla="*/ 516330 h 655316"/>
              <a:gd name="connsiteX3" fmla="*/ 186 w 203534"/>
              <a:gd name="connsiteY3" fmla="*/ 515 h 6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34" h="655316">
                <a:moveTo>
                  <a:pt x="186" y="515"/>
                </a:moveTo>
                <a:cubicBezTo>
                  <a:pt x="6047" y="18100"/>
                  <a:pt x="167240" y="535869"/>
                  <a:pt x="193617" y="621838"/>
                </a:cubicBezTo>
                <a:cubicBezTo>
                  <a:pt x="219994" y="707807"/>
                  <a:pt x="188733" y="612068"/>
                  <a:pt x="158448" y="516330"/>
                </a:cubicBezTo>
                <a:cubicBezTo>
                  <a:pt x="128163" y="420592"/>
                  <a:pt x="-5675" y="-17070"/>
                  <a:pt x="186" y="5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276F4438-4557-CE11-CBA6-B2F945FFCC55}"/>
              </a:ext>
            </a:extLst>
          </p:cNvPr>
          <p:cNvSpPr/>
          <p:nvPr/>
        </p:nvSpPr>
        <p:spPr>
          <a:xfrm>
            <a:off x="3772977" y="4548220"/>
            <a:ext cx="201285" cy="704178"/>
          </a:xfrm>
          <a:custGeom>
            <a:avLst/>
            <a:gdLst>
              <a:gd name="connsiteX0" fmla="*/ 201146 w 201285"/>
              <a:gd name="connsiteY0" fmla="*/ 334 h 704178"/>
              <a:gd name="connsiteX1" fmla="*/ 48746 w 201285"/>
              <a:gd name="connsiteY1" fmla="*/ 357888 h 704178"/>
              <a:gd name="connsiteX2" fmla="*/ 7715 w 201285"/>
              <a:gd name="connsiteY2" fmla="*/ 703718 h 704178"/>
              <a:gd name="connsiteX3" fmla="*/ 19438 w 201285"/>
              <a:gd name="connsiteY3" fmla="*/ 422365 h 704178"/>
              <a:gd name="connsiteX4" fmla="*/ 201146 w 201285"/>
              <a:gd name="connsiteY4" fmla="*/ 334 h 7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85" h="704178">
                <a:moveTo>
                  <a:pt x="201146" y="334"/>
                </a:moveTo>
                <a:cubicBezTo>
                  <a:pt x="206031" y="-10412"/>
                  <a:pt x="80985" y="240657"/>
                  <a:pt x="48746" y="357888"/>
                </a:cubicBezTo>
                <a:cubicBezTo>
                  <a:pt x="16507" y="475119"/>
                  <a:pt x="12600" y="692972"/>
                  <a:pt x="7715" y="703718"/>
                </a:cubicBezTo>
                <a:cubicBezTo>
                  <a:pt x="2830" y="714464"/>
                  <a:pt x="-11824" y="534711"/>
                  <a:pt x="19438" y="422365"/>
                </a:cubicBezTo>
                <a:cubicBezTo>
                  <a:pt x="50700" y="310019"/>
                  <a:pt x="196261" y="11080"/>
                  <a:pt x="201146" y="3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232F7BA3-0D8C-8F3D-5C1E-28EFFADAE0CD}"/>
              </a:ext>
            </a:extLst>
          </p:cNvPr>
          <p:cNvSpPr/>
          <p:nvPr/>
        </p:nvSpPr>
        <p:spPr>
          <a:xfrm>
            <a:off x="3475699" y="5901168"/>
            <a:ext cx="721280" cy="1509575"/>
          </a:xfrm>
          <a:custGeom>
            <a:avLst/>
            <a:gdLst>
              <a:gd name="connsiteX0" fmla="*/ 193 w 721280"/>
              <a:gd name="connsiteY0" fmla="*/ 1401 h 1509575"/>
              <a:gd name="connsiteX1" fmla="*/ 135009 w 721280"/>
              <a:gd name="connsiteY1" fmla="*/ 634447 h 1509575"/>
              <a:gd name="connsiteX2" fmla="*/ 170178 w 721280"/>
              <a:gd name="connsiteY2" fmla="*/ 517217 h 1509575"/>
              <a:gd name="connsiteX3" fmla="*/ 328439 w 721280"/>
              <a:gd name="connsiteY3" fmla="*/ 945109 h 1509575"/>
              <a:gd name="connsiteX4" fmla="*/ 310855 w 721280"/>
              <a:gd name="connsiteY4" fmla="*/ 933386 h 1509575"/>
              <a:gd name="connsiteX5" fmla="*/ 398778 w 721280"/>
              <a:gd name="connsiteY5" fmla="*/ 1273355 h 1509575"/>
              <a:gd name="connsiteX6" fmla="*/ 457393 w 721280"/>
              <a:gd name="connsiteY6" fmla="*/ 1255770 h 1509575"/>
              <a:gd name="connsiteX7" fmla="*/ 721163 w 721280"/>
              <a:gd name="connsiteY7" fmla="*/ 1507817 h 1509575"/>
              <a:gd name="connsiteX8" fmla="*/ 422224 w 721280"/>
              <a:gd name="connsiteY8" fmla="*/ 1109232 h 1509575"/>
              <a:gd name="connsiteX9" fmla="*/ 275686 w 721280"/>
              <a:gd name="connsiteY9" fmla="*/ 816155 h 1509575"/>
              <a:gd name="connsiteX10" fmla="*/ 123286 w 721280"/>
              <a:gd name="connsiteY10" fmla="*/ 323786 h 1509575"/>
              <a:gd name="connsiteX11" fmla="*/ 105701 w 721280"/>
              <a:gd name="connsiteY11" fmla="*/ 458601 h 1509575"/>
              <a:gd name="connsiteX12" fmla="*/ 193 w 721280"/>
              <a:gd name="connsiteY12" fmla="*/ 1401 h 15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1280" h="1509575">
                <a:moveTo>
                  <a:pt x="193" y="1401"/>
                </a:moveTo>
                <a:cubicBezTo>
                  <a:pt x="5078" y="30709"/>
                  <a:pt x="106678" y="548478"/>
                  <a:pt x="135009" y="634447"/>
                </a:cubicBezTo>
                <a:cubicBezTo>
                  <a:pt x="163340" y="720416"/>
                  <a:pt x="137940" y="465440"/>
                  <a:pt x="170178" y="517217"/>
                </a:cubicBezTo>
                <a:cubicBezTo>
                  <a:pt x="202416" y="568994"/>
                  <a:pt x="304993" y="875748"/>
                  <a:pt x="328439" y="945109"/>
                </a:cubicBezTo>
                <a:cubicBezTo>
                  <a:pt x="351885" y="1014470"/>
                  <a:pt x="299132" y="878678"/>
                  <a:pt x="310855" y="933386"/>
                </a:cubicBezTo>
                <a:cubicBezTo>
                  <a:pt x="322578" y="988094"/>
                  <a:pt x="374355" y="1219624"/>
                  <a:pt x="398778" y="1273355"/>
                </a:cubicBezTo>
                <a:cubicBezTo>
                  <a:pt x="423201" y="1327086"/>
                  <a:pt x="403662" y="1216693"/>
                  <a:pt x="457393" y="1255770"/>
                </a:cubicBezTo>
                <a:cubicBezTo>
                  <a:pt x="511124" y="1294847"/>
                  <a:pt x="727025" y="1532240"/>
                  <a:pt x="721163" y="1507817"/>
                </a:cubicBezTo>
                <a:cubicBezTo>
                  <a:pt x="715302" y="1483394"/>
                  <a:pt x="496470" y="1224509"/>
                  <a:pt x="422224" y="1109232"/>
                </a:cubicBezTo>
                <a:cubicBezTo>
                  <a:pt x="347978" y="993955"/>
                  <a:pt x="325509" y="947063"/>
                  <a:pt x="275686" y="816155"/>
                </a:cubicBezTo>
                <a:cubicBezTo>
                  <a:pt x="225863" y="685247"/>
                  <a:pt x="151617" y="383378"/>
                  <a:pt x="123286" y="323786"/>
                </a:cubicBezTo>
                <a:cubicBezTo>
                  <a:pt x="94955" y="264194"/>
                  <a:pt x="127193" y="505493"/>
                  <a:pt x="105701" y="458601"/>
                </a:cubicBezTo>
                <a:cubicBezTo>
                  <a:pt x="84209" y="411709"/>
                  <a:pt x="-4692" y="-27907"/>
                  <a:pt x="193" y="14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4DD79623-2F2C-CF07-D34F-4FE3846B984F}"/>
              </a:ext>
            </a:extLst>
          </p:cNvPr>
          <p:cNvSpPr/>
          <p:nvPr/>
        </p:nvSpPr>
        <p:spPr>
          <a:xfrm>
            <a:off x="6234023" y="8982805"/>
            <a:ext cx="429127" cy="1560439"/>
          </a:xfrm>
          <a:custGeom>
            <a:avLst/>
            <a:gdLst>
              <a:gd name="connsiteX0" fmla="*/ 0 w 429127"/>
              <a:gd name="connsiteY0" fmla="*/ 169 h 1560439"/>
              <a:gd name="connsiteX1" fmla="*/ 115019 w 429127"/>
              <a:gd name="connsiteY1" fmla="*/ 1052591 h 1560439"/>
              <a:gd name="connsiteX2" fmla="*/ 161026 w 429127"/>
              <a:gd name="connsiteY2" fmla="*/ 897316 h 1560439"/>
              <a:gd name="connsiteX3" fmla="*/ 425569 w 429127"/>
              <a:gd name="connsiteY3" fmla="*/ 1552923 h 1560439"/>
              <a:gd name="connsiteX4" fmla="*/ 299049 w 429127"/>
              <a:gd name="connsiteY4" fmla="*/ 1202116 h 1560439"/>
              <a:gd name="connsiteX5" fmla="*/ 92015 w 429127"/>
              <a:gd name="connsiteY5" fmla="*/ 442991 h 1560439"/>
              <a:gd name="connsiteX6" fmla="*/ 115019 w 429127"/>
              <a:gd name="connsiteY6" fmla="*/ 966327 h 1560439"/>
              <a:gd name="connsiteX7" fmla="*/ 0 w 429127"/>
              <a:gd name="connsiteY7" fmla="*/ 169 h 1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127" h="1560439">
                <a:moveTo>
                  <a:pt x="0" y="169"/>
                </a:moveTo>
                <a:cubicBezTo>
                  <a:pt x="0" y="14546"/>
                  <a:pt x="88181" y="903067"/>
                  <a:pt x="115019" y="1052591"/>
                </a:cubicBezTo>
                <a:cubicBezTo>
                  <a:pt x="141857" y="1202115"/>
                  <a:pt x="109268" y="813927"/>
                  <a:pt x="161026" y="897316"/>
                </a:cubicBezTo>
                <a:cubicBezTo>
                  <a:pt x="212784" y="980705"/>
                  <a:pt x="402565" y="1502123"/>
                  <a:pt x="425569" y="1552923"/>
                </a:cubicBezTo>
                <a:cubicBezTo>
                  <a:pt x="448573" y="1603723"/>
                  <a:pt x="354641" y="1387105"/>
                  <a:pt x="299049" y="1202116"/>
                </a:cubicBezTo>
                <a:cubicBezTo>
                  <a:pt x="243457" y="1017127"/>
                  <a:pt x="122687" y="482289"/>
                  <a:pt x="92015" y="442991"/>
                </a:cubicBezTo>
                <a:cubicBezTo>
                  <a:pt x="61343" y="403693"/>
                  <a:pt x="127479" y="1040131"/>
                  <a:pt x="115019" y="966327"/>
                </a:cubicBezTo>
                <a:cubicBezTo>
                  <a:pt x="102559" y="892523"/>
                  <a:pt x="0" y="-14208"/>
                  <a:pt x="0" y="1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D80D6C29-9BDE-7ABD-5BE5-B42CC3BF79CF}"/>
              </a:ext>
            </a:extLst>
          </p:cNvPr>
          <p:cNvSpPr/>
          <p:nvPr/>
        </p:nvSpPr>
        <p:spPr>
          <a:xfrm>
            <a:off x="5922411" y="9764974"/>
            <a:ext cx="1059522" cy="1078963"/>
          </a:xfrm>
          <a:custGeom>
            <a:avLst/>
            <a:gdLst>
              <a:gd name="connsiteX0" fmla="*/ 1061 w 1059522"/>
              <a:gd name="connsiteY0" fmla="*/ 97894 h 1078963"/>
              <a:gd name="connsiteX1" fmla="*/ 415129 w 1059522"/>
              <a:gd name="connsiteY1" fmla="*/ 649984 h 1078963"/>
              <a:gd name="connsiteX2" fmla="*/ 409378 w 1059522"/>
              <a:gd name="connsiteY2" fmla="*/ 644234 h 1078963"/>
              <a:gd name="connsiteX3" fmla="*/ 633664 w 1059522"/>
              <a:gd name="connsiteY3" fmla="*/ 799509 h 1078963"/>
              <a:gd name="connsiteX4" fmla="*/ 754434 w 1059522"/>
              <a:gd name="connsiteY4" fmla="*/ 1064052 h 1078963"/>
              <a:gd name="connsiteX5" fmla="*/ 737181 w 1059522"/>
              <a:gd name="connsiteY5" fmla="*/ 931781 h 1078963"/>
              <a:gd name="connsiteX6" fmla="*/ 1059234 w 1059522"/>
              <a:gd name="connsiteY6" fmla="*/ 128 h 1078963"/>
              <a:gd name="connsiteX7" fmla="*/ 673921 w 1059522"/>
              <a:gd name="connsiteY7" fmla="*/ 1000792 h 1078963"/>
              <a:gd name="connsiteX8" fmla="*/ 340366 w 1059522"/>
              <a:gd name="connsiteY8" fmla="*/ 506211 h 1078963"/>
              <a:gd name="connsiteX9" fmla="*/ 242600 w 1059522"/>
              <a:gd name="connsiteY9" fmla="*/ 724747 h 1078963"/>
              <a:gd name="connsiteX10" fmla="*/ 294359 w 1059522"/>
              <a:gd name="connsiteY10" fmla="*/ 419947 h 1078963"/>
              <a:gd name="connsiteX11" fmla="*/ 1061 w 1059522"/>
              <a:gd name="connsiteY11" fmla="*/ 97894 h 107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522" h="1078963">
                <a:moveTo>
                  <a:pt x="1061" y="97894"/>
                </a:moveTo>
                <a:cubicBezTo>
                  <a:pt x="21189" y="136233"/>
                  <a:pt x="347076" y="558927"/>
                  <a:pt x="415129" y="649984"/>
                </a:cubicBezTo>
                <a:cubicBezTo>
                  <a:pt x="483182" y="741041"/>
                  <a:pt x="409378" y="644234"/>
                  <a:pt x="409378" y="644234"/>
                </a:cubicBezTo>
                <a:cubicBezTo>
                  <a:pt x="445800" y="669155"/>
                  <a:pt x="576155" y="729539"/>
                  <a:pt x="633664" y="799509"/>
                </a:cubicBezTo>
                <a:cubicBezTo>
                  <a:pt x="691173" y="869479"/>
                  <a:pt x="737181" y="1042007"/>
                  <a:pt x="754434" y="1064052"/>
                </a:cubicBezTo>
                <a:cubicBezTo>
                  <a:pt x="771687" y="1086097"/>
                  <a:pt x="686381" y="1109102"/>
                  <a:pt x="737181" y="931781"/>
                </a:cubicBezTo>
                <a:cubicBezTo>
                  <a:pt x="787981" y="754460"/>
                  <a:pt x="1069777" y="-11374"/>
                  <a:pt x="1059234" y="128"/>
                </a:cubicBezTo>
                <a:cubicBezTo>
                  <a:pt x="1048691" y="11630"/>
                  <a:pt x="793732" y="916445"/>
                  <a:pt x="673921" y="1000792"/>
                </a:cubicBezTo>
                <a:cubicBezTo>
                  <a:pt x="554110" y="1085139"/>
                  <a:pt x="412253" y="552219"/>
                  <a:pt x="340366" y="506211"/>
                </a:cubicBezTo>
                <a:cubicBezTo>
                  <a:pt x="268479" y="460204"/>
                  <a:pt x="250268" y="739124"/>
                  <a:pt x="242600" y="724747"/>
                </a:cubicBezTo>
                <a:cubicBezTo>
                  <a:pt x="234932" y="710370"/>
                  <a:pt x="335574" y="520588"/>
                  <a:pt x="294359" y="419947"/>
                </a:cubicBezTo>
                <a:cubicBezTo>
                  <a:pt x="253144" y="319306"/>
                  <a:pt x="-19067" y="59555"/>
                  <a:pt x="1061" y="978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8" name="フリーフォーム 497">
            <a:extLst>
              <a:ext uri="{FF2B5EF4-FFF2-40B4-BE49-F238E27FC236}">
                <a16:creationId xmlns:a16="http://schemas.microsoft.com/office/drawing/2014/main" id="{DEE2FCDB-E675-99F4-D2B0-70E7BD86A323}"/>
              </a:ext>
            </a:extLst>
          </p:cNvPr>
          <p:cNvSpPr/>
          <p:nvPr/>
        </p:nvSpPr>
        <p:spPr>
          <a:xfrm>
            <a:off x="4256449" y="3686861"/>
            <a:ext cx="1027017" cy="989475"/>
          </a:xfrm>
          <a:custGeom>
            <a:avLst/>
            <a:gdLst>
              <a:gd name="connsiteX0" fmla="*/ 284554 w 1027017"/>
              <a:gd name="connsiteY0" fmla="*/ 37898 h 989475"/>
              <a:gd name="connsiteX1" fmla="*/ 419 w 1027017"/>
              <a:gd name="connsiteY1" fmla="*/ 988461 h 989475"/>
              <a:gd name="connsiteX2" fmla="*/ 356880 w 1027017"/>
              <a:gd name="connsiteY2" fmla="*/ 229044 h 989475"/>
              <a:gd name="connsiteX3" fmla="*/ 424039 w 1027017"/>
              <a:gd name="connsiteY3" fmla="*/ 611336 h 989475"/>
              <a:gd name="connsiteX4" fmla="*/ 403375 w 1027017"/>
              <a:gd name="connsiteY4" fmla="*/ 430522 h 989475"/>
              <a:gd name="connsiteX5" fmla="*/ 387876 w 1027017"/>
              <a:gd name="connsiteY5" fmla="*/ 136054 h 989475"/>
              <a:gd name="connsiteX6" fmla="*/ 1023307 w 1027017"/>
              <a:gd name="connsiteY6" fmla="*/ 161885 h 989475"/>
              <a:gd name="connsiteX7" fmla="*/ 635849 w 1027017"/>
              <a:gd name="connsiteY7" fmla="*/ 125722 h 989475"/>
              <a:gd name="connsiteX8" fmla="*/ 341382 w 1027017"/>
              <a:gd name="connsiteY8" fmla="*/ 105058 h 989475"/>
              <a:gd name="connsiteX9" fmla="*/ 269056 w 1027017"/>
              <a:gd name="connsiteY9" fmla="*/ 177383 h 989475"/>
              <a:gd name="connsiteX10" fmla="*/ 284554 w 1027017"/>
              <a:gd name="connsiteY10" fmla="*/ 37898 h 98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7017" h="989475">
                <a:moveTo>
                  <a:pt x="284554" y="37898"/>
                </a:moveTo>
                <a:cubicBezTo>
                  <a:pt x="239781" y="173078"/>
                  <a:pt x="-11635" y="956603"/>
                  <a:pt x="419" y="988461"/>
                </a:cubicBezTo>
                <a:cubicBezTo>
                  <a:pt x="12473" y="1020319"/>
                  <a:pt x="286277" y="291898"/>
                  <a:pt x="356880" y="229044"/>
                </a:cubicBezTo>
                <a:cubicBezTo>
                  <a:pt x="427483" y="166190"/>
                  <a:pt x="416290" y="577756"/>
                  <a:pt x="424039" y="611336"/>
                </a:cubicBezTo>
                <a:cubicBezTo>
                  <a:pt x="431788" y="644916"/>
                  <a:pt x="409402" y="509736"/>
                  <a:pt x="403375" y="430522"/>
                </a:cubicBezTo>
                <a:cubicBezTo>
                  <a:pt x="397348" y="351308"/>
                  <a:pt x="284554" y="180827"/>
                  <a:pt x="387876" y="136054"/>
                </a:cubicBezTo>
                <a:cubicBezTo>
                  <a:pt x="491198" y="91281"/>
                  <a:pt x="981978" y="163607"/>
                  <a:pt x="1023307" y="161885"/>
                </a:cubicBezTo>
                <a:cubicBezTo>
                  <a:pt x="1064636" y="160163"/>
                  <a:pt x="749503" y="135193"/>
                  <a:pt x="635849" y="125722"/>
                </a:cubicBezTo>
                <a:cubicBezTo>
                  <a:pt x="522195" y="116251"/>
                  <a:pt x="402514" y="96448"/>
                  <a:pt x="341382" y="105058"/>
                </a:cubicBezTo>
                <a:cubicBezTo>
                  <a:pt x="280250" y="113668"/>
                  <a:pt x="280249" y="182549"/>
                  <a:pt x="269056" y="177383"/>
                </a:cubicBezTo>
                <a:cubicBezTo>
                  <a:pt x="257863" y="172217"/>
                  <a:pt x="329327" y="-97282"/>
                  <a:pt x="284554" y="378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9" name="フリーフォーム 498">
            <a:extLst>
              <a:ext uri="{FF2B5EF4-FFF2-40B4-BE49-F238E27FC236}">
                <a16:creationId xmlns:a16="http://schemas.microsoft.com/office/drawing/2014/main" id="{DB99DD1F-55D4-0FCA-9EA1-C4483E996C09}"/>
              </a:ext>
            </a:extLst>
          </p:cNvPr>
          <p:cNvSpPr/>
          <p:nvPr/>
        </p:nvSpPr>
        <p:spPr>
          <a:xfrm>
            <a:off x="4490896" y="3759799"/>
            <a:ext cx="918438" cy="910382"/>
          </a:xfrm>
          <a:custGeom>
            <a:avLst/>
            <a:gdLst>
              <a:gd name="connsiteX0" fmla="*/ 282582 w 918438"/>
              <a:gd name="connsiteY0" fmla="*/ 78615 h 910382"/>
              <a:gd name="connsiteX1" fmla="*/ 349741 w 918438"/>
              <a:gd name="connsiteY1" fmla="*/ 357584 h 910382"/>
              <a:gd name="connsiteX2" fmla="*/ 215423 w 918438"/>
              <a:gd name="connsiteY2" fmla="*/ 615889 h 910382"/>
              <a:gd name="connsiteX3" fmla="*/ 303246 w 918438"/>
              <a:gd name="connsiteY3" fmla="*/ 579726 h 910382"/>
              <a:gd name="connsiteX4" fmla="*/ 96602 w 918438"/>
              <a:gd name="connsiteY4" fmla="*/ 910357 h 910382"/>
              <a:gd name="connsiteX5" fmla="*/ 344575 w 918438"/>
              <a:gd name="connsiteY5" fmla="*/ 595225 h 910382"/>
              <a:gd name="connsiteX6" fmla="*/ 747531 w 918438"/>
              <a:gd name="connsiteY6" fmla="*/ 156106 h 910382"/>
              <a:gd name="connsiteX7" fmla="*/ 618379 w 918438"/>
              <a:gd name="connsiteY7" fmla="*/ 192269 h 910382"/>
              <a:gd name="connsiteX8" fmla="*/ 918012 w 918438"/>
              <a:gd name="connsiteY8" fmla="*/ 109611 h 910382"/>
              <a:gd name="connsiteX9" fmla="*/ 540887 w 918438"/>
              <a:gd name="connsiteY9" fmla="*/ 78615 h 910382"/>
              <a:gd name="connsiteX10" fmla="*/ 633877 w 918438"/>
              <a:gd name="connsiteY10" fmla="*/ 135442 h 910382"/>
              <a:gd name="connsiteX11" fmla="*/ 3612 w 918438"/>
              <a:gd name="connsiteY11" fmla="*/ 1123 h 910382"/>
              <a:gd name="connsiteX12" fmla="*/ 375572 w 918438"/>
              <a:gd name="connsiteY12" fmla="*/ 78615 h 910382"/>
              <a:gd name="connsiteX13" fmla="*/ 365240 w 918438"/>
              <a:gd name="connsiteY13" fmla="*/ 207767 h 910382"/>
              <a:gd name="connsiteX14" fmla="*/ 282582 w 918438"/>
              <a:gd name="connsiteY14" fmla="*/ 78615 h 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438" h="910382">
                <a:moveTo>
                  <a:pt x="282582" y="78615"/>
                </a:moveTo>
                <a:cubicBezTo>
                  <a:pt x="279999" y="103584"/>
                  <a:pt x="360934" y="268038"/>
                  <a:pt x="349741" y="357584"/>
                </a:cubicBezTo>
                <a:cubicBezTo>
                  <a:pt x="338548" y="447130"/>
                  <a:pt x="223172" y="578865"/>
                  <a:pt x="215423" y="615889"/>
                </a:cubicBezTo>
                <a:cubicBezTo>
                  <a:pt x="207674" y="652913"/>
                  <a:pt x="323050" y="530648"/>
                  <a:pt x="303246" y="579726"/>
                </a:cubicBezTo>
                <a:cubicBezTo>
                  <a:pt x="283443" y="628804"/>
                  <a:pt x="89714" y="907774"/>
                  <a:pt x="96602" y="910357"/>
                </a:cubicBezTo>
                <a:cubicBezTo>
                  <a:pt x="103490" y="912940"/>
                  <a:pt x="236087" y="720934"/>
                  <a:pt x="344575" y="595225"/>
                </a:cubicBezTo>
                <a:cubicBezTo>
                  <a:pt x="453063" y="469517"/>
                  <a:pt x="701897" y="223265"/>
                  <a:pt x="747531" y="156106"/>
                </a:cubicBezTo>
                <a:cubicBezTo>
                  <a:pt x="793165" y="88947"/>
                  <a:pt x="618379" y="192269"/>
                  <a:pt x="618379" y="192269"/>
                </a:cubicBezTo>
                <a:cubicBezTo>
                  <a:pt x="646792" y="184520"/>
                  <a:pt x="930927" y="128553"/>
                  <a:pt x="918012" y="109611"/>
                </a:cubicBezTo>
                <a:cubicBezTo>
                  <a:pt x="905097" y="90669"/>
                  <a:pt x="588243" y="74310"/>
                  <a:pt x="540887" y="78615"/>
                </a:cubicBezTo>
                <a:cubicBezTo>
                  <a:pt x="493531" y="82920"/>
                  <a:pt x="723423" y="148357"/>
                  <a:pt x="633877" y="135442"/>
                </a:cubicBezTo>
                <a:cubicBezTo>
                  <a:pt x="544331" y="122527"/>
                  <a:pt x="46663" y="10594"/>
                  <a:pt x="3612" y="1123"/>
                </a:cubicBezTo>
                <a:cubicBezTo>
                  <a:pt x="-39439" y="-8348"/>
                  <a:pt x="315301" y="44174"/>
                  <a:pt x="375572" y="78615"/>
                </a:cubicBezTo>
                <a:cubicBezTo>
                  <a:pt x="435843" y="113056"/>
                  <a:pt x="378155" y="204323"/>
                  <a:pt x="365240" y="207767"/>
                </a:cubicBezTo>
                <a:cubicBezTo>
                  <a:pt x="352325" y="211211"/>
                  <a:pt x="285165" y="53646"/>
                  <a:pt x="282582" y="786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フリーフォーム 499">
            <a:extLst>
              <a:ext uri="{FF2B5EF4-FFF2-40B4-BE49-F238E27FC236}">
                <a16:creationId xmlns:a16="http://schemas.microsoft.com/office/drawing/2014/main" id="{7D18B2F9-46F5-91E9-EC17-B9D5E9C1A4AC}"/>
              </a:ext>
            </a:extLst>
          </p:cNvPr>
          <p:cNvSpPr/>
          <p:nvPr/>
        </p:nvSpPr>
        <p:spPr>
          <a:xfrm>
            <a:off x="4318056" y="3909328"/>
            <a:ext cx="522299" cy="777830"/>
          </a:xfrm>
          <a:custGeom>
            <a:avLst/>
            <a:gdLst>
              <a:gd name="connsiteX0" fmla="*/ 222947 w 522299"/>
              <a:gd name="connsiteY0" fmla="*/ 47906 h 777830"/>
              <a:gd name="connsiteX1" fmla="*/ 321103 w 522299"/>
              <a:gd name="connsiteY1" fmla="*/ 285547 h 777830"/>
              <a:gd name="connsiteX2" fmla="*/ 166120 w 522299"/>
              <a:gd name="connsiteY2" fmla="*/ 487025 h 777830"/>
              <a:gd name="connsiteX3" fmla="*/ 295273 w 522299"/>
              <a:gd name="connsiteY3" fmla="*/ 414699 h 777830"/>
              <a:gd name="connsiteX4" fmla="*/ 805 w 522299"/>
              <a:gd name="connsiteY4" fmla="*/ 776326 h 777830"/>
              <a:gd name="connsiteX5" fmla="*/ 217781 w 522299"/>
              <a:gd name="connsiteY5" fmla="*/ 533519 h 777830"/>
              <a:gd name="connsiteX6" fmla="*/ 507083 w 522299"/>
              <a:gd name="connsiteY6" fmla="*/ 285547 h 777830"/>
              <a:gd name="connsiteX7" fmla="*/ 481252 w 522299"/>
              <a:gd name="connsiteY7" fmla="*/ 1411 h 777830"/>
              <a:gd name="connsiteX8" fmla="*/ 476086 w 522299"/>
              <a:gd name="connsiteY8" fmla="*/ 177058 h 777830"/>
              <a:gd name="connsiteX9" fmla="*/ 377930 w 522299"/>
              <a:gd name="connsiteY9" fmla="*/ 197723 h 777830"/>
              <a:gd name="connsiteX10" fmla="*/ 222947 w 522299"/>
              <a:gd name="connsiteY10" fmla="*/ 47906 h 77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299" h="777830">
                <a:moveTo>
                  <a:pt x="222947" y="47906"/>
                </a:moveTo>
                <a:cubicBezTo>
                  <a:pt x="213476" y="62543"/>
                  <a:pt x="330574" y="212361"/>
                  <a:pt x="321103" y="285547"/>
                </a:cubicBezTo>
                <a:cubicBezTo>
                  <a:pt x="311632" y="358733"/>
                  <a:pt x="170425" y="465500"/>
                  <a:pt x="166120" y="487025"/>
                </a:cubicBezTo>
                <a:cubicBezTo>
                  <a:pt x="161815" y="508550"/>
                  <a:pt x="322826" y="366482"/>
                  <a:pt x="295273" y="414699"/>
                </a:cubicBezTo>
                <a:cubicBezTo>
                  <a:pt x="267721" y="462916"/>
                  <a:pt x="13720" y="756523"/>
                  <a:pt x="805" y="776326"/>
                </a:cubicBezTo>
                <a:cubicBezTo>
                  <a:pt x="-12110" y="796129"/>
                  <a:pt x="133401" y="615315"/>
                  <a:pt x="217781" y="533519"/>
                </a:cubicBezTo>
                <a:cubicBezTo>
                  <a:pt x="302161" y="451723"/>
                  <a:pt x="463171" y="374232"/>
                  <a:pt x="507083" y="285547"/>
                </a:cubicBezTo>
                <a:cubicBezTo>
                  <a:pt x="550995" y="196862"/>
                  <a:pt x="486418" y="19492"/>
                  <a:pt x="481252" y="1411"/>
                </a:cubicBezTo>
                <a:cubicBezTo>
                  <a:pt x="476086" y="-16671"/>
                  <a:pt x="493306" y="144339"/>
                  <a:pt x="476086" y="177058"/>
                </a:cubicBezTo>
                <a:cubicBezTo>
                  <a:pt x="458866" y="209777"/>
                  <a:pt x="414954" y="216665"/>
                  <a:pt x="377930" y="197723"/>
                </a:cubicBezTo>
                <a:cubicBezTo>
                  <a:pt x="340906" y="178781"/>
                  <a:pt x="232418" y="33269"/>
                  <a:pt x="222947" y="479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1" name="フリーフォーム 500">
            <a:extLst>
              <a:ext uri="{FF2B5EF4-FFF2-40B4-BE49-F238E27FC236}">
                <a16:creationId xmlns:a16="http://schemas.microsoft.com/office/drawing/2014/main" id="{EFB7BF63-1856-0F22-3FCF-F02C2E915BCB}"/>
              </a:ext>
            </a:extLst>
          </p:cNvPr>
          <p:cNvSpPr/>
          <p:nvPr/>
        </p:nvSpPr>
        <p:spPr>
          <a:xfrm>
            <a:off x="4752512" y="5144619"/>
            <a:ext cx="295881" cy="451409"/>
          </a:xfrm>
          <a:custGeom>
            <a:avLst/>
            <a:gdLst>
              <a:gd name="connsiteX0" fmla="*/ 72627 w 295881"/>
              <a:gd name="connsiteY0" fmla="*/ 818 h 451409"/>
              <a:gd name="connsiteX1" fmla="*/ 289603 w 295881"/>
              <a:gd name="connsiteY1" fmla="*/ 434771 h 451409"/>
              <a:gd name="connsiteX2" fmla="*/ 222444 w 295881"/>
              <a:gd name="connsiteY2" fmla="*/ 341781 h 451409"/>
              <a:gd name="connsiteX3" fmla="*/ 67461 w 295881"/>
              <a:gd name="connsiteY3" fmla="*/ 424439 h 451409"/>
              <a:gd name="connsiteX4" fmla="*/ 62295 w 295881"/>
              <a:gd name="connsiteY4" fmla="*/ 279788 h 451409"/>
              <a:gd name="connsiteX5" fmla="*/ 302 w 295881"/>
              <a:gd name="connsiteY5" fmla="*/ 450269 h 451409"/>
              <a:gd name="connsiteX6" fmla="*/ 41630 w 295881"/>
              <a:gd name="connsiteY6" fmla="*/ 176466 h 451409"/>
              <a:gd name="connsiteX7" fmla="*/ 108790 w 295881"/>
              <a:gd name="connsiteY7" fmla="*/ 253957 h 451409"/>
              <a:gd name="connsiteX8" fmla="*/ 82959 w 295881"/>
              <a:gd name="connsiteY8" fmla="*/ 176466 h 451409"/>
              <a:gd name="connsiteX9" fmla="*/ 160451 w 295881"/>
              <a:gd name="connsiteY9" fmla="*/ 321117 h 451409"/>
              <a:gd name="connsiteX10" fmla="*/ 72627 w 295881"/>
              <a:gd name="connsiteY10" fmla="*/ 818 h 45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881" h="451409">
                <a:moveTo>
                  <a:pt x="72627" y="818"/>
                </a:moveTo>
                <a:cubicBezTo>
                  <a:pt x="94152" y="19760"/>
                  <a:pt x="264634" y="377944"/>
                  <a:pt x="289603" y="434771"/>
                </a:cubicBezTo>
                <a:cubicBezTo>
                  <a:pt x="314573" y="491598"/>
                  <a:pt x="259468" y="343503"/>
                  <a:pt x="222444" y="341781"/>
                </a:cubicBezTo>
                <a:cubicBezTo>
                  <a:pt x="185420" y="340059"/>
                  <a:pt x="94153" y="434771"/>
                  <a:pt x="67461" y="424439"/>
                </a:cubicBezTo>
                <a:cubicBezTo>
                  <a:pt x="40769" y="414107"/>
                  <a:pt x="73488" y="275483"/>
                  <a:pt x="62295" y="279788"/>
                </a:cubicBezTo>
                <a:cubicBezTo>
                  <a:pt x="51102" y="284093"/>
                  <a:pt x="3746" y="467489"/>
                  <a:pt x="302" y="450269"/>
                </a:cubicBezTo>
                <a:cubicBezTo>
                  <a:pt x="-3142" y="433049"/>
                  <a:pt x="23549" y="209185"/>
                  <a:pt x="41630" y="176466"/>
                </a:cubicBezTo>
                <a:cubicBezTo>
                  <a:pt x="59711" y="143747"/>
                  <a:pt x="101902" y="253957"/>
                  <a:pt x="108790" y="253957"/>
                </a:cubicBezTo>
                <a:cubicBezTo>
                  <a:pt x="115678" y="253957"/>
                  <a:pt x="74349" y="165273"/>
                  <a:pt x="82959" y="176466"/>
                </a:cubicBezTo>
                <a:cubicBezTo>
                  <a:pt x="91569" y="187659"/>
                  <a:pt x="162173" y="344364"/>
                  <a:pt x="160451" y="321117"/>
                </a:cubicBezTo>
                <a:cubicBezTo>
                  <a:pt x="158729" y="297870"/>
                  <a:pt x="51102" y="-18124"/>
                  <a:pt x="72627" y="8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フリーフォーム 501">
            <a:extLst>
              <a:ext uri="{FF2B5EF4-FFF2-40B4-BE49-F238E27FC236}">
                <a16:creationId xmlns:a16="http://schemas.microsoft.com/office/drawing/2014/main" id="{66C9AD9D-D7B7-5FB3-29ED-84F75FE0B255}"/>
              </a:ext>
            </a:extLst>
          </p:cNvPr>
          <p:cNvSpPr/>
          <p:nvPr/>
        </p:nvSpPr>
        <p:spPr>
          <a:xfrm>
            <a:off x="5439103" y="4568389"/>
            <a:ext cx="274785" cy="530668"/>
          </a:xfrm>
          <a:custGeom>
            <a:avLst/>
            <a:gdLst>
              <a:gd name="connsiteX0" fmla="*/ 274605 w 274785"/>
              <a:gd name="connsiteY0" fmla="*/ 3611 h 530668"/>
              <a:gd name="connsiteX1" fmla="*/ 31799 w 274785"/>
              <a:gd name="connsiteY1" fmla="*/ 416899 h 530668"/>
              <a:gd name="connsiteX2" fmla="*/ 16300 w 274785"/>
              <a:gd name="connsiteY2" fmla="*/ 520221 h 530668"/>
              <a:gd name="connsiteX3" fmla="*/ 802 w 274785"/>
              <a:gd name="connsiteY3" fmla="*/ 215421 h 530668"/>
              <a:gd name="connsiteX4" fmla="*/ 21466 w 274785"/>
              <a:gd name="connsiteY4" fmla="*/ 313577 h 530668"/>
              <a:gd name="connsiteX5" fmla="*/ 176450 w 274785"/>
              <a:gd name="connsiteY5" fmla="*/ 39774 h 530668"/>
              <a:gd name="connsiteX6" fmla="*/ 73128 w 274785"/>
              <a:gd name="connsiteY6" fmla="*/ 205089 h 530668"/>
              <a:gd name="connsiteX7" fmla="*/ 274605 w 274785"/>
              <a:gd name="connsiteY7" fmla="*/ 3611 h 5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785" h="530668">
                <a:moveTo>
                  <a:pt x="274605" y="3611"/>
                </a:moveTo>
                <a:cubicBezTo>
                  <a:pt x="267717" y="38913"/>
                  <a:pt x="74850" y="330797"/>
                  <a:pt x="31799" y="416899"/>
                </a:cubicBezTo>
                <a:cubicBezTo>
                  <a:pt x="-11252" y="503001"/>
                  <a:pt x="21466" y="553801"/>
                  <a:pt x="16300" y="520221"/>
                </a:cubicBezTo>
                <a:cubicBezTo>
                  <a:pt x="11134" y="486641"/>
                  <a:pt x="-59" y="249862"/>
                  <a:pt x="802" y="215421"/>
                </a:cubicBezTo>
                <a:cubicBezTo>
                  <a:pt x="1663" y="180980"/>
                  <a:pt x="-7809" y="342851"/>
                  <a:pt x="21466" y="313577"/>
                </a:cubicBezTo>
                <a:cubicBezTo>
                  <a:pt x="50741" y="284303"/>
                  <a:pt x="167840" y="57855"/>
                  <a:pt x="176450" y="39774"/>
                </a:cubicBezTo>
                <a:cubicBezTo>
                  <a:pt x="185060" y="21693"/>
                  <a:pt x="57630" y="206811"/>
                  <a:pt x="73128" y="205089"/>
                </a:cubicBezTo>
                <a:cubicBezTo>
                  <a:pt x="88626" y="203367"/>
                  <a:pt x="281493" y="-31691"/>
                  <a:pt x="274605" y="36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フリーフォーム 502">
            <a:extLst>
              <a:ext uri="{FF2B5EF4-FFF2-40B4-BE49-F238E27FC236}">
                <a16:creationId xmlns:a16="http://schemas.microsoft.com/office/drawing/2014/main" id="{01D2EE5C-BA3B-CD39-6887-E6992BE23252}"/>
              </a:ext>
            </a:extLst>
          </p:cNvPr>
          <p:cNvSpPr/>
          <p:nvPr/>
        </p:nvSpPr>
        <p:spPr>
          <a:xfrm>
            <a:off x="5446634" y="4798291"/>
            <a:ext cx="401664" cy="489571"/>
          </a:xfrm>
          <a:custGeom>
            <a:avLst/>
            <a:gdLst>
              <a:gd name="connsiteX0" fmla="*/ 396227 w 401664"/>
              <a:gd name="connsiteY0" fmla="*/ 11350 h 489571"/>
              <a:gd name="connsiteX1" fmla="*/ 60430 w 401664"/>
              <a:gd name="connsiteY1" fmla="*/ 357478 h 489571"/>
              <a:gd name="connsiteX2" fmla="*/ 3603 w 401664"/>
              <a:gd name="connsiteY2" fmla="*/ 486631 h 489571"/>
              <a:gd name="connsiteX3" fmla="*/ 106925 w 401664"/>
              <a:gd name="connsiteY3" fmla="*/ 248990 h 489571"/>
              <a:gd name="connsiteX4" fmla="*/ 241244 w 401664"/>
              <a:gd name="connsiteY4" fmla="*/ 109506 h 489571"/>
              <a:gd name="connsiteX5" fmla="*/ 267074 w 401664"/>
              <a:gd name="connsiteY5" fmla="*/ 83675 h 489571"/>
              <a:gd name="connsiteX6" fmla="*/ 396227 w 401664"/>
              <a:gd name="connsiteY6" fmla="*/ 11350 h 48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664" h="489571">
                <a:moveTo>
                  <a:pt x="396227" y="11350"/>
                </a:moveTo>
                <a:cubicBezTo>
                  <a:pt x="361786" y="56984"/>
                  <a:pt x="125867" y="278265"/>
                  <a:pt x="60430" y="357478"/>
                </a:cubicBezTo>
                <a:cubicBezTo>
                  <a:pt x="-5007" y="436691"/>
                  <a:pt x="-4146" y="504712"/>
                  <a:pt x="3603" y="486631"/>
                </a:cubicBezTo>
                <a:cubicBezTo>
                  <a:pt x="11352" y="468550"/>
                  <a:pt x="67318" y="311844"/>
                  <a:pt x="106925" y="248990"/>
                </a:cubicBezTo>
                <a:cubicBezTo>
                  <a:pt x="146532" y="186136"/>
                  <a:pt x="214552" y="137059"/>
                  <a:pt x="241244" y="109506"/>
                </a:cubicBezTo>
                <a:cubicBezTo>
                  <a:pt x="267936" y="81953"/>
                  <a:pt x="242966" y="95729"/>
                  <a:pt x="267074" y="83675"/>
                </a:cubicBezTo>
                <a:cubicBezTo>
                  <a:pt x="291182" y="71621"/>
                  <a:pt x="430668" y="-34284"/>
                  <a:pt x="396227" y="11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フリーフォーム 503">
            <a:extLst>
              <a:ext uri="{FF2B5EF4-FFF2-40B4-BE49-F238E27FC236}">
                <a16:creationId xmlns:a16="http://schemas.microsoft.com/office/drawing/2014/main" id="{57D5D28A-3B24-C817-E789-F283857C4BEC}"/>
              </a:ext>
            </a:extLst>
          </p:cNvPr>
          <p:cNvSpPr/>
          <p:nvPr/>
        </p:nvSpPr>
        <p:spPr>
          <a:xfrm>
            <a:off x="5494901" y="5231835"/>
            <a:ext cx="528698" cy="409801"/>
          </a:xfrm>
          <a:custGeom>
            <a:avLst/>
            <a:gdLst>
              <a:gd name="connsiteX0" fmla="*/ 523607 w 528698"/>
              <a:gd name="connsiteY0" fmla="*/ 6592 h 409801"/>
              <a:gd name="connsiteX1" fmla="*/ 1831 w 528698"/>
              <a:gd name="connsiteY1" fmla="*/ 409548 h 409801"/>
              <a:gd name="connsiteX2" fmla="*/ 347960 w 528698"/>
              <a:gd name="connsiteY2" fmla="*/ 68585 h 409801"/>
              <a:gd name="connsiteX3" fmla="*/ 270468 w 528698"/>
              <a:gd name="connsiteY3" fmla="*/ 151243 h 409801"/>
              <a:gd name="connsiteX4" fmla="*/ 523607 w 528698"/>
              <a:gd name="connsiteY4" fmla="*/ 6592 h 40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98" h="409801">
                <a:moveTo>
                  <a:pt x="523607" y="6592"/>
                </a:moveTo>
                <a:cubicBezTo>
                  <a:pt x="478834" y="49643"/>
                  <a:pt x="31105" y="399216"/>
                  <a:pt x="1831" y="409548"/>
                </a:cubicBezTo>
                <a:cubicBezTo>
                  <a:pt x="-27443" y="419880"/>
                  <a:pt x="303187" y="111636"/>
                  <a:pt x="347960" y="68585"/>
                </a:cubicBezTo>
                <a:cubicBezTo>
                  <a:pt x="392733" y="25534"/>
                  <a:pt x="236888" y="157270"/>
                  <a:pt x="270468" y="151243"/>
                </a:cubicBezTo>
                <a:cubicBezTo>
                  <a:pt x="304048" y="145216"/>
                  <a:pt x="568380" y="-36459"/>
                  <a:pt x="523607" y="6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5" name="フリーフォーム 504">
            <a:extLst>
              <a:ext uri="{FF2B5EF4-FFF2-40B4-BE49-F238E27FC236}">
                <a16:creationId xmlns:a16="http://schemas.microsoft.com/office/drawing/2014/main" id="{03A7B106-FA47-0E7C-C690-B7327B16253A}"/>
              </a:ext>
            </a:extLst>
          </p:cNvPr>
          <p:cNvSpPr/>
          <p:nvPr/>
        </p:nvSpPr>
        <p:spPr>
          <a:xfrm>
            <a:off x="5582651" y="5778657"/>
            <a:ext cx="891069" cy="804490"/>
          </a:xfrm>
          <a:custGeom>
            <a:avLst/>
            <a:gdLst>
              <a:gd name="connsiteX0" fmla="*/ 766488 w 891069"/>
              <a:gd name="connsiteY0" fmla="*/ 2211 h 804490"/>
              <a:gd name="connsiteX1" fmla="*/ 410027 w 891069"/>
              <a:gd name="connsiteY1" fmla="*/ 477492 h 804490"/>
              <a:gd name="connsiteX2" fmla="*/ 425525 w 891069"/>
              <a:gd name="connsiteY2" fmla="*/ 441329 h 804490"/>
              <a:gd name="connsiteX3" fmla="*/ 22569 w 891069"/>
              <a:gd name="connsiteY3" fmla="*/ 782292 h 804490"/>
              <a:gd name="connsiteX4" fmla="*/ 141390 w 891069"/>
              <a:gd name="connsiteY4" fmla="*/ 689302 h 804490"/>
              <a:gd name="connsiteX5" fmla="*/ 890474 w 891069"/>
              <a:gd name="connsiteY5" fmla="*/ 28041 h 804490"/>
              <a:gd name="connsiteX6" fmla="*/ 275708 w 891069"/>
              <a:gd name="connsiteY6" fmla="*/ 699635 h 804490"/>
              <a:gd name="connsiteX7" fmla="*/ 766488 w 891069"/>
              <a:gd name="connsiteY7" fmla="*/ 2211 h 80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1069" h="804490">
                <a:moveTo>
                  <a:pt x="766488" y="2211"/>
                </a:moveTo>
                <a:cubicBezTo>
                  <a:pt x="788875" y="-34813"/>
                  <a:pt x="466854" y="404306"/>
                  <a:pt x="410027" y="477492"/>
                </a:cubicBezTo>
                <a:cubicBezTo>
                  <a:pt x="353200" y="550678"/>
                  <a:pt x="490101" y="390529"/>
                  <a:pt x="425525" y="441329"/>
                </a:cubicBezTo>
                <a:cubicBezTo>
                  <a:pt x="360949" y="492129"/>
                  <a:pt x="69925" y="740963"/>
                  <a:pt x="22569" y="782292"/>
                </a:cubicBezTo>
                <a:cubicBezTo>
                  <a:pt x="-24787" y="823621"/>
                  <a:pt x="-3261" y="815011"/>
                  <a:pt x="141390" y="689302"/>
                </a:cubicBezTo>
                <a:cubicBezTo>
                  <a:pt x="286041" y="563594"/>
                  <a:pt x="868088" y="26319"/>
                  <a:pt x="890474" y="28041"/>
                </a:cubicBezTo>
                <a:cubicBezTo>
                  <a:pt x="912860" y="29763"/>
                  <a:pt x="296372" y="696191"/>
                  <a:pt x="275708" y="699635"/>
                </a:cubicBezTo>
                <a:cubicBezTo>
                  <a:pt x="255044" y="703079"/>
                  <a:pt x="744101" y="39235"/>
                  <a:pt x="766488" y="2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6" name="フリーフォーム 505">
            <a:extLst>
              <a:ext uri="{FF2B5EF4-FFF2-40B4-BE49-F238E27FC236}">
                <a16:creationId xmlns:a16="http://schemas.microsoft.com/office/drawing/2014/main" id="{9C318974-C832-F241-AF8D-2D881AD66A14}"/>
              </a:ext>
            </a:extLst>
          </p:cNvPr>
          <p:cNvSpPr/>
          <p:nvPr/>
        </p:nvSpPr>
        <p:spPr>
          <a:xfrm>
            <a:off x="6012028" y="6021859"/>
            <a:ext cx="575228" cy="1201087"/>
          </a:xfrm>
          <a:custGeom>
            <a:avLst/>
            <a:gdLst>
              <a:gd name="connsiteX0" fmla="*/ 1314 w 575228"/>
              <a:gd name="connsiteY0" fmla="*/ 1050534 h 1201087"/>
              <a:gd name="connsiteX1" fmla="*/ 548921 w 575228"/>
              <a:gd name="connsiteY1" fmla="*/ 17314 h 1201087"/>
              <a:gd name="connsiteX2" fmla="*/ 481762 w 575228"/>
              <a:gd name="connsiteY2" fmla="*/ 384107 h 1201087"/>
              <a:gd name="connsiteX3" fmla="*/ 574752 w 575228"/>
              <a:gd name="connsiteY3" fmla="*/ 130968 h 1201087"/>
              <a:gd name="connsiteX4" fmla="*/ 512758 w 575228"/>
              <a:gd name="connsiteY4" fmla="*/ 291117 h 1201087"/>
              <a:gd name="connsiteX5" fmla="*/ 399104 w 575228"/>
              <a:gd name="connsiteY5" fmla="*/ 952378 h 1201087"/>
              <a:gd name="connsiteX6" fmla="*/ 430101 w 575228"/>
              <a:gd name="connsiteY6" fmla="*/ 792229 h 1201087"/>
              <a:gd name="connsiteX7" fmla="*/ 424935 w 575228"/>
              <a:gd name="connsiteY7" fmla="*/ 544256 h 1201087"/>
              <a:gd name="connsiteX8" fmla="*/ 223457 w 575228"/>
              <a:gd name="connsiteY8" fmla="*/ 1200351 h 1201087"/>
              <a:gd name="connsiteX9" fmla="*/ 326779 w 575228"/>
              <a:gd name="connsiteY9" fmla="*/ 678575 h 1201087"/>
              <a:gd name="connsiteX10" fmla="*/ 176962 w 575228"/>
              <a:gd name="connsiteY10" fmla="*/ 905883 h 1201087"/>
              <a:gd name="connsiteX11" fmla="*/ 388772 w 575228"/>
              <a:gd name="connsiteY11" fmla="*/ 446100 h 1201087"/>
              <a:gd name="connsiteX12" fmla="*/ 1314 w 575228"/>
              <a:gd name="connsiteY12" fmla="*/ 1050534 h 120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228" h="1201087">
                <a:moveTo>
                  <a:pt x="1314" y="1050534"/>
                </a:moveTo>
                <a:cubicBezTo>
                  <a:pt x="28005" y="979070"/>
                  <a:pt x="468846" y="128385"/>
                  <a:pt x="548921" y="17314"/>
                </a:cubicBezTo>
                <a:cubicBezTo>
                  <a:pt x="628996" y="-93757"/>
                  <a:pt x="477457" y="365165"/>
                  <a:pt x="481762" y="384107"/>
                </a:cubicBezTo>
                <a:cubicBezTo>
                  <a:pt x="486067" y="403049"/>
                  <a:pt x="569586" y="146466"/>
                  <a:pt x="574752" y="130968"/>
                </a:cubicBezTo>
                <a:cubicBezTo>
                  <a:pt x="579918" y="115470"/>
                  <a:pt x="542033" y="154215"/>
                  <a:pt x="512758" y="291117"/>
                </a:cubicBezTo>
                <a:cubicBezTo>
                  <a:pt x="483483" y="428019"/>
                  <a:pt x="412880" y="868859"/>
                  <a:pt x="399104" y="952378"/>
                </a:cubicBezTo>
                <a:cubicBezTo>
                  <a:pt x="385328" y="1035897"/>
                  <a:pt x="425796" y="860249"/>
                  <a:pt x="430101" y="792229"/>
                </a:cubicBezTo>
                <a:cubicBezTo>
                  <a:pt x="434406" y="724209"/>
                  <a:pt x="459376" y="476236"/>
                  <a:pt x="424935" y="544256"/>
                </a:cubicBezTo>
                <a:cubicBezTo>
                  <a:pt x="390494" y="612276"/>
                  <a:pt x="239816" y="1177964"/>
                  <a:pt x="223457" y="1200351"/>
                </a:cubicBezTo>
                <a:cubicBezTo>
                  <a:pt x="207098" y="1222738"/>
                  <a:pt x="334528" y="727653"/>
                  <a:pt x="326779" y="678575"/>
                </a:cubicBezTo>
                <a:cubicBezTo>
                  <a:pt x="319030" y="629497"/>
                  <a:pt x="166630" y="944629"/>
                  <a:pt x="176962" y="905883"/>
                </a:cubicBezTo>
                <a:cubicBezTo>
                  <a:pt x="187294" y="867137"/>
                  <a:pt x="414602" y="425436"/>
                  <a:pt x="388772" y="446100"/>
                </a:cubicBezTo>
                <a:cubicBezTo>
                  <a:pt x="362942" y="466764"/>
                  <a:pt x="-25377" y="1121998"/>
                  <a:pt x="1314" y="10505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7" name="フリーフォーム 506">
            <a:extLst>
              <a:ext uri="{FF2B5EF4-FFF2-40B4-BE49-F238E27FC236}">
                <a16:creationId xmlns:a16="http://schemas.microsoft.com/office/drawing/2014/main" id="{EF6EEA80-2D74-2206-5AC6-4BE4CFED02B1}"/>
              </a:ext>
            </a:extLst>
          </p:cNvPr>
          <p:cNvSpPr/>
          <p:nvPr/>
        </p:nvSpPr>
        <p:spPr>
          <a:xfrm>
            <a:off x="5199802" y="4542860"/>
            <a:ext cx="374524" cy="1666814"/>
          </a:xfrm>
          <a:custGeom>
            <a:avLst/>
            <a:gdLst>
              <a:gd name="connsiteX0" fmla="*/ 28293 w 374524"/>
              <a:gd name="connsiteY0" fmla="*/ 44638 h 1666814"/>
              <a:gd name="connsiteX1" fmla="*/ 214273 w 374524"/>
              <a:gd name="connsiteY1" fmla="*/ 649072 h 1666814"/>
              <a:gd name="connsiteX2" fmla="*/ 219439 w 374524"/>
              <a:gd name="connsiteY2" fmla="*/ 416598 h 1666814"/>
              <a:gd name="connsiteX3" fmla="*/ 219439 w 374524"/>
              <a:gd name="connsiteY3" fmla="*/ 835052 h 1666814"/>
              <a:gd name="connsiteX4" fmla="*/ 358923 w 374524"/>
              <a:gd name="connsiteY4" fmla="*/ 1542808 h 1666814"/>
              <a:gd name="connsiteX5" fmla="*/ 307262 w 374524"/>
              <a:gd name="connsiteY5" fmla="*/ 1325832 h 1666814"/>
              <a:gd name="connsiteX6" fmla="*/ 209106 w 374524"/>
              <a:gd name="connsiteY6" fmla="*/ 1160516 h 1666814"/>
              <a:gd name="connsiteX7" fmla="*/ 265934 w 374524"/>
              <a:gd name="connsiteY7" fmla="*/ 1300001 h 1666814"/>
              <a:gd name="connsiteX8" fmla="*/ 374422 w 374524"/>
              <a:gd name="connsiteY8" fmla="*/ 1666794 h 1666814"/>
              <a:gd name="connsiteX9" fmla="*/ 245269 w 374524"/>
              <a:gd name="connsiteY9" fmla="*/ 1315499 h 1666814"/>
              <a:gd name="connsiteX10" fmla="*/ 131615 w 374524"/>
              <a:gd name="connsiteY10" fmla="*/ 1010699 h 1666814"/>
              <a:gd name="connsiteX11" fmla="*/ 141947 w 374524"/>
              <a:gd name="connsiteY11" fmla="*/ 618076 h 1666814"/>
              <a:gd name="connsiteX12" fmla="*/ 121283 w 374524"/>
              <a:gd name="connsiteY12" fmla="*/ 933208 h 1666814"/>
              <a:gd name="connsiteX13" fmla="*/ 95452 w 374524"/>
              <a:gd name="connsiteY13" fmla="*/ 514754 h 1666814"/>
              <a:gd name="connsiteX14" fmla="*/ 147113 w 374524"/>
              <a:gd name="connsiteY14" fmla="*/ 566415 h 1666814"/>
              <a:gd name="connsiteX15" fmla="*/ 12795 w 374524"/>
              <a:gd name="connsiteY15" fmla="*/ 101465 h 1666814"/>
              <a:gd name="connsiteX16" fmla="*/ 28293 w 374524"/>
              <a:gd name="connsiteY16" fmla="*/ 44638 h 166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524" h="1666814">
                <a:moveTo>
                  <a:pt x="28293" y="44638"/>
                </a:moveTo>
                <a:cubicBezTo>
                  <a:pt x="61873" y="135906"/>
                  <a:pt x="182415" y="587079"/>
                  <a:pt x="214273" y="649072"/>
                </a:cubicBezTo>
                <a:cubicBezTo>
                  <a:pt x="246131" y="711065"/>
                  <a:pt x="218578" y="385601"/>
                  <a:pt x="219439" y="416598"/>
                </a:cubicBezTo>
                <a:cubicBezTo>
                  <a:pt x="220300" y="447595"/>
                  <a:pt x="196192" y="647350"/>
                  <a:pt x="219439" y="835052"/>
                </a:cubicBezTo>
                <a:cubicBezTo>
                  <a:pt x="242686" y="1022754"/>
                  <a:pt x="344286" y="1461011"/>
                  <a:pt x="358923" y="1542808"/>
                </a:cubicBezTo>
                <a:cubicBezTo>
                  <a:pt x="373560" y="1624605"/>
                  <a:pt x="332231" y="1389547"/>
                  <a:pt x="307262" y="1325832"/>
                </a:cubicBezTo>
                <a:cubicBezTo>
                  <a:pt x="282293" y="1262117"/>
                  <a:pt x="215994" y="1164821"/>
                  <a:pt x="209106" y="1160516"/>
                </a:cubicBezTo>
                <a:cubicBezTo>
                  <a:pt x="202218" y="1156211"/>
                  <a:pt x="238381" y="1215621"/>
                  <a:pt x="265934" y="1300001"/>
                </a:cubicBezTo>
                <a:cubicBezTo>
                  <a:pt x="293487" y="1384381"/>
                  <a:pt x="377866" y="1664211"/>
                  <a:pt x="374422" y="1666794"/>
                </a:cubicBezTo>
                <a:cubicBezTo>
                  <a:pt x="370978" y="1669377"/>
                  <a:pt x="285737" y="1424848"/>
                  <a:pt x="245269" y="1315499"/>
                </a:cubicBezTo>
                <a:cubicBezTo>
                  <a:pt x="204801" y="1206150"/>
                  <a:pt x="148835" y="1126936"/>
                  <a:pt x="131615" y="1010699"/>
                </a:cubicBezTo>
                <a:cubicBezTo>
                  <a:pt x="114395" y="894462"/>
                  <a:pt x="143669" y="630991"/>
                  <a:pt x="141947" y="618076"/>
                </a:cubicBezTo>
                <a:cubicBezTo>
                  <a:pt x="140225" y="605161"/>
                  <a:pt x="129032" y="950428"/>
                  <a:pt x="121283" y="933208"/>
                </a:cubicBezTo>
                <a:cubicBezTo>
                  <a:pt x="113534" y="915988"/>
                  <a:pt x="91147" y="575886"/>
                  <a:pt x="95452" y="514754"/>
                </a:cubicBezTo>
                <a:cubicBezTo>
                  <a:pt x="99757" y="453622"/>
                  <a:pt x="160889" y="635296"/>
                  <a:pt x="147113" y="566415"/>
                </a:cubicBezTo>
                <a:cubicBezTo>
                  <a:pt x="133337" y="497534"/>
                  <a:pt x="32598" y="185845"/>
                  <a:pt x="12795" y="101465"/>
                </a:cubicBezTo>
                <a:cubicBezTo>
                  <a:pt x="-7008" y="17085"/>
                  <a:pt x="-5287" y="-46630"/>
                  <a:pt x="28293" y="446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8" name="フリーフォーム 507">
            <a:extLst>
              <a:ext uri="{FF2B5EF4-FFF2-40B4-BE49-F238E27FC236}">
                <a16:creationId xmlns:a16="http://schemas.microsoft.com/office/drawing/2014/main" id="{EEC530F3-EB45-C54C-5B83-5959C419A049}"/>
              </a:ext>
            </a:extLst>
          </p:cNvPr>
          <p:cNvSpPr/>
          <p:nvPr/>
        </p:nvSpPr>
        <p:spPr>
          <a:xfrm>
            <a:off x="4561056" y="4703870"/>
            <a:ext cx="333155" cy="2021143"/>
          </a:xfrm>
          <a:custGeom>
            <a:avLst/>
            <a:gdLst>
              <a:gd name="connsiteX0" fmla="*/ 196924 w 333155"/>
              <a:gd name="connsiteY0" fmla="*/ 12781 h 2021143"/>
              <a:gd name="connsiteX1" fmla="*/ 119432 w 333155"/>
              <a:gd name="connsiteY1" fmla="*/ 1092496 h 2021143"/>
              <a:gd name="connsiteX2" fmla="*/ 326076 w 333155"/>
              <a:gd name="connsiteY2" fmla="*/ 1986232 h 2021143"/>
              <a:gd name="connsiteX3" fmla="*/ 258917 w 333155"/>
              <a:gd name="connsiteY3" fmla="*/ 1795086 h 2021143"/>
              <a:gd name="connsiteX4" fmla="*/ 5778 w 333155"/>
              <a:gd name="connsiteY4" fmla="*/ 1376632 h 2021143"/>
              <a:gd name="connsiteX5" fmla="*/ 78103 w 333155"/>
              <a:gd name="connsiteY5" fmla="*/ 756699 h 2021143"/>
              <a:gd name="connsiteX6" fmla="*/ 36775 w 333155"/>
              <a:gd name="connsiteY6" fmla="*/ 973676 h 2021143"/>
              <a:gd name="connsiteX7" fmla="*/ 98768 w 333155"/>
              <a:gd name="connsiteY7" fmla="*/ 250422 h 2021143"/>
              <a:gd name="connsiteX8" fmla="*/ 72937 w 333155"/>
              <a:gd name="connsiteY8" fmla="*/ 482896 h 2021143"/>
              <a:gd name="connsiteX9" fmla="*/ 196924 w 333155"/>
              <a:gd name="connsiteY9" fmla="*/ 12781 h 202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155" h="2021143">
                <a:moveTo>
                  <a:pt x="196924" y="12781"/>
                </a:moveTo>
                <a:cubicBezTo>
                  <a:pt x="204673" y="114381"/>
                  <a:pt x="97907" y="763588"/>
                  <a:pt x="119432" y="1092496"/>
                </a:cubicBezTo>
                <a:cubicBezTo>
                  <a:pt x="140957" y="1421404"/>
                  <a:pt x="302828" y="1869134"/>
                  <a:pt x="326076" y="1986232"/>
                </a:cubicBezTo>
                <a:cubicBezTo>
                  <a:pt x="349324" y="2103330"/>
                  <a:pt x="312300" y="1896686"/>
                  <a:pt x="258917" y="1795086"/>
                </a:cubicBezTo>
                <a:cubicBezTo>
                  <a:pt x="205534" y="1693486"/>
                  <a:pt x="35914" y="1549696"/>
                  <a:pt x="5778" y="1376632"/>
                </a:cubicBezTo>
                <a:cubicBezTo>
                  <a:pt x="-24358" y="1203568"/>
                  <a:pt x="72937" y="823858"/>
                  <a:pt x="78103" y="756699"/>
                </a:cubicBezTo>
                <a:cubicBezTo>
                  <a:pt x="83269" y="689540"/>
                  <a:pt x="33331" y="1058055"/>
                  <a:pt x="36775" y="973676"/>
                </a:cubicBezTo>
                <a:cubicBezTo>
                  <a:pt x="40219" y="889297"/>
                  <a:pt x="92741" y="332219"/>
                  <a:pt x="98768" y="250422"/>
                </a:cubicBezTo>
                <a:cubicBezTo>
                  <a:pt x="104795" y="168625"/>
                  <a:pt x="61744" y="518198"/>
                  <a:pt x="72937" y="482896"/>
                </a:cubicBezTo>
                <a:cubicBezTo>
                  <a:pt x="84130" y="447594"/>
                  <a:pt x="189175" y="-88819"/>
                  <a:pt x="196924" y="127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9" name="フリーフォーム 508">
            <a:extLst>
              <a:ext uri="{FF2B5EF4-FFF2-40B4-BE49-F238E27FC236}">
                <a16:creationId xmlns:a16="http://schemas.microsoft.com/office/drawing/2014/main" id="{E90CB352-C1A4-4A88-BD31-A3A92B88C478}"/>
              </a:ext>
            </a:extLst>
          </p:cNvPr>
          <p:cNvSpPr/>
          <p:nvPr/>
        </p:nvSpPr>
        <p:spPr>
          <a:xfrm>
            <a:off x="4858972" y="5473370"/>
            <a:ext cx="689813" cy="830601"/>
          </a:xfrm>
          <a:custGeom>
            <a:avLst/>
            <a:gdLst>
              <a:gd name="connsiteX0" fmla="*/ 12662 w 689813"/>
              <a:gd name="connsiteY0" fmla="*/ 441816 h 830601"/>
              <a:gd name="connsiteX1" fmla="*/ 28160 w 689813"/>
              <a:gd name="connsiteY1" fmla="*/ 369491 h 830601"/>
              <a:gd name="connsiteX2" fmla="*/ 188309 w 689813"/>
              <a:gd name="connsiteY2" fmla="*/ 2698 h 830601"/>
              <a:gd name="connsiteX3" fmla="*/ 239970 w 689813"/>
              <a:gd name="connsiteY3" fmla="*/ 199010 h 830601"/>
              <a:gd name="connsiteX4" fmla="*/ 239970 w 689813"/>
              <a:gd name="connsiteY4" fmla="*/ 121518 h 830601"/>
              <a:gd name="connsiteX5" fmla="*/ 394953 w 689813"/>
              <a:gd name="connsiteY5" fmla="*/ 390155 h 830601"/>
              <a:gd name="connsiteX6" fmla="*/ 374289 w 689813"/>
              <a:gd name="connsiteY6" fmla="*/ 245505 h 830601"/>
              <a:gd name="connsiteX7" fmla="*/ 379455 w 689813"/>
              <a:gd name="connsiteY7" fmla="*/ 209342 h 830601"/>
              <a:gd name="connsiteX8" fmla="*/ 405286 w 689813"/>
              <a:gd name="connsiteY8" fmla="*/ 436650 h 830601"/>
              <a:gd name="connsiteX9" fmla="*/ 534438 w 689813"/>
              <a:gd name="connsiteY9" fmla="*/ 514142 h 830601"/>
              <a:gd name="connsiteX10" fmla="*/ 673923 w 689813"/>
              <a:gd name="connsiteY10" fmla="*/ 824108 h 830601"/>
              <a:gd name="connsiteX11" fmla="*/ 668757 w 689813"/>
              <a:gd name="connsiteY11" fmla="*/ 731118 h 830601"/>
              <a:gd name="connsiteX12" fmla="*/ 513774 w 689813"/>
              <a:gd name="connsiteY12" fmla="*/ 808610 h 830601"/>
              <a:gd name="connsiteX13" fmla="*/ 152147 w 689813"/>
              <a:gd name="connsiteY13" fmla="*/ 457315 h 830601"/>
              <a:gd name="connsiteX14" fmla="*/ 436282 w 689813"/>
              <a:gd name="connsiteY14" fmla="*/ 736284 h 830601"/>
              <a:gd name="connsiteX15" fmla="*/ 234804 w 689813"/>
              <a:gd name="connsiteY15" fmla="*/ 467647 h 830601"/>
              <a:gd name="connsiteX16" fmla="*/ 131482 w 689813"/>
              <a:gd name="connsiteY16" fmla="*/ 369491 h 830601"/>
              <a:gd name="connsiteX17" fmla="*/ 162479 w 689813"/>
              <a:gd name="connsiteY17" fmla="*/ 224840 h 830601"/>
              <a:gd name="connsiteX18" fmla="*/ 12662 w 689813"/>
              <a:gd name="connsiteY18" fmla="*/ 441816 h 83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89813" h="830601">
                <a:moveTo>
                  <a:pt x="12662" y="441816"/>
                </a:moveTo>
                <a:cubicBezTo>
                  <a:pt x="-9725" y="465925"/>
                  <a:pt x="-1114" y="442677"/>
                  <a:pt x="28160" y="369491"/>
                </a:cubicBezTo>
                <a:cubicBezTo>
                  <a:pt x="57434" y="296305"/>
                  <a:pt x="153007" y="31111"/>
                  <a:pt x="188309" y="2698"/>
                </a:cubicBezTo>
                <a:cubicBezTo>
                  <a:pt x="223611" y="-25716"/>
                  <a:pt x="231360" y="179207"/>
                  <a:pt x="239970" y="199010"/>
                </a:cubicBezTo>
                <a:cubicBezTo>
                  <a:pt x="248580" y="218813"/>
                  <a:pt x="214140" y="89661"/>
                  <a:pt x="239970" y="121518"/>
                </a:cubicBezTo>
                <a:cubicBezTo>
                  <a:pt x="265800" y="153375"/>
                  <a:pt x="372567" y="369491"/>
                  <a:pt x="394953" y="390155"/>
                </a:cubicBezTo>
                <a:cubicBezTo>
                  <a:pt x="417339" y="410819"/>
                  <a:pt x="376872" y="275641"/>
                  <a:pt x="374289" y="245505"/>
                </a:cubicBezTo>
                <a:cubicBezTo>
                  <a:pt x="371706" y="215369"/>
                  <a:pt x="374289" y="177485"/>
                  <a:pt x="379455" y="209342"/>
                </a:cubicBezTo>
                <a:cubicBezTo>
                  <a:pt x="384621" y="241199"/>
                  <a:pt x="379455" y="385850"/>
                  <a:pt x="405286" y="436650"/>
                </a:cubicBezTo>
                <a:cubicBezTo>
                  <a:pt x="431117" y="487450"/>
                  <a:pt x="489665" y="449566"/>
                  <a:pt x="534438" y="514142"/>
                </a:cubicBezTo>
                <a:cubicBezTo>
                  <a:pt x="579211" y="578718"/>
                  <a:pt x="651537" y="787945"/>
                  <a:pt x="673923" y="824108"/>
                </a:cubicBezTo>
                <a:cubicBezTo>
                  <a:pt x="696310" y="860271"/>
                  <a:pt x="695448" y="733701"/>
                  <a:pt x="668757" y="731118"/>
                </a:cubicBezTo>
                <a:cubicBezTo>
                  <a:pt x="642066" y="728535"/>
                  <a:pt x="599876" y="854244"/>
                  <a:pt x="513774" y="808610"/>
                </a:cubicBezTo>
                <a:cubicBezTo>
                  <a:pt x="427672" y="762976"/>
                  <a:pt x="165062" y="469369"/>
                  <a:pt x="152147" y="457315"/>
                </a:cubicBezTo>
                <a:cubicBezTo>
                  <a:pt x="139232" y="445261"/>
                  <a:pt x="422506" y="734562"/>
                  <a:pt x="436282" y="736284"/>
                </a:cubicBezTo>
                <a:cubicBezTo>
                  <a:pt x="450058" y="738006"/>
                  <a:pt x="285604" y="528779"/>
                  <a:pt x="234804" y="467647"/>
                </a:cubicBezTo>
                <a:cubicBezTo>
                  <a:pt x="184004" y="406515"/>
                  <a:pt x="143536" y="409959"/>
                  <a:pt x="131482" y="369491"/>
                </a:cubicBezTo>
                <a:cubicBezTo>
                  <a:pt x="119428" y="329023"/>
                  <a:pt x="179699" y="212786"/>
                  <a:pt x="162479" y="224840"/>
                </a:cubicBezTo>
                <a:cubicBezTo>
                  <a:pt x="145259" y="236894"/>
                  <a:pt x="35049" y="417707"/>
                  <a:pt x="12662" y="4418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0" name="フリーフォーム 509">
            <a:extLst>
              <a:ext uri="{FF2B5EF4-FFF2-40B4-BE49-F238E27FC236}">
                <a16:creationId xmlns:a16="http://schemas.microsoft.com/office/drawing/2014/main" id="{6AB97400-378A-BB4F-605D-A5CA37B5C3EF}"/>
              </a:ext>
            </a:extLst>
          </p:cNvPr>
          <p:cNvSpPr/>
          <p:nvPr/>
        </p:nvSpPr>
        <p:spPr>
          <a:xfrm>
            <a:off x="4563826" y="6053345"/>
            <a:ext cx="728150" cy="1959485"/>
          </a:xfrm>
          <a:custGeom>
            <a:avLst/>
            <a:gdLst>
              <a:gd name="connsiteX0" fmla="*/ 132160 w 728150"/>
              <a:gd name="connsiteY0" fmla="*/ 109814 h 1959485"/>
              <a:gd name="connsiteX1" fmla="*/ 147659 w 728150"/>
              <a:gd name="connsiteY1" fmla="*/ 176974 h 1959485"/>
              <a:gd name="connsiteX2" fmla="*/ 312974 w 728150"/>
              <a:gd name="connsiteY2" fmla="*/ 740079 h 1959485"/>
              <a:gd name="connsiteX3" fmla="*/ 726262 w 728150"/>
              <a:gd name="connsiteY3" fmla="*/ 1933448 h 1959485"/>
              <a:gd name="connsiteX4" fmla="*/ 462791 w 728150"/>
              <a:gd name="connsiteY4" fmla="*/ 1540824 h 1959485"/>
              <a:gd name="connsiteX5" fmla="*/ 374967 w 728150"/>
              <a:gd name="connsiteY5" fmla="*/ 1282519 h 1959485"/>
              <a:gd name="connsiteX6" fmla="*/ 395632 w 728150"/>
              <a:gd name="connsiteY6" fmla="*/ 1323848 h 1959485"/>
              <a:gd name="connsiteX7" fmla="*/ 44337 w 728150"/>
              <a:gd name="connsiteY7" fmla="*/ 166641 h 1959485"/>
              <a:gd name="connsiteX8" fmla="*/ 18506 w 728150"/>
              <a:gd name="connsiteY8" fmla="*/ 37489 h 1959485"/>
              <a:gd name="connsiteX9" fmla="*/ 168323 w 728150"/>
              <a:gd name="connsiteY9" fmla="*/ 461109 h 1959485"/>
              <a:gd name="connsiteX10" fmla="*/ 132160 w 728150"/>
              <a:gd name="connsiteY10" fmla="*/ 109814 h 195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8150" h="1959485">
                <a:moveTo>
                  <a:pt x="132160" y="109814"/>
                </a:moveTo>
                <a:cubicBezTo>
                  <a:pt x="128716" y="62458"/>
                  <a:pt x="117523" y="71930"/>
                  <a:pt x="147659" y="176974"/>
                </a:cubicBezTo>
                <a:cubicBezTo>
                  <a:pt x="177795" y="282018"/>
                  <a:pt x="216540" y="447333"/>
                  <a:pt x="312974" y="740079"/>
                </a:cubicBezTo>
                <a:cubicBezTo>
                  <a:pt x="409408" y="1032825"/>
                  <a:pt x="701293" y="1799991"/>
                  <a:pt x="726262" y="1933448"/>
                </a:cubicBezTo>
                <a:cubicBezTo>
                  <a:pt x="751231" y="2066905"/>
                  <a:pt x="521340" y="1649312"/>
                  <a:pt x="462791" y="1540824"/>
                </a:cubicBezTo>
                <a:cubicBezTo>
                  <a:pt x="404242" y="1432336"/>
                  <a:pt x="386160" y="1318682"/>
                  <a:pt x="374967" y="1282519"/>
                </a:cubicBezTo>
                <a:cubicBezTo>
                  <a:pt x="363774" y="1246356"/>
                  <a:pt x="450737" y="1509828"/>
                  <a:pt x="395632" y="1323848"/>
                </a:cubicBezTo>
                <a:cubicBezTo>
                  <a:pt x="340527" y="1137868"/>
                  <a:pt x="107191" y="381034"/>
                  <a:pt x="44337" y="166641"/>
                </a:cubicBezTo>
                <a:cubicBezTo>
                  <a:pt x="-18517" y="-47752"/>
                  <a:pt x="-2158" y="-11589"/>
                  <a:pt x="18506" y="37489"/>
                </a:cubicBezTo>
                <a:cubicBezTo>
                  <a:pt x="39170" y="86567"/>
                  <a:pt x="148520" y="448194"/>
                  <a:pt x="168323" y="461109"/>
                </a:cubicBezTo>
                <a:cubicBezTo>
                  <a:pt x="188126" y="474024"/>
                  <a:pt x="135604" y="157170"/>
                  <a:pt x="132160" y="1098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フリーフォーム 510">
            <a:extLst>
              <a:ext uri="{FF2B5EF4-FFF2-40B4-BE49-F238E27FC236}">
                <a16:creationId xmlns:a16="http://schemas.microsoft.com/office/drawing/2014/main" id="{B486445F-5F04-410B-BDCD-D860CC333DE3}"/>
              </a:ext>
            </a:extLst>
          </p:cNvPr>
          <p:cNvSpPr/>
          <p:nvPr/>
        </p:nvSpPr>
        <p:spPr>
          <a:xfrm>
            <a:off x="4729175" y="6353468"/>
            <a:ext cx="1010892" cy="1949367"/>
          </a:xfrm>
          <a:custGeom>
            <a:avLst/>
            <a:gdLst>
              <a:gd name="connsiteX0" fmla="*/ 8140 w 1010892"/>
              <a:gd name="connsiteY0" fmla="*/ 507115 h 1949367"/>
              <a:gd name="connsiteX1" fmla="*/ 436927 w 1010892"/>
              <a:gd name="connsiteY1" fmla="*/ 1571332 h 1949367"/>
              <a:gd name="connsiteX2" fmla="*/ 519584 w 1010892"/>
              <a:gd name="connsiteY2" fmla="*/ 1566166 h 1949367"/>
              <a:gd name="connsiteX3" fmla="*/ 958703 w 1010892"/>
              <a:gd name="connsiteY3" fmla="*/ 1209705 h 1949367"/>
              <a:gd name="connsiteX4" fmla="*/ 932872 w 1010892"/>
              <a:gd name="connsiteY4" fmla="*/ 1240701 h 1949367"/>
              <a:gd name="connsiteX5" fmla="*/ 855381 w 1010892"/>
              <a:gd name="connsiteY5" fmla="*/ 853244 h 1949367"/>
              <a:gd name="connsiteX6" fmla="*/ 746893 w 1010892"/>
              <a:gd name="connsiteY6" fmla="*/ 631101 h 1949367"/>
              <a:gd name="connsiteX7" fmla="*/ 839883 w 1010892"/>
              <a:gd name="connsiteY7" fmla="*/ 744756 h 1949367"/>
              <a:gd name="connsiteX8" fmla="*/ 824384 w 1010892"/>
              <a:gd name="connsiteY8" fmla="*/ 445122 h 1949367"/>
              <a:gd name="connsiteX9" fmla="*/ 819218 w 1010892"/>
              <a:gd name="connsiteY9" fmla="*/ 114491 h 1949367"/>
              <a:gd name="connsiteX10" fmla="*/ 731394 w 1010892"/>
              <a:gd name="connsiteY10" fmla="*/ 16335 h 1949367"/>
              <a:gd name="connsiteX11" fmla="*/ 855381 w 1010892"/>
              <a:gd name="connsiteY11" fmla="*/ 419291 h 1949367"/>
              <a:gd name="connsiteX12" fmla="*/ 922540 w 1010892"/>
              <a:gd name="connsiteY12" fmla="*/ 1121881 h 1949367"/>
              <a:gd name="connsiteX13" fmla="*/ 989700 w 1010892"/>
              <a:gd name="connsiteY13" fmla="*/ 1457678 h 1949367"/>
              <a:gd name="connsiteX14" fmla="*/ 519584 w 1010892"/>
              <a:gd name="connsiteY14" fmla="*/ 1948457 h 1949367"/>
              <a:gd name="connsiteX15" fmla="*/ 157957 w 1010892"/>
              <a:gd name="connsiteY15" fmla="*/ 1581664 h 1949367"/>
              <a:gd name="connsiteX16" fmla="*/ 230283 w 1010892"/>
              <a:gd name="connsiteY16" fmla="*/ 1648824 h 1949367"/>
              <a:gd name="connsiteX17" fmla="*/ 121794 w 1010892"/>
              <a:gd name="connsiteY17" fmla="*/ 1075386 h 1949367"/>
              <a:gd name="connsiteX18" fmla="*/ 152791 w 1010892"/>
              <a:gd name="connsiteY18" fmla="*/ 1292363 h 1949367"/>
              <a:gd name="connsiteX19" fmla="*/ 8140 w 1010892"/>
              <a:gd name="connsiteY19" fmla="*/ 507115 h 194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0892" h="1949367">
                <a:moveTo>
                  <a:pt x="8140" y="507115"/>
                </a:moveTo>
                <a:cubicBezTo>
                  <a:pt x="55496" y="553610"/>
                  <a:pt x="351686" y="1394824"/>
                  <a:pt x="436927" y="1571332"/>
                </a:cubicBezTo>
                <a:cubicBezTo>
                  <a:pt x="522168" y="1747840"/>
                  <a:pt x="432621" y="1626437"/>
                  <a:pt x="519584" y="1566166"/>
                </a:cubicBezTo>
                <a:cubicBezTo>
                  <a:pt x="606547" y="1505895"/>
                  <a:pt x="889822" y="1263949"/>
                  <a:pt x="958703" y="1209705"/>
                </a:cubicBezTo>
                <a:cubicBezTo>
                  <a:pt x="1027584" y="1155461"/>
                  <a:pt x="950092" y="1300111"/>
                  <a:pt x="932872" y="1240701"/>
                </a:cubicBezTo>
                <a:cubicBezTo>
                  <a:pt x="915652" y="1181291"/>
                  <a:pt x="886377" y="954844"/>
                  <a:pt x="855381" y="853244"/>
                </a:cubicBezTo>
                <a:cubicBezTo>
                  <a:pt x="824385" y="751644"/>
                  <a:pt x="749476" y="649182"/>
                  <a:pt x="746893" y="631101"/>
                </a:cubicBezTo>
                <a:cubicBezTo>
                  <a:pt x="744310" y="613020"/>
                  <a:pt x="826968" y="775752"/>
                  <a:pt x="839883" y="744756"/>
                </a:cubicBezTo>
                <a:cubicBezTo>
                  <a:pt x="852798" y="713760"/>
                  <a:pt x="827828" y="550166"/>
                  <a:pt x="824384" y="445122"/>
                </a:cubicBezTo>
                <a:cubicBezTo>
                  <a:pt x="820940" y="340078"/>
                  <a:pt x="834716" y="185955"/>
                  <a:pt x="819218" y="114491"/>
                </a:cubicBezTo>
                <a:cubicBezTo>
                  <a:pt x="803720" y="43027"/>
                  <a:pt x="725367" y="-34465"/>
                  <a:pt x="731394" y="16335"/>
                </a:cubicBezTo>
                <a:cubicBezTo>
                  <a:pt x="737421" y="67135"/>
                  <a:pt x="823523" y="235033"/>
                  <a:pt x="855381" y="419291"/>
                </a:cubicBezTo>
                <a:cubicBezTo>
                  <a:pt x="887239" y="603549"/>
                  <a:pt x="900154" y="948817"/>
                  <a:pt x="922540" y="1121881"/>
                </a:cubicBezTo>
                <a:cubicBezTo>
                  <a:pt x="944926" y="1294945"/>
                  <a:pt x="1056859" y="1319915"/>
                  <a:pt x="989700" y="1457678"/>
                </a:cubicBezTo>
                <a:cubicBezTo>
                  <a:pt x="922541" y="1595441"/>
                  <a:pt x="658208" y="1927793"/>
                  <a:pt x="519584" y="1948457"/>
                </a:cubicBezTo>
                <a:cubicBezTo>
                  <a:pt x="380960" y="1969121"/>
                  <a:pt x="206174" y="1631603"/>
                  <a:pt x="157957" y="1581664"/>
                </a:cubicBezTo>
                <a:cubicBezTo>
                  <a:pt x="109740" y="1531725"/>
                  <a:pt x="236310" y="1733204"/>
                  <a:pt x="230283" y="1648824"/>
                </a:cubicBezTo>
                <a:cubicBezTo>
                  <a:pt x="224256" y="1564444"/>
                  <a:pt x="134709" y="1134796"/>
                  <a:pt x="121794" y="1075386"/>
                </a:cubicBezTo>
                <a:cubicBezTo>
                  <a:pt x="108879" y="1015976"/>
                  <a:pt x="170872" y="1381909"/>
                  <a:pt x="152791" y="1292363"/>
                </a:cubicBezTo>
                <a:cubicBezTo>
                  <a:pt x="134710" y="1202817"/>
                  <a:pt x="-39216" y="460620"/>
                  <a:pt x="8140" y="5071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" name="フリーフォーム 511">
            <a:extLst>
              <a:ext uri="{FF2B5EF4-FFF2-40B4-BE49-F238E27FC236}">
                <a16:creationId xmlns:a16="http://schemas.microsoft.com/office/drawing/2014/main" id="{F37BAF55-6A8A-BFD7-2FF5-4F4B81F2F0E5}"/>
              </a:ext>
            </a:extLst>
          </p:cNvPr>
          <p:cNvSpPr/>
          <p:nvPr/>
        </p:nvSpPr>
        <p:spPr>
          <a:xfrm>
            <a:off x="5836897" y="6034006"/>
            <a:ext cx="1160032" cy="1716758"/>
          </a:xfrm>
          <a:custGeom>
            <a:avLst/>
            <a:gdLst>
              <a:gd name="connsiteX0" fmla="*/ 801544 w 1160032"/>
              <a:gd name="connsiteY0" fmla="*/ 36163 h 1716758"/>
              <a:gd name="connsiteX1" fmla="*/ 811876 w 1160032"/>
              <a:gd name="connsiteY1" fmla="*/ 108489 h 1716758"/>
              <a:gd name="connsiteX2" fmla="*/ 1065015 w 1160032"/>
              <a:gd name="connsiteY2" fmla="*/ 619933 h 1716758"/>
              <a:gd name="connsiteX3" fmla="*/ 1147672 w 1160032"/>
              <a:gd name="connsiteY3" fmla="*/ 795580 h 1716758"/>
              <a:gd name="connsiteX4" fmla="*/ 1044350 w 1160032"/>
              <a:gd name="connsiteY4" fmla="*/ 1022889 h 1716758"/>
              <a:gd name="connsiteX5" fmla="*/ 1158005 w 1160032"/>
              <a:gd name="connsiteY5" fmla="*/ 909235 h 1716758"/>
              <a:gd name="connsiteX6" fmla="*/ 925530 w 1160032"/>
              <a:gd name="connsiteY6" fmla="*/ 1224367 h 1716758"/>
              <a:gd name="connsiteX7" fmla="*/ 455415 w 1160032"/>
              <a:gd name="connsiteY7" fmla="*/ 1673818 h 1716758"/>
              <a:gd name="connsiteX8" fmla="*/ 481245 w 1160032"/>
              <a:gd name="connsiteY8" fmla="*/ 1637655 h 1716758"/>
              <a:gd name="connsiteX9" fmla="*/ 259103 w 1160032"/>
              <a:gd name="connsiteY9" fmla="*/ 1627323 h 1716758"/>
              <a:gd name="connsiteX10" fmla="*/ 798 w 1160032"/>
              <a:gd name="connsiteY10" fmla="*/ 1715147 h 1716758"/>
              <a:gd name="connsiteX11" fmla="*/ 197110 w 1160032"/>
              <a:gd name="connsiteY11" fmla="*/ 1539499 h 1716758"/>
              <a:gd name="connsiteX12" fmla="*/ 693056 w 1160032"/>
              <a:gd name="connsiteY12" fmla="*/ 723255 h 1716758"/>
              <a:gd name="connsiteX13" fmla="*/ 724052 w 1160032"/>
              <a:gd name="connsiteY13" fmla="*/ 490780 h 1716758"/>
              <a:gd name="connsiteX14" fmla="*/ 729218 w 1160032"/>
              <a:gd name="connsiteY14" fmla="*/ 712923 h 1716758"/>
              <a:gd name="connsiteX15" fmla="*/ 765381 w 1160032"/>
              <a:gd name="connsiteY15" fmla="*/ 377126 h 1716758"/>
              <a:gd name="connsiteX16" fmla="*/ 729218 w 1160032"/>
              <a:gd name="connsiteY16" fmla="*/ 723255 h 1716758"/>
              <a:gd name="connsiteX17" fmla="*/ 827374 w 1160032"/>
              <a:gd name="connsiteY17" fmla="*/ 619933 h 1716758"/>
              <a:gd name="connsiteX18" fmla="*/ 780879 w 1160032"/>
              <a:gd name="connsiteY18" fmla="*/ 299635 h 1716758"/>
              <a:gd name="connsiteX19" fmla="*/ 997856 w 1160032"/>
              <a:gd name="connsiteY19" fmla="*/ 557940 h 1716758"/>
              <a:gd name="connsiteX20" fmla="*/ 801544 w 1160032"/>
              <a:gd name="connsiteY20" fmla="*/ 36163 h 17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0032" h="1716758">
                <a:moveTo>
                  <a:pt x="801544" y="36163"/>
                </a:moveTo>
                <a:cubicBezTo>
                  <a:pt x="770547" y="-38746"/>
                  <a:pt x="767964" y="11194"/>
                  <a:pt x="811876" y="108489"/>
                </a:cubicBezTo>
                <a:cubicBezTo>
                  <a:pt x="855788" y="205784"/>
                  <a:pt x="1009049" y="505418"/>
                  <a:pt x="1065015" y="619933"/>
                </a:cubicBezTo>
                <a:cubicBezTo>
                  <a:pt x="1120981" y="734448"/>
                  <a:pt x="1151116" y="728421"/>
                  <a:pt x="1147672" y="795580"/>
                </a:cubicBezTo>
                <a:cubicBezTo>
                  <a:pt x="1144228" y="862739"/>
                  <a:pt x="1042628" y="1003947"/>
                  <a:pt x="1044350" y="1022889"/>
                </a:cubicBezTo>
                <a:cubicBezTo>
                  <a:pt x="1046072" y="1041832"/>
                  <a:pt x="1177808" y="875655"/>
                  <a:pt x="1158005" y="909235"/>
                </a:cubicBezTo>
                <a:cubicBezTo>
                  <a:pt x="1138202" y="942815"/>
                  <a:pt x="1042628" y="1096937"/>
                  <a:pt x="925530" y="1224367"/>
                </a:cubicBezTo>
                <a:cubicBezTo>
                  <a:pt x="808432" y="1351798"/>
                  <a:pt x="529462" y="1604937"/>
                  <a:pt x="455415" y="1673818"/>
                </a:cubicBezTo>
                <a:cubicBezTo>
                  <a:pt x="381368" y="1742699"/>
                  <a:pt x="513964" y="1645404"/>
                  <a:pt x="481245" y="1637655"/>
                </a:cubicBezTo>
                <a:cubicBezTo>
                  <a:pt x="448526" y="1629906"/>
                  <a:pt x="339177" y="1614408"/>
                  <a:pt x="259103" y="1627323"/>
                </a:cubicBezTo>
                <a:cubicBezTo>
                  <a:pt x="179029" y="1640238"/>
                  <a:pt x="11130" y="1729784"/>
                  <a:pt x="798" y="1715147"/>
                </a:cubicBezTo>
                <a:cubicBezTo>
                  <a:pt x="-9534" y="1700510"/>
                  <a:pt x="81734" y="1704814"/>
                  <a:pt x="197110" y="1539499"/>
                </a:cubicBezTo>
                <a:cubicBezTo>
                  <a:pt x="312486" y="1374184"/>
                  <a:pt x="605232" y="898042"/>
                  <a:pt x="693056" y="723255"/>
                </a:cubicBezTo>
                <a:cubicBezTo>
                  <a:pt x="780880" y="548469"/>
                  <a:pt x="718025" y="492502"/>
                  <a:pt x="724052" y="490780"/>
                </a:cubicBezTo>
                <a:cubicBezTo>
                  <a:pt x="730079" y="489058"/>
                  <a:pt x="722330" y="731865"/>
                  <a:pt x="729218" y="712923"/>
                </a:cubicBezTo>
                <a:cubicBezTo>
                  <a:pt x="736106" y="693981"/>
                  <a:pt x="765381" y="375404"/>
                  <a:pt x="765381" y="377126"/>
                </a:cubicBezTo>
                <a:cubicBezTo>
                  <a:pt x="765381" y="378848"/>
                  <a:pt x="718886" y="682787"/>
                  <a:pt x="729218" y="723255"/>
                </a:cubicBezTo>
                <a:cubicBezTo>
                  <a:pt x="739550" y="763723"/>
                  <a:pt x="818764" y="690536"/>
                  <a:pt x="827374" y="619933"/>
                </a:cubicBezTo>
                <a:cubicBezTo>
                  <a:pt x="835984" y="549330"/>
                  <a:pt x="752465" y="309967"/>
                  <a:pt x="780879" y="299635"/>
                </a:cubicBezTo>
                <a:cubicBezTo>
                  <a:pt x="809293" y="289303"/>
                  <a:pt x="993551" y="605296"/>
                  <a:pt x="997856" y="557940"/>
                </a:cubicBezTo>
                <a:cubicBezTo>
                  <a:pt x="1002161" y="510584"/>
                  <a:pt x="832541" y="111072"/>
                  <a:pt x="801544" y="361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3" name="フリーフォーム 512">
            <a:extLst>
              <a:ext uri="{FF2B5EF4-FFF2-40B4-BE49-F238E27FC236}">
                <a16:creationId xmlns:a16="http://schemas.microsoft.com/office/drawing/2014/main" id="{E23D43CA-87A6-1BC4-7F11-456E37FB54E1}"/>
              </a:ext>
            </a:extLst>
          </p:cNvPr>
          <p:cNvSpPr/>
          <p:nvPr/>
        </p:nvSpPr>
        <p:spPr>
          <a:xfrm>
            <a:off x="5785849" y="3982708"/>
            <a:ext cx="879796" cy="2079666"/>
          </a:xfrm>
          <a:custGeom>
            <a:avLst/>
            <a:gdLst>
              <a:gd name="connsiteX0" fmla="*/ 185 w 879796"/>
              <a:gd name="connsiteY0" fmla="*/ 5523 h 2079666"/>
              <a:gd name="connsiteX1" fmla="*/ 284320 w 879796"/>
              <a:gd name="connsiteY1" fmla="*/ 568628 h 2079666"/>
              <a:gd name="connsiteX2" fmla="*/ 335982 w 879796"/>
              <a:gd name="connsiteY2" fmla="*/ 801102 h 2079666"/>
              <a:gd name="connsiteX3" fmla="*/ 356646 w 879796"/>
              <a:gd name="connsiteY3" fmla="*/ 795936 h 2079666"/>
              <a:gd name="connsiteX4" fmla="*/ 661446 w 879796"/>
              <a:gd name="connsiteY4" fmla="*/ 1498526 h 2079666"/>
              <a:gd name="connsiteX5" fmla="*/ 645948 w 879796"/>
              <a:gd name="connsiteY5" fmla="*/ 1410702 h 2079666"/>
              <a:gd name="connsiteX6" fmla="*/ 868090 w 879796"/>
              <a:gd name="connsiteY6" fmla="*/ 2066797 h 2079666"/>
              <a:gd name="connsiteX7" fmla="*/ 831927 w 879796"/>
              <a:gd name="connsiteY7" fmla="*/ 1803326 h 2079666"/>
              <a:gd name="connsiteX8" fmla="*/ 687276 w 879796"/>
              <a:gd name="connsiteY8" fmla="*/ 1286716 h 2079666"/>
              <a:gd name="connsiteX9" fmla="*/ 248158 w 879796"/>
              <a:gd name="connsiteY9" fmla="*/ 341319 h 2079666"/>
              <a:gd name="connsiteX10" fmla="*/ 185 w 879796"/>
              <a:gd name="connsiteY10" fmla="*/ 5523 h 207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9796" h="2079666">
                <a:moveTo>
                  <a:pt x="185" y="5523"/>
                </a:moveTo>
                <a:cubicBezTo>
                  <a:pt x="6212" y="43408"/>
                  <a:pt x="228354" y="436031"/>
                  <a:pt x="284320" y="568628"/>
                </a:cubicBezTo>
                <a:cubicBezTo>
                  <a:pt x="340286" y="701225"/>
                  <a:pt x="323928" y="763217"/>
                  <a:pt x="335982" y="801102"/>
                </a:cubicBezTo>
                <a:cubicBezTo>
                  <a:pt x="348036" y="838987"/>
                  <a:pt x="302402" y="679699"/>
                  <a:pt x="356646" y="795936"/>
                </a:cubicBezTo>
                <a:cubicBezTo>
                  <a:pt x="410890" y="912173"/>
                  <a:pt x="613229" y="1396065"/>
                  <a:pt x="661446" y="1498526"/>
                </a:cubicBezTo>
                <a:cubicBezTo>
                  <a:pt x="709663" y="1600987"/>
                  <a:pt x="611507" y="1315990"/>
                  <a:pt x="645948" y="1410702"/>
                </a:cubicBezTo>
                <a:cubicBezTo>
                  <a:pt x="680389" y="1505414"/>
                  <a:pt x="837094" y="2001360"/>
                  <a:pt x="868090" y="2066797"/>
                </a:cubicBezTo>
                <a:cubicBezTo>
                  <a:pt x="899087" y="2132234"/>
                  <a:pt x="862063" y="1933339"/>
                  <a:pt x="831927" y="1803326"/>
                </a:cubicBezTo>
                <a:cubicBezTo>
                  <a:pt x="801791" y="1673313"/>
                  <a:pt x="784571" y="1530384"/>
                  <a:pt x="687276" y="1286716"/>
                </a:cubicBezTo>
                <a:cubicBezTo>
                  <a:pt x="589981" y="1043048"/>
                  <a:pt x="360090" y="553129"/>
                  <a:pt x="248158" y="341319"/>
                </a:cubicBezTo>
                <a:cubicBezTo>
                  <a:pt x="136226" y="129509"/>
                  <a:pt x="-5842" y="-32362"/>
                  <a:pt x="185" y="5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4" name="フリーフォーム 513">
            <a:extLst>
              <a:ext uri="{FF2B5EF4-FFF2-40B4-BE49-F238E27FC236}">
                <a16:creationId xmlns:a16="http://schemas.microsoft.com/office/drawing/2014/main" id="{25D54BB4-10E9-D196-E1F2-677944574208}"/>
              </a:ext>
            </a:extLst>
          </p:cNvPr>
          <p:cNvSpPr/>
          <p:nvPr/>
        </p:nvSpPr>
        <p:spPr>
          <a:xfrm>
            <a:off x="5849237" y="6965122"/>
            <a:ext cx="1172675" cy="1277135"/>
          </a:xfrm>
          <a:custGeom>
            <a:avLst/>
            <a:gdLst>
              <a:gd name="connsiteX0" fmla="*/ 1171495 w 1172675"/>
              <a:gd name="connsiteY0" fmla="*/ 19447 h 1277135"/>
              <a:gd name="connsiteX1" fmla="*/ 629055 w 1172675"/>
              <a:gd name="connsiteY1" fmla="*/ 1228315 h 1277135"/>
              <a:gd name="connsiteX2" fmla="*/ 670383 w 1172675"/>
              <a:gd name="connsiteY2" fmla="*/ 1047502 h 1277135"/>
              <a:gd name="connsiteX3" fmla="*/ 298424 w 1172675"/>
              <a:gd name="connsiteY3" fmla="*/ 1114661 h 1277135"/>
              <a:gd name="connsiteX4" fmla="*/ 122777 w 1172675"/>
              <a:gd name="connsiteY4" fmla="*/ 1130159 h 1277135"/>
              <a:gd name="connsiteX5" fmla="*/ 262261 w 1172675"/>
              <a:gd name="connsiteY5" fmla="*/ 1068166 h 1277135"/>
              <a:gd name="connsiteX6" fmla="*/ 9122 w 1172675"/>
              <a:gd name="connsiteY6" fmla="*/ 1093997 h 1277135"/>
              <a:gd name="connsiteX7" fmla="*/ 649719 w 1172675"/>
              <a:gd name="connsiteY7" fmla="*/ 913183 h 1277135"/>
              <a:gd name="connsiteX8" fmla="*/ 701380 w 1172675"/>
              <a:gd name="connsiteY8" fmla="*/ 789197 h 1277135"/>
              <a:gd name="connsiteX9" fmla="*/ 908024 w 1172675"/>
              <a:gd name="connsiteY9" fmla="*/ 386241 h 1277135"/>
              <a:gd name="connsiteX10" fmla="*/ 778871 w 1172675"/>
              <a:gd name="connsiteY10" fmla="*/ 474064 h 1277135"/>
              <a:gd name="connsiteX11" fmla="*/ 1171495 w 1172675"/>
              <a:gd name="connsiteY11" fmla="*/ 19447 h 127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2675" h="1277135">
                <a:moveTo>
                  <a:pt x="1171495" y="19447"/>
                </a:moveTo>
                <a:cubicBezTo>
                  <a:pt x="1146526" y="145155"/>
                  <a:pt x="712574" y="1056973"/>
                  <a:pt x="629055" y="1228315"/>
                </a:cubicBezTo>
                <a:cubicBezTo>
                  <a:pt x="545536" y="1399658"/>
                  <a:pt x="725488" y="1066444"/>
                  <a:pt x="670383" y="1047502"/>
                </a:cubicBezTo>
                <a:cubicBezTo>
                  <a:pt x="615278" y="1028560"/>
                  <a:pt x="389692" y="1100885"/>
                  <a:pt x="298424" y="1114661"/>
                </a:cubicBezTo>
                <a:cubicBezTo>
                  <a:pt x="207156" y="1128437"/>
                  <a:pt x="128804" y="1137908"/>
                  <a:pt x="122777" y="1130159"/>
                </a:cubicBezTo>
                <a:cubicBezTo>
                  <a:pt x="116750" y="1122410"/>
                  <a:pt x="281203" y="1074193"/>
                  <a:pt x="262261" y="1068166"/>
                </a:cubicBezTo>
                <a:cubicBezTo>
                  <a:pt x="243318" y="1062139"/>
                  <a:pt x="-55454" y="1119828"/>
                  <a:pt x="9122" y="1093997"/>
                </a:cubicBezTo>
                <a:cubicBezTo>
                  <a:pt x="73698" y="1068167"/>
                  <a:pt x="534343" y="963983"/>
                  <a:pt x="649719" y="913183"/>
                </a:cubicBezTo>
                <a:cubicBezTo>
                  <a:pt x="765095" y="862383"/>
                  <a:pt x="658329" y="877021"/>
                  <a:pt x="701380" y="789197"/>
                </a:cubicBezTo>
                <a:cubicBezTo>
                  <a:pt x="744431" y="701373"/>
                  <a:pt x="895109" y="438763"/>
                  <a:pt x="908024" y="386241"/>
                </a:cubicBezTo>
                <a:cubicBezTo>
                  <a:pt x="920939" y="333719"/>
                  <a:pt x="740125" y="531752"/>
                  <a:pt x="778871" y="474064"/>
                </a:cubicBezTo>
                <a:cubicBezTo>
                  <a:pt x="817617" y="416376"/>
                  <a:pt x="1196464" y="-106261"/>
                  <a:pt x="1171495" y="194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フリーフォーム 514">
            <a:extLst>
              <a:ext uri="{FF2B5EF4-FFF2-40B4-BE49-F238E27FC236}">
                <a16:creationId xmlns:a16="http://schemas.microsoft.com/office/drawing/2014/main" id="{34CDA418-73A8-570E-BF81-EB7D33AC52CC}"/>
              </a:ext>
            </a:extLst>
          </p:cNvPr>
          <p:cNvSpPr/>
          <p:nvPr/>
        </p:nvSpPr>
        <p:spPr>
          <a:xfrm>
            <a:off x="5659202" y="7820031"/>
            <a:ext cx="753260" cy="147768"/>
          </a:xfrm>
          <a:custGeom>
            <a:avLst/>
            <a:gdLst>
              <a:gd name="connsiteX0" fmla="*/ 2845 w 753260"/>
              <a:gd name="connsiteY0" fmla="*/ 99603 h 147768"/>
              <a:gd name="connsiteX1" fmla="*/ 374805 w 753260"/>
              <a:gd name="connsiteY1" fmla="*/ 11779 h 147768"/>
              <a:gd name="connsiteX2" fmla="*/ 343808 w 753260"/>
              <a:gd name="connsiteY2" fmla="*/ 11779 h 147768"/>
              <a:gd name="connsiteX3" fmla="*/ 741598 w 753260"/>
              <a:gd name="connsiteY3" fmla="*/ 1447 h 147768"/>
              <a:gd name="connsiteX4" fmla="*/ 617612 w 753260"/>
              <a:gd name="connsiteY4" fmla="*/ 47942 h 147768"/>
              <a:gd name="connsiteX5" fmla="*/ 312812 w 753260"/>
              <a:gd name="connsiteY5" fmla="*/ 58274 h 147768"/>
              <a:gd name="connsiteX6" fmla="*/ 152662 w 753260"/>
              <a:gd name="connsiteY6" fmla="*/ 146098 h 147768"/>
              <a:gd name="connsiteX7" fmla="*/ 199157 w 753260"/>
              <a:gd name="connsiteY7" fmla="*/ 115101 h 147768"/>
              <a:gd name="connsiteX8" fmla="*/ 2845 w 753260"/>
              <a:gd name="connsiteY8" fmla="*/ 99603 h 14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60" h="147768">
                <a:moveTo>
                  <a:pt x="2845" y="99603"/>
                </a:moveTo>
                <a:cubicBezTo>
                  <a:pt x="32120" y="82383"/>
                  <a:pt x="317978" y="26416"/>
                  <a:pt x="374805" y="11779"/>
                </a:cubicBezTo>
                <a:cubicBezTo>
                  <a:pt x="431632" y="-2858"/>
                  <a:pt x="343808" y="11779"/>
                  <a:pt x="343808" y="11779"/>
                </a:cubicBezTo>
                <a:cubicBezTo>
                  <a:pt x="404940" y="10057"/>
                  <a:pt x="695964" y="-4580"/>
                  <a:pt x="741598" y="1447"/>
                </a:cubicBezTo>
                <a:cubicBezTo>
                  <a:pt x="787232" y="7474"/>
                  <a:pt x="689076" y="38471"/>
                  <a:pt x="617612" y="47942"/>
                </a:cubicBezTo>
                <a:cubicBezTo>
                  <a:pt x="546148" y="57413"/>
                  <a:pt x="390304" y="41915"/>
                  <a:pt x="312812" y="58274"/>
                </a:cubicBezTo>
                <a:cubicBezTo>
                  <a:pt x="235320" y="74633"/>
                  <a:pt x="171605" y="136627"/>
                  <a:pt x="152662" y="146098"/>
                </a:cubicBezTo>
                <a:cubicBezTo>
                  <a:pt x="133720" y="155569"/>
                  <a:pt x="218960" y="121989"/>
                  <a:pt x="199157" y="115101"/>
                </a:cubicBezTo>
                <a:cubicBezTo>
                  <a:pt x="179354" y="108213"/>
                  <a:pt x="-26430" y="116823"/>
                  <a:pt x="2845" y="996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6" name="フリーフォーム 515">
            <a:extLst>
              <a:ext uri="{FF2B5EF4-FFF2-40B4-BE49-F238E27FC236}">
                <a16:creationId xmlns:a16="http://schemas.microsoft.com/office/drawing/2014/main" id="{1650AF53-98AC-480E-427F-14FBE84E20CB}"/>
              </a:ext>
            </a:extLst>
          </p:cNvPr>
          <p:cNvSpPr/>
          <p:nvPr/>
        </p:nvSpPr>
        <p:spPr>
          <a:xfrm>
            <a:off x="5792490" y="7851668"/>
            <a:ext cx="908113" cy="661123"/>
          </a:xfrm>
          <a:custGeom>
            <a:avLst/>
            <a:gdLst>
              <a:gd name="connsiteX0" fmla="*/ 778791 w 908113"/>
              <a:gd name="connsiteY0" fmla="*/ 202285 h 661123"/>
              <a:gd name="connsiteX1" fmla="*/ 40039 w 908113"/>
              <a:gd name="connsiteY1" fmla="*/ 625905 h 661123"/>
              <a:gd name="connsiteX2" fmla="*/ 107198 w 908113"/>
              <a:gd name="connsiteY2" fmla="*/ 594908 h 661123"/>
              <a:gd name="connsiteX3" fmla="*/ 179524 w 908113"/>
              <a:gd name="connsiteY3" fmla="*/ 656901 h 661123"/>
              <a:gd name="connsiteX4" fmla="*/ 618642 w 908113"/>
              <a:gd name="connsiteY4" fmla="*/ 455424 h 661123"/>
              <a:gd name="connsiteX5" fmla="*/ 644473 w 908113"/>
              <a:gd name="connsiteY5" fmla="*/ 455424 h 661123"/>
              <a:gd name="connsiteX6" fmla="*/ 907944 w 908113"/>
              <a:gd name="connsiteY6" fmla="*/ 807 h 661123"/>
              <a:gd name="connsiteX7" fmla="*/ 685802 w 908113"/>
              <a:gd name="connsiteY7" fmla="*/ 341769 h 661123"/>
              <a:gd name="connsiteX8" fmla="*/ 778791 w 908113"/>
              <a:gd name="connsiteY8" fmla="*/ 202285 h 66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113" h="661123">
                <a:moveTo>
                  <a:pt x="778791" y="202285"/>
                </a:moveTo>
                <a:cubicBezTo>
                  <a:pt x="671164" y="249641"/>
                  <a:pt x="151971" y="560468"/>
                  <a:pt x="40039" y="625905"/>
                </a:cubicBezTo>
                <a:cubicBezTo>
                  <a:pt x="-71893" y="691342"/>
                  <a:pt x="83951" y="589742"/>
                  <a:pt x="107198" y="594908"/>
                </a:cubicBezTo>
                <a:cubicBezTo>
                  <a:pt x="130445" y="600074"/>
                  <a:pt x="94283" y="680148"/>
                  <a:pt x="179524" y="656901"/>
                </a:cubicBezTo>
                <a:cubicBezTo>
                  <a:pt x="264765" y="633654"/>
                  <a:pt x="541151" y="489003"/>
                  <a:pt x="618642" y="455424"/>
                </a:cubicBezTo>
                <a:cubicBezTo>
                  <a:pt x="696133" y="421845"/>
                  <a:pt x="596256" y="531194"/>
                  <a:pt x="644473" y="455424"/>
                </a:cubicBezTo>
                <a:cubicBezTo>
                  <a:pt x="692690" y="379655"/>
                  <a:pt x="901056" y="19749"/>
                  <a:pt x="907944" y="807"/>
                </a:cubicBezTo>
                <a:cubicBezTo>
                  <a:pt x="914832" y="-18136"/>
                  <a:pt x="709910" y="302162"/>
                  <a:pt x="685802" y="341769"/>
                </a:cubicBezTo>
                <a:cubicBezTo>
                  <a:pt x="661693" y="381376"/>
                  <a:pt x="886418" y="154929"/>
                  <a:pt x="778791" y="2022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7" name="フリーフォーム 516">
            <a:extLst>
              <a:ext uri="{FF2B5EF4-FFF2-40B4-BE49-F238E27FC236}">
                <a16:creationId xmlns:a16="http://schemas.microsoft.com/office/drawing/2014/main" id="{C5F3B2AE-FFF2-B4D6-81EB-0B8BC4C663F6}"/>
              </a:ext>
            </a:extLst>
          </p:cNvPr>
          <p:cNvSpPr/>
          <p:nvPr/>
        </p:nvSpPr>
        <p:spPr>
          <a:xfrm>
            <a:off x="4970784" y="8545608"/>
            <a:ext cx="1420872" cy="2269370"/>
          </a:xfrm>
          <a:custGeom>
            <a:avLst/>
            <a:gdLst>
              <a:gd name="connsiteX0" fmla="*/ 1419684 w 1420872"/>
              <a:gd name="connsiteY0" fmla="*/ 14623 h 2269370"/>
              <a:gd name="connsiteX1" fmla="*/ 484619 w 1420872"/>
              <a:gd name="connsiteY1" fmla="*/ 2153389 h 2269370"/>
              <a:gd name="connsiteX2" fmla="*/ 680931 w 1420872"/>
              <a:gd name="connsiteY2" fmla="*/ 1435300 h 2269370"/>
              <a:gd name="connsiteX3" fmla="*/ 422626 w 1420872"/>
              <a:gd name="connsiteY3" fmla="*/ 2210216 h 2269370"/>
              <a:gd name="connsiteX4" fmla="*/ 438124 w 1420872"/>
              <a:gd name="connsiteY4" fmla="*/ 2215382 h 2269370"/>
              <a:gd name="connsiteX5" fmla="*/ 9338 w 1420872"/>
              <a:gd name="connsiteY5" fmla="*/ 2055233 h 2269370"/>
              <a:gd name="connsiteX6" fmla="*/ 169487 w 1420872"/>
              <a:gd name="connsiteY6" fmla="*/ 1900250 h 2269370"/>
              <a:gd name="connsiteX7" fmla="*/ 479453 w 1420872"/>
              <a:gd name="connsiteY7" fmla="*/ 1249321 h 2269370"/>
              <a:gd name="connsiteX8" fmla="*/ 422626 w 1420872"/>
              <a:gd name="connsiteY8" fmla="*/ 1435300 h 2269370"/>
              <a:gd name="connsiteX9" fmla="*/ 1187209 w 1420872"/>
              <a:gd name="connsiteY9" fmla="*/ 262595 h 2269370"/>
              <a:gd name="connsiteX10" fmla="*/ 691263 w 1420872"/>
              <a:gd name="connsiteY10" fmla="*/ 1166663 h 2269370"/>
              <a:gd name="connsiteX11" fmla="*/ 1419684 w 1420872"/>
              <a:gd name="connsiteY11" fmla="*/ 14623 h 226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0872" h="2269370">
                <a:moveTo>
                  <a:pt x="1419684" y="14623"/>
                </a:moveTo>
                <a:cubicBezTo>
                  <a:pt x="1385243" y="179077"/>
                  <a:pt x="607744" y="1916610"/>
                  <a:pt x="484619" y="2153389"/>
                </a:cubicBezTo>
                <a:cubicBezTo>
                  <a:pt x="361493" y="2390169"/>
                  <a:pt x="691263" y="1425829"/>
                  <a:pt x="680931" y="1435300"/>
                </a:cubicBezTo>
                <a:cubicBezTo>
                  <a:pt x="670599" y="1444771"/>
                  <a:pt x="463094" y="2080202"/>
                  <a:pt x="422626" y="2210216"/>
                </a:cubicBezTo>
                <a:cubicBezTo>
                  <a:pt x="382158" y="2340230"/>
                  <a:pt x="438124" y="2215382"/>
                  <a:pt x="438124" y="2215382"/>
                </a:cubicBezTo>
                <a:cubicBezTo>
                  <a:pt x="369243" y="2189552"/>
                  <a:pt x="54111" y="2107755"/>
                  <a:pt x="9338" y="2055233"/>
                </a:cubicBezTo>
                <a:cubicBezTo>
                  <a:pt x="-35435" y="2002711"/>
                  <a:pt x="91134" y="2034569"/>
                  <a:pt x="169487" y="1900250"/>
                </a:cubicBezTo>
                <a:cubicBezTo>
                  <a:pt x="247839" y="1765931"/>
                  <a:pt x="437263" y="1326813"/>
                  <a:pt x="479453" y="1249321"/>
                </a:cubicBezTo>
                <a:cubicBezTo>
                  <a:pt x="521643" y="1171829"/>
                  <a:pt x="304667" y="1599754"/>
                  <a:pt x="422626" y="1435300"/>
                </a:cubicBezTo>
                <a:cubicBezTo>
                  <a:pt x="540585" y="1270846"/>
                  <a:pt x="1142436" y="307368"/>
                  <a:pt x="1187209" y="262595"/>
                </a:cubicBezTo>
                <a:cubicBezTo>
                  <a:pt x="1231982" y="217822"/>
                  <a:pt x="653378" y="1207131"/>
                  <a:pt x="691263" y="1166663"/>
                </a:cubicBezTo>
                <a:cubicBezTo>
                  <a:pt x="729148" y="1126195"/>
                  <a:pt x="1454125" y="-149831"/>
                  <a:pt x="1419684" y="146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" name="フリーフォーム 517">
            <a:extLst>
              <a:ext uri="{FF2B5EF4-FFF2-40B4-BE49-F238E27FC236}">
                <a16:creationId xmlns:a16="http://schemas.microsoft.com/office/drawing/2014/main" id="{0C64CB30-5012-FE47-19B5-7F3734508510}"/>
              </a:ext>
            </a:extLst>
          </p:cNvPr>
          <p:cNvSpPr/>
          <p:nvPr/>
        </p:nvSpPr>
        <p:spPr>
          <a:xfrm>
            <a:off x="5658985" y="8374510"/>
            <a:ext cx="1045117" cy="2480187"/>
          </a:xfrm>
          <a:custGeom>
            <a:avLst/>
            <a:gdLst>
              <a:gd name="connsiteX0" fmla="*/ 726317 w 1045117"/>
              <a:gd name="connsiteY0" fmla="*/ 397531 h 2480187"/>
              <a:gd name="connsiteX1" fmla="*/ 726317 w 1045117"/>
              <a:gd name="connsiteY1" fmla="*/ 449192 h 2480187"/>
              <a:gd name="connsiteX2" fmla="*/ 633327 w 1045117"/>
              <a:gd name="connsiteY2" fmla="*/ 1053626 h 2480187"/>
              <a:gd name="connsiteX3" fmla="*/ 772812 w 1045117"/>
              <a:gd name="connsiteY3" fmla="*/ 1570236 h 2480187"/>
              <a:gd name="connsiteX4" fmla="*/ 700486 w 1045117"/>
              <a:gd name="connsiteY4" fmla="*/ 1482412 h 2480187"/>
              <a:gd name="connsiteX5" fmla="*/ 1041449 w 1045117"/>
              <a:gd name="connsiteY5" fmla="*/ 2453639 h 2480187"/>
              <a:gd name="connsiteX6" fmla="*/ 850303 w 1045117"/>
              <a:gd name="connsiteY6" fmla="*/ 2143673 h 2480187"/>
              <a:gd name="connsiteX7" fmla="*/ 385354 w 1045117"/>
              <a:gd name="connsiteY7" fmla="*/ 1482412 h 2480187"/>
              <a:gd name="connsiteX8" fmla="*/ 530005 w 1045117"/>
              <a:gd name="connsiteY8" fmla="*/ 1807876 h 2480187"/>
              <a:gd name="connsiteX9" fmla="*/ 344025 w 1045117"/>
              <a:gd name="connsiteY9" fmla="*/ 1410087 h 2480187"/>
              <a:gd name="connsiteX10" fmla="*/ 158046 w 1045117"/>
              <a:gd name="connsiteY10" fmla="*/ 1761382 h 2480187"/>
              <a:gd name="connsiteX11" fmla="*/ 34059 w 1045117"/>
              <a:gd name="connsiteY11" fmla="*/ 2123009 h 2480187"/>
              <a:gd name="connsiteX12" fmla="*/ 808974 w 1045117"/>
              <a:gd name="connsiteY12" fmla="*/ 30737 h 2480187"/>
              <a:gd name="connsiteX13" fmla="*/ 504174 w 1045117"/>
              <a:gd name="connsiteY13" fmla="*/ 841815 h 2480187"/>
              <a:gd name="connsiteX14" fmla="*/ 726317 w 1045117"/>
              <a:gd name="connsiteY14" fmla="*/ 397531 h 24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5117" h="2480187">
                <a:moveTo>
                  <a:pt x="726317" y="397531"/>
                </a:moveTo>
                <a:cubicBezTo>
                  <a:pt x="763341" y="332094"/>
                  <a:pt x="741815" y="339843"/>
                  <a:pt x="726317" y="449192"/>
                </a:cubicBezTo>
                <a:cubicBezTo>
                  <a:pt x="710819" y="558541"/>
                  <a:pt x="625578" y="866785"/>
                  <a:pt x="633327" y="1053626"/>
                </a:cubicBezTo>
                <a:cubicBezTo>
                  <a:pt x="641076" y="1240467"/>
                  <a:pt x="761619" y="1498772"/>
                  <a:pt x="772812" y="1570236"/>
                </a:cubicBezTo>
                <a:cubicBezTo>
                  <a:pt x="784005" y="1641700"/>
                  <a:pt x="655713" y="1335178"/>
                  <a:pt x="700486" y="1482412"/>
                </a:cubicBezTo>
                <a:cubicBezTo>
                  <a:pt x="745259" y="1629646"/>
                  <a:pt x="1016479" y="2343429"/>
                  <a:pt x="1041449" y="2453639"/>
                </a:cubicBezTo>
                <a:cubicBezTo>
                  <a:pt x="1066419" y="2563849"/>
                  <a:pt x="959652" y="2305544"/>
                  <a:pt x="850303" y="2143673"/>
                </a:cubicBezTo>
                <a:cubicBezTo>
                  <a:pt x="740954" y="1981802"/>
                  <a:pt x="438737" y="1538378"/>
                  <a:pt x="385354" y="1482412"/>
                </a:cubicBezTo>
                <a:cubicBezTo>
                  <a:pt x="331971" y="1426446"/>
                  <a:pt x="536893" y="1819930"/>
                  <a:pt x="530005" y="1807876"/>
                </a:cubicBezTo>
                <a:cubicBezTo>
                  <a:pt x="523117" y="1795822"/>
                  <a:pt x="406018" y="1417836"/>
                  <a:pt x="344025" y="1410087"/>
                </a:cubicBezTo>
                <a:cubicBezTo>
                  <a:pt x="282032" y="1402338"/>
                  <a:pt x="209707" y="1642562"/>
                  <a:pt x="158046" y="1761382"/>
                </a:cubicBezTo>
                <a:cubicBezTo>
                  <a:pt x="106385" y="1880202"/>
                  <a:pt x="-74429" y="2411450"/>
                  <a:pt x="34059" y="2123009"/>
                </a:cubicBezTo>
                <a:cubicBezTo>
                  <a:pt x="142547" y="1834568"/>
                  <a:pt x="730622" y="244269"/>
                  <a:pt x="808974" y="30737"/>
                </a:cubicBezTo>
                <a:cubicBezTo>
                  <a:pt x="887326" y="-182795"/>
                  <a:pt x="517089" y="784127"/>
                  <a:pt x="504174" y="841815"/>
                </a:cubicBezTo>
                <a:cubicBezTo>
                  <a:pt x="491259" y="899503"/>
                  <a:pt x="689293" y="462968"/>
                  <a:pt x="726317" y="3975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9" name="フリーフォーム 518">
            <a:extLst>
              <a:ext uri="{FF2B5EF4-FFF2-40B4-BE49-F238E27FC236}">
                <a16:creationId xmlns:a16="http://schemas.microsoft.com/office/drawing/2014/main" id="{11FBEFE7-42E9-1347-79B5-E3362F03F86D}"/>
              </a:ext>
            </a:extLst>
          </p:cNvPr>
          <p:cNvSpPr/>
          <p:nvPr/>
        </p:nvSpPr>
        <p:spPr>
          <a:xfrm>
            <a:off x="5661446" y="9215347"/>
            <a:ext cx="986786" cy="1641334"/>
          </a:xfrm>
          <a:custGeom>
            <a:avLst/>
            <a:gdLst>
              <a:gd name="connsiteX0" fmla="*/ 233076 w 986786"/>
              <a:gd name="connsiteY0" fmla="*/ 682904 h 1641334"/>
              <a:gd name="connsiteX1" fmla="*/ 976995 w 986786"/>
              <a:gd name="connsiteY1" fmla="*/ 1586972 h 1641334"/>
              <a:gd name="connsiteX2" fmla="*/ 620534 w 986786"/>
              <a:gd name="connsiteY2" fmla="*/ 1524978 h 1641334"/>
              <a:gd name="connsiteX3" fmla="*/ 72927 w 986786"/>
              <a:gd name="connsiteY3" fmla="*/ 1406158 h 1641334"/>
              <a:gd name="connsiteX4" fmla="*/ 88425 w 986786"/>
              <a:gd name="connsiteY4" fmla="*/ 1333833 h 1641334"/>
              <a:gd name="connsiteX5" fmla="*/ 26432 w 986786"/>
              <a:gd name="connsiteY5" fmla="*/ 1437155 h 1641334"/>
              <a:gd name="connsiteX6" fmla="*/ 584371 w 986786"/>
              <a:gd name="connsiteY6" fmla="*/ 978 h 1641334"/>
              <a:gd name="connsiteX7" fmla="*/ 47096 w 986786"/>
              <a:gd name="connsiteY7" fmla="*/ 1204680 h 1641334"/>
              <a:gd name="connsiteX8" fmla="*/ 233076 w 986786"/>
              <a:gd name="connsiteY8" fmla="*/ 682904 h 164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786" h="1641334">
                <a:moveTo>
                  <a:pt x="233076" y="682904"/>
                </a:moveTo>
                <a:cubicBezTo>
                  <a:pt x="388059" y="746619"/>
                  <a:pt x="912419" y="1446626"/>
                  <a:pt x="976995" y="1586972"/>
                </a:cubicBezTo>
                <a:cubicBezTo>
                  <a:pt x="1041571" y="1727318"/>
                  <a:pt x="771212" y="1555114"/>
                  <a:pt x="620534" y="1524978"/>
                </a:cubicBezTo>
                <a:cubicBezTo>
                  <a:pt x="469856" y="1494842"/>
                  <a:pt x="161612" y="1438016"/>
                  <a:pt x="72927" y="1406158"/>
                </a:cubicBezTo>
                <a:cubicBezTo>
                  <a:pt x="-15758" y="1374301"/>
                  <a:pt x="96174" y="1328667"/>
                  <a:pt x="88425" y="1333833"/>
                </a:cubicBezTo>
                <a:cubicBezTo>
                  <a:pt x="80676" y="1338999"/>
                  <a:pt x="-56226" y="1659297"/>
                  <a:pt x="26432" y="1437155"/>
                </a:cubicBezTo>
                <a:cubicBezTo>
                  <a:pt x="109090" y="1215013"/>
                  <a:pt x="580927" y="39724"/>
                  <a:pt x="584371" y="978"/>
                </a:cubicBezTo>
                <a:cubicBezTo>
                  <a:pt x="587815" y="-37768"/>
                  <a:pt x="100479" y="1086721"/>
                  <a:pt x="47096" y="1204680"/>
                </a:cubicBezTo>
                <a:cubicBezTo>
                  <a:pt x="-6287" y="1322639"/>
                  <a:pt x="78093" y="619189"/>
                  <a:pt x="233076" y="6829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0" name="フリーフォーム 519">
            <a:extLst>
              <a:ext uri="{FF2B5EF4-FFF2-40B4-BE49-F238E27FC236}">
                <a16:creationId xmlns:a16="http://schemas.microsoft.com/office/drawing/2014/main" id="{78F8AC5D-BEBD-09DE-1D8A-03CD6DF91E45}"/>
              </a:ext>
            </a:extLst>
          </p:cNvPr>
          <p:cNvSpPr/>
          <p:nvPr/>
        </p:nvSpPr>
        <p:spPr>
          <a:xfrm>
            <a:off x="5163550" y="6208463"/>
            <a:ext cx="486812" cy="1849142"/>
          </a:xfrm>
          <a:custGeom>
            <a:avLst/>
            <a:gdLst>
              <a:gd name="connsiteX0" fmla="*/ 382367 w 486812"/>
              <a:gd name="connsiteY0" fmla="*/ 560261 h 1849142"/>
              <a:gd name="connsiteX1" fmla="*/ 452706 w 486812"/>
              <a:gd name="connsiteY1" fmla="*/ 1404323 h 1849142"/>
              <a:gd name="connsiteX2" fmla="*/ 458116 w 486812"/>
              <a:gd name="connsiteY2" fmla="*/ 1274467 h 1849142"/>
              <a:gd name="connsiteX3" fmla="*/ 452706 w 486812"/>
              <a:gd name="connsiteY3" fmla="*/ 1382680 h 1849142"/>
              <a:gd name="connsiteX4" fmla="*/ 463527 w 486812"/>
              <a:gd name="connsiteY4" fmla="*/ 1279878 h 1849142"/>
              <a:gd name="connsiteX5" fmla="*/ 106424 w 486812"/>
              <a:gd name="connsiteY5" fmla="*/ 1820943 h 1849142"/>
              <a:gd name="connsiteX6" fmla="*/ 171352 w 486812"/>
              <a:gd name="connsiteY6" fmla="*/ 1728962 h 1849142"/>
              <a:gd name="connsiteX7" fmla="*/ 155120 w 486812"/>
              <a:gd name="connsiteY7" fmla="*/ 1355627 h 1849142"/>
              <a:gd name="connsiteX8" fmla="*/ 14443 w 486812"/>
              <a:gd name="connsiteY8" fmla="*/ 803741 h 1849142"/>
              <a:gd name="connsiteX9" fmla="*/ 19854 w 486812"/>
              <a:gd name="connsiteY9" fmla="*/ 890311 h 1849142"/>
              <a:gd name="connsiteX10" fmla="*/ 149709 w 486812"/>
              <a:gd name="connsiteY10" fmla="*/ 1182486 h 1849142"/>
              <a:gd name="connsiteX11" fmla="*/ 182173 w 486812"/>
              <a:gd name="connsiteY11" fmla="*/ 1068862 h 1849142"/>
              <a:gd name="connsiteX12" fmla="*/ 220048 w 486812"/>
              <a:gd name="connsiteY12" fmla="*/ 847026 h 1849142"/>
              <a:gd name="connsiteX13" fmla="*/ 73960 w 486812"/>
              <a:gd name="connsiteY13" fmla="*/ 506155 h 1849142"/>
              <a:gd name="connsiteX14" fmla="*/ 182173 w 486812"/>
              <a:gd name="connsiteY14" fmla="*/ 847026 h 1849142"/>
              <a:gd name="connsiteX15" fmla="*/ 317439 w 486812"/>
              <a:gd name="connsiteY15" fmla="*/ 608957 h 1849142"/>
              <a:gd name="connsiteX16" fmla="*/ 322850 w 486812"/>
              <a:gd name="connsiteY16" fmla="*/ 473691 h 1849142"/>
              <a:gd name="connsiteX17" fmla="*/ 30675 w 486812"/>
              <a:gd name="connsiteY17" fmla="*/ 2964 h 1849142"/>
              <a:gd name="connsiteX18" fmla="*/ 182173 w 486812"/>
              <a:gd name="connsiteY18" fmla="*/ 278907 h 1849142"/>
              <a:gd name="connsiteX19" fmla="*/ 328261 w 486812"/>
              <a:gd name="connsiteY19" fmla="*/ 392531 h 1849142"/>
              <a:gd name="connsiteX20" fmla="*/ 312029 w 486812"/>
              <a:gd name="connsiteY20" fmla="*/ 278907 h 1849142"/>
              <a:gd name="connsiteX21" fmla="*/ 328261 w 486812"/>
              <a:gd name="connsiteY21" fmla="*/ 933596 h 1849142"/>
              <a:gd name="connsiteX22" fmla="*/ 382367 w 486812"/>
              <a:gd name="connsiteY22" fmla="*/ 560261 h 184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6812" h="1849142">
                <a:moveTo>
                  <a:pt x="382367" y="560261"/>
                </a:moveTo>
                <a:cubicBezTo>
                  <a:pt x="403108" y="638715"/>
                  <a:pt x="440081" y="1285289"/>
                  <a:pt x="452706" y="1404323"/>
                </a:cubicBezTo>
                <a:cubicBezTo>
                  <a:pt x="465331" y="1523357"/>
                  <a:pt x="458116" y="1278074"/>
                  <a:pt x="458116" y="1274467"/>
                </a:cubicBezTo>
                <a:cubicBezTo>
                  <a:pt x="458116" y="1270860"/>
                  <a:pt x="451804" y="1381778"/>
                  <a:pt x="452706" y="1382680"/>
                </a:cubicBezTo>
                <a:cubicBezTo>
                  <a:pt x="453608" y="1383582"/>
                  <a:pt x="521241" y="1206834"/>
                  <a:pt x="463527" y="1279878"/>
                </a:cubicBezTo>
                <a:cubicBezTo>
                  <a:pt x="405813" y="1352922"/>
                  <a:pt x="155120" y="1746096"/>
                  <a:pt x="106424" y="1820943"/>
                </a:cubicBezTo>
                <a:cubicBezTo>
                  <a:pt x="57728" y="1895790"/>
                  <a:pt x="163236" y="1806515"/>
                  <a:pt x="171352" y="1728962"/>
                </a:cubicBezTo>
                <a:cubicBezTo>
                  <a:pt x="179468" y="1651409"/>
                  <a:pt x="181271" y="1509830"/>
                  <a:pt x="155120" y="1355627"/>
                </a:cubicBezTo>
                <a:cubicBezTo>
                  <a:pt x="128969" y="1201424"/>
                  <a:pt x="36987" y="881294"/>
                  <a:pt x="14443" y="803741"/>
                </a:cubicBezTo>
                <a:cubicBezTo>
                  <a:pt x="-8101" y="726188"/>
                  <a:pt x="-2690" y="827187"/>
                  <a:pt x="19854" y="890311"/>
                </a:cubicBezTo>
                <a:cubicBezTo>
                  <a:pt x="42398" y="953435"/>
                  <a:pt x="122656" y="1152728"/>
                  <a:pt x="149709" y="1182486"/>
                </a:cubicBezTo>
                <a:cubicBezTo>
                  <a:pt x="176762" y="1212244"/>
                  <a:pt x="170450" y="1124772"/>
                  <a:pt x="182173" y="1068862"/>
                </a:cubicBezTo>
                <a:cubicBezTo>
                  <a:pt x="193896" y="1012952"/>
                  <a:pt x="238083" y="940810"/>
                  <a:pt x="220048" y="847026"/>
                </a:cubicBezTo>
                <a:cubicBezTo>
                  <a:pt x="202013" y="753242"/>
                  <a:pt x="80272" y="506155"/>
                  <a:pt x="73960" y="506155"/>
                </a:cubicBezTo>
                <a:cubicBezTo>
                  <a:pt x="67648" y="506155"/>
                  <a:pt x="141593" y="829892"/>
                  <a:pt x="182173" y="847026"/>
                </a:cubicBezTo>
                <a:cubicBezTo>
                  <a:pt x="222753" y="864160"/>
                  <a:pt x="293993" y="671179"/>
                  <a:pt x="317439" y="608957"/>
                </a:cubicBezTo>
                <a:cubicBezTo>
                  <a:pt x="340885" y="546735"/>
                  <a:pt x="370644" y="574690"/>
                  <a:pt x="322850" y="473691"/>
                </a:cubicBezTo>
                <a:cubicBezTo>
                  <a:pt x="275056" y="372692"/>
                  <a:pt x="54121" y="35428"/>
                  <a:pt x="30675" y="2964"/>
                </a:cubicBezTo>
                <a:cubicBezTo>
                  <a:pt x="7229" y="-29500"/>
                  <a:pt x="132575" y="213979"/>
                  <a:pt x="182173" y="278907"/>
                </a:cubicBezTo>
                <a:cubicBezTo>
                  <a:pt x="231771" y="343835"/>
                  <a:pt x="306618" y="392531"/>
                  <a:pt x="328261" y="392531"/>
                </a:cubicBezTo>
                <a:cubicBezTo>
                  <a:pt x="349904" y="392531"/>
                  <a:pt x="312029" y="188730"/>
                  <a:pt x="312029" y="278907"/>
                </a:cubicBezTo>
                <a:cubicBezTo>
                  <a:pt x="312029" y="369084"/>
                  <a:pt x="319243" y="887605"/>
                  <a:pt x="328261" y="933596"/>
                </a:cubicBezTo>
                <a:cubicBezTo>
                  <a:pt x="337279" y="979587"/>
                  <a:pt x="361626" y="481807"/>
                  <a:pt x="382367" y="5602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1" name="フリーフォーム 520">
            <a:extLst>
              <a:ext uri="{FF2B5EF4-FFF2-40B4-BE49-F238E27FC236}">
                <a16:creationId xmlns:a16="http://schemas.microsoft.com/office/drawing/2014/main" id="{71CF8BFB-D16A-2AAD-95F3-0BC8C54AD747}"/>
              </a:ext>
            </a:extLst>
          </p:cNvPr>
          <p:cNvSpPr/>
          <p:nvPr/>
        </p:nvSpPr>
        <p:spPr>
          <a:xfrm>
            <a:off x="5420418" y="8044728"/>
            <a:ext cx="450140" cy="526054"/>
          </a:xfrm>
          <a:custGeom>
            <a:avLst/>
            <a:gdLst>
              <a:gd name="connsiteX0" fmla="*/ 260765 w 450140"/>
              <a:gd name="connsiteY0" fmla="*/ 910 h 526054"/>
              <a:gd name="connsiteX1" fmla="*/ 60571 w 450140"/>
              <a:gd name="connsiteY1" fmla="*/ 217336 h 526054"/>
              <a:gd name="connsiteX2" fmla="*/ 71393 w 450140"/>
              <a:gd name="connsiteY2" fmla="*/ 439173 h 526054"/>
              <a:gd name="connsiteX3" fmla="*/ 22697 w 450140"/>
              <a:gd name="connsiteY3" fmla="*/ 330960 h 526054"/>
              <a:gd name="connsiteX4" fmla="*/ 11875 w 450140"/>
              <a:gd name="connsiteY4" fmla="*/ 525743 h 526054"/>
              <a:gd name="connsiteX5" fmla="*/ 190427 w 450140"/>
              <a:gd name="connsiteY5" fmla="*/ 276853 h 526054"/>
              <a:gd name="connsiteX6" fmla="*/ 450138 w 450140"/>
              <a:gd name="connsiteY6" fmla="*/ 82070 h 526054"/>
              <a:gd name="connsiteX7" fmla="*/ 195838 w 450140"/>
              <a:gd name="connsiteY7" fmla="*/ 136176 h 526054"/>
              <a:gd name="connsiteX8" fmla="*/ 260765 w 450140"/>
              <a:gd name="connsiteY8" fmla="*/ 910 h 52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40" h="526054">
                <a:moveTo>
                  <a:pt x="260765" y="910"/>
                </a:moveTo>
                <a:cubicBezTo>
                  <a:pt x="238220" y="14437"/>
                  <a:pt x="92133" y="144292"/>
                  <a:pt x="60571" y="217336"/>
                </a:cubicBezTo>
                <a:cubicBezTo>
                  <a:pt x="29009" y="290380"/>
                  <a:pt x="77705" y="420236"/>
                  <a:pt x="71393" y="439173"/>
                </a:cubicBezTo>
                <a:cubicBezTo>
                  <a:pt x="65081" y="458110"/>
                  <a:pt x="32617" y="316532"/>
                  <a:pt x="22697" y="330960"/>
                </a:cubicBezTo>
                <a:cubicBezTo>
                  <a:pt x="12777" y="345388"/>
                  <a:pt x="-16080" y="534761"/>
                  <a:pt x="11875" y="525743"/>
                </a:cubicBezTo>
                <a:cubicBezTo>
                  <a:pt x="39830" y="516725"/>
                  <a:pt x="117383" y="350799"/>
                  <a:pt x="190427" y="276853"/>
                </a:cubicBezTo>
                <a:cubicBezTo>
                  <a:pt x="263471" y="202908"/>
                  <a:pt x="449236" y="105516"/>
                  <a:pt x="450138" y="82070"/>
                </a:cubicBezTo>
                <a:cubicBezTo>
                  <a:pt x="451040" y="58624"/>
                  <a:pt x="225596" y="143390"/>
                  <a:pt x="195838" y="136176"/>
                </a:cubicBezTo>
                <a:cubicBezTo>
                  <a:pt x="166080" y="128962"/>
                  <a:pt x="283310" y="-12617"/>
                  <a:pt x="260765" y="9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2" name="フリーフォーム 521">
            <a:extLst>
              <a:ext uri="{FF2B5EF4-FFF2-40B4-BE49-F238E27FC236}">
                <a16:creationId xmlns:a16="http://schemas.microsoft.com/office/drawing/2014/main" id="{35B70DC5-9BB3-655C-80B2-9EE907DCABE5}"/>
              </a:ext>
            </a:extLst>
          </p:cNvPr>
          <p:cNvSpPr/>
          <p:nvPr/>
        </p:nvSpPr>
        <p:spPr>
          <a:xfrm>
            <a:off x="7126030" y="6393039"/>
            <a:ext cx="960480" cy="1413417"/>
          </a:xfrm>
          <a:custGeom>
            <a:avLst/>
            <a:gdLst>
              <a:gd name="connsiteX0" fmla="*/ 957482 w 960480"/>
              <a:gd name="connsiteY0" fmla="*/ 2350 h 1413417"/>
              <a:gd name="connsiteX1" fmla="*/ 492166 w 960480"/>
              <a:gd name="connsiteY1" fmla="*/ 900518 h 1413417"/>
              <a:gd name="connsiteX2" fmla="*/ 649075 w 960480"/>
              <a:gd name="connsiteY2" fmla="*/ 694914 h 1413417"/>
              <a:gd name="connsiteX3" fmla="*/ 10619 w 960480"/>
              <a:gd name="connsiteY3" fmla="*/ 1403709 h 1413417"/>
              <a:gd name="connsiteX4" fmla="*/ 275740 w 960480"/>
              <a:gd name="connsiteY4" fmla="*/ 1068249 h 1413417"/>
              <a:gd name="connsiteX5" fmla="*/ 611201 w 960480"/>
              <a:gd name="connsiteY5" fmla="*/ 527183 h 1413417"/>
              <a:gd name="connsiteX6" fmla="*/ 540862 w 960480"/>
              <a:gd name="connsiteY6" fmla="*/ 803127 h 1413417"/>
              <a:gd name="connsiteX7" fmla="*/ 714003 w 960480"/>
              <a:gd name="connsiteY7" fmla="*/ 554237 h 1413417"/>
              <a:gd name="connsiteX8" fmla="*/ 692361 w 960480"/>
              <a:gd name="connsiteY8" fmla="*/ 635397 h 1413417"/>
              <a:gd name="connsiteX9" fmla="*/ 957482 w 960480"/>
              <a:gd name="connsiteY9" fmla="*/ 2350 h 141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480" h="1413417">
                <a:moveTo>
                  <a:pt x="957482" y="2350"/>
                </a:moveTo>
                <a:cubicBezTo>
                  <a:pt x="924116" y="46537"/>
                  <a:pt x="543567" y="785091"/>
                  <a:pt x="492166" y="900518"/>
                </a:cubicBezTo>
                <a:cubicBezTo>
                  <a:pt x="440765" y="1015945"/>
                  <a:pt x="729333" y="611049"/>
                  <a:pt x="649075" y="694914"/>
                </a:cubicBezTo>
                <a:cubicBezTo>
                  <a:pt x="568817" y="778779"/>
                  <a:pt x="72841" y="1341487"/>
                  <a:pt x="10619" y="1403709"/>
                </a:cubicBezTo>
                <a:cubicBezTo>
                  <a:pt x="-51603" y="1465931"/>
                  <a:pt x="175643" y="1214337"/>
                  <a:pt x="275740" y="1068249"/>
                </a:cubicBezTo>
                <a:cubicBezTo>
                  <a:pt x="375837" y="922161"/>
                  <a:pt x="567014" y="571370"/>
                  <a:pt x="611201" y="527183"/>
                </a:cubicBezTo>
                <a:cubicBezTo>
                  <a:pt x="655388" y="482996"/>
                  <a:pt x="523728" y="798618"/>
                  <a:pt x="540862" y="803127"/>
                </a:cubicBezTo>
                <a:cubicBezTo>
                  <a:pt x="557996" y="807636"/>
                  <a:pt x="688753" y="582192"/>
                  <a:pt x="714003" y="554237"/>
                </a:cubicBezTo>
                <a:cubicBezTo>
                  <a:pt x="739253" y="526282"/>
                  <a:pt x="649076" y="720164"/>
                  <a:pt x="692361" y="635397"/>
                </a:cubicBezTo>
                <a:cubicBezTo>
                  <a:pt x="735646" y="550630"/>
                  <a:pt x="990848" y="-41837"/>
                  <a:pt x="957482" y="2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3" name="フリーフォーム 522">
            <a:extLst>
              <a:ext uri="{FF2B5EF4-FFF2-40B4-BE49-F238E27FC236}">
                <a16:creationId xmlns:a16="http://schemas.microsoft.com/office/drawing/2014/main" id="{6A71FA90-B728-2DCE-0A33-9D8B616BE4EB}"/>
              </a:ext>
            </a:extLst>
          </p:cNvPr>
          <p:cNvSpPr/>
          <p:nvPr/>
        </p:nvSpPr>
        <p:spPr>
          <a:xfrm>
            <a:off x="7001573" y="7017517"/>
            <a:ext cx="270349" cy="639228"/>
          </a:xfrm>
          <a:custGeom>
            <a:avLst/>
            <a:gdLst>
              <a:gd name="connsiteX0" fmla="*/ 270342 w 270349"/>
              <a:gd name="connsiteY0" fmla="*/ 97 h 639228"/>
              <a:gd name="connsiteX1" fmla="*/ 194593 w 270349"/>
              <a:gd name="connsiteY1" fmla="*/ 286862 h 639228"/>
              <a:gd name="connsiteX2" fmla="*/ 264931 w 270349"/>
              <a:gd name="connsiteY2" fmla="*/ 422128 h 639228"/>
              <a:gd name="connsiteX3" fmla="*/ 216235 w 270349"/>
              <a:gd name="connsiteY3" fmla="*/ 422128 h 639228"/>
              <a:gd name="connsiteX4" fmla="*/ 53916 w 270349"/>
              <a:gd name="connsiteY4" fmla="*/ 638554 h 639228"/>
              <a:gd name="connsiteX5" fmla="*/ 59326 w 270349"/>
              <a:gd name="connsiteY5" fmla="*/ 340968 h 639228"/>
              <a:gd name="connsiteX6" fmla="*/ 26863 w 270349"/>
              <a:gd name="connsiteY6" fmla="*/ 140774 h 639228"/>
              <a:gd name="connsiteX7" fmla="*/ 5220 w 270349"/>
              <a:gd name="connsiteY7" fmla="*/ 178649 h 639228"/>
              <a:gd name="connsiteX8" fmla="*/ 129665 w 270349"/>
              <a:gd name="connsiteY8" fmla="*/ 221934 h 639228"/>
              <a:gd name="connsiteX9" fmla="*/ 189182 w 270349"/>
              <a:gd name="connsiteY9" fmla="*/ 254398 h 639228"/>
              <a:gd name="connsiteX10" fmla="*/ 270342 w 270349"/>
              <a:gd name="connsiteY10" fmla="*/ 97 h 63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349" h="639228">
                <a:moveTo>
                  <a:pt x="270342" y="97"/>
                </a:moveTo>
                <a:cubicBezTo>
                  <a:pt x="271244" y="5508"/>
                  <a:pt x="195495" y="216524"/>
                  <a:pt x="194593" y="286862"/>
                </a:cubicBezTo>
                <a:cubicBezTo>
                  <a:pt x="193691" y="357200"/>
                  <a:pt x="264931" y="422128"/>
                  <a:pt x="264931" y="422128"/>
                </a:cubicBezTo>
                <a:cubicBezTo>
                  <a:pt x="268538" y="444672"/>
                  <a:pt x="251404" y="386057"/>
                  <a:pt x="216235" y="422128"/>
                </a:cubicBezTo>
                <a:cubicBezTo>
                  <a:pt x="181066" y="458199"/>
                  <a:pt x="80067" y="652081"/>
                  <a:pt x="53916" y="638554"/>
                </a:cubicBezTo>
                <a:cubicBezTo>
                  <a:pt x="27765" y="625027"/>
                  <a:pt x="63835" y="423931"/>
                  <a:pt x="59326" y="340968"/>
                </a:cubicBezTo>
                <a:cubicBezTo>
                  <a:pt x="54817" y="258005"/>
                  <a:pt x="26863" y="140774"/>
                  <a:pt x="26863" y="140774"/>
                </a:cubicBezTo>
                <a:cubicBezTo>
                  <a:pt x="17845" y="113721"/>
                  <a:pt x="-11914" y="165122"/>
                  <a:pt x="5220" y="178649"/>
                </a:cubicBezTo>
                <a:cubicBezTo>
                  <a:pt x="22354" y="192176"/>
                  <a:pt x="99005" y="209309"/>
                  <a:pt x="129665" y="221934"/>
                </a:cubicBezTo>
                <a:cubicBezTo>
                  <a:pt x="160325" y="234559"/>
                  <a:pt x="167540" y="292272"/>
                  <a:pt x="189182" y="254398"/>
                </a:cubicBezTo>
                <a:cubicBezTo>
                  <a:pt x="210824" y="216524"/>
                  <a:pt x="269440" y="-5314"/>
                  <a:pt x="270342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4" name="フリーフォーム 523">
            <a:extLst>
              <a:ext uri="{FF2B5EF4-FFF2-40B4-BE49-F238E27FC236}">
                <a16:creationId xmlns:a16="http://schemas.microsoft.com/office/drawing/2014/main" id="{FCDC254C-DB8D-71C7-1D1D-46598534F7FF}"/>
              </a:ext>
            </a:extLst>
          </p:cNvPr>
          <p:cNvSpPr/>
          <p:nvPr/>
        </p:nvSpPr>
        <p:spPr>
          <a:xfrm>
            <a:off x="9154784" y="6368832"/>
            <a:ext cx="162399" cy="1247322"/>
          </a:xfrm>
          <a:custGeom>
            <a:avLst/>
            <a:gdLst>
              <a:gd name="connsiteX0" fmla="*/ 37 w 162399"/>
              <a:gd name="connsiteY0" fmla="*/ 4915 h 1247322"/>
              <a:gd name="connsiteX1" fmla="*/ 97429 w 162399"/>
              <a:gd name="connsiteY1" fmla="*/ 1179026 h 1247322"/>
              <a:gd name="connsiteX2" fmla="*/ 97429 w 162399"/>
              <a:gd name="connsiteY2" fmla="*/ 1005885 h 1247322"/>
              <a:gd name="connsiteX3" fmla="*/ 162357 w 162399"/>
              <a:gd name="connsiteY3" fmla="*/ 161824 h 1247322"/>
              <a:gd name="connsiteX4" fmla="*/ 86608 w 162399"/>
              <a:gd name="connsiteY4" fmla="*/ 735353 h 1247322"/>
              <a:gd name="connsiteX5" fmla="*/ 37 w 162399"/>
              <a:gd name="connsiteY5" fmla="*/ 4915 h 124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399" h="1247322">
                <a:moveTo>
                  <a:pt x="37" y="4915"/>
                </a:moveTo>
                <a:cubicBezTo>
                  <a:pt x="1840" y="78860"/>
                  <a:pt x="81197" y="1012198"/>
                  <a:pt x="97429" y="1179026"/>
                </a:cubicBezTo>
                <a:cubicBezTo>
                  <a:pt x="113661" y="1345854"/>
                  <a:pt x="86608" y="1175419"/>
                  <a:pt x="97429" y="1005885"/>
                </a:cubicBezTo>
                <a:cubicBezTo>
                  <a:pt x="108250" y="836351"/>
                  <a:pt x="164161" y="206913"/>
                  <a:pt x="162357" y="161824"/>
                </a:cubicBezTo>
                <a:cubicBezTo>
                  <a:pt x="160553" y="116735"/>
                  <a:pt x="111858" y="755192"/>
                  <a:pt x="86608" y="735353"/>
                </a:cubicBezTo>
                <a:cubicBezTo>
                  <a:pt x="61358" y="715514"/>
                  <a:pt x="-1766" y="-69030"/>
                  <a:pt x="37" y="49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5" name="フリーフォーム 524">
            <a:extLst>
              <a:ext uri="{FF2B5EF4-FFF2-40B4-BE49-F238E27FC236}">
                <a16:creationId xmlns:a16="http://schemas.microsoft.com/office/drawing/2014/main" id="{1276D57C-DBDB-E43F-8BCE-0659B0795DC2}"/>
              </a:ext>
            </a:extLst>
          </p:cNvPr>
          <p:cNvSpPr/>
          <p:nvPr/>
        </p:nvSpPr>
        <p:spPr>
          <a:xfrm>
            <a:off x="8563021" y="6550992"/>
            <a:ext cx="667106" cy="2504688"/>
          </a:xfrm>
          <a:custGeom>
            <a:avLst/>
            <a:gdLst>
              <a:gd name="connsiteX0" fmla="*/ 196823 w 667106"/>
              <a:gd name="connsiteY0" fmla="*/ 190679 h 2504688"/>
              <a:gd name="connsiteX1" fmla="*/ 2039 w 667106"/>
              <a:gd name="connsiteY1" fmla="*/ 2381993 h 2504688"/>
              <a:gd name="connsiteX2" fmla="*/ 131895 w 667106"/>
              <a:gd name="connsiteY2" fmla="*/ 2100639 h 2504688"/>
              <a:gd name="connsiteX3" fmla="*/ 662139 w 667106"/>
              <a:gd name="connsiteY3" fmla="*/ 1040151 h 2504688"/>
              <a:gd name="connsiteX4" fmla="*/ 402428 w 667106"/>
              <a:gd name="connsiteY4" fmla="*/ 1500057 h 2504688"/>
              <a:gd name="connsiteX5" fmla="*/ 488998 w 667106"/>
              <a:gd name="connsiteY5" fmla="*/ 1306 h 2504688"/>
              <a:gd name="connsiteX6" fmla="*/ 424070 w 667106"/>
              <a:gd name="connsiteY6" fmla="*/ 1229524 h 2504688"/>
              <a:gd name="connsiteX7" fmla="*/ 424070 w 667106"/>
              <a:gd name="connsiteY7" fmla="*/ 823725 h 2504688"/>
              <a:gd name="connsiteX8" fmla="*/ 326678 w 667106"/>
              <a:gd name="connsiteY8" fmla="*/ 396284 h 2504688"/>
              <a:gd name="connsiteX9" fmla="*/ 391606 w 667106"/>
              <a:gd name="connsiteY9" fmla="*/ 547782 h 2504688"/>
              <a:gd name="connsiteX10" fmla="*/ 240108 w 667106"/>
              <a:gd name="connsiteY10" fmla="*/ 493675 h 2504688"/>
              <a:gd name="connsiteX11" fmla="*/ 126484 w 667106"/>
              <a:gd name="connsiteY11" fmla="*/ 1088847 h 2504688"/>
              <a:gd name="connsiteX12" fmla="*/ 196823 w 667106"/>
              <a:gd name="connsiteY12" fmla="*/ 190679 h 250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7106" h="2504688">
                <a:moveTo>
                  <a:pt x="196823" y="190679"/>
                </a:moveTo>
                <a:cubicBezTo>
                  <a:pt x="176082" y="406203"/>
                  <a:pt x="12860" y="2063666"/>
                  <a:pt x="2039" y="2381993"/>
                </a:cubicBezTo>
                <a:cubicBezTo>
                  <a:pt x="-8782" y="2700320"/>
                  <a:pt x="21878" y="2324279"/>
                  <a:pt x="131895" y="2100639"/>
                </a:cubicBezTo>
                <a:cubicBezTo>
                  <a:pt x="241912" y="1876999"/>
                  <a:pt x="617050" y="1140248"/>
                  <a:pt x="662139" y="1040151"/>
                </a:cubicBezTo>
                <a:cubicBezTo>
                  <a:pt x="707228" y="940054"/>
                  <a:pt x="431285" y="1673198"/>
                  <a:pt x="402428" y="1500057"/>
                </a:cubicBezTo>
                <a:cubicBezTo>
                  <a:pt x="373571" y="1326916"/>
                  <a:pt x="485391" y="46395"/>
                  <a:pt x="488998" y="1306"/>
                </a:cubicBezTo>
                <a:cubicBezTo>
                  <a:pt x="492605" y="-43783"/>
                  <a:pt x="434891" y="1092454"/>
                  <a:pt x="424070" y="1229524"/>
                </a:cubicBezTo>
                <a:cubicBezTo>
                  <a:pt x="413249" y="1366594"/>
                  <a:pt x="440302" y="962598"/>
                  <a:pt x="424070" y="823725"/>
                </a:cubicBezTo>
                <a:cubicBezTo>
                  <a:pt x="407838" y="684852"/>
                  <a:pt x="332089" y="442274"/>
                  <a:pt x="326678" y="396284"/>
                </a:cubicBezTo>
                <a:cubicBezTo>
                  <a:pt x="321267" y="350294"/>
                  <a:pt x="406034" y="531550"/>
                  <a:pt x="391606" y="547782"/>
                </a:cubicBezTo>
                <a:cubicBezTo>
                  <a:pt x="377178" y="564014"/>
                  <a:pt x="284295" y="403498"/>
                  <a:pt x="240108" y="493675"/>
                </a:cubicBezTo>
                <a:cubicBezTo>
                  <a:pt x="195921" y="583852"/>
                  <a:pt x="132796" y="1133034"/>
                  <a:pt x="126484" y="1088847"/>
                </a:cubicBezTo>
                <a:cubicBezTo>
                  <a:pt x="120172" y="1044660"/>
                  <a:pt x="217564" y="-24845"/>
                  <a:pt x="196823" y="1906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フリーフォーム 525">
            <a:extLst>
              <a:ext uri="{FF2B5EF4-FFF2-40B4-BE49-F238E27FC236}">
                <a16:creationId xmlns:a16="http://schemas.microsoft.com/office/drawing/2014/main" id="{FE8E554D-3AEC-54DD-635C-168593862BE9}"/>
              </a:ext>
            </a:extLst>
          </p:cNvPr>
          <p:cNvSpPr/>
          <p:nvPr/>
        </p:nvSpPr>
        <p:spPr>
          <a:xfrm>
            <a:off x="7399314" y="7291479"/>
            <a:ext cx="1114169" cy="2553016"/>
          </a:xfrm>
          <a:custGeom>
            <a:avLst/>
            <a:gdLst>
              <a:gd name="connsiteX0" fmla="*/ 808643 w 1114169"/>
              <a:gd name="connsiteY0" fmla="*/ 202272 h 2553016"/>
              <a:gd name="connsiteX1" fmla="*/ 792411 w 1114169"/>
              <a:gd name="connsiteY1" fmla="*/ 321307 h 2553016"/>
              <a:gd name="connsiteX2" fmla="*/ 364970 w 1114169"/>
              <a:gd name="connsiteY2" fmla="*/ 1138315 h 2553016"/>
              <a:gd name="connsiteX3" fmla="*/ 489415 w 1114169"/>
              <a:gd name="connsiteY3" fmla="*/ 948942 h 2553016"/>
              <a:gd name="connsiteX4" fmla="*/ 603039 w 1114169"/>
              <a:gd name="connsiteY4" fmla="*/ 813676 h 2553016"/>
              <a:gd name="connsiteX5" fmla="*/ 327095 w 1114169"/>
              <a:gd name="connsiteY5" fmla="*/ 1441312 h 2553016"/>
              <a:gd name="connsiteX6" fmla="*/ 29510 w 1114169"/>
              <a:gd name="connsiteY6" fmla="*/ 2388175 h 2553016"/>
              <a:gd name="connsiteX7" fmla="*/ 40331 w 1114169"/>
              <a:gd name="connsiteY7" fmla="*/ 2323248 h 2553016"/>
              <a:gd name="connsiteX8" fmla="*/ 83616 w 1114169"/>
              <a:gd name="connsiteY8" fmla="*/ 2058126 h 2553016"/>
              <a:gd name="connsiteX9" fmla="*/ 29510 w 1114169"/>
              <a:gd name="connsiteY9" fmla="*/ 2545084 h 2553016"/>
              <a:gd name="connsiteX10" fmla="*/ 619271 w 1114169"/>
              <a:gd name="connsiteY10" fmla="*/ 1587399 h 2553016"/>
              <a:gd name="connsiteX11" fmla="*/ 364970 w 1114169"/>
              <a:gd name="connsiteY11" fmla="*/ 1971555 h 2553016"/>
              <a:gd name="connsiteX12" fmla="*/ 689609 w 1114169"/>
              <a:gd name="connsiteY12" fmla="*/ 1322277 h 2553016"/>
              <a:gd name="connsiteX13" fmla="*/ 819465 w 1114169"/>
              <a:gd name="connsiteY13" fmla="*/ 911068 h 2553016"/>
              <a:gd name="connsiteX14" fmla="*/ 1111640 w 1114169"/>
              <a:gd name="connsiteY14" fmla="*/ 18310 h 2553016"/>
              <a:gd name="connsiteX15" fmla="*/ 954731 w 1114169"/>
              <a:gd name="connsiteY15" fmla="*/ 348360 h 2553016"/>
              <a:gd name="connsiteX16" fmla="*/ 841107 w 1114169"/>
              <a:gd name="connsiteY16" fmla="*/ 819087 h 2553016"/>
              <a:gd name="connsiteX17" fmla="*/ 846518 w 1114169"/>
              <a:gd name="connsiteY17" fmla="*/ 651357 h 2553016"/>
              <a:gd name="connsiteX18" fmla="*/ 808643 w 1114169"/>
              <a:gd name="connsiteY18" fmla="*/ 202272 h 255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14169" h="2553016">
                <a:moveTo>
                  <a:pt x="808643" y="202272"/>
                </a:moveTo>
                <a:cubicBezTo>
                  <a:pt x="799625" y="147264"/>
                  <a:pt x="866357" y="165300"/>
                  <a:pt x="792411" y="321307"/>
                </a:cubicBezTo>
                <a:cubicBezTo>
                  <a:pt x="718465" y="477314"/>
                  <a:pt x="415469" y="1033709"/>
                  <a:pt x="364970" y="1138315"/>
                </a:cubicBezTo>
                <a:cubicBezTo>
                  <a:pt x="314471" y="1242921"/>
                  <a:pt x="449737" y="1003049"/>
                  <a:pt x="489415" y="948942"/>
                </a:cubicBezTo>
                <a:cubicBezTo>
                  <a:pt x="529093" y="894836"/>
                  <a:pt x="630092" y="731614"/>
                  <a:pt x="603039" y="813676"/>
                </a:cubicBezTo>
                <a:cubicBezTo>
                  <a:pt x="575986" y="895738"/>
                  <a:pt x="422683" y="1178896"/>
                  <a:pt x="327095" y="1441312"/>
                </a:cubicBezTo>
                <a:cubicBezTo>
                  <a:pt x="231507" y="1703728"/>
                  <a:pt x="77304" y="2241186"/>
                  <a:pt x="29510" y="2388175"/>
                </a:cubicBezTo>
                <a:cubicBezTo>
                  <a:pt x="-18284" y="2535164"/>
                  <a:pt x="31313" y="2378256"/>
                  <a:pt x="40331" y="2323248"/>
                </a:cubicBezTo>
                <a:cubicBezTo>
                  <a:pt x="49349" y="2268240"/>
                  <a:pt x="85419" y="2021153"/>
                  <a:pt x="83616" y="2058126"/>
                </a:cubicBezTo>
                <a:cubicBezTo>
                  <a:pt x="81813" y="2095099"/>
                  <a:pt x="-59766" y="2623539"/>
                  <a:pt x="29510" y="2545084"/>
                </a:cubicBezTo>
                <a:cubicBezTo>
                  <a:pt x="118786" y="2466630"/>
                  <a:pt x="563361" y="1682987"/>
                  <a:pt x="619271" y="1587399"/>
                </a:cubicBezTo>
                <a:cubicBezTo>
                  <a:pt x="675181" y="1491811"/>
                  <a:pt x="353247" y="2015742"/>
                  <a:pt x="364970" y="1971555"/>
                </a:cubicBezTo>
                <a:cubicBezTo>
                  <a:pt x="376693" y="1927368"/>
                  <a:pt x="613860" y="1499025"/>
                  <a:pt x="689609" y="1322277"/>
                </a:cubicBezTo>
                <a:cubicBezTo>
                  <a:pt x="765358" y="1145529"/>
                  <a:pt x="749127" y="1128396"/>
                  <a:pt x="819465" y="911068"/>
                </a:cubicBezTo>
                <a:cubicBezTo>
                  <a:pt x="889803" y="693740"/>
                  <a:pt x="1089096" y="112095"/>
                  <a:pt x="1111640" y="18310"/>
                </a:cubicBezTo>
                <a:cubicBezTo>
                  <a:pt x="1134184" y="-75475"/>
                  <a:pt x="999820" y="214897"/>
                  <a:pt x="954731" y="348360"/>
                </a:cubicBezTo>
                <a:cubicBezTo>
                  <a:pt x="909642" y="481823"/>
                  <a:pt x="859142" y="768588"/>
                  <a:pt x="841107" y="819087"/>
                </a:cubicBezTo>
                <a:cubicBezTo>
                  <a:pt x="823072" y="869586"/>
                  <a:pt x="847420" y="754159"/>
                  <a:pt x="846518" y="651357"/>
                </a:cubicBezTo>
                <a:cubicBezTo>
                  <a:pt x="845616" y="548555"/>
                  <a:pt x="817661" y="257280"/>
                  <a:pt x="808643" y="2022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7" name="フリーフォーム 526">
            <a:extLst>
              <a:ext uri="{FF2B5EF4-FFF2-40B4-BE49-F238E27FC236}">
                <a16:creationId xmlns:a16="http://schemas.microsoft.com/office/drawing/2014/main" id="{9C7D1C55-56C8-2FA2-18C4-203344F3CF6C}"/>
              </a:ext>
            </a:extLst>
          </p:cNvPr>
          <p:cNvSpPr/>
          <p:nvPr/>
        </p:nvSpPr>
        <p:spPr>
          <a:xfrm>
            <a:off x="6937755" y="7956291"/>
            <a:ext cx="975941" cy="1668055"/>
          </a:xfrm>
          <a:custGeom>
            <a:avLst/>
            <a:gdLst>
              <a:gd name="connsiteX0" fmla="*/ 972617 w 975941"/>
              <a:gd name="connsiteY0" fmla="*/ 8187 h 1668055"/>
              <a:gd name="connsiteX1" fmla="*/ 409909 w 975941"/>
              <a:gd name="connsiteY1" fmla="*/ 711572 h 1668055"/>
              <a:gd name="connsiteX2" fmla="*/ 9521 w 975941"/>
              <a:gd name="connsiteY2" fmla="*/ 1636793 h 1668055"/>
              <a:gd name="connsiteX3" fmla="*/ 171840 w 975941"/>
              <a:gd name="connsiteY3" fmla="*/ 1377082 h 1668055"/>
              <a:gd name="connsiteX4" fmla="*/ 680441 w 975941"/>
              <a:gd name="connsiteY4" fmla="*/ 657465 h 1668055"/>
              <a:gd name="connsiteX5" fmla="*/ 507301 w 975941"/>
              <a:gd name="connsiteY5" fmla="*/ 846838 h 1668055"/>
              <a:gd name="connsiteX6" fmla="*/ 583050 w 975941"/>
              <a:gd name="connsiteY6" fmla="*/ 614180 h 1668055"/>
              <a:gd name="connsiteX7" fmla="*/ 474837 w 975941"/>
              <a:gd name="connsiteY7" fmla="*/ 679108 h 1668055"/>
              <a:gd name="connsiteX8" fmla="*/ 620924 w 975941"/>
              <a:gd name="connsiteY8" fmla="*/ 208381 h 1668055"/>
              <a:gd name="connsiteX9" fmla="*/ 512711 w 975941"/>
              <a:gd name="connsiteY9" fmla="*/ 527610 h 1668055"/>
              <a:gd name="connsiteX10" fmla="*/ 637156 w 975941"/>
              <a:gd name="connsiteY10" fmla="*/ 338237 h 1668055"/>
              <a:gd name="connsiteX11" fmla="*/ 972617 w 975941"/>
              <a:gd name="connsiteY11" fmla="*/ 8187 h 166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5941" h="1668055">
                <a:moveTo>
                  <a:pt x="972617" y="8187"/>
                </a:moveTo>
                <a:cubicBezTo>
                  <a:pt x="934742" y="70410"/>
                  <a:pt x="570425" y="440138"/>
                  <a:pt x="409909" y="711572"/>
                </a:cubicBezTo>
                <a:cubicBezTo>
                  <a:pt x="249393" y="983006"/>
                  <a:pt x="49199" y="1525875"/>
                  <a:pt x="9521" y="1636793"/>
                </a:cubicBezTo>
                <a:cubicBezTo>
                  <a:pt x="-30157" y="1747711"/>
                  <a:pt x="60020" y="1540303"/>
                  <a:pt x="171840" y="1377082"/>
                </a:cubicBezTo>
                <a:cubicBezTo>
                  <a:pt x="283660" y="1213861"/>
                  <a:pt x="624531" y="745839"/>
                  <a:pt x="680441" y="657465"/>
                </a:cubicBezTo>
                <a:cubicBezTo>
                  <a:pt x="736351" y="569091"/>
                  <a:pt x="523533" y="854052"/>
                  <a:pt x="507301" y="846838"/>
                </a:cubicBezTo>
                <a:cubicBezTo>
                  <a:pt x="491069" y="839624"/>
                  <a:pt x="588461" y="642135"/>
                  <a:pt x="583050" y="614180"/>
                </a:cubicBezTo>
                <a:cubicBezTo>
                  <a:pt x="577639" y="586225"/>
                  <a:pt x="468525" y="746741"/>
                  <a:pt x="474837" y="679108"/>
                </a:cubicBezTo>
                <a:cubicBezTo>
                  <a:pt x="481149" y="611475"/>
                  <a:pt x="614612" y="233631"/>
                  <a:pt x="620924" y="208381"/>
                </a:cubicBezTo>
                <a:cubicBezTo>
                  <a:pt x="627236" y="183131"/>
                  <a:pt x="510006" y="505967"/>
                  <a:pt x="512711" y="527610"/>
                </a:cubicBezTo>
                <a:cubicBezTo>
                  <a:pt x="515416" y="549253"/>
                  <a:pt x="560505" y="420299"/>
                  <a:pt x="637156" y="338237"/>
                </a:cubicBezTo>
                <a:cubicBezTo>
                  <a:pt x="713807" y="256175"/>
                  <a:pt x="1010492" y="-54036"/>
                  <a:pt x="972617" y="81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8" name="フリーフォーム 527">
            <a:extLst>
              <a:ext uri="{FF2B5EF4-FFF2-40B4-BE49-F238E27FC236}">
                <a16:creationId xmlns:a16="http://schemas.microsoft.com/office/drawing/2014/main" id="{EF200471-D63A-A3D7-90B6-025EC2F888A9}"/>
              </a:ext>
            </a:extLst>
          </p:cNvPr>
          <p:cNvSpPr/>
          <p:nvPr/>
        </p:nvSpPr>
        <p:spPr>
          <a:xfrm>
            <a:off x="8366740" y="8029534"/>
            <a:ext cx="230899" cy="2895393"/>
          </a:xfrm>
          <a:custGeom>
            <a:avLst/>
            <a:gdLst>
              <a:gd name="connsiteX0" fmla="*/ 117161 w 230899"/>
              <a:gd name="connsiteY0" fmla="*/ 156781 h 2895393"/>
              <a:gd name="connsiteX1" fmla="*/ 68465 w 230899"/>
              <a:gd name="connsiteY1" fmla="*/ 340743 h 2895393"/>
              <a:gd name="connsiteX2" fmla="*/ 3537 w 230899"/>
              <a:gd name="connsiteY2" fmla="*/ 2726840 h 2895393"/>
              <a:gd name="connsiteX3" fmla="*/ 14358 w 230899"/>
              <a:gd name="connsiteY3" fmla="*/ 2553699 h 2895393"/>
              <a:gd name="connsiteX4" fmla="*/ 63054 w 230899"/>
              <a:gd name="connsiteY4" fmla="*/ 2786357 h 2895393"/>
              <a:gd name="connsiteX5" fmla="*/ 230784 w 230899"/>
              <a:gd name="connsiteY5" fmla="*/ 513884 h 2895393"/>
              <a:gd name="connsiteX6" fmla="*/ 90107 w 230899"/>
              <a:gd name="connsiteY6" fmla="*/ 1687995 h 2895393"/>
              <a:gd name="connsiteX7" fmla="*/ 117161 w 230899"/>
              <a:gd name="connsiteY7" fmla="*/ 156781 h 289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899" h="2895393">
                <a:moveTo>
                  <a:pt x="117161" y="156781"/>
                </a:moveTo>
                <a:cubicBezTo>
                  <a:pt x="113554" y="-67761"/>
                  <a:pt x="87402" y="-87600"/>
                  <a:pt x="68465" y="340743"/>
                </a:cubicBezTo>
                <a:cubicBezTo>
                  <a:pt x="49528" y="769086"/>
                  <a:pt x="12555" y="2358014"/>
                  <a:pt x="3537" y="2726840"/>
                </a:cubicBezTo>
                <a:cubicBezTo>
                  <a:pt x="-5481" y="3095666"/>
                  <a:pt x="4439" y="2543780"/>
                  <a:pt x="14358" y="2553699"/>
                </a:cubicBezTo>
                <a:cubicBezTo>
                  <a:pt x="24277" y="2563618"/>
                  <a:pt x="26983" y="3126326"/>
                  <a:pt x="63054" y="2786357"/>
                </a:cubicBezTo>
                <a:cubicBezTo>
                  <a:pt x="99125" y="2446388"/>
                  <a:pt x="226275" y="696944"/>
                  <a:pt x="230784" y="513884"/>
                </a:cubicBezTo>
                <a:cubicBezTo>
                  <a:pt x="235293" y="330824"/>
                  <a:pt x="106339" y="1747512"/>
                  <a:pt x="90107" y="1687995"/>
                </a:cubicBezTo>
                <a:cubicBezTo>
                  <a:pt x="73875" y="1628478"/>
                  <a:pt x="120768" y="381323"/>
                  <a:pt x="117161" y="1567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9" name="フリーフォーム 528">
            <a:extLst>
              <a:ext uri="{FF2B5EF4-FFF2-40B4-BE49-F238E27FC236}">
                <a16:creationId xmlns:a16="http://schemas.microsoft.com/office/drawing/2014/main" id="{B509D9F5-4234-8112-3218-AB7DD311C0E0}"/>
              </a:ext>
            </a:extLst>
          </p:cNvPr>
          <p:cNvSpPr/>
          <p:nvPr/>
        </p:nvSpPr>
        <p:spPr>
          <a:xfrm>
            <a:off x="6136826" y="8243438"/>
            <a:ext cx="836763" cy="2558336"/>
          </a:xfrm>
          <a:custGeom>
            <a:avLst/>
            <a:gdLst>
              <a:gd name="connsiteX0" fmla="*/ 6799 w 836763"/>
              <a:gd name="connsiteY0" fmla="*/ 757687 h 2558336"/>
              <a:gd name="connsiteX1" fmla="*/ 635449 w 836763"/>
              <a:gd name="connsiteY1" fmla="*/ 1886400 h 2558336"/>
              <a:gd name="connsiteX2" fmla="*/ 678312 w 836763"/>
              <a:gd name="connsiteY2" fmla="*/ 1357762 h 2558336"/>
              <a:gd name="connsiteX3" fmla="*/ 835474 w 836763"/>
              <a:gd name="connsiteY3" fmla="*/ 450 h 2558336"/>
              <a:gd name="connsiteX4" fmla="*/ 749749 w 836763"/>
              <a:gd name="connsiteY4" fmla="*/ 1214887 h 2558336"/>
              <a:gd name="connsiteX5" fmla="*/ 692599 w 836763"/>
              <a:gd name="connsiteY5" fmla="*/ 1872112 h 2558336"/>
              <a:gd name="connsiteX6" fmla="*/ 592587 w 836763"/>
              <a:gd name="connsiteY6" fmla="*/ 2557912 h 2558336"/>
              <a:gd name="connsiteX7" fmla="*/ 321124 w 836763"/>
              <a:gd name="connsiteY7" fmla="*/ 1772100 h 2558336"/>
              <a:gd name="connsiteX8" fmla="*/ 6799 w 836763"/>
              <a:gd name="connsiteY8" fmla="*/ 757687 h 255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763" h="2558336">
                <a:moveTo>
                  <a:pt x="6799" y="757687"/>
                </a:moveTo>
                <a:cubicBezTo>
                  <a:pt x="59187" y="776737"/>
                  <a:pt x="523530" y="1786388"/>
                  <a:pt x="635449" y="1886400"/>
                </a:cubicBezTo>
                <a:cubicBezTo>
                  <a:pt x="747368" y="1986412"/>
                  <a:pt x="644975" y="1672087"/>
                  <a:pt x="678312" y="1357762"/>
                </a:cubicBezTo>
                <a:cubicBezTo>
                  <a:pt x="711649" y="1043437"/>
                  <a:pt x="823568" y="24262"/>
                  <a:pt x="835474" y="450"/>
                </a:cubicBezTo>
                <a:cubicBezTo>
                  <a:pt x="847380" y="-23362"/>
                  <a:pt x="773561" y="902944"/>
                  <a:pt x="749749" y="1214887"/>
                </a:cubicBezTo>
                <a:cubicBezTo>
                  <a:pt x="725937" y="1526830"/>
                  <a:pt x="718793" y="1648275"/>
                  <a:pt x="692599" y="1872112"/>
                </a:cubicBezTo>
                <a:cubicBezTo>
                  <a:pt x="666405" y="2095950"/>
                  <a:pt x="654499" y="2574581"/>
                  <a:pt x="592587" y="2557912"/>
                </a:cubicBezTo>
                <a:cubicBezTo>
                  <a:pt x="530675" y="2541243"/>
                  <a:pt x="423518" y="2076900"/>
                  <a:pt x="321124" y="1772100"/>
                </a:cubicBezTo>
                <a:cubicBezTo>
                  <a:pt x="218730" y="1467300"/>
                  <a:pt x="-45589" y="738637"/>
                  <a:pt x="6799" y="7576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0" name="フリーフォーム 529">
            <a:extLst>
              <a:ext uri="{FF2B5EF4-FFF2-40B4-BE49-F238E27FC236}">
                <a16:creationId xmlns:a16="http://schemas.microsoft.com/office/drawing/2014/main" id="{ECE830AF-9559-2131-D9D5-4BE9AAA7453B}"/>
              </a:ext>
            </a:extLst>
          </p:cNvPr>
          <p:cNvSpPr/>
          <p:nvPr/>
        </p:nvSpPr>
        <p:spPr>
          <a:xfrm>
            <a:off x="8685984" y="6012763"/>
            <a:ext cx="815593" cy="2249908"/>
          </a:xfrm>
          <a:custGeom>
            <a:avLst/>
            <a:gdLst>
              <a:gd name="connsiteX0" fmla="*/ 129404 w 815593"/>
              <a:gd name="connsiteY0" fmla="*/ 2275 h 2249908"/>
              <a:gd name="connsiteX1" fmla="*/ 229416 w 815593"/>
              <a:gd name="connsiteY1" fmla="*/ 688075 h 2249908"/>
              <a:gd name="connsiteX2" fmla="*/ 816 w 815593"/>
              <a:gd name="connsiteY2" fmla="*/ 988112 h 2249908"/>
              <a:gd name="connsiteX3" fmla="*/ 157979 w 815593"/>
              <a:gd name="connsiteY3" fmla="*/ 902387 h 2249908"/>
              <a:gd name="connsiteX4" fmla="*/ 286566 w 815593"/>
              <a:gd name="connsiteY4" fmla="*/ 2245412 h 2249908"/>
              <a:gd name="connsiteX5" fmla="*/ 643754 w 815593"/>
              <a:gd name="connsiteY5" fmla="*/ 1316725 h 2249908"/>
              <a:gd name="connsiteX6" fmla="*/ 815204 w 815593"/>
              <a:gd name="connsiteY6" fmla="*/ 730937 h 2249908"/>
              <a:gd name="connsiteX7" fmla="*/ 686616 w 815593"/>
              <a:gd name="connsiteY7" fmla="*/ 645212 h 2249908"/>
              <a:gd name="connsiteX8" fmla="*/ 558029 w 815593"/>
              <a:gd name="connsiteY8" fmla="*/ 288025 h 2249908"/>
              <a:gd name="connsiteX9" fmla="*/ 586604 w 815593"/>
              <a:gd name="connsiteY9" fmla="*/ 459475 h 2249908"/>
              <a:gd name="connsiteX10" fmla="*/ 129404 w 815593"/>
              <a:gd name="connsiteY10" fmla="*/ 2275 h 224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5593" h="2249908">
                <a:moveTo>
                  <a:pt x="129404" y="2275"/>
                </a:moveTo>
                <a:cubicBezTo>
                  <a:pt x="69873" y="40375"/>
                  <a:pt x="250847" y="523769"/>
                  <a:pt x="229416" y="688075"/>
                </a:cubicBezTo>
                <a:cubicBezTo>
                  <a:pt x="207985" y="852381"/>
                  <a:pt x="12722" y="952393"/>
                  <a:pt x="816" y="988112"/>
                </a:cubicBezTo>
                <a:cubicBezTo>
                  <a:pt x="-11090" y="1023831"/>
                  <a:pt x="110354" y="692837"/>
                  <a:pt x="157979" y="902387"/>
                </a:cubicBezTo>
                <a:cubicBezTo>
                  <a:pt x="205604" y="1111937"/>
                  <a:pt x="205604" y="2176356"/>
                  <a:pt x="286566" y="2245412"/>
                </a:cubicBezTo>
                <a:cubicBezTo>
                  <a:pt x="367528" y="2314468"/>
                  <a:pt x="555648" y="1569138"/>
                  <a:pt x="643754" y="1316725"/>
                </a:cubicBezTo>
                <a:cubicBezTo>
                  <a:pt x="731860" y="1064313"/>
                  <a:pt x="808060" y="842856"/>
                  <a:pt x="815204" y="730937"/>
                </a:cubicBezTo>
                <a:cubicBezTo>
                  <a:pt x="822348" y="619018"/>
                  <a:pt x="729479" y="719031"/>
                  <a:pt x="686616" y="645212"/>
                </a:cubicBezTo>
                <a:cubicBezTo>
                  <a:pt x="643754" y="571393"/>
                  <a:pt x="574698" y="318981"/>
                  <a:pt x="558029" y="288025"/>
                </a:cubicBezTo>
                <a:cubicBezTo>
                  <a:pt x="541360" y="257069"/>
                  <a:pt x="658041" y="502337"/>
                  <a:pt x="586604" y="459475"/>
                </a:cubicBezTo>
                <a:cubicBezTo>
                  <a:pt x="515167" y="416613"/>
                  <a:pt x="188935" y="-35825"/>
                  <a:pt x="129404" y="2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1" name="フリーフォーム 530">
            <a:extLst>
              <a:ext uri="{FF2B5EF4-FFF2-40B4-BE49-F238E27FC236}">
                <a16:creationId xmlns:a16="http://schemas.microsoft.com/office/drawing/2014/main" id="{3F14A497-76BE-46EC-748E-BF50533C6915}"/>
              </a:ext>
            </a:extLst>
          </p:cNvPr>
          <p:cNvSpPr/>
          <p:nvPr/>
        </p:nvSpPr>
        <p:spPr>
          <a:xfrm>
            <a:off x="3314630" y="6071686"/>
            <a:ext cx="1559503" cy="1586801"/>
          </a:xfrm>
          <a:custGeom>
            <a:avLst/>
            <a:gdLst>
              <a:gd name="connsiteX0" fmla="*/ 357258 w 1559503"/>
              <a:gd name="connsiteY0" fmla="*/ 243389 h 1586801"/>
              <a:gd name="connsiteX1" fmla="*/ 471558 w 1559503"/>
              <a:gd name="connsiteY1" fmla="*/ 943477 h 1586801"/>
              <a:gd name="connsiteX2" fmla="*/ 1000195 w 1559503"/>
              <a:gd name="connsiteY2" fmla="*/ 1286377 h 1586801"/>
              <a:gd name="connsiteX3" fmla="*/ 943045 w 1559503"/>
              <a:gd name="connsiteY3" fmla="*/ 1314952 h 1586801"/>
              <a:gd name="connsiteX4" fmla="*/ 1328808 w 1559503"/>
              <a:gd name="connsiteY4" fmla="*/ 1357814 h 1586801"/>
              <a:gd name="connsiteX5" fmla="*/ 1557408 w 1559503"/>
              <a:gd name="connsiteY5" fmla="*/ 1586414 h 1586801"/>
              <a:gd name="connsiteX6" fmla="*/ 1200220 w 1559503"/>
              <a:gd name="connsiteY6" fmla="*/ 1400677 h 1586801"/>
              <a:gd name="connsiteX7" fmla="*/ 314395 w 1559503"/>
              <a:gd name="connsiteY7" fmla="*/ 986339 h 1586801"/>
              <a:gd name="connsiteX8" fmla="*/ 70 w 1559503"/>
              <a:gd name="connsiteY8" fmla="*/ 502 h 1586801"/>
              <a:gd name="connsiteX9" fmla="*/ 285820 w 1559503"/>
              <a:gd name="connsiteY9" fmla="*/ 843464 h 1586801"/>
              <a:gd name="connsiteX10" fmla="*/ 314395 w 1559503"/>
              <a:gd name="connsiteY10" fmla="*/ 214814 h 1586801"/>
              <a:gd name="connsiteX11" fmla="*/ 357258 w 1559503"/>
              <a:gd name="connsiteY11" fmla="*/ 243389 h 158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9503" h="1586801">
                <a:moveTo>
                  <a:pt x="357258" y="243389"/>
                </a:moveTo>
                <a:cubicBezTo>
                  <a:pt x="383452" y="364833"/>
                  <a:pt x="364402" y="769646"/>
                  <a:pt x="471558" y="943477"/>
                </a:cubicBezTo>
                <a:cubicBezTo>
                  <a:pt x="578714" y="1117308"/>
                  <a:pt x="921614" y="1224465"/>
                  <a:pt x="1000195" y="1286377"/>
                </a:cubicBezTo>
                <a:cubicBezTo>
                  <a:pt x="1078776" y="1348289"/>
                  <a:pt x="888276" y="1303046"/>
                  <a:pt x="943045" y="1314952"/>
                </a:cubicBezTo>
                <a:cubicBezTo>
                  <a:pt x="997814" y="1326858"/>
                  <a:pt x="1226414" y="1312570"/>
                  <a:pt x="1328808" y="1357814"/>
                </a:cubicBezTo>
                <a:cubicBezTo>
                  <a:pt x="1431202" y="1403058"/>
                  <a:pt x="1578839" y="1579270"/>
                  <a:pt x="1557408" y="1586414"/>
                </a:cubicBezTo>
                <a:cubicBezTo>
                  <a:pt x="1535977" y="1593558"/>
                  <a:pt x="1407389" y="1500690"/>
                  <a:pt x="1200220" y="1400677"/>
                </a:cubicBezTo>
                <a:cubicBezTo>
                  <a:pt x="993051" y="1300664"/>
                  <a:pt x="514420" y="1219701"/>
                  <a:pt x="314395" y="986339"/>
                </a:cubicBezTo>
                <a:cubicBezTo>
                  <a:pt x="114370" y="752977"/>
                  <a:pt x="4832" y="24314"/>
                  <a:pt x="70" y="502"/>
                </a:cubicBezTo>
                <a:cubicBezTo>
                  <a:pt x="-4692" y="-23310"/>
                  <a:pt x="233432" y="807745"/>
                  <a:pt x="285820" y="843464"/>
                </a:cubicBezTo>
                <a:cubicBezTo>
                  <a:pt x="338208" y="879183"/>
                  <a:pt x="307251" y="314826"/>
                  <a:pt x="314395" y="214814"/>
                </a:cubicBezTo>
                <a:cubicBezTo>
                  <a:pt x="321539" y="114802"/>
                  <a:pt x="331064" y="121945"/>
                  <a:pt x="357258" y="2433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2" name="フリーフォーム 531">
            <a:extLst>
              <a:ext uri="{FF2B5EF4-FFF2-40B4-BE49-F238E27FC236}">
                <a16:creationId xmlns:a16="http://schemas.microsoft.com/office/drawing/2014/main" id="{373C9A59-FEE6-940C-B2F7-2DA09A1A702E}"/>
              </a:ext>
            </a:extLst>
          </p:cNvPr>
          <p:cNvSpPr/>
          <p:nvPr/>
        </p:nvSpPr>
        <p:spPr>
          <a:xfrm>
            <a:off x="4102199" y="7640392"/>
            <a:ext cx="985135" cy="2290792"/>
          </a:xfrm>
          <a:custGeom>
            <a:avLst/>
            <a:gdLst>
              <a:gd name="connsiteX0" fmla="*/ 12601 w 985135"/>
              <a:gd name="connsiteY0" fmla="*/ 3421 h 2290792"/>
              <a:gd name="connsiteX1" fmla="*/ 726976 w 985135"/>
              <a:gd name="connsiteY1" fmla="*/ 760658 h 2290792"/>
              <a:gd name="connsiteX2" fmla="*/ 984151 w 985135"/>
              <a:gd name="connsiteY2" fmla="*/ 1289296 h 2290792"/>
              <a:gd name="connsiteX3" fmla="*/ 812701 w 985135"/>
              <a:gd name="connsiteY3" fmla="*/ 1717921 h 2290792"/>
              <a:gd name="connsiteX4" fmla="*/ 741264 w 985135"/>
              <a:gd name="connsiteY4" fmla="*/ 1217858 h 2290792"/>
              <a:gd name="connsiteX5" fmla="*/ 512664 w 985135"/>
              <a:gd name="connsiteY5" fmla="*/ 874958 h 2290792"/>
              <a:gd name="connsiteX6" fmla="*/ 612676 w 985135"/>
              <a:gd name="connsiteY6" fmla="*/ 1503608 h 2290792"/>
              <a:gd name="connsiteX7" fmla="*/ 612676 w 985135"/>
              <a:gd name="connsiteY7" fmla="*/ 2289421 h 2290792"/>
              <a:gd name="connsiteX8" fmla="*/ 369789 w 985135"/>
              <a:gd name="connsiteY8" fmla="*/ 1303583 h 2290792"/>
              <a:gd name="connsiteX9" fmla="*/ 255489 w 985135"/>
              <a:gd name="connsiteY9" fmla="*/ 532058 h 2290792"/>
              <a:gd name="connsiteX10" fmla="*/ 55464 w 985135"/>
              <a:gd name="connsiteY10" fmla="*/ 317746 h 2290792"/>
              <a:gd name="connsiteX11" fmla="*/ 255489 w 985135"/>
              <a:gd name="connsiteY11" fmla="*/ 474908 h 2290792"/>
              <a:gd name="connsiteX12" fmla="*/ 12601 w 985135"/>
              <a:gd name="connsiteY12" fmla="*/ 3421 h 229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5135" h="2290792">
                <a:moveTo>
                  <a:pt x="12601" y="3421"/>
                </a:moveTo>
                <a:cubicBezTo>
                  <a:pt x="91182" y="51046"/>
                  <a:pt x="565051" y="546346"/>
                  <a:pt x="726976" y="760658"/>
                </a:cubicBezTo>
                <a:cubicBezTo>
                  <a:pt x="888901" y="974970"/>
                  <a:pt x="969864" y="1129752"/>
                  <a:pt x="984151" y="1289296"/>
                </a:cubicBezTo>
                <a:cubicBezTo>
                  <a:pt x="998438" y="1448840"/>
                  <a:pt x="853182" y="1729827"/>
                  <a:pt x="812701" y="1717921"/>
                </a:cubicBezTo>
                <a:cubicBezTo>
                  <a:pt x="772220" y="1706015"/>
                  <a:pt x="791270" y="1358352"/>
                  <a:pt x="741264" y="1217858"/>
                </a:cubicBezTo>
                <a:cubicBezTo>
                  <a:pt x="691258" y="1077364"/>
                  <a:pt x="534095" y="827333"/>
                  <a:pt x="512664" y="874958"/>
                </a:cubicBezTo>
                <a:cubicBezTo>
                  <a:pt x="491233" y="922583"/>
                  <a:pt x="596007" y="1267864"/>
                  <a:pt x="612676" y="1503608"/>
                </a:cubicBezTo>
                <a:cubicBezTo>
                  <a:pt x="629345" y="1739352"/>
                  <a:pt x="653157" y="2322758"/>
                  <a:pt x="612676" y="2289421"/>
                </a:cubicBezTo>
                <a:cubicBezTo>
                  <a:pt x="572195" y="2256084"/>
                  <a:pt x="429320" y="1596477"/>
                  <a:pt x="369789" y="1303583"/>
                </a:cubicBezTo>
                <a:cubicBezTo>
                  <a:pt x="310258" y="1010689"/>
                  <a:pt x="307877" y="696364"/>
                  <a:pt x="255489" y="532058"/>
                </a:cubicBezTo>
                <a:cubicBezTo>
                  <a:pt x="203101" y="367752"/>
                  <a:pt x="55464" y="327271"/>
                  <a:pt x="55464" y="317746"/>
                </a:cubicBezTo>
                <a:cubicBezTo>
                  <a:pt x="55464" y="308221"/>
                  <a:pt x="262633" y="529677"/>
                  <a:pt x="255489" y="474908"/>
                </a:cubicBezTo>
                <a:cubicBezTo>
                  <a:pt x="248345" y="420139"/>
                  <a:pt x="-65980" y="-44204"/>
                  <a:pt x="12601" y="34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3" name="フリーフォーム 532">
            <a:extLst>
              <a:ext uri="{FF2B5EF4-FFF2-40B4-BE49-F238E27FC236}">
                <a16:creationId xmlns:a16="http://schemas.microsoft.com/office/drawing/2014/main" id="{AA6B52CD-0088-DF61-35AC-6C2E9E118063}"/>
              </a:ext>
            </a:extLst>
          </p:cNvPr>
          <p:cNvSpPr/>
          <p:nvPr/>
        </p:nvSpPr>
        <p:spPr>
          <a:xfrm>
            <a:off x="1956657" y="6267919"/>
            <a:ext cx="1440454" cy="1725655"/>
          </a:xfrm>
          <a:custGeom>
            <a:avLst/>
            <a:gdLst>
              <a:gd name="connsiteX0" fmla="*/ 15018 w 1440454"/>
              <a:gd name="connsiteY0" fmla="*/ 4294 h 1725655"/>
              <a:gd name="connsiteX1" fmla="*/ 1215168 w 1440454"/>
              <a:gd name="connsiteY1" fmla="*/ 1047281 h 1725655"/>
              <a:gd name="connsiteX2" fmla="*/ 1386618 w 1440454"/>
              <a:gd name="connsiteY2" fmla="*/ 1704506 h 1725655"/>
              <a:gd name="connsiteX3" fmla="*/ 1372331 w 1440454"/>
              <a:gd name="connsiteY3" fmla="*/ 1490194 h 1725655"/>
              <a:gd name="connsiteX4" fmla="*/ 615093 w 1440454"/>
              <a:gd name="connsiteY4" fmla="*/ 761531 h 1725655"/>
              <a:gd name="connsiteX5" fmla="*/ 415068 w 1440454"/>
              <a:gd name="connsiteY5" fmla="*/ 647231 h 1725655"/>
              <a:gd name="connsiteX6" fmla="*/ 929418 w 1440454"/>
              <a:gd name="connsiteY6" fmla="*/ 1218731 h 1725655"/>
              <a:gd name="connsiteX7" fmla="*/ 357918 w 1440454"/>
              <a:gd name="connsiteY7" fmla="*/ 618656 h 1725655"/>
              <a:gd name="connsiteX8" fmla="*/ 529368 w 1440454"/>
              <a:gd name="connsiteY8" fmla="*/ 675806 h 1725655"/>
              <a:gd name="connsiteX9" fmla="*/ 15018 w 1440454"/>
              <a:gd name="connsiteY9" fmla="*/ 4294 h 172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0454" h="1725655">
                <a:moveTo>
                  <a:pt x="15018" y="4294"/>
                </a:moveTo>
                <a:cubicBezTo>
                  <a:pt x="129318" y="66206"/>
                  <a:pt x="986568" y="763912"/>
                  <a:pt x="1215168" y="1047281"/>
                </a:cubicBezTo>
                <a:cubicBezTo>
                  <a:pt x="1443768" y="1330650"/>
                  <a:pt x="1360424" y="1630687"/>
                  <a:pt x="1386618" y="1704506"/>
                </a:cubicBezTo>
                <a:cubicBezTo>
                  <a:pt x="1412812" y="1778325"/>
                  <a:pt x="1500919" y="1647357"/>
                  <a:pt x="1372331" y="1490194"/>
                </a:cubicBezTo>
                <a:cubicBezTo>
                  <a:pt x="1243743" y="1333031"/>
                  <a:pt x="774637" y="902025"/>
                  <a:pt x="615093" y="761531"/>
                </a:cubicBezTo>
                <a:cubicBezTo>
                  <a:pt x="455549" y="621037"/>
                  <a:pt x="362681" y="571031"/>
                  <a:pt x="415068" y="647231"/>
                </a:cubicBezTo>
                <a:cubicBezTo>
                  <a:pt x="467455" y="723431"/>
                  <a:pt x="938943" y="1223494"/>
                  <a:pt x="929418" y="1218731"/>
                </a:cubicBezTo>
                <a:cubicBezTo>
                  <a:pt x="919893" y="1213968"/>
                  <a:pt x="424593" y="709144"/>
                  <a:pt x="357918" y="618656"/>
                </a:cubicBezTo>
                <a:cubicBezTo>
                  <a:pt x="291243" y="528169"/>
                  <a:pt x="584137" y="782962"/>
                  <a:pt x="529368" y="675806"/>
                </a:cubicBezTo>
                <a:cubicBezTo>
                  <a:pt x="474599" y="568650"/>
                  <a:pt x="-99282" y="-57618"/>
                  <a:pt x="15018" y="42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4" name="フリーフォーム 533">
            <a:extLst>
              <a:ext uri="{FF2B5EF4-FFF2-40B4-BE49-F238E27FC236}">
                <a16:creationId xmlns:a16="http://schemas.microsoft.com/office/drawing/2014/main" id="{DFDF0124-6786-BA10-B8E7-5E4A22E0269D}"/>
              </a:ext>
            </a:extLst>
          </p:cNvPr>
          <p:cNvSpPr/>
          <p:nvPr/>
        </p:nvSpPr>
        <p:spPr>
          <a:xfrm>
            <a:off x="2054401" y="7473900"/>
            <a:ext cx="1422910" cy="2144619"/>
          </a:xfrm>
          <a:custGeom>
            <a:avLst/>
            <a:gdLst>
              <a:gd name="connsiteX0" fmla="*/ 203024 w 1422910"/>
              <a:gd name="connsiteY0" fmla="*/ 127050 h 2144619"/>
              <a:gd name="connsiteX1" fmla="*/ 245887 w 1422910"/>
              <a:gd name="connsiteY1" fmla="*/ 184200 h 2144619"/>
              <a:gd name="connsiteX2" fmla="*/ 1403174 w 1422910"/>
              <a:gd name="connsiteY2" fmla="*/ 2084438 h 2144619"/>
              <a:gd name="connsiteX3" fmla="*/ 931687 w 1422910"/>
              <a:gd name="connsiteY3" fmla="*/ 1598663 h 2144619"/>
              <a:gd name="connsiteX4" fmla="*/ 360187 w 1422910"/>
              <a:gd name="connsiteY4" fmla="*/ 870000 h 2144619"/>
              <a:gd name="connsiteX5" fmla="*/ 460199 w 1422910"/>
              <a:gd name="connsiteY5" fmla="*/ 1012875 h 2144619"/>
              <a:gd name="connsiteX6" fmla="*/ 2999 w 1422910"/>
              <a:gd name="connsiteY6" fmla="*/ 184200 h 2144619"/>
              <a:gd name="connsiteX7" fmla="*/ 260174 w 1422910"/>
              <a:gd name="connsiteY7" fmla="*/ 655688 h 2144619"/>
              <a:gd name="connsiteX8" fmla="*/ 203024 w 1422910"/>
              <a:gd name="connsiteY8" fmla="*/ 127050 h 214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2910" h="2144619">
                <a:moveTo>
                  <a:pt x="203024" y="127050"/>
                </a:moveTo>
                <a:cubicBezTo>
                  <a:pt x="200643" y="48469"/>
                  <a:pt x="45862" y="-142031"/>
                  <a:pt x="245887" y="184200"/>
                </a:cubicBezTo>
                <a:cubicBezTo>
                  <a:pt x="445912" y="510431"/>
                  <a:pt x="1288874" y="1848694"/>
                  <a:pt x="1403174" y="2084438"/>
                </a:cubicBezTo>
                <a:cubicBezTo>
                  <a:pt x="1517474" y="2320182"/>
                  <a:pt x="1105518" y="1801069"/>
                  <a:pt x="931687" y="1598663"/>
                </a:cubicBezTo>
                <a:cubicBezTo>
                  <a:pt x="757856" y="1396257"/>
                  <a:pt x="438768" y="967631"/>
                  <a:pt x="360187" y="870000"/>
                </a:cubicBezTo>
                <a:cubicBezTo>
                  <a:pt x="281606" y="772369"/>
                  <a:pt x="519730" y="1127175"/>
                  <a:pt x="460199" y="1012875"/>
                </a:cubicBezTo>
                <a:cubicBezTo>
                  <a:pt x="400668" y="898575"/>
                  <a:pt x="36336" y="243731"/>
                  <a:pt x="2999" y="184200"/>
                </a:cubicBezTo>
                <a:cubicBezTo>
                  <a:pt x="-30338" y="124669"/>
                  <a:pt x="224455" y="662832"/>
                  <a:pt x="260174" y="655688"/>
                </a:cubicBezTo>
                <a:cubicBezTo>
                  <a:pt x="295893" y="648544"/>
                  <a:pt x="205405" y="205631"/>
                  <a:pt x="203024" y="1270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5" name="フリーフォーム 534">
            <a:extLst>
              <a:ext uri="{FF2B5EF4-FFF2-40B4-BE49-F238E27FC236}">
                <a16:creationId xmlns:a16="http://schemas.microsoft.com/office/drawing/2014/main" id="{FF90BF98-16D7-C338-D9CA-574B977E068D}"/>
              </a:ext>
            </a:extLst>
          </p:cNvPr>
          <p:cNvSpPr/>
          <p:nvPr/>
        </p:nvSpPr>
        <p:spPr>
          <a:xfrm>
            <a:off x="1685154" y="6549142"/>
            <a:ext cx="381458" cy="1082245"/>
          </a:xfrm>
          <a:custGeom>
            <a:avLst/>
            <a:gdLst>
              <a:gd name="connsiteX0" fmla="*/ 6797 w 381458"/>
              <a:gd name="connsiteY0" fmla="*/ 38270 h 1082245"/>
              <a:gd name="connsiteX1" fmla="*/ 31679 w 381458"/>
              <a:gd name="connsiteY1" fmla="*/ 81813 h 1082245"/>
              <a:gd name="connsiteX2" fmla="*/ 236952 w 381458"/>
              <a:gd name="connsiteY2" fmla="*/ 567005 h 1082245"/>
              <a:gd name="connsiteX3" fmla="*/ 380022 w 381458"/>
              <a:gd name="connsiteY3" fmla="*/ 1064638 h 1082245"/>
              <a:gd name="connsiteX4" fmla="*/ 299156 w 381458"/>
              <a:gd name="connsiteY4" fmla="*/ 958891 h 1082245"/>
              <a:gd name="connsiteX5" fmla="*/ 118764 w 381458"/>
              <a:gd name="connsiteY5" fmla="*/ 846923 h 1082245"/>
              <a:gd name="connsiteX6" fmla="*/ 156087 w 381458"/>
              <a:gd name="connsiteY6" fmla="*/ 716295 h 1082245"/>
              <a:gd name="connsiteX7" fmla="*/ 37899 w 381458"/>
              <a:gd name="connsiteY7" fmla="*/ 473699 h 1082245"/>
              <a:gd name="connsiteX8" fmla="*/ 93883 w 381458"/>
              <a:gd name="connsiteY8" fmla="*/ 473699 h 1082245"/>
              <a:gd name="connsiteX9" fmla="*/ 6797 w 381458"/>
              <a:gd name="connsiteY9" fmla="*/ 38270 h 108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458" h="1082245">
                <a:moveTo>
                  <a:pt x="6797" y="38270"/>
                </a:moveTo>
                <a:cubicBezTo>
                  <a:pt x="-3570" y="-27044"/>
                  <a:pt x="-6680" y="-6309"/>
                  <a:pt x="31679" y="81813"/>
                </a:cubicBezTo>
                <a:cubicBezTo>
                  <a:pt x="70038" y="169935"/>
                  <a:pt x="178895" y="403201"/>
                  <a:pt x="236952" y="567005"/>
                </a:cubicBezTo>
                <a:cubicBezTo>
                  <a:pt x="295009" y="730809"/>
                  <a:pt x="369655" y="999324"/>
                  <a:pt x="380022" y="1064638"/>
                </a:cubicBezTo>
                <a:cubicBezTo>
                  <a:pt x="390389" y="1129952"/>
                  <a:pt x="342699" y="995177"/>
                  <a:pt x="299156" y="958891"/>
                </a:cubicBezTo>
                <a:cubicBezTo>
                  <a:pt x="255613" y="922605"/>
                  <a:pt x="142609" y="887356"/>
                  <a:pt x="118764" y="846923"/>
                </a:cubicBezTo>
                <a:cubicBezTo>
                  <a:pt x="94919" y="806490"/>
                  <a:pt x="169564" y="778499"/>
                  <a:pt x="156087" y="716295"/>
                </a:cubicBezTo>
                <a:cubicBezTo>
                  <a:pt x="142610" y="654091"/>
                  <a:pt x="48266" y="514132"/>
                  <a:pt x="37899" y="473699"/>
                </a:cubicBezTo>
                <a:cubicBezTo>
                  <a:pt x="27532" y="433266"/>
                  <a:pt x="103214" y="543160"/>
                  <a:pt x="93883" y="473699"/>
                </a:cubicBezTo>
                <a:cubicBezTo>
                  <a:pt x="84552" y="404238"/>
                  <a:pt x="17164" y="103584"/>
                  <a:pt x="6797" y="382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フリーフォーム 535">
            <a:extLst>
              <a:ext uri="{FF2B5EF4-FFF2-40B4-BE49-F238E27FC236}">
                <a16:creationId xmlns:a16="http://schemas.microsoft.com/office/drawing/2014/main" id="{F3ED3091-BEAC-D291-8617-0E2DEE09BD63}"/>
              </a:ext>
            </a:extLst>
          </p:cNvPr>
          <p:cNvSpPr/>
          <p:nvPr/>
        </p:nvSpPr>
        <p:spPr>
          <a:xfrm>
            <a:off x="1262727" y="6110890"/>
            <a:ext cx="454475" cy="884335"/>
          </a:xfrm>
          <a:custGeom>
            <a:avLst/>
            <a:gdLst>
              <a:gd name="connsiteX0" fmla="*/ 6236 w 454475"/>
              <a:gd name="connsiteY0" fmla="*/ 16212 h 884335"/>
              <a:gd name="connsiteX1" fmla="*/ 43559 w 454475"/>
              <a:gd name="connsiteY1" fmla="*/ 90857 h 884335"/>
              <a:gd name="connsiteX2" fmla="*/ 454106 w 454475"/>
              <a:gd name="connsiteY2" fmla="*/ 880849 h 884335"/>
              <a:gd name="connsiteX3" fmla="*/ 118204 w 454475"/>
              <a:gd name="connsiteY3" fmla="*/ 383216 h 884335"/>
              <a:gd name="connsiteX4" fmla="*/ 199069 w 454475"/>
              <a:gd name="connsiteY4" fmla="*/ 464081 h 884335"/>
              <a:gd name="connsiteX5" fmla="*/ 6236 w 454475"/>
              <a:gd name="connsiteY5" fmla="*/ 16212 h 88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475" h="884335">
                <a:moveTo>
                  <a:pt x="6236" y="16212"/>
                </a:moveTo>
                <a:cubicBezTo>
                  <a:pt x="-19682" y="-45992"/>
                  <a:pt x="43559" y="90857"/>
                  <a:pt x="43559" y="90857"/>
                </a:cubicBezTo>
                <a:cubicBezTo>
                  <a:pt x="118204" y="234963"/>
                  <a:pt x="441665" y="832123"/>
                  <a:pt x="454106" y="880849"/>
                </a:cubicBezTo>
                <a:cubicBezTo>
                  <a:pt x="466547" y="929575"/>
                  <a:pt x="160710" y="452677"/>
                  <a:pt x="118204" y="383216"/>
                </a:cubicBezTo>
                <a:cubicBezTo>
                  <a:pt x="75698" y="313755"/>
                  <a:pt x="217730" y="526285"/>
                  <a:pt x="199069" y="464081"/>
                </a:cubicBezTo>
                <a:cubicBezTo>
                  <a:pt x="180408" y="401877"/>
                  <a:pt x="32154" y="78416"/>
                  <a:pt x="6236" y="162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7" name="フリーフォーム 536">
            <a:extLst>
              <a:ext uri="{FF2B5EF4-FFF2-40B4-BE49-F238E27FC236}">
                <a16:creationId xmlns:a16="http://schemas.microsoft.com/office/drawing/2014/main" id="{166DFAC7-1069-08C3-D22F-F39556FEACDC}"/>
              </a:ext>
            </a:extLst>
          </p:cNvPr>
          <p:cNvSpPr/>
          <p:nvPr/>
        </p:nvSpPr>
        <p:spPr>
          <a:xfrm>
            <a:off x="882104" y="6306859"/>
            <a:ext cx="846016" cy="1182363"/>
          </a:xfrm>
          <a:custGeom>
            <a:avLst/>
            <a:gdLst>
              <a:gd name="connsiteX0" fmla="*/ 38516 w 846016"/>
              <a:gd name="connsiteY0" fmla="*/ 6855 h 1182363"/>
              <a:gd name="connsiteX1" fmla="*/ 69618 w 846016"/>
              <a:gd name="connsiteY1" fmla="*/ 249451 h 1182363"/>
              <a:gd name="connsiteX2" fmla="*/ 840949 w 846016"/>
              <a:gd name="connsiteY2" fmla="*/ 1170072 h 1182363"/>
              <a:gd name="connsiteX3" fmla="*/ 386859 w 846016"/>
              <a:gd name="connsiteY3" fmla="*/ 753304 h 1182363"/>
              <a:gd name="connsiteX4" fmla="*/ 50957 w 846016"/>
              <a:gd name="connsiteY4" fmla="*/ 380080 h 1182363"/>
              <a:gd name="connsiteX5" fmla="*/ 88280 w 846016"/>
              <a:gd name="connsiteY5" fmla="*/ 442284 h 1182363"/>
              <a:gd name="connsiteX6" fmla="*/ 38516 w 846016"/>
              <a:gd name="connsiteY6" fmla="*/ 6855 h 118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016" h="1182363">
                <a:moveTo>
                  <a:pt x="38516" y="6855"/>
                </a:moveTo>
                <a:cubicBezTo>
                  <a:pt x="35406" y="-25284"/>
                  <a:pt x="-64121" y="55582"/>
                  <a:pt x="69618" y="249451"/>
                </a:cubicBezTo>
                <a:cubicBezTo>
                  <a:pt x="203357" y="443320"/>
                  <a:pt x="788076" y="1086097"/>
                  <a:pt x="840949" y="1170072"/>
                </a:cubicBezTo>
                <a:cubicBezTo>
                  <a:pt x="893823" y="1254048"/>
                  <a:pt x="518524" y="884969"/>
                  <a:pt x="386859" y="753304"/>
                </a:cubicBezTo>
                <a:cubicBezTo>
                  <a:pt x="255194" y="621639"/>
                  <a:pt x="100720" y="431917"/>
                  <a:pt x="50957" y="380080"/>
                </a:cubicBezTo>
                <a:cubicBezTo>
                  <a:pt x="1194" y="328243"/>
                  <a:pt x="93464" y="497231"/>
                  <a:pt x="88280" y="442284"/>
                </a:cubicBezTo>
                <a:cubicBezTo>
                  <a:pt x="83096" y="387337"/>
                  <a:pt x="41626" y="38994"/>
                  <a:pt x="38516" y="68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8" name="フリーフォーム 537">
            <a:extLst>
              <a:ext uri="{FF2B5EF4-FFF2-40B4-BE49-F238E27FC236}">
                <a16:creationId xmlns:a16="http://schemas.microsoft.com/office/drawing/2014/main" id="{249A9D93-911B-2815-0FFF-4263515D056D}"/>
              </a:ext>
            </a:extLst>
          </p:cNvPr>
          <p:cNvSpPr/>
          <p:nvPr/>
        </p:nvSpPr>
        <p:spPr>
          <a:xfrm>
            <a:off x="681313" y="7255343"/>
            <a:ext cx="1635030" cy="2027568"/>
          </a:xfrm>
          <a:custGeom>
            <a:avLst/>
            <a:gdLst>
              <a:gd name="connsiteX0" fmla="*/ 52695 w 1635030"/>
              <a:gd name="connsiteY0" fmla="*/ 41196 h 2027568"/>
              <a:gd name="connsiteX1" fmla="*/ 1533152 w 1635030"/>
              <a:gd name="connsiteY1" fmla="*/ 1919759 h 2027568"/>
              <a:gd name="connsiteX2" fmla="*/ 1396303 w 1635030"/>
              <a:gd name="connsiteY2" fmla="*/ 1714486 h 2027568"/>
              <a:gd name="connsiteX3" fmla="*/ 513005 w 1635030"/>
              <a:gd name="connsiteY3" fmla="*/ 1011579 h 2027568"/>
              <a:gd name="connsiteX4" fmla="*/ 631193 w 1635030"/>
              <a:gd name="connsiteY4" fmla="*/ 1154649 h 2027568"/>
              <a:gd name="connsiteX5" fmla="*/ 164663 w 1635030"/>
              <a:gd name="connsiteY5" fmla="*/ 383318 h 2027568"/>
              <a:gd name="connsiteX6" fmla="*/ 313952 w 1635030"/>
              <a:gd name="connsiteY6" fmla="*/ 601033 h 2027568"/>
              <a:gd name="connsiteX7" fmla="*/ 52695 w 1635030"/>
              <a:gd name="connsiteY7" fmla="*/ 41196 h 202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5030" h="2027568">
                <a:moveTo>
                  <a:pt x="52695" y="41196"/>
                </a:moveTo>
                <a:cubicBezTo>
                  <a:pt x="255895" y="260984"/>
                  <a:pt x="1309217" y="1640877"/>
                  <a:pt x="1533152" y="1919759"/>
                </a:cubicBezTo>
                <a:cubicBezTo>
                  <a:pt x="1757087" y="2198641"/>
                  <a:pt x="1566327" y="1865849"/>
                  <a:pt x="1396303" y="1714486"/>
                </a:cubicBezTo>
                <a:cubicBezTo>
                  <a:pt x="1226279" y="1563123"/>
                  <a:pt x="640523" y="1104885"/>
                  <a:pt x="513005" y="1011579"/>
                </a:cubicBezTo>
                <a:cubicBezTo>
                  <a:pt x="385487" y="918273"/>
                  <a:pt x="689250" y="1259359"/>
                  <a:pt x="631193" y="1154649"/>
                </a:cubicBezTo>
                <a:cubicBezTo>
                  <a:pt x="573136" y="1049939"/>
                  <a:pt x="217536" y="475587"/>
                  <a:pt x="164663" y="383318"/>
                </a:cubicBezTo>
                <a:cubicBezTo>
                  <a:pt x="111790" y="291049"/>
                  <a:pt x="329503" y="651833"/>
                  <a:pt x="313952" y="601033"/>
                </a:cubicBezTo>
                <a:cubicBezTo>
                  <a:pt x="298401" y="550233"/>
                  <a:pt x="-150505" y="-178592"/>
                  <a:pt x="52695" y="411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9" name="フリーフォーム 538">
            <a:extLst>
              <a:ext uri="{FF2B5EF4-FFF2-40B4-BE49-F238E27FC236}">
                <a16:creationId xmlns:a16="http://schemas.microsoft.com/office/drawing/2014/main" id="{7A8C181F-E66F-E744-D25C-4594B15D486E}"/>
              </a:ext>
            </a:extLst>
          </p:cNvPr>
          <p:cNvSpPr/>
          <p:nvPr/>
        </p:nvSpPr>
        <p:spPr>
          <a:xfrm>
            <a:off x="1217036" y="8366016"/>
            <a:ext cx="1091556" cy="1002263"/>
          </a:xfrm>
          <a:custGeom>
            <a:avLst/>
            <a:gdLst>
              <a:gd name="connsiteX0" fmla="*/ 2164 w 1091556"/>
              <a:gd name="connsiteY0" fmla="*/ 433 h 1002263"/>
              <a:gd name="connsiteX1" fmla="*/ 624205 w 1091556"/>
              <a:gd name="connsiteY1" fmla="*/ 454523 h 1002263"/>
              <a:gd name="connsiteX2" fmla="*/ 1090735 w 1091556"/>
              <a:gd name="connsiteY2" fmla="*/ 983257 h 1002263"/>
              <a:gd name="connsiteX3" fmla="*/ 512237 w 1091556"/>
              <a:gd name="connsiteY3" fmla="*/ 498066 h 1002263"/>
              <a:gd name="connsiteX4" fmla="*/ 866801 w 1091556"/>
              <a:gd name="connsiteY4" fmla="*/ 1001919 h 1002263"/>
              <a:gd name="connsiteX5" fmla="*/ 269642 w 1091556"/>
              <a:gd name="connsiteY5" fmla="*/ 404760 h 1002263"/>
              <a:gd name="connsiteX6" fmla="*/ 269642 w 1091556"/>
              <a:gd name="connsiteY6" fmla="*/ 423421 h 1002263"/>
              <a:gd name="connsiteX7" fmla="*/ 412711 w 1091556"/>
              <a:gd name="connsiteY7" fmla="*/ 535388 h 1002263"/>
              <a:gd name="connsiteX8" fmla="*/ 2164 w 1091556"/>
              <a:gd name="connsiteY8" fmla="*/ 433 h 100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556" h="1002263">
                <a:moveTo>
                  <a:pt x="2164" y="433"/>
                </a:moveTo>
                <a:cubicBezTo>
                  <a:pt x="37413" y="-13045"/>
                  <a:pt x="442777" y="290719"/>
                  <a:pt x="624205" y="454523"/>
                </a:cubicBezTo>
                <a:cubicBezTo>
                  <a:pt x="805633" y="618327"/>
                  <a:pt x="1109396" y="976000"/>
                  <a:pt x="1090735" y="983257"/>
                </a:cubicBezTo>
                <a:cubicBezTo>
                  <a:pt x="1072074" y="990514"/>
                  <a:pt x="549559" y="494956"/>
                  <a:pt x="512237" y="498066"/>
                </a:cubicBezTo>
                <a:cubicBezTo>
                  <a:pt x="474915" y="501176"/>
                  <a:pt x="907234" y="1017470"/>
                  <a:pt x="866801" y="1001919"/>
                </a:cubicBezTo>
                <a:cubicBezTo>
                  <a:pt x="826369" y="986368"/>
                  <a:pt x="369169" y="501176"/>
                  <a:pt x="269642" y="404760"/>
                </a:cubicBezTo>
                <a:cubicBezTo>
                  <a:pt x="170116" y="308344"/>
                  <a:pt x="245797" y="401650"/>
                  <a:pt x="269642" y="423421"/>
                </a:cubicBezTo>
                <a:cubicBezTo>
                  <a:pt x="293487" y="445192"/>
                  <a:pt x="452107" y="600702"/>
                  <a:pt x="412711" y="535388"/>
                </a:cubicBezTo>
                <a:cubicBezTo>
                  <a:pt x="373315" y="470074"/>
                  <a:pt x="-33085" y="13911"/>
                  <a:pt x="2164" y="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0" name="フリーフォーム 539">
            <a:extLst>
              <a:ext uri="{FF2B5EF4-FFF2-40B4-BE49-F238E27FC236}">
                <a16:creationId xmlns:a16="http://schemas.microsoft.com/office/drawing/2014/main" id="{A3DD3C99-79A6-CDCE-5ECB-DB06FB7F2E72}"/>
              </a:ext>
            </a:extLst>
          </p:cNvPr>
          <p:cNvSpPr/>
          <p:nvPr/>
        </p:nvSpPr>
        <p:spPr>
          <a:xfrm>
            <a:off x="1291212" y="9254657"/>
            <a:ext cx="1266009" cy="1183826"/>
          </a:xfrm>
          <a:custGeom>
            <a:avLst/>
            <a:gdLst>
              <a:gd name="connsiteX0" fmla="*/ 2633 w 1266009"/>
              <a:gd name="connsiteY0" fmla="*/ 1310 h 1183826"/>
              <a:gd name="connsiteX1" fmla="*/ 543808 w 1266009"/>
              <a:gd name="connsiteY1" fmla="*/ 928151 h 1183826"/>
              <a:gd name="connsiteX2" fmla="*/ 568690 w 1266009"/>
              <a:gd name="connsiteY2" fmla="*/ 990355 h 1183826"/>
              <a:gd name="connsiteX3" fmla="*/ 954355 w 1266009"/>
              <a:gd name="connsiteY3" fmla="*/ 971694 h 1183826"/>
              <a:gd name="connsiteX4" fmla="*/ 1240494 w 1266009"/>
              <a:gd name="connsiteY4" fmla="*/ 928151 h 1183826"/>
              <a:gd name="connsiteX5" fmla="*/ 282551 w 1266009"/>
              <a:gd name="connsiteY5" fmla="*/ 1183188 h 1183826"/>
              <a:gd name="connsiteX6" fmla="*/ 319874 w 1266009"/>
              <a:gd name="connsiteY6" fmla="*/ 990355 h 1183826"/>
              <a:gd name="connsiteX7" fmla="*/ 232788 w 1266009"/>
              <a:gd name="connsiteY7" fmla="*/ 673114 h 1183826"/>
              <a:gd name="connsiteX8" fmla="*/ 332315 w 1266009"/>
              <a:gd name="connsiteY8" fmla="*/ 722878 h 1183826"/>
              <a:gd name="connsiteX9" fmla="*/ 2633 w 1266009"/>
              <a:gd name="connsiteY9" fmla="*/ 1310 h 118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009" h="1183826">
                <a:moveTo>
                  <a:pt x="2633" y="1310"/>
                </a:moveTo>
                <a:cubicBezTo>
                  <a:pt x="37882" y="35522"/>
                  <a:pt x="449465" y="763310"/>
                  <a:pt x="543808" y="928151"/>
                </a:cubicBezTo>
                <a:cubicBezTo>
                  <a:pt x="638151" y="1092992"/>
                  <a:pt x="500266" y="983098"/>
                  <a:pt x="568690" y="990355"/>
                </a:cubicBezTo>
                <a:cubicBezTo>
                  <a:pt x="637114" y="997612"/>
                  <a:pt x="842388" y="982061"/>
                  <a:pt x="954355" y="971694"/>
                </a:cubicBezTo>
                <a:cubicBezTo>
                  <a:pt x="1066322" y="961327"/>
                  <a:pt x="1352461" y="892902"/>
                  <a:pt x="1240494" y="928151"/>
                </a:cubicBezTo>
                <a:cubicBezTo>
                  <a:pt x="1128527" y="963400"/>
                  <a:pt x="435988" y="1172821"/>
                  <a:pt x="282551" y="1183188"/>
                </a:cubicBezTo>
                <a:cubicBezTo>
                  <a:pt x="129114" y="1193555"/>
                  <a:pt x="328168" y="1075367"/>
                  <a:pt x="319874" y="990355"/>
                </a:cubicBezTo>
                <a:cubicBezTo>
                  <a:pt x="311580" y="905343"/>
                  <a:pt x="230715" y="717693"/>
                  <a:pt x="232788" y="673114"/>
                </a:cubicBezTo>
                <a:cubicBezTo>
                  <a:pt x="234861" y="628535"/>
                  <a:pt x="367564" y="832772"/>
                  <a:pt x="332315" y="722878"/>
                </a:cubicBezTo>
                <a:cubicBezTo>
                  <a:pt x="297066" y="612984"/>
                  <a:pt x="-32616" y="-32902"/>
                  <a:pt x="2633" y="13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フリーフォーム 540">
            <a:extLst>
              <a:ext uri="{FF2B5EF4-FFF2-40B4-BE49-F238E27FC236}">
                <a16:creationId xmlns:a16="http://schemas.microsoft.com/office/drawing/2014/main" id="{FF93147E-0D55-C34C-FAB4-0B2CEA4C3E2C}"/>
              </a:ext>
            </a:extLst>
          </p:cNvPr>
          <p:cNvSpPr/>
          <p:nvPr/>
        </p:nvSpPr>
        <p:spPr>
          <a:xfrm>
            <a:off x="4017301" y="7633306"/>
            <a:ext cx="908981" cy="893911"/>
          </a:xfrm>
          <a:custGeom>
            <a:avLst/>
            <a:gdLst>
              <a:gd name="connsiteX0" fmla="*/ 44626 w 908981"/>
              <a:gd name="connsiteY0" fmla="*/ 42678 h 893911"/>
              <a:gd name="connsiteX1" fmla="*/ 100609 w 908981"/>
              <a:gd name="connsiteY1" fmla="*/ 80000 h 893911"/>
              <a:gd name="connsiteX2" fmla="*/ 884381 w 908981"/>
              <a:gd name="connsiteY2" fmla="*/ 882433 h 893911"/>
              <a:gd name="connsiteX3" fmla="*/ 703989 w 908981"/>
              <a:gd name="connsiteY3" fmla="*/ 540310 h 893911"/>
              <a:gd name="connsiteX4" fmla="*/ 623123 w 908981"/>
              <a:gd name="connsiteY4" fmla="*/ 347478 h 893911"/>
              <a:gd name="connsiteX5" fmla="*/ 697768 w 908981"/>
              <a:gd name="connsiteY5" fmla="*/ 92441 h 893911"/>
              <a:gd name="connsiteX6" fmla="*/ 417850 w 908981"/>
              <a:gd name="connsiteY6" fmla="*/ 204408 h 893911"/>
              <a:gd name="connsiteX7" fmla="*/ 44626 w 908981"/>
              <a:gd name="connsiteY7" fmla="*/ 42678 h 89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981" h="893911">
                <a:moveTo>
                  <a:pt x="44626" y="42678"/>
                </a:moveTo>
                <a:cubicBezTo>
                  <a:pt x="-8247" y="21943"/>
                  <a:pt x="-39350" y="-59959"/>
                  <a:pt x="100609" y="80000"/>
                </a:cubicBezTo>
                <a:cubicBezTo>
                  <a:pt x="240568" y="219959"/>
                  <a:pt x="783818" y="805715"/>
                  <a:pt x="884381" y="882433"/>
                </a:cubicBezTo>
                <a:cubicBezTo>
                  <a:pt x="984944" y="959151"/>
                  <a:pt x="747532" y="629469"/>
                  <a:pt x="703989" y="540310"/>
                </a:cubicBezTo>
                <a:cubicBezTo>
                  <a:pt x="660446" y="451151"/>
                  <a:pt x="624160" y="422123"/>
                  <a:pt x="623123" y="347478"/>
                </a:cubicBezTo>
                <a:cubicBezTo>
                  <a:pt x="622086" y="272833"/>
                  <a:pt x="731980" y="116286"/>
                  <a:pt x="697768" y="92441"/>
                </a:cubicBezTo>
                <a:cubicBezTo>
                  <a:pt x="663556" y="68596"/>
                  <a:pt x="525670" y="214775"/>
                  <a:pt x="417850" y="204408"/>
                </a:cubicBezTo>
                <a:cubicBezTo>
                  <a:pt x="310030" y="194041"/>
                  <a:pt x="97499" y="63413"/>
                  <a:pt x="44626" y="426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2" name="フリーフォーム 541">
            <a:extLst>
              <a:ext uri="{FF2B5EF4-FFF2-40B4-BE49-F238E27FC236}">
                <a16:creationId xmlns:a16="http://schemas.microsoft.com/office/drawing/2014/main" id="{7C172382-0347-C784-1AAE-16A637A40BDF}"/>
              </a:ext>
            </a:extLst>
          </p:cNvPr>
          <p:cNvSpPr/>
          <p:nvPr/>
        </p:nvSpPr>
        <p:spPr>
          <a:xfrm>
            <a:off x="2776676" y="6732602"/>
            <a:ext cx="556529" cy="695576"/>
          </a:xfrm>
          <a:custGeom>
            <a:avLst/>
            <a:gdLst>
              <a:gd name="connsiteX0" fmla="*/ 3846 w 556529"/>
              <a:gd name="connsiteY0" fmla="*/ 10320 h 695576"/>
              <a:gd name="connsiteX1" fmla="*/ 59830 w 556529"/>
              <a:gd name="connsiteY1" fmla="*/ 41422 h 695576"/>
              <a:gd name="connsiteX2" fmla="*/ 314867 w 556529"/>
              <a:gd name="connsiteY2" fmla="*/ 178271 h 695576"/>
              <a:gd name="connsiteX3" fmla="*/ 420614 w 556529"/>
              <a:gd name="connsiteY3" fmla="*/ 483071 h 695576"/>
              <a:gd name="connsiteX4" fmla="*/ 545022 w 556529"/>
              <a:gd name="connsiteY4" fmla="*/ 688345 h 695576"/>
              <a:gd name="connsiteX5" fmla="*/ 109593 w 556529"/>
              <a:gd name="connsiteY5" fmla="*/ 221814 h 695576"/>
              <a:gd name="connsiteX6" fmla="*/ 190459 w 556529"/>
              <a:gd name="connsiteY6" fmla="*/ 252916 h 695576"/>
              <a:gd name="connsiteX7" fmla="*/ 3846 w 556529"/>
              <a:gd name="connsiteY7" fmla="*/ 10320 h 6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529" h="695576">
                <a:moveTo>
                  <a:pt x="3846" y="10320"/>
                </a:moveTo>
                <a:cubicBezTo>
                  <a:pt x="-17925" y="-24929"/>
                  <a:pt x="59830" y="41422"/>
                  <a:pt x="59830" y="41422"/>
                </a:cubicBezTo>
                <a:cubicBezTo>
                  <a:pt x="111667" y="69414"/>
                  <a:pt x="254736" y="104663"/>
                  <a:pt x="314867" y="178271"/>
                </a:cubicBezTo>
                <a:cubicBezTo>
                  <a:pt x="374998" y="251879"/>
                  <a:pt x="382255" y="398059"/>
                  <a:pt x="420614" y="483071"/>
                </a:cubicBezTo>
                <a:cubicBezTo>
                  <a:pt x="458973" y="568083"/>
                  <a:pt x="596859" y="731888"/>
                  <a:pt x="545022" y="688345"/>
                </a:cubicBezTo>
                <a:cubicBezTo>
                  <a:pt x="493185" y="644802"/>
                  <a:pt x="168687" y="294385"/>
                  <a:pt x="109593" y="221814"/>
                </a:cubicBezTo>
                <a:cubicBezTo>
                  <a:pt x="50499" y="149243"/>
                  <a:pt x="207047" y="286091"/>
                  <a:pt x="190459" y="252916"/>
                </a:cubicBezTo>
                <a:cubicBezTo>
                  <a:pt x="173871" y="219741"/>
                  <a:pt x="25617" y="45569"/>
                  <a:pt x="3846" y="103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3" name="フリーフォーム 542">
            <a:extLst>
              <a:ext uri="{FF2B5EF4-FFF2-40B4-BE49-F238E27FC236}">
                <a16:creationId xmlns:a16="http://schemas.microsoft.com/office/drawing/2014/main" id="{16E708C3-CEF5-B9A2-BAB2-87643E9E8EE8}"/>
              </a:ext>
            </a:extLst>
          </p:cNvPr>
          <p:cNvSpPr/>
          <p:nvPr/>
        </p:nvSpPr>
        <p:spPr>
          <a:xfrm>
            <a:off x="4055706" y="7265437"/>
            <a:ext cx="566520" cy="466530"/>
          </a:xfrm>
          <a:custGeom>
            <a:avLst/>
            <a:gdLst>
              <a:gd name="connsiteX0" fmla="*/ 0 w 566520"/>
              <a:gd name="connsiteY0" fmla="*/ 0 h 466530"/>
              <a:gd name="connsiteX1" fmla="*/ 367004 w 566520"/>
              <a:gd name="connsiteY1" fmla="*/ 236375 h 466530"/>
              <a:gd name="connsiteX2" fmla="*/ 460310 w 566520"/>
              <a:gd name="connsiteY2" fmla="*/ 211494 h 466530"/>
              <a:gd name="connsiteX3" fmla="*/ 566057 w 566520"/>
              <a:gd name="connsiteY3" fmla="*/ 311020 h 466530"/>
              <a:gd name="connsiteX4" fmla="*/ 416767 w 566520"/>
              <a:gd name="connsiteY4" fmla="*/ 466530 h 466530"/>
              <a:gd name="connsiteX5" fmla="*/ 286139 w 566520"/>
              <a:gd name="connsiteY5" fmla="*/ 311020 h 466530"/>
              <a:gd name="connsiteX6" fmla="*/ 0 w 566520"/>
              <a:gd name="connsiteY6" fmla="*/ 0 h 46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520" h="466530">
                <a:moveTo>
                  <a:pt x="0" y="0"/>
                </a:moveTo>
                <a:cubicBezTo>
                  <a:pt x="145143" y="100563"/>
                  <a:pt x="290286" y="201126"/>
                  <a:pt x="367004" y="236375"/>
                </a:cubicBezTo>
                <a:cubicBezTo>
                  <a:pt x="443722" y="271624"/>
                  <a:pt x="427135" y="199053"/>
                  <a:pt x="460310" y="211494"/>
                </a:cubicBezTo>
                <a:cubicBezTo>
                  <a:pt x="493485" y="223935"/>
                  <a:pt x="573314" y="268514"/>
                  <a:pt x="566057" y="311020"/>
                </a:cubicBezTo>
                <a:cubicBezTo>
                  <a:pt x="558800" y="353526"/>
                  <a:pt x="463420" y="466530"/>
                  <a:pt x="416767" y="466530"/>
                </a:cubicBezTo>
                <a:cubicBezTo>
                  <a:pt x="370114" y="466530"/>
                  <a:pt x="286139" y="311020"/>
                  <a:pt x="286139" y="31102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4" name="フリーフォーム 543">
            <a:extLst>
              <a:ext uri="{FF2B5EF4-FFF2-40B4-BE49-F238E27FC236}">
                <a16:creationId xmlns:a16="http://schemas.microsoft.com/office/drawing/2014/main" id="{E6CA694C-5F68-D9F2-52C3-CA41BD02AF12}"/>
              </a:ext>
            </a:extLst>
          </p:cNvPr>
          <p:cNvSpPr/>
          <p:nvPr/>
        </p:nvSpPr>
        <p:spPr>
          <a:xfrm>
            <a:off x="4490322" y="8300645"/>
            <a:ext cx="533720" cy="1557682"/>
          </a:xfrm>
          <a:custGeom>
            <a:avLst/>
            <a:gdLst>
              <a:gd name="connsiteX0" fmla="*/ 19474 w 533720"/>
              <a:gd name="connsiteY0" fmla="*/ 9820 h 1557682"/>
              <a:gd name="connsiteX1" fmla="*/ 529547 w 533720"/>
              <a:gd name="connsiteY1" fmla="*/ 868237 h 1557682"/>
              <a:gd name="connsiteX2" fmla="*/ 255849 w 533720"/>
              <a:gd name="connsiteY2" fmla="*/ 1322326 h 1557682"/>
              <a:gd name="connsiteX3" fmla="*/ 156323 w 533720"/>
              <a:gd name="connsiteY3" fmla="*/ 1552482 h 1557682"/>
              <a:gd name="connsiteX4" fmla="*/ 206086 w 533720"/>
              <a:gd name="connsiteY4" fmla="*/ 1110833 h 1557682"/>
              <a:gd name="connsiteX5" fmla="*/ 69237 w 533720"/>
              <a:gd name="connsiteY5" fmla="*/ 271077 h 1557682"/>
              <a:gd name="connsiteX6" fmla="*/ 100339 w 533720"/>
              <a:gd name="connsiteY6" fmla="*/ 395486 h 1557682"/>
              <a:gd name="connsiteX7" fmla="*/ 19474 w 533720"/>
              <a:gd name="connsiteY7" fmla="*/ 9820 h 15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720" h="1557682">
                <a:moveTo>
                  <a:pt x="19474" y="9820"/>
                </a:moveTo>
                <a:cubicBezTo>
                  <a:pt x="91009" y="88612"/>
                  <a:pt x="490151" y="649486"/>
                  <a:pt x="529547" y="868237"/>
                </a:cubicBezTo>
                <a:cubicBezTo>
                  <a:pt x="568943" y="1086988"/>
                  <a:pt x="318053" y="1208285"/>
                  <a:pt x="255849" y="1322326"/>
                </a:cubicBezTo>
                <a:cubicBezTo>
                  <a:pt x="193645" y="1436367"/>
                  <a:pt x="164617" y="1587731"/>
                  <a:pt x="156323" y="1552482"/>
                </a:cubicBezTo>
                <a:cubicBezTo>
                  <a:pt x="148029" y="1517233"/>
                  <a:pt x="220600" y="1324400"/>
                  <a:pt x="206086" y="1110833"/>
                </a:cubicBezTo>
                <a:cubicBezTo>
                  <a:pt x="191572" y="897266"/>
                  <a:pt x="86861" y="390301"/>
                  <a:pt x="69237" y="271077"/>
                </a:cubicBezTo>
                <a:cubicBezTo>
                  <a:pt x="51613" y="151853"/>
                  <a:pt x="104486" y="440065"/>
                  <a:pt x="100339" y="395486"/>
                </a:cubicBezTo>
                <a:cubicBezTo>
                  <a:pt x="96192" y="350907"/>
                  <a:pt x="-52061" y="-68972"/>
                  <a:pt x="19474" y="98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5" name="フリーフォーム 544">
            <a:extLst>
              <a:ext uri="{FF2B5EF4-FFF2-40B4-BE49-F238E27FC236}">
                <a16:creationId xmlns:a16="http://schemas.microsoft.com/office/drawing/2014/main" id="{A9077F7F-581D-AA85-9F17-87DB43EE74D8}"/>
              </a:ext>
            </a:extLst>
          </p:cNvPr>
          <p:cNvSpPr/>
          <p:nvPr/>
        </p:nvSpPr>
        <p:spPr>
          <a:xfrm>
            <a:off x="3053324" y="4465135"/>
            <a:ext cx="375312" cy="885651"/>
          </a:xfrm>
          <a:custGeom>
            <a:avLst/>
            <a:gdLst>
              <a:gd name="connsiteX0" fmla="*/ 896 w 375312"/>
              <a:gd name="connsiteY0" fmla="*/ 1118 h 885651"/>
              <a:gd name="connsiteX1" fmla="*/ 330578 w 375312"/>
              <a:gd name="connsiteY1" fmla="*/ 88204 h 885651"/>
              <a:gd name="connsiteX2" fmla="*/ 293256 w 375312"/>
              <a:gd name="connsiteY2" fmla="*/ 274816 h 885651"/>
              <a:gd name="connsiteX3" fmla="*/ 374121 w 375312"/>
              <a:gd name="connsiteY3" fmla="*/ 878196 h 885651"/>
              <a:gd name="connsiteX4" fmla="*/ 330578 w 375312"/>
              <a:gd name="connsiteY4" fmla="*/ 579616 h 885651"/>
              <a:gd name="connsiteX5" fmla="*/ 187509 w 375312"/>
              <a:gd name="connsiteY5" fmla="*/ 106865 h 885651"/>
              <a:gd name="connsiteX6" fmla="*/ 231052 w 375312"/>
              <a:gd name="connsiteY6" fmla="*/ 144187 h 885651"/>
              <a:gd name="connsiteX7" fmla="*/ 896 w 375312"/>
              <a:gd name="connsiteY7" fmla="*/ 1118 h 8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312" h="885651">
                <a:moveTo>
                  <a:pt x="896" y="1118"/>
                </a:moveTo>
                <a:cubicBezTo>
                  <a:pt x="17484" y="-8212"/>
                  <a:pt x="281851" y="42588"/>
                  <a:pt x="330578" y="88204"/>
                </a:cubicBezTo>
                <a:cubicBezTo>
                  <a:pt x="379305" y="133820"/>
                  <a:pt x="285999" y="143151"/>
                  <a:pt x="293256" y="274816"/>
                </a:cubicBezTo>
                <a:cubicBezTo>
                  <a:pt x="300513" y="406481"/>
                  <a:pt x="367901" y="827396"/>
                  <a:pt x="374121" y="878196"/>
                </a:cubicBezTo>
                <a:cubicBezTo>
                  <a:pt x="380341" y="928996"/>
                  <a:pt x="361680" y="708171"/>
                  <a:pt x="330578" y="579616"/>
                </a:cubicBezTo>
                <a:cubicBezTo>
                  <a:pt x="299476" y="451061"/>
                  <a:pt x="204097" y="179437"/>
                  <a:pt x="187509" y="106865"/>
                </a:cubicBezTo>
                <a:cubicBezTo>
                  <a:pt x="170921" y="34294"/>
                  <a:pt x="259044" y="162848"/>
                  <a:pt x="231052" y="144187"/>
                </a:cubicBezTo>
                <a:cubicBezTo>
                  <a:pt x="203060" y="125526"/>
                  <a:pt x="-15692" y="10448"/>
                  <a:pt x="896" y="11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6" name="フリーフォーム 545">
            <a:extLst>
              <a:ext uri="{FF2B5EF4-FFF2-40B4-BE49-F238E27FC236}">
                <a16:creationId xmlns:a16="http://schemas.microsoft.com/office/drawing/2014/main" id="{05873E79-113C-76C0-A42A-A04AA3BE5AD0}"/>
              </a:ext>
            </a:extLst>
          </p:cNvPr>
          <p:cNvSpPr/>
          <p:nvPr/>
        </p:nvSpPr>
        <p:spPr>
          <a:xfrm>
            <a:off x="4239580" y="3800451"/>
            <a:ext cx="950372" cy="1163850"/>
          </a:xfrm>
          <a:custGeom>
            <a:avLst/>
            <a:gdLst>
              <a:gd name="connsiteX0" fmla="*/ 948240 w 950372"/>
              <a:gd name="connsiteY0" fmla="*/ 62422 h 1163850"/>
              <a:gd name="connsiteX1" fmla="*/ 487930 w 950372"/>
              <a:gd name="connsiteY1" fmla="*/ 37541 h 1163850"/>
              <a:gd name="connsiteX2" fmla="*/ 158249 w 950372"/>
              <a:gd name="connsiteY2" fmla="*/ 622259 h 1163850"/>
              <a:gd name="connsiteX3" fmla="*/ 201791 w 950372"/>
              <a:gd name="connsiteY3" fmla="*/ 379663 h 1163850"/>
              <a:gd name="connsiteX4" fmla="*/ 2738 w 950372"/>
              <a:gd name="connsiteY4" fmla="*/ 1150994 h 1163850"/>
              <a:gd name="connsiteX5" fmla="*/ 127147 w 950372"/>
              <a:gd name="connsiteY5" fmla="*/ 821312 h 1163850"/>
              <a:gd name="connsiteX6" fmla="*/ 655881 w 950372"/>
              <a:gd name="connsiteY6" fmla="*/ 292578 h 1163850"/>
              <a:gd name="connsiteX7" fmla="*/ 276436 w 950372"/>
              <a:gd name="connsiteY7" fmla="*/ 1032806 h 1163850"/>
              <a:gd name="connsiteX8" fmla="*/ 848714 w 950372"/>
              <a:gd name="connsiteY8" fmla="*/ 180610 h 1163850"/>
              <a:gd name="connsiteX9" fmla="*/ 668322 w 950372"/>
              <a:gd name="connsiteY9" fmla="*/ 93525 h 1163850"/>
              <a:gd name="connsiteX10" fmla="*/ 948240 w 950372"/>
              <a:gd name="connsiteY10" fmla="*/ 62422 h 11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0372" h="1163850">
                <a:moveTo>
                  <a:pt x="948240" y="62422"/>
                </a:moveTo>
                <a:cubicBezTo>
                  <a:pt x="918175" y="53091"/>
                  <a:pt x="619595" y="-55765"/>
                  <a:pt x="487930" y="37541"/>
                </a:cubicBezTo>
                <a:cubicBezTo>
                  <a:pt x="356265" y="130847"/>
                  <a:pt x="205939" y="565239"/>
                  <a:pt x="158249" y="622259"/>
                </a:cubicBezTo>
                <a:cubicBezTo>
                  <a:pt x="110559" y="679279"/>
                  <a:pt x="227709" y="291541"/>
                  <a:pt x="201791" y="379663"/>
                </a:cubicBezTo>
                <a:cubicBezTo>
                  <a:pt x="175873" y="467785"/>
                  <a:pt x="15179" y="1077386"/>
                  <a:pt x="2738" y="1150994"/>
                </a:cubicBezTo>
                <a:cubicBezTo>
                  <a:pt x="-9703" y="1224602"/>
                  <a:pt x="18290" y="964381"/>
                  <a:pt x="127147" y="821312"/>
                </a:cubicBezTo>
                <a:cubicBezTo>
                  <a:pt x="236004" y="678243"/>
                  <a:pt x="630999" y="257329"/>
                  <a:pt x="655881" y="292578"/>
                </a:cubicBezTo>
                <a:cubicBezTo>
                  <a:pt x="680762" y="327827"/>
                  <a:pt x="244297" y="1051467"/>
                  <a:pt x="276436" y="1032806"/>
                </a:cubicBezTo>
                <a:cubicBezTo>
                  <a:pt x="308575" y="1014145"/>
                  <a:pt x="783400" y="337157"/>
                  <a:pt x="848714" y="180610"/>
                </a:cubicBezTo>
                <a:cubicBezTo>
                  <a:pt x="914028" y="24063"/>
                  <a:pt x="655881" y="107002"/>
                  <a:pt x="668322" y="93525"/>
                </a:cubicBezTo>
                <a:cubicBezTo>
                  <a:pt x="680763" y="80048"/>
                  <a:pt x="978305" y="71753"/>
                  <a:pt x="948240" y="624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7" name="フリーフォーム 546">
            <a:extLst>
              <a:ext uri="{FF2B5EF4-FFF2-40B4-BE49-F238E27FC236}">
                <a16:creationId xmlns:a16="http://schemas.microsoft.com/office/drawing/2014/main" id="{F27CC227-544C-3169-3BD4-A81098EADB58}"/>
              </a:ext>
            </a:extLst>
          </p:cNvPr>
          <p:cNvSpPr/>
          <p:nvPr/>
        </p:nvSpPr>
        <p:spPr>
          <a:xfrm>
            <a:off x="3084873" y="4377484"/>
            <a:ext cx="441291" cy="406105"/>
          </a:xfrm>
          <a:custGeom>
            <a:avLst/>
            <a:gdLst>
              <a:gd name="connsiteX0" fmla="*/ 10019 w 441291"/>
              <a:gd name="connsiteY0" fmla="*/ 14762 h 406105"/>
              <a:gd name="connsiteX1" fmla="*/ 88173 w 441291"/>
              <a:gd name="connsiteY1" fmla="*/ 22578 h 406105"/>
              <a:gd name="connsiteX2" fmla="*/ 267927 w 441291"/>
              <a:gd name="connsiteY2" fmla="*/ 77285 h 406105"/>
              <a:gd name="connsiteX3" fmla="*/ 299189 w 441291"/>
              <a:gd name="connsiteY3" fmla="*/ 280485 h 406105"/>
              <a:gd name="connsiteX4" fmla="*/ 439865 w 441291"/>
              <a:gd name="connsiteY4" fmla="*/ 405531 h 406105"/>
              <a:gd name="connsiteX5" fmla="*/ 369527 w 441291"/>
              <a:gd name="connsiteY5" fmla="*/ 327378 h 406105"/>
              <a:gd name="connsiteX6" fmla="*/ 330450 w 441291"/>
              <a:gd name="connsiteY6" fmla="*/ 335193 h 406105"/>
              <a:gd name="connsiteX7" fmla="*/ 307004 w 441291"/>
              <a:gd name="connsiteY7" fmla="*/ 217962 h 406105"/>
              <a:gd name="connsiteX8" fmla="*/ 10019 w 441291"/>
              <a:gd name="connsiteY8" fmla="*/ 14762 h 40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291" h="406105">
                <a:moveTo>
                  <a:pt x="10019" y="14762"/>
                </a:moveTo>
                <a:cubicBezTo>
                  <a:pt x="-26453" y="-17802"/>
                  <a:pt x="45188" y="12157"/>
                  <a:pt x="88173" y="22578"/>
                </a:cubicBezTo>
                <a:cubicBezTo>
                  <a:pt x="131158" y="32999"/>
                  <a:pt x="232758" y="34301"/>
                  <a:pt x="267927" y="77285"/>
                </a:cubicBezTo>
                <a:cubicBezTo>
                  <a:pt x="303096" y="120269"/>
                  <a:pt x="270533" y="225777"/>
                  <a:pt x="299189" y="280485"/>
                </a:cubicBezTo>
                <a:cubicBezTo>
                  <a:pt x="327845" y="335193"/>
                  <a:pt x="428142" y="397716"/>
                  <a:pt x="439865" y="405531"/>
                </a:cubicBezTo>
                <a:cubicBezTo>
                  <a:pt x="451588" y="413346"/>
                  <a:pt x="387763" y="339101"/>
                  <a:pt x="369527" y="327378"/>
                </a:cubicBezTo>
                <a:cubicBezTo>
                  <a:pt x="351291" y="315655"/>
                  <a:pt x="340870" y="353429"/>
                  <a:pt x="330450" y="335193"/>
                </a:cubicBezTo>
                <a:cubicBezTo>
                  <a:pt x="320030" y="316957"/>
                  <a:pt x="355199" y="276577"/>
                  <a:pt x="307004" y="217962"/>
                </a:cubicBezTo>
                <a:cubicBezTo>
                  <a:pt x="258809" y="159347"/>
                  <a:pt x="46491" y="47326"/>
                  <a:pt x="10019" y="147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8" name="フリーフォーム 547">
            <a:extLst>
              <a:ext uri="{FF2B5EF4-FFF2-40B4-BE49-F238E27FC236}">
                <a16:creationId xmlns:a16="http://schemas.microsoft.com/office/drawing/2014/main" id="{1D397CBD-4012-385D-B1F4-936045099623}"/>
              </a:ext>
            </a:extLst>
          </p:cNvPr>
          <p:cNvSpPr/>
          <p:nvPr/>
        </p:nvSpPr>
        <p:spPr>
          <a:xfrm>
            <a:off x="3288463" y="4672395"/>
            <a:ext cx="112842" cy="782110"/>
          </a:xfrm>
          <a:custGeom>
            <a:avLst/>
            <a:gdLst>
              <a:gd name="connsiteX0" fmla="*/ 108639 w 112842"/>
              <a:gd name="connsiteY0" fmla="*/ 11247 h 782110"/>
              <a:gd name="connsiteX1" fmla="*/ 92690 w 112842"/>
              <a:gd name="connsiteY1" fmla="*/ 782107 h 782110"/>
              <a:gd name="connsiteX2" fmla="*/ 2314 w 112842"/>
              <a:gd name="connsiteY2" fmla="*/ 21879 h 782110"/>
              <a:gd name="connsiteX3" fmla="*/ 34211 w 112842"/>
              <a:gd name="connsiteY3" fmla="*/ 303642 h 782110"/>
              <a:gd name="connsiteX4" fmla="*/ 108639 w 112842"/>
              <a:gd name="connsiteY4" fmla="*/ 11247 h 78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2" h="782110">
                <a:moveTo>
                  <a:pt x="108639" y="11247"/>
                </a:moveTo>
                <a:cubicBezTo>
                  <a:pt x="118385" y="90991"/>
                  <a:pt x="110411" y="780335"/>
                  <a:pt x="92690" y="782107"/>
                </a:cubicBezTo>
                <a:cubicBezTo>
                  <a:pt x="74969" y="783879"/>
                  <a:pt x="12060" y="101623"/>
                  <a:pt x="2314" y="21879"/>
                </a:cubicBezTo>
                <a:cubicBezTo>
                  <a:pt x="-7432" y="-57865"/>
                  <a:pt x="15604" y="305414"/>
                  <a:pt x="34211" y="303642"/>
                </a:cubicBezTo>
                <a:cubicBezTo>
                  <a:pt x="52818" y="301870"/>
                  <a:pt x="98893" y="-68497"/>
                  <a:pt x="108639" y="112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9" name="フリーフォーム 548">
            <a:extLst>
              <a:ext uri="{FF2B5EF4-FFF2-40B4-BE49-F238E27FC236}">
                <a16:creationId xmlns:a16="http://schemas.microsoft.com/office/drawing/2014/main" id="{8C5ED1BB-D7F3-84AE-23B9-810DE5D02845}"/>
              </a:ext>
            </a:extLst>
          </p:cNvPr>
          <p:cNvSpPr/>
          <p:nvPr/>
        </p:nvSpPr>
        <p:spPr>
          <a:xfrm>
            <a:off x="3342179" y="5480811"/>
            <a:ext cx="299883" cy="1481202"/>
          </a:xfrm>
          <a:custGeom>
            <a:avLst/>
            <a:gdLst>
              <a:gd name="connsiteX0" fmla="*/ 1761 w 299883"/>
              <a:gd name="connsiteY0" fmla="*/ 5589 h 1481202"/>
              <a:gd name="connsiteX1" fmla="*/ 155933 w 299883"/>
              <a:gd name="connsiteY1" fmla="*/ 388361 h 1481202"/>
              <a:gd name="connsiteX2" fmla="*/ 209095 w 299883"/>
              <a:gd name="connsiteY2" fmla="*/ 733919 h 1481202"/>
              <a:gd name="connsiteX3" fmla="*/ 209095 w 299883"/>
              <a:gd name="connsiteY3" fmla="*/ 696705 h 1481202"/>
              <a:gd name="connsiteX4" fmla="*/ 294156 w 299883"/>
              <a:gd name="connsiteY4" fmla="*/ 1079477 h 1481202"/>
              <a:gd name="connsiteX5" fmla="*/ 288840 w 299883"/>
              <a:gd name="connsiteY5" fmla="*/ 1015682 h 1481202"/>
              <a:gd name="connsiteX6" fmla="*/ 262258 w 299883"/>
              <a:gd name="connsiteY6" fmla="*/ 1478198 h 1481202"/>
              <a:gd name="connsiteX7" fmla="*/ 235677 w 299883"/>
              <a:gd name="connsiteY7" fmla="*/ 1185803 h 1481202"/>
              <a:gd name="connsiteX8" fmla="*/ 129351 w 299883"/>
              <a:gd name="connsiteY8" fmla="*/ 622277 h 1481202"/>
              <a:gd name="connsiteX9" fmla="*/ 145300 w 299883"/>
              <a:gd name="connsiteY9" fmla="*/ 638226 h 1481202"/>
              <a:gd name="connsiteX10" fmla="*/ 76188 w 299883"/>
              <a:gd name="connsiteY10" fmla="*/ 191659 h 1481202"/>
              <a:gd name="connsiteX11" fmla="*/ 1761 w 299883"/>
              <a:gd name="connsiteY11" fmla="*/ 5589 h 148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883" h="1481202">
                <a:moveTo>
                  <a:pt x="1761" y="5589"/>
                </a:moveTo>
                <a:cubicBezTo>
                  <a:pt x="15052" y="38373"/>
                  <a:pt x="121377" y="266973"/>
                  <a:pt x="155933" y="388361"/>
                </a:cubicBezTo>
                <a:cubicBezTo>
                  <a:pt x="190489" y="509749"/>
                  <a:pt x="200235" y="682528"/>
                  <a:pt x="209095" y="733919"/>
                </a:cubicBezTo>
                <a:cubicBezTo>
                  <a:pt x="217955" y="785310"/>
                  <a:pt x="194918" y="639112"/>
                  <a:pt x="209095" y="696705"/>
                </a:cubicBezTo>
                <a:cubicBezTo>
                  <a:pt x="223272" y="754298"/>
                  <a:pt x="280865" y="1026314"/>
                  <a:pt x="294156" y="1079477"/>
                </a:cubicBezTo>
                <a:cubicBezTo>
                  <a:pt x="307447" y="1132640"/>
                  <a:pt x="294156" y="949228"/>
                  <a:pt x="288840" y="1015682"/>
                </a:cubicBezTo>
                <a:cubicBezTo>
                  <a:pt x="283524" y="1082136"/>
                  <a:pt x="271119" y="1449845"/>
                  <a:pt x="262258" y="1478198"/>
                </a:cubicBezTo>
                <a:cubicBezTo>
                  <a:pt x="253398" y="1506552"/>
                  <a:pt x="257828" y="1328457"/>
                  <a:pt x="235677" y="1185803"/>
                </a:cubicBezTo>
                <a:cubicBezTo>
                  <a:pt x="213526" y="1043150"/>
                  <a:pt x="144414" y="713540"/>
                  <a:pt x="129351" y="622277"/>
                </a:cubicBezTo>
                <a:cubicBezTo>
                  <a:pt x="114288" y="531014"/>
                  <a:pt x="154161" y="709996"/>
                  <a:pt x="145300" y="638226"/>
                </a:cubicBezTo>
                <a:cubicBezTo>
                  <a:pt x="136439" y="566456"/>
                  <a:pt x="98339" y="292668"/>
                  <a:pt x="76188" y="191659"/>
                </a:cubicBezTo>
                <a:cubicBezTo>
                  <a:pt x="54037" y="90650"/>
                  <a:pt x="-11530" y="-27195"/>
                  <a:pt x="1761" y="55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0" name="フリーフォーム 549">
            <a:extLst>
              <a:ext uri="{FF2B5EF4-FFF2-40B4-BE49-F238E27FC236}">
                <a16:creationId xmlns:a16="http://schemas.microsoft.com/office/drawing/2014/main" id="{1D0D05E2-9BC2-66F5-78B4-7EB00CF242DD}"/>
              </a:ext>
            </a:extLst>
          </p:cNvPr>
          <p:cNvSpPr/>
          <p:nvPr/>
        </p:nvSpPr>
        <p:spPr>
          <a:xfrm>
            <a:off x="3677684" y="6310716"/>
            <a:ext cx="204380" cy="825664"/>
          </a:xfrm>
          <a:custGeom>
            <a:avLst/>
            <a:gdLst>
              <a:gd name="connsiteX0" fmla="*/ 22446 w 204380"/>
              <a:gd name="connsiteY0" fmla="*/ 10340 h 825664"/>
              <a:gd name="connsiteX1" fmla="*/ 17130 w 204380"/>
              <a:gd name="connsiteY1" fmla="*/ 494121 h 825664"/>
              <a:gd name="connsiteX2" fmla="*/ 22446 w 204380"/>
              <a:gd name="connsiteY2" fmla="*/ 478172 h 825664"/>
              <a:gd name="connsiteX3" fmla="*/ 192567 w 204380"/>
              <a:gd name="connsiteY3" fmla="*/ 823731 h 825664"/>
              <a:gd name="connsiteX4" fmla="*/ 171302 w 204380"/>
              <a:gd name="connsiteY4" fmla="*/ 605763 h 825664"/>
              <a:gd name="connsiteX5" fmla="*/ 22446 w 204380"/>
              <a:gd name="connsiteY5" fmla="*/ 345265 h 825664"/>
              <a:gd name="connsiteX6" fmla="*/ 1181 w 204380"/>
              <a:gd name="connsiteY6" fmla="*/ 175144 h 825664"/>
              <a:gd name="connsiteX7" fmla="*/ 22446 w 204380"/>
              <a:gd name="connsiteY7" fmla="*/ 10340 h 8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80" h="825664">
                <a:moveTo>
                  <a:pt x="22446" y="10340"/>
                </a:moveTo>
                <a:cubicBezTo>
                  <a:pt x="25104" y="63503"/>
                  <a:pt x="17130" y="416149"/>
                  <a:pt x="17130" y="494121"/>
                </a:cubicBezTo>
                <a:cubicBezTo>
                  <a:pt x="17130" y="572093"/>
                  <a:pt x="-6794" y="423237"/>
                  <a:pt x="22446" y="478172"/>
                </a:cubicBezTo>
                <a:cubicBezTo>
                  <a:pt x="51686" y="533107"/>
                  <a:pt x="167758" y="802466"/>
                  <a:pt x="192567" y="823731"/>
                </a:cubicBezTo>
                <a:cubicBezTo>
                  <a:pt x="217376" y="844996"/>
                  <a:pt x="199655" y="685507"/>
                  <a:pt x="171302" y="605763"/>
                </a:cubicBezTo>
                <a:cubicBezTo>
                  <a:pt x="142949" y="526019"/>
                  <a:pt x="50799" y="417035"/>
                  <a:pt x="22446" y="345265"/>
                </a:cubicBezTo>
                <a:cubicBezTo>
                  <a:pt x="-5907" y="273495"/>
                  <a:pt x="295" y="226535"/>
                  <a:pt x="1181" y="175144"/>
                </a:cubicBezTo>
                <a:cubicBezTo>
                  <a:pt x="2067" y="123753"/>
                  <a:pt x="19788" y="-42823"/>
                  <a:pt x="22446" y="103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1" name="フリーフォーム 550">
            <a:extLst>
              <a:ext uri="{FF2B5EF4-FFF2-40B4-BE49-F238E27FC236}">
                <a16:creationId xmlns:a16="http://schemas.microsoft.com/office/drawing/2014/main" id="{0D572FFC-57C3-64E1-28EC-31CCB66C6737}"/>
              </a:ext>
            </a:extLst>
          </p:cNvPr>
          <p:cNvSpPr/>
          <p:nvPr/>
        </p:nvSpPr>
        <p:spPr>
          <a:xfrm>
            <a:off x="2083904" y="6697238"/>
            <a:ext cx="1458592" cy="1245781"/>
          </a:xfrm>
          <a:custGeom>
            <a:avLst/>
            <a:gdLst>
              <a:gd name="connsiteX0" fmla="*/ 5394 w 1458592"/>
              <a:gd name="connsiteY0" fmla="*/ 1274 h 1245781"/>
              <a:gd name="connsiteX1" fmla="*/ 887896 w 1458592"/>
              <a:gd name="connsiteY1" fmla="*/ 703022 h 1245781"/>
              <a:gd name="connsiteX2" fmla="*/ 1026119 w 1458592"/>
              <a:gd name="connsiteY2" fmla="*/ 708339 h 1245781"/>
              <a:gd name="connsiteX3" fmla="*/ 1456738 w 1458592"/>
              <a:gd name="connsiteY3" fmla="*/ 1245283 h 1245781"/>
              <a:gd name="connsiteX4" fmla="*/ 840049 w 1458592"/>
              <a:gd name="connsiteY4" fmla="*/ 798715 h 1245781"/>
              <a:gd name="connsiteX5" fmla="*/ 404115 w 1458592"/>
              <a:gd name="connsiteY5" fmla="*/ 458474 h 1245781"/>
              <a:gd name="connsiteX6" fmla="*/ 510440 w 1458592"/>
              <a:gd name="connsiteY6" fmla="*/ 527585 h 1245781"/>
              <a:gd name="connsiteX7" fmla="*/ 5394 w 1458592"/>
              <a:gd name="connsiteY7" fmla="*/ 1274 h 12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8592" h="1245781">
                <a:moveTo>
                  <a:pt x="5394" y="1274"/>
                </a:moveTo>
                <a:cubicBezTo>
                  <a:pt x="68303" y="30514"/>
                  <a:pt x="717775" y="585178"/>
                  <a:pt x="887896" y="703022"/>
                </a:cubicBezTo>
                <a:cubicBezTo>
                  <a:pt x="1058017" y="820866"/>
                  <a:pt x="931312" y="617962"/>
                  <a:pt x="1026119" y="708339"/>
                </a:cubicBezTo>
                <a:cubicBezTo>
                  <a:pt x="1120926" y="798716"/>
                  <a:pt x="1487750" y="1230220"/>
                  <a:pt x="1456738" y="1245283"/>
                </a:cubicBezTo>
                <a:cubicBezTo>
                  <a:pt x="1425726" y="1260346"/>
                  <a:pt x="1015486" y="929850"/>
                  <a:pt x="840049" y="798715"/>
                </a:cubicBezTo>
                <a:cubicBezTo>
                  <a:pt x="664612" y="667580"/>
                  <a:pt x="459050" y="503662"/>
                  <a:pt x="404115" y="458474"/>
                </a:cubicBezTo>
                <a:cubicBezTo>
                  <a:pt x="349180" y="413286"/>
                  <a:pt x="571577" y="600241"/>
                  <a:pt x="510440" y="527585"/>
                </a:cubicBezTo>
                <a:cubicBezTo>
                  <a:pt x="449303" y="454929"/>
                  <a:pt x="-57515" y="-27966"/>
                  <a:pt x="5394" y="12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2" name="フリーフォーム 551">
            <a:extLst>
              <a:ext uri="{FF2B5EF4-FFF2-40B4-BE49-F238E27FC236}">
                <a16:creationId xmlns:a16="http://schemas.microsoft.com/office/drawing/2014/main" id="{9D35AB4B-01F5-9BCC-96E3-C07E41E70BB2}"/>
              </a:ext>
            </a:extLst>
          </p:cNvPr>
          <p:cNvSpPr/>
          <p:nvPr/>
        </p:nvSpPr>
        <p:spPr>
          <a:xfrm>
            <a:off x="2668664" y="7004963"/>
            <a:ext cx="704499" cy="1251597"/>
          </a:xfrm>
          <a:custGeom>
            <a:avLst/>
            <a:gdLst>
              <a:gd name="connsiteX0" fmla="*/ 5424 w 704499"/>
              <a:gd name="connsiteY0" fmla="*/ 1893 h 1251597"/>
              <a:gd name="connsiteX1" fmla="*/ 600848 w 704499"/>
              <a:gd name="connsiteY1" fmla="*/ 677060 h 1251597"/>
              <a:gd name="connsiteX2" fmla="*/ 669959 w 704499"/>
              <a:gd name="connsiteY2" fmla="*/ 910977 h 1251597"/>
              <a:gd name="connsiteX3" fmla="*/ 659327 w 704499"/>
              <a:gd name="connsiteY3" fmla="*/ 831232 h 1251597"/>
              <a:gd name="connsiteX4" fmla="*/ 701857 w 704499"/>
              <a:gd name="connsiteY4" fmla="*/ 1251218 h 1251597"/>
              <a:gd name="connsiteX5" fmla="*/ 627429 w 704499"/>
              <a:gd name="connsiteY5" fmla="*/ 895028 h 1251597"/>
              <a:gd name="connsiteX6" fmla="*/ 53271 w 704499"/>
              <a:gd name="connsiteY6" fmla="*/ 342135 h 1251597"/>
              <a:gd name="connsiteX7" fmla="*/ 292503 w 704499"/>
              <a:gd name="connsiteY7" fmla="*/ 469725 h 1251597"/>
              <a:gd name="connsiteX8" fmla="*/ 5424 w 704499"/>
              <a:gd name="connsiteY8" fmla="*/ 1893 h 125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99" h="1251597">
                <a:moveTo>
                  <a:pt x="5424" y="1893"/>
                </a:moveTo>
                <a:cubicBezTo>
                  <a:pt x="56815" y="36449"/>
                  <a:pt x="490092" y="525546"/>
                  <a:pt x="600848" y="677060"/>
                </a:cubicBezTo>
                <a:cubicBezTo>
                  <a:pt x="711604" y="828574"/>
                  <a:pt x="660213" y="885282"/>
                  <a:pt x="669959" y="910977"/>
                </a:cubicBezTo>
                <a:cubicBezTo>
                  <a:pt x="679705" y="936672"/>
                  <a:pt x="654011" y="774525"/>
                  <a:pt x="659327" y="831232"/>
                </a:cubicBezTo>
                <a:cubicBezTo>
                  <a:pt x="664643" y="887939"/>
                  <a:pt x="707173" y="1240585"/>
                  <a:pt x="701857" y="1251218"/>
                </a:cubicBezTo>
                <a:cubicBezTo>
                  <a:pt x="696541" y="1261851"/>
                  <a:pt x="735527" y="1046542"/>
                  <a:pt x="627429" y="895028"/>
                </a:cubicBezTo>
                <a:cubicBezTo>
                  <a:pt x="519331" y="743514"/>
                  <a:pt x="109092" y="413019"/>
                  <a:pt x="53271" y="342135"/>
                </a:cubicBezTo>
                <a:cubicBezTo>
                  <a:pt x="-2550" y="271251"/>
                  <a:pt x="300478" y="522888"/>
                  <a:pt x="292503" y="469725"/>
                </a:cubicBezTo>
                <a:cubicBezTo>
                  <a:pt x="284529" y="416562"/>
                  <a:pt x="-45967" y="-32663"/>
                  <a:pt x="5424" y="18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3" name="フリーフォーム 552">
            <a:extLst>
              <a:ext uri="{FF2B5EF4-FFF2-40B4-BE49-F238E27FC236}">
                <a16:creationId xmlns:a16="http://schemas.microsoft.com/office/drawing/2014/main" id="{01EAAB75-04B3-50F5-F9F0-FFA58AFEF6A7}"/>
              </a:ext>
            </a:extLst>
          </p:cNvPr>
          <p:cNvSpPr/>
          <p:nvPr/>
        </p:nvSpPr>
        <p:spPr>
          <a:xfrm>
            <a:off x="5134224" y="6382794"/>
            <a:ext cx="357509" cy="1612954"/>
          </a:xfrm>
          <a:custGeom>
            <a:avLst/>
            <a:gdLst>
              <a:gd name="connsiteX0" fmla="*/ 219269 w 357509"/>
              <a:gd name="connsiteY0" fmla="*/ 39271 h 1612954"/>
              <a:gd name="connsiteX1" fmla="*/ 240534 w 357509"/>
              <a:gd name="connsiteY1" fmla="*/ 113699 h 1612954"/>
              <a:gd name="connsiteX2" fmla="*/ 160790 w 357509"/>
              <a:gd name="connsiteY2" fmla="*/ 868611 h 1612954"/>
              <a:gd name="connsiteX3" fmla="*/ 213953 w 357509"/>
              <a:gd name="connsiteY3" fmla="*/ 751653 h 1612954"/>
              <a:gd name="connsiteX4" fmla="*/ 6618 w 357509"/>
              <a:gd name="connsiteY4" fmla="*/ 1262015 h 1612954"/>
              <a:gd name="connsiteX5" fmla="*/ 59781 w 357509"/>
              <a:gd name="connsiteY5" fmla="*/ 1235434 h 1612954"/>
              <a:gd name="connsiteX6" fmla="*/ 144841 w 357509"/>
              <a:gd name="connsiteY6" fmla="*/ 1612890 h 1612954"/>
              <a:gd name="connsiteX7" fmla="*/ 251167 w 357509"/>
              <a:gd name="connsiteY7" fmla="*/ 1203536 h 1612954"/>
              <a:gd name="connsiteX8" fmla="*/ 314962 w 357509"/>
              <a:gd name="connsiteY8" fmla="*/ 714439 h 1612954"/>
              <a:gd name="connsiteX9" fmla="*/ 299013 w 357509"/>
              <a:gd name="connsiteY9" fmla="*/ 820764 h 1612954"/>
              <a:gd name="connsiteX10" fmla="*/ 357492 w 357509"/>
              <a:gd name="connsiteY10" fmla="*/ 81801 h 1612954"/>
              <a:gd name="connsiteX11" fmla="*/ 304329 w 357509"/>
              <a:gd name="connsiteY11" fmla="*/ 469890 h 1612954"/>
              <a:gd name="connsiteX12" fmla="*/ 219269 w 357509"/>
              <a:gd name="connsiteY12" fmla="*/ 39271 h 161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7509" h="1612954">
                <a:moveTo>
                  <a:pt x="219269" y="39271"/>
                </a:moveTo>
                <a:cubicBezTo>
                  <a:pt x="208637" y="-20094"/>
                  <a:pt x="250280" y="-24524"/>
                  <a:pt x="240534" y="113699"/>
                </a:cubicBezTo>
                <a:cubicBezTo>
                  <a:pt x="230788" y="251922"/>
                  <a:pt x="165220" y="762285"/>
                  <a:pt x="160790" y="868611"/>
                </a:cubicBezTo>
                <a:cubicBezTo>
                  <a:pt x="156360" y="974937"/>
                  <a:pt x="239648" y="686086"/>
                  <a:pt x="213953" y="751653"/>
                </a:cubicBezTo>
                <a:cubicBezTo>
                  <a:pt x="188258" y="817220"/>
                  <a:pt x="32313" y="1181385"/>
                  <a:pt x="6618" y="1262015"/>
                </a:cubicBezTo>
                <a:cubicBezTo>
                  <a:pt x="-19077" y="1342645"/>
                  <a:pt x="36744" y="1176955"/>
                  <a:pt x="59781" y="1235434"/>
                </a:cubicBezTo>
                <a:cubicBezTo>
                  <a:pt x="82818" y="1293913"/>
                  <a:pt x="112943" y="1618206"/>
                  <a:pt x="144841" y="1612890"/>
                </a:cubicBezTo>
                <a:cubicBezTo>
                  <a:pt x="176739" y="1607574"/>
                  <a:pt x="222814" y="1353278"/>
                  <a:pt x="251167" y="1203536"/>
                </a:cubicBezTo>
                <a:cubicBezTo>
                  <a:pt x="279521" y="1053794"/>
                  <a:pt x="306988" y="778234"/>
                  <a:pt x="314962" y="714439"/>
                </a:cubicBezTo>
                <a:cubicBezTo>
                  <a:pt x="322936" y="650644"/>
                  <a:pt x="291925" y="926204"/>
                  <a:pt x="299013" y="820764"/>
                </a:cubicBezTo>
                <a:cubicBezTo>
                  <a:pt x="306101" y="715324"/>
                  <a:pt x="356606" y="140280"/>
                  <a:pt x="357492" y="81801"/>
                </a:cubicBezTo>
                <a:cubicBezTo>
                  <a:pt x="358378" y="23322"/>
                  <a:pt x="325594" y="477864"/>
                  <a:pt x="304329" y="469890"/>
                </a:cubicBezTo>
                <a:cubicBezTo>
                  <a:pt x="283064" y="461916"/>
                  <a:pt x="229901" y="98636"/>
                  <a:pt x="219269" y="392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4" name="フリーフォーム 553">
            <a:extLst>
              <a:ext uri="{FF2B5EF4-FFF2-40B4-BE49-F238E27FC236}">
                <a16:creationId xmlns:a16="http://schemas.microsoft.com/office/drawing/2014/main" id="{F3F52D73-84DA-AA2E-29A7-DB39C87B1758}"/>
              </a:ext>
            </a:extLst>
          </p:cNvPr>
          <p:cNvSpPr/>
          <p:nvPr/>
        </p:nvSpPr>
        <p:spPr>
          <a:xfrm>
            <a:off x="5120863" y="7915706"/>
            <a:ext cx="728186" cy="553196"/>
          </a:xfrm>
          <a:custGeom>
            <a:avLst/>
            <a:gdLst>
              <a:gd name="connsiteX0" fmla="*/ 328323 w 728186"/>
              <a:gd name="connsiteY0" fmla="*/ 234 h 553196"/>
              <a:gd name="connsiteX1" fmla="*/ 503760 w 728186"/>
              <a:gd name="connsiteY1" fmla="*/ 170354 h 553196"/>
              <a:gd name="connsiteX2" fmla="*/ 727044 w 728186"/>
              <a:gd name="connsiteY2" fmla="*/ 154406 h 553196"/>
              <a:gd name="connsiteX3" fmla="*/ 402751 w 728186"/>
              <a:gd name="connsiteY3" fmla="*/ 271364 h 553196"/>
              <a:gd name="connsiteX4" fmla="*/ 349588 w 728186"/>
              <a:gd name="connsiteY4" fmla="*/ 553127 h 553196"/>
              <a:gd name="connsiteX5" fmla="*/ 4030 w 728186"/>
              <a:gd name="connsiteY5" fmla="*/ 297945 h 553196"/>
              <a:gd name="connsiteX6" fmla="*/ 168835 w 728186"/>
              <a:gd name="connsiteY6" fmla="*/ 255415 h 553196"/>
              <a:gd name="connsiteX7" fmla="*/ 291109 w 728186"/>
              <a:gd name="connsiteY7" fmla="*/ 159722 h 553196"/>
              <a:gd name="connsiteX8" fmla="*/ 360221 w 728186"/>
              <a:gd name="connsiteY8" fmla="*/ 133141 h 553196"/>
              <a:gd name="connsiteX9" fmla="*/ 328323 w 728186"/>
              <a:gd name="connsiteY9" fmla="*/ 234 h 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186" h="553196">
                <a:moveTo>
                  <a:pt x="328323" y="234"/>
                </a:moveTo>
                <a:cubicBezTo>
                  <a:pt x="352246" y="6436"/>
                  <a:pt x="437307" y="144659"/>
                  <a:pt x="503760" y="170354"/>
                </a:cubicBezTo>
                <a:cubicBezTo>
                  <a:pt x="570214" y="196049"/>
                  <a:pt x="743879" y="137571"/>
                  <a:pt x="727044" y="154406"/>
                </a:cubicBezTo>
                <a:cubicBezTo>
                  <a:pt x="710209" y="171241"/>
                  <a:pt x="465660" y="204911"/>
                  <a:pt x="402751" y="271364"/>
                </a:cubicBezTo>
                <a:cubicBezTo>
                  <a:pt x="339842" y="337818"/>
                  <a:pt x="416042" y="548697"/>
                  <a:pt x="349588" y="553127"/>
                </a:cubicBezTo>
                <a:cubicBezTo>
                  <a:pt x="283134" y="557557"/>
                  <a:pt x="34155" y="347564"/>
                  <a:pt x="4030" y="297945"/>
                </a:cubicBezTo>
                <a:cubicBezTo>
                  <a:pt x="-26096" y="248326"/>
                  <a:pt x="120989" y="278452"/>
                  <a:pt x="168835" y="255415"/>
                </a:cubicBezTo>
                <a:cubicBezTo>
                  <a:pt x="216681" y="232378"/>
                  <a:pt x="259211" y="180101"/>
                  <a:pt x="291109" y="159722"/>
                </a:cubicBezTo>
                <a:cubicBezTo>
                  <a:pt x="323007" y="139343"/>
                  <a:pt x="354905" y="153520"/>
                  <a:pt x="360221" y="133141"/>
                </a:cubicBezTo>
                <a:cubicBezTo>
                  <a:pt x="365537" y="112762"/>
                  <a:pt x="304400" y="-5968"/>
                  <a:pt x="328323" y="2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フリーフォーム 554">
            <a:extLst>
              <a:ext uri="{FF2B5EF4-FFF2-40B4-BE49-F238E27FC236}">
                <a16:creationId xmlns:a16="http://schemas.microsoft.com/office/drawing/2014/main" id="{B2E761E7-DC6B-A8F2-9607-9B369B816B98}"/>
              </a:ext>
            </a:extLst>
          </p:cNvPr>
          <p:cNvSpPr/>
          <p:nvPr/>
        </p:nvSpPr>
        <p:spPr>
          <a:xfrm>
            <a:off x="3406922" y="8819624"/>
            <a:ext cx="574336" cy="1153808"/>
          </a:xfrm>
          <a:custGeom>
            <a:avLst/>
            <a:gdLst>
              <a:gd name="connsiteX0" fmla="*/ 22078 w 574336"/>
              <a:gd name="connsiteY0" fmla="*/ 16263 h 1153808"/>
              <a:gd name="connsiteX1" fmla="*/ 61835 w 574336"/>
              <a:gd name="connsiteY1" fmla="*/ 75898 h 1153808"/>
              <a:gd name="connsiteX2" fmla="*/ 429582 w 574336"/>
              <a:gd name="connsiteY2" fmla="*/ 453585 h 1153808"/>
              <a:gd name="connsiteX3" fmla="*/ 568730 w 574336"/>
              <a:gd name="connsiteY3" fmla="*/ 841211 h 1153808"/>
              <a:gd name="connsiteX4" fmla="*/ 260617 w 574336"/>
              <a:gd name="connsiteY4" fmla="*/ 413828 h 1153808"/>
              <a:gd name="connsiteX5" fmla="*/ 369948 w 574336"/>
              <a:gd name="connsiteY5" fmla="*/ 791515 h 1153808"/>
              <a:gd name="connsiteX6" fmla="*/ 419643 w 574336"/>
              <a:gd name="connsiteY6" fmla="*/ 1149324 h 1153808"/>
              <a:gd name="connsiteX7" fmla="*/ 320252 w 574336"/>
              <a:gd name="connsiteY7" fmla="*/ 533098 h 1153808"/>
              <a:gd name="connsiteX8" fmla="*/ 409704 w 574336"/>
              <a:gd name="connsiteY8" fmla="*/ 423767 h 1153808"/>
              <a:gd name="connsiteX9" fmla="*/ 369948 w 574336"/>
              <a:gd name="connsiteY9" fmla="*/ 75898 h 1153808"/>
              <a:gd name="connsiteX10" fmla="*/ 429582 w 574336"/>
              <a:gd name="connsiteY10" fmla="*/ 543037 h 1153808"/>
              <a:gd name="connsiteX11" fmla="*/ 290435 w 574336"/>
              <a:gd name="connsiteY11" fmla="*/ 284619 h 1153808"/>
              <a:gd name="connsiteX12" fmla="*/ 22078 w 574336"/>
              <a:gd name="connsiteY12" fmla="*/ 16263 h 115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4336" h="1153808">
                <a:moveTo>
                  <a:pt x="22078" y="16263"/>
                </a:moveTo>
                <a:cubicBezTo>
                  <a:pt x="-16022" y="-18524"/>
                  <a:pt x="-6082" y="3011"/>
                  <a:pt x="61835" y="75898"/>
                </a:cubicBezTo>
                <a:cubicBezTo>
                  <a:pt x="129752" y="148785"/>
                  <a:pt x="345100" y="326033"/>
                  <a:pt x="429582" y="453585"/>
                </a:cubicBezTo>
                <a:cubicBezTo>
                  <a:pt x="514064" y="581137"/>
                  <a:pt x="596891" y="847837"/>
                  <a:pt x="568730" y="841211"/>
                </a:cubicBezTo>
                <a:cubicBezTo>
                  <a:pt x="540569" y="834585"/>
                  <a:pt x="293747" y="422111"/>
                  <a:pt x="260617" y="413828"/>
                </a:cubicBezTo>
                <a:cubicBezTo>
                  <a:pt x="227487" y="405545"/>
                  <a:pt x="343444" y="668932"/>
                  <a:pt x="369948" y="791515"/>
                </a:cubicBezTo>
                <a:cubicBezTo>
                  <a:pt x="396452" y="914098"/>
                  <a:pt x="427926" y="1192394"/>
                  <a:pt x="419643" y="1149324"/>
                </a:cubicBezTo>
                <a:cubicBezTo>
                  <a:pt x="411360" y="1106254"/>
                  <a:pt x="321908" y="654024"/>
                  <a:pt x="320252" y="533098"/>
                </a:cubicBezTo>
                <a:cubicBezTo>
                  <a:pt x="318596" y="412172"/>
                  <a:pt x="401421" y="499967"/>
                  <a:pt x="409704" y="423767"/>
                </a:cubicBezTo>
                <a:cubicBezTo>
                  <a:pt x="417987" y="347567"/>
                  <a:pt x="366635" y="56020"/>
                  <a:pt x="369948" y="75898"/>
                </a:cubicBezTo>
                <a:cubicBezTo>
                  <a:pt x="373261" y="95776"/>
                  <a:pt x="442834" y="508250"/>
                  <a:pt x="429582" y="543037"/>
                </a:cubicBezTo>
                <a:cubicBezTo>
                  <a:pt x="416330" y="577824"/>
                  <a:pt x="360009" y="369102"/>
                  <a:pt x="290435" y="284619"/>
                </a:cubicBezTo>
                <a:cubicBezTo>
                  <a:pt x="220861" y="200136"/>
                  <a:pt x="60178" y="51050"/>
                  <a:pt x="22078" y="162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6" name="フリーフォーム 555">
            <a:extLst>
              <a:ext uri="{FF2B5EF4-FFF2-40B4-BE49-F238E27FC236}">
                <a16:creationId xmlns:a16="http://schemas.microsoft.com/office/drawing/2014/main" id="{0C53DA89-D7EC-CAD2-CDD5-79090465711D}"/>
              </a:ext>
            </a:extLst>
          </p:cNvPr>
          <p:cNvSpPr/>
          <p:nvPr/>
        </p:nvSpPr>
        <p:spPr>
          <a:xfrm>
            <a:off x="5806871" y="4322480"/>
            <a:ext cx="1043576" cy="2247879"/>
          </a:xfrm>
          <a:custGeom>
            <a:avLst/>
            <a:gdLst>
              <a:gd name="connsiteX0" fmla="*/ 57216 w 1043576"/>
              <a:gd name="connsiteY0" fmla="*/ 100433 h 2247879"/>
              <a:gd name="connsiteX1" fmla="*/ 87033 w 1043576"/>
              <a:gd name="connsiteY1" fmla="*/ 189885 h 2247879"/>
              <a:gd name="connsiteX2" fmla="*/ 921920 w 1043576"/>
              <a:gd name="connsiteY2" fmla="*/ 1670816 h 2247879"/>
              <a:gd name="connsiteX3" fmla="*/ 762894 w 1043576"/>
              <a:gd name="connsiteY3" fmla="*/ 1511790 h 2247879"/>
              <a:gd name="connsiteX4" fmla="*/ 1041190 w 1043576"/>
              <a:gd name="connsiteY4" fmla="*/ 2247285 h 2247879"/>
              <a:gd name="connsiteX5" fmla="*/ 574051 w 1043576"/>
              <a:gd name="connsiteY5" fmla="*/ 1372642 h 2247879"/>
              <a:gd name="connsiteX6" fmla="*/ 524355 w 1043576"/>
              <a:gd name="connsiteY6" fmla="*/ 1571424 h 2247879"/>
              <a:gd name="connsiteX7" fmla="*/ 415025 w 1043576"/>
              <a:gd name="connsiteY7" fmla="*/ 1004894 h 2247879"/>
              <a:gd name="connsiteX8" fmla="*/ 415025 w 1043576"/>
              <a:gd name="connsiteY8" fmla="*/ 1273250 h 2247879"/>
              <a:gd name="connsiteX9" fmla="*/ 365329 w 1043576"/>
              <a:gd name="connsiteY9" fmla="*/ 935320 h 2247879"/>
              <a:gd name="connsiteX10" fmla="*/ 57216 w 1043576"/>
              <a:gd name="connsiteY10" fmla="*/ 100433 h 224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3576" h="2247879">
                <a:moveTo>
                  <a:pt x="57216" y="100433"/>
                </a:moveTo>
                <a:cubicBezTo>
                  <a:pt x="10833" y="-23806"/>
                  <a:pt x="-57084" y="-71845"/>
                  <a:pt x="87033" y="189885"/>
                </a:cubicBezTo>
                <a:cubicBezTo>
                  <a:pt x="231150" y="451615"/>
                  <a:pt x="809277" y="1450499"/>
                  <a:pt x="921920" y="1670816"/>
                </a:cubicBezTo>
                <a:cubicBezTo>
                  <a:pt x="1034564" y="1891134"/>
                  <a:pt x="743016" y="1415712"/>
                  <a:pt x="762894" y="1511790"/>
                </a:cubicBezTo>
                <a:cubicBezTo>
                  <a:pt x="782772" y="1607868"/>
                  <a:pt x="1072664" y="2270476"/>
                  <a:pt x="1041190" y="2247285"/>
                </a:cubicBezTo>
                <a:cubicBezTo>
                  <a:pt x="1009716" y="2224094"/>
                  <a:pt x="660190" y="1485286"/>
                  <a:pt x="574051" y="1372642"/>
                </a:cubicBezTo>
                <a:cubicBezTo>
                  <a:pt x="487912" y="1259999"/>
                  <a:pt x="550859" y="1632715"/>
                  <a:pt x="524355" y="1571424"/>
                </a:cubicBezTo>
                <a:cubicBezTo>
                  <a:pt x="497851" y="1510133"/>
                  <a:pt x="433247" y="1054590"/>
                  <a:pt x="415025" y="1004894"/>
                </a:cubicBezTo>
                <a:cubicBezTo>
                  <a:pt x="396803" y="955198"/>
                  <a:pt x="423308" y="1284846"/>
                  <a:pt x="415025" y="1273250"/>
                </a:cubicBezTo>
                <a:cubicBezTo>
                  <a:pt x="406742" y="1261654"/>
                  <a:pt x="421651" y="1134102"/>
                  <a:pt x="365329" y="935320"/>
                </a:cubicBezTo>
                <a:cubicBezTo>
                  <a:pt x="309007" y="736538"/>
                  <a:pt x="103599" y="224672"/>
                  <a:pt x="57216" y="100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7" name="フリーフォーム 556">
            <a:extLst>
              <a:ext uri="{FF2B5EF4-FFF2-40B4-BE49-F238E27FC236}">
                <a16:creationId xmlns:a16="http://schemas.microsoft.com/office/drawing/2014/main" id="{50746367-B667-8796-EA8E-31B22C6CCE22}"/>
              </a:ext>
            </a:extLst>
          </p:cNvPr>
          <p:cNvSpPr/>
          <p:nvPr/>
        </p:nvSpPr>
        <p:spPr>
          <a:xfrm>
            <a:off x="4293630" y="4028229"/>
            <a:ext cx="576702" cy="947137"/>
          </a:xfrm>
          <a:custGeom>
            <a:avLst/>
            <a:gdLst>
              <a:gd name="connsiteX0" fmla="*/ 576544 w 576702"/>
              <a:gd name="connsiteY0" fmla="*/ 106449 h 947137"/>
              <a:gd name="connsiteX1" fmla="*/ 218735 w 576702"/>
              <a:gd name="connsiteY1" fmla="*/ 672980 h 947137"/>
              <a:gd name="connsiteX2" fmla="*/ 298248 w 576702"/>
              <a:gd name="connsiteY2" fmla="*/ 414562 h 947137"/>
              <a:gd name="connsiteX3" fmla="*/ 74 w 576702"/>
              <a:gd name="connsiteY3" fmla="*/ 941336 h 947137"/>
              <a:gd name="connsiteX4" fmla="*/ 268431 w 576702"/>
              <a:gd name="connsiteY4" fmla="*/ 7058 h 947137"/>
              <a:gd name="connsiteX5" fmla="*/ 169040 w 576702"/>
              <a:gd name="connsiteY5" fmla="*/ 494075 h 947137"/>
              <a:gd name="connsiteX6" fmla="*/ 576544 w 576702"/>
              <a:gd name="connsiteY6" fmla="*/ 106449 h 94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02" h="947137">
                <a:moveTo>
                  <a:pt x="576544" y="106449"/>
                </a:moveTo>
                <a:cubicBezTo>
                  <a:pt x="584826" y="136266"/>
                  <a:pt x="265118" y="621628"/>
                  <a:pt x="218735" y="672980"/>
                </a:cubicBezTo>
                <a:cubicBezTo>
                  <a:pt x="172352" y="724332"/>
                  <a:pt x="334691" y="369836"/>
                  <a:pt x="298248" y="414562"/>
                </a:cubicBezTo>
                <a:cubicBezTo>
                  <a:pt x="261804" y="459288"/>
                  <a:pt x="5043" y="1009253"/>
                  <a:pt x="74" y="941336"/>
                </a:cubicBezTo>
                <a:cubicBezTo>
                  <a:pt x="-4896" y="873419"/>
                  <a:pt x="240270" y="81601"/>
                  <a:pt x="268431" y="7058"/>
                </a:cubicBezTo>
                <a:cubicBezTo>
                  <a:pt x="296592" y="-67486"/>
                  <a:pt x="124314" y="472540"/>
                  <a:pt x="169040" y="494075"/>
                </a:cubicBezTo>
                <a:cubicBezTo>
                  <a:pt x="213766" y="515610"/>
                  <a:pt x="568262" y="76632"/>
                  <a:pt x="576544" y="106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8" name="フリーフォーム 557">
            <a:extLst>
              <a:ext uri="{FF2B5EF4-FFF2-40B4-BE49-F238E27FC236}">
                <a16:creationId xmlns:a16="http://schemas.microsoft.com/office/drawing/2014/main" id="{F939DCF9-A3C7-F1E5-9A89-18381A18433C}"/>
              </a:ext>
            </a:extLst>
          </p:cNvPr>
          <p:cNvSpPr/>
          <p:nvPr/>
        </p:nvSpPr>
        <p:spPr>
          <a:xfrm>
            <a:off x="4921540" y="10601325"/>
            <a:ext cx="548649" cy="314702"/>
          </a:xfrm>
          <a:custGeom>
            <a:avLst/>
            <a:gdLst>
              <a:gd name="connsiteX0" fmla="*/ 2885 w 548649"/>
              <a:gd name="connsiteY0" fmla="*/ 0 h 314702"/>
              <a:gd name="connsiteX1" fmla="*/ 31460 w 548649"/>
              <a:gd name="connsiteY1" fmla="*/ 104775 h 314702"/>
              <a:gd name="connsiteX2" fmla="*/ 6060 w 548649"/>
              <a:gd name="connsiteY2" fmla="*/ 127000 h 314702"/>
              <a:gd name="connsiteX3" fmla="*/ 167985 w 548649"/>
              <a:gd name="connsiteY3" fmla="*/ 190500 h 314702"/>
              <a:gd name="connsiteX4" fmla="*/ 510885 w 548649"/>
              <a:gd name="connsiteY4" fmla="*/ 314325 h 314702"/>
              <a:gd name="connsiteX5" fmla="*/ 488660 w 548649"/>
              <a:gd name="connsiteY5" fmla="*/ 228600 h 314702"/>
              <a:gd name="connsiteX6" fmla="*/ 526760 w 548649"/>
              <a:gd name="connsiteY6" fmla="*/ 215900 h 314702"/>
              <a:gd name="connsiteX7" fmla="*/ 98135 w 548649"/>
              <a:gd name="connsiteY7" fmla="*/ 66675 h 314702"/>
              <a:gd name="connsiteX8" fmla="*/ 72735 w 548649"/>
              <a:gd name="connsiteY8" fmla="*/ 57150 h 314702"/>
              <a:gd name="connsiteX9" fmla="*/ 85435 w 548649"/>
              <a:gd name="connsiteY9" fmla="*/ 104775 h 314702"/>
              <a:gd name="connsiteX10" fmla="*/ 2885 w 548649"/>
              <a:gd name="connsiteY10" fmla="*/ 0 h 31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649" h="314702">
                <a:moveTo>
                  <a:pt x="2885" y="0"/>
                </a:moveTo>
                <a:cubicBezTo>
                  <a:pt x="-6111" y="0"/>
                  <a:pt x="30931" y="83608"/>
                  <a:pt x="31460" y="104775"/>
                </a:cubicBezTo>
                <a:cubicBezTo>
                  <a:pt x="31989" y="125942"/>
                  <a:pt x="-16694" y="112713"/>
                  <a:pt x="6060" y="127000"/>
                </a:cubicBezTo>
                <a:cubicBezTo>
                  <a:pt x="28814" y="141288"/>
                  <a:pt x="167985" y="190500"/>
                  <a:pt x="167985" y="190500"/>
                </a:cubicBezTo>
                <a:cubicBezTo>
                  <a:pt x="252122" y="221721"/>
                  <a:pt x="457439" y="307975"/>
                  <a:pt x="510885" y="314325"/>
                </a:cubicBezTo>
                <a:cubicBezTo>
                  <a:pt x="564331" y="320675"/>
                  <a:pt x="486014" y="245004"/>
                  <a:pt x="488660" y="228600"/>
                </a:cubicBezTo>
                <a:cubicBezTo>
                  <a:pt x="491306" y="212196"/>
                  <a:pt x="591847" y="242887"/>
                  <a:pt x="526760" y="215900"/>
                </a:cubicBezTo>
                <a:cubicBezTo>
                  <a:pt x="461673" y="188913"/>
                  <a:pt x="173806" y="93133"/>
                  <a:pt x="98135" y="66675"/>
                </a:cubicBezTo>
                <a:cubicBezTo>
                  <a:pt x="22464" y="40217"/>
                  <a:pt x="74852" y="50800"/>
                  <a:pt x="72735" y="57150"/>
                </a:cubicBezTo>
                <a:cubicBezTo>
                  <a:pt x="70618" y="63500"/>
                  <a:pt x="102898" y="118004"/>
                  <a:pt x="85435" y="104775"/>
                </a:cubicBezTo>
                <a:cubicBezTo>
                  <a:pt x="67973" y="91546"/>
                  <a:pt x="11881" y="0"/>
                  <a:pt x="2885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フリーフォーム 558">
            <a:extLst>
              <a:ext uri="{FF2B5EF4-FFF2-40B4-BE49-F238E27FC236}">
                <a16:creationId xmlns:a16="http://schemas.microsoft.com/office/drawing/2014/main" id="{8EEB6CD0-0B18-2CE3-E261-D2AA8454E610}"/>
              </a:ext>
            </a:extLst>
          </p:cNvPr>
          <p:cNvSpPr/>
          <p:nvPr/>
        </p:nvSpPr>
        <p:spPr>
          <a:xfrm>
            <a:off x="3122614" y="9304020"/>
            <a:ext cx="362496" cy="434624"/>
          </a:xfrm>
          <a:custGeom>
            <a:avLst/>
            <a:gdLst>
              <a:gd name="connsiteX0" fmla="*/ 1586 w 362496"/>
              <a:gd name="connsiteY0" fmla="*/ 0 h 434624"/>
              <a:gd name="connsiteX1" fmla="*/ 146366 w 362496"/>
              <a:gd name="connsiteY1" fmla="*/ 274320 h 434624"/>
              <a:gd name="connsiteX2" fmla="*/ 32066 w 362496"/>
              <a:gd name="connsiteY2" fmla="*/ 312420 h 434624"/>
              <a:gd name="connsiteX3" fmla="*/ 352106 w 362496"/>
              <a:gd name="connsiteY3" fmla="*/ 434340 h 434624"/>
              <a:gd name="connsiteX4" fmla="*/ 260666 w 362496"/>
              <a:gd name="connsiteY4" fmla="*/ 274320 h 434624"/>
              <a:gd name="connsiteX5" fmla="*/ 1586 w 362496"/>
              <a:gd name="connsiteY5" fmla="*/ 0 h 43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496" h="434624">
                <a:moveTo>
                  <a:pt x="1586" y="0"/>
                </a:moveTo>
                <a:cubicBezTo>
                  <a:pt x="-17464" y="0"/>
                  <a:pt x="141286" y="222250"/>
                  <a:pt x="146366" y="274320"/>
                </a:cubicBezTo>
                <a:cubicBezTo>
                  <a:pt x="151446" y="326390"/>
                  <a:pt x="-2224" y="285750"/>
                  <a:pt x="32066" y="312420"/>
                </a:cubicBezTo>
                <a:cubicBezTo>
                  <a:pt x="66356" y="339090"/>
                  <a:pt x="314006" y="440690"/>
                  <a:pt x="352106" y="434340"/>
                </a:cubicBezTo>
                <a:cubicBezTo>
                  <a:pt x="390206" y="427990"/>
                  <a:pt x="315276" y="349250"/>
                  <a:pt x="260666" y="274320"/>
                </a:cubicBezTo>
                <a:cubicBezTo>
                  <a:pt x="206056" y="199390"/>
                  <a:pt x="20636" y="0"/>
                  <a:pt x="158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0" name="フリーフォーム 559">
            <a:extLst>
              <a:ext uri="{FF2B5EF4-FFF2-40B4-BE49-F238E27FC236}">
                <a16:creationId xmlns:a16="http://schemas.microsoft.com/office/drawing/2014/main" id="{EF27F199-8D52-79CD-C550-2E2BD5EAE8D5}"/>
              </a:ext>
            </a:extLst>
          </p:cNvPr>
          <p:cNvSpPr/>
          <p:nvPr/>
        </p:nvSpPr>
        <p:spPr>
          <a:xfrm>
            <a:off x="1110928" y="7967676"/>
            <a:ext cx="391830" cy="978208"/>
          </a:xfrm>
          <a:custGeom>
            <a:avLst/>
            <a:gdLst>
              <a:gd name="connsiteX0" fmla="*/ 1592 w 391830"/>
              <a:gd name="connsiteY0" fmla="*/ 2844 h 978208"/>
              <a:gd name="connsiteX1" fmla="*/ 176852 w 391830"/>
              <a:gd name="connsiteY1" fmla="*/ 940104 h 978208"/>
              <a:gd name="connsiteX2" fmla="*/ 222572 w 391830"/>
              <a:gd name="connsiteY2" fmla="*/ 810564 h 978208"/>
              <a:gd name="connsiteX3" fmla="*/ 390212 w 391830"/>
              <a:gd name="connsiteY3" fmla="*/ 947724 h 978208"/>
              <a:gd name="connsiteX4" fmla="*/ 291152 w 391830"/>
              <a:gd name="connsiteY4" fmla="*/ 658164 h 978208"/>
              <a:gd name="connsiteX5" fmla="*/ 1592 w 391830"/>
              <a:gd name="connsiteY5" fmla="*/ 2844 h 97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830" h="978208">
                <a:moveTo>
                  <a:pt x="1592" y="2844"/>
                </a:moveTo>
                <a:cubicBezTo>
                  <a:pt x="-17458" y="49834"/>
                  <a:pt x="140022" y="805484"/>
                  <a:pt x="176852" y="940104"/>
                </a:cubicBezTo>
                <a:cubicBezTo>
                  <a:pt x="213682" y="1074724"/>
                  <a:pt x="187012" y="809294"/>
                  <a:pt x="222572" y="810564"/>
                </a:cubicBezTo>
                <a:cubicBezTo>
                  <a:pt x="258132" y="811834"/>
                  <a:pt x="378782" y="973124"/>
                  <a:pt x="390212" y="947724"/>
                </a:cubicBezTo>
                <a:cubicBezTo>
                  <a:pt x="401642" y="922324"/>
                  <a:pt x="350842" y="811834"/>
                  <a:pt x="291152" y="658164"/>
                </a:cubicBezTo>
                <a:cubicBezTo>
                  <a:pt x="231462" y="504494"/>
                  <a:pt x="20642" y="-44146"/>
                  <a:pt x="1592" y="28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1" name="フリーフォーム 560">
            <a:extLst>
              <a:ext uri="{FF2B5EF4-FFF2-40B4-BE49-F238E27FC236}">
                <a16:creationId xmlns:a16="http://schemas.microsoft.com/office/drawing/2014/main" id="{160484E9-F5C8-545C-912E-7DD8B542A4DB}"/>
              </a:ext>
            </a:extLst>
          </p:cNvPr>
          <p:cNvSpPr/>
          <p:nvPr/>
        </p:nvSpPr>
        <p:spPr>
          <a:xfrm>
            <a:off x="1760192" y="8958233"/>
            <a:ext cx="878961" cy="851805"/>
          </a:xfrm>
          <a:custGeom>
            <a:avLst/>
            <a:gdLst>
              <a:gd name="connsiteX0" fmla="*/ 99088 w 878961"/>
              <a:gd name="connsiteY0" fmla="*/ 2887 h 851805"/>
              <a:gd name="connsiteX1" fmla="*/ 868708 w 878961"/>
              <a:gd name="connsiteY1" fmla="*/ 635347 h 851805"/>
              <a:gd name="connsiteX2" fmla="*/ 541048 w 878961"/>
              <a:gd name="connsiteY2" fmla="*/ 475327 h 851805"/>
              <a:gd name="connsiteX3" fmla="*/ 533428 w 878961"/>
              <a:gd name="connsiteY3" fmla="*/ 848707 h 851805"/>
              <a:gd name="connsiteX4" fmla="*/ 419128 w 878961"/>
              <a:gd name="connsiteY4" fmla="*/ 627727 h 851805"/>
              <a:gd name="connsiteX5" fmla="*/ 28 w 878961"/>
              <a:gd name="connsiteY5" fmla="*/ 185767 h 851805"/>
              <a:gd name="connsiteX6" fmla="*/ 396268 w 878961"/>
              <a:gd name="connsiteY6" fmla="*/ 391507 h 851805"/>
              <a:gd name="connsiteX7" fmla="*/ 99088 w 878961"/>
              <a:gd name="connsiteY7" fmla="*/ 2887 h 85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961" h="851805">
                <a:moveTo>
                  <a:pt x="99088" y="2887"/>
                </a:moveTo>
                <a:cubicBezTo>
                  <a:pt x="177828" y="43527"/>
                  <a:pt x="795048" y="556607"/>
                  <a:pt x="868708" y="635347"/>
                </a:cubicBezTo>
                <a:cubicBezTo>
                  <a:pt x="942368" y="714087"/>
                  <a:pt x="596928" y="439767"/>
                  <a:pt x="541048" y="475327"/>
                </a:cubicBezTo>
                <a:cubicBezTo>
                  <a:pt x="485168" y="510887"/>
                  <a:pt x="553748" y="823307"/>
                  <a:pt x="533428" y="848707"/>
                </a:cubicBezTo>
                <a:cubicBezTo>
                  <a:pt x="513108" y="874107"/>
                  <a:pt x="508028" y="738217"/>
                  <a:pt x="419128" y="627727"/>
                </a:cubicBezTo>
                <a:cubicBezTo>
                  <a:pt x="330228" y="517237"/>
                  <a:pt x="3838" y="225137"/>
                  <a:pt x="28" y="185767"/>
                </a:cubicBezTo>
                <a:cubicBezTo>
                  <a:pt x="-3782" y="146397"/>
                  <a:pt x="375948" y="419447"/>
                  <a:pt x="396268" y="391507"/>
                </a:cubicBezTo>
                <a:cubicBezTo>
                  <a:pt x="416588" y="363567"/>
                  <a:pt x="20348" y="-37753"/>
                  <a:pt x="99088" y="28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2" name="フリーフォーム 561">
            <a:extLst>
              <a:ext uri="{FF2B5EF4-FFF2-40B4-BE49-F238E27FC236}">
                <a16:creationId xmlns:a16="http://schemas.microsoft.com/office/drawing/2014/main" id="{558BEE5B-A754-8133-1E95-E113AB933DA4}"/>
              </a:ext>
            </a:extLst>
          </p:cNvPr>
          <p:cNvSpPr/>
          <p:nvPr/>
        </p:nvSpPr>
        <p:spPr>
          <a:xfrm>
            <a:off x="5091804" y="8329814"/>
            <a:ext cx="1434701" cy="2299658"/>
          </a:xfrm>
          <a:custGeom>
            <a:avLst/>
            <a:gdLst>
              <a:gd name="connsiteX0" fmla="*/ 1423296 w 1434701"/>
              <a:gd name="connsiteY0" fmla="*/ 29326 h 2299658"/>
              <a:gd name="connsiteX1" fmla="*/ 74556 w 1434701"/>
              <a:gd name="connsiteY1" fmla="*/ 2201026 h 2299658"/>
              <a:gd name="connsiteX2" fmla="*/ 165996 w 1434701"/>
              <a:gd name="connsiteY2" fmla="*/ 1934326 h 2299658"/>
              <a:gd name="connsiteX3" fmla="*/ 89796 w 1434701"/>
              <a:gd name="connsiteY3" fmla="*/ 1980046 h 2299658"/>
              <a:gd name="connsiteX4" fmla="*/ 684156 w 1434701"/>
              <a:gd name="connsiteY4" fmla="*/ 791326 h 2299658"/>
              <a:gd name="connsiteX5" fmla="*/ 722256 w 1434701"/>
              <a:gd name="connsiteY5" fmla="*/ 936106 h 2299658"/>
              <a:gd name="connsiteX6" fmla="*/ 1423296 w 1434701"/>
              <a:gd name="connsiteY6" fmla="*/ 29326 h 22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4701" h="2299658">
                <a:moveTo>
                  <a:pt x="1423296" y="29326"/>
                </a:moveTo>
                <a:cubicBezTo>
                  <a:pt x="1315346" y="240146"/>
                  <a:pt x="284106" y="1883526"/>
                  <a:pt x="74556" y="2201026"/>
                </a:cubicBezTo>
                <a:cubicBezTo>
                  <a:pt x="-134994" y="2518526"/>
                  <a:pt x="163456" y="1971156"/>
                  <a:pt x="165996" y="1934326"/>
                </a:cubicBezTo>
                <a:cubicBezTo>
                  <a:pt x="168536" y="1897496"/>
                  <a:pt x="3436" y="2170546"/>
                  <a:pt x="89796" y="1980046"/>
                </a:cubicBezTo>
                <a:cubicBezTo>
                  <a:pt x="176156" y="1789546"/>
                  <a:pt x="578746" y="965316"/>
                  <a:pt x="684156" y="791326"/>
                </a:cubicBezTo>
                <a:cubicBezTo>
                  <a:pt x="789566" y="617336"/>
                  <a:pt x="604146" y="1063106"/>
                  <a:pt x="722256" y="936106"/>
                </a:cubicBezTo>
                <a:cubicBezTo>
                  <a:pt x="840366" y="809106"/>
                  <a:pt x="1531246" y="-181494"/>
                  <a:pt x="1423296" y="293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3" name="フリーフォーム 562">
            <a:extLst>
              <a:ext uri="{FF2B5EF4-FFF2-40B4-BE49-F238E27FC236}">
                <a16:creationId xmlns:a16="http://schemas.microsoft.com/office/drawing/2014/main" id="{6ED520AB-5F2E-0187-7305-ABC2F7A080C0}"/>
              </a:ext>
            </a:extLst>
          </p:cNvPr>
          <p:cNvSpPr/>
          <p:nvPr/>
        </p:nvSpPr>
        <p:spPr>
          <a:xfrm>
            <a:off x="1440160" y="7985729"/>
            <a:ext cx="1102178" cy="1473860"/>
          </a:xfrm>
          <a:custGeom>
            <a:avLst/>
            <a:gdLst>
              <a:gd name="connsiteX0" fmla="*/ 20 w 1102178"/>
              <a:gd name="connsiteY0" fmla="*/ 31 h 1473860"/>
              <a:gd name="connsiteX1" fmla="*/ 609620 w 1102178"/>
              <a:gd name="connsiteY1" fmla="*/ 701071 h 1473860"/>
              <a:gd name="connsiteX2" fmla="*/ 548660 w 1102178"/>
              <a:gd name="connsiteY2" fmla="*/ 548671 h 1473860"/>
              <a:gd name="connsiteX3" fmla="*/ 693440 w 1102178"/>
              <a:gd name="connsiteY3" fmla="*/ 822991 h 1473860"/>
              <a:gd name="connsiteX4" fmla="*/ 701060 w 1102178"/>
              <a:gd name="connsiteY4" fmla="*/ 602011 h 1473860"/>
              <a:gd name="connsiteX5" fmla="*/ 1097300 w 1102178"/>
              <a:gd name="connsiteY5" fmla="*/ 1463071 h 1473860"/>
              <a:gd name="connsiteX6" fmla="*/ 891560 w 1102178"/>
              <a:gd name="connsiteY6" fmla="*/ 1036351 h 1473860"/>
              <a:gd name="connsiteX7" fmla="*/ 449600 w 1102178"/>
              <a:gd name="connsiteY7" fmla="*/ 320071 h 1473860"/>
              <a:gd name="connsiteX8" fmla="*/ 586760 w 1102178"/>
              <a:gd name="connsiteY8" fmla="*/ 670591 h 1473860"/>
              <a:gd name="connsiteX9" fmla="*/ 20 w 1102178"/>
              <a:gd name="connsiteY9" fmla="*/ 31 h 147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2178" h="1473860">
                <a:moveTo>
                  <a:pt x="20" y="31"/>
                </a:moveTo>
                <a:cubicBezTo>
                  <a:pt x="3830" y="5111"/>
                  <a:pt x="518180" y="609631"/>
                  <a:pt x="609620" y="701071"/>
                </a:cubicBezTo>
                <a:cubicBezTo>
                  <a:pt x="701060" y="792511"/>
                  <a:pt x="534690" y="528351"/>
                  <a:pt x="548660" y="548671"/>
                </a:cubicBezTo>
                <a:cubicBezTo>
                  <a:pt x="562630" y="568991"/>
                  <a:pt x="668040" y="814101"/>
                  <a:pt x="693440" y="822991"/>
                </a:cubicBezTo>
                <a:cubicBezTo>
                  <a:pt x="718840" y="831881"/>
                  <a:pt x="633750" y="495331"/>
                  <a:pt x="701060" y="602011"/>
                </a:cubicBezTo>
                <a:cubicBezTo>
                  <a:pt x="768370" y="708691"/>
                  <a:pt x="1065550" y="1390681"/>
                  <a:pt x="1097300" y="1463071"/>
                </a:cubicBezTo>
                <a:cubicBezTo>
                  <a:pt x="1129050" y="1535461"/>
                  <a:pt x="999510" y="1226851"/>
                  <a:pt x="891560" y="1036351"/>
                </a:cubicBezTo>
                <a:cubicBezTo>
                  <a:pt x="783610" y="845851"/>
                  <a:pt x="500400" y="381031"/>
                  <a:pt x="449600" y="320071"/>
                </a:cubicBezTo>
                <a:cubicBezTo>
                  <a:pt x="398800" y="259111"/>
                  <a:pt x="657880" y="730281"/>
                  <a:pt x="586760" y="670591"/>
                </a:cubicBezTo>
                <a:cubicBezTo>
                  <a:pt x="515640" y="610901"/>
                  <a:pt x="-3790" y="-5049"/>
                  <a:pt x="20" y="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4" name="フリーフォーム 563">
            <a:extLst>
              <a:ext uri="{FF2B5EF4-FFF2-40B4-BE49-F238E27FC236}">
                <a16:creationId xmlns:a16="http://schemas.microsoft.com/office/drawing/2014/main" id="{002BFC9B-D89A-7B52-6A15-03B1D9485F95}"/>
              </a:ext>
            </a:extLst>
          </p:cNvPr>
          <p:cNvSpPr/>
          <p:nvPr/>
        </p:nvSpPr>
        <p:spPr>
          <a:xfrm>
            <a:off x="1367817" y="8458037"/>
            <a:ext cx="194587" cy="1582311"/>
          </a:xfrm>
          <a:custGeom>
            <a:avLst/>
            <a:gdLst>
              <a:gd name="connsiteX0" fmla="*/ 3783 w 194587"/>
              <a:gd name="connsiteY0" fmla="*/ 163 h 1582311"/>
              <a:gd name="connsiteX1" fmla="*/ 140943 w 194587"/>
              <a:gd name="connsiteY1" fmla="*/ 678343 h 1582311"/>
              <a:gd name="connsiteX2" fmla="*/ 156183 w 194587"/>
              <a:gd name="connsiteY2" fmla="*/ 579283 h 1582311"/>
              <a:gd name="connsiteX3" fmla="*/ 194283 w 194587"/>
              <a:gd name="connsiteY3" fmla="*/ 1577503 h 1582311"/>
              <a:gd name="connsiteX4" fmla="*/ 133323 w 194587"/>
              <a:gd name="connsiteY4" fmla="*/ 952663 h 1582311"/>
              <a:gd name="connsiteX5" fmla="*/ 19023 w 194587"/>
              <a:gd name="connsiteY5" fmla="*/ 815503 h 1582311"/>
              <a:gd name="connsiteX6" fmla="*/ 34263 w 194587"/>
              <a:gd name="connsiteY6" fmla="*/ 746923 h 1582311"/>
              <a:gd name="connsiteX7" fmla="*/ 3783 w 194587"/>
              <a:gd name="connsiteY7" fmla="*/ 163 h 158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587" h="1582311">
                <a:moveTo>
                  <a:pt x="3783" y="163"/>
                </a:moveTo>
                <a:cubicBezTo>
                  <a:pt x="21563" y="-11267"/>
                  <a:pt x="115543" y="581823"/>
                  <a:pt x="140943" y="678343"/>
                </a:cubicBezTo>
                <a:cubicBezTo>
                  <a:pt x="166343" y="774863"/>
                  <a:pt x="147293" y="429423"/>
                  <a:pt x="156183" y="579283"/>
                </a:cubicBezTo>
                <a:cubicBezTo>
                  <a:pt x="165073" y="729143"/>
                  <a:pt x="198093" y="1515273"/>
                  <a:pt x="194283" y="1577503"/>
                </a:cubicBezTo>
                <a:cubicBezTo>
                  <a:pt x="190473" y="1639733"/>
                  <a:pt x="162533" y="1079663"/>
                  <a:pt x="133323" y="952663"/>
                </a:cubicBezTo>
                <a:cubicBezTo>
                  <a:pt x="104113" y="825663"/>
                  <a:pt x="35533" y="849793"/>
                  <a:pt x="19023" y="815503"/>
                </a:cubicBezTo>
                <a:cubicBezTo>
                  <a:pt x="2513" y="781213"/>
                  <a:pt x="31723" y="879003"/>
                  <a:pt x="34263" y="746923"/>
                </a:cubicBezTo>
                <a:cubicBezTo>
                  <a:pt x="36803" y="614843"/>
                  <a:pt x="-13997" y="11593"/>
                  <a:pt x="3783" y="1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5" name="フリーフォーム 564">
            <a:extLst>
              <a:ext uri="{FF2B5EF4-FFF2-40B4-BE49-F238E27FC236}">
                <a16:creationId xmlns:a16="http://schemas.microsoft.com/office/drawing/2014/main" id="{A3925DF1-DBA6-531A-88B3-59BDF5B6F9CB}"/>
              </a:ext>
            </a:extLst>
          </p:cNvPr>
          <p:cNvSpPr/>
          <p:nvPr/>
        </p:nvSpPr>
        <p:spPr>
          <a:xfrm>
            <a:off x="2685585" y="9009012"/>
            <a:ext cx="626865" cy="520386"/>
          </a:xfrm>
          <a:custGeom>
            <a:avLst/>
            <a:gdLst>
              <a:gd name="connsiteX0" fmla="*/ 4275 w 626865"/>
              <a:gd name="connsiteY0" fmla="*/ 112128 h 520386"/>
              <a:gd name="connsiteX1" fmla="*/ 461475 w 626865"/>
              <a:gd name="connsiteY1" fmla="*/ 234048 h 520386"/>
              <a:gd name="connsiteX2" fmla="*/ 133815 w 626865"/>
              <a:gd name="connsiteY2" fmla="*/ 5448 h 520386"/>
              <a:gd name="connsiteX3" fmla="*/ 621495 w 626865"/>
              <a:gd name="connsiteY3" fmla="*/ 508368 h 520386"/>
              <a:gd name="connsiteX4" fmla="*/ 377655 w 626865"/>
              <a:gd name="connsiteY4" fmla="*/ 355968 h 520386"/>
              <a:gd name="connsiteX5" fmla="*/ 118575 w 626865"/>
              <a:gd name="connsiteY5" fmla="*/ 272148 h 520386"/>
              <a:gd name="connsiteX6" fmla="*/ 225255 w 626865"/>
              <a:gd name="connsiteY6" fmla="*/ 325488 h 520386"/>
              <a:gd name="connsiteX7" fmla="*/ 4275 w 626865"/>
              <a:gd name="connsiteY7" fmla="*/ 112128 h 52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65" h="520386">
                <a:moveTo>
                  <a:pt x="4275" y="112128"/>
                </a:moveTo>
                <a:cubicBezTo>
                  <a:pt x="43645" y="96888"/>
                  <a:pt x="439885" y="251828"/>
                  <a:pt x="461475" y="234048"/>
                </a:cubicBezTo>
                <a:cubicBezTo>
                  <a:pt x="483065" y="216268"/>
                  <a:pt x="107145" y="-40272"/>
                  <a:pt x="133815" y="5448"/>
                </a:cubicBezTo>
                <a:cubicBezTo>
                  <a:pt x="160485" y="51168"/>
                  <a:pt x="580855" y="449948"/>
                  <a:pt x="621495" y="508368"/>
                </a:cubicBezTo>
                <a:cubicBezTo>
                  <a:pt x="662135" y="566788"/>
                  <a:pt x="461475" y="395338"/>
                  <a:pt x="377655" y="355968"/>
                </a:cubicBezTo>
                <a:cubicBezTo>
                  <a:pt x="293835" y="316598"/>
                  <a:pt x="143975" y="277228"/>
                  <a:pt x="118575" y="272148"/>
                </a:cubicBezTo>
                <a:cubicBezTo>
                  <a:pt x="93175" y="267068"/>
                  <a:pt x="240495" y="354698"/>
                  <a:pt x="225255" y="325488"/>
                </a:cubicBezTo>
                <a:cubicBezTo>
                  <a:pt x="210015" y="296278"/>
                  <a:pt x="-35095" y="127368"/>
                  <a:pt x="4275" y="112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6" name="フリーフォーム 565">
            <a:extLst>
              <a:ext uri="{FF2B5EF4-FFF2-40B4-BE49-F238E27FC236}">
                <a16:creationId xmlns:a16="http://schemas.microsoft.com/office/drawing/2014/main" id="{61FCCDA2-8117-F15F-D6AF-6EEECD79B83F}"/>
              </a:ext>
            </a:extLst>
          </p:cNvPr>
          <p:cNvSpPr/>
          <p:nvPr/>
        </p:nvSpPr>
        <p:spPr>
          <a:xfrm>
            <a:off x="1286749" y="7368525"/>
            <a:ext cx="811151" cy="1316832"/>
          </a:xfrm>
          <a:custGeom>
            <a:avLst/>
            <a:gdLst>
              <a:gd name="connsiteX0" fmla="*/ 31511 w 811151"/>
              <a:gd name="connsiteY0" fmla="*/ 419115 h 1316832"/>
              <a:gd name="connsiteX1" fmla="*/ 763031 w 811151"/>
              <a:gd name="connsiteY1" fmla="*/ 1264935 h 1316832"/>
              <a:gd name="connsiteX2" fmla="*/ 686831 w 811151"/>
              <a:gd name="connsiteY2" fmla="*/ 1188735 h 1316832"/>
              <a:gd name="connsiteX3" fmla="*/ 244871 w 811151"/>
              <a:gd name="connsiteY3" fmla="*/ 891555 h 1316832"/>
              <a:gd name="connsiteX4" fmla="*/ 618251 w 811151"/>
              <a:gd name="connsiteY4" fmla="*/ 1104915 h 1316832"/>
              <a:gd name="connsiteX5" fmla="*/ 473471 w 811151"/>
              <a:gd name="connsiteY5" fmla="*/ 967755 h 1316832"/>
              <a:gd name="connsiteX6" fmla="*/ 122951 w 811151"/>
              <a:gd name="connsiteY6" fmla="*/ 472455 h 1316832"/>
              <a:gd name="connsiteX7" fmla="*/ 130571 w 811151"/>
              <a:gd name="connsiteY7" fmla="*/ 15 h 1316832"/>
              <a:gd name="connsiteX8" fmla="*/ 130571 w 811151"/>
              <a:gd name="connsiteY8" fmla="*/ 487695 h 1316832"/>
              <a:gd name="connsiteX9" fmla="*/ 31511 w 811151"/>
              <a:gd name="connsiteY9" fmla="*/ 419115 h 131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151" h="1316832">
                <a:moveTo>
                  <a:pt x="31511" y="419115"/>
                </a:moveTo>
                <a:cubicBezTo>
                  <a:pt x="136921" y="548655"/>
                  <a:pt x="653811" y="1136665"/>
                  <a:pt x="763031" y="1264935"/>
                </a:cubicBezTo>
                <a:cubicBezTo>
                  <a:pt x="872251" y="1393205"/>
                  <a:pt x="773191" y="1250965"/>
                  <a:pt x="686831" y="1188735"/>
                </a:cubicBezTo>
                <a:cubicBezTo>
                  <a:pt x="600471" y="1126505"/>
                  <a:pt x="256301" y="905525"/>
                  <a:pt x="244871" y="891555"/>
                </a:cubicBezTo>
                <a:cubicBezTo>
                  <a:pt x="233441" y="877585"/>
                  <a:pt x="580151" y="1092215"/>
                  <a:pt x="618251" y="1104915"/>
                </a:cubicBezTo>
                <a:cubicBezTo>
                  <a:pt x="656351" y="1117615"/>
                  <a:pt x="556021" y="1073165"/>
                  <a:pt x="473471" y="967755"/>
                </a:cubicBezTo>
                <a:cubicBezTo>
                  <a:pt x="390921" y="862345"/>
                  <a:pt x="180101" y="633745"/>
                  <a:pt x="122951" y="472455"/>
                </a:cubicBezTo>
                <a:cubicBezTo>
                  <a:pt x="65801" y="311165"/>
                  <a:pt x="129301" y="-2525"/>
                  <a:pt x="130571" y="15"/>
                </a:cubicBezTo>
                <a:cubicBezTo>
                  <a:pt x="131841" y="2555"/>
                  <a:pt x="143271" y="419115"/>
                  <a:pt x="130571" y="487695"/>
                </a:cubicBezTo>
                <a:cubicBezTo>
                  <a:pt x="117871" y="556275"/>
                  <a:pt x="-73899" y="289575"/>
                  <a:pt x="31511" y="4191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7" name="フリーフォーム 566">
            <a:extLst>
              <a:ext uri="{FF2B5EF4-FFF2-40B4-BE49-F238E27FC236}">
                <a16:creationId xmlns:a16="http://schemas.microsoft.com/office/drawing/2014/main" id="{DA8EF159-D5C5-91FA-5141-DE296B8555AA}"/>
              </a:ext>
            </a:extLst>
          </p:cNvPr>
          <p:cNvSpPr/>
          <p:nvPr/>
        </p:nvSpPr>
        <p:spPr>
          <a:xfrm>
            <a:off x="1378506" y="5969744"/>
            <a:ext cx="1463461" cy="1076720"/>
          </a:xfrm>
          <a:custGeom>
            <a:avLst/>
            <a:gdLst>
              <a:gd name="connsiteX0" fmla="*/ 714 w 1463461"/>
              <a:gd name="connsiteY0" fmla="*/ 11956 h 1076720"/>
              <a:gd name="connsiteX1" fmla="*/ 777954 w 1463461"/>
              <a:gd name="connsiteY1" fmla="*/ 735856 h 1076720"/>
              <a:gd name="connsiteX2" fmla="*/ 678894 w 1463461"/>
              <a:gd name="connsiteY2" fmla="*/ 591076 h 1076720"/>
              <a:gd name="connsiteX3" fmla="*/ 1395174 w 1463461"/>
              <a:gd name="connsiteY3" fmla="*/ 1063516 h 1076720"/>
              <a:gd name="connsiteX4" fmla="*/ 1303734 w 1463461"/>
              <a:gd name="connsiteY4" fmla="*/ 949216 h 1076720"/>
              <a:gd name="connsiteX5" fmla="*/ 1418034 w 1463461"/>
              <a:gd name="connsiteY5" fmla="*/ 987316 h 1076720"/>
              <a:gd name="connsiteX6" fmla="*/ 419814 w 1463461"/>
              <a:gd name="connsiteY6" fmla="*/ 88156 h 1076720"/>
              <a:gd name="connsiteX7" fmla="*/ 633174 w 1463461"/>
              <a:gd name="connsiteY7" fmla="*/ 271036 h 1076720"/>
              <a:gd name="connsiteX8" fmla="*/ 714 w 1463461"/>
              <a:gd name="connsiteY8" fmla="*/ 11956 h 107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461" h="1076720">
                <a:moveTo>
                  <a:pt x="714" y="11956"/>
                </a:moveTo>
                <a:cubicBezTo>
                  <a:pt x="24844" y="89426"/>
                  <a:pt x="664924" y="639336"/>
                  <a:pt x="777954" y="735856"/>
                </a:cubicBezTo>
                <a:cubicBezTo>
                  <a:pt x="890984" y="832376"/>
                  <a:pt x="576024" y="536466"/>
                  <a:pt x="678894" y="591076"/>
                </a:cubicBezTo>
                <a:cubicBezTo>
                  <a:pt x="781764" y="645686"/>
                  <a:pt x="1291034" y="1003826"/>
                  <a:pt x="1395174" y="1063516"/>
                </a:cubicBezTo>
                <a:cubicBezTo>
                  <a:pt x="1499314" y="1123206"/>
                  <a:pt x="1299924" y="961916"/>
                  <a:pt x="1303734" y="949216"/>
                </a:cubicBezTo>
                <a:cubicBezTo>
                  <a:pt x="1307544" y="936516"/>
                  <a:pt x="1565354" y="1130826"/>
                  <a:pt x="1418034" y="987316"/>
                </a:cubicBezTo>
                <a:cubicBezTo>
                  <a:pt x="1270714" y="843806"/>
                  <a:pt x="550624" y="207536"/>
                  <a:pt x="419814" y="88156"/>
                </a:cubicBezTo>
                <a:cubicBezTo>
                  <a:pt x="289004" y="-31224"/>
                  <a:pt x="695404" y="283736"/>
                  <a:pt x="633174" y="271036"/>
                </a:cubicBezTo>
                <a:cubicBezTo>
                  <a:pt x="570944" y="258336"/>
                  <a:pt x="-23416" y="-65514"/>
                  <a:pt x="714" y="119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8" name="フリーフォーム 567">
            <a:extLst>
              <a:ext uri="{FF2B5EF4-FFF2-40B4-BE49-F238E27FC236}">
                <a16:creationId xmlns:a16="http://schemas.microsoft.com/office/drawing/2014/main" id="{8BA2566C-EEEA-DC70-AB64-32C21B858AE2}"/>
              </a:ext>
            </a:extLst>
          </p:cNvPr>
          <p:cNvSpPr/>
          <p:nvPr/>
        </p:nvSpPr>
        <p:spPr>
          <a:xfrm>
            <a:off x="3603437" y="7550550"/>
            <a:ext cx="1238208" cy="261711"/>
          </a:xfrm>
          <a:custGeom>
            <a:avLst/>
            <a:gdLst>
              <a:gd name="connsiteX0" fmla="*/ 823 w 1238208"/>
              <a:gd name="connsiteY0" fmla="*/ 99930 h 261711"/>
              <a:gd name="connsiteX1" fmla="*/ 564703 w 1238208"/>
              <a:gd name="connsiteY1" fmla="*/ 92310 h 261711"/>
              <a:gd name="connsiteX2" fmla="*/ 762823 w 1238208"/>
              <a:gd name="connsiteY2" fmla="*/ 168510 h 261711"/>
              <a:gd name="connsiteX3" fmla="*/ 991423 w 1238208"/>
              <a:gd name="connsiteY3" fmla="*/ 122790 h 261711"/>
              <a:gd name="connsiteX4" fmla="*/ 915223 w 1238208"/>
              <a:gd name="connsiteY4" fmla="*/ 176130 h 261711"/>
              <a:gd name="connsiteX5" fmla="*/ 1235263 w 1238208"/>
              <a:gd name="connsiteY5" fmla="*/ 870 h 261711"/>
              <a:gd name="connsiteX6" fmla="*/ 1075243 w 1238208"/>
              <a:gd name="connsiteY6" fmla="*/ 115170 h 261711"/>
              <a:gd name="connsiteX7" fmla="*/ 1090483 w 1238208"/>
              <a:gd name="connsiteY7" fmla="*/ 259950 h 261711"/>
              <a:gd name="connsiteX8" fmla="*/ 419923 w 1238208"/>
              <a:gd name="connsiteY8" fmla="*/ 198990 h 261711"/>
              <a:gd name="connsiteX9" fmla="*/ 701863 w 1238208"/>
              <a:gd name="connsiteY9" fmla="*/ 252330 h 261711"/>
              <a:gd name="connsiteX10" fmla="*/ 823 w 1238208"/>
              <a:gd name="connsiteY10" fmla="*/ 99930 h 26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8208" h="261711">
                <a:moveTo>
                  <a:pt x="823" y="99930"/>
                </a:moveTo>
                <a:cubicBezTo>
                  <a:pt x="-22037" y="73260"/>
                  <a:pt x="437703" y="80880"/>
                  <a:pt x="564703" y="92310"/>
                </a:cubicBezTo>
                <a:cubicBezTo>
                  <a:pt x="691703" y="103740"/>
                  <a:pt x="691703" y="163430"/>
                  <a:pt x="762823" y="168510"/>
                </a:cubicBezTo>
                <a:cubicBezTo>
                  <a:pt x="833943" y="173590"/>
                  <a:pt x="966023" y="121520"/>
                  <a:pt x="991423" y="122790"/>
                </a:cubicBezTo>
                <a:cubicBezTo>
                  <a:pt x="1016823" y="124060"/>
                  <a:pt x="874583" y="196450"/>
                  <a:pt x="915223" y="176130"/>
                </a:cubicBezTo>
                <a:cubicBezTo>
                  <a:pt x="955863" y="155810"/>
                  <a:pt x="1208593" y="11030"/>
                  <a:pt x="1235263" y="870"/>
                </a:cubicBezTo>
                <a:cubicBezTo>
                  <a:pt x="1261933" y="-9290"/>
                  <a:pt x="1099373" y="71990"/>
                  <a:pt x="1075243" y="115170"/>
                </a:cubicBezTo>
                <a:cubicBezTo>
                  <a:pt x="1051113" y="158350"/>
                  <a:pt x="1199703" y="245980"/>
                  <a:pt x="1090483" y="259950"/>
                </a:cubicBezTo>
                <a:cubicBezTo>
                  <a:pt x="981263" y="273920"/>
                  <a:pt x="484693" y="200260"/>
                  <a:pt x="419923" y="198990"/>
                </a:cubicBezTo>
                <a:cubicBezTo>
                  <a:pt x="355153" y="197720"/>
                  <a:pt x="766633" y="273920"/>
                  <a:pt x="701863" y="252330"/>
                </a:cubicBezTo>
                <a:cubicBezTo>
                  <a:pt x="637093" y="230740"/>
                  <a:pt x="23683" y="126600"/>
                  <a:pt x="823" y="999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9" name="フリーフォーム 568">
            <a:extLst>
              <a:ext uri="{FF2B5EF4-FFF2-40B4-BE49-F238E27FC236}">
                <a16:creationId xmlns:a16="http://schemas.microsoft.com/office/drawing/2014/main" id="{FB6764FC-D1E2-21DC-0206-C23B9A62CB03}"/>
              </a:ext>
            </a:extLst>
          </p:cNvPr>
          <p:cNvSpPr/>
          <p:nvPr/>
        </p:nvSpPr>
        <p:spPr>
          <a:xfrm>
            <a:off x="3618854" y="7538081"/>
            <a:ext cx="862442" cy="760252"/>
          </a:xfrm>
          <a:custGeom>
            <a:avLst/>
            <a:gdLst>
              <a:gd name="connsiteX0" fmla="*/ 8266 w 862442"/>
              <a:gd name="connsiteY0" fmla="*/ 5719 h 760252"/>
              <a:gd name="connsiteX1" fmla="*/ 694066 w 862442"/>
              <a:gd name="connsiteY1" fmla="*/ 417199 h 760252"/>
              <a:gd name="connsiteX2" fmla="*/ 541666 w 862442"/>
              <a:gd name="connsiteY2" fmla="*/ 432439 h 760252"/>
              <a:gd name="connsiteX3" fmla="*/ 861706 w 862442"/>
              <a:gd name="connsiteY3" fmla="*/ 760099 h 760252"/>
              <a:gd name="connsiteX4" fmla="*/ 434986 w 862442"/>
              <a:gd name="connsiteY4" fmla="*/ 386719 h 760252"/>
              <a:gd name="connsiteX5" fmla="*/ 320686 w 862442"/>
              <a:gd name="connsiteY5" fmla="*/ 188599 h 760252"/>
              <a:gd name="connsiteX6" fmla="*/ 8266 w 862442"/>
              <a:gd name="connsiteY6" fmla="*/ 5719 h 76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442" h="760252">
                <a:moveTo>
                  <a:pt x="8266" y="5719"/>
                </a:moveTo>
                <a:cubicBezTo>
                  <a:pt x="70496" y="43819"/>
                  <a:pt x="605166" y="346079"/>
                  <a:pt x="694066" y="417199"/>
                </a:cubicBezTo>
                <a:cubicBezTo>
                  <a:pt x="782966" y="488319"/>
                  <a:pt x="513726" y="375289"/>
                  <a:pt x="541666" y="432439"/>
                </a:cubicBezTo>
                <a:cubicBezTo>
                  <a:pt x="569606" y="489589"/>
                  <a:pt x="879486" y="767719"/>
                  <a:pt x="861706" y="760099"/>
                </a:cubicBezTo>
                <a:cubicBezTo>
                  <a:pt x="843926" y="752479"/>
                  <a:pt x="525156" y="481969"/>
                  <a:pt x="434986" y="386719"/>
                </a:cubicBezTo>
                <a:cubicBezTo>
                  <a:pt x="344816" y="291469"/>
                  <a:pt x="387996" y="247019"/>
                  <a:pt x="320686" y="188599"/>
                </a:cubicBezTo>
                <a:cubicBezTo>
                  <a:pt x="253376" y="130179"/>
                  <a:pt x="-53964" y="-32381"/>
                  <a:pt x="8266" y="5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0" name="フリーフォーム 569">
            <a:extLst>
              <a:ext uri="{FF2B5EF4-FFF2-40B4-BE49-F238E27FC236}">
                <a16:creationId xmlns:a16="http://schemas.microsoft.com/office/drawing/2014/main" id="{70C979C9-33B6-7A5A-3EAF-3F4822ED89B8}"/>
              </a:ext>
            </a:extLst>
          </p:cNvPr>
          <p:cNvSpPr/>
          <p:nvPr/>
        </p:nvSpPr>
        <p:spPr>
          <a:xfrm>
            <a:off x="4174587" y="7841767"/>
            <a:ext cx="254363" cy="880912"/>
          </a:xfrm>
          <a:custGeom>
            <a:avLst/>
            <a:gdLst>
              <a:gd name="connsiteX0" fmla="*/ 1173 w 254363"/>
              <a:gd name="connsiteY0" fmla="*/ 6833 h 880912"/>
              <a:gd name="connsiteX1" fmla="*/ 77373 w 254363"/>
              <a:gd name="connsiteY1" fmla="*/ 67793 h 880912"/>
              <a:gd name="connsiteX2" fmla="*/ 252633 w 254363"/>
              <a:gd name="connsiteY2" fmla="*/ 281153 h 880912"/>
              <a:gd name="connsiteX3" fmla="*/ 168813 w 254363"/>
              <a:gd name="connsiteY3" fmla="*/ 875513 h 880912"/>
              <a:gd name="connsiteX4" fmla="*/ 199293 w 254363"/>
              <a:gd name="connsiteY4" fmla="*/ 555473 h 880912"/>
              <a:gd name="connsiteX5" fmla="*/ 24033 w 254363"/>
              <a:gd name="connsiteY5" fmla="*/ 220193 h 880912"/>
              <a:gd name="connsiteX6" fmla="*/ 145953 w 254363"/>
              <a:gd name="connsiteY6" fmla="*/ 250673 h 880912"/>
              <a:gd name="connsiteX7" fmla="*/ 130713 w 254363"/>
              <a:gd name="connsiteY7" fmla="*/ 204953 h 880912"/>
              <a:gd name="connsiteX8" fmla="*/ 1173 w 254363"/>
              <a:gd name="connsiteY8" fmla="*/ 6833 h 88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363" h="880912">
                <a:moveTo>
                  <a:pt x="1173" y="6833"/>
                </a:moveTo>
                <a:cubicBezTo>
                  <a:pt x="-7717" y="-16027"/>
                  <a:pt x="35463" y="22073"/>
                  <a:pt x="77373" y="67793"/>
                </a:cubicBezTo>
                <a:cubicBezTo>
                  <a:pt x="119283" y="113513"/>
                  <a:pt x="237393" y="146533"/>
                  <a:pt x="252633" y="281153"/>
                </a:cubicBezTo>
                <a:cubicBezTo>
                  <a:pt x="267873" y="415773"/>
                  <a:pt x="177703" y="829793"/>
                  <a:pt x="168813" y="875513"/>
                </a:cubicBezTo>
                <a:cubicBezTo>
                  <a:pt x="159923" y="921233"/>
                  <a:pt x="223423" y="664693"/>
                  <a:pt x="199293" y="555473"/>
                </a:cubicBezTo>
                <a:cubicBezTo>
                  <a:pt x="175163" y="446253"/>
                  <a:pt x="32923" y="270993"/>
                  <a:pt x="24033" y="220193"/>
                </a:cubicBezTo>
                <a:cubicBezTo>
                  <a:pt x="15143" y="169393"/>
                  <a:pt x="128173" y="253213"/>
                  <a:pt x="145953" y="250673"/>
                </a:cubicBezTo>
                <a:cubicBezTo>
                  <a:pt x="163733" y="248133"/>
                  <a:pt x="151033" y="243053"/>
                  <a:pt x="130713" y="204953"/>
                </a:cubicBezTo>
                <a:cubicBezTo>
                  <a:pt x="110393" y="166853"/>
                  <a:pt x="10063" y="29693"/>
                  <a:pt x="1173" y="68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1" name="フリーフォーム 570">
            <a:extLst>
              <a:ext uri="{FF2B5EF4-FFF2-40B4-BE49-F238E27FC236}">
                <a16:creationId xmlns:a16="http://schemas.microsoft.com/office/drawing/2014/main" id="{BBB4F897-E339-362E-CD31-34201E2849B5}"/>
              </a:ext>
            </a:extLst>
          </p:cNvPr>
          <p:cNvSpPr/>
          <p:nvPr/>
        </p:nvSpPr>
        <p:spPr>
          <a:xfrm>
            <a:off x="4046168" y="8167117"/>
            <a:ext cx="636822" cy="1771896"/>
          </a:xfrm>
          <a:custGeom>
            <a:avLst/>
            <a:gdLst>
              <a:gd name="connsiteX0" fmla="*/ 274372 w 636822"/>
              <a:gd name="connsiteY0" fmla="*/ 70103 h 1771896"/>
              <a:gd name="connsiteX1" fmla="*/ 632512 w 636822"/>
              <a:gd name="connsiteY1" fmla="*/ 1738883 h 1771896"/>
              <a:gd name="connsiteX2" fmla="*/ 442012 w 636822"/>
              <a:gd name="connsiteY2" fmla="*/ 1121663 h 1771896"/>
              <a:gd name="connsiteX3" fmla="*/ 52 w 636822"/>
              <a:gd name="connsiteY3" fmla="*/ 397763 h 1771896"/>
              <a:gd name="connsiteX4" fmla="*/ 411532 w 636822"/>
              <a:gd name="connsiteY4" fmla="*/ 771143 h 1771896"/>
              <a:gd name="connsiteX5" fmla="*/ 312472 w 636822"/>
              <a:gd name="connsiteY5" fmla="*/ 359663 h 1771896"/>
              <a:gd name="connsiteX6" fmla="*/ 274372 w 636822"/>
              <a:gd name="connsiteY6" fmla="*/ 70103 h 1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822" h="1771896">
                <a:moveTo>
                  <a:pt x="274372" y="70103"/>
                </a:moveTo>
                <a:cubicBezTo>
                  <a:pt x="327712" y="299973"/>
                  <a:pt x="604572" y="1563623"/>
                  <a:pt x="632512" y="1738883"/>
                </a:cubicBezTo>
                <a:cubicBezTo>
                  <a:pt x="660452" y="1914143"/>
                  <a:pt x="547422" y="1345183"/>
                  <a:pt x="442012" y="1121663"/>
                </a:cubicBezTo>
                <a:cubicBezTo>
                  <a:pt x="336602" y="898143"/>
                  <a:pt x="5132" y="456183"/>
                  <a:pt x="52" y="397763"/>
                </a:cubicBezTo>
                <a:cubicBezTo>
                  <a:pt x="-5028" y="339343"/>
                  <a:pt x="359462" y="777493"/>
                  <a:pt x="411532" y="771143"/>
                </a:cubicBezTo>
                <a:cubicBezTo>
                  <a:pt x="463602" y="764793"/>
                  <a:pt x="336602" y="480313"/>
                  <a:pt x="312472" y="359663"/>
                </a:cubicBezTo>
                <a:cubicBezTo>
                  <a:pt x="288342" y="239013"/>
                  <a:pt x="221032" y="-159767"/>
                  <a:pt x="274372" y="701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2" name="フリーフォーム 571">
            <a:extLst>
              <a:ext uri="{FF2B5EF4-FFF2-40B4-BE49-F238E27FC236}">
                <a16:creationId xmlns:a16="http://schemas.microsoft.com/office/drawing/2014/main" id="{77642F4B-6EDF-CCE1-B749-E0AF3B884525}"/>
              </a:ext>
            </a:extLst>
          </p:cNvPr>
          <p:cNvSpPr/>
          <p:nvPr/>
        </p:nvSpPr>
        <p:spPr>
          <a:xfrm>
            <a:off x="1929890" y="6749634"/>
            <a:ext cx="1510999" cy="1479966"/>
          </a:xfrm>
          <a:custGeom>
            <a:avLst/>
            <a:gdLst>
              <a:gd name="connsiteX0" fmla="*/ 5590 w 1510999"/>
              <a:gd name="connsiteY0" fmla="*/ 1686 h 1479966"/>
              <a:gd name="connsiteX1" fmla="*/ 325630 w 1510999"/>
              <a:gd name="connsiteY1" fmla="*/ 230286 h 1479966"/>
              <a:gd name="connsiteX2" fmla="*/ 272290 w 1510999"/>
              <a:gd name="connsiteY2" fmla="*/ 352206 h 1479966"/>
              <a:gd name="connsiteX3" fmla="*/ 638050 w 1510999"/>
              <a:gd name="connsiteY3" fmla="*/ 237906 h 1479966"/>
              <a:gd name="connsiteX4" fmla="*/ 554230 w 1510999"/>
              <a:gd name="connsiteY4" fmla="*/ 436026 h 1479966"/>
              <a:gd name="connsiteX5" fmla="*/ 820930 w 1510999"/>
              <a:gd name="connsiteY5" fmla="*/ 748446 h 1479966"/>
              <a:gd name="connsiteX6" fmla="*/ 577090 w 1510999"/>
              <a:gd name="connsiteY6" fmla="*/ 603666 h 1479966"/>
              <a:gd name="connsiteX7" fmla="*/ 1102870 w 1510999"/>
              <a:gd name="connsiteY7" fmla="*/ 1053246 h 1479966"/>
              <a:gd name="connsiteX8" fmla="*/ 1506730 w 1510999"/>
              <a:gd name="connsiteY8" fmla="*/ 1479966 h 1479966"/>
              <a:gd name="connsiteX9" fmla="*/ 1262890 w 1510999"/>
              <a:gd name="connsiteY9" fmla="*/ 1053246 h 1479966"/>
              <a:gd name="connsiteX10" fmla="*/ 485650 w 1510999"/>
              <a:gd name="connsiteY10" fmla="*/ 62646 h 1479966"/>
              <a:gd name="connsiteX11" fmla="*/ 638050 w 1510999"/>
              <a:gd name="connsiteY11" fmla="*/ 359826 h 1479966"/>
              <a:gd name="connsiteX12" fmla="*/ 5590 w 1510999"/>
              <a:gd name="connsiteY12" fmla="*/ 1686 h 147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10999" h="1479966">
                <a:moveTo>
                  <a:pt x="5590" y="1686"/>
                </a:moveTo>
                <a:cubicBezTo>
                  <a:pt x="-46480" y="-19904"/>
                  <a:pt x="281180" y="171866"/>
                  <a:pt x="325630" y="230286"/>
                </a:cubicBezTo>
                <a:cubicBezTo>
                  <a:pt x="370080" y="288706"/>
                  <a:pt x="220220" y="350936"/>
                  <a:pt x="272290" y="352206"/>
                </a:cubicBezTo>
                <a:cubicBezTo>
                  <a:pt x="324360" y="353476"/>
                  <a:pt x="591060" y="223936"/>
                  <a:pt x="638050" y="237906"/>
                </a:cubicBezTo>
                <a:cubicBezTo>
                  <a:pt x="685040" y="251876"/>
                  <a:pt x="523750" y="350936"/>
                  <a:pt x="554230" y="436026"/>
                </a:cubicBezTo>
                <a:cubicBezTo>
                  <a:pt x="584710" y="521116"/>
                  <a:pt x="817120" y="720506"/>
                  <a:pt x="820930" y="748446"/>
                </a:cubicBezTo>
                <a:cubicBezTo>
                  <a:pt x="824740" y="776386"/>
                  <a:pt x="530100" y="552866"/>
                  <a:pt x="577090" y="603666"/>
                </a:cubicBezTo>
                <a:cubicBezTo>
                  <a:pt x="624080" y="654466"/>
                  <a:pt x="947930" y="907196"/>
                  <a:pt x="1102870" y="1053246"/>
                </a:cubicBezTo>
                <a:cubicBezTo>
                  <a:pt x="1257810" y="1199296"/>
                  <a:pt x="1480060" y="1479966"/>
                  <a:pt x="1506730" y="1479966"/>
                </a:cubicBezTo>
                <a:cubicBezTo>
                  <a:pt x="1533400" y="1479966"/>
                  <a:pt x="1433070" y="1289466"/>
                  <a:pt x="1262890" y="1053246"/>
                </a:cubicBezTo>
                <a:cubicBezTo>
                  <a:pt x="1092710" y="817026"/>
                  <a:pt x="589790" y="178216"/>
                  <a:pt x="485650" y="62646"/>
                </a:cubicBezTo>
                <a:cubicBezTo>
                  <a:pt x="381510" y="-52924"/>
                  <a:pt x="720600" y="373796"/>
                  <a:pt x="638050" y="359826"/>
                </a:cubicBezTo>
                <a:cubicBezTo>
                  <a:pt x="555500" y="345856"/>
                  <a:pt x="57660" y="23276"/>
                  <a:pt x="5590" y="16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フリーフォーム 572">
            <a:extLst>
              <a:ext uri="{FF2B5EF4-FFF2-40B4-BE49-F238E27FC236}">
                <a16:creationId xmlns:a16="http://schemas.microsoft.com/office/drawing/2014/main" id="{14EA3272-433D-BC9B-2C19-C1F721D61996}"/>
              </a:ext>
            </a:extLst>
          </p:cNvPr>
          <p:cNvSpPr/>
          <p:nvPr/>
        </p:nvSpPr>
        <p:spPr>
          <a:xfrm>
            <a:off x="3960983" y="8057474"/>
            <a:ext cx="668011" cy="889111"/>
          </a:xfrm>
          <a:custGeom>
            <a:avLst/>
            <a:gdLst>
              <a:gd name="connsiteX0" fmla="*/ 16657 w 668011"/>
              <a:gd name="connsiteY0" fmla="*/ 34966 h 889111"/>
              <a:gd name="connsiteX1" fmla="*/ 108097 w 668011"/>
              <a:gd name="connsiteY1" fmla="*/ 95926 h 889111"/>
              <a:gd name="connsiteX2" fmla="*/ 656737 w 668011"/>
              <a:gd name="connsiteY2" fmla="*/ 659806 h 889111"/>
              <a:gd name="connsiteX3" fmla="*/ 481477 w 668011"/>
              <a:gd name="connsiteY3" fmla="*/ 629326 h 889111"/>
              <a:gd name="connsiteX4" fmla="*/ 519577 w 668011"/>
              <a:gd name="connsiteY4" fmla="*/ 888406 h 889111"/>
              <a:gd name="connsiteX5" fmla="*/ 351937 w 668011"/>
              <a:gd name="connsiteY5" fmla="*/ 537886 h 889111"/>
              <a:gd name="connsiteX6" fmla="*/ 108097 w 668011"/>
              <a:gd name="connsiteY6" fmla="*/ 339766 h 889111"/>
              <a:gd name="connsiteX7" fmla="*/ 329077 w 668011"/>
              <a:gd name="connsiteY7" fmla="*/ 461686 h 889111"/>
              <a:gd name="connsiteX8" fmla="*/ 16657 w 668011"/>
              <a:gd name="connsiteY8" fmla="*/ 34966 h 8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8011" h="889111">
                <a:moveTo>
                  <a:pt x="16657" y="34966"/>
                </a:moveTo>
                <a:cubicBezTo>
                  <a:pt x="-20173" y="-25994"/>
                  <a:pt x="1417" y="-8214"/>
                  <a:pt x="108097" y="95926"/>
                </a:cubicBezTo>
                <a:cubicBezTo>
                  <a:pt x="214777" y="200066"/>
                  <a:pt x="594507" y="570906"/>
                  <a:pt x="656737" y="659806"/>
                </a:cubicBezTo>
                <a:cubicBezTo>
                  <a:pt x="718967" y="748706"/>
                  <a:pt x="504337" y="591226"/>
                  <a:pt x="481477" y="629326"/>
                </a:cubicBezTo>
                <a:cubicBezTo>
                  <a:pt x="458617" y="667426"/>
                  <a:pt x="541167" y="903646"/>
                  <a:pt x="519577" y="888406"/>
                </a:cubicBezTo>
                <a:cubicBezTo>
                  <a:pt x="497987" y="873166"/>
                  <a:pt x="420517" y="629326"/>
                  <a:pt x="351937" y="537886"/>
                </a:cubicBezTo>
                <a:cubicBezTo>
                  <a:pt x="283357" y="446446"/>
                  <a:pt x="111907" y="352466"/>
                  <a:pt x="108097" y="339766"/>
                </a:cubicBezTo>
                <a:cubicBezTo>
                  <a:pt x="104287" y="327066"/>
                  <a:pt x="341777" y="513756"/>
                  <a:pt x="329077" y="461686"/>
                </a:cubicBezTo>
                <a:cubicBezTo>
                  <a:pt x="316377" y="409616"/>
                  <a:pt x="53487" y="95926"/>
                  <a:pt x="16657" y="349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4" name="フリーフォーム 573">
            <a:extLst>
              <a:ext uri="{FF2B5EF4-FFF2-40B4-BE49-F238E27FC236}">
                <a16:creationId xmlns:a16="http://schemas.microsoft.com/office/drawing/2014/main" id="{1835F9C1-B91A-0E99-82B2-CA64FF10C379}"/>
              </a:ext>
            </a:extLst>
          </p:cNvPr>
          <p:cNvSpPr/>
          <p:nvPr/>
        </p:nvSpPr>
        <p:spPr>
          <a:xfrm>
            <a:off x="5640409" y="8128135"/>
            <a:ext cx="600886" cy="221502"/>
          </a:xfrm>
          <a:custGeom>
            <a:avLst/>
            <a:gdLst>
              <a:gd name="connsiteX0" fmla="*/ 3009 w 600886"/>
              <a:gd name="connsiteY0" fmla="*/ 216920 h 221502"/>
              <a:gd name="connsiteX1" fmla="*/ 464827 w 600886"/>
              <a:gd name="connsiteY1" fmla="*/ 4483 h 221502"/>
              <a:gd name="connsiteX2" fmla="*/ 427882 w 600886"/>
              <a:gd name="connsiteY2" fmla="*/ 69138 h 221502"/>
              <a:gd name="connsiteX3" fmla="*/ 598755 w 600886"/>
              <a:gd name="connsiteY3" fmla="*/ 32192 h 221502"/>
              <a:gd name="connsiteX4" fmla="*/ 289336 w 600886"/>
              <a:gd name="connsiteY4" fmla="*/ 161501 h 221502"/>
              <a:gd name="connsiteX5" fmla="*/ 224682 w 600886"/>
              <a:gd name="connsiteY5" fmla="*/ 170738 h 221502"/>
              <a:gd name="connsiteX6" fmla="*/ 261627 w 600886"/>
              <a:gd name="connsiteY6" fmla="*/ 152265 h 221502"/>
              <a:gd name="connsiteX7" fmla="*/ 3009 w 600886"/>
              <a:gd name="connsiteY7" fmla="*/ 216920 h 2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886" h="221502">
                <a:moveTo>
                  <a:pt x="3009" y="216920"/>
                </a:moveTo>
                <a:cubicBezTo>
                  <a:pt x="36876" y="192290"/>
                  <a:pt x="394015" y="29113"/>
                  <a:pt x="464827" y="4483"/>
                </a:cubicBezTo>
                <a:cubicBezTo>
                  <a:pt x="535639" y="-20147"/>
                  <a:pt x="405561" y="64520"/>
                  <a:pt x="427882" y="69138"/>
                </a:cubicBezTo>
                <a:cubicBezTo>
                  <a:pt x="450203" y="73756"/>
                  <a:pt x="621846" y="16798"/>
                  <a:pt x="598755" y="32192"/>
                </a:cubicBezTo>
                <a:cubicBezTo>
                  <a:pt x="575664" y="47586"/>
                  <a:pt x="351682" y="138410"/>
                  <a:pt x="289336" y="161501"/>
                </a:cubicBezTo>
                <a:cubicBezTo>
                  <a:pt x="226991" y="184592"/>
                  <a:pt x="229300" y="172277"/>
                  <a:pt x="224682" y="170738"/>
                </a:cubicBezTo>
                <a:cubicBezTo>
                  <a:pt x="220064" y="169199"/>
                  <a:pt x="291645" y="145338"/>
                  <a:pt x="261627" y="152265"/>
                </a:cubicBezTo>
                <a:cubicBezTo>
                  <a:pt x="231609" y="159192"/>
                  <a:pt x="-30858" y="241550"/>
                  <a:pt x="3009" y="2169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5" name="フリーフォーム 574">
            <a:extLst>
              <a:ext uri="{FF2B5EF4-FFF2-40B4-BE49-F238E27FC236}">
                <a16:creationId xmlns:a16="http://schemas.microsoft.com/office/drawing/2014/main" id="{319D5312-EC1A-9A9D-F990-50E84A70C735}"/>
              </a:ext>
            </a:extLst>
          </p:cNvPr>
          <p:cNvSpPr/>
          <p:nvPr/>
        </p:nvSpPr>
        <p:spPr>
          <a:xfrm>
            <a:off x="2535578" y="2363945"/>
            <a:ext cx="93439" cy="1500525"/>
          </a:xfrm>
          <a:custGeom>
            <a:avLst/>
            <a:gdLst>
              <a:gd name="connsiteX0" fmla="*/ 55222 w 93439"/>
              <a:gd name="connsiteY0" fmla="*/ 17305 h 1500525"/>
              <a:gd name="connsiteX1" fmla="*/ 52047 w 93439"/>
              <a:gd name="connsiteY1" fmla="*/ 1185705 h 1500525"/>
              <a:gd name="connsiteX2" fmla="*/ 42522 w 93439"/>
              <a:gd name="connsiteY2" fmla="*/ 995205 h 1500525"/>
              <a:gd name="connsiteX3" fmla="*/ 93322 w 93439"/>
              <a:gd name="connsiteY3" fmla="*/ 1500030 h 1500525"/>
              <a:gd name="connsiteX4" fmla="*/ 55222 w 93439"/>
              <a:gd name="connsiteY4" fmla="*/ 1074580 h 1500525"/>
              <a:gd name="connsiteX5" fmla="*/ 13947 w 93439"/>
              <a:gd name="connsiteY5" fmla="*/ 395130 h 1500525"/>
              <a:gd name="connsiteX6" fmla="*/ 20297 w 93439"/>
              <a:gd name="connsiteY6" fmla="*/ 709455 h 1500525"/>
              <a:gd name="connsiteX7" fmla="*/ 4422 w 93439"/>
              <a:gd name="connsiteY7" fmla="*/ 245905 h 1500525"/>
              <a:gd name="connsiteX8" fmla="*/ 4422 w 93439"/>
              <a:gd name="connsiteY8" fmla="*/ 471330 h 1500525"/>
              <a:gd name="connsiteX9" fmla="*/ 55222 w 93439"/>
              <a:gd name="connsiteY9" fmla="*/ 17305 h 15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9" h="1500525">
                <a:moveTo>
                  <a:pt x="55222" y="17305"/>
                </a:moveTo>
                <a:cubicBezTo>
                  <a:pt x="63159" y="136367"/>
                  <a:pt x="54164" y="1022722"/>
                  <a:pt x="52047" y="1185705"/>
                </a:cubicBezTo>
                <a:cubicBezTo>
                  <a:pt x="49930" y="1348688"/>
                  <a:pt x="35643" y="942818"/>
                  <a:pt x="42522" y="995205"/>
                </a:cubicBezTo>
                <a:cubicBezTo>
                  <a:pt x="49401" y="1047593"/>
                  <a:pt x="91205" y="1486801"/>
                  <a:pt x="93322" y="1500030"/>
                </a:cubicBezTo>
                <a:cubicBezTo>
                  <a:pt x="95439" y="1513259"/>
                  <a:pt x="68451" y="1258730"/>
                  <a:pt x="55222" y="1074580"/>
                </a:cubicBezTo>
                <a:cubicBezTo>
                  <a:pt x="41993" y="890430"/>
                  <a:pt x="19768" y="455984"/>
                  <a:pt x="13947" y="395130"/>
                </a:cubicBezTo>
                <a:cubicBezTo>
                  <a:pt x="8126" y="334276"/>
                  <a:pt x="21884" y="734326"/>
                  <a:pt x="20297" y="709455"/>
                </a:cubicBezTo>
                <a:cubicBezTo>
                  <a:pt x="18709" y="684584"/>
                  <a:pt x="7068" y="285592"/>
                  <a:pt x="4422" y="245905"/>
                </a:cubicBezTo>
                <a:cubicBezTo>
                  <a:pt x="1776" y="206218"/>
                  <a:pt x="-4045" y="511546"/>
                  <a:pt x="4422" y="471330"/>
                </a:cubicBezTo>
                <a:cubicBezTo>
                  <a:pt x="12889" y="431114"/>
                  <a:pt x="47285" y="-101757"/>
                  <a:pt x="55222" y="17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フリーフォーム 575">
            <a:extLst>
              <a:ext uri="{FF2B5EF4-FFF2-40B4-BE49-F238E27FC236}">
                <a16:creationId xmlns:a16="http://schemas.microsoft.com/office/drawing/2014/main" id="{77D36909-5646-FF83-3DBD-D8BF16936CBB}"/>
              </a:ext>
            </a:extLst>
          </p:cNvPr>
          <p:cNvSpPr/>
          <p:nvPr/>
        </p:nvSpPr>
        <p:spPr>
          <a:xfrm>
            <a:off x="2224612" y="1238646"/>
            <a:ext cx="967415" cy="1197262"/>
          </a:xfrm>
          <a:custGeom>
            <a:avLst/>
            <a:gdLst>
              <a:gd name="connsiteX0" fmla="*/ 959913 w 967415"/>
              <a:gd name="connsiteY0" fmla="*/ 15479 h 1197262"/>
              <a:gd name="connsiteX1" fmla="*/ 464613 w 967415"/>
              <a:gd name="connsiteY1" fmla="*/ 47229 h 1197262"/>
              <a:gd name="connsiteX2" fmla="*/ 563038 w 967415"/>
              <a:gd name="connsiteY2" fmla="*/ 50404 h 1197262"/>
              <a:gd name="connsiteX3" fmla="*/ 353488 w 967415"/>
              <a:gd name="connsiteY3" fmla="*/ 209154 h 1197262"/>
              <a:gd name="connsiteX4" fmla="*/ 420163 w 967415"/>
              <a:gd name="connsiteY4" fmla="*/ 152004 h 1197262"/>
              <a:gd name="connsiteX5" fmla="*/ 188388 w 967415"/>
              <a:gd name="connsiteY5" fmla="*/ 498079 h 1197262"/>
              <a:gd name="connsiteX6" fmla="*/ 7413 w 967415"/>
              <a:gd name="connsiteY6" fmla="*/ 1180704 h 1197262"/>
              <a:gd name="connsiteX7" fmla="*/ 55038 w 967415"/>
              <a:gd name="connsiteY7" fmla="*/ 920354 h 1197262"/>
              <a:gd name="connsiteX8" fmla="*/ 239188 w 967415"/>
              <a:gd name="connsiteY8" fmla="*/ 196454 h 1197262"/>
              <a:gd name="connsiteX9" fmla="*/ 388413 w 967415"/>
              <a:gd name="connsiteY9" fmla="*/ 161529 h 1197262"/>
              <a:gd name="connsiteX10" fmla="*/ 451913 w 967415"/>
              <a:gd name="connsiteY10" fmla="*/ 94854 h 1197262"/>
              <a:gd name="connsiteX11" fmla="*/ 648763 w 967415"/>
              <a:gd name="connsiteY11" fmla="*/ 21829 h 1197262"/>
              <a:gd name="connsiteX12" fmla="*/ 629713 w 967415"/>
              <a:gd name="connsiteY12" fmla="*/ 2779 h 1197262"/>
              <a:gd name="connsiteX13" fmla="*/ 921813 w 967415"/>
              <a:gd name="connsiteY13" fmla="*/ 72629 h 1197262"/>
              <a:gd name="connsiteX14" fmla="*/ 775763 w 967415"/>
              <a:gd name="connsiteY14" fmla="*/ 34529 h 1197262"/>
              <a:gd name="connsiteX15" fmla="*/ 959913 w 967415"/>
              <a:gd name="connsiteY15" fmla="*/ 15479 h 119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7415" h="1197262">
                <a:moveTo>
                  <a:pt x="959913" y="15479"/>
                </a:moveTo>
                <a:cubicBezTo>
                  <a:pt x="908055" y="17596"/>
                  <a:pt x="530759" y="41408"/>
                  <a:pt x="464613" y="47229"/>
                </a:cubicBezTo>
                <a:cubicBezTo>
                  <a:pt x="398467" y="53050"/>
                  <a:pt x="581559" y="23417"/>
                  <a:pt x="563038" y="50404"/>
                </a:cubicBezTo>
                <a:cubicBezTo>
                  <a:pt x="544517" y="77391"/>
                  <a:pt x="377300" y="192221"/>
                  <a:pt x="353488" y="209154"/>
                </a:cubicBezTo>
                <a:cubicBezTo>
                  <a:pt x="329675" y="226087"/>
                  <a:pt x="447680" y="103850"/>
                  <a:pt x="420163" y="152004"/>
                </a:cubicBezTo>
                <a:cubicBezTo>
                  <a:pt x="392646" y="200158"/>
                  <a:pt x="257180" y="326629"/>
                  <a:pt x="188388" y="498079"/>
                </a:cubicBezTo>
                <a:cubicBezTo>
                  <a:pt x="119596" y="669529"/>
                  <a:pt x="29638" y="1110325"/>
                  <a:pt x="7413" y="1180704"/>
                </a:cubicBezTo>
                <a:cubicBezTo>
                  <a:pt x="-14812" y="1251083"/>
                  <a:pt x="16409" y="1084396"/>
                  <a:pt x="55038" y="920354"/>
                </a:cubicBezTo>
                <a:cubicBezTo>
                  <a:pt x="93667" y="756312"/>
                  <a:pt x="183625" y="322925"/>
                  <a:pt x="239188" y="196454"/>
                </a:cubicBezTo>
                <a:cubicBezTo>
                  <a:pt x="294750" y="69983"/>
                  <a:pt x="352959" y="178462"/>
                  <a:pt x="388413" y="161529"/>
                </a:cubicBezTo>
                <a:cubicBezTo>
                  <a:pt x="423867" y="144596"/>
                  <a:pt x="408521" y="118137"/>
                  <a:pt x="451913" y="94854"/>
                </a:cubicBezTo>
                <a:cubicBezTo>
                  <a:pt x="495305" y="71571"/>
                  <a:pt x="619130" y="37175"/>
                  <a:pt x="648763" y="21829"/>
                </a:cubicBezTo>
                <a:cubicBezTo>
                  <a:pt x="678396" y="6483"/>
                  <a:pt x="584205" y="-5688"/>
                  <a:pt x="629713" y="2779"/>
                </a:cubicBezTo>
                <a:cubicBezTo>
                  <a:pt x="675221" y="11246"/>
                  <a:pt x="897471" y="67337"/>
                  <a:pt x="921813" y="72629"/>
                </a:cubicBezTo>
                <a:cubicBezTo>
                  <a:pt x="946155" y="77921"/>
                  <a:pt x="773646" y="43525"/>
                  <a:pt x="775763" y="34529"/>
                </a:cubicBezTo>
                <a:cubicBezTo>
                  <a:pt x="777880" y="25533"/>
                  <a:pt x="1011771" y="13362"/>
                  <a:pt x="959913" y="154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7" name="フリーフォーム 576">
            <a:extLst>
              <a:ext uri="{FF2B5EF4-FFF2-40B4-BE49-F238E27FC236}">
                <a16:creationId xmlns:a16="http://schemas.microsoft.com/office/drawing/2014/main" id="{1AB35F48-D236-A8B0-08F5-10F8E7255BBE}"/>
              </a:ext>
            </a:extLst>
          </p:cNvPr>
          <p:cNvSpPr/>
          <p:nvPr/>
        </p:nvSpPr>
        <p:spPr>
          <a:xfrm>
            <a:off x="2430868" y="2145846"/>
            <a:ext cx="147397" cy="1345734"/>
          </a:xfrm>
          <a:custGeom>
            <a:avLst/>
            <a:gdLst>
              <a:gd name="connsiteX0" fmla="*/ 4357 w 147397"/>
              <a:gd name="connsiteY0" fmla="*/ 9979 h 1345734"/>
              <a:gd name="connsiteX1" fmla="*/ 125007 w 147397"/>
              <a:gd name="connsiteY1" fmla="*/ 933904 h 1345734"/>
              <a:gd name="connsiteX2" fmla="*/ 48807 w 147397"/>
              <a:gd name="connsiteY2" fmla="*/ 648154 h 1345734"/>
              <a:gd name="connsiteX3" fmla="*/ 147232 w 147397"/>
              <a:gd name="connsiteY3" fmla="*/ 1343479 h 1345734"/>
              <a:gd name="connsiteX4" fmla="*/ 20232 w 147397"/>
              <a:gd name="connsiteY4" fmla="*/ 371929 h 1345734"/>
              <a:gd name="connsiteX5" fmla="*/ 26582 w 147397"/>
              <a:gd name="connsiteY5" fmla="*/ 438604 h 1345734"/>
              <a:gd name="connsiteX6" fmla="*/ 4357 w 147397"/>
              <a:gd name="connsiteY6" fmla="*/ 9979 h 134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97" h="1345734">
                <a:moveTo>
                  <a:pt x="4357" y="9979"/>
                </a:moveTo>
                <a:cubicBezTo>
                  <a:pt x="20761" y="92529"/>
                  <a:pt x="117599" y="827541"/>
                  <a:pt x="125007" y="933904"/>
                </a:cubicBezTo>
                <a:cubicBezTo>
                  <a:pt x="132415" y="1040267"/>
                  <a:pt x="45103" y="579892"/>
                  <a:pt x="48807" y="648154"/>
                </a:cubicBezTo>
                <a:cubicBezTo>
                  <a:pt x="52511" y="716416"/>
                  <a:pt x="151995" y="1389517"/>
                  <a:pt x="147232" y="1343479"/>
                </a:cubicBezTo>
                <a:cubicBezTo>
                  <a:pt x="142470" y="1297442"/>
                  <a:pt x="40340" y="522741"/>
                  <a:pt x="20232" y="371929"/>
                </a:cubicBezTo>
                <a:cubicBezTo>
                  <a:pt x="124" y="221117"/>
                  <a:pt x="30286" y="494696"/>
                  <a:pt x="26582" y="438604"/>
                </a:cubicBezTo>
                <a:cubicBezTo>
                  <a:pt x="22878" y="382512"/>
                  <a:pt x="-12047" y="-72571"/>
                  <a:pt x="4357" y="99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8" name="フリーフォーム 577">
            <a:extLst>
              <a:ext uri="{FF2B5EF4-FFF2-40B4-BE49-F238E27FC236}">
                <a16:creationId xmlns:a16="http://schemas.microsoft.com/office/drawing/2014/main" id="{9C55E902-7784-C0F8-8C4A-47A5356712B3}"/>
              </a:ext>
            </a:extLst>
          </p:cNvPr>
          <p:cNvSpPr/>
          <p:nvPr/>
        </p:nvSpPr>
        <p:spPr>
          <a:xfrm>
            <a:off x="2231751" y="2124272"/>
            <a:ext cx="197630" cy="1472915"/>
          </a:xfrm>
          <a:custGeom>
            <a:avLst/>
            <a:gdLst>
              <a:gd name="connsiteX0" fmla="*/ 92349 w 197630"/>
              <a:gd name="connsiteY0" fmla="*/ 6153 h 1472915"/>
              <a:gd name="connsiteX1" fmla="*/ 9799 w 197630"/>
              <a:gd name="connsiteY1" fmla="*/ 796728 h 1472915"/>
              <a:gd name="connsiteX2" fmla="*/ 22499 w 197630"/>
              <a:gd name="connsiteY2" fmla="*/ 720528 h 1472915"/>
              <a:gd name="connsiteX3" fmla="*/ 197124 w 197630"/>
              <a:gd name="connsiteY3" fmla="*/ 1466653 h 1472915"/>
              <a:gd name="connsiteX4" fmla="*/ 73299 w 197630"/>
              <a:gd name="connsiteY4" fmla="*/ 1044378 h 1472915"/>
              <a:gd name="connsiteX5" fmla="*/ 3449 w 197630"/>
              <a:gd name="connsiteY5" fmla="*/ 457003 h 1472915"/>
              <a:gd name="connsiteX6" fmla="*/ 19324 w 197630"/>
              <a:gd name="connsiteY6" fmla="*/ 584003 h 1472915"/>
              <a:gd name="connsiteX7" fmla="*/ 25674 w 197630"/>
              <a:gd name="connsiteY7" fmla="*/ 253803 h 1472915"/>
              <a:gd name="connsiteX8" fmla="*/ 22499 w 197630"/>
              <a:gd name="connsiteY8" fmla="*/ 418903 h 1472915"/>
              <a:gd name="connsiteX9" fmla="*/ 92349 w 197630"/>
              <a:gd name="connsiteY9" fmla="*/ 6153 h 147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630" h="1472915">
                <a:moveTo>
                  <a:pt x="92349" y="6153"/>
                </a:moveTo>
                <a:cubicBezTo>
                  <a:pt x="90232" y="69124"/>
                  <a:pt x="21441" y="677666"/>
                  <a:pt x="9799" y="796728"/>
                </a:cubicBezTo>
                <a:cubicBezTo>
                  <a:pt x="-1843" y="915790"/>
                  <a:pt x="-8722" y="608874"/>
                  <a:pt x="22499" y="720528"/>
                </a:cubicBezTo>
                <a:cubicBezTo>
                  <a:pt x="53720" y="832182"/>
                  <a:pt x="188657" y="1412678"/>
                  <a:pt x="197124" y="1466653"/>
                </a:cubicBezTo>
                <a:cubicBezTo>
                  <a:pt x="205591" y="1520628"/>
                  <a:pt x="105578" y="1212653"/>
                  <a:pt x="73299" y="1044378"/>
                </a:cubicBezTo>
                <a:cubicBezTo>
                  <a:pt x="41020" y="876103"/>
                  <a:pt x="12445" y="533732"/>
                  <a:pt x="3449" y="457003"/>
                </a:cubicBezTo>
                <a:cubicBezTo>
                  <a:pt x="-5547" y="380274"/>
                  <a:pt x="15620" y="617870"/>
                  <a:pt x="19324" y="584003"/>
                </a:cubicBezTo>
                <a:cubicBezTo>
                  <a:pt x="23028" y="550136"/>
                  <a:pt x="25145" y="281320"/>
                  <a:pt x="25674" y="253803"/>
                </a:cubicBezTo>
                <a:cubicBezTo>
                  <a:pt x="26203" y="226286"/>
                  <a:pt x="11386" y="454357"/>
                  <a:pt x="22499" y="418903"/>
                </a:cubicBezTo>
                <a:cubicBezTo>
                  <a:pt x="33611" y="383449"/>
                  <a:pt x="94466" y="-56818"/>
                  <a:pt x="92349" y="61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9" name="フリーフォーム 578">
            <a:extLst>
              <a:ext uri="{FF2B5EF4-FFF2-40B4-BE49-F238E27FC236}">
                <a16:creationId xmlns:a16="http://schemas.microsoft.com/office/drawing/2014/main" id="{B12EC521-0700-8146-0E67-6F16C5642946}"/>
              </a:ext>
            </a:extLst>
          </p:cNvPr>
          <p:cNvSpPr/>
          <p:nvPr/>
        </p:nvSpPr>
        <p:spPr>
          <a:xfrm>
            <a:off x="2343959" y="2121166"/>
            <a:ext cx="180192" cy="1466296"/>
          </a:xfrm>
          <a:custGeom>
            <a:avLst/>
            <a:gdLst>
              <a:gd name="connsiteX0" fmla="*/ 180166 w 180192"/>
              <a:gd name="connsiteY0" fmla="*/ 2909 h 1466296"/>
              <a:gd name="connsiteX1" fmla="*/ 27766 w 180192"/>
              <a:gd name="connsiteY1" fmla="*/ 523609 h 1466296"/>
              <a:gd name="connsiteX2" fmla="*/ 88091 w 180192"/>
              <a:gd name="connsiteY2" fmla="*/ 799834 h 1466296"/>
              <a:gd name="connsiteX3" fmla="*/ 49991 w 180192"/>
              <a:gd name="connsiteY3" fmla="*/ 701409 h 1466296"/>
              <a:gd name="connsiteX4" fmla="*/ 129366 w 180192"/>
              <a:gd name="connsiteY4" fmla="*/ 1463409 h 1466296"/>
              <a:gd name="connsiteX5" fmla="*/ 11891 w 180192"/>
              <a:gd name="connsiteY5" fmla="*/ 380734 h 1466296"/>
              <a:gd name="connsiteX6" fmla="*/ 11891 w 180192"/>
              <a:gd name="connsiteY6" fmla="*/ 498209 h 1466296"/>
              <a:gd name="connsiteX7" fmla="*/ 81741 w 180192"/>
              <a:gd name="connsiteY7" fmla="*/ 196584 h 1466296"/>
              <a:gd name="connsiteX8" fmla="*/ 40466 w 180192"/>
              <a:gd name="connsiteY8" fmla="*/ 307709 h 1466296"/>
              <a:gd name="connsiteX9" fmla="*/ 180166 w 180192"/>
              <a:gd name="connsiteY9" fmla="*/ 2909 h 146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92" h="1466296">
                <a:moveTo>
                  <a:pt x="180166" y="2909"/>
                </a:moveTo>
                <a:cubicBezTo>
                  <a:pt x="178049" y="38892"/>
                  <a:pt x="43112" y="390788"/>
                  <a:pt x="27766" y="523609"/>
                </a:cubicBezTo>
                <a:cubicBezTo>
                  <a:pt x="12420" y="656430"/>
                  <a:pt x="84387" y="770201"/>
                  <a:pt x="88091" y="799834"/>
                </a:cubicBezTo>
                <a:cubicBezTo>
                  <a:pt x="91795" y="829467"/>
                  <a:pt x="43112" y="590813"/>
                  <a:pt x="49991" y="701409"/>
                </a:cubicBezTo>
                <a:cubicBezTo>
                  <a:pt x="56870" y="812005"/>
                  <a:pt x="135716" y="1516855"/>
                  <a:pt x="129366" y="1463409"/>
                </a:cubicBezTo>
                <a:cubicBezTo>
                  <a:pt x="123016" y="1409963"/>
                  <a:pt x="31470" y="541601"/>
                  <a:pt x="11891" y="380734"/>
                </a:cubicBezTo>
                <a:cubicBezTo>
                  <a:pt x="-7688" y="219867"/>
                  <a:pt x="249" y="528901"/>
                  <a:pt x="11891" y="498209"/>
                </a:cubicBezTo>
                <a:cubicBezTo>
                  <a:pt x="23533" y="467517"/>
                  <a:pt x="76979" y="228334"/>
                  <a:pt x="81741" y="196584"/>
                </a:cubicBezTo>
                <a:cubicBezTo>
                  <a:pt x="86503" y="164834"/>
                  <a:pt x="25120" y="339459"/>
                  <a:pt x="40466" y="307709"/>
                </a:cubicBezTo>
                <a:cubicBezTo>
                  <a:pt x="55812" y="275959"/>
                  <a:pt x="182283" y="-33074"/>
                  <a:pt x="180166" y="2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0" name="フリーフォーム 579">
            <a:extLst>
              <a:ext uri="{FF2B5EF4-FFF2-40B4-BE49-F238E27FC236}">
                <a16:creationId xmlns:a16="http://schemas.microsoft.com/office/drawing/2014/main" id="{2F112317-0032-CA90-A3EC-9D1DDEEF90D0}"/>
              </a:ext>
            </a:extLst>
          </p:cNvPr>
          <p:cNvSpPr/>
          <p:nvPr/>
        </p:nvSpPr>
        <p:spPr>
          <a:xfrm>
            <a:off x="2333291" y="2747513"/>
            <a:ext cx="159245" cy="847498"/>
          </a:xfrm>
          <a:custGeom>
            <a:avLst/>
            <a:gdLst>
              <a:gd name="connsiteX0" fmla="*/ 334 w 159245"/>
              <a:gd name="connsiteY0" fmla="*/ 8387 h 847498"/>
              <a:gd name="connsiteX1" fmla="*/ 35259 w 159245"/>
              <a:gd name="connsiteY1" fmla="*/ 52837 h 847498"/>
              <a:gd name="connsiteX2" fmla="*/ 63834 w 159245"/>
              <a:gd name="connsiteY2" fmla="*/ 192537 h 847498"/>
              <a:gd name="connsiteX3" fmla="*/ 38434 w 159245"/>
              <a:gd name="connsiteY3" fmla="*/ 332237 h 847498"/>
              <a:gd name="connsiteX4" fmla="*/ 57484 w 159245"/>
              <a:gd name="connsiteY4" fmla="*/ 389387 h 847498"/>
              <a:gd name="connsiteX5" fmla="*/ 159084 w 159245"/>
              <a:gd name="connsiteY5" fmla="*/ 846587 h 847498"/>
              <a:gd name="connsiteX6" fmla="*/ 79709 w 159245"/>
              <a:gd name="connsiteY6" fmla="*/ 497337 h 847498"/>
              <a:gd name="connsiteX7" fmla="*/ 25734 w 159245"/>
              <a:gd name="connsiteY7" fmla="*/ 160787 h 847498"/>
              <a:gd name="connsiteX8" fmla="*/ 57484 w 159245"/>
              <a:gd name="connsiteY8" fmla="*/ 208412 h 847498"/>
              <a:gd name="connsiteX9" fmla="*/ 334 w 159245"/>
              <a:gd name="connsiteY9" fmla="*/ 8387 h 8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245" h="847498">
                <a:moveTo>
                  <a:pt x="334" y="8387"/>
                </a:moveTo>
                <a:cubicBezTo>
                  <a:pt x="-3370" y="-17542"/>
                  <a:pt x="24676" y="22145"/>
                  <a:pt x="35259" y="52837"/>
                </a:cubicBezTo>
                <a:cubicBezTo>
                  <a:pt x="45842" y="83529"/>
                  <a:pt x="63305" y="145970"/>
                  <a:pt x="63834" y="192537"/>
                </a:cubicBezTo>
                <a:cubicBezTo>
                  <a:pt x="64363" y="239104"/>
                  <a:pt x="39492" y="299429"/>
                  <a:pt x="38434" y="332237"/>
                </a:cubicBezTo>
                <a:cubicBezTo>
                  <a:pt x="37376" y="365045"/>
                  <a:pt x="37376" y="303662"/>
                  <a:pt x="57484" y="389387"/>
                </a:cubicBezTo>
                <a:cubicBezTo>
                  <a:pt x="77592" y="475112"/>
                  <a:pt x="155380" y="828595"/>
                  <a:pt x="159084" y="846587"/>
                </a:cubicBezTo>
                <a:cubicBezTo>
                  <a:pt x="162788" y="864579"/>
                  <a:pt x="101934" y="611637"/>
                  <a:pt x="79709" y="497337"/>
                </a:cubicBezTo>
                <a:cubicBezTo>
                  <a:pt x="57484" y="383037"/>
                  <a:pt x="29438" y="208941"/>
                  <a:pt x="25734" y="160787"/>
                </a:cubicBezTo>
                <a:cubicBezTo>
                  <a:pt x="22030" y="112633"/>
                  <a:pt x="59601" y="230108"/>
                  <a:pt x="57484" y="208412"/>
                </a:cubicBezTo>
                <a:cubicBezTo>
                  <a:pt x="55367" y="186716"/>
                  <a:pt x="4038" y="34316"/>
                  <a:pt x="334" y="8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1" name="フリーフォーム 580">
            <a:extLst>
              <a:ext uri="{FF2B5EF4-FFF2-40B4-BE49-F238E27FC236}">
                <a16:creationId xmlns:a16="http://schemas.microsoft.com/office/drawing/2014/main" id="{566C7699-4DF0-AB3A-03A3-8764E3A209E7}"/>
              </a:ext>
            </a:extLst>
          </p:cNvPr>
          <p:cNvSpPr/>
          <p:nvPr/>
        </p:nvSpPr>
        <p:spPr>
          <a:xfrm>
            <a:off x="2456380" y="2904141"/>
            <a:ext cx="363094" cy="1328812"/>
          </a:xfrm>
          <a:custGeom>
            <a:avLst/>
            <a:gdLst>
              <a:gd name="connsiteX0" fmla="*/ 16945 w 363094"/>
              <a:gd name="connsiteY0" fmla="*/ 984 h 1328812"/>
              <a:gd name="connsiteX1" fmla="*/ 51870 w 363094"/>
              <a:gd name="connsiteY1" fmla="*/ 429609 h 1328812"/>
              <a:gd name="connsiteX2" fmla="*/ 159820 w 363094"/>
              <a:gd name="connsiteY2" fmla="*/ 645509 h 1328812"/>
              <a:gd name="connsiteX3" fmla="*/ 128070 w 363094"/>
              <a:gd name="connsiteY3" fmla="*/ 670909 h 1328812"/>
              <a:gd name="connsiteX4" fmla="*/ 258245 w 363094"/>
              <a:gd name="connsiteY4" fmla="*/ 1016984 h 1328812"/>
              <a:gd name="connsiteX5" fmla="*/ 188395 w 363094"/>
              <a:gd name="connsiteY5" fmla="*/ 858234 h 1328812"/>
              <a:gd name="connsiteX6" fmla="*/ 363020 w 363094"/>
              <a:gd name="connsiteY6" fmla="*/ 1328134 h 1328812"/>
              <a:gd name="connsiteX7" fmla="*/ 207445 w 363094"/>
              <a:gd name="connsiteY7" fmla="*/ 950309 h 1328812"/>
              <a:gd name="connsiteX8" fmla="*/ 1070 w 363094"/>
              <a:gd name="connsiteY8" fmla="*/ 461359 h 1328812"/>
              <a:gd name="connsiteX9" fmla="*/ 121720 w 363094"/>
              <a:gd name="connsiteY9" fmla="*/ 689959 h 1328812"/>
              <a:gd name="connsiteX10" fmla="*/ 10595 w 363094"/>
              <a:gd name="connsiteY10" fmla="*/ 467709 h 1328812"/>
              <a:gd name="connsiteX11" fmla="*/ 35995 w 363094"/>
              <a:gd name="connsiteY11" fmla="*/ 559784 h 1328812"/>
              <a:gd name="connsiteX12" fmla="*/ 16945 w 363094"/>
              <a:gd name="connsiteY12" fmla="*/ 984 h 13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3094" h="1328812">
                <a:moveTo>
                  <a:pt x="16945" y="984"/>
                </a:moveTo>
                <a:cubicBezTo>
                  <a:pt x="19591" y="-20712"/>
                  <a:pt x="28058" y="322188"/>
                  <a:pt x="51870" y="429609"/>
                </a:cubicBezTo>
                <a:cubicBezTo>
                  <a:pt x="75683" y="537030"/>
                  <a:pt x="147120" y="605292"/>
                  <a:pt x="159820" y="645509"/>
                </a:cubicBezTo>
                <a:cubicBezTo>
                  <a:pt x="172520" y="685726"/>
                  <a:pt x="111666" y="608997"/>
                  <a:pt x="128070" y="670909"/>
                </a:cubicBezTo>
                <a:cubicBezTo>
                  <a:pt x="144474" y="732821"/>
                  <a:pt x="248191" y="985763"/>
                  <a:pt x="258245" y="1016984"/>
                </a:cubicBezTo>
                <a:cubicBezTo>
                  <a:pt x="268299" y="1048205"/>
                  <a:pt x="170933" y="806376"/>
                  <a:pt x="188395" y="858234"/>
                </a:cubicBezTo>
                <a:cubicBezTo>
                  <a:pt x="205858" y="910092"/>
                  <a:pt x="359845" y="1312788"/>
                  <a:pt x="363020" y="1328134"/>
                </a:cubicBezTo>
                <a:cubicBezTo>
                  <a:pt x="366195" y="1343480"/>
                  <a:pt x="267770" y="1094771"/>
                  <a:pt x="207445" y="950309"/>
                </a:cubicBezTo>
                <a:cubicBezTo>
                  <a:pt x="147120" y="805847"/>
                  <a:pt x="15357" y="504751"/>
                  <a:pt x="1070" y="461359"/>
                </a:cubicBezTo>
                <a:cubicBezTo>
                  <a:pt x="-13217" y="417967"/>
                  <a:pt x="120132" y="688901"/>
                  <a:pt x="121720" y="689959"/>
                </a:cubicBezTo>
                <a:cubicBezTo>
                  <a:pt x="123308" y="691017"/>
                  <a:pt x="24883" y="489405"/>
                  <a:pt x="10595" y="467709"/>
                </a:cubicBezTo>
                <a:cubicBezTo>
                  <a:pt x="-3693" y="446013"/>
                  <a:pt x="32291" y="632809"/>
                  <a:pt x="35995" y="559784"/>
                </a:cubicBezTo>
                <a:cubicBezTo>
                  <a:pt x="39699" y="486759"/>
                  <a:pt x="14299" y="22680"/>
                  <a:pt x="16945" y="9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2" name="フリーフォーム 581">
            <a:extLst>
              <a:ext uri="{FF2B5EF4-FFF2-40B4-BE49-F238E27FC236}">
                <a16:creationId xmlns:a16="http://schemas.microsoft.com/office/drawing/2014/main" id="{0D8E47EE-129E-8428-322E-16C3F020CD42}"/>
              </a:ext>
            </a:extLst>
          </p:cNvPr>
          <p:cNvSpPr/>
          <p:nvPr/>
        </p:nvSpPr>
        <p:spPr>
          <a:xfrm>
            <a:off x="3235972" y="1133056"/>
            <a:ext cx="1133662" cy="512851"/>
          </a:xfrm>
          <a:custGeom>
            <a:avLst/>
            <a:gdLst>
              <a:gd name="connsiteX0" fmla="*/ 2528 w 1133662"/>
              <a:gd name="connsiteY0" fmla="*/ 197269 h 512851"/>
              <a:gd name="connsiteX1" fmla="*/ 523228 w 1133662"/>
              <a:gd name="connsiteY1" fmla="*/ 149644 h 512851"/>
              <a:gd name="connsiteX2" fmla="*/ 834378 w 1133662"/>
              <a:gd name="connsiteY2" fmla="*/ 263944 h 512851"/>
              <a:gd name="connsiteX3" fmla="*/ 713728 w 1133662"/>
              <a:gd name="connsiteY3" fmla="*/ 209969 h 512851"/>
              <a:gd name="connsiteX4" fmla="*/ 1132828 w 1133662"/>
              <a:gd name="connsiteY4" fmla="*/ 511594 h 512851"/>
              <a:gd name="connsiteX5" fmla="*/ 808978 w 1133662"/>
              <a:gd name="connsiteY5" fmla="*/ 305219 h 512851"/>
              <a:gd name="connsiteX6" fmla="*/ 380353 w 1133662"/>
              <a:gd name="connsiteY6" fmla="*/ 6769 h 512851"/>
              <a:gd name="connsiteX7" fmla="*/ 513703 w 1133662"/>
              <a:gd name="connsiteY7" fmla="*/ 98844 h 512851"/>
              <a:gd name="connsiteX8" fmla="*/ 224778 w 1133662"/>
              <a:gd name="connsiteY8" fmla="*/ 124244 h 512851"/>
              <a:gd name="connsiteX9" fmla="*/ 339078 w 1133662"/>
              <a:gd name="connsiteY9" fmla="*/ 32169 h 512851"/>
              <a:gd name="connsiteX10" fmla="*/ 205728 w 1133662"/>
              <a:gd name="connsiteY10" fmla="*/ 162344 h 512851"/>
              <a:gd name="connsiteX11" fmla="*/ 320028 w 1133662"/>
              <a:gd name="connsiteY11" fmla="*/ 121069 h 512851"/>
              <a:gd name="connsiteX12" fmla="*/ 2528 w 1133662"/>
              <a:gd name="connsiteY12" fmla="*/ 197269 h 51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3662" h="512851">
                <a:moveTo>
                  <a:pt x="2528" y="197269"/>
                </a:moveTo>
                <a:cubicBezTo>
                  <a:pt x="36395" y="202031"/>
                  <a:pt x="384586" y="138532"/>
                  <a:pt x="523228" y="149644"/>
                </a:cubicBezTo>
                <a:cubicBezTo>
                  <a:pt x="661870" y="160756"/>
                  <a:pt x="802628" y="253890"/>
                  <a:pt x="834378" y="263944"/>
                </a:cubicBezTo>
                <a:cubicBezTo>
                  <a:pt x="866128" y="273998"/>
                  <a:pt x="663986" y="168694"/>
                  <a:pt x="713728" y="209969"/>
                </a:cubicBezTo>
                <a:cubicBezTo>
                  <a:pt x="763470" y="251244"/>
                  <a:pt x="1116953" y="495719"/>
                  <a:pt x="1132828" y="511594"/>
                </a:cubicBezTo>
                <a:cubicBezTo>
                  <a:pt x="1148703" y="527469"/>
                  <a:pt x="934391" y="389357"/>
                  <a:pt x="808978" y="305219"/>
                </a:cubicBezTo>
                <a:cubicBezTo>
                  <a:pt x="683565" y="221081"/>
                  <a:pt x="380353" y="6769"/>
                  <a:pt x="380353" y="6769"/>
                </a:cubicBezTo>
                <a:cubicBezTo>
                  <a:pt x="331141" y="-27627"/>
                  <a:pt x="539632" y="79265"/>
                  <a:pt x="513703" y="98844"/>
                </a:cubicBezTo>
                <a:cubicBezTo>
                  <a:pt x="487774" y="118423"/>
                  <a:pt x="253882" y="135356"/>
                  <a:pt x="224778" y="124244"/>
                </a:cubicBezTo>
                <a:cubicBezTo>
                  <a:pt x="195674" y="113131"/>
                  <a:pt x="342253" y="25819"/>
                  <a:pt x="339078" y="32169"/>
                </a:cubicBezTo>
                <a:cubicBezTo>
                  <a:pt x="335903" y="38519"/>
                  <a:pt x="208903" y="147527"/>
                  <a:pt x="205728" y="162344"/>
                </a:cubicBezTo>
                <a:cubicBezTo>
                  <a:pt x="202553" y="177161"/>
                  <a:pt x="354424" y="114719"/>
                  <a:pt x="320028" y="121069"/>
                </a:cubicBezTo>
                <a:cubicBezTo>
                  <a:pt x="285632" y="127419"/>
                  <a:pt x="-31339" y="192507"/>
                  <a:pt x="2528" y="1972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" name="フリーフォーム 582">
            <a:extLst>
              <a:ext uri="{FF2B5EF4-FFF2-40B4-BE49-F238E27FC236}">
                <a16:creationId xmlns:a16="http://schemas.microsoft.com/office/drawing/2014/main" id="{BE12CDE5-7BE6-45A4-A20F-D05AAB89087A}"/>
              </a:ext>
            </a:extLst>
          </p:cNvPr>
          <p:cNvSpPr/>
          <p:nvPr/>
        </p:nvSpPr>
        <p:spPr>
          <a:xfrm>
            <a:off x="3151288" y="1296272"/>
            <a:ext cx="796412" cy="112096"/>
          </a:xfrm>
          <a:custGeom>
            <a:avLst/>
            <a:gdLst>
              <a:gd name="connsiteX0" fmla="*/ 20537 w 796412"/>
              <a:gd name="connsiteY0" fmla="*/ 110253 h 112096"/>
              <a:gd name="connsiteX1" fmla="*/ 785712 w 796412"/>
              <a:gd name="connsiteY1" fmla="*/ 2303 h 112096"/>
              <a:gd name="connsiteX2" fmla="*/ 452337 w 796412"/>
              <a:gd name="connsiteY2" fmla="*/ 34053 h 112096"/>
              <a:gd name="connsiteX3" fmla="*/ 220562 w 796412"/>
              <a:gd name="connsiteY3" fmla="*/ 5478 h 112096"/>
              <a:gd name="connsiteX4" fmla="*/ 414237 w 796412"/>
              <a:gd name="connsiteY4" fmla="*/ 21353 h 112096"/>
              <a:gd name="connsiteX5" fmla="*/ 236437 w 796412"/>
              <a:gd name="connsiteY5" fmla="*/ 68978 h 112096"/>
              <a:gd name="connsiteX6" fmla="*/ 20537 w 796412"/>
              <a:gd name="connsiteY6" fmla="*/ 110253 h 11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412" h="112096">
                <a:moveTo>
                  <a:pt x="20537" y="110253"/>
                </a:moveTo>
                <a:cubicBezTo>
                  <a:pt x="112083" y="99140"/>
                  <a:pt x="713745" y="15003"/>
                  <a:pt x="785712" y="2303"/>
                </a:cubicBezTo>
                <a:cubicBezTo>
                  <a:pt x="857679" y="-10397"/>
                  <a:pt x="546529" y="33524"/>
                  <a:pt x="452337" y="34053"/>
                </a:cubicBezTo>
                <a:cubicBezTo>
                  <a:pt x="358145" y="34582"/>
                  <a:pt x="226912" y="7595"/>
                  <a:pt x="220562" y="5478"/>
                </a:cubicBezTo>
                <a:cubicBezTo>
                  <a:pt x="214212" y="3361"/>
                  <a:pt x="411591" y="10770"/>
                  <a:pt x="414237" y="21353"/>
                </a:cubicBezTo>
                <a:cubicBezTo>
                  <a:pt x="416883" y="31936"/>
                  <a:pt x="303641" y="58924"/>
                  <a:pt x="236437" y="68978"/>
                </a:cubicBezTo>
                <a:cubicBezTo>
                  <a:pt x="169233" y="79032"/>
                  <a:pt x="-71009" y="121366"/>
                  <a:pt x="20537" y="1102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4" name="フリーフォーム 583">
            <a:extLst>
              <a:ext uri="{FF2B5EF4-FFF2-40B4-BE49-F238E27FC236}">
                <a16:creationId xmlns:a16="http://schemas.microsoft.com/office/drawing/2014/main" id="{3E75DC6B-D997-12A7-867B-EFAE7F380D0A}"/>
              </a:ext>
            </a:extLst>
          </p:cNvPr>
          <p:cNvSpPr/>
          <p:nvPr/>
        </p:nvSpPr>
        <p:spPr>
          <a:xfrm>
            <a:off x="3709715" y="1314139"/>
            <a:ext cx="431143" cy="1122616"/>
          </a:xfrm>
          <a:custGeom>
            <a:avLst/>
            <a:gdLst>
              <a:gd name="connsiteX0" fmla="*/ 1860 w 431143"/>
              <a:gd name="connsiteY0" fmla="*/ 311 h 1122616"/>
              <a:gd name="connsiteX1" fmla="*/ 81235 w 431143"/>
              <a:gd name="connsiteY1" fmla="*/ 73336 h 1122616"/>
              <a:gd name="connsiteX2" fmla="*/ 278085 w 431143"/>
              <a:gd name="connsiteY2" fmla="*/ 282886 h 1122616"/>
              <a:gd name="connsiteX3" fmla="*/ 386035 w 431143"/>
              <a:gd name="connsiteY3" fmla="*/ 603561 h 1122616"/>
              <a:gd name="connsiteX4" fmla="*/ 366985 w 431143"/>
              <a:gd name="connsiteY4" fmla="*/ 457511 h 1122616"/>
              <a:gd name="connsiteX5" fmla="*/ 401910 w 431143"/>
              <a:gd name="connsiteY5" fmla="*/ 1121086 h 1122616"/>
              <a:gd name="connsiteX6" fmla="*/ 417785 w 431143"/>
              <a:gd name="connsiteY6" fmla="*/ 625786 h 1122616"/>
              <a:gd name="connsiteX7" fmla="*/ 386035 w 431143"/>
              <a:gd name="connsiteY7" fmla="*/ 168586 h 1122616"/>
              <a:gd name="connsiteX8" fmla="*/ 430485 w 431143"/>
              <a:gd name="connsiteY8" fmla="*/ 498786 h 1122616"/>
              <a:gd name="connsiteX9" fmla="*/ 344760 w 431143"/>
              <a:gd name="connsiteY9" fmla="*/ 314636 h 1122616"/>
              <a:gd name="connsiteX10" fmla="*/ 186010 w 431143"/>
              <a:gd name="connsiteY10" fmla="*/ 13011 h 1122616"/>
              <a:gd name="connsiteX11" fmla="*/ 376510 w 431143"/>
              <a:gd name="connsiteY11" fmla="*/ 343211 h 1122616"/>
              <a:gd name="connsiteX12" fmla="*/ 151085 w 431143"/>
              <a:gd name="connsiteY12" fmla="*/ 95561 h 1122616"/>
              <a:gd name="connsiteX13" fmla="*/ 1860 w 431143"/>
              <a:gd name="connsiteY13" fmla="*/ 311 h 112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1143" h="1122616">
                <a:moveTo>
                  <a:pt x="1860" y="311"/>
                </a:moveTo>
                <a:cubicBezTo>
                  <a:pt x="-9782" y="-3393"/>
                  <a:pt x="35198" y="26240"/>
                  <a:pt x="81235" y="73336"/>
                </a:cubicBezTo>
                <a:cubicBezTo>
                  <a:pt x="127272" y="120432"/>
                  <a:pt x="227285" y="194515"/>
                  <a:pt x="278085" y="282886"/>
                </a:cubicBezTo>
                <a:cubicBezTo>
                  <a:pt x="328885" y="371257"/>
                  <a:pt x="371218" y="574457"/>
                  <a:pt x="386035" y="603561"/>
                </a:cubicBezTo>
                <a:cubicBezTo>
                  <a:pt x="400852" y="632665"/>
                  <a:pt x="364339" y="371257"/>
                  <a:pt x="366985" y="457511"/>
                </a:cubicBezTo>
                <a:cubicBezTo>
                  <a:pt x="369631" y="543765"/>
                  <a:pt x="393443" y="1093040"/>
                  <a:pt x="401910" y="1121086"/>
                </a:cubicBezTo>
                <a:cubicBezTo>
                  <a:pt x="410377" y="1149132"/>
                  <a:pt x="420431" y="784536"/>
                  <a:pt x="417785" y="625786"/>
                </a:cubicBezTo>
                <a:cubicBezTo>
                  <a:pt x="415139" y="467036"/>
                  <a:pt x="383918" y="189753"/>
                  <a:pt x="386035" y="168586"/>
                </a:cubicBezTo>
                <a:cubicBezTo>
                  <a:pt x="388152" y="147419"/>
                  <a:pt x="437364" y="474444"/>
                  <a:pt x="430485" y="498786"/>
                </a:cubicBezTo>
                <a:cubicBezTo>
                  <a:pt x="423606" y="523128"/>
                  <a:pt x="385506" y="395598"/>
                  <a:pt x="344760" y="314636"/>
                </a:cubicBezTo>
                <a:cubicBezTo>
                  <a:pt x="304014" y="233674"/>
                  <a:pt x="180718" y="8249"/>
                  <a:pt x="186010" y="13011"/>
                </a:cubicBezTo>
                <a:cubicBezTo>
                  <a:pt x="191302" y="17774"/>
                  <a:pt x="382331" y="329453"/>
                  <a:pt x="376510" y="343211"/>
                </a:cubicBezTo>
                <a:cubicBezTo>
                  <a:pt x="370689" y="356969"/>
                  <a:pt x="208235" y="150594"/>
                  <a:pt x="151085" y="95561"/>
                </a:cubicBezTo>
                <a:cubicBezTo>
                  <a:pt x="93935" y="40528"/>
                  <a:pt x="13502" y="4015"/>
                  <a:pt x="1860" y="3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フリーフォーム 584">
            <a:extLst>
              <a:ext uri="{FF2B5EF4-FFF2-40B4-BE49-F238E27FC236}">
                <a16:creationId xmlns:a16="http://schemas.microsoft.com/office/drawing/2014/main" id="{DF383A78-265F-B418-B576-0C9BCA7A6114}"/>
              </a:ext>
            </a:extLst>
          </p:cNvPr>
          <p:cNvSpPr/>
          <p:nvPr/>
        </p:nvSpPr>
        <p:spPr>
          <a:xfrm>
            <a:off x="3038103" y="1290645"/>
            <a:ext cx="1378802" cy="1265556"/>
          </a:xfrm>
          <a:custGeom>
            <a:avLst/>
            <a:gdLst>
              <a:gd name="connsiteX0" fmla="*/ 219447 w 1378802"/>
              <a:gd name="connsiteY0" fmla="*/ 246055 h 1265556"/>
              <a:gd name="connsiteX1" fmla="*/ 527422 w 1378802"/>
              <a:gd name="connsiteY1" fmla="*/ 39680 h 1265556"/>
              <a:gd name="connsiteX2" fmla="*/ 371847 w 1378802"/>
              <a:gd name="connsiteY2" fmla="*/ 169855 h 1265556"/>
              <a:gd name="connsiteX3" fmla="*/ 714747 w 1378802"/>
              <a:gd name="connsiteY3" fmla="*/ 188905 h 1265556"/>
              <a:gd name="connsiteX4" fmla="*/ 517897 w 1378802"/>
              <a:gd name="connsiteY4" fmla="*/ 188905 h 1265556"/>
              <a:gd name="connsiteX5" fmla="*/ 813172 w 1378802"/>
              <a:gd name="connsiteY5" fmla="*/ 458780 h 1265556"/>
              <a:gd name="connsiteX6" fmla="*/ 606797 w 1378802"/>
              <a:gd name="connsiteY6" fmla="*/ 315905 h 1265556"/>
              <a:gd name="connsiteX7" fmla="*/ 1365622 w 1378802"/>
              <a:gd name="connsiteY7" fmla="*/ 728655 h 1265556"/>
              <a:gd name="connsiteX8" fmla="*/ 1092572 w 1378802"/>
              <a:gd name="connsiteY8" fmla="*/ 627055 h 1265556"/>
              <a:gd name="connsiteX9" fmla="*/ 1143372 w 1378802"/>
              <a:gd name="connsiteY9" fmla="*/ 747705 h 1265556"/>
              <a:gd name="connsiteX10" fmla="*/ 1244972 w 1378802"/>
              <a:gd name="connsiteY10" fmla="*/ 1265230 h 1265556"/>
              <a:gd name="connsiteX11" fmla="*/ 1124322 w 1378802"/>
              <a:gd name="connsiteY11" fmla="*/ 665155 h 1265556"/>
              <a:gd name="connsiteX12" fmla="*/ 816347 w 1378802"/>
              <a:gd name="connsiteY12" fmla="*/ 128580 h 1265556"/>
              <a:gd name="connsiteX13" fmla="*/ 930647 w 1378802"/>
              <a:gd name="connsiteY13" fmla="*/ 477830 h 1265556"/>
              <a:gd name="connsiteX14" fmla="*/ 673472 w 1378802"/>
              <a:gd name="connsiteY14" fmla="*/ 287330 h 1265556"/>
              <a:gd name="connsiteX15" fmla="*/ 432172 w 1378802"/>
              <a:gd name="connsiteY15" fmla="*/ 344480 h 1265556"/>
              <a:gd name="connsiteX16" fmla="*/ 530597 w 1378802"/>
              <a:gd name="connsiteY16" fmla="*/ 319080 h 1265556"/>
              <a:gd name="connsiteX17" fmla="*/ 343272 w 1378802"/>
              <a:gd name="connsiteY17" fmla="*/ 592130 h 1265556"/>
              <a:gd name="connsiteX18" fmla="*/ 581397 w 1378802"/>
              <a:gd name="connsiteY18" fmla="*/ 401630 h 1265556"/>
              <a:gd name="connsiteX19" fmla="*/ 438522 w 1378802"/>
              <a:gd name="connsiteY19" fmla="*/ 579430 h 1265556"/>
              <a:gd name="connsiteX20" fmla="*/ 756022 w 1378802"/>
              <a:gd name="connsiteY20" fmla="*/ 493705 h 1265556"/>
              <a:gd name="connsiteX21" fmla="*/ 486147 w 1378802"/>
              <a:gd name="connsiteY21" fmla="*/ 579430 h 1265556"/>
              <a:gd name="connsiteX22" fmla="*/ 622672 w 1378802"/>
              <a:gd name="connsiteY22" fmla="*/ 592130 h 1265556"/>
              <a:gd name="connsiteX23" fmla="*/ 1098922 w 1378802"/>
              <a:gd name="connsiteY23" fmla="*/ 1230305 h 1265556"/>
              <a:gd name="connsiteX24" fmla="*/ 825872 w 1378802"/>
              <a:gd name="connsiteY24" fmla="*/ 836605 h 1265556"/>
              <a:gd name="connsiteX25" fmla="*/ 467097 w 1378802"/>
              <a:gd name="connsiteY25" fmla="*/ 341305 h 1265556"/>
              <a:gd name="connsiteX26" fmla="*/ 397247 w 1378802"/>
              <a:gd name="connsiteY26" fmla="*/ 274630 h 1265556"/>
              <a:gd name="connsiteX27" fmla="*/ 498847 w 1378802"/>
              <a:gd name="connsiteY27" fmla="*/ 214305 h 1265556"/>
              <a:gd name="connsiteX28" fmla="*/ 505197 w 1378802"/>
              <a:gd name="connsiteY28" fmla="*/ 7930 h 1265556"/>
              <a:gd name="connsiteX29" fmla="*/ 387722 w 1378802"/>
              <a:gd name="connsiteY29" fmla="*/ 39680 h 1265556"/>
              <a:gd name="connsiteX30" fmla="*/ 372 w 1378802"/>
              <a:gd name="connsiteY30" fmla="*/ 11105 h 1265556"/>
              <a:gd name="connsiteX31" fmla="*/ 463922 w 1378802"/>
              <a:gd name="connsiteY31" fmla="*/ 42855 h 1265556"/>
              <a:gd name="connsiteX32" fmla="*/ 219447 w 1378802"/>
              <a:gd name="connsiteY32" fmla="*/ 246055 h 12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78802" h="1265556">
                <a:moveTo>
                  <a:pt x="219447" y="246055"/>
                </a:moveTo>
                <a:cubicBezTo>
                  <a:pt x="230030" y="245526"/>
                  <a:pt x="502022" y="52380"/>
                  <a:pt x="527422" y="39680"/>
                </a:cubicBezTo>
                <a:cubicBezTo>
                  <a:pt x="552822" y="26980"/>
                  <a:pt x="340626" y="144984"/>
                  <a:pt x="371847" y="169855"/>
                </a:cubicBezTo>
                <a:cubicBezTo>
                  <a:pt x="403068" y="194726"/>
                  <a:pt x="690405" y="185730"/>
                  <a:pt x="714747" y="188905"/>
                </a:cubicBezTo>
                <a:cubicBezTo>
                  <a:pt x="739089" y="192080"/>
                  <a:pt x="501493" y="143926"/>
                  <a:pt x="517897" y="188905"/>
                </a:cubicBezTo>
                <a:cubicBezTo>
                  <a:pt x="534301" y="233884"/>
                  <a:pt x="798355" y="437613"/>
                  <a:pt x="813172" y="458780"/>
                </a:cubicBezTo>
                <a:cubicBezTo>
                  <a:pt x="827989" y="479947"/>
                  <a:pt x="514722" y="270926"/>
                  <a:pt x="606797" y="315905"/>
                </a:cubicBezTo>
                <a:cubicBezTo>
                  <a:pt x="698872" y="360884"/>
                  <a:pt x="1284660" y="676797"/>
                  <a:pt x="1365622" y="728655"/>
                </a:cubicBezTo>
                <a:cubicBezTo>
                  <a:pt x="1446584" y="780513"/>
                  <a:pt x="1129614" y="623880"/>
                  <a:pt x="1092572" y="627055"/>
                </a:cubicBezTo>
                <a:cubicBezTo>
                  <a:pt x="1055530" y="630230"/>
                  <a:pt x="1117972" y="641343"/>
                  <a:pt x="1143372" y="747705"/>
                </a:cubicBezTo>
                <a:cubicBezTo>
                  <a:pt x="1168772" y="854067"/>
                  <a:pt x="1248147" y="1278988"/>
                  <a:pt x="1244972" y="1265230"/>
                </a:cubicBezTo>
                <a:cubicBezTo>
                  <a:pt x="1241797" y="1251472"/>
                  <a:pt x="1195759" y="854597"/>
                  <a:pt x="1124322" y="665155"/>
                </a:cubicBezTo>
                <a:cubicBezTo>
                  <a:pt x="1052885" y="475713"/>
                  <a:pt x="848626" y="159801"/>
                  <a:pt x="816347" y="128580"/>
                </a:cubicBezTo>
                <a:cubicBezTo>
                  <a:pt x="784068" y="97359"/>
                  <a:pt x="954459" y="451372"/>
                  <a:pt x="930647" y="477830"/>
                </a:cubicBezTo>
                <a:cubicBezTo>
                  <a:pt x="906835" y="504288"/>
                  <a:pt x="756551" y="309555"/>
                  <a:pt x="673472" y="287330"/>
                </a:cubicBezTo>
                <a:cubicBezTo>
                  <a:pt x="590393" y="265105"/>
                  <a:pt x="455985" y="339188"/>
                  <a:pt x="432172" y="344480"/>
                </a:cubicBezTo>
                <a:cubicBezTo>
                  <a:pt x="408359" y="349772"/>
                  <a:pt x="545414" y="277805"/>
                  <a:pt x="530597" y="319080"/>
                </a:cubicBezTo>
                <a:cubicBezTo>
                  <a:pt x="515780" y="360355"/>
                  <a:pt x="334805" y="578372"/>
                  <a:pt x="343272" y="592130"/>
                </a:cubicBezTo>
                <a:cubicBezTo>
                  <a:pt x="351739" y="605888"/>
                  <a:pt x="565522" y="403747"/>
                  <a:pt x="581397" y="401630"/>
                </a:cubicBezTo>
                <a:cubicBezTo>
                  <a:pt x="597272" y="399513"/>
                  <a:pt x="409418" y="564084"/>
                  <a:pt x="438522" y="579430"/>
                </a:cubicBezTo>
                <a:cubicBezTo>
                  <a:pt x="467626" y="594776"/>
                  <a:pt x="748085" y="493705"/>
                  <a:pt x="756022" y="493705"/>
                </a:cubicBezTo>
                <a:cubicBezTo>
                  <a:pt x="763959" y="493705"/>
                  <a:pt x="508372" y="563026"/>
                  <a:pt x="486147" y="579430"/>
                </a:cubicBezTo>
                <a:cubicBezTo>
                  <a:pt x="463922" y="595834"/>
                  <a:pt x="520543" y="483651"/>
                  <a:pt x="622672" y="592130"/>
                </a:cubicBezTo>
                <a:cubicBezTo>
                  <a:pt x="724801" y="700609"/>
                  <a:pt x="1065055" y="1189559"/>
                  <a:pt x="1098922" y="1230305"/>
                </a:cubicBezTo>
                <a:cubicBezTo>
                  <a:pt x="1132789" y="1271051"/>
                  <a:pt x="931176" y="984772"/>
                  <a:pt x="825872" y="836605"/>
                </a:cubicBezTo>
                <a:cubicBezTo>
                  <a:pt x="720568" y="688438"/>
                  <a:pt x="538534" y="434967"/>
                  <a:pt x="467097" y="341305"/>
                </a:cubicBezTo>
                <a:cubicBezTo>
                  <a:pt x="395660" y="247643"/>
                  <a:pt x="391955" y="295796"/>
                  <a:pt x="397247" y="274630"/>
                </a:cubicBezTo>
                <a:cubicBezTo>
                  <a:pt x="402539" y="253464"/>
                  <a:pt x="480855" y="258755"/>
                  <a:pt x="498847" y="214305"/>
                </a:cubicBezTo>
                <a:cubicBezTo>
                  <a:pt x="516839" y="169855"/>
                  <a:pt x="523718" y="37034"/>
                  <a:pt x="505197" y="7930"/>
                </a:cubicBezTo>
                <a:cubicBezTo>
                  <a:pt x="486676" y="-21174"/>
                  <a:pt x="471859" y="39151"/>
                  <a:pt x="387722" y="39680"/>
                </a:cubicBezTo>
                <a:cubicBezTo>
                  <a:pt x="303585" y="40209"/>
                  <a:pt x="-12328" y="10576"/>
                  <a:pt x="372" y="11105"/>
                </a:cubicBezTo>
                <a:cubicBezTo>
                  <a:pt x="13072" y="11634"/>
                  <a:pt x="421589" y="7401"/>
                  <a:pt x="463922" y="42855"/>
                </a:cubicBezTo>
                <a:cubicBezTo>
                  <a:pt x="506255" y="78309"/>
                  <a:pt x="208864" y="246584"/>
                  <a:pt x="219447" y="2460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6" name="フリーフォーム 585">
            <a:extLst>
              <a:ext uri="{FF2B5EF4-FFF2-40B4-BE49-F238E27FC236}">
                <a16:creationId xmlns:a16="http://schemas.microsoft.com/office/drawing/2014/main" id="{4086CBB8-8C64-4BC7-45D2-E2B04BB1651E}"/>
              </a:ext>
            </a:extLst>
          </p:cNvPr>
          <p:cNvSpPr/>
          <p:nvPr/>
        </p:nvSpPr>
        <p:spPr>
          <a:xfrm>
            <a:off x="3384537" y="1612730"/>
            <a:ext cx="839928" cy="1033364"/>
          </a:xfrm>
          <a:custGeom>
            <a:avLst/>
            <a:gdLst>
              <a:gd name="connsiteX0" fmla="*/ 13 w 839928"/>
              <a:gd name="connsiteY0" fmla="*/ 170 h 1033364"/>
              <a:gd name="connsiteX1" fmla="*/ 428638 w 839928"/>
              <a:gd name="connsiteY1" fmla="*/ 177970 h 1033364"/>
              <a:gd name="connsiteX2" fmla="*/ 615963 w 839928"/>
              <a:gd name="connsiteY2" fmla="*/ 593895 h 1033364"/>
              <a:gd name="connsiteX3" fmla="*/ 520713 w 839928"/>
              <a:gd name="connsiteY3" fmla="*/ 425620 h 1033364"/>
              <a:gd name="connsiteX4" fmla="*/ 835038 w 839928"/>
              <a:gd name="connsiteY4" fmla="*/ 1025695 h 1033364"/>
              <a:gd name="connsiteX5" fmla="*/ 682638 w 839928"/>
              <a:gd name="connsiteY5" fmla="*/ 730420 h 1033364"/>
              <a:gd name="connsiteX6" fmla="*/ 295288 w 839928"/>
              <a:gd name="connsiteY6" fmla="*/ 228770 h 1033364"/>
              <a:gd name="connsiteX7" fmla="*/ 542938 w 839928"/>
              <a:gd name="connsiteY7" fmla="*/ 527220 h 1033364"/>
              <a:gd name="connsiteX8" fmla="*/ 460388 w 839928"/>
              <a:gd name="connsiteY8" fmla="*/ 241470 h 1033364"/>
              <a:gd name="connsiteX9" fmla="*/ 225438 w 839928"/>
              <a:gd name="connsiteY9" fmla="*/ 19220 h 1033364"/>
              <a:gd name="connsiteX10" fmla="*/ 412763 w 839928"/>
              <a:gd name="connsiteY10" fmla="*/ 143045 h 1033364"/>
              <a:gd name="connsiteX11" fmla="*/ 13 w 839928"/>
              <a:gd name="connsiteY11" fmla="*/ 170 h 103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9928" h="1033364">
                <a:moveTo>
                  <a:pt x="13" y="170"/>
                </a:moveTo>
                <a:cubicBezTo>
                  <a:pt x="2659" y="5991"/>
                  <a:pt x="325980" y="79016"/>
                  <a:pt x="428638" y="177970"/>
                </a:cubicBezTo>
                <a:cubicBezTo>
                  <a:pt x="531296" y="276924"/>
                  <a:pt x="600617" y="552620"/>
                  <a:pt x="615963" y="593895"/>
                </a:cubicBezTo>
                <a:cubicBezTo>
                  <a:pt x="631309" y="635170"/>
                  <a:pt x="484201" y="353653"/>
                  <a:pt x="520713" y="425620"/>
                </a:cubicBezTo>
                <a:cubicBezTo>
                  <a:pt x="557225" y="497587"/>
                  <a:pt x="808051" y="974895"/>
                  <a:pt x="835038" y="1025695"/>
                </a:cubicBezTo>
                <a:cubicBezTo>
                  <a:pt x="862025" y="1076495"/>
                  <a:pt x="772596" y="863241"/>
                  <a:pt x="682638" y="730420"/>
                </a:cubicBezTo>
                <a:cubicBezTo>
                  <a:pt x="592680" y="597599"/>
                  <a:pt x="318571" y="262637"/>
                  <a:pt x="295288" y="228770"/>
                </a:cubicBezTo>
                <a:cubicBezTo>
                  <a:pt x="272005" y="194903"/>
                  <a:pt x="515421" y="525103"/>
                  <a:pt x="542938" y="527220"/>
                </a:cubicBezTo>
                <a:cubicBezTo>
                  <a:pt x="570455" y="529337"/>
                  <a:pt x="513305" y="326137"/>
                  <a:pt x="460388" y="241470"/>
                </a:cubicBezTo>
                <a:cubicBezTo>
                  <a:pt x="407471" y="156803"/>
                  <a:pt x="233376" y="35624"/>
                  <a:pt x="225438" y="19220"/>
                </a:cubicBezTo>
                <a:cubicBezTo>
                  <a:pt x="217501" y="2816"/>
                  <a:pt x="447688" y="146749"/>
                  <a:pt x="412763" y="143045"/>
                </a:cubicBezTo>
                <a:cubicBezTo>
                  <a:pt x="377838" y="139341"/>
                  <a:pt x="-2633" y="-5651"/>
                  <a:pt x="13" y="1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7" name="フリーフォーム 586">
            <a:extLst>
              <a:ext uri="{FF2B5EF4-FFF2-40B4-BE49-F238E27FC236}">
                <a16:creationId xmlns:a16="http://schemas.microsoft.com/office/drawing/2014/main" id="{BB41CC9B-B626-2298-B564-B5E18B6AEB75}"/>
              </a:ext>
            </a:extLst>
          </p:cNvPr>
          <p:cNvSpPr/>
          <p:nvPr/>
        </p:nvSpPr>
        <p:spPr>
          <a:xfrm>
            <a:off x="3996924" y="1589455"/>
            <a:ext cx="560348" cy="1530015"/>
          </a:xfrm>
          <a:custGeom>
            <a:avLst/>
            <a:gdLst>
              <a:gd name="connsiteX0" fmla="*/ 6751 w 560348"/>
              <a:gd name="connsiteY0" fmla="*/ 10745 h 1530015"/>
              <a:gd name="connsiteX1" fmla="*/ 425851 w 560348"/>
              <a:gd name="connsiteY1" fmla="*/ 372695 h 1530015"/>
              <a:gd name="connsiteX2" fmla="*/ 495701 w 560348"/>
              <a:gd name="connsiteY2" fmla="*/ 988645 h 1530015"/>
              <a:gd name="connsiteX3" fmla="*/ 521101 w 560348"/>
              <a:gd name="connsiteY3" fmla="*/ 747345 h 1530015"/>
              <a:gd name="connsiteX4" fmla="*/ 559201 w 560348"/>
              <a:gd name="connsiteY4" fmla="*/ 1525220 h 1530015"/>
              <a:gd name="connsiteX5" fmla="*/ 473476 w 560348"/>
              <a:gd name="connsiteY5" fmla="*/ 315545 h 1530015"/>
              <a:gd name="connsiteX6" fmla="*/ 467126 w 560348"/>
              <a:gd name="connsiteY6" fmla="*/ 582245 h 1530015"/>
              <a:gd name="connsiteX7" fmla="*/ 352826 w 560348"/>
              <a:gd name="connsiteY7" fmla="*/ 93295 h 1530015"/>
              <a:gd name="connsiteX8" fmla="*/ 336951 w 560348"/>
              <a:gd name="connsiteY8" fmla="*/ 191720 h 1530015"/>
              <a:gd name="connsiteX9" fmla="*/ 178201 w 560348"/>
              <a:gd name="connsiteY9" fmla="*/ 102820 h 1530015"/>
              <a:gd name="connsiteX10" fmla="*/ 6751 w 560348"/>
              <a:gd name="connsiteY10" fmla="*/ 10745 h 15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348" h="1530015">
                <a:moveTo>
                  <a:pt x="6751" y="10745"/>
                </a:moveTo>
                <a:cubicBezTo>
                  <a:pt x="48026" y="55724"/>
                  <a:pt x="344359" y="209712"/>
                  <a:pt x="425851" y="372695"/>
                </a:cubicBezTo>
                <a:cubicBezTo>
                  <a:pt x="507343" y="535678"/>
                  <a:pt x="479826" y="926203"/>
                  <a:pt x="495701" y="988645"/>
                </a:cubicBezTo>
                <a:cubicBezTo>
                  <a:pt x="511576" y="1051087"/>
                  <a:pt x="510518" y="657916"/>
                  <a:pt x="521101" y="747345"/>
                </a:cubicBezTo>
                <a:cubicBezTo>
                  <a:pt x="531684" y="836774"/>
                  <a:pt x="567139" y="1597187"/>
                  <a:pt x="559201" y="1525220"/>
                </a:cubicBezTo>
                <a:cubicBezTo>
                  <a:pt x="551264" y="1453253"/>
                  <a:pt x="488822" y="472707"/>
                  <a:pt x="473476" y="315545"/>
                </a:cubicBezTo>
                <a:cubicBezTo>
                  <a:pt x="458130" y="158383"/>
                  <a:pt x="487234" y="619287"/>
                  <a:pt x="467126" y="582245"/>
                </a:cubicBezTo>
                <a:cubicBezTo>
                  <a:pt x="447018" y="545203"/>
                  <a:pt x="374522" y="158383"/>
                  <a:pt x="352826" y="93295"/>
                </a:cubicBezTo>
                <a:cubicBezTo>
                  <a:pt x="331130" y="28207"/>
                  <a:pt x="366055" y="190133"/>
                  <a:pt x="336951" y="191720"/>
                </a:cubicBezTo>
                <a:cubicBezTo>
                  <a:pt x="307847" y="193307"/>
                  <a:pt x="231647" y="130866"/>
                  <a:pt x="178201" y="102820"/>
                </a:cubicBezTo>
                <a:cubicBezTo>
                  <a:pt x="124755" y="74774"/>
                  <a:pt x="-34524" y="-34234"/>
                  <a:pt x="6751" y="107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8" name="フリーフォーム 587">
            <a:extLst>
              <a:ext uri="{FF2B5EF4-FFF2-40B4-BE49-F238E27FC236}">
                <a16:creationId xmlns:a16="http://schemas.microsoft.com/office/drawing/2014/main" id="{5D46374F-37C0-358A-FAD4-5184D4BA2B5E}"/>
              </a:ext>
            </a:extLst>
          </p:cNvPr>
          <p:cNvSpPr/>
          <p:nvPr/>
        </p:nvSpPr>
        <p:spPr>
          <a:xfrm>
            <a:off x="4363294" y="2140654"/>
            <a:ext cx="338965" cy="1378288"/>
          </a:xfrm>
          <a:custGeom>
            <a:avLst/>
            <a:gdLst>
              <a:gd name="connsiteX0" fmla="*/ 11856 w 338965"/>
              <a:gd name="connsiteY0" fmla="*/ 18346 h 1378288"/>
              <a:gd name="connsiteX1" fmla="*/ 62656 w 338965"/>
              <a:gd name="connsiteY1" fmla="*/ 69146 h 1378288"/>
              <a:gd name="connsiteX2" fmla="*/ 256331 w 338965"/>
              <a:gd name="connsiteY2" fmla="*/ 431096 h 1378288"/>
              <a:gd name="connsiteX3" fmla="*/ 230931 w 338965"/>
              <a:gd name="connsiteY3" fmla="*/ 881946 h 1378288"/>
              <a:gd name="connsiteX4" fmla="*/ 278556 w 338965"/>
              <a:gd name="connsiteY4" fmla="*/ 764471 h 1378288"/>
              <a:gd name="connsiteX5" fmla="*/ 161081 w 338965"/>
              <a:gd name="connsiteY5" fmla="*/ 1364546 h 1378288"/>
              <a:gd name="connsiteX6" fmla="*/ 332531 w 338965"/>
              <a:gd name="connsiteY6" fmla="*/ 78671 h 1378288"/>
              <a:gd name="connsiteX7" fmla="*/ 291256 w 338965"/>
              <a:gd name="connsiteY7" fmla="*/ 424746 h 1378288"/>
              <a:gd name="connsiteX8" fmla="*/ 183306 w 338965"/>
              <a:gd name="connsiteY8" fmla="*/ 158046 h 1378288"/>
              <a:gd name="connsiteX9" fmla="*/ 262681 w 338965"/>
              <a:gd name="connsiteY9" fmla="*/ 288221 h 1378288"/>
              <a:gd name="connsiteX10" fmla="*/ 11856 w 338965"/>
              <a:gd name="connsiteY10" fmla="*/ 18346 h 137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965" h="1378288">
                <a:moveTo>
                  <a:pt x="11856" y="18346"/>
                </a:moveTo>
                <a:cubicBezTo>
                  <a:pt x="-21482" y="-18167"/>
                  <a:pt x="21910" y="354"/>
                  <a:pt x="62656" y="69146"/>
                </a:cubicBezTo>
                <a:cubicBezTo>
                  <a:pt x="103402" y="137938"/>
                  <a:pt x="228285" y="295629"/>
                  <a:pt x="256331" y="431096"/>
                </a:cubicBezTo>
                <a:cubicBezTo>
                  <a:pt x="284377" y="566563"/>
                  <a:pt x="227227" y="826384"/>
                  <a:pt x="230931" y="881946"/>
                </a:cubicBezTo>
                <a:cubicBezTo>
                  <a:pt x="234635" y="937508"/>
                  <a:pt x="290198" y="684038"/>
                  <a:pt x="278556" y="764471"/>
                </a:cubicBezTo>
                <a:cubicBezTo>
                  <a:pt x="266914" y="844904"/>
                  <a:pt x="152085" y="1478846"/>
                  <a:pt x="161081" y="1364546"/>
                </a:cubicBezTo>
                <a:cubicBezTo>
                  <a:pt x="170077" y="1250246"/>
                  <a:pt x="310835" y="235304"/>
                  <a:pt x="332531" y="78671"/>
                </a:cubicBezTo>
                <a:cubicBezTo>
                  <a:pt x="354227" y="-77962"/>
                  <a:pt x="316127" y="411517"/>
                  <a:pt x="291256" y="424746"/>
                </a:cubicBezTo>
                <a:cubicBezTo>
                  <a:pt x="266385" y="437975"/>
                  <a:pt x="188069" y="180800"/>
                  <a:pt x="183306" y="158046"/>
                </a:cubicBezTo>
                <a:cubicBezTo>
                  <a:pt x="178543" y="135292"/>
                  <a:pt x="289139" y="312563"/>
                  <a:pt x="262681" y="288221"/>
                </a:cubicBezTo>
                <a:cubicBezTo>
                  <a:pt x="236223" y="263879"/>
                  <a:pt x="45194" y="54859"/>
                  <a:pt x="11856" y="183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9" name="フリーフォーム 588">
            <a:extLst>
              <a:ext uri="{FF2B5EF4-FFF2-40B4-BE49-F238E27FC236}">
                <a16:creationId xmlns:a16="http://schemas.microsoft.com/office/drawing/2014/main" id="{EE63A87E-4F5A-2EF5-E842-25CCDBD5E741}"/>
              </a:ext>
            </a:extLst>
          </p:cNvPr>
          <p:cNvSpPr/>
          <p:nvPr/>
        </p:nvSpPr>
        <p:spPr>
          <a:xfrm>
            <a:off x="4152851" y="2000819"/>
            <a:ext cx="377797" cy="1663751"/>
          </a:xfrm>
          <a:custGeom>
            <a:avLst/>
            <a:gdLst>
              <a:gd name="connsiteX0" fmla="*/ 49 w 377797"/>
              <a:gd name="connsiteY0" fmla="*/ 2606 h 1663751"/>
              <a:gd name="connsiteX1" fmla="*/ 222299 w 377797"/>
              <a:gd name="connsiteY1" fmla="*/ 466156 h 1663751"/>
              <a:gd name="connsiteX2" fmla="*/ 200074 w 377797"/>
              <a:gd name="connsiteY2" fmla="*/ 1072581 h 1663751"/>
              <a:gd name="connsiteX3" fmla="*/ 292149 w 377797"/>
              <a:gd name="connsiteY3" fmla="*/ 818581 h 1663751"/>
              <a:gd name="connsiteX4" fmla="*/ 15924 w 377797"/>
              <a:gd name="connsiteY4" fmla="*/ 1650431 h 1663751"/>
              <a:gd name="connsiteX5" fmla="*/ 136574 w 377797"/>
              <a:gd name="connsiteY5" fmla="*/ 1266256 h 1663751"/>
              <a:gd name="connsiteX6" fmla="*/ 374699 w 377797"/>
              <a:gd name="connsiteY6" fmla="*/ 421706 h 1663751"/>
              <a:gd name="connsiteX7" fmla="*/ 273099 w 377797"/>
              <a:gd name="connsiteY7" fmla="*/ 697931 h 1663751"/>
              <a:gd name="connsiteX8" fmla="*/ 285799 w 377797"/>
              <a:gd name="connsiteY8" fmla="*/ 380431 h 1663751"/>
              <a:gd name="connsiteX9" fmla="*/ 212774 w 377797"/>
              <a:gd name="connsiteY9" fmla="*/ 161356 h 1663751"/>
              <a:gd name="connsiteX10" fmla="*/ 333424 w 377797"/>
              <a:gd name="connsiteY10" fmla="*/ 589981 h 1663751"/>
              <a:gd name="connsiteX11" fmla="*/ 203249 w 377797"/>
              <a:gd name="connsiteY11" fmla="*/ 291531 h 1663751"/>
              <a:gd name="connsiteX12" fmla="*/ 49 w 377797"/>
              <a:gd name="connsiteY12" fmla="*/ 2606 h 16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97" h="1663751">
                <a:moveTo>
                  <a:pt x="49" y="2606"/>
                </a:moveTo>
                <a:cubicBezTo>
                  <a:pt x="3224" y="31710"/>
                  <a:pt x="188962" y="287827"/>
                  <a:pt x="222299" y="466156"/>
                </a:cubicBezTo>
                <a:cubicBezTo>
                  <a:pt x="255636" y="644485"/>
                  <a:pt x="188432" y="1013844"/>
                  <a:pt x="200074" y="1072581"/>
                </a:cubicBezTo>
                <a:cubicBezTo>
                  <a:pt x="211716" y="1131319"/>
                  <a:pt x="322841" y="722273"/>
                  <a:pt x="292149" y="818581"/>
                </a:cubicBezTo>
                <a:cubicBezTo>
                  <a:pt x="261457" y="914889"/>
                  <a:pt x="41853" y="1575819"/>
                  <a:pt x="15924" y="1650431"/>
                </a:cubicBezTo>
                <a:cubicBezTo>
                  <a:pt x="-10005" y="1725043"/>
                  <a:pt x="76778" y="1471044"/>
                  <a:pt x="136574" y="1266256"/>
                </a:cubicBezTo>
                <a:cubicBezTo>
                  <a:pt x="196370" y="1061469"/>
                  <a:pt x="351945" y="516427"/>
                  <a:pt x="374699" y="421706"/>
                </a:cubicBezTo>
                <a:cubicBezTo>
                  <a:pt x="397453" y="326985"/>
                  <a:pt x="287916" y="704810"/>
                  <a:pt x="273099" y="697931"/>
                </a:cubicBezTo>
                <a:cubicBezTo>
                  <a:pt x="258282" y="691052"/>
                  <a:pt x="295853" y="469860"/>
                  <a:pt x="285799" y="380431"/>
                </a:cubicBezTo>
                <a:cubicBezTo>
                  <a:pt x="275745" y="291002"/>
                  <a:pt x="204837" y="126431"/>
                  <a:pt x="212774" y="161356"/>
                </a:cubicBezTo>
                <a:cubicBezTo>
                  <a:pt x="220711" y="196281"/>
                  <a:pt x="335011" y="568285"/>
                  <a:pt x="333424" y="589981"/>
                </a:cubicBezTo>
                <a:cubicBezTo>
                  <a:pt x="331837" y="611677"/>
                  <a:pt x="258811" y="387310"/>
                  <a:pt x="203249" y="291531"/>
                </a:cubicBezTo>
                <a:cubicBezTo>
                  <a:pt x="147687" y="195752"/>
                  <a:pt x="-3126" y="-26498"/>
                  <a:pt x="49" y="26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0" name="フリーフォーム 589">
            <a:extLst>
              <a:ext uri="{FF2B5EF4-FFF2-40B4-BE49-F238E27FC236}">
                <a16:creationId xmlns:a16="http://schemas.microsoft.com/office/drawing/2014/main" id="{B0CC153A-4988-6FB0-2163-7E0AA76DE7FF}"/>
              </a:ext>
            </a:extLst>
          </p:cNvPr>
          <p:cNvSpPr/>
          <p:nvPr/>
        </p:nvSpPr>
        <p:spPr>
          <a:xfrm>
            <a:off x="3905200" y="2651881"/>
            <a:ext cx="444580" cy="1450220"/>
          </a:xfrm>
          <a:custGeom>
            <a:avLst/>
            <a:gdLst>
              <a:gd name="connsiteX0" fmla="*/ 241350 w 444580"/>
              <a:gd name="connsiteY0" fmla="*/ 2419 h 1450220"/>
              <a:gd name="connsiteX1" fmla="*/ 314375 w 444580"/>
              <a:gd name="connsiteY1" fmla="*/ 288169 h 1450220"/>
              <a:gd name="connsiteX2" fmla="*/ 298500 w 444580"/>
              <a:gd name="connsiteY2" fmla="*/ 599319 h 1450220"/>
              <a:gd name="connsiteX3" fmla="*/ 323900 w 444580"/>
              <a:gd name="connsiteY3" fmla="*/ 491369 h 1450220"/>
              <a:gd name="connsiteX4" fmla="*/ 181025 w 444580"/>
              <a:gd name="connsiteY4" fmla="*/ 1374019 h 1450220"/>
              <a:gd name="connsiteX5" fmla="*/ 263575 w 444580"/>
              <a:gd name="connsiteY5" fmla="*/ 1078744 h 1450220"/>
              <a:gd name="connsiteX6" fmla="*/ 260400 w 444580"/>
              <a:gd name="connsiteY6" fmla="*/ 246894 h 1450220"/>
              <a:gd name="connsiteX7" fmla="*/ 50 w 444580"/>
              <a:gd name="connsiteY7" fmla="*/ 1450219 h 1450220"/>
              <a:gd name="connsiteX8" fmla="*/ 238175 w 444580"/>
              <a:gd name="connsiteY8" fmla="*/ 237369 h 1450220"/>
              <a:gd name="connsiteX9" fmla="*/ 244525 w 444580"/>
              <a:gd name="connsiteY9" fmla="*/ 342144 h 1450220"/>
              <a:gd name="connsiteX10" fmla="*/ 304850 w 444580"/>
              <a:gd name="connsiteY10" fmla="*/ 243719 h 1450220"/>
              <a:gd name="connsiteX11" fmla="*/ 362000 w 444580"/>
              <a:gd name="connsiteY11" fmla="*/ 656469 h 1450220"/>
              <a:gd name="connsiteX12" fmla="*/ 444550 w 444580"/>
              <a:gd name="connsiteY12" fmla="*/ 199269 h 1450220"/>
              <a:gd name="connsiteX13" fmla="*/ 352475 w 444580"/>
              <a:gd name="connsiteY13" fmla="*/ 577094 h 1450220"/>
              <a:gd name="connsiteX14" fmla="*/ 311200 w 444580"/>
              <a:gd name="connsiteY14" fmla="*/ 173869 h 1450220"/>
              <a:gd name="connsiteX15" fmla="*/ 241350 w 444580"/>
              <a:gd name="connsiteY15" fmla="*/ 2419 h 145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580" h="1450220">
                <a:moveTo>
                  <a:pt x="241350" y="2419"/>
                </a:moveTo>
                <a:cubicBezTo>
                  <a:pt x="241879" y="21469"/>
                  <a:pt x="304850" y="188686"/>
                  <a:pt x="314375" y="288169"/>
                </a:cubicBezTo>
                <a:cubicBezTo>
                  <a:pt x="323900" y="387652"/>
                  <a:pt x="296913" y="565452"/>
                  <a:pt x="298500" y="599319"/>
                </a:cubicBezTo>
                <a:cubicBezTo>
                  <a:pt x="300087" y="633186"/>
                  <a:pt x="343479" y="362252"/>
                  <a:pt x="323900" y="491369"/>
                </a:cubicBezTo>
                <a:cubicBezTo>
                  <a:pt x="304321" y="620486"/>
                  <a:pt x="191079" y="1276123"/>
                  <a:pt x="181025" y="1374019"/>
                </a:cubicBezTo>
                <a:cubicBezTo>
                  <a:pt x="170971" y="1471915"/>
                  <a:pt x="250346" y="1266598"/>
                  <a:pt x="263575" y="1078744"/>
                </a:cubicBezTo>
                <a:cubicBezTo>
                  <a:pt x="276804" y="890890"/>
                  <a:pt x="304321" y="184982"/>
                  <a:pt x="260400" y="246894"/>
                </a:cubicBezTo>
                <a:cubicBezTo>
                  <a:pt x="216479" y="308806"/>
                  <a:pt x="3754" y="1451806"/>
                  <a:pt x="50" y="1450219"/>
                </a:cubicBezTo>
                <a:cubicBezTo>
                  <a:pt x="-3654" y="1448632"/>
                  <a:pt x="197429" y="422048"/>
                  <a:pt x="238175" y="237369"/>
                </a:cubicBezTo>
                <a:cubicBezTo>
                  <a:pt x="278921" y="52690"/>
                  <a:pt x="233413" y="341086"/>
                  <a:pt x="244525" y="342144"/>
                </a:cubicBezTo>
                <a:cubicBezTo>
                  <a:pt x="255637" y="343202"/>
                  <a:pt x="285271" y="191332"/>
                  <a:pt x="304850" y="243719"/>
                </a:cubicBezTo>
                <a:cubicBezTo>
                  <a:pt x="324429" y="296107"/>
                  <a:pt x="338717" y="663877"/>
                  <a:pt x="362000" y="656469"/>
                </a:cubicBezTo>
                <a:cubicBezTo>
                  <a:pt x="385283" y="649061"/>
                  <a:pt x="446137" y="212498"/>
                  <a:pt x="444550" y="199269"/>
                </a:cubicBezTo>
                <a:cubicBezTo>
                  <a:pt x="442963" y="186040"/>
                  <a:pt x="374700" y="581327"/>
                  <a:pt x="352475" y="577094"/>
                </a:cubicBezTo>
                <a:cubicBezTo>
                  <a:pt x="330250" y="572861"/>
                  <a:pt x="327075" y="267531"/>
                  <a:pt x="311200" y="173869"/>
                </a:cubicBezTo>
                <a:cubicBezTo>
                  <a:pt x="295325" y="80207"/>
                  <a:pt x="240821" y="-16631"/>
                  <a:pt x="241350" y="24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1" name="フリーフォーム 590">
            <a:extLst>
              <a:ext uri="{FF2B5EF4-FFF2-40B4-BE49-F238E27FC236}">
                <a16:creationId xmlns:a16="http://schemas.microsoft.com/office/drawing/2014/main" id="{DAACF074-8985-9BD7-5B9F-7B922656DDB7}"/>
              </a:ext>
            </a:extLst>
          </p:cNvPr>
          <p:cNvSpPr/>
          <p:nvPr/>
        </p:nvSpPr>
        <p:spPr>
          <a:xfrm>
            <a:off x="3700315" y="1384424"/>
            <a:ext cx="779505" cy="2558667"/>
          </a:xfrm>
          <a:custGeom>
            <a:avLst/>
            <a:gdLst>
              <a:gd name="connsiteX0" fmla="*/ 1089 w 779505"/>
              <a:gd name="connsiteY0" fmla="*/ 6340 h 2558667"/>
              <a:gd name="connsiteX1" fmla="*/ 532207 w 779505"/>
              <a:gd name="connsiteY1" fmla="*/ 1167135 h 2558667"/>
              <a:gd name="connsiteX2" fmla="*/ 482928 w 779505"/>
              <a:gd name="connsiteY2" fmla="*/ 1030249 h 2558667"/>
              <a:gd name="connsiteX3" fmla="*/ 576011 w 779505"/>
              <a:gd name="connsiteY3" fmla="*/ 1293071 h 2558667"/>
              <a:gd name="connsiteX4" fmla="*/ 614339 w 779505"/>
              <a:gd name="connsiteY4" fmla="*/ 1802287 h 2558667"/>
              <a:gd name="connsiteX5" fmla="*/ 669093 w 779505"/>
              <a:gd name="connsiteY5" fmla="*/ 1758484 h 2558667"/>
              <a:gd name="connsiteX6" fmla="*/ 537683 w 779505"/>
              <a:gd name="connsiteY6" fmla="*/ 2557899 h 2558667"/>
              <a:gd name="connsiteX7" fmla="*/ 685520 w 779505"/>
              <a:gd name="connsiteY7" fmla="*/ 1884419 h 2558667"/>
              <a:gd name="connsiteX8" fmla="*/ 778602 w 779505"/>
              <a:gd name="connsiteY8" fmla="*/ 871461 h 2558667"/>
              <a:gd name="connsiteX9" fmla="*/ 630765 w 779505"/>
              <a:gd name="connsiteY9" fmla="*/ 1780386 h 2558667"/>
              <a:gd name="connsiteX10" fmla="*/ 636241 w 779505"/>
              <a:gd name="connsiteY10" fmla="*/ 1216414 h 2558667"/>
              <a:gd name="connsiteX11" fmla="*/ 346042 w 779505"/>
              <a:gd name="connsiteY11" fmla="*/ 581262 h 2558667"/>
              <a:gd name="connsiteX12" fmla="*/ 669093 w 779505"/>
              <a:gd name="connsiteY12" fmla="*/ 1260218 h 2558667"/>
              <a:gd name="connsiteX13" fmla="*/ 532207 w 779505"/>
              <a:gd name="connsiteY13" fmla="*/ 1019298 h 2558667"/>
              <a:gd name="connsiteX14" fmla="*/ 324140 w 779505"/>
              <a:gd name="connsiteY14" fmla="*/ 488180 h 2558667"/>
              <a:gd name="connsiteX15" fmla="*/ 242008 w 779505"/>
              <a:gd name="connsiteY15" fmla="*/ 345818 h 2558667"/>
              <a:gd name="connsiteX16" fmla="*/ 389845 w 779505"/>
              <a:gd name="connsiteY16" fmla="*/ 685296 h 2558667"/>
              <a:gd name="connsiteX17" fmla="*/ 1089 w 779505"/>
              <a:gd name="connsiteY17" fmla="*/ 6340 h 255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505" h="2558667">
                <a:moveTo>
                  <a:pt x="1089" y="6340"/>
                </a:moveTo>
                <a:cubicBezTo>
                  <a:pt x="24816" y="86646"/>
                  <a:pt x="451900" y="996483"/>
                  <a:pt x="532207" y="1167135"/>
                </a:cubicBezTo>
                <a:cubicBezTo>
                  <a:pt x="612514" y="1337787"/>
                  <a:pt x="475627" y="1009260"/>
                  <a:pt x="482928" y="1030249"/>
                </a:cubicBezTo>
                <a:cubicBezTo>
                  <a:pt x="490229" y="1051238"/>
                  <a:pt x="554109" y="1164398"/>
                  <a:pt x="576011" y="1293071"/>
                </a:cubicBezTo>
                <a:cubicBezTo>
                  <a:pt x="597913" y="1421744"/>
                  <a:pt x="598825" y="1724718"/>
                  <a:pt x="614339" y="1802287"/>
                </a:cubicBezTo>
                <a:cubicBezTo>
                  <a:pt x="629853" y="1879856"/>
                  <a:pt x="681869" y="1632549"/>
                  <a:pt x="669093" y="1758484"/>
                </a:cubicBezTo>
                <a:cubicBezTo>
                  <a:pt x="656317" y="1884419"/>
                  <a:pt x="534945" y="2536910"/>
                  <a:pt x="537683" y="2557899"/>
                </a:cubicBezTo>
                <a:cubicBezTo>
                  <a:pt x="540421" y="2578888"/>
                  <a:pt x="645367" y="2165492"/>
                  <a:pt x="685520" y="1884419"/>
                </a:cubicBezTo>
                <a:cubicBezTo>
                  <a:pt x="725673" y="1603346"/>
                  <a:pt x="787728" y="888800"/>
                  <a:pt x="778602" y="871461"/>
                </a:cubicBezTo>
                <a:cubicBezTo>
                  <a:pt x="769476" y="854122"/>
                  <a:pt x="654492" y="1722894"/>
                  <a:pt x="630765" y="1780386"/>
                </a:cubicBezTo>
                <a:cubicBezTo>
                  <a:pt x="607038" y="1837878"/>
                  <a:pt x="683695" y="1416268"/>
                  <a:pt x="636241" y="1216414"/>
                </a:cubicBezTo>
                <a:cubicBezTo>
                  <a:pt x="588787" y="1016560"/>
                  <a:pt x="340567" y="573961"/>
                  <a:pt x="346042" y="581262"/>
                </a:cubicBezTo>
                <a:cubicBezTo>
                  <a:pt x="351517" y="588563"/>
                  <a:pt x="638066" y="1187212"/>
                  <a:pt x="669093" y="1260218"/>
                </a:cubicBezTo>
                <a:cubicBezTo>
                  <a:pt x="700120" y="1333224"/>
                  <a:pt x="589699" y="1147971"/>
                  <a:pt x="532207" y="1019298"/>
                </a:cubicBezTo>
                <a:cubicBezTo>
                  <a:pt x="474715" y="890625"/>
                  <a:pt x="372506" y="600427"/>
                  <a:pt x="324140" y="488180"/>
                </a:cubicBezTo>
                <a:cubicBezTo>
                  <a:pt x="275774" y="375933"/>
                  <a:pt x="231057" y="312966"/>
                  <a:pt x="242008" y="345818"/>
                </a:cubicBezTo>
                <a:cubicBezTo>
                  <a:pt x="252959" y="378670"/>
                  <a:pt x="430911" y="736400"/>
                  <a:pt x="389845" y="685296"/>
                </a:cubicBezTo>
                <a:cubicBezTo>
                  <a:pt x="348779" y="634192"/>
                  <a:pt x="-22638" y="-73966"/>
                  <a:pt x="1089" y="63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2" name="フリーフォーム 591">
            <a:extLst>
              <a:ext uri="{FF2B5EF4-FFF2-40B4-BE49-F238E27FC236}">
                <a16:creationId xmlns:a16="http://schemas.microsoft.com/office/drawing/2014/main" id="{433A3595-9429-16C7-97F1-1F206BE04C53}"/>
              </a:ext>
            </a:extLst>
          </p:cNvPr>
          <p:cNvSpPr/>
          <p:nvPr/>
        </p:nvSpPr>
        <p:spPr>
          <a:xfrm>
            <a:off x="4171167" y="1996002"/>
            <a:ext cx="528631" cy="2461895"/>
          </a:xfrm>
          <a:custGeom>
            <a:avLst/>
            <a:gdLst>
              <a:gd name="connsiteX0" fmla="*/ 367980 w 528631"/>
              <a:gd name="connsiteY0" fmla="*/ 95620 h 2461895"/>
              <a:gd name="connsiteX1" fmla="*/ 373456 w 528631"/>
              <a:gd name="connsiteY1" fmla="*/ 177751 h 2461895"/>
              <a:gd name="connsiteX2" fmla="*/ 231094 w 528631"/>
              <a:gd name="connsiteY2" fmla="*/ 1415203 h 2461895"/>
              <a:gd name="connsiteX3" fmla="*/ 335128 w 528631"/>
              <a:gd name="connsiteY3" fmla="*/ 1201660 h 2461895"/>
              <a:gd name="connsiteX4" fmla="*/ 1125 w 528631"/>
              <a:gd name="connsiteY4" fmla="*/ 2241996 h 2461895"/>
              <a:gd name="connsiteX5" fmla="*/ 220143 w 528631"/>
              <a:gd name="connsiteY5" fmla="*/ 1765632 h 2461895"/>
              <a:gd name="connsiteX6" fmla="*/ 39453 w 528631"/>
              <a:gd name="connsiteY6" fmla="*/ 2455538 h 2461895"/>
              <a:gd name="connsiteX7" fmla="*/ 143487 w 528631"/>
              <a:gd name="connsiteY7" fmla="*/ 2044879 h 2461895"/>
              <a:gd name="connsiteX8" fmla="*/ 526768 w 528631"/>
              <a:gd name="connsiteY8" fmla="*/ 1010020 h 2461895"/>
              <a:gd name="connsiteX9" fmla="*/ 291324 w 528631"/>
              <a:gd name="connsiteY9" fmla="*/ 1508285 h 2461895"/>
              <a:gd name="connsiteX10" fmla="*/ 329652 w 528631"/>
              <a:gd name="connsiteY10" fmla="*/ 670542 h 2461895"/>
              <a:gd name="connsiteX11" fmla="*/ 242045 w 528631"/>
              <a:gd name="connsiteY11" fmla="*/ 1015495 h 2461895"/>
              <a:gd name="connsiteX12" fmla="*/ 367980 w 528631"/>
              <a:gd name="connsiteY12" fmla="*/ 95620 h 24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8631" h="2461895">
                <a:moveTo>
                  <a:pt x="367980" y="95620"/>
                </a:moveTo>
                <a:cubicBezTo>
                  <a:pt x="389882" y="-44004"/>
                  <a:pt x="396270" y="-42180"/>
                  <a:pt x="373456" y="177751"/>
                </a:cubicBezTo>
                <a:cubicBezTo>
                  <a:pt x="350642" y="397682"/>
                  <a:pt x="237482" y="1244551"/>
                  <a:pt x="231094" y="1415203"/>
                </a:cubicBezTo>
                <a:cubicBezTo>
                  <a:pt x="224706" y="1585855"/>
                  <a:pt x="373456" y="1063861"/>
                  <a:pt x="335128" y="1201660"/>
                </a:cubicBezTo>
                <a:cubicBezTo>
                  <a:pt x="296800" y="1339459"/>
                  <a:pt x="20289" y="2148001"/>
                  <a:pt x="1125" y="2241996"/>
                </a:cubicBezTo>
                <a:cubicBezTo>
                  <a:pt x="-18039" y="2335991"/>
                  <a:pt x="213755" y="1730042"/>
                  <a:pt x="220143" y="1765632"/>
                </a:cubicBezTo>
                <a:cubicBezTo>
                  <a:pt x="226531" y="1801222"/>
                  <a:pt x="52229" y="2408997"/>
                  <a:pt x="39453" y="2455538"/>
                </a:cubicBezTo>
                <a:cubicBezTo>
                  <a:pt x="26677" y="2502079"/>
                  <a:pt x="62268" y="2285799"/>
                  <a:pt x="143487" y="2044879"/>
                </a:cubicBezTo>
                <a:cubicBezTo>
                  <a:pt x="224706" y="1803959"/>
                  <a:pt x="502129" y="1099452"/>
                  <a:pt x="526768" y="1010020"/>
                </a:cubicBezTo>
                <a:cubicBezTo>
                  <a:pt x="551407" y="920588"/>
                  <a:pt x="324177" y="1564865"/>
                  <a:pt x="291324" y="1508285"/>
                </a:cubicBezTo>
                <a:cubicBezTo>
                  <a:pt x="258471" y="1451705"/>
                  <a:pt x="337865" y="752674"/>
                  <a:pt x="329652" y="670542"/>
                </a:cubicBezTo>
                <a:cubicBezTo>
                  <a:pt x="321439" y="588410"/>
                  <a:pt x="237482" y="1108578"/>
                  <a:pt x="242045" y="1015495"/>
                </a:cubicBezTo>
                <a:cubicBezTo>
                  <a:pt x="246608" y="922412"/>
                  <a:pt x="346078" y="235244"/>
                  <a:pt x="367980" y="956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3" name="フリーフォーム 592">
            <a:extLst>
              <a:ext uri="{FF2B5EF4-FFF2-40B4-BE49-F238E27FC236}">
                <a16:creationId xmlns:a16="http://schemas.microsoft.com/office/drawing/2014/main" id="{46951695-E565-DF40-0875-9C146F4062A8}"/>
              </a:ext>
            </a:extLst>
          </p:cNvPr>
          <p:cNvSpPr/>
          <p:nvPr/>
        </p:nvSpPr>
        <p:spPr>
          <a:xfrm>
            <a:off x="2473949" y="1363387"/>
            <a:ext cx="1200821" cy="767430"/>
          </a:xfrm>
          <a:custGeom>
            <a:avLst/>
            <a:gdLst>
              <a:gd name="connsiteX0" fmla="*/ 954 w 1200821"/>
              <a:gd name="connsiteY0" fmla="*/ 197116 h 767430"/>
              <a:gd name="connsiteX1" fmla="*/ 537548 w 1200821"/>
              <a:gd name="connsiteY1" fmla="*/ 27377 h 767430"/>
              <a:gd name="connsiteX2" fmla="*/ 1085093 w 1200821"/>
              <a:gd name="connsiteY2" fmla="*/ 470888 h 767430"/>
              <a:gd name="connsiteX3" fmla="*/ 964633 w 1200821"/>
              <a:gd name="connsiteY3" fmla="*/ 339478 h 767430"/>
              <a:gd name="connsiteX4" fmla="*/ 1200077 w 1200821"/>
              <a:gd name="connsiteY4" fmla="*/ 766563 h 767430"/>
              <a:gd name="connsiteX5" fmla="*/ 871550 w 1200821"/>
              <a:gd name="connsiteY5" fmla="*/ 208067 h 767430"/>
              <a:gd name="connsiteX6" fmla="*/ 543023 w 1200821"/>
              <a:gd name="connsiteY6" fmla="*/ 0 h 767430"/>
              <a:gd name="connsiteX7" fmla="*/ 198070 w 1200821"/>
              <a:gd name="connsiteY7" fmla="*/ 208067 h 767430"/>
              <a:gd name="connsiteX8" fmla="*/ 400662 w 1200821"/>
              <a:gd name="connsiteY8" fmla="*/ 38328 h 767430"/>
              <a:gd name="connsiteX9" fmla="*/ 954 w 1200821"/>
              <a:gd name="connsiteY9" fmla="*/ 197116 h 7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0821" h="767430">
                <a:moveTo>
                  <a:pt x="954" y="197116"/>
                </a:moveTo>
                <a:cubicBezTo>
                  <a:pt x="23768" y="195291"/>
                  <a:pt x="356858" y="-18252"/>
                  <a:pt x="537548" y="27377"/>
                </a:cubicBezTo>
                <a:cubicBezTo>
                  <a:pt x="718238" y="73006"/>
                  <a:pt x="1013912" y="418871"/>
                  <a:pt x="1085093" y="470888"/>
                </a:cubicBezTo>
                <a:cubicBezTo>
                  <a:pt x="1156274" y="522905"/>
                  <a:pt x="945469" y="290199"/>
                  <a:pt x="964633" y="339478"/>
                </a:cubicBezTo>
                <a:cubicBezTo>
                  <a:pt x="983797" y="388757"/>
                  <a:pt x="1215591" y="788465"/>
                  <a:pt x="1200077" y="766563"/>
                </a:cubicBezTo>
                <a:cubicBezTo>
                  <a:pt x="1184563" y="744661"/>
                  <a:pt x="981059" y="335828"/>
                  <a:pt x="871550" y="208067"/>
                </a:cubicBezTo>
                <a:cubicBezTo>
                  <a:pt x="762041" y="80306"/>
                  <a:pt x="655270" y="0"/>
                  <a:pt x="543023" y="0"/>
                </a:cubicBezTo>
                <a:cubicBezTo>
                  <a:pt x="430776" y="0"/>
                  <a:pt x="221797" y="201679"/>
                  <a:pt x="198070" y="208067"/>
                </a:cubicBezTo>
                <a:cubicBezTo>
                  <a:pt x="174343" y="214455"/>
                  <a:pt x="429864" y="41978"/>
                  <a:pt x="400662" y="38328"/>
                </a:cubicBezTo>
                <a:cubicBezTo>
                  <a:pt x="371460" y="34678"/>
                  <a:pt x="-21860" y="198941"/>
                  <a:pt x="954" y="1971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4" name="フリーフォーム 593">
            <a:extLst>
              <a:ext uri="{FF2B5EF4-FFF2-40B4-BE49-F238E27FC236}">
                <a16:creationId xmlns:a16="http://schemas.microsoft.com/office/drawing/2014/main" id="{85FD8C29-182A-E1EF-DDE2-C236E3D5E03D}"/>
              </a:ext>
            </a:extLst>
          </p:cNvPr>
          <p:cNvSpPr/>
          <p:nvPr/>
        </p:nvSpPr>
        <p:spPr>
          <a:xfrm>
            <a:off x="2171222" y="1783598"/>
            <a:ext cx="183257" cy="1289547"/>
          </a:xfrm>
          <a:custGeom>
            <a:avLst/>
            <a:gdLst>
              <a:gd name="connsiteX0" fmla="*/ 183221 w 183257"/>
              <a:gd name="connsiteY0" fmla="*/ 1398 h 1289547"/>
              <a:gd name="connsiteX1" fmla="*/ 18958 w 183257"/>
              <a:gd name="connsiteY1" fmla="*/ 773437 h 1289547"/>
              <a:gd name="connsiteX2" fmla="*/ 95614 w 183257"/>
              <a:gd name="connsiteY2" fmla="*/ 1288129 h 1289547"/>
              <a:gd name="connsiteX3" fmla="*/ 62761 w 183257"/>
              <a:gd name="connsiteY3" fmla="*/ 915798 h 1289547"/>
              <a:gd name="connsiteX4" fmla="*/ 2531 w 183257"/>
              <a:gd name="connsiteY4" fmla="*/ 592747 h 1289547"/>
              <a:gd name="connsiteX5" fmla="*/ 183221 w 183257"/>
              <a:gd name="connsiteY5" fmla="*/ 1398 h 128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57" h="1289547">
                <a:moveTo>
                  <a:pt x="183221" y="1398"/>
                </a:moveTo>
                <a:cubicBezTo>
                  <a:pt x="185959" y="31513"/>
                  <a:pt x="33559" y="558982"/>
                  <a:pt x="18958" y="773437"/>
                </a:cubicBezTo>
                <a:cubicBezTo>
                  <a:pt x="4357" y="987892"/>
                  <a:pt x="88314" y="1264402"/>
                  <a:pt x="95614" y="1288129"/>
                </a:cubicBezTo>
                <a:cubicBezTo>
                  <a:pt x="102914" y="1311856"/>
                  <a:pt x="78275" y="1031695"/>
                  <a:pt x="62761" y="915798"/>
                </a:cubicBezTo>
                <a:cubicBezTo>
                  <a:pt x="47247" y="799901"/>
                  <a:pt x="-12983" y="749710"/>
                  <a:pt x="2531" y="592747"/>
                </a:cubicBezTo>
                <a:cubicBezTo>
                  <a:pt x="18045" y="435784"/>
                  <a:pt x="180483" y="-28717"/>
                  <a:pt x="183221" y="13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5" name="フリーフォーム 594">
            <a:extLst>
              <a:ext uri="{FF2B5EF4-FFF2-40B4-BE49-F238E27FC236}">
                <a16:creationId xmlns:a16="http://schemas.microsoft.com/office/drawing/2014/main" id="{2DC2E459-6C16-3735-6F18-9675D107D009}"/>
              </a:ext>
            </a:extLst>
          </p:cNvPr>
          <p:cNvSpPr/>
          <p:nvPr/>
        </p:nvSpPr>
        <p:spPr>
          <a:xfrm>
            <a:off x="3975146" y="1737810"/>
            <a:ext cx="100052" cy="1383814"/>
          </a:xfrm>
          <a:custGeom>
            <a:avLst/>
            <a:gdLst>
              <a:gd name="connsiteX0" fmla="*/ 98588 w 100052"/>
              <a:gd name="connsiteY0" fmla="*/ 3383 h 1383814"/>
              <a:gd name="connsiteX1" fmla="*/ 30 w 100052"/>
              <a:gd name="connsiteY1" fmla="*/ 1366770 h 1383814"/>
              <a:gd name="connsiteX2" fmla="*/ 87637 w 100052"/>
              <a:gd name="connsiteY2" fmla="*/ 780897 h 1383814"/>
              <a:gd name="connsiteX3" fmla="*/ 60260 w 100052"/>
              <a:gd name="connsiteY3" fmla="*/ 972537 h 1383814"/>
              <a:gd name="connsiteX4" fmla="*/ 98588 w 100052"/>
              <a:gd name="connsiteY4" fmla="*/ 3383 h 138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52" h="1383814">
                <a:moveTo>
                  <a:pt x="98588" y="3383"/>
                </a:moveTo>
                <a:cubicBezTo>
                  <a:pt x="88550" y="69089"/>
                  <a:pt x="1855" y="1237184"/>
                  <a:pt x="30" y="1366770"/>
                </a:cubicBezTo>
                <a:cubicBezTo>
                  <a:pt x="-1795" y="1496356"/>
                  <a:pt x="77599" y="846603"/>
                  <a:pt x="87637" y="780897"/>
                </a:cubicBezTo>
                <a:cubicBezTo>
                  <a:pt x="97675" y="715192"/>
                  <a:pt x="56610" y="1095735"/>
                  <a:pt x="60260" y="972537"/>
                </a:cubicBezTo>
                <a:cubicBezTo>
                  <a:pt x="63910" y="849339"/>
                  <a:pt x="108626" y="-62323"/>
                  <a:pt x="98588" y="33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6" name="フリーフォーム 595">
            <a:extLst>
              <a:ext uri="{FF2B5EF4-FFF2-40B4-BE49-F238E27FC236}">
                <a16:creationId xmlns:a16="http://schemas.microsoft.com/office/drawing/2014/main" id="{040F4336-FF29-AA18-680E-61975B775DE8}"/>
              </a:ext>
            </a:extLst>
          </p:cNvPr>
          <p:cNvSpPr/>
          <p:nvPr/>
        </p:nvSpPr>
        <p:spPr>
          <a:xfrm>
            <a:off x="4189638" y="2054054"/>
            <a:ext cx="580003" cy="2591626"/>
          </a:xfrm>
          <a:custGeom>
            <a:avLst/>
            <a:gdLst>
              <a:gd name="connsiteX0" fmla="*/ 190721 w 580003"/>
              <a:gd name="connsiteY0" fmla="*/ 10190 h 2591626"/>
              <a:gd name="connsiteX1" fmla="*/ 218099 w 580003"/>
              <a:gd name="connsiteY1" fmla="*/ 53994 h 2591626"/>
              <a:gd name="connsiteX2" fmla="*/ 519248 w 580003"/>
              <a:gd name="connsiteY2" fmla="*/ 568686 h 2591626"/>
              <a:gd name="connsiteX3" fmla="*/ 497346 w 580003"/>
              <a:gd name="connsiteY3" fmla="*/ 1072427 h 2591626"/>
              <a:gd name="connsiteX4" fmla="*/ 568527 w 580003"/>
              <a:gd name="connsiteY4" fmla="*/ 984820 h 2591626"/>
              <a:gd name="connsiteX5" fmla="*/ 218099 w 580003"/>
              <a:gd name="connsiteY5" fmla="*/ 1915647 h 2591626"/>
              <a:gd name="connsiteX6" fmla="*/ 4556 w 580003"/>
              <a:gd name="connsiteY6" fmla="*/ 2572700 h 2591626"/>
              <a:gd name="connsiteX7" fmla="*/ 103114 w 580003"/>
              <a:gd name="connsiteY7" fmla="*/ 2287977 h 2591626"/>
              <a:gd name="connsiteX8" fmla="*/ 453543 w 580003"/>
              <a:gd name="connsiteY8" fmla="*/ 1028624 h 2591626"/>
              <a:gd name="connsiteX9" fmla="*/ 365936 w 580003"/>
              <a:gd name="connsiteY9" fmla="*/ 1275019 h 2591626"/>
              <a:gd name="connsiteX10" fmla="*/ 519248 w 580003"/>
              <a:gd name="connsiteY10" fmla="*/ 639867 h 2591626"/>
              <a:gd name="connsiteX11" fmla="*/ 502822 w 580003"/>
              <a:gd name="connsiteY11" fmla="*/ 815081 h 2591626"/>
              <a:gd name="connsiteX12" fmla="*/ 376887 w 580003"/>
              <a:gd name="connsiteY12" fmla="*/ 344193 h 2591626"/>
              <a:gd name="connsiteX13" fmla="*/ 502822 w 580003"/>
              <a:gd name="connsiteY13" fmla="*/ 437275 h 2591626"/>
              <a:gd name="connsiteX14" fmla="*/ 349509 w 580003"/>
              <a:gd name="connsiteY14" fmla="*/ 207306 h 2591626"/>
              <a:gd name="connsiteX15" fmla="*/ 497346 w 580003"/>
              <a:gd name="connsiteY15" fmla="*/ 283963 h 2591626"/>
              <a:gd name="connsiteX16" fmla="*/ 190721 w 580003"/>
              <a:gd name="connsiteY16" fmla="*/ 10190 h 25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0003" h="2591626">
                <a:moveTo>
                  <a:pt x="190721" y="10190"/>
                </a:moveTo>
                <a:cubicBezTo>
                  <a:pt x="144180" y="-28138"/>
                  <a:pt x="218099" y="53994"/>
                  <a:pt x="218099" y="53994"/>
                </a:cubicBezTo>
                <a:cubicBezTo>
                  <a:pt x="272853" y="147077"/>
                  <a:pt x="472707" y="398947"/>
                  <a:pt x="519248" y="568686"/>
                </a:cubicBezTo>
                <a:cubicBezTo>
                  <a:pt x="565789" y="738425"/>
                  <a:pt x="489133" y="1003071"/>
                  <a:pt x="497346" y="1072427"/>
                </a:cubicBezTo>
                <a:cubicBezTo>
                  <a:pt x="505559" y="1141783"/>
                  <a:pt x="615068" y="844283"/>
                  <a:pt x="568527" y="984820"/>
                </a:cubicBezTo>
                <a:cubicBezTo>
                  <a:pt x="521986" y="1125357"/>
                  <a:pt x="312094" y="1651000"/>
                  <a:pt x="218099" y="1915647"/>
                </a:cubicBezTo>
                <a:cubicBezTo>
                  <a:pt x="124104" y="2180294"/>
                  <a:pt x="23720" y="2510645"/>
                  <a:pt x="4556" y="2572700"/>
                </a:cubicBezTo>
                <a:cubicBezTo>
                  <a:pt x="-14608" y="2634755"/>
                  <a:pt x="28283" y="2545323"/>
                  <a:pt x="103114" y="2287977"/>
                </a:cubicBezTo>
                <a:cubicBezTo>
                  <a:pt x="177945" y="2030631"/>
                  <a:pt x="409739" y="1197450"/>
                  <a:pt x="453543" y="1028624"/>
                </a:cubicBezTo>
                <a:cubicBezTo>
                  <a:pt x="497347" y="859798"/>
                  <a:pt x="354985" y="1339812"/>
                  <a:pt x="365936" y="1275019"/>
                </a:cubicBezTo>
                <a:cubicBezTo>
                  <a:pt x="376887" y="1210226"/>
                  <a:pt x="496434" y="716523"/>
                  <a:pt x="519248" y="639867"/>
                </a:cubicBezTo>
                <a:cubicBezTo>
                  <a:pt x="542062" y="563211"/>
                  <a:pt x="526549" y="864360"/>
                  <a:pt x="502822" y="815081"/>
                </a:cubicBezTo>
                <a:cubicBezTo>
                  <a:pt x="479095" y="765802"/>
                  <a:pt x="376887" y="407161"/>
                  <a:pt x="376887" y="344193"/>
                </a:cubicBezTo>
                <a:cubicBezTo>
                  <a:pt x="376887" y="281225"/>
                  <a:pt x="507385" y="460090"/>
                  <a:pt x="502822" y="437275"/>
                </a:cubicBezTo>
                <a:cubicBezTo>
                  <a:pt x="498259" y="414460"/>
                  <a:pt x="350422" y="232858"/>
                  <a:pt x="349509" y="207306"/>
                </a:cubicBezTo>
                <a:cubicBezTo>
                  <a:pt x="348596" y="181754"/>
                  <a:pt x="521986" y="310428"/>
                  <a:pt x="497346" y="283963"/>
                </a:cubicBezTo>
                <a:cubicBezTo>
                  <a:pt x="472706" y="257498"/>
                  <a:pt x="237262" y="48518"/>
                  <a:pt x="190721" y="101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7" name="フリーフォーム 596">
            <a:extLst>
              <a:ext uri="{FF2B5EF4-FFF2-40B4-BE49-F238E27FC236}">
                <a16:creationId xmlns:a16="http://schemas.microsoft.com/office/drawing/2014/main" id="{63416DB2-D899-2ECC-9786-7C8DA1292DD9}"/>
              </a:ext>
            </a:extLst>
          </p:cNvPr>
          <p:cNvSpPr/>
          <p:nvPr/>
        </p:nvSpPr>
        <p:spPr>
          <a:xfrm>
            <a:off x="2169631" y="2475905"/>
            <a:ext cx="586836" cy="1789969"/>
          </a:xfrm>
          <a:custGeom>
            <a:avLst/>
            <a:gdLst>
              <a:gd name="connsiteX0" fmla="*/ 53401 w 586836"/>
              <a:gd name="connsiteY0" fmla="*/ 26375 h 1789969"/>
              <a:gd name="connsiteX1" fmla="*/ 80779 w 586836"/>
              <a:gd name="connsiteY1" fmla="*/ 168737 h 1789969"/>
              <a:gd name="connsiteX2" fmla="*/ 425732 w 586836"/>
              <a:gd name="connsiteY2" fmla="*/ 1356909 h 1789969"/>
              <a:gd name="connsiteX3" fmla="*/ 332649 w 586836"/>
              <a:gd name="connsiteY3" fmla="*/ 1094088 h 1789969"/>
              <a:gd name="connsiteX4" fmla="*/ 584520 w 586836"/>
              <a:gd name="connsiteY4" fmla="*/ 1778519 h 1789969"/>
              <a:gd name="connsiteX5" fmla="*/ 431207 w 586836"/>
              <a:gd name="connsiteY5" fmla="*/ 1439041 h 1789969"/>
              <a:gd name="connsiteX6" fmla="*/ 4122 w 586836"/>
              <a:gd name="connsiteY6" fmla="*/ 393230 h 1789969"/>
              <a:gd name="connsiteX7" fmla="*/ 212189 w 586836"/>
              <a:gd name="connsiteY7" fmla="*/ 732708 h 1789969"/>
              <a:gd name="connsiteX8" fmla="*/ 168386 w 586836"/>
              <a:gd name="connsiteY8" fmla="*/ 343951 h 1789969"/>
              <a:gd name="connsiteX9" fmla="*/ 53401 w 586836"/>
              <a:gd name="connsiteY9" fmla="*/ 26375 h 178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36" h="1789969">
                <a:moveTo>
                  <a:pt x="53401" y="26375"/>
                </a:moveTo>
                <a:cubicBezTo>
                  <a:pt x="38800" y="-2827"/>
                  <a:pt x="18724" y="-53019"/>
                  <a:pt x="80779" y="168737"/>
                </a:cubicBezTo>
                <a:cubicBezTo>
                  <a:pt x="142834" y="390493"/>
                  <a:pt x="383754" y="1202684"/>
                  <a:pt x="425732" y="1356909"/>
                </a:cubicBezTo>
                <a:cubicBezTo>
                  <a:pt x="467710" y="1511134"/>
                  <a:pt x="306184" y="1023820"/>
                  <a:pt x="332649" y="1094088"/>
                </a:cubicBezTo>
                <a:cubicBezTo>
                  <a:pt x="359114" y="1164356"/>
                  <a:pt x="568094" y="1721027"/>
                  <a:pt x="584520" y="1778519"/>
                </a:cubicBezTo>
                <a:cubicBezTo>
                  <a:pt x="600946" y="1836011"/>
                  <a:pt x="527940" y="1669922"/>
                  <a:pt x="431207" y="1439041"/>
                </a:cubicBezTo>
                <a:cubicBezTo>
                  <a:pt x="334474" y="1208160"/>
                  <a:pt x="40625" y="510952"/>
                  <a:pt x="4122" y="393230"/>
                </a:cubicBezTo>
                <a:cubicBezTo>
                  <a:pt x="-32381" y="275508"/>
                  <a:pt x="184812" y="740921"/>
                  <a:pt x="212189" y="732708"/>
                </a:cubicBezTo>
                <a:cubicBezTo>
                  <a:pt x="239566" y="724495"/>
                  <a:pt x="195763" y="466236"/>
                  <a:pt x="168386" y="343951"/>
                </a:cubicBezTo>
                <a:cubicBezTo>
                  <a:pt x="141009" y="221666"/>
                  <a:pt x="68002" y="55577"/>
                  <a:pt x="53401" y="263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8" name="フリーフォーム 597">
            <a:extLst>
              <a:ext uri="{FF2B5EF4-FFF2-40B4-BE49-F238E27FC236}">
                <a16:creationId xmlns:a16="http://schemas.microsoft.com/office/drawing/2014/main" id="{FABDB84E-98B6-CC1B-A1EC-7DD1F87A306A}"/>
              </a:ext>
            </a:extLst>
          </p:cNvPr>
          <p:cNvSpPr/>
          <p:nvPr/>
        </p:nvSpPr>
        <p:spPr>
          <a:xfrm>
            <a:off x="2355702" y="1514742"/>
            <a:ext cx="831337" cy="1004435"/>
          </a:xfrm>
          <a:custGeom>
            <a:avLst/>
            <a:gdLst>
              <a:gd name="connsiteX0" fmla="*/ 187473 w 831337"/>
              <a:gd name="connsiteY0" fmla="*/ 2908 h 1004435"/>
              <a:gd name="connsiteX1" fmla="*/ 3323 w 831337"/>
              <a:gd name="connsiteY1" fmla="*/ 974458 h 1004435"/>
              <a:gd name="connsiteX2" fmla="*/ 82698 w 831337"/>
              <a:gd name="connsiteY2" fmla="*/ 717283 h 1004435"/>
              <a:gd name="connsiteX3" fmla="*/ 254148 w 831337"/>
              <a:gd name="connsiteY3" fmla="*/ 317233 h 1004435"/>
              <a:gd name="connsiteX4" fmla="*/ 828823 w 831337"/>
              <a:gd name="connsiteY4" fmla="*/ 482333 h 1004435"/>
              <a:gd name="connsiteX5" fmla="*/ 454173 w 831337"/>
              <a:gd name="connsiteY5" fmla="*/ 336283 h 1004435"/>
              <a:gd name="connsiteX6" fmla="*/ 225573 w 831337"/>
              <a:gd name="connsiteY6" fmla="*/ 301358 h 1004435"/>
              <a:gd name="connsiteX7" fmla="*/ 95398 w 831337"/>
              <a:gd name="connsiteY7" fmla="*/ 526783 h 1004435"/>
              <a:gd name="connsiteX8" fmla="*/ 82698 w 831337"/>
              <a:gd name="connsiteY8" fmla="*/ 669658 h 1004435"/>
              <a:gd name="connsiteX9" fmla="*/ 187473 w 831337"/>
              <a:gd name="connsiteY9" fmla="*/ 2908 h 100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1337" h="1004435">
                <a:moveTo>
                  <a:pt x="187473" y="2908"/>
                </a:moveTo>
                <a:cubicBezTo>
                  <a:pt x="174244" y="53708"/>
                  <a:pt x="20785" y="855396"/>
                  <a:pt x="3323" y="974458"/>
                </a:cubicBezTo>
                <a:cubicBezTo>
                  <a:pt x="-14140" y="1093521"/>
                  <a:pt x="40894" y="826821"/>
                  <a:pt x="82698" y="717283"/>
                </a:cubicBezTo>
                <a:cubicBezTo>
                  <a:pt x="124502" y="607745"/>
                  <a:pt x="129794" y="356391"/>
                  <a:pt x="254148" y="317233"/>
                </a:cubicBezTo>
                <a:cubicBezTo>
                  <a:pt x="378502" y="278075"/>
                  <a:pt x="795486" y="479158"/>
                  <a:pt x="828823" y="482333"/>
                </a:cubicBezTo>
                <a:cubicBezTo>
                  <a:pt x="862160" y="485508"/>
                  <a:pt x="554715" y="366445"/>
                  <a:pt x="454173" y="336283"/>
                </a:cubicBezTo>
                <a:cubicBezTo>
                  <a:pt x="353631" y="306121"/>
                  <a:pt x="285369" y="269608"/>
                  <a:pt x="225573" y="301358"/>
                </a:cubicBezTo>
                <a:cubicBezTo>
                  <a:pt x="165777" y="333108"/>
                  <a:pt x="119210" y="465400"/>
                  <a:pt x="95398" y="526783"/>
                </a:cubicBezTo>
                <a:cubicBezTo>
                  <a:pt x="71586" y="588166"/>
                  <a:pt x="64706" y="756970"/>
                  <a:pt x="82698" y="669658"/>
                </a:cubicBezTo>
                <a:cubicBezTo>
                  <a:pt x="100690" y="582346"/>
                  <a:pt x="200702" y="-47892"/>
                  <a:pt x="187473" y="29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9" name="フリーフォーム 598">
            <a:extLst>
              <a:ext uri="{FF2B5EF4-FFF2-40B4-BE49-F238E27FC236}">
                <a16:creationId xmlns:a16="http://schemas.microsoft.com/office/drawing/2014/main" id="{FC261A34-A3E3-FEB7-1A25-DF4828DBECEF}"/>
              </a:ext>
            </a:extLst>
          </p:cNvPr>
          <p:cNvSpPr/>
          <p:nvPr/>
        </p:nvSpPr>
        <p:spPr>
          <a:xfrm>
            <a:off x="2305921" y="1501626"/>
            <a:ext cx="954888" cy="623536"/>
          </a:xfrm>
          <a:custGeom>
            <a:avLst/>
            <a:gdLst>
              <a:gd name="connsiteX0" fmla="*/ 951629 w 954888"/>
              <a:gd name="connsiteY0" fmla="*/ 622449 h 623536"/>
              <a:gd name="connsiteX1" fmla="*/ 808754 w 954888"/>
              <a:gd name="connsiteY1" fmla="*/ 174774 h 623536"/>
              <a:gd name="connsiteX2" fmla="*/ 567454 w 954888"/>
              <a:gd name="connsiteY2" fmla="*/ 38249 h 623536"/>
              <a:gd name="connsiteX3" fmla="*/ 15004 w 954888"/>
              <a:gd name="connsiteY3" fmla="*/ 320824 h 623536"/>
              <a:gd name="connsiteX4" fmla="*/ 205504 w 954888"/>
              <a:gd name="connsiteY4" fmla="*/ 200174 h 623536"/>
              <a:gd name="connsiteX5" fmla="*/ 719854 w 954888"/>
              <a:gd name="connsiteY5" fmla="*/ 149 h 623536"/>
              <a:gd name="connsiteX6" fmla="*/ 802404 w 954888"/>
              <a:gd name="connsiteY6" fmla="*/ 165249 h 623536"/>
              <a:gd name="connsiteX7" fmla="*/ 672229 w 954888"/>
              <a:gd name="connsiteY7" fmla="*/ 31899 h 623536"/>
              <a:gd name="connsiteX8" fmla="*/ 951629 w 954888"/>
              <a:gd name="connsiteY8" fmla="*/ 622449 h 62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4888" h="623536">
                <a:moveTo>
                  <a:pt x="951629" y="622449"/>
                </a:moveTo>
                <a:cubicBezTo>
                  <a:pt x="974383" y="646261"/>
                  <a:pt x="872783" y="272141"/>
                  <a:pt x="808754" y="174774"/>
                </a:cubicBezTo>
                <a:cubicBezTo>
                  <a:pt x="744725" y="77407"/>
                  <a:pt x="699746" y="13907"/>
                  <a:pt x="567454" y="38249"/>
                </a:cubicBezTo>
                <a:cubicBezTo>
                  <a:pt x="435162" y="62591"/>
                  <a:pt x="75329" y="293837"/>
                  <a:pt x="15004" y="320824"/>
                </a:cubicBezTo>
                <a:cubicBezTo>
                  <a:pt x="-45321" y="347811"/>
                  <a:pt x="88029" y="253620"/>
                  <a:pt x="205504" y="200174"/>
                </a:cubicBezTo>
                <a:cubicBezTo>
                  <a:pt x="322979" y="146728"/>
                  <a:pt x="620371" y="5970"/>
                  <a:pt x="719854" y="149"/>
                </a:cubicBezTo>
                <a:cubicBezTo>
                  <a:pt x="819337" y="-5672"/>
                  <a:pt x="810341" y="159957"/>
                  <a:pt x="802404" y="165249"/>
                </a:cubicBezTo>
                <a:cubicBezTo>
                  <a:pt x="794467" y="170541"/>
                  <a:pt x="644712" y="-46947"/>
                  <a:pt x="672229" y="31899"/>
                </a:cubicBezTo>
                <a:cubicBezTo>
                  <a:pt x="699746" y="110745"/>
                  <a:pt x="928875" y="598637"/>
                  <a:pt x="951629" y="622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0" name="フリーフォーム 599">
            <a:extLst>
              <a:ext uri="{FF2B5EF4-FFF2-40B4-BE49-F238E27FC236}">
                <a16:creationId xmlns:a16="http://schemas.microsoft.com/office/drawing/2014/main" id="{DFED92F1-BC67-1C39-CB88-99EEA62D2A58}"/>
              </a:ext>
            </a:extLst>
          </p:cNvPr>
          <p:cNvSpPr/>
          <p:nvPr/>
        </p:nvSpPr>
        <p:spPr>
          <a:xfrm>
            <a:off x="2529196" y="1611015"/>
            <a:ext cx="661782" cy="1448204"/>
          </a:xfrm>
          <a:custGeom>
            <a:avLst/>
            <a:gdLst>
              <a:gd name="connsiteX0" fmla="*/ 661679 w 661782"/>
              <a:gd name="connsiteY0" fmla="*/ 490835 h 1448204"/>
              <a:gd name="connsiteX1" fmla="*/ 318779 w 661782"/>
              <a:gd name="connsiteY1" fmla="*/ 243185 h 1448204"/>
              <a:gd name="connsiteX2" fmla="*/ 23504 w 661782"/>
              <a:gd name="connsiteY2" fmla="*/ 605135 h 1448204"/>
              <a:gd name="connsiteX3" fmla="*/ 118754 w 661782"/>
              <a:gd name="connsiteY3" fmla="*/ 446385 h 1448204"/>
              <a:gd name="connsiteX4" fmla="*/ 26679 w 661782"/>
              <a:gd name="connsiteY4" fmla="*/ 728960 h 1448204"/>
              <a:gd name="connsiteX5" fmla="*/ 13979 w 661782"/>
              <a:gd name="connsiteY5" fmla="*/ 1214735 h 1448204"/>
              <a:gd name="connsiteX6" fmla="*/ 10804 w 661782"/>
              <a:gd name="connsiteY6" fmla="*/ 986135 h 1448204"/>
              <a:gd name="connsiteX7" fmla="*/ 1279 w 661782"/>
              <a:gd name="connsiteY7" fmla="*/ 1427460 h 1448204"/>
              <a:gd name="connsiteX8" fmla="*/ 42554 w 661782"/>
              <a:gd name="connsiteY8" fmla="*/ 195560 h 1448204"/>
              <a:gd name="connsiteX9" fmla="*/ 33029 w 661782"/>
              <a:gd name="connsiteY9" fmla="*/ 567035 h 1448204"/>
              <a:gd name="connsiteX10" fmla="*/ 328304 w 661782"/>
              <a:gd name="connsiteY10" fmla="*/ 8235 h 1448204"/>
              <a:gd name="connsiteX11" fmla="*/ 242579 w 661782"/>
              <a:gd name="connsiteY11" fmla="*/ 233660 h 1448204"/>
              <a:gd name="connsiteX12" fmla="*/ 398154 w 661782"/>
              <a:gd name="connsiteY12" fmla="*/ 240010 h 1448204"/>
              <a:gd name="connsiteX13" fmla="*/ 283854 w 661782"/>
              <a:gd name="connsiteY13" fmla="*/ 122535 h 1448204"/>
              <a:gd name="connsiteX14" fmla="*/ 661679 w 661782"/>
              <a:gd name="connsiteY14" fmla="*/ 490835 h 144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1782" h="1448204">
                <a:moveTo>
                  <a:pt x="661679" y="490835"/>
                </a:moveTo>
                <a:cubicBezTo>
                  <a:pt x="667500" y="510943"/>
                  <a:pt x="425142" y="224135"/>
                  <a:pt x="318779" y="243185"/>
                </a:cubicBezTo>
                <a:cubicBezTo>
                  <a:pt x="212416" y="262235"/>
                  <a:pt x="56841" y="571268"/>
                  <a:pt x="23504" y="605135"/>
                </a:cubicBezTo>
                <a:cubicBezTo>
                  <a:pt x="-9833" y="639002"/>
                  <a:pt x="118225" y="425748"/>
                  <a:pt x="118754" y="446385"/>
                </a:cubicBezTo>
                <a:cubicBezTo>
                  <a:pt x="119283" y="467022"/>
                  <a:pt x="44142" y="600902"/>
                  <a:pt x="26679" y="728960"/>
                </a:cubicBezTo>
                <a:cubicBezTo>
                  <a:pt x="9216" y="857018"/>
                  <a:pt x="16625" y="1171873"/>
                  <a:pt x="13979" y="1214735"/>
                </a:cubicBezTo>
                <a:cubicBezTo>
                  <a:pt x="11333" y="1257597"/>
                  <a:pt x="12921" y="950681"/>
                  <a:pt x="10804" y="986135"/>
                </a:cubicBezTo>
                <a:cubicBezTo>
                  <a:pt x="8687" y="1021589"/>
                  <a:pt x="-4013" y="1559223"/>
                  <a:pt x="1279" y="1427460"/>
                </a:cubicBezTo>
                <a:cubicBezTo>
                  <a:pt x="6571" y="1295698"/>
                  <a:pt x="37262" y="338964"/>
                  <a:pt x="42554" y="195560"/>
                </a:cubicBezTo>
                <a:cubicBezTo>
                  <a:pt x="47846" y="52156"/>
                  <a:pt x="-14596" y="598256"/>
                  <a:pt x="33029" y="567035"/>
                </a:cubicBezTo>
                <a:cubicBezTo>
                  <a:pt x="80654" y="535814"/>
                  <a:pt x="293379" y="63797"/>
                  <a:pt x="328304" y="8235"/>
                </a:cubicBezTo>
                <a:cubicBezTo>
                  <a:pt x="363229" y="-47328"/>
                  <a:pt x="230937" y="195031"/>
                  <a:pt x="242579" y="233660"/>
                </a:cubicBezTo>
                <a:cubicBezTo>
                  <a:pt x="254221" y="272289"/>
                  <a:pt x="391275" y="258531"/>
                  <a:pt x="398154" y="240010"/>
                </a:cubicBezTo>
                <a:cubicBezTo>
                  <a:pt x="405033" y="221489"/>
                  <a:pt x="243108" y="76498"/>
                  <a:pt x="283854" y="122535"/>
                </a:cubicBezTo>
                <a:cubicBezTo>
                  <a:pt x="324600" y="168572"/>
                  <a:pt x="655858" y="470727"/>
                  <a:pt x="661679" y="4908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1" name="フリーフォーム 600">
            <a:extLst>
              <a:ext uri="{FF2B5EF4-FFF2-40B4-BE49-F238E27FC236}">
                <a16:creationId xmlns:a16="http://schemas.microsoft.com/office/drawing/2014/main" id="{21CF0416-5E2F-0460-A6AC-F359777A38EB}"/>
              </a:ext>
            </a:extLst>
          </p:cNvPr>
          <p:cNvSpPr/>
          <p:nvPr/>
        </p:nvSpPr>
        <p:spPr>
          <a:xfrm>
            <a:off x="2504392" y="1490148"/>
            <a:ext cx="665161" cy="641919"/>
          </a:xfrm>
          <a:custGeom>
            <a:avLst/>
            <a:gdLst>
              <a:gd name="connsiteX0" fmla="*/ 19733 w 665161"/>
              <a:gd name="connsiteY0" fmla="*/ 259277 h 641919"/>
              <a:gd name="connsiteX1" fmla="*/ 73708 w 665161"/>
              <a:gd name="connsiteY1" fmla="*/ 256102 h 641919"/>
              <a:gd name="connsiteX2" fmla="*/ 400733 w 665161"/>
              <a:gd name="connsiteY2" fmla="*/ 167202 h 641919"/>
              <a:gd name="connsiteX3" fmla="*/ 622983 w 665161"/>
              <a:gd name="connsiteY3" fmla="*/ 472002 h 641919"/>
              <a:gd name="connsiteX4" fmla="*/ 511858 w 665161"/>
              <a:gd name="connsiteY4" fmla="*/ 205302 h 641919"/>
              <a:gd name="connsiteX5" fmla="*/ 664258 w 665161"/>
              <a:gd name="connsiteY5" fmla="*/ 640277 h 641919"/>
              <a:gd name="connsiteX6" fmla="*/ 426133 w 665161"/>
              <a:gd name="connsiteY6" fmla="*/ 14802 h 641919"/>
              <a:gd name="connsiteX7" fmla="*/ 467408 w 665161"/>
              <a:gd name="connsiteY7" fmla="*/ 186252 h 641919"/>
              <a:gd name="connsiteX8" fmla="*/ 162608 w 665161"/>
              <a:gd name="connsiteY8" fmla="*/ 65602 h 641919"/>
              <a:gd name="connsiteX9" fmla="*/ 337233 w 665161"/>
              <a:gd name="connsiteY9" fmla="*/ 148152 h 641919"/>
              <a:gd name="connsiteX10" fmla="*/ 19733 w 665161"/>
              <a:gd name="connsiteY10" fmla="*/ 259277 h 64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5161" h="641919">
                <a:moveTo>
                  <a:pt x="19733" y="259277"/>
                </a:moveTo>
                <a:cubicBezTo>
                  <a:pt x="-24188" y="277269"/>
                  <a:pt x="10208" y="271448"/>
                  <a:pt x="73708" y="256102"/>
                </a:cubicBezTo>
                <a:cubicBezTo>
                  <a:pt x="137208" y="240756"/>
                  <a:pt x="309187" y="131219"/>
                  <a:pt x="400733" y="167202"/>
                </a:cubicBezTo>
                <a:cubicBezTo>
                  <a:pt x="492279" y="203185"/>
                  <a:pt x="604462" y="465652"/>
                  <a:pt x="622983" y="472002"/>
                </a:cubicBezTo>
                <a:cubicBezTo>
                  <a:pt x="641504" y="478352"/>
                  <a:pt x="504979" y="177256"/>
                  <a:pt x="511858" y="205302"/>
                </a:cubicBezTo>
                <a:cubicBezTo>
                  <a:pt x="518737" y="233348"/>
                  <a:pt x="678546" y="672027"/>
                  <a:pt x="664258" y="640277"/>
                </a:cubicBezTo>
                <a:cubicBezTo>
                  <a:pt x="649971" y="608527"/>
                  <a:pt x="458941" y="90473"/>
                  <a:pt x="426133" y="14802"/>
                </a:cubicBezTo>
                <a:cubicBezTo>
                  <a:pt x="393325" y="-60869"/>
                  <a:pt x="511329" y="177785"/>
                  <a:pt x="467408" y="186252"/>
                </a:cubicBezTo>
                <a:cubicBezTo>
                  <a:pt x="423487" y="194719"/>
                  <a:pt x="184304" y="71952"/>
                  <a:pt x="162608" y="65602"/>
                </a:cubicBezTo>
                <a:cubicBezTo>
                  <a:pt x="140912" y="59252"/>
                  <a:pt x="363162" y="111110"/>
                  <a:pt x="337233" y="148152"/>
                </a:cubicBezTo>
                <a:cubicBezTo>
                  <a:pt x="311304" y="185194"/>
                  <a:pt x="63654" y="241285"/>
                  <a:pt x="19733" y="2592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2" name="フリーフォーム 601">
            <a:extLst>
              <a:ext uri="{FF2B5EF4-FFF2-40B4-BE49-F238E27FC236}">
                <a16:creationId xmlns:a16="http://schemas.microsoft.com/office/drawing/2014/main" id="{A86593E3-E8AD-4292-2305-840A8D19103B}"/>
              </a:ext>
            </a:extLst>
          </p:cNvPr>
          <p:cNvSpPr/>
          <p:nvPr/>
        </p:nvSpPr>
        <p:spPr>
          <a:xfrm>
            <a:off x="2730786" y="1991222"/>
            <a:ext cx="308077" cy="419061"/>
          </a:xfrm>
          <a:custGeom>
            <a:avLst/>
            <a:gdLst>
              <a:gd name="connsiteX0" fmla="*/ 307689 w 308077"/>
              <a:gd name="connsiteY0" fmla="*/ 104278 h 419061"/>
              <a:gd name="connsiteX1" fmla="*/ 28289 w 308077"/>
              <a:gd name="connsiteY1" fmla="*/ 231278 h 419061"/>
              <a:gd name="connsiteX2" fmla="*/ 91789 w 308077"/>
              <a:gd name="connsiteY2" fmla="*/ 205878 h 419061"/>
              <a:gd name="connsiteX3" fmla="*/ 47339 w 308077"/>
              <a:gd name="connsiteY3" fmla="*/ 256678 h 419061"/>
              <a:gd name="connsiteX4" fmla="*/ 6064 w 308077"/>
              <a:gd name="connsiteY4" fmla="*/ 412253 h 419061"/>
              <a:gd name="connsiteX5" fmla="*/ 187039 w 308077"/>
              <a:gd name="connsiteY5" fmla="*/ 5853 h 419061"/>
              <a:gd name="connsiteX6" fmla="*/ 91789 w 308077"/>
              <a:gd name="connsiteY6" fmla="*/ 167778 h 419061"/>
              <a:gd name="connsiteX7" fmla="*/ 307689 w 308077"/>
              <a:gd name="connsiteY7" fmla="*/ 104278 h 41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77" h="419061">
                <a:moveTo>
                  <a:pt x="307689" y="104278"/>
                </a:moveTo>
                <a:cubicBezTo>
                  <a:pt x="297106" y="114861"/>
                  <a:pt x="64272" y="214345"/>
                  <a:pt x="28289" y="231278"/>
                </a:cubicBezTo>
                <a:cubicBezTo>
                  <a:pt x="-7694" y="248211"/>
                  <a:pt x="88614" y="201645"/>
                  <a:pt x="91789" y="205878"/>
                </a:cubicBezTo>
                <a:cubicBezTo>
                  <a:pt x="94964" y="210111"/>
                  <a:pt x="61626" y="222282"/>
                  <a:pt x="47339" y="256678"/>
                </a:cubicBezTo>
                <a:cubicBezTo>
                  <a:pt x="33051" y="291074"/>
                  <a:pt x="-17219" y="454057"/>
                  <a:pt x="6064" y="412253"/>
                </a:cubicBezTo>
                <a:cubicBezTo>
                  <a:pt x="29347" y="370449"/>
                  <a:pt x="172752" y="46599"/>
                  <a:pt x="187039" y="5853"/>
                </a:cubicBezTo>
                <a:cubicBezTo>
                  <a:pt x="201326" y="-34893"/>
                  <a:pt x="74327" y="149786"/>
                  <a:pt x="91789" y="167778"/>
                </a:cubicBezTo>
                <a:cubicBezTo>
                  <a:pt x="109251" y="185770"/>
                  <a:pt x="318272" y="93695"/>
                  <a:pt x="307689" y="1042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3" name="フリーフォーム 602">
            <a:extLst>
              <a:ext uri="{FF2B5EF4-FFF2-40B4-BE49-F238E27FC236}">
                <a16:creationId xmlns:a16="http://schemas.microsoft.com/office/drawing/2014/main" id="{6E881C52-8130-32FE-74C9-6BE7C5EC1EBF}"/>
              </a:ext>
            </a:extLst>
          </p:cNvPr>
          <p:cNvSpPr/>
          <p:nvPr/>
        </p:nvSpPr>
        <p:spPr>
          <a:xfrm>
            <a:off x="3584571" y="2722402"/>
            <a:ext cx="877465" cy="1709598"/>
          </a:xfrm>
          <a:custGeom>
            <a:avLst/>
            <a:gdLst>
              <a:gd name="connsiteX0" fmla="*/ 814709 w 877465"/>
              <a:gd name="connsiteY0" fmla="*/ 371318 h 1709598"/>
              <a:gd name="connsiteX1" fmla="*/ 809629 w 877465"/>
              <a:gd name="connsiteY1" fmla="*/ 437358 h 1709598"/>
              <a:gd name="connsiteX2" fmla="*/ 1909 w 877465"/>
              <a:gd name="connsiteY2" fmla="*/ 1707358 h 1709598"/>
              <a:gd name="connsiteX3" fmla="*/ 586109 w 877465"/>
              <a:gd name="connsiteY3" fmla="*/ 726918 h 1709598"/>
              <a:gd name="connsiteX4" fmla="*/ 616589 w 877465"/>
              <a:gd name="connsiteY4" fmla="*/ 478 h 1709598"/>
              <a:gd name="connsiteX5" fmla="*/ 591189 w 877465"/>
              <a:gd name="connsiteY5" fmla="*/ 610078 h 1709598"/>
              <a:gd name="connsiteX6" fmla="*/ 713109 w 877465"/>
              <a:gd name="connsiteY6" fmla="*/ 284958 h 1709598"/>
              <a:gd name="connsiteX7" fmla="*/ 657229 w 877465"/>
              <a:gd name="connsiteY7" fmla="*/ 625318 h 1709598"/>
              <a:gd name="connsiteX8" fmla="*/ 814709 w 877465"/>
              <a:gd name="connsiteY8" fmla="*/ 371318 h 170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465" h="1709598">
                <a:moveTo>
                  <a:pt x="814709" y="371318"/>
                </a:moveTo>
                <a:cubicBezTo>
                  <a:pt x="840109" y="339991"/>
                  <a:pt x="945096" y="214685"/>
                  <a:pt x="809629" y="437358"/>
                </a:cubicBezTo>
                <a:cubicBezTo>
                  <a:pt x="674162" y="660031"/>
                  <a:pt x="39162" y="1659098"/>
                  <a:pt x="1909" y="1707358"/>
                </a:cubicBezTo>
                <a:cubicBezTo>
                  <a:pt x="-35344" y="1755618"/>
                  <a:pt x="483662" y="1011398"/>
                  <a:pt x="586109" y="726918"/>
                </a:cubicBezTo>
                <a:cubicBezTo>
                  <a:pt x="688556" y="442438"/>
                  <a:pt x="615742" y="19951"/>
                  <a:pt x="616589" y="478"/>
                </a:cubicBezTo>
                <a:cubicBezTo>
                  <a:pt x="617436" y="-18995"/>
                  <a:pt x="575102" y="562665"/>
                  <a:pt x="591189" y="610078"/>
                </a:cubicBezTo>
                <a:cubicBezTo>
                  <a:pt x="607276" y="657491"/>
                  <a:pt x="702102" y="282418"/>
                  <a:pt x="713109" y="284958"/>
                </a:cubicBezTo>
                <a:cubicBezTo>
                  <a:pt x="724116" y="287498"/>
                  <a:pt x="637756" y="612618"/>
                  <a:pt x="657229" y="625318"/>
                </a:cubicBezTo>
                <a:cubicBezTo>
                  <a:pt x="676702" y="638018"/>
                  <a:pt x="789309" y="402645"/>
                  <a:pt x="814709" y="3713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" name="フリーフォーム 603">
            <a:extLst>
              <a:ext uri="{FF2B5EF4-FFF2-40B4-BE49-F238E27FC236}">
                <a16:creationId xmlns:a16="http://schemas.microsoft.com/office/drawing/2014/main" id="{74FD09F8-D515-3480-2F3B-1C2203D48ADA}"/>
              </a:ext>
            </a:extLst>
          </p:cNvPr>
          <p:cNvSpPr/>
          <p:nvPr/>
        </p:nvSpPr>
        <p:spPr>
          <a:xfrm>
            <a:off x="4301479" y="6225948"/>
            <a:ext cx="338080" cy="1223554"/>
          </a:xfrm>
          <a:custGeom>
            <a:avLst/>
            <a:gdLst>
              <a:gd name="connsiteX0" fmla="*/ 646 w 338080"/>
              <a:gd name="connsiteY0" fmla="*/ 3402 h 1223554"/>
              <a:gd name="connsiteX1" fmla="*/ 95896 w 338080"/>
              <a:gd name="connsiteY1" fmla="*/ 571727 h 1223554"/>
              <a:gd name="connsiteX2" fmla="*/ 257821 w 338080"/>
              <a:gd name="connsiteY2" fmla="*/ 1038452 h 1223554"/>
              <a:gd name="connsiteX3" fmla="*/ 260996 w 338080"/>
              <a:gd name="connsiteY3" fmla="*/ 994002 h 1223554"/>
              <a:gd name="connsiteX4" fmla="*/ 327671 w 338080"/>
              <a:gd name="connsiteY4" fmla="*/ 1203552 h 1223554"/>
              <a:gd name="connsiteX5" fmla="*/ 10171 w 338080"/>
              <a:gd name="connsiteY5" fmla="*/ 419327 h 1223554"/>
              <a:gd name="connsiteX6" fmla="*/ 76846 w 338080"/>
              <a:gd name="connsiteY6" fmla="*/ 590777 h 1223554"/>
              <a:gd name="connsiteX7" fmla="*/ 60971 w 338080"/>
              <a:gd name="connsiteY7" fmla="*/ 155802 h 1223554"/>
              <a:gd name="connsiteX8" fmla="*/ 60971 w 338080"/>
              <a:gd name="connsiteY8" fmla="*/ 327252 h 1223554"/>
              <a:gd name="connsiteX9" fmla="*/ 646 w 338080"/>
              <a:gd name="connsiteY9" fmla="*/ 3402 h 122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080" h="1223554">
                <a:moveTo>
                  <a:pt x="646" y="3402"/>
                </a:moveTo>
                <a:cubicBezTo>
                  <a:pt x="6467" y="44148"/>
                  <a:pt x="53034" y="399219"/>
                  <a:pt x="95896" y="571727"/>
                </a:cubicBezTo>
                <a:cubicBezTo>
                  <a:pt x="138759" y="744235"/>
                  <a:pt x="230304" y="968073"/>
                  <a:pt x="257821" y="1038452"/>
                </a:cubicBezTo>
                <a:cubicBezTo>
                  <a:pt x="285338" y="1108831"/>
                  <a:pt x="249354" y="966485"/>
                  <a:pt x="260996" y="994002"/>
                </a:cubicBezTo>
                <a:cubicBezTo>
                  <a:pt x="272638" y="1021519"/>
                  <a:pt x="369475" y="1299331"/>
                  <a:pt x="327671" y="1203552"/>
                </a:cubicBezTo>
                <a:cubicBezTo>
                  <a:pt x="285867" y="1107773"/>
                  <a:pt x="51975" y="521456"/>
                  <a:pt x="10171" y="419327"/>
                </a:cubicBezTo>
                <a:cubicBezTo>
                  <a:pt x="-31633" y="317198"/>
                  <a:pt x="68379" y="634698"/>
                  <a:pt x="76846" y="590777"/>
                </a:cubicBezTo>
                <a:cubicBezTo>
                  <a:pt x="85313" y="546856"/>
                  <a:pt x="63617" y="199723"/>
                  <a:pt x="60971" y="155802"/>
                </a:cubicBezTo>
                <a:cubicBezTo>
                  <a:pt x="58325" y="111881"/>
                  <a:pt x="68909" y="353710"/>
                  <a:pt x="60971" y="327252"/>
                </a:cubicBezTo>
                <a:cubicBezTo>
                  <a:pt x="53033" y="300794"/>
                  <a:pt x="-5175" y="-37344"/>
                  <a:pt x="646" y="34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5" name="フリーフォーム 604">
            <a:extLst>
              <a:ext uri="{FF2B5EF4-FFF2-40B4-BE49-F238E27FC236}">
                <a16:creationId xmlns:a16="http://schemas.microsoft.com/office/drawing/2014/main" id="{3690DB23-CE07-12A7-C433-E7E7B75E5CC8}"/>
              </a:ext>
            </a:extLst>
          </p:cNvPr>
          <p:cNvSpPr/>
          <p:nvPr/>
        </p:nvSpPr>
        <p:spPr>
          <a:xfrm>
            <a:off x="3034669" y="10111503"/>
            <a:ext cx="242447" cy="839203"/>
          </a:xfrm>
          <a:custGeom>
            <a:avLst/>
            <a:gdLst>
              <a:gd name="connsiteX0" fmla="*/ 631 w 242447"/>
              <a:gd name="connsiteY0" fmla="*/ 872 h 839203"/>
              <a:gd name="connsiteX1" fmla="*/ 153031 w 242447"/>
              <a:gd name="connsiteY1" fmla="*/ 172322 h 839203"/>
              <a:gd name="connsiteX2" fmla="*/ 226056 w 242447"/>
              <a:gd name="connsiteY2" fmla="*/ 454897 h 839203"/>
              <a:gd name="connsiteX3" fmla="*/ 238756 w 242447"/>
              <a:gd name="connsiteY3" fmla="*/ 419972 h 839203"/>
              <a:gd name="connsiteX4" fmla="*/ 175256 w 242447"/>
              <a:gd name="connsiteY4" fmla="*/ 835897 h 839203"/>
              <a:gd name="connsiteX5" fmla="*/ 216531 w 242447"/>
              <a:gd name="connsiteY5" fmla="*/ 591422 h 839203"/>
              <a:gd name="connsiteX6" fmla="*/ 197481 w 242447"/>
              <a:gd name="connsiteY6" fmla="*/ 175497 h 839203"/>
              <a:gd name="connsiteX7" fmla="*/ 210181 w 242447"/>
              <a:gd name="connsiteY7" fmla="*/ 299322 h 839203"/>
              <a:gd name="connsiteX8" fmla="*/ 168906 w 242447"/>
              <a:gd name="connsiteY8" fmla="*/ 124697 h 839203"/>
              <a:gd name="connsiteX9" fmla="*/ 216531 w 242447"/>
              <a:gd name="connsiteY9" fmla="*/ 242172 h 839203"/>
              <a:gd name="connsiteX10" fmla="*/ 631 w 242447"/>
              <a:gd name="connsiteY10" fmla="*/ 872 h 83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47" h="839203">
                <a:moveTo>
                  <a:pt x="631" y="872"/>
                </a:moveTo>
                <a:cubicBezTo>
                  <a:pt x="-9952" y="-10770"/>
                  <a:pt x="115460" y="96651"/>
                  <a:pt x="153031" y="172322"/>
                </a:cubicBezTo>
                <a:cubicBezTo>
                  <a:pt x="190602" y="247993"/>
                  <a:pt x="211769" y="413622"/>
                  <a:pt x="226056" y="454897"/>
                </a:cubicBezTo>
                <a:cubicBezTo>
                  <a:pt x="240344" y="496172"/>
                  <a:pt x="247223" y="356472"/>
                  <a:pt x="238756" y="419972"/>
                </a:cubicBezTo>
                <a:cubicBezTo>
                  <a:pt x="230289" y="483472"/>
                  <a:pt x="178960" y="807322"/>
                  <a:pt x="175256" y="835897"/>
                </a:cubicBezTo>
                <a:cubicBezTo>
                  <a:pt x="171552" y="864472"/>
                  <a:pt x="212827" y="701489"/>
                  <a:pt x="216531" y="591422"/>
                </a:cubicBezTo>
                <a:cubicBezTo>
                  <a:pt x="220235" y="481355"/>
                  <a:pt x="198539" y="224180"/>
                  <a:pt x="197481" y="175497"/>
                </a:cubicBezTo>
                <a:cubicBezTo>
                  <a:pt x="196423" y="126814"/>
                  <a:pt x="214944" y="307789"/>
                  <a:pt x="210181" y="299322"/>
                </a:cubicBezTo>
                <a:cubicBezTo>
                  <a:pt x="205418" y="290855"/>
                  <a:pt x="167848" y="134222"/>
                  <a:pt x="168906" y="124697"/>
                </a:cubicBezTo>
                <a:cubicBezTo>
                  <a:pt x="169964" y="115172"/>
                  <a:pt x="239285" y="262280"/>
                  <a:pt x="216531" y="242172"/>
                </a:cubicBezTo>
                <a:cubicBezTo>
                  <a:pt x="193777" y="222064"/>
                  <a:pt x="11214" y="12514"/>
                  <a:pt x="631" y="8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6" name="フリーフォーム 605">
            <a:extLst>
              <a:ext uri="{FF2B5EF4-FFF2-40B4-BE49-F238E27FC236}">
                <a16:creationId xmlns:a16="http://schemas.microsoft.com/office/drawing/2014/main" id="{C4B17186-B18E-A20F-88B6-CBFA43B2CE1F}"/>
              </a:ext>
            </a:extLst>
          </p:cNvPr>
          <p:cNvSpPr/>
          <p:nvPr/>
        </p:nvSpPr>
        <p:spPr>
          <a:xfrm>
            <a:off x="2919546" y="10443155"/>
            <a:ext cx="369104" cy="1128879"/>
          </a:xfrm>
          <a:custGeom>
            <a:avLst/>
            <a:gdLst>
              <a:gd name="connsiteX0" fmla="*/ 363404 w 369104"/>
              <a:gd name="connsiteY0" fmla="*/ 5770 h 1128879"/>
              <a:gd name="connsiteX1" fmla="*/ 211004 w 369104"/>
              <a:gd name="connsiteY1" fmla="*/ 621720 h 1128879"/>
              <a:gd name="connsiteX2" fmla="*/ 226879 w 369104"/>
              <a:gd name="connsiteY2" fmla="*/ 596320 h 1128879"/>
              <a:gd name="connsiteX3" fmla="*/ 45904 w 369104"/>
              <a:gd name="connsiteY3" fmla="*/ 1047170 h 1128879"/>
              <a:gd name="connsiteX4" fmla="*/ 36379 w 369104"/>
              <a:gd name="connsiteY4" fmla="*/ 1056695 h 1128879"/>
              <a:gd name="connsiteX5" fmla="*/ 20504 w 369104"/>
              <a:gd name="connsiteY5" fmla="*/ 1069395 h 1128879"/>
              <a:gd name="connsiteX6" fmla="*/ 350704 w 369104"/>
              <a:gd name="connsiteY6" fmla="*/ 221670 h 1128879"/>
              <a:gd name="connsiteX7" fmla="*/ 331654 w 369104"/>
              <a:gd name="connsiteY7" fmla="*/ 307395 h 1128879"/>
              <a:gd name="connsiteX8" fmla="*/ 363404 w 369104"/>
              <a:gd name="connsiteY8" fmla="*/ 5770 h 11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104" h="1128879">
                <a:moveTo>
                  <a:pt x="363404" y="5770"/>
                </a:moveTo>
                <a:cubicBezTo>
                  <a:pt x="343296" y="58158"/>
                  <a:pt x="233758" y="523295"/>
                  <a:pt x="211004" y="621720"/>
                </a:cubicBezTo>
                <a:cubicBezTo>
                  <a:pt x="188250" y="720145"/>
                  <a:pt x="254396" y="525412"/>
                  <a:pt x="226879" y="596320"/>
                </a:cubicBezTo>
                <a:cubicBezTo>
                  <a:pt x="199362" y="667228"/>
                  <a:pt x="77654" y="970441"/>
                  <a:pt x="45904" y="1047170"/>
                </a:cubicBezTo>
                <a:cubicBezTo>
                  <a:pt x="14154" y="1123899"/>
                  <a:pt x="40612" y="1052991"/>
                  <a:pt x="36379" y="1056695"/>
                </a:cubicBezTo>
                <a:cubicBezTo>
                  <a:pt x="32146" y="1060399"/>
                  <a:pt x="-31884" y="1208566"/>
                  <a:pt x="20504" y="1069395"/>
                </a:cubicBezTo>
                <a:cubicBezTo>
                  <a:pt x="72891" y="930224"/>
                  <a:pt x="298846" y="348670"/>
                  <a:pt x="350704" y="221670"/>
                </a:cubicBezTo>
                <a:cubicBezTo>
                  <a:pt x="402562" y="94670"/>
                  <a:pt x="327950" y="340733"/>
                  <a:pt x="331654" y="307395"/>
                </a:cubicBezTo>
                <a:cubicBezTo>
                  <a:pt x="335358" y="274057"/>
                  <a:pt x="383512" y="-46618"/>
                  <a:pt x="363404" y="57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7" name="フリーフォーム 606">
            <a:extLst>
              <a:ext uri="{FF2B5EF4-FFF2-40B4-BE49-F238E27FC236}">
                <a16:creationId xmlns:a16="http://schemas.microsoft.com/office/drawing/2014/main" id="{67AEC28F-2357-FE59-CE9A-092236E38AB2}"/>
              </a:ext>
            </a:extLst>
          </p:cNvPr>
          <p:cNvSpPr/>
          <p:nvPr/>
        </p:nvSpPr>
        <p:spPr>
          <a:xfrm>
            <a:off x="4098892" y="10328093"/>
            <a:ext cx="73745" cy="487360"/>
          </a:xfrm>
          <a:custGeom>
            <a:avLst/>
            <a:gdLst>
              <a:gd name="connsiteX0" fmla="*/ 33 w 73745"/>
              <a:gd name="connsiteY0" fmla="*/ 182 h 487360"/>
              <a:gd name="connsiteX1" fmla="*/ 73058 w 73745"/>
              <a:gd name="connsiteY1" fmla="*/ 416107 h 487360"/>
              <a:gd name="connsiteX2" fmla="*/ 38133 w 73745"/>
              <a:gd name="connsiteY2" fmla="*/ 358957 h 487360"/>
              <a:gd name="connsiteX3" fmla="*/ 63533 w 73745"/>
              <a:gd name="connsiteY3" fmla="*/ 473257 h 487360"/>
              <a:gd name="connsiteX4" fmla="*/ 33 w 73745"/>
              <a:gd name="connsiteY4" fmla="*/ 182 h 48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45" h="487360">
                <a:moveTo>
                  <a:pt x="33" y="182"/>
                </a:moveTo>
                <a:cubicBezTo>
                  <a:pt x="1621" y="-9343"/>
                  <a:pt x="66708" y="356311"/>
                  <a:pt x="73058" y="416107"/>
                </a:cubicBezTo>
                <a:cubicBezTo>
                  <a:pt x="79408" y="475903"/>
                  <a:pt x="39721" y="349432"/>
                  <a:pt x="38133" y="358957"/>
                </a:cubicBezTo>
                <a:cubicBezTo>
                  <a:pt x="36546" y="368482"/>
                  <a:pt x="73058" y="536228"/>
                  <a:pt x="63533" y="473257"/>
                </a:cubicBezTo>
                <a:cubicBezTo>
                  <a:pt x="54008" y="410286"/>
                  <a:pt x="-1555" y="9707"/>
                  <a:pt x="33" y="1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8" name="フリーフォーム 607">
            <a:extLst>
              <a:ext uri="{FF2B5EF4-FFF2-40B4-BE49-F238E27FC236}">
                <a16:creationId xmlns:a16="http://schemas.microsoft.com/office/drawing/2014/main" id="{5DAEFDAF-F813-3EE2-E61B-42ADE7C289F8}"/>
              </a:ext>
            </a:extLst>
          </p:cNvPr>
          <p:cNvSpPr/>
          <p:nvPr/>
        </p:nvSpPr>
        <p:spPr>
          <a:xfrm>
            <a:off x="3394075" y="10738293"/>
            <a:ext cx="741556" cy="1244157"/>
          </a:xfrm>
          <a:custGeom>
            <a:avLst/>
            <a:gdLst>
              <a:gd name="connsiteX0" fmla="*/ 720725 w 741556"/>
              <a:gd name="connsiteY0" fmla="*/ 148782 h 1244157"/>
              <a:gd name="connsiteX1" fmla="*/ 279400 w 741556"/>
              <a:gd name="connsiteY1" fmla="*/ 485332 h 1244157"/>
              <a:gd name="connsiteX2" fmla="*/ 314325 w 741556"/>
              <a:gd name="connsiteY2" fmla="*/ 459932 h 1244157"/>
              <a:gd name="connsiteX3" fmla="*/ 238125 w 741556"/>
              <a:gd name="connsiteY3" fmla="*/ 640907 h 1244157"/>
              <a:gd name="connsiteX4" fmla="*/ 98425 w 741556"/>
              <a:gd name="connsiteY4" fmla="*/ 961582 h 1244157"/>
              <a:gd name="connsiteX5" fmla="*/ 120650 w 741556"/>
              <a:gd name="connsiteY5" fmla="*/ 913957 h 1244157"/>
              <a:gd name="connsiteX6" fmla="*/ 0 w 741556"/>
              <a:gd name="connsiteY6" fmla="*/ 1244157 h 1244157"/>
              <a:gd name="connsiteX7" fmla="*/ 438150 w 741556"/>
              <a:gd name="connsiteY7" fmla="*/ 37657 h 1244157"/>
              <a:gd name="connsiteX8" fmla="*/ 387350 w 741556"/>
              <a:gd name="connsiteY8" fmla="*/ 313882 h 1244157"/>
              <a:gd name="connsiteX9" fmla="*/ 330200 w 741556"/>
              <a:gd name="connsiteY9" fmla="*/ 405957 h 1244157"/>
              <a:gd name="connsiteX10" fmla="*/ 368300 w 741556"/>
              <a:gd name="connsiteY10" fmla="*/ 272607 h 1244157"/>
              <a:gd name="connsiteX11" fmla="*/ 412750 w 741556"/>
              <a:gd name="connsiteY11" fmla="*/ 329757 h 1244157"/>
              <a:gd name="connsiteX12" fmla="*/ 631825 w 741556"/>
              <a:gd name="connsiteY12" fmla="*/ 113857 h 1244157"/>
              <a:gd name="connsiteX13" fmla="*/ 577850 w 741556"/>
              <a:gd name="connsiteY13" fmla="*/ 256732 h 1244157"/>
              <a:gd name="connsiteX14" fmla="*/ 720725 w 741556"/>
              <a:gd name="connsiteY14" fmla="*/ 5907 h 1244157"/>
              <a:gd name="connsiteX15" fmla="*/ 676275 w 741556"/>
              <a:gd name="connsiteY15" fmla="*/ 190057 h 1244157"/>
              <a:gd name="connsiteX16" fmla="*/ 720725 w 741556"/>
              <a:gd name="connsiteY16" fmla="*/ 148782 h 124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1556" h="1244157">
                <a:moveTo>
                  <a:pt x="720725" y="148782"/>
                </a:moveTo>
                <a:cubicBezTo>
                  <a:pt x="654579" y="197994"/>
                  <a:pt x="347133" y="433474"/>
                  <a:pt x="279400" y="485332"/>
                </a:cubicBezTo>
                <a:cubicBezTo>
                  <a:pt x="211667" y="537190"/>
                  <a:pt x="321204" y="434003"/>
                  <a:pt x="314325" y="459932"/>
                </a:cubicBezTo>
                <a:cubicBezTo>
                  <a:pt x="307446" y="485861"/>
                  <a:pt x="274108" y="557299"/>
                  <a:pt x="238125" y="640907"/>
                </a:cubicBezTo>
                <a:cubicBezTo>
                  <a:pt x="202142" y="724515"/>
                  <a:pt x="118004" y="916074"/>
                  <a:pt x="98425" y="961582"/>
                </a:cubicBezTo>
                <a:cubicBezTo>
                  <a:pt x="78846" y="1007090"/>
                  <a:pt x="137054" y="866861"/>
                  <a:pt x="120650" y="913957"/>
                </a:cubicBezTo>
                <a:cubicBezTo>
                  <a:pt x="104246" y="961053"/>
                  <a:pt x="0" y="1244157"/>
                  <a:pt x="0" y="1244157"/>
                </a:cubicBezTo>
                <a:cubicBezTo>
                  <a:pt x="52917" y="1098107"/>
                  <a:pt x="373592" y="192703"/>
                  <a:pt x="438150" y="37657"/>
                </a:cubicBezTo>
                <a:cubicBezTo>
                  <a:pt x="502708" y="-117389"/>
                  <a:pt x="405342" y="252499"/>
                  <a:pt x="387350" y="313882"/>
                </a:cubicBezTo>
                <a:cubicBezTo>
                  <a:pt x="369358" y="375265"/>
                  <a:pt x="333375" y="412836"/>
                  <a:pt x="330200" y="405957"/>
                </a:cubicBezTo>
                <a:cubicBezTo>
                  <a:pt x="327025" y="399078"/>
                  <a:pt x="354542" y="285307"/>
                  <a:pt x="368300" y="272607"/>
                </a:cubicBezTo>
                <a:cubicBezTo>
                  <a:pt x="382058" y="259907"/>
                  <a:pt x="368829" y="356215"/>
                  <a:pt x="412750" y="329757"/>
                </a:cubicBezTo>
                <a:cubicBezTo>
                  <a:pt x="456671" y="303299"/>
                  <a:pt x="604308" y="126028"/>
                  <a:pt x="631825" y="113857"/>
                </a:cubicBezTo>
                <a:cubicBezTo>
                  <a:pt x="659342" y="101686"/>
                  <a:pt x="563033" y="274724"/>
                  <a:pt x="577850" y="256732"/>
                </a:cubicBezTo>
                <a:cubicBezTo>
                  <a:pt x="592667" y="238740"/>
                  <a:pt x="704321" y="17019"/>
                  <a:pt x="720725" y="5907"/>
                </a:cubicBezTo>
                <a:cubicBezTo>
                  <a:pt x="737129" y="-5205"/>
                  <a:pt x="678392" y="164128"/>
                  <a:pt x="676275" y="190057"/>
                </a:cubicBezTo>
                <a:cubicBezTo>
                  <a:pt x="674158" y="215986"/>
                  <a:pt x="786871" y="99570"/>
                  <a:pt x="720725" y="1487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9" name="フリーフォーム 608">
            <a:extLst>
              <a:ext uri="{FF2B5EF4-FFF2-40B4-BE49-F238E27FC236}">
                <a16:creationId xmlns:a16="http://schemas.microsoft.com/office/drawing/2014/main" id="{45DD61EF-286D-021A-01C2-F3C2DEDC40CD}"/>
              </a:ext>
            </a:extLst>
          </p:cNvPr>
          <p:cNvSpPr/>
          <p:nvPr/>
        </p:nvSpPr>
        <p:spPr>
          <a:xfrm>
            <a:off x="3358875" y="10445707"/>
            <a:ext cx="466134" cy="1251422"/>
          </a:xfrm>
          <a:custGeom>
            <a:avLst/>
            <a:gdLst>
              <a:gd name="connsiteX0" fmla="*/ 413025 w 466134"/>
              <a:gd name="connsiteY0" fmla="*/ 43 h 1251422"/>
              <a:gd name="connsiteX1" fmla="*/ 463825 w 466134"/>
              <a:gd name="connsiteY1" fmla="*/ 184193 h 1251422"/>
              <a:gd name="connsiteX2" fmla="*/ 371750 w 466134"/>
              <a:gd name="connsiteY2" fmla="*/ 409618 h 1251422"/>
              <a:gd name="connsiteX3" fmla="*/ 54250 w 466134"/>
              <a:gd name="connsiteY3" fmla="*/ 1228768 h 1251422"/>
              <a:gd name="connsiteX4" fmla="*/ 193950 w 466134"/>
              <a:gd name="connsiteY4" fmla="*/ 917618 h 1251422"/>
              <a:gd name="connsiteX5" fmla="*/ 181250 w 466134"/>
              <a:gd name="connsiteY5" fmla="*/ 723943 h 1251422"/>
              <a:gd name="connsiteX6" fmla="*/ 111400 w 466134"/>
              <a:gd name="connsiteY6" fmla="*/ 920793 h 1251422"/>
              <a:gd name="connsiteX7" fmla="*/ 86000 w 466134"/>
              <a:gd name="connsiteY7" fmla="*/ 1031918 h 1251422"/>
              <a:gd name="connsiteX8" fmla="*/ 275 w 466134"/>
              <a:gd name="connsiteY8" fmla="*/ 1247818 h 1251422"/>
              <a:gd name="connsiteX9" fmla="*/ 117750 w 466134"/>
              <a:gd name="connsiteY9" fmla="*/ 838243 h 1251422"/>
              <a:gd name="connsiteX10" fmla="*/ 257450 w 466134"/>
              <a:gd name="connsiteY10" fmla="*/ 565193 h 1251422"/>
              <a:gd name="connsiteX11" fmla="*/ 390800 w 466134"/>
              <a:gd name="connsiteY11" fmla="*/ 282618 h 1251422"/>
              <a:gd name="connsiteX12" fmla="*/ 327300 w 466134"/>
              <a:gd name="connsiteY12" fmla="*/ 536618 h 1251422"/>
              <a:gd name="connsiteX13" fmla="*/ 463825 w 466134"/>
              <a:gd name="connsiteY13" fmla="*/ 200068 h 1251422"/>
              <a:gd name="connsiteX14" fmla="*/ 413025 w 466134"/>
              <a:gd name="connsiteY14" fmla="*/ 43 h 12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6134" h="1251422">
                <a:moveTo>
                  <a:pt x="413025" y="43"/>
                </a:moveTo>
                <a:cubicBezTo>
                  <a:pt x="413025" y="-2603"/>
                  <a:pt x="470704" y="115931"/>
                  <a:pt x="463825" y="184193"/>
                </a:cubicBezTo>
                <a:cubicBezTo>
                  <a:pt x="456946" y="252455"/>
                  <a:pt x="440013" y="235522"/>
                  <a:pt x="371750" y="409618"/>
                </a:cubicBezTo>
                <a:cubicBezTo>
                  <a:pt x="303487" y="583714"/>
                  <a:pt x="83883" y="1144101"/>
                  <a:pt x="54250" y="1228768"/>
                </a:cubicBezTo>
                <a:cubicBezTo>
                  <a:pt x="24617" y="1313435"/>
                  <a:pt x="172783" y="1001756"/>
                  <a:pt x="193950" y="917618"/>
                </a:cubicBezTo>
                <a:cubicBezTo>
                  <a:pt x="215117" y="833481"/>
                  <a:pt x="195008" y="723414"/>
                  <a:pt x="181250" y="723943"/>
                </a:cubicBezTo>
                <a:cubicBezTo>
                  <a:pt x="167492" y="724472"/>
                  <a:pt x="127275" y="869464"/>
                  <a:pt x="111400" y="920793"/>
                </a:cubicBezTo>
                <a:cubicBezTo>
                  <a:pt x="95525" y="972122"/>
                  <a:pt x="104521" y="977414"/>
                  <a:pt x="86000" y="1031918"/>
                </a:cubicBezTo>
                <a:cubicBezTo>
                  <a:pt x="67479" y="1086422"/>
                  <a:pt x="-5017" y="1280097"/>
                  <a:pt x="275" y="1247818"/>
                </a:cubicBezTo>
                <a:cubicBezTo>
                  <a:pt x="5567" y="1215539"/>
                  <a:pt x="74887" y="952014"/>
                  <a:pt x="117750" y="838243"/>
                </a:cubicBezTo>
                <a:cubicBezTo>
                  <a:pt x="160612" y="724472"/>
                  <a:pt x="211942" y="657797"/>
                  <a:pt x="257450" y="565193"/>
                </a:cubicBezTo>
                <a:cubicBezTo>
                  <a:pt x="302958" y="472589"/>
                  <a:pt x="379158" y="287380"/>
                  <a:pt x="390800" y="282618"/>
                </a:cubicBezTo>
                <a:cubicBezTo>
                  <a:pt x="402442" y="277856"/>
                  <a:pt x="315129" y="550376"/>
                  <a:pt x="327300" y="536618"/>
                </a:cubicBezTo>
                <a:cubicBezTo>
                  <a:pt x="339471" y="522860"/>
                  <a:pt x="448479" y="287910"/>
                  <a:pt x="463825" y="200068"/>
                </a:cubicBezTo>
                <a:cubicBezTo>
                  <a:pt x="479171" y="112226"/>
                  <a:pt x="413025" y="2689"/>
                  <a:pt x="413025" y="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0" name="フリーフォーム 609">
            <a:extLst>
              <a:ext uri="{FF2B5EF4-FFF2-40B4-BE49-F238E27FC236}">
                <a16:creationId xmlns:a16="http://schemas.microsoft.com/office/drawing/2014/main" id="{06A3625A-1A8A-344C-7246-8ECF113162A3}"/>
              </a:ext>
            </a:extLst>
          </p:cNvPr>
          <p:cNvSpPr/>
          <p:nvPr/>
        </p:nvSpPr>
        <p:spPr>
          <a:xfrm>
            <a:off x="2629864" y="11703044"/>
            <a:ext cx="878517" cy="528776"/>
          </a:xfrm>
          <a:custGeom>
            <a:avLst/>
            <a:gdLst>
              <a:gd name="connsiteX0" fmla="*/ 11736 w 878517"/>
              <a:gd name="connsiteY0" fmla="*/ 523881 h 528776"/>
              <a:gd name="connsiteX1" fmla="*/ 545136 w 878517"/>
              <a:gd name="connsiteY1" fmla="*/ 381006 h 528776"/>
              <a:gd name="connsiteX2" fmla="*/ 300661 w 878517"/>
              <a:gd name="connsiteY2" fmla="*/ 482606 h 528776"/>
              <a:gd name="connsiteX3" fmla="*/ 792786 w 878517"/>
              <a:gd name="connsiteY3" fmla="*/ 304806 h 528776"/>
              <a:gd name="connsiteX4" fmla="*/ 738811 w 878517"/>
              <a:gd name="connsiteY4" fmla="*/ 323856 h 528776"/>
              <a:gd name="connsiteX5" fmla="*/ 878511 w 878517"/>
              <a:gd name="connsiteY5" fmla="*/ 6 h 528776"/>
              <a:gd name="connsiteX6" fmla="*/ 732461 w 878517"/>
              <a:gd name="connsiteY6" fmla="*/ 333381 h 528776"/>
              <a:gd name="connsiteX7" fmla="*/ 494336 w 878517"/>
              <a:gd name="connsiteY7" fmla="*/ 400056 h 528776"/>
              <a:gd name="connsiteX8" fmla="*/ 303836 w 878517"/>
              <a:gd name="connsiteY8" fmla="*/ 431806 h 528776"/>
              <a:gd name="connsiteX9" fmla="*/ 119686 w 878517"/>
              <a:gd name="connsiteY9" fmla="*/ 523881 h 528776"/>
              <a:gd name="connsiteX10" fmla="*/ 173661 w 878517"/>
              <a:gd name="connsiteY10" fmla="*/ 498481 h 528776"/>
              <a:gd name="connsiteX11" fmla="*/ 11736 w 878517"/>
              <a:gd name="connsiteY11" fmla="*/ 523881 h 528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517" h="528776">
                <a:moveTo>
                  <a:pt x="11736" y="523881"/>
                </a:moveTo>
                <a:cubicBezTo>
                  <a:pt x="73648" y="504302"/>
                  <a:pt x="496982" y="387885"/>
                  <a:pt x="545136" y="381006"/>
                </a:cubicBezTo>
                <a:cubicBezTo>
                  <a:pt x="593290" y="374127"/>
                  <a:pt x="259386" y="495306"/>
                  <a:pt x="300661" y="482606"/>
                </a:cubicBezTo>
                <a:cubicBezTo>
                  <a:pt x="341936" y="469906"/>
                  <a:pt x="719761" y="331264"/>
                  <a:pt x="792786" y="304806"/>
                </a:cubicBezTo>
                <a:cubicBezTo>
                  <a:pt x="865811" y="278348"/>
                  <a:pt x="724524" y="374656"/>
                  <a:pt x="738811" y="323856"/>
                </a:cubicBezTo>
                <a:cubicBezTo>
                  <a:pt x="753098" y="273056"/>
                  <a:pt x="879569" y="-1582"/>
                  <a:pt x="878511" y="6"/>
                </a:cubicBezTo>
                <a:cubicBezTo>
                  <a:pt x="877453" y="1594"/>
                  <a:pt x="796490" y="266706"/>
                  <a:pt x="732461" y="333381"/>
                </a:cubicBezTo>
                <a:cubicBezTo>
                  <a:pt x="668432" y="400056"/>
                  <a:pt x="565774" y="383652"/>
                  <a:pt x="494336" y="400056"/>
                </a:cubicBezTo>
                <a:cubicBezTo>
                  <a:pt x="422899" y="416460"/>
                  <a:pt x="366278" y="411168"/>
                  <a:pt x="303836" y="431806"/>
                </a:cubicBezTo>
                <a:cubicBezTo>
                  <a:pt x="241394" y="452444"/>
                  <a:pt x="141382" y="512769"/>
                  <a:pt x="119686" y="523881"/>
                </a:cubicBezTo>
                <a:cubicBezTo>
                  <a:pt x="97990" y="534993"/>
                  <a:pt x="195357" y="499010"/>
                  <a:pt x="173661" y="498481"/>
                </a:cubicBezTo>
                <a:cubicBezTo>
                  <a:pt x="151965" y="497952"/>
                  <a:pt x="-50176" y="543460"/>
                  <a:pt x="11736" y="5238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1" name="フリーフォーム 610">
            <a:extLst>
              <a:ext uri="{FF2B5EF4-FFF2-40B4-BE49-F238E27FC236}">
                <a16:creationId xmlns:a16="http://schemas.microsoft.com/office/drawing/2014/main" id="{05659105-84D5-5398-E9D4-43D42FB1BE76}"/>
              </a:ext>
            </a:extLst>
          </p:cNvPr>
          <p:cNvSpPr/>
          <p:nvPr/>
        </p:nvSpPr>
        <p:spPr>
          <a:xfrm>
            <a:off x="2635245" y="11499835"/>
            <a:ext cx="361956" cy="215992"/>
          </a:xfrm>
          <a:custGeom>
            <a:avLst/>
            <a:gdLst>
              <a:gd name="connsiteX0" fmla="*/ 361955 w 361956"/>
              <a:gd name="connsiteY0" fmla="*/ 15 h 215992"/>
              <a:gd name="connsiteX1" fmla="*/ 104780 w 361956"/>
              <a:gd name="connsiteY1" fmla="*/ 158765 h 215992"/>
              <a:gd name="connsiteX2" fmla="*/ 5 w 361956"/>
              <a:gd name="connsiteY2" fmla="*/ 215915 h 215992"/>
              <a:gd name="connsiteX3" fmla="*/ 101605 w 361956"/>
              <a:gd name="connsiteY3" fmla="*/ 149240 h 215992"/>
              <a:gd name="connsiteX4" fmla="*/ 361955 w 361956"/>
              <a:gd name="connsiteY4" fmla="*/ 15 h 2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6" h="215992">
                <a:moveTo>
                  <a:pt x="361955" y="15"/>
                </a:moveTo>
                <a:cubicBezTo>
                  <a:pt x="362484" y="1602"/>
                  <a:pt x="165105" y="122782"/>
                  <a:pt x="104780" y="158765"/>
                </a:cubicBezTo>
                <a:cubicBezTo>
                  <a:pt x="44455" y="194748"/>
                  <a:pt x="534" y="217502"/>
                  <a:pt x="5" y="215915"/>
                </a:cubicBezTo>
                <a:cubicBezTo>
                  <a:pt x="-524" y="214328"/>
                  <a:pt x="39693" y="183107"/>
                  <a:pt x="101605" y="149240"/>
                </a:cubicBezTo>
                <a:cubicBezTo>
                  <a:pt x="163517" y="115373"/>
                  <a:pt x="361426" y="-1572"/>
                  <a:pt x="361955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2" name="フリーフォーム 611">
            <a:extLst>
              <a:ext uri="{FF2B5EF4-FFF2-40B4-BE49-F238E27FC236}">
                <a16:creationId xmlns:a16="http://schemas.microsoft.com/office/drawing/2014/main" id="{243E8DFF-9BE9-CE87-25C0-20EA60BF20F4}"/>
              </a:ext>
            </a:extLst>
          </p:cNvPr>
          <p:cNvSpPr/>
          <p:nvPr/>
        </p:nvSpPr>
        <p:spPr>
          <a:xfrm>
            <a:off x="2679536" y="11436349"/>
            <a:ext cx="311317" cy="276311"/>
          </a:xfrm>
          <a:custGeom>
            <a:avLst/>
            <a:gdLst>
              <a:gd name="connsiteX0" fmla="*/ 311314 w 311317"/>
              <a:gd name="connsiteY0" fmla="*/ 1 h 276311"/>
              <a:gd name="connsiteX1" fmla="*/ 216064 w 311317"/>
              <a:gd name="connsiteY1" fmla="*/ 177801 h 276311"/>
              <a:gd name="connsiteX2" fmla="*/ 136689 w 311317"/>
              <a:gd name="connsiteY2" fmla="*/ 212726 h 276311"/>
              <a:gd name="connsiteX3" fmla="*/ 164 w 311317"/>
              <a:gd name="connsiteY3" fmla="*/ 276226 h 276311"/>
              <a:gd name="connsiteX4" fmla="*/ 111289 w 311317"/>
              <a:gd name="connsiteY4" fmla="*/ 225426 h 276311"/>
              <a:gd name="connsiteX5" fmla="*/ 222414 w 311317"/>
              <a:gd name="connsiteY5" fmla="*/ 184151 h 276311"/>
              <a:gd name="connsiteX6" fmla="*/ 206539 w 311317"/>
              <a:gd name="connsiteY6" fmla="*/ 152401 h 276311"/>
              <a:gd name="connsiteX7" fmla="*/ 212889 w 311317"/>
              <a:gd name="connsiteY7" fmla="*/ 180976 h 276311"/>
              <a:gd name="connsiteX8" fmla="*/ 311314 w 311317"/>
              <a:gd name="connsiteY8" fmla="*/ 1 h 27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317" h="276311">
                <a:moveTo>
                  <a:pt x="311314" y="1"/>
                </a:moveTo>
                <a:cubicBezTo>
                  <a:pt x="311843" y="-528"/>
                  <a:pt x="245168" y="142347"/>
                  <a:pt x="216064" y="177801"/>
                </a:cubicBezTo>
                <a:cubicBezTo>
                  <a:pt x="186960" y="213255"/>
                  <a:pt x="136689" y="212726"/>
                  <a:pt x="136689" y="212726"/>
                </a:cubicBezTo>
                <a:lnTo>
                  <a:pt x="164" y="276226"/>
                </a:lnTo>
                <a:cubicBezTo>
                  <a:pt x="-4069" y="278343"/>
                  <a:pt x="74247" y="240772"/>
                  <a:pt x="111289" y="225426"/>
                </a:cubicBezTo>
                <a:cubicBezTo>
                  <a:pt x="148331" y="210080"/>
                  <a:pt x="206539" y="196322"/>
                  <a:pt x="222414" y="184151"/>
                </a:cubicBezTo>
                <a:cubicBezTo>
                  <a:pt x="238289" y="171980"/>
                  <a:pt x="208126" y="152930"/>
                  <a:pt x="206539" y="152401"/>
                </a:cubicBezTo>
                <a:cubicBezTo>
                  <a:pt x="204952" y="151872"/>
                  <a:pt x="195426" y="205318"/>
                  <a:pt x="212889" y="180976"/>
                </a:cubicBezTo>
                <a:cubicBezTo>
                  <a:pt x="230352" y="156634"/>
                  <a:pt x="310785" y="530"/>
                  <a:pt x="311314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3" name="フリーフォーム 612">
            <a:extLst>
              <a:ext uri="{FF2B5EF4-FFF2-40B4-BE49-F238E27FC236}">
                <a16:creationId xmlns:a16="http://schemas.microsoft.com/office/drawing/2014/main" id="{628711E1-966E-23AD-30D5-EFC938B83D77}"/>
              </a:ext>
            </a:extLst>
          </p:cNvPr>
          <p:cNvSpPr/>
          <p:nvPr/>
        </p:nvSpPr>
        <p:spPr>
          <a:xfrm>
            <a:off x="2425368" y="11676516"/>
            <a:ext cx="448014" cy="197991"/>
          </a:xfrm>
          <a:custGeom>
            <a:avLst/>
            <a:gdLst>
              <a:gd name="connsiteX0" fmla="*/ 448007 w 448014"/>
              <a:gd name="connsiteY0" fmla="*/ 20184 h 197991"/>
              <a:gd name="connsiteX1" fmla="*/ 270207 w 448014"/>
              <a:gd name="connsiteY1" fmla="*/ 20184 h 197991"/>
              <a:gd name="connsiteX2" fmla="*/ 76532 w 448014"/>
              <a:gd name="connsiteY2" fmla="*/ 70984 h 197991"/>
              <a:gd name="connsiteX3" fmla="*/ 124157 w 448014"/>
              <a:gd name="connsiteY3" fmla="*/ 64634 h 197991"/>
              <a:gd name="connsiteX4" fmla="*/ 332 w 448014"/>
              <a:gd name="connsiteY4" fmla="*/ 197984 h 197991"/>
              <a:gd name="connsiteX5" fmla="*/ 168607 w 448014"/>
              <a:gd name="connsiteY5" fmla="*/ 70984 h 197991"/>
              <a:gd name="connsiteX6" fmla="*/ 187657 w 448014"/>
              <a:gd name="connsiteY6" fmla="*/ 55109 h 197991"/>
              <a:gd name="connsiteX7" fmla="*/ 136857 w 448014"/>
              <a:gd name="connsiteY7" fmla="*/ 74159 h 197991"/>
              <a:gd name="connsiteX8" fmla="*/ 263857 w 448014"/>
              <a:gd name="connsiteY8" fmla="*/ 1134 h 197991"/>
              <a:gd name="connsiteX9" fmla="*/ 448007 w 448014"/>
              <a:gd name="connsiteY9" fmla="*/ 20184 h 19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014" h="197991">
                <a:moveTo>
                  <a:pt x="448007" y="20184"/>
                </a:moveTo>
                <a:cubicBezTo>
                  <a:pt x="449065" y="23359"/>
                  <a:pt x="332119" y="11717"/>
                  <a:pt x="270207" y="20184"/>
                </a:cubicBezTo>
                <a:cubicBezTo>
                  <a:pt x="208295" y="28651"/>
                  <a:pt x="100874" y="63576"/>
                  <a:pt x="76532" y="70984"/>
                </a:cubicBezTo>
                <a:cubicBezTo>
                  <a:pt x="52190" y="78392"/>
                  <a:pt x="136857" y="43467"/>
                  <a:pt x="124157" y="64634"/>
                </a:cubicBezTo>
                <a:cubicBezTo>
                  <a:pt x="111457" y="85801"/>
                  <a:pt x="-7076" y="196926"/>
                  <a:pt x="332" y="197984"/>
                </a:cubicBezTo>
                <a:cubicBezTo>
                  <a:pt x="7740" y="199042"/>
                  <a:pt x="137386" y="94796"/>
                  <a:pt x="168607" y="70984"/>
                </a:cubicBezTo>
                <a:cubicBezTo>
                  <a:pt x="199828" y="47172"/>
                  <a:pt x="192949" y="54580"/>
                  <a:pt x="187657" y="55109"/>
                </a:cubicBezTo>
                <a:cubicBezTo>
                  <a:pt x="182365" y="55638"/>
                  <a:pt x="124157" y="83155"/>
                  <a:pt x="136857" y="74159"/>
                </a:cubicBezTo>
                <a:cubicBezTo>
                  <a:pt x="149557" y="65163"/>
                  <a:pt x="212528" y="7484"/>
                  <a:pt x="263857" y="1134"/>
                </a:cubicBezTo>
                <a:cubicBezTo>
                  <a:pt x="315186" y="-5216"/>
                  <a:pt x="446949" y="17009"/>
                  <a:pt x="448007" y="201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" name="フリーフォーム 613">
            <a:extLst>
              <a:ext uri="{FF2B5EF4-FFF2-40B4-BE49-F238E27FC236}">
                <a16:creationId xmlns:a16="http://schemas.microsoft.com/office/drawing/2014/main" id="{4E9D1A3E-51D9-090D-293D-AF3A0849FA15}"/>
              </a:ext>
            </a:extLst>
          </p:cNvPr>
          <p:cNvSpPr/>
          <p:nvPr/>
        </p:nvSpPr>
        <p:spPr>
          <a:xfrm>
            <a:off x="2606152" y="11715728"/>
            <a:ext cx="203922" cy="48532"/>
          </a:xfrm>
          <a:custGeom>
            <a:avLst/>
            <a:gdLst>
              <a:gd name="connsiteX0" fmla="*/ 203723 w 203922"/>
              <a:gd name="connsiteY0" fmla="*/ 22 h 48532"/>
              <a:gd name="connsiteX1" fmla="*/ 41798 w 203922"/>
              <a:gd name="connsiteY1" fmla="*/ 47647 h 48532"/>
              <a:gd name="connsiteX2" fmla="*/ 76723 w 203922"/>
              <a:gd name="connsiteY2" fmla="*/ 31772 h 48532"/>
              <a:gd name="connsiteX3" fmla="*/ 3698 w 203922"/>
              <a:gd name="connsiteY3" fmla="*/ 41297 h 48532"/>
              <a:gd name="connsiteX4" fmla="*/ 203723 w 203922"/>
              <a:gd name="connsiteY4" fmla="*/ 22 h 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922" h="48532">
                <a:moveTo>
                  <a:pt x="203723" y="22"/>
                </a:moveTo>
                <a:cubicBezTo>
                  <a:pt x="210073" y="1080"/>
                  <a:pt x="62964" y="42355"/>
                  <a:pt x="41798" y="47647"/>
                </a:cubicBezTo>
                <a:cubicBezTo>
                  <a:pt x="20632" y="52939"/>
                  <a:pt x="83073" y="32830"/>
                  <a:pt x="76723" y="31772"/>
                </a:cubicBezTo>
                <a:cubicBezTo>
                  <a:pt x="70373" y="30714"/>
                  <a:pt x="-19056" y="46589"/>
                  <a:pt x="3698" y="41297"/>
                </a:cubicBezTo>
                <a:cubicBezTo>
                  <a:pt x="26452" y="36005"/>
                  <a:pt x="197373" y="-1036"/>
                  <a:pt x="203723" y="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5" name="フリーフォーム 614">
            <a:extLst>
              <a:ext uri="{FF2B5EF4-FFF2-40B4-BE49-F238E27FC236}">
                <a16:creationId xmlns:a16="http://schemas.microsoft.com/office/drawing/2014/main" id="{02D70D4C-0913-308B-160E-F96B4EFD2AF0}"/>
              </a:ext>
            </a:extLst>
          </p:cNvPr>
          <p:cNvSpPr/>
          <p:nvPr/>
        </p:nvSpPr>
        <p:spPr>
          <a:xfrm>
            <a:off x="2390357" y="11734639"/>
            <a:ext cx="413213" cy="232226"/>
          </a:xfrm>
          <a:custGeom>
            <a:avLst/>
            <a:gdLst>
              <a:gd name="connsiteX0" fmla="*/ 413168 w 413213"/>
              <a:gd name="connsiteY0" fmla="*/ 161 h 232226"/>
              <a:gd name="connsiteX1" fmla="*/ 203618 w 413213"/>
              <a:gd name="connsiteY1" fmla="*/ 79536 h 232226"/>
              <a:gd name="connsiteX2" fmla="*/ 102018 w 413213"/>
              <a:gd name="connsiteY2" fmla="*/ 127161 h 232226"/>
              <a:gd name="connsiteX3" fmla="*/ 418 w 413213"/>
              <a:gd name="connsiteY3" fmla="*/ 231936 h 232226"/>
              <a:gd name="connsiteX4" fmla="*/ 67093 w 413213"/>
              <a:gd name="connsiteY4" fmla="*/ 155736 h 232226"/>
              <a:gd name="connsiteX5" fmla="*/ 95668 w 413213"/>
              <a:gd name="connsiteY5" fmla="*/ 76361 h 232226"/>
              <a:gd name="connsiteX6" fmla="*/ 60743 w 413213"/>
              <a:gd name="connsiteY6" fmla="*/ 162086 h 232226"/>
              <a:gd name="connsiteX7" fmla="*/ 244893 w 413213"/>
              <a:gd name="connsiteY7" fmla="*/ 9686 h 232226"/>
              <a:gd name="connsiteX8" fmla="*/ 222668 w 413213"/>
              <a:gd name="connsiteY8" fmla="*/ 57311 h 232226"/>
              <a:gd name="connsiteX9" fmla="*/ 413168 w 413213"/>
              <a:gd name="connsiteY9" fmla="*/ 161 h 23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213" h="232226">
                <a:moveTo>
                  <a:pt x="413168" y="161"/>
                </a:moveTo>
                <a:cubicBezTo>
                  <a:pt x="409993" y="3865"/>
                  <a:pt x="255476" y="58369"/>
                  <a:pt x="203618" y="79536"/>
                </a:cubicBezTo>
                <a:cubicBezTo>
                  <a:pt x="151760" y="100703"/>
                  <a:pt x="135885" y="101761"/>
                  <a:pt x="102018" y="127161"/>
                </a:cubicBezTo>
                <a:cubicBezTo>
                  <a:pt x="68151" y="152561"/>
                  <a:pt x="6239" y="227174"/>
                  <a:pt x="418" y="231936"/>
                </a:cubicBezTo>
                <a:cubicBezTo>
                  <a:pt x="-5403" y="236698"/>
                  <a:pt x="51218" y="181665"/>
                  <a:pt x="67093" y="155736"/>
                </a:cubicBezTo>
                <a:cubicBezTo>
                  <a:pt x="82968" y="129807"/>
                  <a:pt x="96726" y="75303"/>
                  <a:pt x="95668" y="76361"/>
                </a:cubicBezTo>
                <a:cubicBezTo>
                  <a:pt x="94610" y="77419"/>
                  <a:pt x="35872" y="173198"/>
                  <a:pt x="60743" y="162086"/>
                </a:cubicBezTo>
                <a:cubicBezTo>
                  <a:pt x="85614" y="150974"/>
                  <a:pt x="217905" y="27149"/>
                  <a:pt x="244893" y="9686"/>
                </a:cubicBezTo>
                <a:cubicBezTo>
                  <a:pt x="271881" y="-7777"/>
                  <a:pt x="194093" y="56782"/>
                  <a:pt x="222668" y="57311"/>
                </a:cubicBezTo>
                <a:cubicBezTo>
                  <a:pt x="251243" y="57840"/>
                  <a:pt x="416343" y="-3543"/>
                  <a:pt x="413168" y="1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6" name="フリーフォーム 615">
            <a:extLst>
              <a:ext uri="{FF2B5EF4-FFF2-40B4-BE49-F238E27FC236}">
                <a16:creationId xmlns:a16="http://schemas.microsoft.com/office/drawing/2014/main" id="{E9EA0C0D-D20C-8EC4-2111-222F2737963F}"/>
              </a:ext>
            </a:extLst>
          </p:cNvPr>
          <p:cNvSpPr/>
          <p:nvPr/>
        </p:nvSpPr>
        <p:spPr>
          <a:xfrm>
            <a:off x="2342710" y="11710846"/>
            <a:ext cx="584816" cy="297162"/>
          </a:xfrm>
          <a:custGeom>
            <a:avLst/>
            <a:gdLst>
              <a:gd name="connsiteX0" fmla="*/ 581465 w 584816"/>
              <a:gd name="connsiteY0" fmla="*/ 1729 h 297162"/>
              <a:gd name="connsiteX1" fmla="*/ 152840 w 584816"/>
              <a:gd name="connsiteY1" fmla="*/ 154129 h 297162"/>
              <a:gd name="connsiteX2" fmla="*/ 60765 w 584816"/>
              <a:gd name="connsiteY2" fmla="*/ 201754 h 297162"/>
              <a:gd name="connsiteX3" fmla="*/ 165540 w 584816"/>
              <a:gd name="connsiteY3" fmla="*/ 157304 h 297162"/>
              <a:gd name="connsiteX4" fmla="*/ 440 w 584816"/>
              <a:gd name="connsiteY4" fmla="*/ 297004 h 297162"/>
              <a:gd name="connsiteX5" fmla="*/ 225865 w 584816"/>
              <a:gd name="connsiteY5" fmla="*/ 125554 h 297162"/>
              <a:gd name="connsiteX6" fmla="*/ 432240 w 584816"/>
              <a:gd name="connsiteY6" fmla="*/ 58879 h 297162"/>
              <a:gd name="connsiteX7" fmla="*/ 356040 w 584816"/>
              <a:gd name="connsiteY7" fmla="*/ 71579 h 297162"/>
              <a:gd name="connsiteX8" fmla="*/ 581465 w 584816"/>
              <a:gd name="connsiteY8" fmla="*/ 1729 h 29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816" h="297162">
                <a:moveTo>
                  <a:pt x="581465" y="1729"/>
                </a:moveTo>
                <a:cubicBezTo>
                  <a:pt x="547598" y="15487"/>
                  <a:pt x="239623" y="120792"/>
                  <a:pt x="152840" y="154129"/>
                </a:cubicBezTo>
                <a:cubicBezTo>
                  <a:pt x="66057" y="187466"/>
                  <a:pt x="58648" y="201225"/>
                  <a:pt x="60765" y="201754"/>
                </a:cubicBezTo>
                <a:cubicBezTo>
                  <a:pt x="62882" y="202283"/>
                  <a:pt x="175594" y="141429"/>
                  <a:pt x="165540" y="157304"/>
                </a:cubicBezTo>
                <a:cubicBezTo>
                  <a:pt x="155486" y="173179"/>
                  <a:pt x="-9614" y="302296"/>
                  <a:pt x="440" y="297004"/>
                </a:cubicBezTo>
                <a:cubicBezTo>
                  <a:pt x="10494" y="291712"/>
                  <a:pt x="153898" y="165241"/>
                  <a:pt x="225865" y="125554"/>
                </a:cubicBezTo>
                <a:cubicBezTo>
                  <a:pt x="297832" y="85867"/>
                  <a:pt x="410544" y="67875"/>
                  <a:pt x="432240" y="58879"/>
                </a:cubicBezTo>
                <a:cubicBezTo>
                  <a:pt x="453936" y="49883"/>
                  <a:pt x="330111" y="82692"/>
                  <a:pt x="356040" y="71579"/>
                </a:cubicBezTo>
                <a:cubicBezTo>
                  <a:pt x="381969" y="60467"/>
                  <a:pt x="615332" y="-12029"/>
                  <a:pt x="581465" y="17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7" name="フリーフォーム 616">
            <a:extLst>
              <a:ext uri="{FF2B5EF4-FFF2-40B4-BE49-F238E27FC236}">
                <a16:creationId xmlns:a16="http://schemas.microsoft.com/office/drawing/2014/main" id="{DBBD1687-4669-50D0-BF81-09B595E718E3}"/>
              </a:ext>
            </a:extLst>
          </p:cNvPr>
          <p:cNvSpPr/>
          <p:nvPr/>
        </p:nvSpPr>
        <p:spPr>
          <a:xfrm>
            <a:off x="2351535" y="11794488"/>
            <a:ext cx="468798" cy="248394"/>
          </a:xfrm>
          <a:custGeom>
            <a:avLst/>
            <a:gdLst>
              <a:gd name="connsiteX0" fmla="*/ 467865 w 468798"/>
              <a:gd name="connsiteY0" fmla="*/ 637 h 248394"/>
              <a:gd name="connsiteX1" fmla="*/ 210690 w 468798"/>
              <a:gd name="connsiteY1" fmla="*/ 108587 h 248394"/>
              <a:gd name="connsiteX2" fmla="*/ 36065 w 468798"/>
              <a:gd name="connsiteY2" fmla="*/ 229237 h 248394"/>
              <a:gd name="connsiteX3" fmla="*/ 61465 w 468798"/>
              <a:gd name="connsiteY3" fmla="*/ 200662 h 248394"/>
              <a:gd name="connsiteX4" fmla="*/ 20190 w 468798"/>
              <a:gd name="connsiteY4" fmla="*/ 248287 h 248394"/>
              <a:gd name="connsiteX5" fmla="*/ 1140 w 468798"/>
              <a:gd name="connsiteY5" fmla="*/ 184787 h 248394"/>
              <a:gd name="connsiteX6" fmla="*/ 51940 w 468798"/>
              <a:gd name="connsiteY6" fmla="*/ 210187 h 248394"/>
              <a:gd name="connsiteX7" fmla="*/ 26540 w 468798"/>
              <a:gd name="connsiteY7" fmla="*/ 168912 h 248394"/>
              <a:gd name="connsiteX8" fmla="*/ 58290 w 468798"/>
              <a:gd name="connsiteY8" fmla="*/ 181612 h 248394"/>
              <a:gd name="connsiteX9" fmla="*/ 242440 w 468798"/>
              <a:gd name="connsiteY9" fmla="*/ 57787 h 248394"/>
              <a:gd name="connsiteX10" fmla="*/ 163065 w 468798"/>
              <a:gd name="connsiteY10" fmla="*/ 137162 h 248394"/>
              <a:gd name="connsiteX11" fmla="*/ 385315 w 468798"/>
              <a:gd name="connsiteY11" fmla="*/ 22862 h 248394"/>
              <a:gd name="connsiteX12" fmla="*/ 299590 w 468798"/>
              <a:gd name="connsiteY12" fmla="*/ 60962 h 248394"/>
              <a:gd name="connsiteX13" fmla="*/ 467865 w 468798"/>
              <a:gd name="connsiteY13" fmla="*/ 637 h 24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8798" h="248394">
                <a:moveTo>
                  <a:pt x="467865" y="637"/>
                </a:moveTo>
                <a:cubicBezTo>
                  <a:pt x="453048" y="8575"/>
                  <a:pt x="282657" y="70487"/>
                  <a:pt x="210690" y="108587"/>
                </a:cubicBezTo>
                <a:cubicBezTo>
                  <a:pt x="138723" y="146687"/>
                  <a:pt x="60936" y="213891"/>
                  <a:pt x="36065" y="229237"/>
                </a:cubicBezTo>
                <a:cubicBezTo>
                  <a:pt x="11194" y="244583"/>
                  <a:pt x="64111" y="197487"/>
                  <a:pt x="61465" y="200662"/>
                </a:cubicBezTo>
                <a:cubicBezTo>
                  <a:pt x="58819" y="203837"/>
                  <a:pt x="30244" y="250933"/>
                  <a:pt x="20190" y="248287"/>
                </a:cubicBezTo>
                <a:cubicBezTo>
                  <a:pt x="10136" y="245641"/>
                  <a:pt x="-4152" y="191137"/>
                  <a:pt x="1140" y="184787"/>
                </a:cubicBezTo>
                <a:cubicBezTo>
                  <a:pt x="6432" y="178437"/>
                  <a:pt x="47707" y="212833"/>
                  <a:pt x="51940" y="210187"/>
                </a:cubicBezTo>
                <a:cubicBezTo>
                  <a:pt x="56173" y="207541"/>
                  <a:pt x="25482" y="173674"/>
                  <a:pt x="26540" y="168912"/>
                </a:cubicBezTo>
                <a:cubicBezTo>
                  <a:pt x="27598" y="164150"/>
                  <a:pt x="22307" y="200133"/>
                  <a:pt x="58290" y="181612"/>
                </a:cubicBezTo>
                <a:cubicBezTo>
                  <a:pt x="94273" y="163091"/>
                  <a:pt x="224978" y="65195"/>
                  <a:pt x="242440" y="57787"/>
                </a:cubicBezTo>
                <a:cubicBezTo>
                  <a:pt x="259902" y="50379"/>
                  <a:pt x="139252" y="142983"/>
                  <a:pt x="163065" y="137162"/>
                </a:cubicBezTo>
                <a:cubicBezTo>
                  <a:pt x="186878" y="131341"/>
                  <a:pt x="362561" y="35562"/>
                  <a:pt x="385315" y="22862"/>
                </a:cubicBezTo>
                <a:cubicBezTo>
                  <a:pt x="408069" y="10162"/>
                  <a:pt x="282657" y="60433"/>
                  <a:pt x="299590" y="60962"/>
                </a:cubicBezTo>
                <a:cubicBezTo>
                  <a:pt x="316523" y="61491"/>
                  <a:pt x="482682" y="-7301"/>
                  <a:pt x="467865" y="6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8" name="フリーフォーム 617">
            <a:extLst>
              <a:ext uri="{FF2B5EF4-FFF2-40B4-BE49-F238E27FC236}">
                <a16:creationId xmlns:a16="http://schemas.microsoft.com/office/drawing/2014/main" id="{671D6780-E82F-9DBF-C4EA-A7B1A5B8636A}"/>
              </a:ext>
            </a:extLst>
          </p:cNvPr>
          <p:cNvSpPr/>
          <p:nvPr/>
        </p:nvSpPr>
        <p:spPr>
          <a:xfrm>
            <a:off x="2367255" y="11786944"/>
            <a:ext cx="526576" cy="348733"/>
          </a:xfrm>
          <a:custGeom>
            <a:avLst/>
            <a:gdLst>
              <a:gd name="connsiteX0" fmla="*/ 525170 w 526576"/>
              <a:gd name="connsiteY0" fmla="*/ 1831 h 348733"/>
              <a:gd name="connsiteX1" fmla="*/ 83845 w 526576"/>
              <a:gd name="connsiteY1" fmla="*/ 211381 h 348733"/>
              <a:gd name="connsiteX2" fmla="*/ 13995 w 526576"/>
              <a:gd name="connsiteY2" fmla="*/ 274881 h 348733"/>
              <a:gd name="connsiteX3" fmla="*/ 4470 w 526576"/>
              <a:gd name="connsiteY3" fmla="*/ 347906 h 348733"/>
              <a:gd name="connsiteX4" fmla="*/ 67970 w 526576"/>
              <a:gd name="connsiteY4" fmla="*/ 224081 h 348733"/>
              <a:gd name="connsiteX5" fmla="*/ 210845 w 526576"/>
              <a:gd name="connsiteY5" fmla="*/ 116131 h 348733"/>
              <a:gd name="connsiteX6" fmla="*/ 147345 w 526576"/>
              <a:gd name="connsiteY6" fmla="*/ 176456 h 348733"/>
              <a:gd name="connsiteX7" fmla="*/ 220370 w 526576"/>
              <a:gd name="connsiteY7" fmla="*/ 112956 h 348733"/>
              <a:gd name="connsiteX8" fmla="*/ 525170 w 526576"/>
              <a:gd name="connsiteY8" fmla="*/ 1831 h 3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576" h="348733">
                <a:moveTo>
                  <a:pt x="525170" y="1831"/>
                </a:moveTo>
                <a:cubicBezTo>
                  <a:pt x="502416" y="18235"/>
                  <a:pt x="169041" y="165873"/>
                  <a:pt x="83845" y="211381"/>
                </a:cubicBezTo>
                <a:cubicBezTo>
                  <a:pt x="-1351" y="256889"/>
                  <a:pt x="27224" y="252127"/>
                  <a:pt x="13995" y="274881"/>
                </a:cubicBezTo>
                <a:cubicBezTo>
                  <a:pt x="766" y="297635"/>
                  <a:pt x="-4526" y="356373"/>
                  <a:pt x="4470" y="347906"/>
                </a:cubicBezTo>
                <a:cubicBezTo>
                  <a:pt x="13466" y="339439"/>
                  <a:pt x="33574" y="262710"/>
                  <a:pt x="67970" y="224081"/>
                </a:cubicBezTo>
                <a:cubicBezTo>
                  <a:pt x="102366" y="185452"/>
                  <a:pt x="197616" y="124068"/>
                  <a:pt x="210845" y="116131"/>
                </a:cubicBezTo>
                <a:cubicBezTo>
                  <a:pt x="224074" y="108194"/>
                  <a:pt x="145758" y="176985"/>
                  <a:pt x="147345" y="176456"/>
                </a:cubicBezTo>
                <a:cubicBezTo>
                  <a:pt x="148932" y="175927"/>
                  <a:pt x="152637" y="142060"/>
                  <a:pt x="220370" y="112956"/>
                </a:cubicBezTo>
                <a:cubicBezTo>
                  <a:pt x="288103" y="83852"/>
                  <a:pt x="547924" y="-14573"/>
                  <a:pt x="525170" y="18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9" name="フリーフォーム 618">
            <a:extLst>
              <a:ext uri="{FF2B5EF4-FFF2-40B4-BE49-F238E27FC236}">
                <a16:creationId xmlns:a16="http://schemas.microsoft.com/office/drawing/2014/main" id="{2E0AA126-BF2F-C8CB-5D1C-C6DF6F5F2ABB}"/>
              </a:ext>
            </a:extLst>
          </p:cNvPr>
          <p:cNvSpPr/>
          <p:nvPr/>
        </p:nvSpPr>
        <p:spPr>
          <a:xfrm>
            <a:off x="2362200" y="11833186"/>
            <a:ext cx="470774" cy="326982"/>
          </a:xfrm>
          <a:custGeom>
            <a:avLst/>
            <a:gdLst>
              <a:gd name="connsiteX0" fmla="*/ 406400 w 470774"/>
              <a:gd name="connsiteY0" fmla="*/ 39 h 326982"/>
              <a:gd name="connsiteX1" fmla="*/ 466725 w 470774"/>
              <a:gd name="connsiteY1" fmla="*/ 69889 h 326982"/>
              <a:gd name="connsiteX2" fmla="*/ 269875 w 470774"/>
              <a:gd name="connsiteY2" fmla="*/ 146089 h 326982"/>
              <a:gd name="connsiteX3" fmla="*/ 365125 w 470774"/>
              <a:gd name="connsiteY3" fmla="*/ 133389 h 326982"/>
              <a:gd name="connsiteX4" fmla="*/ 222250 w 470774"/>
              <a:gd name="connsiteY4" fmla="*/ 184189 h 326982"/>
              <a:gd name="connsiteX5" fmla="*/ 149225 w 470774"/>
              <a:gd name="connsiteY5" fmla="*/ 276264 h 326982"/>
              <a:gd name="connsiteX6" fmla="*/ 212725 w 470774"/>
              <a:gd name="connsiteY6" fmla="*/ 308014 h 326982"/>
              <a:gd name="connsiteX7" fmla="*/ 155575 w 470774"/>
              <a:gd name="connsiteY7" fmla="*/ 320714 h 326982"/>
              <a:gd name="connsiteX8" fmla="*/ 0 w 470774"/>
              <a:gd name="connsiteY8" fmla="*/ 323889 h 326982"/>
              <a:gd name="connsiteX9" fmla="*/ 155575 w 470774"/>
              <a:gd name="connsiteY9" fmla="*/ 317539 h 326982"/>
              <a:gd name="connsiteX10" fmla="*/ 82550 w 470774"/>
              <a:gd name="connsiteY10" fmla="*/ 222289 h 326982"/>
              <a:gd name="connsiteX11" fmla="*/ 161925 w 470774"/>
              <a:gd name="connsiteY11" fmla="*/ 285789 h 326982"/>
              <a:gd name="connsiteX12" fmla="*/ 196850 w 470774"/>
              <a:gd name="connsiteY12" fmla="*/ 161964 h 326982"/>
              <a:gd name="connsiteX13" fmla="*/ 174625 w 470774"/>
              <a:gd name="connsiteY13" fmla="*/ 215939 h 326982"/>
              <a:gd name="connsiteX14" fmla="*/ 374650 w 470774"/>
              <a:gd name="connsiteY14" fmla="*/ 101639 h 326982"/>
              <a:gd name="connsiteX15" fmla="*/ 307975 w 470774"/>
              <a:gd name="connsiteY15" fmla="*/ 98464 h 326982"/>
              <a:gd name="connsiteX16" fmla="*/ 450850 w 470774"/>
              <a:gd name="connsiteY16" fmla="*/ 79414 h 326982"/>
              <a:gd name="connsiteX17" fmla="*/ 406400 w 470774"/>
              <a:gd name="connsiteY17" fmla="*/ 39 h 32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0774" h="326982">
                <a:moveTo>
                  <a:pt x="406400" y="39"/>
                </a:moveTo>
                <a:cubicBezTo>
                  <a:pt x="409046" y="-1549"/>
                  <a:pt x="489479" y="45547"/>
                  <a:pt x="466725" y="69889"/>
                </a:cubicBezTo>
                <a:cubicBezTo>
                  <a:pt x="443971" y="94231"/>
                  <a:pt x="286808" y="135506"/>
                  <a:pt x="269875" y="146089"/>
                </a:cubicBezTo>
                <a:cubicBezTo>
                  <a:pt x="252942" y="156672"/>
                  <a:pt x="373062" y="127039"/>
                  <a:pt x="365125" y="133389"/>
                </a:cubicBezTo>
                <a:cubicBezTo>
                  <a:pt x="357188" y="139739"/>
                  <a:pt x="258233" y="160377"/>
                  <a:pt x="222250" y="184189"/>
                </a:cubicBezTo>
                <a:cubicBezTo>
                  <a:pt x="186267" y="208001"/>
                  <a:pt x="150812" y="255627"/>
                  <a:pt x="149225" y="276264"/>
                </a:cubicBezTo>
                <a:cubicBezTo>
                  <a:pt x="147638" y="296901"/>
                  <a:pt x="211667" y="300606"/>
                  <a:pt x="212725" y="308014"/>
                </a:cubicBezTo>
                <a:cubicBezTo>
                  <a:pt x="213783" y="315422"/>
                  <a:pt x="191029" y="318068"/>
                  <a:pt x="155575" y="320714"/>
                </a:cubicBezTo>
                <a:cubicBezTo>
                  <a:pt x="120121" y="323360"/>
                  <a:pt x="0" y="324418"/>
                  <a:pt x="0" y="323889"/>
                </a:cubicBezTo>
                <a:cubicBezTo>
                  <a:pt x="0" y="323360"/>
                  <a:pt x="141817" y="334472"/>
                  <a:pt x="155575" y="317539"/>
                </a:cubicBezTo>
                <a:cubicBezTo>
                  <a:pt x="169333" y="300606"/>
                  <a:pt x="81492" y="227580"/>
                  <a:pt x="82550" y="222289"/>
                </a:cubicBezTo>
                <a:cubicBezTo>
                  <a:pt x="83608" y="216998"/>
                  <a:pt x="142875" y="295843"/>
                  <a:pt x="161925" y="285789"/>
                </a:cubicBezTo>
                <a:cubicBezTo>
                  <a:pt x="180975" y="275735"/>
                  <a:pt x="194733" y="173606"/>
                  <a:pt x="196850" y="161964"/>
                </a:cubicBezTo>
                <a:cubicBezTo>
                  <a:pt x="198967" y="150322"/>
                  <a:pt x="144992" y="225993"/>
                  <a:pt x="174625" y="215939"/>
                </a:cubicBezTo>
                <a:cubicBezTo>
                  <a:pt x="204258" y="205885"/>
                  <a:pt x="352425" y="121218"/>
                  <a:pt x="374650" y="101639"/>
                </a:cubicBezTo>
                <a:cubicBezTo>
                  <a:pt x="396875" y="82060"/>
                  <a:pt x="295275" y="102168"/>
                  <a:pt x="307975" y="98464"/>
                </a:cubicBezTo>
                <a:cubicBezTo>
                  <a:pt x="320675" y="94760"/>
                  <a:pt x="431271" y="93172"/>
                  <a:pt x="450850" y="79414"/>
                </a:cubicBezTo>
                <a:cubicBezTo>
                  <a:pt x="470429" y="65656"/>
                  <a:pt x="403754" y="1627"/>
                  <a:pt x="406400" y="3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0" name="フリーフォーム 619">
            <a:extLst>
              <a:ext uri="{FF2B5EF4-FFF2-40B4-BE49-F238E27FC236}">
                <a16:creationId xmlns:a16="http://schemas.microsoft.com/office/drawing/2014/main" id="{88D2809B-66A3-80E9-339C-C45DDF65863F}"/>
              </a:ext>
            </a:extLst>
          </p:cNvPr>
          <p:cNvSpPr/>
          <p:nvPr/>
        </p:nvSpPr>
        <p:spPr>
          <a:xfrm>
            <a:off x="2380801" y="12055108"/>
            <a:ext cx="96589" cy="89654"/>
          </a:xfrm>
          <a:custGeom>
            <a:avLst/>
            <a:gdLst>
              <a:gd name="connsiteX0" fmla="*/ 449 w 96589"/>
              <a:gd name="connsiteY0" fmla="*/ 367 h 89654"/>
              <a:gd name="connsiteX1" fmla="*/ 60774 w 96589"/>
              <a:gd name="connsiteY1" fmla="*/ 19417 h 89654"/>
              <a:gd name="connsiteX2" fmla="*/ 82999 w 96589"/>
              <a:gd name="connsiteY2" fmla="*/ 57517 h 89654"/>
              <a:gd name="connsiteX3" fmla="*/ 70299 w 96589"/>
              <a:gd name="connsiteY3" fmla="*/ 89267 h 89654"/>
              <a:gd name="connsiteX4" fmla="*/ 95699 w 96589"/>
              <a:gd name="connsiteY4" fmla="*/ 35292 h 89654"/>
              <a:gd name="connsiteX5" fmla="*/ 449 w 96589"/>
              <a:gd name="connsiteY5" fmla="*/ 367 h 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589" h="89654">
                <a:moveTo>
                  <a:pt x="449" y="367"/>
                </a:moveTo>
                <a:cubicBezTo>
                  <a:pt x="-5372" y="-2279"/>
                  <a:pt x="47016" y="9892"/>
                  <a:pt x="60774" y="19417"/>
                </a:cubicBezTo>
                <a:cubicBezTo>
                  <a:pt x="74532" y="28942"/>
                  <a:pt x="81412" y="45875"/>
                  <a:pt x="82999" y="57517"/>
                </a:cubicBezTo>
                <a:cubicBezTo>
                  <a:pt x="84586" y="69159"/>
                  <a:pt x="68182" y="92971"/>
                  <a:pt x="70299" y="89267"/>
                </a:cubicBezTo>
                <a:cubicBezTo>
                  <a:pt x="72416" y="85563"/>
                  <a:pt x="102049" y="48521"/>
                  <a:pt x="95699" y="35292"/>
                </a:cubicBezTo>
                <a:cubicBezTo>
                  <a:pt x="89349" y="22063"/>
                  <a:pt x="6270" y="3013"/>
                  <a:pt x="449" y="3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1" name="フリーフォーム 620">
            <a:extLst>
              <a:ext uri="{FF2B5EF4-FFF2-40B4-BE49-F238E27FC236}">
                <a16:creationId xmlns:a16="http://schemas.microsoft.com/office/drawing/2014/main" id="{0F5667C5-1B75-CC82-F65E-64ED169FFF63}"/>
              </a:ext>
            </a:extLst>
          </p:cNvPr>
          <p:cNvSpPr/>
          <p:nvPr/>
        </p:nvSpPr>
        <p:spPr>
          <a:xfrm>
            <a:off x="2544454" y="11793170"/>
            <a:ext cx="494260" cy="393217"/>
          </a:xfrm>
          <a:custGeom>
            <a:avLst/>
            <a:gdLst>
              <a:gd name="connsiteX0" fmla="*/ 494021 w 494260"/>
              <a:gd name="connsiteY0" fmla="*/ 62280 h 393217"/>
              <a:gd name="connsiteX1" fmla="*/ 351146 w 494260"/>
              <a:gd name="connsiteY1" fmla="*/ 87680 h 393217"/>
              <a:gd name="connsiteX2" fmla="*/ 303521 w 494260"/>
              <a:gd name="connsiteY2" fmla="*/ 132130 h 393217"/>
              <a:gd name="connsiteX3" fmla="*/ 354321 w 494260"/>
              <a:gd name="connsiteY3" fmla="*/ 55930 h 393217"/>
              <a:gd name="connsiteX4" fmla="*/ 217796 w 494260"/>
              <a:gd name="connsiteY4" fmla="*/ 182930 h 393217"/>
              <a:gd name="connsiteX5" fmla="*/ 8246 w 494260"/>
              <a:gd name="connsiteY5" fmla="*/ 205155 h 393217"/>
              <a:gd name="connsiteX6" fmla="*/ 116196 w 494260"/>
              <a:gd name="connsiteY6" fmla="*/ 198805 h 393217"/>
              <a:gd name="connsiteX7" fmla="*/ 1896 w 494260"/>
              <a:gd name="connsiteY7" fmla="*/ 281355 h 393217"/>
              <a:gd name="connsiteX8" fmla="*/ 43171 w 494260"/>
              <a:gd name="connsiteY8" fmla="*/ 392480 h 393217"/>
              <a:gd name="connsiteX9" fmla="*/ 20946 w 494260"/>
              <a:gd name="connsiteY9" fmla="*/ 325805 h 393217"/>
              <a:gd name="connsiteX10" fmla="*/ 43171 w 494260"/>
              <a:gd name="connsiteY10" fmla="*/ 249605 h 393217"/>
              <a:gd name="connsiteX11" fmla="*/ 220971 w 494260"/>
              <a:gd name="connsiteY11" fmla="*/ 179755 h 393217"/>
              <a:gd name="connsiteX12" fmla="*/ 249546 w 494260"/>
              <a:gd name="connsiteY12" fmla="*/ 132130 h 393217"/>
              <a:gd name="connsiteX13" fmla="*/ 287646 w 494260"/>
              <a:gd name="connsiteY13" fmla="*/ 128955 h 393217"/>
              <a:gd name="connsiteX14" fmla="*/ 468621 w 494260"/>
              <a:gd name="connsiteY14" fmla="*/ 1955 h 393217"/>
              <a:gd name="connsiteX15" fmla="*/ 386071 w 494260"/>
              <a:gd name="connsiteY15" fmla="*/ 52755 h 393217"/>
              <a:gd name="connsiteX16" fmla="*/ 494021 w 494260"/>
              <a:gd name="connsiteY16" fmla="*/ 62280 h 39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4260" h="393217">
                <a:moveTo>
                  <a:pt x="494021" y="62280"/>
                </a:moveTo>
                <a:cubicBezTo>
                  <a:pt x="488200" y="68101"/>
                  <a:pt x="382896" y="76038"/>
                  <a:pt x="351146" y="87680"/>
                </a:cubicBezTo>
                <a:cubicBezTo>
                  <a:pt x="319396" y="99322"/>
                  <a:pt x="302992" y="137422"/>
                  <a:pt x="303521" y="132130"/>
                </a:cubicBezTo>
                <a:cubicBezTo>
                  <a:pt x="304050" y="126838"/>
                  <a:pt x="368609" y="47463"/>
                  <a:pt x="354321" y="55930"/>
                </a:cubicBezTo>
                <a:cubicBezTo>
                  <a:pt x="340033" y="64397"/>
                  <a:pt x="275475" y="158059"/>
                  <a:pt x="217796" y="182930"/>
                </a:cubicBezTo>
                <a:cubicBezTo>
                  <a:pt x="160117" y="207801"/>
                  <a:pt x="25179" y="202509"/>
                  <a:pt x="8246" y="205155"/>
                </a:cubicBezTo>
                <a:cubicBezTo>
                  <a:pt x="-8687" y="207801"/>
                  <a:pt x="117254" y="186105"/>
                  <a:pt x="116196" y="198805"/>
                </a:cubicBezTo>
                <a:cubicBezTo>
                  <a:pt x="115138" y="211505"/>
                  <a:pt x="14067" y="249076"/>
                  <a:pt x="1896" y="281355"/>
                </a:cubicBezTo>
                <a:cubicBezTo>
                  <a:pt x="-10275" y="313634"/>
                  <a:pt x="39996" y="385072"/>
                  <a:pt x="43171" y="392480"/>
                </a:cubicBezTo>
                <a:cubicBezTo>
                  <a:pt x="46346" y="399888"/>
                  <a:pt x="20946" y="349617"/>
                  <a:pt x="20946" y="325805"/>
                </a:cubicBezTo>
                <a:cubicBezTo>
                  <a:pt x="20946" y="301993"/>
                  <a:pt x="9833" y="273947"/>
                  <a:pt x="43171" y="249605"/>
                </a:cubicBezTo>
                <a:cubicBezTo>
                  <a:pt x="76509" y="225263"/>
                  <a:pt x="186575" y="199334"/>
                  <a:pt x="220971" y="179755"/>
                </a:cubicBezTo>
                <a:cubicBezTo>
                  <a:pt x="255367" y="160176"/>
                  <a:pt x="238434" y="140597"/>
                  <a:pt x="249546" y="132130"/>
                </a:cubicBezTo>
                <a:cubicBezTo>
                  <a:pt x="260658" y="123663"/>
                  <a:pt x="251134" y="150651"/>
                  <a:pt x="287646" y="128955"/>
                </a:cubicBezTo>
                <a:cubicBezTo>
                  <a:pt x="324158" y="107259"/>
                  <a:pt x="452217" y="14655"/>
                  <a:pt x="468621" y="1955"/>
                </a:cubicBezTo>
                <a:cubicBezTo>
                  <a:pt x="485025" y="-10745"/>
                  <a:pt x="374429" y="42172"/>
                  <a:pt x="386071" y="52755"/>
                </a:cubicBezTo>
                <a:cubicBezTo>
                  <a:pt x="397713" y="63338"/>
                  <a:pt x="499842" y="56459"/>
                  <a:pt x="494021" y="622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2" name="フリーフォーム 621">
            <a:extLst>
              <a:ext uri="{FF2B5EF4-FFF2-40B4-BE49-F238E27FC236}">
                <a16:creationId xmlns:a16="http://schemas.microsoft.com/office/drawing/2014/main" id="{286C0B1F-C6B1-BF5A-6083-FA90592BCE66}"/>
              </a:ext>
            </a:extLst>
          </p:cNvPr>
          <p:cNvSpPr/>
          <p:nvPr/>
        </p:nvSpPr>
        <p:spPr>
          <a:xfrm>
            <a:off x="2517026" y="11998318"/>
            <a:ext cx="331055" cy="200032"/>
          </a:xfrm>
          <a:custGeom>
            <a:avLst/>
            <a:gdLst>
              <a:gd name="connsiteX0" fmla="*/ 749 w 331055"/>
              <a:gd name="connsiteY0" fmla="*/ 53982 h 200032"/>
              <a:gd name="connsiteX1" fmla="*/ 169024 w 331055"/>
              <a:gd name="connsiteY1" fmla="*/ 142882 h 200032"/>
              <a:gd name="connsiteX2" fmla="*/ 156324 w 331055"/>
              <a:gd name="connsiteY2" fmla="*/ 155582 h 200032"/>
              <a:gd name="connsiteX3" fmla="*/ 305549 w 331055"/>
              <a:gd name="connsiteY3" fmla="*/ 95257 h 200032"/>
              <a:gd name="connsiteX4" fmla="*/ 280149 w 331055"/>
              <a:gd name="connsiteY4" fmla="*/ 101607 h 200032"/>
              <a:gd name="connsiteX5" fmla="*/ 321424 w 331055"/>
              <a:gd name="connsiteY5" fmla="*/ 44457 h 200032"/>
              <a:gd name="connsiteX6" fmla="*/ 257924 w 331055"/>
              <a:gd name="connsiteY6" fmla="*/ 7 h 200032"/>
              <a:gd name="connsiteX7" fmla="*/ 330949 w 331055"/>
              <a:gd name="connsiteY7" fmla="*/ 47632 h 200032"/>
              <a:gd name="connsiteX8" fmla="*/ 270624 w 331055"/>
              <a:gd name="connsiteY8" fmla="*/ 98432 h 200032"/>
              <a:gd name="connsiteX9" fmla="*/ 134099 w 331055"/>
              <a:gd name="connsiteY9" fmla="*/ 130182 h 200032"/>
              <a:gd name="connsiteX10" fmla="*/ 76949 w 331055"/>
              <a:gd name="connsiteY10" fmla="*/ 200032 h 200032"/>
              <a:gd name="connsiteX11" fmla="*/ 105524 w 331055"/>
              <a:gd name="connsiteY11" fmla="*/ 130182 h 200032"/>
              <a:gd name="connsiteX12" fmla="*/ 749 w 331055"/>
              <a:gd name="connsiteY12" fmla="*/ 53982 h 20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1055" h="200032">
                <a:moveTo>
                  <a:pt x="749" y="53982"/>
                </a:moveTo>
                <a:cubicBezTo>
                  <a:pt x="11332" y="56099"/>
                  <a:pt x="143095" y="125949"/>
                  <a:pt x="169024" y="142882"/>
                </a:cubicBezTo>
                <a:cubicBezTo>
                  <a:pt x="194953" y="159815"/>
                  <a:pt x="133570" y="163520"/>
                  <a:pt x="156324" y="155582"/>
                </a:cubicBezTo>
                <a:cubicBezTo>
                  <a:pt x="179078" y="147645"/>
                  <a:pt x="284912" y="104253"/>
                  <a:pt x="305549" y="95257"/>
                </a:cubicBezTo>
                <a:cubicBezTo>
                  <a:pt x="326187" y="86261"/>
                  <a:pt x="277503" y="110074"/>
                  <a:pt x="280149" y="101607"/>
                </a:cubicBezTo>
                <a:cubicBezTo>
                  <a:pt x="282795" y="93140"/>
                  <a:pt x="325128" y="61390"/>
                  <a:pt x="321424" y="44457"/>
                </a:cubicBezTo>
                <a:cubicBezTo>
                  <a:pt x="317720" y="27524"/>
                  <a:pt x="256337" y="-522"/>
                  <a:pt x="257924" y="7"/>
                </a:cubicBezTo>
                <a:cubicBezTo>
                  <a:pt x="259511" y="536"/>
                  <a:pt x="328832" y="31228"/>
                  <a:pt x="330949" y="47632"/>
                </a:cubicBezTo>
                <a:cubicBezTo>
                  <a:pt x="333066" y="64036"/>
                  <a:pt x="303432" y="84674"/>
                  <a:pt x="270624" y="98432"/>
                </a:cubicBezTo>
                <a:cubicBezTo>
                  <a:pt x="237816" y="112190"/>
                  <a:pt x="166378" y="113249"/>
                  <a:pt x="134099" y="130182"/>
                </a:cubicBezTo>
                <a:cubicBezTo>
                  <a:pt x="101820" y="147115"/>
                  <a:pt x="81711" y="200032"/>
                  <a:pt x="76949" y="200032"/>
                </a:cubicBezTo>
                <a:cubicBezTo>
                  <a:pt x="72187" y="200032"/>
                  <a:pt x="116107" y="151878"/>
                  <a:pt x="105524" y="130182"/>
                </a:cubicBezTo>
                <a:cubicBezTo>
                  <a:pt x="94941" y="108486"/>
                  <a:pt x="-9834" y="51865"/>
                  <a:pt x="749" y="539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3" name="フリーフォーム 622">
            <a:extLst>
              <a:ext uri="{FF2B5EF4-FFF2-40B4-BE49-F238E27FC236}">
                <a16:creationId xmlns:a16="http://schemas.microsoft.com/office/drawing/2014/main" id="{82E2D725-E26B-963D-F57F-C3C058EE155B}"/>
              </a:ext>
            </a:extLst>
          </p:cNvPr>
          <p:cNvSpPr/>
          <p:nvPr/>
        </p:nvSpPr>
        <p:spPr>
          <a:xfrm>
            <a:off x="2542709" y="12003537"/>
            <a:ext cx="254500" cy="119228"/>
          </a:xfrm>
          <a:custGeom>
            <a:avLst/>
            <a:gdLst>
              <a:gd name="connsiteX0" fmla="*/ 466 w 254500"/>
              <a:gd name="connsiteY0" fmla="*/ 42413 h 119228"/>
              <a:gd name="connsiteX1" fmla="*/ 105241 w 254500"/>
              <a:gd name="connsiteY1" fmla="*/ 99563 h 119228"/>
              <a:gd name="connsiteX2" fmla="*/ 102066 w 254500"/>
              <a:gd name="connsiteY2" fmla="*/ 118613 h 119228"/>
              <a:gd name="connsiteX3" fmla="*/ 248116 w 254500"/>
              <a:gd name="connsiteY3" fmla="*/ 80513 h 119228"/>
              <a:gd name="connsiteX4" fmla="*/ 203666 w 254500"/>
              <a:gd name="connsiteY4" fmla="*/ 29713 h 119228"/>
              <a:gd name="connsiteX5" fmla="*/ 143341 w 254500"/>
              <a:gd name="connsiteY5" fmla="*/ 1138 h 119228"/>
              <a:gd name="connsiteX6" fmla="*/ 254466 w 254500"/>
              <a:gd name="connsiteY6" fmla="*/ 67813 h 119228"/>
              <a:gd name="connsiteX7" fmla="*/ 152866 w 254500"/>
              <a:gd name="connsiteY7" fmla="*/ 93213 h 119228"/>
              <a:gd name="connsiteX8" fmla="*/ 466 w 254500"/>
              <a:gd name="connsiteY8" fmla="*/ 42413 h 1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00" h="119228">
                <a:moveTo>
                  <a:pt x="466" y="42413"/>
                </a:moveTo>
                <a:cubicBezTo>
                  <a:pt x="-7471" y="43471"/>
                  <a:pt x="88308" y="86863"/>
                  <a:pt x="105241" y="99563"/>
                </a:cubicBezTo>
                <a:cubicBezTo>
                  <a:pt x="122174" y="112263"/>
                  <a:pt x="78254" y="121788"/>
                  <a:pt x="102066" y="118613"/>
                </a:cubicBezTo>
                <a:cubicBezTo>
                  <a:pt x="125879" y="115438"/>
                  <a:pt x="231183" y="95330"/>
                  <a:pt x="248116" y="80513"/>
                </a:cubicBezTo>
                <a:cubicBezTo>
                  <a:pt x="265049" y="65696"/>
                  <a:pt x="221129" y="42942"/>
                  <a:pt x="203666" y="29713"/>
                </a:cubicBezTo>
                <a:cubicBezTo>
                  <a:pt x="186204" y="16484"/>
                  <a:pt x="134874" y="-5212"/>
                  <a:pt x="143341" y="1138"/>
                </a:cubicBezTo>
                <a:cubicBezTo>
                  <a:pt x="151808" y="7488"/>
                  <a:pt x="252879" y="52467"/>
                  <a:pt x="254466" y="67813"/>
                </a:cubicBezTo>
                <a:cubicBezTo>
                  <a:pt x="256054" y="83159"/>
                  <a:pt x="203137" y="99034"/>
                  <a:pt x="152866" y="93213"/>
                </a:cubicBezTo>
                <a:cubicBezTo>
                  <a:pt x="102595" y="87392"/>
                  <a:pt x="8403" y="41355"/>
                  <a:pt x="466" y="424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4" name="フリーフォーム 623">
            <a:extLst>
              <a:ext uri="{FF2B5EF4-FFF2-40B4-BE49-F238E27FC236}">
                <a16:creationId xmlns:a16="http://schemas.microsoft.com/office/drawing/2014/main" id="{FBB9E850-F200-9203-F7F6-3A610A06D341}"/>
              </a:ext>
            </a:extLst>
          </p:cNvPr>
          <p:cNvSpPr/>
          <p:nvPr/>
        </p:nvSpPr>
        <p:spPr>
          <a:xfrm>
            <a:off x="2531817" y="11949660"/>
            <a:ext cx="307804" cy="139524"/>
          </a:xfrm>
          <a:custGeom>
            <a:avLst/>
            <a:gdLst>
              <a:gd name="connsiteX0" fmla="*/ 8183 w 307804"/>
              <a:gd name="connsiteY0" fmla="*/ 137565 h 139524"/>
              <a:gd name="connsiteX1" fmla="*/ 306633 w 307804"/>
              <a:gd name="connsiteY1" fmla="*/ 1040 h 139524"/>
              <a:gd name="connsiteX2" fmla="*/ 106608 w 307804"/>
              <a:gd name="connsiteY2" fmla="*/ 77240 h 139524"/>
              <a:gd name="connsiteX3" fmla="*/ 8183 w 307804"/>
              <a:gd name="connsiteY3" fmla="*/ 137565 h 13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804" h="139524">
                <a:moveTo>
                  <a:pt x="8183" y="137565"/>
                </a:moveTo>
                <a:cubicBezTo>
                  <a:pt x="41521" y="124865"/>
                  <a:pt x="290229" y="11094"/>
                  <a:pt x="306633" y="1040"/>
                </a:cubicBezTo>
                <a:cubicBezTo>
                  <a:pt x="323037" y="-9014"/>
                  <a:pt x="162700" y="56603"/>
                  <a:pt x="106608" y="77240"/>
                </a:cubicBezTo>
                <a:cubicBezTo>
                  <a:pt x="50516" y="97877"/>
                  <a:pt x="-25155" y="150265"/>
                  <a:pt x="8183" y="137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5" name="フリーフォーム 624">
            <a:extLst>
              <a:ext uri="{FF2B5EF4-FFF2-40B4-BE49-F238E27FC236}">
                <a16:creationId xmlns:a16="http://schemas.microsoft.com/office/drawing/2014/main" id="{D654C453-B7E7-074E-B402-77FBB5FD7318}"/>
              </a:ext>
            </a:extLst>
          </p:cNvPr>
          <p:cNvSpPr/>
          <p:nvPr/>
        </p:nvSpPr>
        <p:spPr>
          <a:xfrm>
            <a:off x="3153115" y="10003098"/>
            <a:ext cx="628524" cy="855440"/>
          </a:xfrm>
          <a:custGeom>
            <a:avLst/>
            <a:gdLst>
              <a:gd name="connsiteX0" fmla="*/ 2835 w 628524"/>
              <a:gd name="connsiteY0" fmla="*/ 163252 h 855440"/>
              <a:gd name="connsiteX1" fmla="*/ 355260 w 628524"/>
              <a:gd name="connsiteY1" fmla="*/ 1327 h 855440"/>
              <a:gd name="connsiteX2" fmla="*/ 298110 w 628524"/>
              <a:gd name="connsiteY2" fmla="*/ 99752 h 855440"/>
              <a:gd name="connsiteX3" fmla="*/ 310810 w 628524"/>
              <a:gd name="connsiteY3" fmla="*/ 328352 h 855440"/>
              <a:gd name="connsiteX4" fmla="*/ 358435 w 628524"/>
              <a:gd name="connsiteY4" fmla="*/ 375977 h 855440"/>
              <a:gd name="connsiteX5" fmla="*/ 364785 w 628524"/>
              <a:gd name="connsiteY5" fmla="*/ 604577 h 855440"/>
              <a:gd name="connsiteX6" fmla="*/ 399710 w 628524"/>
              <a:gd name="connsiteY6" fmla="*/ 496627 h 855440"/>
              <a:gd name="connsiteX7" fmla="*/ 409235 w 628524"/>
              <a:gd name="connsiteY7" fmla="*/ 620452 h 855440"/>
              <a:gd name="connsiteX8" fmla="*/ 472735 w 628524"/>
              <a:gd name="connsiteY8" fmla="*/ 537902 h 855440"/>
              <a:gd name="connsiteX9" fmla="*/ 539410 w 628524"/>
              <a:gd name="connsiteY9" fmla="*/ 766502 h 855440"/>
              <a:gd name="connsiteX10" fmla="*/ 567985 w 628524"/>
              <a:gd name="connsiteY10" fmla="*/ 614102 h 855440"/>
              <a:gd name="connsiteX11" fmla="*/ 599735 w 628524"/>
              <a:gd name="connsiteY11" fmla="*/ 445827 h 855440"/>
              <a:gd name="connsiteX12" fmla="*/ 602910 w 628524"/>
              <a:gd name="connsiteY12" fmla="*/ 604577 h 855440"/>
              <a:gd name="connsiteX13" fmla="*/ 526710 w 628524"/>
              <a:gd name="connsiteY13" fmla="*/ 728402 h 855440"/>
              <a:gd name="connsiteX14" fmla="*/ 507660 w 628524"/>
              <a:gd name="connsiteY14" fmla="*/ 855402 h 855440"/>
              <a:gd name="connsiteX15" fmla="*/ 498135 w 628524"/>
              <a:gd name="connsiteY15" fmla="*/ 741102 h 855440"/>
              <a:gd name="connsiteX16" fmla="*/ 396535 w 628524"/>
              <a:gd name="connsiteY16" fmla="*/ 677602 h 855440"/>
              <a:gd name="connsiteX17" fmla="*/ 542585 w 628524"/>
              <a:gd name="connsiteY17" fmla="*/ 744277 h 855440"/>
              <a:gd name="connsiteX18" fmla="*/ 498135 w 628524"/>
              <a:gd name="connsiteY18" fmla="*/ 626802 h 855440"/>
              <a:gd name="connsiteX19" fmla="*/ 628310 w 628524"/>
              <a:gd name="connsiteY19" fmla="*/ 483927 h 855440"/>
              <a:gd name="connsiteX20" fmla="*/ 529885 w 628524"/>
              <a:gd name="connsiteY20" fmla="*/ 455352 h 855440"/>
              <a:gd name="connsiteX21" fmla="*/ 571160 w 628524"/>
              <a:gd name="connsiteY21" fmla="*/ 420427 h 855440"/>
              <a:gd name="connsiteX22" fmla="*/ 514010 w 628524"/>
              <a:gd name="connsiteY22" fmla="*/ 496627 h 855440"/>
              <a:gd name="connsiteX23" fmla="*/ 561635 w 628524"/>
              <a:gd name="connsiteY23" fmla="*/ 699827 h 855440"/>
              <a:gd name="connsiteX24" fmla="*/ 339385 w 628524"/>
              <a:gd name="connsiteY24" fmla="*/ 483927 h 855440"/>
              <a:gd name="connsiteX25" fmla="*/ 275885 w 628524"/>
              <a:gd name="connsiteY25" fmla="*/ 404552 h 855440"/>
              <a:gd name="connsiteX26" fmla="*/ 117135 w 628524"/>
              <a:gd name="connsiteY26" fmla="*/ 741102 h 855440"/>
              <a:gd name="connsiteX27" fmla="*/ 304460 w 628524"/>
              <a:gd name="connsiteY27" fmla="*/ 337877 h 855440"/>
              <a:gd name="connsiteX28" fmla="*/ 355260 w 628524"/>
              <a:gd name="connsiteY28" fmla="*/ 233102 h 855440"/>
              <a:gd name="connsiteX29" fmla="*/ 361610 w 628524"/>
              <a:gd name="connsiteY29" fmla="*/ 382327 h 855440"/>
              <a:gd name="connsiteX30" fmla="*/ 298110 w 628524"/>
              <a:gd name="connsiteY30" fmla="*/ 23552 h 855440"/>
              <a:gd name="connsiteX31" fmla="*/ 209210 w 628524"/>
              <a:gd name="connsiteY31" fmla="*/ 102927 h 855440"/>
              <a:gd name="connsiteX32" fmla="*/ 406060 w 628524"/>
              <a:gd name="connsiteY32" fmla="*/ 239452 h 855440"/>
              <a:gd name="connsiteX33" fmla="*/ 199685 w 628524"/>
              <a:gd name="connsiteY33" fmla="*/ 106102 h 855440"/>
              <a:gd name="connsiteX34" fmla="*/ 2835 w 628524"/>
              <a:gd name="connsiteY34" fmla="*/ 163252 h 85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8524" h="855440">
                <a:moveTo>
                  <a:pt x="2835" y="163252"/>
                </a:moveTo>
                <a:cubicBezTo>
                  <a:pt x="28764" y="145790"/>
                  <a:pt x="306048" y="11910"/>
                  <a:pt x="355260" y="1327"/>
                </a:cubicBezTo>
                <a:cubicBezTo>
                  <a:pt x="404472" y="-9256"/>
                  <a:pt x="305518" y="45248"/>
                  <a:pt x="298110" y="99752"/>
                </a:cubicBezTo>
                <a:cubicBezTo>
                  <a:pt x="290702" y="154256"/>
                  <a:pt x="300756" y="282315"/>
                  <a:pt x="310810" y="328352"/>
                </a:cubicBezTo>
                <a:cubicBezTo>
                  <a:pt x="320864" y="374390"/>
                  <a:pt x="349439" y="329940"/>
                  <a:pt x="358435" y="375977"/>
                </a:cubicBezTo>
                <a:cubicBezTo>
                  <a:pt x="367431" y="422014"/>
                  <a:pt x="357906" y="584469"/>
                  <a:pt x="364785" y="604577"/>
                </a:cubicBezTo>
                <a:cubicBezTo>
                  <a:pt x="371664" y="624685"/>
                  <a:pt x="392302" y="493981"/>
                  <a:pt x="399710" y="496627"/>
                </a:cubicBezTo>
                <a:cubicBezTo>
                  <a:pt x="407118" y="499273"/>
                  <a:pt x="397064" y="613573"/>
                  <a:pt x="409235" y="620452"/>
                </a:cubicBezTo>
                <a:cubicBezTo>
                  <a:pt x="421406" y="627331"/>
                  <a:pt x="451039" y="513561"/>
                  <a:pt x="472735" y="537902"/>
                </a:cubicBezTo>
                <a:cubicBezTo>
                  <a:pt x="494431" y="562243"/>
                  <a:pt x="523535" y="753802"/>
                  <a:pt x="539410" y="766502"/>
                </a:cubicBezTo>
                <a:cubicBezTo>
                  <a:pt x="555285" y="779202"/>
                  <a:pt x="557931" y="667548"/>
                  <a:pt x="567985" y="614102"/>
                </a:cubicBezTo>
                <a:cubicBezTo>
                  <a:pt x="578039" y="560656"/>
                  <a:pt x="593914" y="447415"/>
                  <a:pt x="599735" y="445827"/>
                </a:cubicBezTo>
                <a:cubicBezTo>
                  <a:pt x="605556" y="444240"/>
                  <a:pt x="615081" y="557481"/>
                  <a:pt x="602910" y="604577"/>
                </a:cubicBezTo>
                <a:cubicBezTo>
                  <a:pt x="590739" y="651673"/>
                  <a:pt x="542585" y="686598"/>
                  <a:pt x="526710" y="728402"/>
                </a:cubicBezTo>
                <a:cubicBezTo>
                  <a:pt x="510835" y="770206"/>
                  <a:pt x="512422" y="853285"/>
                  <a:pt x="507660" y="855402"/>
                </a:cubicBezTo>
                <a:cubicBezTo>
                  <a:pt x="502898" y="857519"/>
                  <a:pt x="516656" y="770735"/>
                  <a:pt x="498135" y="741102"/>
                </a:cubicBezTo>
                <a:cubicBezTo>
                  <a:pt x="479614" y="711469"/>
                  <a:pt x="389127" y="677073"/>
                  <a:pt x="396535" y="677602"/>
                </a:cubicBezTo>
                <a:cubicBezTo>
                  <a:pt x="403943" y="678131"/>
                  <a:pt x="525652" y="752744"/>
                  <a:pt x="542585" y="744277"/>
                </a:cubicBezTo>
                <a:cubicBezTo>
                  <a:pt x="559518" y="735810"/>
                  <a:pt x="483848" y="670194"/>
                  <a:pt x="498135" y="626802"/>
                </a:cubicBezTo>
                <a:cubicBezTo>
                  <a:pt x="512422" y="583410"/>
                  <a:pt x="623018" y="512502"/>
                  <a:pt x="628310" y="483927"/>
                </a:cubicBezTo>
                <a:cubicBezTo>
                  <a:pt x="633602" y="455352"/>
                  <a:pt x="539410" y="465935"/>
                  <a:pt x="529885" y="455352"/>
                </a:cubicBezTo>
                <a:cubicBezTo>
                  <a:pt x="520360" y="444769"/>
                  <a:pt x="573806" y="413548"/>
                  <a:pt x="571160" y="420427"/>
                </a:cubicBezTo>
                <a:cubicBezTo>
                  <a:pt x="568514" y="427306"/>
                  <a:pt x="515598" y="450060"/>
                  <a:pt x="514010" y="496627"/>
                </a:cubicBezTo>
                <a:cubicBezTo>
                  <a:pt x="512423" y="543194"/>
                  <a:pt x="590739" y="701944"/>
                  <a:pt x="561635" y="699827"/>
                </a:cubicBezTo>
                <a:cubicBezTo>
                  <a:pt x="532531" y="697710"/>
                  <a:pt x="387010" y="533140"/>
                  <a:pt x="339385" y="483927"/>
                </a:cubicBezTo>
                <a:cubicBezTo>
                  <a:pt x="291760" y="434715"/>
                  <a:pt x="312927" y="361690"/>
                  <a:pt x="275885" y="404552"/>
                </a:cubicBezTo>
                <a:cubicBezTo>
                  <a:pt x="238843" y="447415"/>
                  <a:pt x="112373" y="752214"/>
                  <a:pt x="117135" y="741102"/>
                </a:cubicBezTo>
                <a:cubicBezTo>
                  <a:pt x="121897" y="729990"/>
                  <a:pt x="264773" y="422544"/>
                  <a:pt x="304460" y="337877"/>
                </a:cubicBezTo>
                <a:cubicBezTo>
                  <a:pt x="344148" y="253210"/>
                  <a:pt x="345735" y="225694"/>
                  <a:pt x="355260" y="233102"/>
                </a:cubicBezTo>
                <a:cubicBezTo>
                  <a:pt x="364785" y="240510"/>
                  <a:pt x="371135" y="417252"/>
                  <a:pt x="361610" y="382327"/>
                </a:cubicBezTo>
                <a:cubicBezTo>
                  <a:pt x="352085" y="347402"/>
                  <a:pt x="323510" y="70119"/>
                  <a:pt x="298110" y="23552"/>
                </a:cubicBezTo>
                <a:cubicBezTo>
                  <a:pt x="272710" y="-23015"/>
                  <a:pt x="191218" y="66944"/>
                  <a:pt x="209210" y="102927"/>
                </a:cubicBezTo>
                <a:cubicBezTo>
                  <a:pt x="227202" y="138910"/>
                  <a:pt x="407647" y="238923"/>
                  <a:pt x="406060" y="239452"/>
                </a:cubicBezTo>
                <a:cubicBezTo>
                  <a:pt x="404473" y="239981"/>
                  <a:pt x="263714" y="119331"/>
                  <a:pt x="199685" y="106102"/>
                </a:cubicBezTo>
                <a:cubicBezTo>
                  <a:pt x="135656" y="92873"/>
                  <a:pt x="-23094" y="180714"/>
                  <a:pt x="2835" y="1632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6" name="フリーフォーム 625">
            <a:extLst>
              <a:ext uri="{FF2B5EF4-FFF2-40B4-BE49-F238E27FC236}">
                <a16:creationId xmlns:a16="http://schemas.microsoft.com/office/drawing/2014/main" id="{9D19382A-438C-9270-DF9E-5E32A07CECC3}"/>
              </a:ext>
            </a:extLst>
          </p:cNvPr>
          <p:cNvSpPr/>
          <p:nvPr/>
        </p:nvSpPr>
        <p:spPr>
          <a:xfrm>
            <a:off x="3327160" y="10692333"/>
            <a:ext cx="410875" cy="661755"/>
          </a:xfrm>
          <a:custGeom>
            <a:avLst/>
            <a:gdLst>
              <a:gd name="connsiteX0" fmla="*/ 409815 w 410875"/>
              <a:gd name="connsiteY0" fmla="*/ 1067 h 661755"/>
              <a:gd name="connsiteX1" fmla="*/ 105015 w 410875"/>
              <a:gd name="connsiteY1" fmla="*/ 404292 h 661755"/>
              <a:gd name="connsiteX2" fmla="*/ 152640 w 410875"/>
              <a:gd name="connsiteY2" fmla="*/ 286817 h 661755"/>
              <a:gd name="connsiteX3" fmla="*/ 82790 w 410875"/>
              <a:gd name="connsiteY3" fmla="*/ 397942 h 661755"/>
              <a:gd name="connsiteX4" fmla="*/ 92315 w 410875"/>
              <a:gd name="connsiteY4" fmla="*/ 480492 h 661755"/>
              <a:gd name="connsiteX5" fmla="*/ 240 w 410875"/>
              <a:gd name="connsiteY5" fmla="*/ 661467 h 661755"/>
              <a:gd name="connsiteX6" fmla="*/ 124065 w 410875"/>
              <a:gd name="connsiteY6" fmla="*/ 524942 h 661755"/>
              <a:gd name="connsiteX7" fmla="*/ 114540 w 410875"/>
              <a:gd name="connsiteY7" fmla="*/ 623367 h 661755"/>
              <a:gd name="connsiteX8" fmla="*/ 149465 w 410875"/>
              <a:gd name="connsiteY8" fmla="*/ 426517 h 661755"/>
              <a:gd name="connsiteX9" fmla="*/ 171690 w 410875"/>
              <a:gd name="connsiteY9" fmla="*/ 410642 h 661755"/>
              <a:gd name="connsiteX10" fmla="*/ 241540 w 410875"/>
              <a:gd name="connsiteY10" fmla="*/ 274117 h 661755"/>
              <a:gd name="connsiteX11" fmla="*/ 60565 w 410875"/>
              <a:gd name="connsiteY11" fmla="*/ 556692 h 661755"/>
              <a:gd name="connsiteX12" fmla="*/ 187565 w 410875"/>
              <a:gd name="connsiteY12" fmla="*/ 251892 h 661755"/>
              <a:gd name="connsiteX13" fmla="*/ 206615 w 410875"/>
              <a:gd name="connsiteY13" fmla="*/ 74092 h 661755"/>
              <a:gd name="connsiteX14" fmla="*/ 206615 w 410875"/>
              <a:gd name="connsiteY14" fmla="*/ 280467 h 661755"/>
              <a:gd name="connsiteX15" fmla="*/ 409815 w 410875"/>
              <a:gd name="connsiteY15" fmla="*/ 1067 h 6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0875" h="661755">
                <a:moveTo>
                  <a:pt x="409815" y="1067"/>
                </a:moveTo>
                <a:cubicBezTo>
                  <a:pt x="392882" y="21705"/>
                  <a:pt x="147877" y="356667"/>
                  <a:pt x="105015" y="404292"/>
                </a:cubicBezTo>
                <a:cubicBezTo>
                  <a:pt x="62153" y="451917"/>
                  <a:pt x="156344" y="287875"/>
                  <a:pt x="152640" y="286817"/>
                </a:cubicBezTo>
                <a:cubicBezTo>
                  <a:pt x="148936" y="285759"/>
                  <a:pt x="92844" y="365663"/>
                  <a:pt x="82790" y="397942"/>
                </a:cubicBezTo>
                <a:cubicBezTo>
                  <a:pt x="72736" y="430221"/>
                  <a:pt x="106073" y="436571"/>
                  <a:pt x="92315" y="480492"/>
                </a:cubicBezTo>
                <a:cubicBezTo>
                  <a:pt x="78557" y="524413"/>
                  <a:pt x="-5052" y="654059"/>
                  <a:pt x="240" y="661467"/>
                </a:cubicBezTo>
                <a:cubicBezTo>
                  <a:pt x="5532" y="668875"/>
                  <a:pt x="105015" y="531292"/>
                  <a:pt x="124065" y="524942"/>
                </a:cubicBezTo>
                <a:cubicBezTo>
                  <a:pt x="143115" y="518592"/>
                  <a:pt x="110307" y="639771"/>
                  <a:pt x="114540" y="623367"/>
                </a:cubicBezTo>
                <a:cubicBezTo>
                  <a:pt x="118773" y="606963"/>
                  <a:pt x="139940" y="461971"/>
                  <a:pt x="149465" y="426517"/>
                </a:cubicBezTo>
                <a:cubicBezTo>
                  <a:pt x="158990" y="391063"/>
                  <a:pt x="156344" y="436042"/>
                  <a:pt x="171690" y="410642"/>
                </a:cubicBezTo>
                <a:cubicBezTo>
                  <a:pt x="187036" y="385242"/>
                  <a:pt x="260061" y="249775"/>
                  <a:pt x="241540" y="274117"/>
                </a:cubicBezTo>
                <a:cubicBezTo>
                  <a:pt x="223019" y="298459"/>
                  <a:pt x="69561" y="560396"/>
                  <a:pt x="60565" y="556692"/>
                </a:cubicBezTo>
                <a:cubicBezTo>
                  <a:pt x="51569" y="552988"/>
                  <a:pt x="163223" y="332325"/>
                  <a:pt x="187565" y="251892"/>
                </a:cubicBezTo>
                <a:cubicBezTo>
                  <a:pt x="211907" y="171459"/>
                  <a:pt x="203440" y="69330"/>
                  <a:pt x="206615" y="74092"/>
                </a:cubicBezTo>
                <a:cubicBezTo>
                  <a:pt x="209790" y="78854"/>
                  <a:pt x="177511" y="295284"/>
                  <a:pt x="206615" y="280467"/>
                </a:cubicBezTo>
                <a:cubicBezTo>
                  <a:pt x="235719" y="265650"/>
                  <a:pt x="426748" y="-19571"/>
                  <a:pt x="409815" y="10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7" name="フリーフォーム 626">
            <a:extLst>
              <a:ext uri="{FF2B5EF4-FFF2-40B4-BE49-F238E27FC236}">
                <a16:creationId xmlns:a16="http://schemas.microsoft.com/office/drawing/2014/main" id="{B0B984DD-6EAC-F96C-5F09-6984AE11A1E1}"/>
              </a:ext>
            </a:extLst>
          </p:cNvPr>
          <p:cNvSpPr/>
          <p:nvPr/>
        </p:nvSpPr>
        <p:spPr>
          <a:xfrm>
            <a:off x="3262518" y="10507462"/>
            <a:ext cx="584222" cy="1494999"/>
          </a:xfrm>
          <a:custGeom>
            <a:avLst/>
            <a:gdLst>
              <a:gd name="connsiteX0" fmla="*/ 503032 w 584222"/>
              <a:gd name="connsiteY0" fmla="*/ 1788 h 1494999"/>
              <a:gd name="connsiteX1" fmla="*/ 468107 w 584222"/>
              <a:gd name="connsiteY1" fmla="*/ 246263 h 1494999"/>
              <a:gd name="connsiteX2" fmla="*/ 268082 w 584222"/>
              <a:gd name="connsiteY2" fmla="*/ 630438 h 1494999"/>
              <a:gd name="connsiteX3" fmla="*/ 99807 w 584222"/>
              <a:gd name="connsiteY3" fmla="*/ 957463 h 1494999"/>
              <a:gd name="connsiteX4" fmla="*/ 83932 w 584222"/>
              <a:gd name="connsiteY4" fmla="*/ 1167013 h 1494999"/>
              <a:gd name="connsiteX5" fmla="*/ 71232 w 584222"/>
              <a:gd name="connsiteY5" fmla="*/ 1141613 h 1494999"/>
              <a:gd name="connsiteX6" fmla="*/ 128382 w 584222"/>
              <a:gd name="connsiteY6" fmla="*/ 1487688 h 1494999"/>
              <a:gd name="connsiteX7" fmla="*/ 128382 w 584222"/>
              <a:gd name="connsiteY7" fmla="*/ 1344813 h 1494999"/>
              <a:gd name="connsiteX8" fmla="*/ 258557 w 584222"/>
              <a:gd name="connsiteY8" fmla="*/ 966988 h 1494999"/>
              <a:gd name="connsiteX9" fmla="*/ 109332 w 584222"/>
              <a:gd name="connsiteY9" fmla="*/ 1252738 h 1494999"/>
              <a:gd name="connsiteX10" fmla="*/ 169657 w 584222"/>
              <a:gd name="connsiteY10" fmla="*/ 960638 h 1494999"/>
              <a:gd name="connsiteX11" fmla="*/ 10907 w 584222"/>
              <a:gd name="connsiteY11" fmla="*/ 868563 h 1494999"/>
              <a:gd name="connsiteX12" fmla="*/ 74407 w 584222"/>
              <a:gd name="connsiteY12" fmla="*/ 932063 h 1494999"/>
              <a:gd name="connsiteX13" fmla="*/ 557007 w 584222"/>
              <a:gd name="connsiteY13" fmla="*/ 100213 h 1494999"/>
              <a:gd name="connsiteX14" fmla="*/ 522082 w 584222"/>
              <a:gd name="connsiteY14" fmla="*/ 131963 h 1494999"/>
              <a:gd name="connsiteX15" fmla="*/ 503032 w 584222"/>
              <a:gd name="connsiteY15" fmla="*/ 1788 h 1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4222" h="1494999">
                <a:moveTo>
                  <a:pt x="503032" y="1788"/>
                </a:moveTo>
                <a:cubicBezTo>
                  <a:pt x="494036" y="20838"/>
                  <a:pt x="507265" y="141488"/>
                  <a:pt x="468107" y="246263"/>
                </a:cubicBezTo>
                <a:cubicBezTo>
                  <a:pt x="428949" y="351038"/>
                  <a:pt x="329465" y="511905"/>
                  <a:pt x="268082" y="630438"/>
                </a:cubicBezTo>
                <a:cubicBezTo>
                  <a:pt x="206699" y="748971"/>
                  <a:pt x="130499" y="868034"/>
                  <a:pt x="99807" y="957463"/>
                </a:cubicBezTo>
                <a:cubicBezTo>
                  <a:pt x="69115" y="1046892"/>
                  <a:pt x="88694" y="1136322"/>
                  <a:pt x="83932" y="1167013"/>
                </a:cubicBezTo>
                <a:cubicBezTo>
                  <a:pt x="79170" y="1197704"/>
                  <a:pt x="63824" y="1088167"/>
                  <a:pt x="71232" y="1141613"/>
                </a:cubicBezTo>
                <a:cubicBezTo>
                  <a:pt x="78640" y="1195059"/>
                  <a:pt x="118857" y="1453821"/>
                  <a:pt x="128382" y="1487688"/>
                </a:cubicBezTo>
                <a:cubicBezTo>
                  <a:pt x="137907" y="1521555"/>
                  <a:pt x="106686" y="1431596"/>
                  <a:pt x="128382" y="1344813"/>
                </a:cubicBezTo>
                <a:cubicBezTo>
                  <a:pt x="150078" y="1258030"/>
                  <a:pt x="261732" y="982334"/>
                  <a:pt x="258557" y="966988"/>
                </a:cubicBezTo>
                <a:cubicBezTo>
                  <a:pt x="255382" y="951642"/>
                  <a:pt x="124149" y="1253796"/>
                  <a:pt x="109332" y="1252738"/>
                </a:cubicBezTo>
                <a:cubicBezTo>
                  <a:pt x="94515" y="1251680"/>
                  <a:pt x="186061" y="1024667"/>
                  <a:pt x="169657" y="960638"/>
                </a:cubicBezTo>
                <a:cubicBezTo>
                  <a:pt x="153253" y="896609"/>
                  <a:pt x="26782" y="873325"/>
                  <a:pt x="10907" y="868563"/>
                </a:cubicBezTo>
                <a:cubicBezTo>
                  <a:pt x="-4968" y="863801"/>
                  <a:pt x="-16610" y="1060121"/>
                  <a:pt x="74407" y="932063"/>
                </a:cubicBezTo>
                <a:cubicBezTo>
                  <a:pt x="165424" y="804005"/>
                  <a:pt x="482394" y="233563"/>
                  <a:pt x="557007" y="100213"/>
                </a:cubicBezTo>
                <a:cubicBezTo>
                  <a:pt x="631620" y="-33137"/>
                  <a:pt x="530019" y="142017"/>
                  <a:pt x="522082" y="131963"/>
                </a:cubicBezTo>
                <a:cubicBezTo>
                  <a:pt x="514145" y="121909"/>
                  <a:pt x="512028" y="-17262"/>
                  <a:pt x="503032" y="17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8" name="フリーフォーム 627">
            <a:extLst>
              <a:ext uri="{FF2B5EF4-FFF2-40B4-BE49-F238E27FC236}">
                <a16:creationId xmlns:a16="http://schemas.microsoft.com/office/drawing/2014/main" id="{A4C5D3D7-FD3F-3558-AB5D-22E157695E74}"/>
              </a:ext>
            </a:extLst>
          </p:cNvPr>
          <p:cNvSpPr/>
          <p:nvPr/>
        </p:nvSpPr>
        <p:spPr>
          <a:xfrm>
            <a:off x="2493301" y="11899265"/>
            <a:ext cx="656334" cy="308615"/>
          </a:xfrm>
          <a:custGeom>
            <a:avLst/>
            <a:gdLst>
              <a:gd name="connsiteX0" fmla="*/ 2249 w 656334"/>
              <a:gd name="connsiteY0" fmla="*/ 219710 h 308615"/>
              <a:gd name="connsiteX1" fmla="*/ 307049 w 656334"/>
              <a:gd name="connsiteY1" fmla="*/ 251460 h 308615"/>
              <a:gd name="connsiteX2" fmla="*/ 386424 w 656334"/>
              <a:gd name="connsiteY2" fmla="*/ 172085 h 308615"/>
              <a:gd name="connsiteX3" fmla="*/ 345149 w 656334"/>
              <a:gd name="connsiteY3" fmla="*/ 178435 h 308615"/>
              <a:gd name="connsiteX4" fmla="*/ 434049 w 656334"/>
              <a:gd name="connsiteY4" fmla="*/ 133985 h 308615"/>
              <a:gd name="connsiteX5" fmla="*/ 329274 w 656334"/>
              <a:gd name="connsiteY5" fmla="*/ 60960 h 308615"/>
              <a:gd name="connsiteX6" fmla="*/ 488024 w 656334"/>
              <a:gd name="connsiteY6" fmla="*/ 124460 h 308615"/>
              <a:gd name="connsiteX7" fmla="*/ 621374 w 656334"/>
              <a:gd name="connsiteY7" fmla="*/ 57785 h 308615"/>
              <a:gd name="connsiteX8" fmla="*/ 513424 w 656334"/>
              <a:gd name="connsiteY8" fmla="*/ 635 h 308615"/>
              <a:gd name="connsiteX9" fmla="*/ 656299 w 656334"/>
              <a:gd name="connsiteY9" fmla="*/ 95885 h 308615"/>
              <a:gd name="connsiteX10" fmla="*/ 526124 w 656334"/>
              <a:gd name="connsiteY10" fmla="*/ 130810 h 308615"/>
              <a:gd name="connsiteX11" fmla="*/ 427699 w 656334"/>
              <a:gd name="connsiteY11" fmla="*/ 162560 h 308615"/>
              <a:gd name="connsiteX12" fmla="*/ 430874 w 656334"/>
              <a:gd name="connsiteY12" fmla="*/ 114935 h 308615"/>
              <a:gd name="connsiteX13" fmla="*/ 335624 w 656334"/>
              <a:gd name="connsiteY13" fmla="*/ 184785 h 308615"/>
              <a:gd name="connsiteX14" fmla="*/ 345149 w 656334"/>
              <a:gd name="connsiteY14" fmla="*/ 241935 h 308615"/>
              <a:gd name="connsiteX15" fmla="*/ 243549 w 656334"/>
              <a:gd name="connsiteY15" fmla="*/ 254635 h 308615"/>
              <a:gd name="connsiteX16" fmla="*/ 154649 w 656334"/>
              <a:gd name="connsiteY16" fmla="*/ 308610 h 308615"/>
              <a:gd name="connsiteX17" fmla="*/ 167349 w 656334"/>
              <a:gd name="connsiteY17" fmla="*/ 257810 h 308615"/>
              <a:gd name="connsiteX18" fmla="*/ 2249 w 656334"/>
              <a:gd name="connsiteY18" fmla="*/ 219710 h 30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6334" h="308615">
                <a:moveTo>
                  <a:pt x="2249" y="219710"/>
                </a:moveTo>
                <a:cubicBezTo>
                  <a:pt x="25532" y="218652"/>
                  <a:pt x="243020" y="259397"/>
                  <a:pt x="307049" y="251460"/>
                </a:cubicBezTo>
                <a:cubicBezTo>
                  <a:pt x="371078" y="243523"/>
                  <a:pt x="380074" y="184256"/>
                  <a:pt x="386424" y="172085"/>
                </a:cubicBezTo>
                <a:cubicBezTo>
                  <a:pt x="392774" y="159914"/>
                  <a:pt x="337212" y="184785"/>
                  <a:pt x="345149" y="178435"/>
                </a:cubicBezTo>
                <a:cubicBezTo>
                  <a:pt x="353086" y="172085"/>
                  <a:pt x="436695" y="153564"/>
                  <a:pt x="434049" y="133985"/>
                </a:cubicBezTo>
                <a:cubicBezTo>
                  <a:pt x="431403" y="114406"/>
                  <a:pt x="320278" y="62547"/>
                  <a:pt x="329274" y="60960"/>
                </a:cubicBezTo>
                <a:cubicBezTo>
                  <a:pt x="338270" y="59373"/>
                  <a:pt x="439341" y="124989"/>
                  <a:pt x="488024" y="124460"/>
                </a:cubicBezTo>
                <a:cubicBezTo>
                  <a:pt x="536707" y="123931"/>
                  <a:pt x="617141" y="78422"/>
                  <a:pt x="621374" y="57785"/>
                </a:cubicBezTo>
                <a:cubicBezTo>
                  <a:pt x="625607" y="37148"/>
                  <a:pt x="507603" y="-5715"/>
                  <a:pt x="513424" y="635"/>
                </a:cubicBezTo>
                <a:cubicBezTo>
                  <a:pt x="519245" y="6985"/>
                  <a:pt x="654182" y="74189"/>
                  <a:pt x="656299" y="95885"/>
                </a:cubicBezTo>
                <a:cubicBezTo>
                  <a:pt x="658416" y="117581"/>
                  <a:pt x="564224" y="119698"/>
                  <a:pt x="526124" y="130810"/>
                </a:cubicBezTo>
                <a:cubicBezTo>
                  <a:pt x="488024" y="141922"/>
                  <a:pt x="443574" y="165206"/>
                  <a:pt x="427699" y="162560"/>
                </a:cubicBezTo>
                <a:cubicBezTo>
                  <a:pt x="411824" y="159914"/>
                  <a:pt x="446220" y="111231"/>
                  <a:pt x="430874" y="114935"/>
                </a:cubicBezTo>
                <a:cubicBezTo>
                  <a:pt x="415528" y="118639"/>
                  <a:pt x="349912" y="163618"/>
                  <a:pt x="335624" y="184785"/>
                </a:cubicBezTo>
                <a:cubicBezTo>
                  <a:pt x="321337" y="205952"/>
                  <a:pt x="360495" y="230293"/>
                  <a:pt x="345149" y="241935"/>
                </a:cubicBezTo>
                <a:cubicBezTo>
                  <a:pt x="329803" y="253577"/>
                  <a:pt x="275299" y="243523"/>
                  <a:pt x="243549" y="254635"/>
                </a:cubicBezTo>
                <a:cubicBezTo>
                  <a:pt x="211799" y="265747"/>
                  <a:pt x="167349" y="308081"/>
                  <a:pt x="154649" y="308610"/>
                </a:cubicBezTo>
                <a:cubicBezTo>
                  <a:pt x="141949" y="309139"/>
                  <a:pt x="191161" y="271568"/>
                  <a:pt x="167349" y="257810"/>
                </a:cubicBezTo>
                <a:cubicBezTo>
                  <a:pt x="143537" y="244052"/>
                  <a:pt x="-21034" y="220768"/>
                  <a:pt x="2249" y="2197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9" name="フリーフォーム 628">
            <a:extLst>
              <a:ext uri="{FF2B5EF4-FFF2-40B4-BE49-F238E27FC236}">
                <a16:creationId xmlns:a16="http://schemas.microsoft.com/office/drawing/2014/main" id="{4FCB8E61-E6E0-2171-0F48-3DB8357DC09F}"/>
              </a:ext>
            </a:extLst>
          </p:cNvPr>
          <p:cNvSpPr/>
          <p:nvPr/>
        </p:nvSpPr>
        <p:spPr>
          <a:xfrm>
            <a:off x="3204326" y="10537697"/>
            <a:ext cx="218411" cy="1240393"/>
          </a:xfrm>
          <a:custGeom>
            <a:avLst/>
            <a:gdLst>
              <a:gd name="connsiteX0" fmla="*/ 218324 w 218411"/>
              <a:gd name="connsiteY0" fmla="*/ 128 h 1240393"/>
              <a:gd name="connsiteX1" fmla="*/ 8774 w 218411"/>
              <a:gd name="connsiteY1" fmla="*/ 908178 h 1240393"/>
              <a:gd name="connsiteX2" fmla="*/ 37349 w 218411"/>
              <a:gd name="connsiteY2" fmla="*/ 1238378 h 1240393"/>
              <a:gd name="connsiteX3" fmla="*/ 18299 w 218411"/>
              <a:gd name="connsiteY3" fmla="*/ 1038353 h 1240393"/>
              <a:gd name="connsiteX4" fmla="*/ 15124 w 218411"/>
              <a:gd name="connsiteY4" fmla="*/ 863728 h 1240393"/>
              <a:gd name="connsiteX5" fmla="*/ 34174 w 218411"/>
              <a:gd name="connsiteY5" fmla="*/ 841503 h 1240393"/>
              <a:gd name="connsiteX6" fmla="*/ 218324 w 218411"/>
              <a:gd name="connsiteY6" fmla="*/ 128 h 124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11" h="1240393">
                <a:moveTo>
                  <a:pt x="218324" y="128"/>
                </a:moveTo>
                <a:cubicBezTo>
                  <a:pt x="214091" y="11241"/>
                  <a:pt x="38936" y="701803"/>
                  <a:pt x="8774" y="908178"/>
                </a:cubicBezTo>
                <a:cubicBezTo>
                  <a:pt x="-21388" y="1114553"/>
                  <a:pt x="35762" y="1216682"/>
                  <a:pt x="37349" y="1238378"/>
                </a:cubicBezTo>
                <a:cubicBezTo>
                  <a:pt x="38936" y="1260074"/>
                  <a:pt x="22003" y="1100795"/>
                  <a:pt x="18299" y="1038353"/>
                </a:cubicBezTo>
                <a:cubicBezTo>
                  <a:pt x="14595" y="975911"/>
                  <a:pt x="12478" y="896536"/>
                  <a:pt x="15124" y="863728"/>
                </a:cubicBezTo>
                <a:cubicBezTo>
                  <a:pt x="17770" y="830920"/>
                  <a:pt x="-3926" y="981732"/>
                  <a:pt x="34174" y="841503"/>
                </a:cubicBezTo>
                <a:cubicBezTo>
                  <a:pt x="72274" y="701274"/>
                  <a:pt x="222557" y="-10985"/>
                  <a:pt x="218324" y="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0" name="フリーフォーム 629">
            <a:extLst>
              <a:ext uri="{FF2B5EF4-FFF2-40B4-BE49-F238E27FC236}">
                <a16:creationId xmlns:a16="http://schemas.microsoft.com/office/drawing/2014/main" id="{C448BCD1-5626-7F84-5EA4-45D8118DD39D}"/>
              </a:ext>
            </a:extLst>
          </p:cNvPr>
          <p:cNvSpPr/>
          <p:nvPr/>
        </p:nvSpPr>
        <p:spPr>
          <a:xfrm>
            <a:off x="3015828" y="11734752"/>
            <a:ext cx="324341" cy="327073"/>
          </a:xfrm>
          <a:custGeom>
            <a:avLst/>
            <a:gdLst>
              <a:gd name="connsiteX0" fmla="*/ 235372 w 324341"/>
              <a:gd name="connsiteY0" fmla="*/ 48 h 327073"/>
              <a:gd name="connsiteX1" fmla="*/ 286172 w 324341"/>
              <a:gd name="connsiteY1" fmla="*/ 127048 h 327073"/>
              <a:gd name="connsiteX2" fmla="*/ 263947 w 324341"/>
              <a:gd name="connsiteY2" fmla="*/ 187373 h 327073"/>
              <a:gd name="connsiteX3" fmla="*/ 311572 w 324341"/>
              <a:gd name="connsiteY3" fmla="*/ 298498 h 327073"/>
              <a:gd name="connsiteX4" fmla="*/ 251247 w 324341"/>
              <a:gd name="connsiteY4" fmla="*/ 295323 h 327073"/>
              <a:gd name="connsiteX5" fmla="*/ 324272 w 324341"/>
              <a:gd name="connsiteY5" fmla="*/ 184198 h 327073"/>
              <a:gd name="connsiteX6" fmla="*/ 235372 w 324341"/>
              <a:gd name="connsiteY6" fmla="*/ 133398 h 327073"/>
              <a:gd name="connsiteX7" fmla="*/ 168697 w 324341"/>
              <a:gd name="connsiteY7" fmla="*/ 212773 h 327073"/>
              <a:gd name="connsiteX8" fmla="*/ 159172 w 324341"/>
              <a:gd name="connsiteY8" fmla="*/ 327073 h 327073"/>
              <a:gd name="connsiteX9" fmla="*/ 171872 w 324341"/>
              <a:gd name="connsiteY9" fmla="*/ 174673 h 327073"/>
              <a:gd name="connsiteX10" fmla="*/ 422 w 324341"/>
              <a:gd name="connsiteY10" fmla="*/ 114348 h 327073"/>
              <a:gd name="connsiteX11" fmla="*/ 229022 w 324341"/>
              <a:gd name="connsiteY11" fmla="*/ 101648 h 327073"/>
              <a:gd name="connsiteX12" fmla="*/ 13122 w 324341"/>
              <a:gd name="connsiteY12" fmla="*/ 25448 h 327073"/>
              <a:gd name="connsiteX13" fmla="*/ 276647 w 324341"/>
              <a:gd name="connsiteY13" fmla="*/ 111173 h 327073"/>
              <a:gd name="connsiteX14" fmla="*/ 235372 w 324341"/>
              <a:gd name="connsiteY14" fmla="*/ 48 h 327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341" h="327073">
                <a:moveTo>
                  <a:pt x="235372" y="48"/>
                </a:moveTo>
                <a:cubicBezTo>
                  <a:pt x="236960" y="2694"/>
                  <a:pt x="281410" y="95827"/>
                  <a:pt x="286172" y="127048"/>
                </a:cubicBezTo>
                <a:cubicBezTo>
                  <a:pt x="290934" y="158269"/>
                  <a:pt x="259714" y="158798"/>
                  <a:pt x="263947" y="187373"/>
                </a:cubicBezTo>
                <a:cubicBezTo>
                  <a:pt x="268180" y="215948"/>
                  <a:pt x="313689" y="280506"/>
                  <a:pt x="311572" y="298498"/>
                </a:cubicBezTo>
                <a:cubicBezTo>
                  <a:pt x="309455" y="316490"/>
                  <a:pt x="249130" y="314373"/>
                  <a:pt x="251247" y="295323"/>
                </a:cubicBezTo>
                <a:cubicBezTo>
                  <a:pt x="253364" y="276273"/>
                  <a:pt x="326918" y="211186"/>
                  <a:pt x="324272" y="184198"/>
                </a:cubicBezTo>
                <a:cubicBezTo>
                  <a:pt x="321626" y="157211"/>
                  <a:pt x="261301" y="128636"/>
                  <a:pt x="235372" y="133398"/>
                </a:cubicBezTo>
                <a:cubicBezTo>
                  <a:pt x="209443" y="138160"/>
                  <a:pt x="181397" y="180494"/>
                  <a:pt x="168697" y="212773"/>
                </a:cubicBezTo>
                <a:cubicBezTo>
                  <a:pt x="155997" y="245052"/>
                  <a:pt x="159172" y="327073"/>
                  <a:pt x="159172" y="327073"/>
                </a:cubicBezTo>
                <a:cubicBezTo>
                  <a:pt x="159701" y="320723"/>
                  <a:pt x="198330" y="210127"/>
                  <a:pt x="171872" y="174673"/>
                </a:cubicBezTo>
                <a:cubicBezTo>
                  <a:pt x="145414" y="139219"/>
                  <a:pt x="-9103" y="126519"/>
                  <a:pt x="422" y="114348"/>
                </a:cubicBezTo>
                <a:cubicBezTo>
                  <a:pt x="9947" y="102177"/>
                  <a:pt x="226905" y="116465"/>
                  <a:pt x="229022" y="101648"/>
                </a:cubicBezTo>
                <a:cubicBezTo>
                  <a:pt x="231139" y="86831"/>
                  <a:pt x="5184" y="23860"/>
                  <a:pt x="13122" y="25448"/>
                </a:cubicBezTo>
                <a:cubicBezTo>
                  <a:pt x="21060" y="27036"/>
                  <a:pt x="236430" y="118052"/>
                  <a:pt x="276647" y="111173"/>
                </a:cubicBezTo>
                <a:cubicBezTo>
                  <a:pt x="316864" y="104294"/>
                  <a:pt x="233784" y="-2598"/>
                  <a:pt x="235372" y="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1" name="フリーフォーム 630">
            <a:extLst>
              <a:ext uri="{FF2B5EF4-FFF2-40B4-BE49-F238E27FC236}">
                <a16:creationId xmlns:a16="http://schemas.microsoft.com/office/drawing/2014/main" id="{9AFDBA72-B68D-50FF-1813-06582F5016F9}"/>
              </a:ext>
            </a:extLst>
          </p:cNvPr>
          <p:cNvSpPr/>
          <p:nvPr/>
        </p:nvSpPr>
        <p:spPr>
          <a:xfrm>
            <a:off x="3035100" y="10386067"/>
            <a:ext cx="344279" cy="1216398"/>
          </a:xfrm>
          <a:custGeom>
            <a:avLst/>
            <a:gdLst>
              <a:gd name="connsiteX0" fmla="*/ 324050 w 344279"/>
              <a:gd name="connsiteY0" fmla="*/ 62858 h 1216398"/>
              <a:gd name="connsiteX1" fmla="*/ 200 w 344279"/>
              <a:gd name="connsiteY1" fmla="*/ 1215383 h 1216398"/>
              <a:gd name="connsiteX2" fmla="*/ 276425 w 344279"/>
              <a:gd name="connsiteY2" fmla="*/ 262883 h 1216398"/>
              <a:gd name="connsiteX3" fmla="*/ 324050 w 344279"/>
              <a:gd name="connsiteY3" fmla="*/ 62858 h 12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279" h="1216398">
                <a:moveTo>
                  <a:pt x="324050" y="62858"/>
                </a:moveTo>
                <a:cubicBezTo>
                  <a:pt x="278012" y="221608"/>
                  <a:pt x="8137" y="1182046"/>
                  <a:pt x="200" y="1215383"/>
                </a:cubicBezTo>
                <a:cubicBezTo>
                  <a:pt x="-7737" y="1248720"/>
                  <a:pt x="222450" y="451796"/>
                  <a:pt x="276425" y="262883"/>
                </a:cubicBezTo>
                <a:cubicBezTo>
                  <a:pt x="330400" y="73971"/>
                  <a:pt x="370088" y="-95892"/>
                  <a:pt x="324050" y="628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2" name="フリーフォーム 631">
            <a:extLst>
              <a:ext uri="{FF2B5EF4-FFF2-40B4-BE49-F238E27FC236}">
                <a16:creationId xmlns:a16="http://schemas.microsoft.com/office/drawing/2014/main" id="{993AA664-0A4C-428C-5BF8-E54FDF3D4083}"/>
              </a:ext>
            </a:extLst>
          </p:cNvPr>
          <p:cNvSpPr/>
          <p:nvPr/>
        </p:nvSpPr>
        <p:spPr>
          <a:xfrm>
            <a:off x="6767878" y="10012790"/>
            <a:ext cx="240841" cy="1052558"/>
          </a:xfrm>
          <a:custGeom>
            <a:avLst/>
            <a:gdLst>
              <a:gd name="connsiteX0" fmla="*/ 156797 w 240841"/>
              <a:gd name="connsiteY0" fmla="*/ 4335 h 1052558"/>
              <a:gd name="connsiteX1" fmla="*/ 175847 w 240841"/>
              <a:gd name="connsiteY1" fmla="*/ 55135 h 1052558"/>
              <a:gd name="connsiteX2" fmla="*/ 236172 w 240841"/>
              <a:gd name="connsiteY2" fmla="*/ 223410 h 1052558"/>
              <a:gd name="connsiteX3" fmla="*/ 217122 w 240841"/>
              <a:gd name="connsiteY3" fmla="*/ 210710 h 1052558"/>
              <a:gd name="connsiteX4" fmla="*/ 61547 w 240841"/>
              <a:gd name="connsiteY4" fmla="*/ 534560 h 1052558"/>
              <a:gd name="connsiteX5" fmla="*/ 77422 w 240841"/>
              <a:gd name="connsiteY5" fmla="*/ 410735 h 1052558"/>
              <a:gd name="connsiteX6" fmla="*/ 48847 w 240841"/>
              <a:gd name="connsiteY6" fmla="*/ 588535 h 1052558"/>
              <a:gd name="connsiteX7" fmla="*/ 23447 w 240841"/>
              <a:gd name="connsiteY7" fmla="*/ 747285 h 1052558"/>
              <a:gd name="connsiteX8" fmla="*/ 32972 w 240841"/>
              <a:gd name="connsiteY8" fmla="*/ 1045735 h 1052558"/>
              <a:gd name="connsiteX9" fmla="*/ 1222 w 240841"/>
              <a:gd name="connsiteY9" fmla="*/ 426610 h 1052558"/>
              <a:gd name="connsiteX10" fmla="*/ 20272 w 240841"/>
              <a:gd name="connsiteY10" fmla="*/ 610760 h 1052558"/>
              <a:gd name="connsiteX11" fmla="*/ 140922 w 240841"/>
              <a:gd name="connsiteY11" fmla="*/ 191660 h 1052558"/>
              <a:gd name="connsiteX12" fmla="*/ 125047 w 240841"/>
              <a:gd name="connsiteY12" fmla="*/ 382160 h 1052558"/>
              <a:gd name="connsiteX13" fmla="*/ 207597 w 240841"/>
              <a:gd name="connsiteY13" fmla="*/ 232935 h 1052558"/>
              <a:gd name="connsiteX14" fmla="*/ 207597 w 240841"/>
              <a:gd name="connsiteY14" fmla="*/ 150385 h 1052558"/>
              <a:gd name="connsiteX15" fmla="*/ 156797 w 240841"/>
              <a:gd name="connsiteY15" fmla="*/ 4335 h 105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0841" h="1052558">
                <a:moveTo>
                  <a:pt x="156797" y="4335"/>
                </a:moveTo>
                <a:cubicBezTo>
                  <a:pt x="151505" y="-11540"/>
                  <a:pt x="162618" y="18623"/>
                  <a:pt x="175847" y="55135"/>
                </a:cubicBezTo>
                <a:cubicBezTo>
                  <a:pt x="189076" y="91648"/>
                  <a:pt x="229293" y="197481"/>
                  <a:pt x="236172" y="223410"/>
                </a:cubicBezTo>
                <a:cubicBezTo>
                  <a:pt x="243051" y="249339"/>
                  <a:pt x="246226" y="158852"/>
                  <a:pt x="217122" y="210710"/>
                </a:cubicBezTo>
                <a:cubicBezTo>
                  <a:pt x="188018" y="262568"/>
                  <a:pt x="84830" y="501223"/>
                  <a:pt x="61547" y="534560"/>
                </a:cubicBezTo>
                <a:cubicBezTo>
                  <a:pt x="38264" y="567897"/>
                  <a:pt x="79539" y="401739"/>
                  <a:pt x="77422" y="410735"/>
                </a:cubicBezTo>
                <a:cubicBezTo>
                  <a:pt x="75305" y="419731"/>
                  <a:pt x="57843" y="532443"/>
                  <a:pt x="48847" y="588535"/>
                </a:cubicBezTo>
                <a:cubicBezTo>
                  <a:pt x="39851" y="644627"/>
                  <a:pt x="26093" y="671085"/>
                  <a:pt x="23447" y="747285"/>
                </a:cubicBezTo>
                <a:cubicBezTo>
                  <a:pt x="20801" y="823485"/>
                  <a:pt x="36676" y="1099181"/>
                  <a:pt x="32972" y="1045735"/>
                </a:cubicBezTo>
                <a:cubicBezTo>
                  <a:pt x="29268" y="992289"/>
                  <a:pt x="3339" y="499106"/>
                  <a:pt x="1222" y="426610"/>
                </a:cubicBezTo>
                <a:cubicBezTo>
                  <a:pt x="-895" y="354114"/>
                  <a:pt x="-3011" y="649918"/>
                  <a:pt x="20272" y="610760"/>
                </a:cubicBezTo>
                <a:cubicBezTo>
                  <a:pt x="43555" y="571602"/>
                  <a:pt x="123460" y="229760"/>
                  <a:pt x="140922" y="191660"/>
                </a:cubicBezTo>
                <a:cubicBezTo>
                  <a:pt x="158384" y="153560"/>
                  <a:pt x="113935" y="375281"/>
                  <a:pt x="125047" y="382160"/>
                </a:cubicBezTo>
                <a:cubicBezTo>
                  <a:pt x="136159" y="389039"/>
                  <a:pt x="193839" y="271564"/>
                  <a:pt x="207597" y="232935"/>
                </a:cubicBezTo>
                <a:cubicBezTo>
                  <a:pt x="221355" y="194306"/>
                  <a:pt x="212889" y="189543"/>
                  <a:pt x="207597" y="150385"/>
                </a:cubicBezTo>
                <a:cubicBezTo>
                  <a:pt x="202305" y="111227"/>
                  <a:pt x="162089" y="20210"/>
                  <a:pt x="156797" y="43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3" name="フリーフォーム 632">
            <a:extLst>
              <a:ext uri="{FF2B5EF4-FFF2-40B4-BE49-F238E27FC236}">
                <a16:creationId xmlns:a16="http://schemas.microsoft.com/office/drawing/2014/main" id="{18680C7C-7F46-99AE-7B25-2C48C5C24923}"/>
              </a:ext>
            </a:extLst>
          </p:cNvPr>
          <p:cNvSpPr/>
          <p:nvPr/>
        </p:nvSpPr>
        <p:spPr>
          <a:xfrm>
            <a:off x="6935669" y="10050706"/>
            <a:ext cx="423627" cy="427910"/>
          </a:xfrm>
          <a:custGeom>
            <a:avLst/>
            <a:gdLst>
              <a:gd name="connsiteX0" fmla="*/ 1706 w 423627"/>
              <a:gd name="connsiteY0" fmla="*/ 1344 h 427910"/>
              <a:gd name="connsiteX1" fmla="*/ 420806 w 423627"/>
              <a:gd name="connsiteY1" fmla="*/ 423619 h 427910"/>
              <a:gd name="connsiteX2" fmla="*/ 189031 w 423627"/>
              <a:gd name="connsiteY2" fmla="*/ 223594 h 427910"/>
              <a:gd name="connsiteX3" fmla="*/ 268406 w 423627"/>
              <a:gd name="connsiteY3" fmla="*/ 287094 h 427910"/>
              <a:gd name="connsiteX4" fmla="*/ 1706 w 423627"/>
              <a:gd name="connsiteY4" fmla="*/ 1344 h 4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27" h="427910">
                <a:moveTo>
                  <a:pt x="1706" y="1344"/>
                </a:moveTo>
                <a:cubicBezTo>
                  <a:pt x="27106" y="24098"/>
                  <a:pt x="389585" y="386577"/>
                  <a:pt x="420806" y="423619"/>
                </a:cubicBezTo>
                <a:cubicBezTo>
                  <a:pt x="452027" y="460661"/>
                  <a:pt x="214431" y="246348"/>
                  <a:pt x="189031" y="223594"/>
                </a:cubicBezTo>
                <a:cubicBezTo>
                  <a:pt x="163631" y="200840"/>
                  <a:pt x="294335" y="322548"/>
                  <a:pt x="268406" y="287094"/>
                </a:cubicBezTo>
                <a:cubicBezTo>
                  <a:pt x="242477" y="251640"/>
                  <a:pt x="-23694" y="-21410"/>
                  <a:pt x="1706" y="13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4" name="フリーフォーム 633">
            <a:extLst>
              <a:ext uri="{FF2B5EF4-FFF2-40B4-BE49-F238E27FC236}">
                <a16:creationId xmlns:a16="http://schemas.microsoft.com/office/drawing/2014/main" id="{BF3C91EE-1B22-EDD6-A5C0-EE59DD67DFF7}"/>
              </a:ext>
            </a:extLst>
          </p:cNvPr>
          <p:cNvSpPr/>
          <p:nvPr/>
        </p:nvSpPr>
        <p:spPr>
          <a:xfrm>
            <a:off x="7439706" y="10620372"/>
            <a:ext cx="186647" cy="593728"/>
          </a:xfrm>
          <a:custGeom>
            <a:avLst/>
            <a:gdLst>
              <a:gd name="connsiteX0" fmla="*/ 72344 w 186647"/>
              <a:gd name="connsiteY0" fmla="*/ 3 h 593728"/>
              <a:gd name="connsiteX1" fmla="*/ 56469 w 186647"/>
              <a:gd name="connsiteY1" fmla="*/ 292103 h 593728"/>
              <a:gd name="connsiteX2" fmla="*/ 116794 w 186647"/>
              <a:gd name="connsiteY2" fmla="*/ 434978 h 593728"/>
              <a:gd name="connsiteX3" fmla="*/ 107269 w 186647"/>
              <a:gd name="connsiteY3" fmla="*/ 422278 h 593728"/>
              <a:gd name="connsiteX4" fmla="*/ 186644 w 186647"/>
              <a:gd name="connsiteY4" fmla="*/ 593728 h 593728"/>
              <a:gd name="connsiteX5" fmla="*/ 104094 w 186647"/>
              <a:gd name="connsiteY5" fmla="*/ 422278 h 593728"/>
              <a:gd name="connsiteX6" fmla="*/ 2494 w 186647"/>
              <a:gd name="connsiteY6" fmla="*/ 263528 h 593728"/>
              <a:gd name="connsiteX7" fmla="*/ 34244 w 186647"/>
              <a:gd name="connsiteY7" fmla="*/ 298453 h 593728"/>
              <a:gd name="connsiteX8" fmla="*/ 72344 w 186647"/>
              <a:gd name="connsiteY8" fmla="*/ 3 h 59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647" h="593728">
                <a:moveTo>
                  <a:pt x="72344" y="3"/>
                </a:moveTo>
                <a:cubicBezTo>
                  <a:pt x="76048" y="-1055"/>
                  <a:pt x="49061" y="219607"/>
                  <a:pt x="56469" y="292103"/>
                </a:cubicBezTo>
                <a:cubicBezTo>
                  <a:pt x="63877" y="364599"/>
                  <a:pt x="108327" y="413282"/>
                  <a:pt x="116794" y="434978"/>
                </a:cubicBezTo>
                <a:cubicBezTo>
                  <a:pt x="125261" y="456674"/>
                  <a:pt x="95627" y="395820"/>
                  <a:pt x="107269" y="422278"/>
                </a:cubicBezTo>
                <a:cubicBezTo>
                  <a:pt x="118911" y="448736"/>
                  <a:pt x="187173" y="593728"/>
                  <a:pt x="186644" y="593728"/>
                </a:cubicBezTo>
                <a:cubicBezTo>
                  <a:pt x="186115" y="593728"/>
                  <a:pt x="134786" y="477311"/>
                  <a:pt x="104094" y="422278"/>
                </a:cubicBezTo>
                <a:cubicBezTo>
                  <a:pt x="73402" y="367245"/>
                  <a:pt x="14136" y="284165"/>
                  <a:pt x="2494" y="263528"/>
                </a:cubicBezTo>
                <a:cubicBezTo>
                  <a:pt x="-9148" y="242891"/>
                  <a:pt x="23131" y="337611"/>
                  <a:pt x="34244" y="298453"/>
                </a:cubicBezTo>
                <a:cubicBezTo>
                  <a:pt x="45356" y="259295"/>
                  <a:pt x="68640" y="1061"/>
                  <a:pt x="72344" y="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5" name="フリーフォーム 634">
            <a:extLst>
              <a:ext uri="{FF2B5EF4-FFF2-40B4-BE49-F238E27FC236}">
                <a16:creationId xmlns:a16="http://schemas.microsoft.com/office/drawing/2014/main" id="{784A1148-F6BD-0BAB-6DE7-D46CC3371314}"/>
              </a:ext>
            </a:extLst>
          </p:cNvPr>
          <p:cNvSpPr/>
          <p:nvPr/>
        </p:nvSpPr>
        <p:spPr>
          <a:xfrm>
            <a:off x="7467324" y="10560048"/>
            <a:ext cx="550383" cy="1355711"/>
          </a:xfrm>
          <a:custGeom>
            <a:avLst/>
            <a:gdLst>
              <a:gd name="connsiteX0" fmla="*/ 66951 w 550383"/>
              <a:gd name="connsiteY0" fmla="*/ 2 h 1355711"/>
              <a:gd name="connsiteX1" fmla="*/ 51076 w 550383"/>
              <a:gd name="connsiteY1" fmla="*/ 349252 h 1355711"/>
              <a:gd name="connsiteX2" fmla="*/ 181251 w 550383"/>
              <a:gd name="connsiteY2" fmla="*/ 622302 h 1355711"/>
              <a:gd name="connsiteX3" fmla="*/ 178076 w 550383"/>
              <a:gd name="connsiteY3" fmla="*/ 657227 h 1355711"/>
              <a:gd name="connsiteX4" fmla="*/ 276501 w 550383"/>
              <a:gd name="connsiteY4" fmla="*/ 901702 h 1355711"/>
              <a:gd name="connsiteX5" fmla="*/ 266976 w 550383"/>
              <a:gd name="connsiteY5" fmla="*/ 876302 h 1355711"/>
              <a:gd name="connsiteX6" fmla="*/ 546376 w 550383"/>
              <a:gd name="connsiteY6" fmla="*/ 1349377 h 1355711"/>
              <a:gd name="connsiteX7" fmla="*/ 25676 w 550383"/>
              <a:gd name="connsiteY7" fmla="*/ 482602 h 1355711"/>
              <a:gd name="connsiteX8" fmla="*/ 133626 w 550383"/>
              <a:gd name="connsiteY8" fmla="*/ 590552 h 1355711"/>
              <a:gd name="connsiteX9" fmla="*/ 41551 w 550383"/>
              <a:gd name="connsiteY9" fmla="*/ 374652 h 1355711"/>
              <a:gd name="connsiteX10" fmla="*/ 276 w 550383"/>
              <a:gd name="connsiteY10" fmla="*/ 269877 h 1355711"/>
              <a:gd name="connsiteX11" fmla="*/ 25676 w 550383"/>
              <a:gd name="connsiteY11" fmla="*/ 342902 h 1355711"/>
              <a:gd name="connsiteX12" fmla="*/ 66951 w 550383"/>
              <a:gd name="connsiteY12" fmla="*/ 2 h 135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0383" h="1355711">
                <a:moveTo>
                  <a:pt x="66951" y="2"/>
                </a:moveTo>
                <a:cubicBezTo>
                  <a:pt x="71184" y="1060"/>
                  <a:pt x="32026" y="245535"/>
                  <a:pt x="51076" y="349252"/>
                </a:cubicBezTo>
                <a:cubicBezTo>
                  <a:pt x="70126" y="452969"/>
                  <a:pt x="160084" y="570973"/>
                  <a:pt x="181251" y="622302"/>
                </a:cubicBezTo>
                <a:cubicBezTo>
                  <a:pt x="202418" y="673631"/>
                  <a:pt x="162201" y="610660"/>
                  <a:pt x="178076" y="657227"/>
                </a:cubicBezTo>
                <a:cubicBezTo>
                  <a:pt x="193951" y="703794"/>
                  <a:pt x="261684" y="865190"/>
                  <a:pt x="276501" y="901702"/>
                </a:cubicBezTo>
                <a:cubicBezTo>
                  <a:pt x="291318" y="938214"/>
                  <a:pt x="221997" y="801690"/>
                  <a:pt x="266976" y="876302"/>
                </a:cubicBezTo>
                <a:cubicBezTo>
                  <a:pt x="311955" y="950914"/>
                  <a:pt x="586593" y="1414994"/>
                  <a:pt x="546376" y="1349377"/>
                </a:cubicBezTo>
                <a:cubicBezTo>
                  <a:pt x="506159" y="1283760"/>
                  <a:pt x="94468" y="609073"/>
                  <a:pt x="25676" y="482602"/>
                </a:cubicBezTo>
                <a:cubicBezTo>
                  <a:pt x="-43116" y="356131"/>
                  <a:pt x="130980" y="608544"/>
                  <a:pt x="133626" y="590552"/>
                </a:cubicBezTo>
                <a:cubicBezTo>
                  <a:pt x="136272" y="572560"/>
                  <a:pt x="63776" y="428098"/>
                  <a:pt x="41551" y="374652"/>
                </a:cubicBezTo>
                <a:cubicBezTo>
                  <a:pt x="19326" y="321206"/>
                  <a:pt x="2922" y="275169"/>
                  <a:pt x="276" y="269877"/>
                </a:cubicBezTo>
                <a:cubicBezTo>
                  <a:pt x="-2370" y="264585"/>
                  <a:pt x="14564" y="381531"/>
                  <a:pt x="25676" y="342902"/>
                </a:cubicBezTo>
                <a:cubicBezTo>
                  <a:pt x="36788" y="304273"/>
                  <a:pt x="62718" y="-1056"/>
                  <a:pt x="66951" y="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6" name="フリーフォーム 635">
            <a:extLst>
              <a:ext uri="{FF2B5EF4-FFF2-40B4-BE49-F238E27FC236}">
                <a16:creationId xmlns:a16="http://schemas.microsoft.com/office/drawing/2014/main" id="{C4313B33-2E8B-C91E-28A5-F15187DD2D49}"/>
              </a:ext>
            </a:extLst>
          </p:cNvPr>
          <p:cNvSpPr/>
          <p:nvPr/>
        </p:nvSpPr>
        <p:spPr>
          <a:xfrm>
            <a:off x="6809361" y="10817472"/>
            <a:ext cx="259717" cy="1033518"/>
          </a:xfrm>
          <a:custGeom>
            <a:avLst/>
            <a:gdLst>
              <a:gd name="connsiteX0" fmla="*/ 7364 w 259717"/>
              <a:gd name="connsiteY0" fmla="*/ 9278 h 1033518"/>
              <a:gd name="connsiteX1" fmla="*/ 1014 w 259717"/>
              <a:gd name="connsiteY1" fmla="*/ 69603 h 1033518"/>
              <a:gd name="connsiteX2" fmla="*/ 7364 w 259717"/>
              <a:gd name="connsiteY2" fmla="*/ 320428 h 1033518"/>
              <a:gd name="connsiteX3" fmla="*/ 67689 w 259717"/>
              <a:gd name="connsiteY3" fmla="*/ 444253 h 1033518"/>
              <a:gd name="connsiteX4" fmla="*/ 58164 w 259717"/>
              <a:gd name="connsiteY4" fmla="*/ 453778 h 1033518"/>
              <a:gd name="connsiteX5" fmla="*/ 131189 w 259717"/>
              <a:gd name="connsiteY5" fmla="*/ 631578 h 1033518"/>
              <a:gd name="connsiteX6" fmla="*/ 251839 w 259717"/>
              <a:gd name="connsiteY6" fmla="*/ 1018928 h 1033518"/>
              <a:gd name="connsiteX7" fmla="*/ 223264 w 259717"/>
              <a:gd name="connsiteY7" fmla="*/ 891928 h 1033518"/>
              <a:gd name="connsiteX8" fmla="*/ 23239 w 259717"/>
              <a:gd name="connsiteY8" fmla="*/ 336303 h 1033518"/>
              <a:gd name="connsiteX9" fmla="*/ 29589 w 259717"/>
              <a:gd name="connsiteY9" fmla="*/ 218828 h 1033518"/>
              <a:gd name="connsiteX10" fmla="*/ 16889 w 259717"/>
              <a:gd name="connsiteY10" fmla="*/ 225178 h 1033518"/>
              <a:gd name="connsiteX11" fmla="*/ 10539 w 259717"/>
              <a:gd name="connsiteY11" fmla="*/ 231528 h 1033518"/>
              <a:gd name="connsiteX12" fmla="*/ 7364 w 259717"/>
              <a:gd name="connsiteY12" fmla="*/ 9278 h 103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717" h="1033518">
                <a:moveTo>
                  <a:pt x="7364" y="9278"/>
                </a:moveTo>
                <a:cubicBezTo>
                  <a:pt x="5777" y="-17709"/>
                  <a:pt x="1014" y="17745"/>
                  <a:pt x="1014" y="69603"/>
                </a:cubicBezTo>
                <a:cubicBezTo>
                  <a:pt x="1014" y="121461"/>
                  <a:pt x="-3748" y="257987"/>
                  <a:pt x="7364" y="320428"/>
                </a:cubicBezTo>
                <a:cubicBezTo>
                  <a:pt x="18476" y="382869"/>
                  <a:pt x="59222" y="422028"/>
                  <a:pt x="67689" y="444253"/>
                </a:cubicBezTo>
                <a:cubicBezTo>
                  <a:pt x="76156" y="466478"/>
                  <a:pt x="47581" y="422557"/>
                  <a:pt x="58164" y="453778"/>
                </a:cubicBezTo>
                <a:cubicBezTo>
                  <a:pt x="68747" y="484999"/>
                  <a:pt x="98910" y="537386"/>
                  <a:pt x="131189" y="631578"/>
                </a:cubicBezTo>
                <a:cubicBezTo>
                  <a:pt x="163468" y="725770"/>
                  <a:pt x="236493" y="975536"/>
                  <a:pt x="251839" y="1018928"/>
                </a:cubicBezTo>
                <a:cubicBezTo>
                  <a:pt x="267185" y="1062320"/>
                  <a:pt x="261364" y="1005699"/>
                  <a:pt x="223264" y="891928"/>
                </a:cubicBezTo>
                <a:cubicBezTo>
                  <a:pt x="185164" y="778157"/>
                  <a:pt x="55518" y="448486"/>
                  <a:pt x="23239" y="336303"/>
                </a:cubicBezTo>
                <a:cubicBezTo>
                  <a:pt x="-9040" y="224120"/>
                  <a:pt x="30647" y="237349"/>
                  <a:pt x="29589" y="218828"/>
                </a:cubicBezTo>
                <a:cubicBezTo>
                  <a:pt x="28531" y="200307"/>
                  <a:pt x="20064" y="223061"/>
                  <a:pt x="16889" y="225178"/>
                </a:cubicBezTo>
                <a:cubicBezTo>
                  <a:pt x="13714" y="227295"/>
                  <a:pt x="11597" y="269628"/>
                  <a:pt x="10539" y="231528"/>
                </a:cubicBezTo>
                <a:cubicBezTo>
                  <a:pt x="9481" y="193428"/>
                  <a:pt x="8951" y="36265"/>
                  <a:pt x="7364" y="92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7" name="フリーフォーム 636">
            <a:extLst>
              <a:ext uri="{FF2B5EF4-FFF2-40B4-BE49-F238E27FC236}">
                <a16:creationId xmlns:a16="http://schemas.microsoft.com/office/drawing/2014/main" id="{9FDB510D-0623-9FD3-EB2F-574B3B768203}"/>
              </a:ext>
            </a:extLst>
          </p:cNvPr>
          <p:cNvSpPr/>
          <p:nvPr/>
        </p:nvSpPr>
        <p:spPr>
          <a:xfrm>
            <a:off x="6819866" y="11222845"/>
            <a:ext cx="384593" cy="1033229"/>
          </a:xfrm>
          <a:custGeom>
            <a:avLst/>
            <a:gdLst>
              <a:gd name="connsiteX0" fmla="*/ 3209 w 384593"/>
              <a:gd name="connsiteY0" fmla="*/ 10305 h 1033229"/>
              <a:gd name="connsiteX1" fmla="*/ 323884 w 384593"/>
              <a:gd name="connsiteY1" fmla="*/ 753255 h 1033229"/>
              <a:gd name="connsiteX2" fmla="*/ 384209 w 384593"/>
              <a:gd name="connsiteY2" fmla="*/ 1032655 h 1033229"/>
              <a:gd name="connsiteX3" fmla="*/ 346109 w 384593"/>
              <a:gd name="connsiteY3" fmla="*/ 819930 h 1033229"/>
              <a:gd name="connsiteX4" fmla="*/ 276259 w 384593"/>
              <a:gd name="connsiteY4" fmla="*/ 607205 h 1033229"/>
              <a:gd name="connsiteX5" fmla="*/ 273084 w 384593"/>
              <a:gd name="connsiteY5" fmla="*/ 623080 h 1033229"/>
              <a:gd name="connsiteX6" fmla="*/ 136559 w 384593"/>
              <a:gd name="connsiteY6" fmla="*/ 261130 h 1033229"/>
              <a:gd name="connsiteX7" fmla="*/ 155609 w 384593"/>
              <a:gd name="connsiteY7" fmla="*/ 315105 h 1033229"/>
              <a:gd name="connsiteX8" fmla="*/ 3209 w 384593"/>
              <a:gd name="connsiteY8" fmla="*/ 10305 h 103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593" h="1033229">
                <a:moveTo>
                  <a:pt x="3209" y="10305"/>
                </a:moveTo>
                <a:cubicBezTo>
                  <a:pt x="31255" y="83330"/>
                  <a:pt x="260384" y="582863"/>
                  <a:pt x="323884" y="753255"/>
                </a:cubicBezTo>
                <a:cubicBezTo>
                  <a:pt x="387384" y="923647"/>
                  <a:pt x="380505" y="1021543"/>
                  <a:pt x="384209" y="1032655"/>
                </a:cubicBezTo>
                <a:cubicBezTo>
                  <a:pt x="387913" y="1043767"/>
                  <a:pt x="364101" y="890838"/>
                  <a:pt x="346109" y="819930"/>
                </a:cubicBezTo>
                <a:cubicBezTo>
                  <a:pt x="328117" y="749022"/>
                  <a:pt x="288430" y="640013"/>
                  <a:pt x="276259" y="607205"/>
                </a:cubicBezTo>
                <a:cubicBezTo>
                  <a:pt x="264088" y="574397"/>
                  <a:pt x="296367" y="680759"/>
                  <a:pt x="273084" y="623080"/>
                </a:cubicBezTo>
                <a:cubicBezTo>
                  <a:pt x="249801" y="565401"/>
                  <a:pt x="156138" y="312459"/>
                  <a:pt x="136559" y="261130"/>
                </a:cubicBezTo>
                <a:cubicBezTo>
                  <a:pt x="116980" y="209801"/>
                  <a:pt x="171484" y="355322"/>
                  <a:pt x="155609" y="315105"/>
                </a:cubicBezTo>
                <a:cubicBezTo>
                  <a:pt x="139734" y="274888"/>
                  <a:pt x="-24837" y="-62720"/>
                  <a:pt x="3209" y="10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8" name="フリーフォーム 637">
            <a:extLst>
              <a:ext uri="{FF2B5EF4-FFF2-40B4-BE49-F238E27FC236}">
                <a16:creationId xmlns:a16="http://schemas.microsoft.com/office/drawing/2014/main" id="{157CAD80-D63E-9E01-C685-78075D01A85F}"/>
              </a:ext>
            </a:extLst>
          </p:cNvPr>
          <p:cNvSpPr/>
          <p:nvPr/>
        </p:nvSpPr>
        <p:spPr>
          <a:xfrm>
            <a:off x="7813403" y="11578872"/>
            <a:ext cx="587651" cy="715012"/>
          </a:xfrm>
          <a:custGeom>
            <a:avLst/>
            <a:gdLst>
              <a:gd name="connsiteX0" fmla="*/ 143147 w 587651"/>
              <a:gd name="connsiteY0" fmla="*/ 289278 h 715012"/>
              <a:gd name="connsiteX1" fmla="*/ 390797 w 587651"/>
              <a:gd name="connsiteY1" fmla="*/ 543278 h 715012"/>
              <a:gd name="connsiteX2" fmla="*/ 390797 w 587651"/>
              <a:gd name="connsiteY2" fmla="*/ 511528 h 715012"/>
              <a:gd name="connsiteX3" fmla="*/ 508272 w 587651"/>
              <a:gd name="connsiteY3" fmla="*/ 590903 h 715012"/>
              <a:gd name="connsiteX4" fmla="*/ 489222 w 587651"/>
              <a:gd name="connsiteY4" fmla="*/ 578203 h 715012"/>
              <a:gd name="connsiteX5" fmla="*/ 584472 w 587651"/>
              <a:gd name="connsiteY5" fmla="*/ 711553 h 715012"/>
              <a:gd name="connsiteX6" fmla="*/ 546372 w 587651"/>
              <a:gd name="connsiteY6" fmla="*/ 670278 h 715012"/>
              <a:gd name="connsiteX7" fmla="*/ 368572 w 587651"/>
              <a:gd name="connsiteY7" fmla="*/ 609953 h 715012"/>
              <a:gd name="connsiteX8" fmla="*/ 514622 w 587651"/>
              <a:gd name="connsiteY8" fmla="*/ 622653 h 715012"/>
              <a:gd name="connsiteX9" fmla="*/ 403497 w 587651"/>
              <a:gd name="connsiteY9" fmla="*/ 555978 h 715012"/>
              <a:gd name="connsiteX10" fmla="*/ 260622 w 587651"/>
              <a:gd name="connsiteY10" fmla="*/ 438503 h 715012"/>
              <a:gd name="connsiteX11" fmla="*/ 279672 w 587651"/>
              <a:gd name="connsiteY11" fmla="*/ 409928 h 715012"/>
              <a:gd name="connsiteX12" fmla="*/ 272 w 587651"/>
              <a:gd name="connsiteY12" fmla="*/ 353 h 715012"/>
              <a:gd name="connsiteX13" fmla="*/ 228872 w 587651"/>
              <a:gd name="connsiteY13" fmla="*/ 340078 h 715012"/>
              <a:gd name="connsiteX14" fmla="*/ 273322 w 587651"/>
              <a:gd name="connsiteY14" fmla="*/ 432153 h 715012"/>
              <a:gd name="connsiteX15" fmla="*/ 143147 w 587651"/>
              <a:gd name="connsiteY15" fmla="*/ 289278 h 71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651" h="715012">
                <a:moveTo>
                  <a:pt x="143147" y="289278"/>
                </a:moveTo>
                <a:cubicBezTo>
                  <a:pt x="162726" y="307799"/>
                  <a:pt x="349522" y="506236"/>
                  <a:pt x="390797" y="543278"/>
                </a:cubicBezTo>
                <a:cubicBezTo>
                  <a:pt x="432072" y="580320"/>
                  <a:pt x="371218" y="503590"/>
                  <a:pt x="390797" y="511528"/>
                </a:cubicBezTo>
                <a:cubicBezTo>
                  <a:pt x="410376" y="519466"/>
                  <a:pt x="491868" y="579791"/>
                  <a:pt x="508272" y="590903"/>
                </a:cubicBezTo>
                <a:cubicBezTo>
                  <a:pt x="524676" y="602015"/>
                  <a:pt x="476522" y="558095"/>
                  <a:pt x="489222" y="578203"/>
                </a:cubicBezTo>
                <a:cubicBezTo>
                  <a:pt x="501922" y="598311"/>
                  <a:pt x="574947" y="696207"/>
                  <a:pt x="584472" y="711553"/>
                </a:cubicBezTo>
                <a:cubicBezTo>
                  <a:pt x="593997" y="726899"/>
                  <a:pt x="582355" y="687211"/>
                  <a:pt x="546372" y="670278"/>
                </a:cubicBezTo>
                <a:cubicBezTo>
                  <a:pt x="510389" y="653345"/>
                  <a:pt x="373864" y="617890"/>
                  <a:pt x="368572" y="609953"/>
                </a:cubicBezTo>
                <a:cubicBezTo>
                  <a:pt x="363280" y="602016"/>
                  <a:pt x="508801" y="631649"/>
                  <a:pt x="514622" y="622653"/>
                </a:cubicBezTo>
                <a:cubicBezTo>
                  <a:pt x="520443" y="613657"/>
                  <a:pt x="445830" y="586670"/>
                  <a:pt x="403497" y="555978"/>
                </a:cubicBezTo>
                <a:cubicBezTo>
                  <a:pt x="361164" y="525286"/>
                  <a:pt x="281259" y="462845"/>
                  <a:pt x="260622" y="438503"/>
                </a:cubicBezTo>
                <a:cubicBezTo>
                  <a:pt x="239985" y="414161"/>
                  <a:pt x="323064" y="482953"/>
                  <a:pt x="279672" y="409928"/>
                </a:cubicBezTo>
                <a:cubicBezTo>
                  <a:pt x="236280" y="336903"/>
                  <a:pt x="8739" y="11995"/>
                  <a:pt x="272" y="353"/>
                </a:cubicBezTo>
                <a:cubicBezTo>
                  <a:pt x="-8195" y="-11289"/>
                  <a:pt x="183364" y="268111"/>
                  <a:pt x="228872" y="340078"/>
                </a:cubicBezTo>
                <a:cubicBezTo>
                  <a:pt x="274380" y="412045"/>
                  <a:pt x="282318" y="436915"/>
                  <a:pt x="273322" y="432153"/>
                </a:cubicBezTo>
                <a:cubicBezTo>
                  <a:pt x="264326" y="427391"/>
                  <a:pt x="123568" y="270757"/>
                  <a:pt x="143147" y="2892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9" name="フリーフォーム 638">
            <a:extLst>
              <a:ext uri="{FF2B5EF4-FFF2-40B4-BE49-F238E27FC236}">
                <a16:creationId xmlns:a16="http://schemas.microsoft.com/office/drawing/2014/main" id="{69013221-7427-B20B-5153-2ED066815C1F}"/>
              </a:ext>
            </a:extLst>
          </p:cNvPr>
          <p:cNvSpPr/>
          <p:nvPr/>
        </p:nvSpPr>
        <p:spPr>
          <a:xfrm>
            <a:off x="7061186" y="11737503"/>
            <a:ext cx="213132" cy="699238"/>
          </a:xfrm>
          <a:custGeom>
            <a:avLst/>
            <a:gdLst>
              <a:gd name="connsiteX0" fmla="*/ 14 w 213132"/>
              <a:gd name="connsiteY0" fmla="*/ 472 h 699238"/>
              <a:gd name="connsiteX1" fmla="*/ 161939 w 213132"/>
              <a:gd name="connsiteY1" fmla="*/ 365597 h 699238"/>
              <a:gd name="connsiteX2" fmla="*/ 152414 w 213132"/>
              <a:gd name="connsiteY2" fmla="*/ 540222 h 699238"/>
              <a:gd name="connsiteX3" fmla="*/ 136539 w 213132"/>
              <a:gd name="connsiteY3" fmla="*/ 508472 h 699238"/>
              <a:gd name="connsiteX4" fmla="*/ 212739 w 213132"/>
              <a:gd name="connsiteY4" fmla="*/ 698972 h 699238"/>
              <a:gd name="connsiteX5" fmla="*/ 98439 w 213132"/>
              <a:gd name="connsiteY5" fmla="*/ 460847 h 699238"/>
              <a:gd name="connsiteX6" fmla="*/ 142889 w 213132"/>
              <a:gd name="connsiteY6" fmla="*/ 467197 h 699238"/>
              <a:gd name="connsiteX7" fmla="*/ 142889 w 213132"/>
              <a:gd name="connsiteY7" fmla="*/ 314797 h 699238"/>
              <a:gd name="connsiteX8" fmla="*/ 146064 w 213132"/>
              <a:gd name="connsiteY8" fmla="*/ 194147 h 699238"/>
              <a:gd name="connsiteX9" fmla="*/ 152414 w 213132"/>
              <a:gd name="connsiteY9" fmla="*/ 286222 h 699238"/>
              <a:gd name="connsiteX10" fmla="*/ 14 w 213132"/>
              <a:gd name="connsiteY10" fmla="*/ 472 h 69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132" h="699238">
                <a:moveTo>
                  <a:pt x="14" y="472"/>
                </a:moveTo>
                <a:cubicBezTo>
                  <a:pt x="1601" y="13701"/>
                  <a:pt x="136539" y="275639"/>
                  <a:pt x="161939" y="365597"/>
                </a:cubicBezTo>
                <a:cubicBezTo>
                  <a:pt x="187339" y="455555"/>
                  <a:pt x="156647" y="516410"/>
                  <a:pt x="152414" y="540222"/>
                </a:cubicBezTo>
                <a:cubicBezTo>
                  <a:pt x="148181" y="564034"/>
                  <a:pt x="126485" y="482014"/>
                  <a:pt x="136539" y="508472"/>
                </a:cubicBezTo>
                <a:cubicBezTo>
                  <a:pt x="146593" y="534930"/>
                  <a:pt x="219089" y="706909"/>
                  <a:pt x="212739" y="698972"/>
                </a:cubicBezTo>
                <a:cubicBezTo>
                  <a:pt x="206389" y="691035"/>
                  <a:pt x="110081" y="499476"/>
                  <a:pt x="98439" y="460847"/>
                </a:cubicBezTo>
                <a:cubicBezTo>
                  <a:pt x="86797" y="422218"/>
                  <a:pt x="135481" y="491539"/>
                  <a:pt x="142889" y="467197"/>
                </a:cubicBezTo>
                <a:cubicBezTo>
                  <a:pt x="150297" y="442855"/>
                  <a:pt x="142360" y="360305"/>
                  <a:pt x="142889" y="314797"/>
                </a:cubicBezTo>
                <a:cubicBezTo>
                  <a:pt x="143418" y="269289"/>
                  <a:pt x="144477" y="198909"/>
                  <a:pt x="146064" y="194147"/>
                </a:cubicBezTo>
                <a:cubicBezTo>
                  <a:pt x="147651" y="189385"/>
                  <a:pt x="175697" y="316384"/>
                  <a:pt x="152414" y="286222"/>
                </a:cubicBezTo>
                <a:cubicBezTo>
                  <a:pt x="129131" y="256060"/>
                  <a:pt x="-1573" y="-12757"/>
                  <a:pt x="14" y="4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1" name="フリーフォーム 640">
            <a:extLst>
              <a:ext uri="{FF2B5EF4-FFF2-40B4-BE49-F238E27FC236}">
                <a16:creationId xmlns:a16="http://schemas.microsoft.com/office/drawing/2014/main" id="{6DC3DC21-3121-EEA9-B1B1-17D5FF2DEBE3}"/>
              </a:ext>
            </a:extLst>
          </p:cNvPr>
          <p:cNvSpPr/>
          <p:nvPr/>
        </p:nvSpPr>
        <p:spPr>
          <a:xfrm>
            <a:off x="7296150" y="11161754"/>
            <a:ext cx="522794" cy="744965"/>
          </a:xfrm>
          <a:custGeom>
            <a:avLst/>
            <a:gdLst>
              <a:gd name="connsiteX0" fmla="*/ 82550 w 522794"/>
              <a:gd name="connsiteY0" fmla="*/ 14246 h 744965"/>
              <a:gd name="connsiteX1" fmla="*/ 114300 w 522794"/>
              <a:gd name="connsiteY1" fmla="*/ 87271 h 744965"/>
              <a:gd name="connsiteX2" fmla="*/ 396875 w 522794"/>
              <a:gd name="connsiteY2" fmla="*/ 617496 h 744965"/>
              <a:gd name="connsiteX3" fmla="*/ 387350 w 522794"/>
              <a:gd name="connsiteY3" fmla="*/ 576221 h 744965"/>
              <a:gd name="connsiteX4" fmla="*/ 473075 w 522794"/>
              <a:gd name="connsiteY4" fmla="*/ 741321 h 744965"/>
              <a:gd name="connsiteX5" fmla="*/ 488950 w 522794"/>
              <a:gd name="connsiteY5" fmla="*/ 693696 h 744965"/>
              <a:gd name="connsiteX6" fmla="*/ 517525 w 522794"/>
              <a:gd name="connsiteY6" fmla="*/ 731796 h 744965"/>
              <a:gd name="connsiteX7" fmla="*/ 371475 w 522794"/>
              <a:gd name="connsiteY7" fmla="*/ 509546 h 744965"/>
              <a:gd name="connsiteX8" fmla="*/ 406400 w 522794"/>
              <a:gd name="connsiteY8" fmla="*/ 595271 h 744965"/>
              <a:gd name="connsiteX9" fmla="*/ 98425 w 522794"/>
              <a:gd name="connsiteY9" fmla="*/ 265071 h 744965"/>
              <a:gd name="connsiteX10" fmla="*/ 238125 w 522794"/>
              <a:gd name="connsiteY10" fmla="*/ 385721 h 744965"/>
              <a:gd name="connsiteX11" fmla="*/ 196850 w 522794"/>
              <a:gd name="connsiteY11" fmla="*/ 255546 h 744965"/>
              <a:gd name="connsiteX12" fmla="*/ 0 w 522794"/>
              <a:gd name="connsiteY12" fmla="*/ 185696 h 744965"/>
              <a:gd name="connsiteX13" fmla="*/ 196850 w 522794"/>
              <a:gd name="connsiteY13" fmla="*/ 233321 h 744965"/>
              <a:gd name="connsiteX14" fmla="*/ 82550 w 522794"/>
              <a:gd name="connsiteY14" fmla="*/ 14246 h 74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794" h="744965">
                <a:moveTo>
                  <a:pt x="82550" y="14246"/>
                </a:moveTo>
                <a:cubicBezTo>
                  <a:pt x="68792" y="-10096"/>
                  <a:pt x="61912" y="-13271"/>
                  <a:pt x="114300" y="87271"/>
                </a:cubicBezTo>
                <a:cubicBezTo>
                  <a:pt x="166688" y="187813"/>
                  <a:pt x="351367" y="536005"/>
                  <a:pt x="396875" y="617496"/>
                </a:cubicBezTo>
                <a:cubicBezTo>
                  <a:pt x="442383" y="698987"/>
                  <a:pt x="374650" y="555584"/>
                  <a:pt x="387350" y="576221"/>
                </a:cubicBezTo>
                <a:cubicBezTo>
                  <a:pt x="400050" y="596858"/>
                  <a:pt x="456142" y="721742"/>
                  <a:pt x="473075" y="741321"/>
                </a:cubicBezTo>
                <a:cubicBezTo>
                  <a:pt x="490008" y="760900"/>
                  <a:pt x="481542" y="695283"/>
                  <a:pt x="488950" y="693696"/>
                </a:cubicBezTo>
                <a:cubicBezTo>
                  <a:pt x="496358" y="692109"/>
                  <a:pt x="537104" y="762488"/>
                  <a:pt x="517525" y="731796"/>
                </a:cubicBezTo>
                <a:cubicBezTo>
                  <a:pt x="497946" y="701104"/>
                  <a:pt x="389996" y="532300"/>
                  <a:pt x="371475" y="509546"/>
                </a:cubicBezTo>
                <a:cubicBezTo>
                  <a:pt x="352954" y="486792"/>
                  <a:pt x="451908" y="636017"/>
                  <a:pt x="406400" y="595271"/>
                </a:cubicBezTo>
                <a:cubicBezTo>
                  <a:pt x="360892" y="554525"/>
                  <a:pt x="126471" y="299996"/>
                  <a:pt x="98425" y="265071"/>
                </a:cubicBezTo>
                <a:cubicBezTo>
                  <a:pt x="70379" y="230146"/>
                  <a:pt x="221721" y="387308"/>
                  <a:pt x="238125" y="385721"/>
                </a:cubicBezTo>
                <a:cubicBezTo>
                  <a:pt x="254529" y="384134"/>
                  <a:pt x="236537" y="288883"/>
                  <a:pt x="196850" y="255546"/>
                </a:cubicBezTo>
                <a:cubicBezTo>
                  <a:pt x="157163" y="222209"/>
                  <a:pt x="0" y="189400"/>
                  <a:pt x="0" y="185696"/>
                </a:cubicBezTo>
                <a:cubicBezTo>
                  <a:pt x="0" y="181992"/>
                  <a:pt x="183092" y="257133"/>
                  <a:pt x="196850" y="233321"/>
                </a:cubicBezTo>
                <a:cubicBezTo>
                  <a:pt x="210608" y="209509"/>
                  <a:pt x="96308" y="38588"/>
                  <a:pt x="82550" y="14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2" name="フリーフォーム 641">
            <a:extLst>
              <a:ext uri="{FF2B5EF4-FFF2-40B4-BE49-F238E27FC236}">
                <a16:creationId xmlns:a16="http://schemas.microsoft.com/office/drawing/2014/main" id="{4F05FA1C-D4EC-6F1B-D78E-50CEB7341A91}"/>
              </a:ext>
            </a:extLst>
          </p:cNvPr>
          <p:cNvSpPr/>
          <p:nvPr/>
        </p:nvSpPr>
        <p:spPr>
          <a:xfrm>
            <a:off x="7772163" y="11721715"/>
            <a:ext cx="448999" cy="495968"/>
          </a:xfrm>
          <a:custGeom>
            <a:avLst/>
            <a:gdLst>
              <a:gd name="connsiteX0" fmla="*/ 22462 w 448999"/>
              <a:gd name="connsiteY0" fmla="*/ 146435 h 495968"/>
              <a:gd name="connsiteX1" fmla="*/ 260587 w 448999"/>
              <a:gd name="connsiteY1" fmla="*/ 371860 h 495968"/>
              <a:gd name="connsiteX2" fmla="*/ 254237 w 448999"/>
              <a:gd name="connsiteY2" fmla="*/ 330585 h 495968"/>
              <a:gd name="connsiteX3" fmla="*/ 447912 w 448999"/>
              <a:gd name="connsiteY3" fmla="*/ 495685 h 495968"/>
              <a:gd name="connsiteX4" fmla="*/ 330437 w 448999"/>
              <a:gd name="connsiteY4" fmla="*/ 368685 h 495968"/>
              <a:gd name="connsiteX5" fmla="*/ 279637 w 448999"/>
              <a:gd name="connsiteY5" fmla="*/ 308360 h 495968"/>
              <a:gd name="connsiteX6" fmla="*/ 187562 w 448999"/>
              <a:gd name="connsiteY6" fmla="*/ 187710 h 495968"/>
              <a:gd name="connsiteX7" fmla="*/ 273287 w 448999"/>
              <a:gd name="connsiteY7" fmla="*/ 352810 h 495968"/>
              <a:gd name="connsiteX8" fmla="*/ 162162 w 448999"/>
              <a:gd name="connsiteY8" fmla="*/ 238510 h 495968"/>
              <a:gd name="connsiteX9" fmla="*/ 237 w 448999"/>
              <a:gd name="connsiteY9" fmla="*/ 385 h 495968"/>
              <a:gd name="connsiteX10" fmla="*/ 200262 w 448999"/>
              <a:gd name="connsiteY10" fmla="*/ 298835 h 495968"/>
              <a:gd name="connsiteX11" fmla="*/ 22462 w 448999"/>
              <a:gd name="connsiteY11" fmla="*/ 146435 h 4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8999" h="495968">
                <a:moveTo>
                  <a:pt x="22462" y="146435"/>
                </a:moveTo>
                <a:cubicBezTo>
                  <a:pt x="32516" y="158606"/>
                  <a:pt x="221958" y="341168"/>
                  <a:pt x="260587" y="371860"/>
                </a:cubicBezTo>
                <a:cubicBezTo>
                  <a:pt x="299216" y="402552"/>
                  <a:pt x="223016" y="309948"/>
                  <a:pt x="254237" y="330585"/>
                </a:cubicBezTo>
                <a:cubicBezTo>
                  <a:pt x="285458" y="351222"/>
                  <a:pt x="435212" y="489335"/>
                  <a:pt x="447912" y="495685"/>
                </a:cubicBezTo>
                <a:cubicBezTo>
                  <a:pt x="460612" y="502035"/>
                  <a:pt x="358483" y="399906"/>
                  <a:pt x="330437" y="368685"/>
                </a:cubicBezTo>
                <a:cubicBezTo>
                  <a:pt x="302391" y="337464"/>
                  <a:pt x="303449" y="338522"/>
                  <a:pt x="279637" y="308360"/>
                </a:cubicBezTo>
                <a:cubicBezTo>
                  <a:pt x="255825" y="278198"/>
                  <a:pt x="188620" y="180302"/>
                  <a:pt x="187562" y="187710"/>
                </a:cubicBezTo>
                <a:cubicBezTo>
                  <a:pt x="186504" y="195118"/>
                  <a:pt x="277520" y="344343"/>
                  <a:pt x="273287" y="352810"/>
                </a:cubicBezTo>
                <a:cubicBezTo>
                  <a:pt x="269054" y="361277"/>
                  <a:pt x="207670" y="297248"/>
                  <a:pt x="162162" y="238510"/>
                </a:cubicBezTo>
                <a:cubicBezTo>
                  <a:pt x="116654" y="179772"/>
                  <a:pt x="-6113" y="-9669"/>
                  <a:pt x="237" y="385"/>
                </a:cubicBezTo>
                <a:cubicBezTo>
                  <a:pt x="6587" y="10439"/>
                  <a:pt x="198145" y="271318"/>
                  <a:pt x="200262" y="298835"/>
                </a:cubicBezTo>
                <a:cubicBezTo>
                  <a:pt x="202379" y="326352"/>
                  <a:pt x="12408" y="134264"/>
                  <a:pt x="22462" y="1464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3" name="フリーフォーム 642">
            <a:extLst>
              <a:ext uri="{FF2B5EF4-FFF2-40B4-BE49-F238E27FC236}">
                <a16:creationId xmlns:a16="http://schemas.microsoft.com/office/drawing/2014/main" id="{DA372028-F34A-BD0E-1F08-9515350F9BDE}"/>
              </a:ext>
            </a:extLst>
          </p:cNvPr>
          <p:cNvSpPr/>
          <p:nvPr/>
        </p:nvSpPr>
        <p:spPr>
          <a:xfrm>
            <a:off x="7820377" y="11820569"/>
            <a:ext cx="624277" cy="575627"/>
          </a:xfrm>
          <a:custGeom>
            <a:avLst/>
            <a:gdLst>
              <a:gd name="connsiteX0" fmla="*/ 104423 w 624277"/>
              <a:gd name="connsiteY0" fmla="*/ 212681 h 575627"/>
              <a:gd name="connsiteX1" fmla="*/ 304448 w 624277"/>
              <a:gd name="connsiteY1" fmla="*/ 368256 h 575627"/>
              <a:gd name="connsiteX2" fmla="*/ 326673 w 624277"/>
              <a:gd name="connsiteY2" fmla="*/ 365081 h 575627"/>
              <a:gd name="connsiteX3" fmla="*/ 539398 w 624277"/>
              <a:gd name="connsiteY3" fmla="*/ 488906 h 575627"/>
              <a:gd name="connsiteX4" fmla="*/ 571148 w 624277"/>
              <a:gd name="connsiteY4" fmla="*/ 485731 h 575627"/>
              <a:gd name="connsiteX5" fmla="*/ 542573 w 624277"/>
              <a:gd name="connsiteY5" fmla="*/ 444456 h 575627"/>
              <a:gd name="connsiteX6" fmla="*/ 618773 w 624277"/>
              <a:gd name="connsiteY6" fmla="*/ 574631 h 575627"/>
              <a:gd name="connsiteX7" fmla="*/ 396523 w 624277"/>
              <a:gd name="connsiteY7" fmla="*/ 495256 h 575627"/>
              <a:gd name="connsiteX8" fmla="*/ 101248 w 624277"/>
              <a:gd name="connsiteY8" fmla="*/ 330156 h 575627"/>
              <a:gd name="connsiteX9" fmla="*/ 599723 w 624277"/>
              <a:gd name="connsiteY9" fmla="*/ 552406 h 575627"/>
              <a:gd name="connsiteX10" fmla="*/ 491773 w 624277"/>
              <a:gd name="connsiteY10" fmla="*/ 438106 h 575627"/>
              <a:gd name="connsiteX11" fmla="*/ 5998 w 624277"/>
              <a:gd name="connsiteY11" fmla="*/ 3131 h 575627"/>
              <a:gd name="connsiteX12" fmla="*/ 215548 w 624277"/>
              <a:gd name="connsiteY12" fmla="*/ 241256 h 575627"/>
              <a:gd name="connsiteX13" fmla="*/ 104423 w 624277"/>
              <a:gd name="connsiteY13" fmla="*/ 212681 h 57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277" h="575627">
                <a:moveTo>
                  <a:pt x="104423" y="212681"/>
                </a:moveTo>
                <a:cubicBezTo>
                  <a:pt x="119240" y="233848"/>
                  <a:pt x="267406" y="342856"/>
                  <a:pt x="304448" y="368256"/>
                </a:cubicBezTo>
                <a:cubicBezTo>
                  <a:pt x="341490" y="393656"/>
                  <a:pt x="287515" y="344973"/>
                  <a:pt x="326673" y="365081"/>
                </a:cubicBezTo>
                <a:cubicBezTo>
                  <a:pt x="365831" y="385189"/>
                  <a:pt x="498652" y="468798"/>
                  <a:pt x="539398" y="488906"/>
                </a:cubicBezTo>
                <a:cubicBezTo>
                  <a:pt x="580144" y="509014"/>
                  <a:pt x="570619" y="493139"/>
                  <a:pt x="571148" y="485731"/>
                </a:cubicBezTo>
                <a:cubicBezTo>
                  <a:pt x="571677" y="478323"/>
                  <a:pt x="534636" y="429639"/>
                  <a:pt x="542573" y="444456"/>
                </a:cubicBezTo>
                <a:cubicBezTo>
                  <a:pt x="550511" y="459273"/>
                  <a:pt x="643115" y="566164"/>
                  <a:pt x="618773" y="574631"/>
                </a:cubicBezTo>
                <a:cubicBezTo>
                  <a:pt x="594431" y="583098"/>
                  <a:pt x="482777" y="536002"/>
                  <a:pt x="396523" y="495256"/>
                </a:cubicBezTo>
                <a:cubicBezTo>
                  <a:pt x="310269" y="454510"/>
                  <a:pt x="67381" y="320631"/>
                  <a:pt x="101248" y="330156"/>
                </a:cubicBezTo>
                <a:cubicBezTo>
                  <a:pt x="135115" y="339681"/>
                  <a:pt x="534636" y="534414"/>
                  <a:pt x="599723" y="552406"/>
                </a:cubicBezTo>
                <a:cubicBezTo>
                  <a:pt x="664810" y="570398"/>
                  <a:pt x="590727" y="529652"/>
                  <a:pt x="491773" y="438106"/>
                </a:cubicBezTo>
                <a:cubicBezTo>
                  <a:pt x="392819" y="346560"/>
                  <a:pt x="52036" y="35939"/>
                  <a:pt x="5998" y="3131"/>
                </a:cubicBezTo>
                <a:cubicBezTo>
                  <a:pt x="-40040" y="-29677"/>
                  <a:pt x="193323" y="205273"/>
                  <a:pt x="215548" y="241256"/>
                </a:cubicBezTo>
                <a:cubicBezTo>
                  <a:pt x="237773" y="277239"/>
                  <a:pt x="89606" y="191514"/>
                  <a:pt x="104423" y="2126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4" name="フリーフォーム 643">
            <a:extLst>
              <a:ext uri="{FF2B5EF4-FFF2-40B4-BE49-F238E27FC236}">
                <a16:creationId xmlns:a16="http://schemas.microsoft.com/office/drawing/2014/main" id="{0D0B061F-4300-0AA0-207E-631F482B232D}"/>
              </a:ext>
            </a:extLst>
          </p:cNvPr>
          <p:cNvSpPr/>
          <p:nvPr/>
        </p:nvSpPr>
        <p:spPr>
          <a:xfrm>
            <a:off x="7253473" y="11478289"/>
            <a:ext cx="1156311" cy="968071"/>
          </a:xfrm>
          <a:custGeom>
            <a:avLst/>
            <a:gdLst>
              <a:gd name="connsiteX0" fmla="*/ 401452 w 1156311"/>
              <a:gd name="connsiteY0" fmla="*/ 288261 h 968071"/>
              <a:gd name="connsiteX1" fmla="*/ 680852 w 1156311"/>
              <a:gd name="connsiteY1" fmla="*/ 681961 h 968071"/>
              <a:gd name="connsiteX2" fmla="*/ 598302 w 1156311"/>
              <a:gd name="connsiteY2" fmla="*/ 662911 h 968071"/>
              <a:gd name="connsiteX3" fmla="*/ 887227 w 1156311"/>
              <a:gd name="connsiteY3" fmla="*/ 840711 h 968071"/>
              <a:gd name="connsiteX4" fmla="*/ 1153927 w 1156311"/>
              <a:gd name="connsiteY4" fmla="*/ 967711 h 968071"/>
              <a:gd name="connsiteX5" fmla="*/ 988827 w 1156311"/>
              <a:gd name="connsiteY5" fmla="*/ 869286 h 968071"/>
              <a:gd name="connsiteX6" fmla="*/ 512577 w 1156311"/>
              <a:gd name="connsiteY6" fmla="*/ 605761 h 968071"/>
              <a:gd name="connsiteX7" fmla="*/ 328427 w 1156311"/>
              <a:gd name="connsiteY7" fmla="*/ 459711 h 968071"/>
              <a:gd name="connsiteX8" fmla="*/ 588777 w 1156311"/>
              <a:gd name="connsiteY8" fmla="*/ 650211 h 968071"/>
              <a:gd name="connsiteX9" fmla="*/ 417327 w 1156311"/>
              <a:gd name="connsiteY9" fmla="*/ 491461 h 968071"/>
              <a:gd name="connsiteX10" fmla="*/ 468127 w 1156311"/>
              <a:gd name="connsiteY10" fmla="*/ 523211 h 968071"/>
              <a:gd name="connsiteX11" fmla="*/ 588777 w 1156311"/>
              <a:gd name="connsiteY11" fmla="*/ 580361 h 968071"/>
              <a:gd name="connsiteX12" fmla="*/ 468127 w 1156311"/>
              <a:gd name="connsiteY12" fmla="*/ 450186 h 968071"/>
              <a:gd name="connsiteX13" fmla="*/ 226827 w 1156311"/>
              <a:gd name="connsiteY13" fmla="*/ 300961 h 968071"/>
              <a:gd name="connsiteX14" fmla="*/ 372877 w 1156311"/>
              <a:gd name="connsiteY14" fmla="*/ 335886 h 968071"/>
              <a:gd name="connsiteX15" fmla="*/ 280802 w 1156311"/>
              <a:gd name="connsiteY15" fmla="*/ 183486 h 968071"/>
              <a:gd name="connsiteX16" fmla="*/ 4577 w 1156311"/>
              <a:gd name="connsiteY16" fmla="*/ 8861 h 968071"/>
              <a:gd name="connsiteX17" fmla="*/ 531627 w 1156311"/>
              <a:gd name="connsiteY17" fmla="*/ 478761 h 968071"/>
              <a:gd name="connsiteX18" fmla="*/ 401452 w 1156311"/>
              <a:gd name="connsiteY18" fmla="*/ 288261 h 96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6311" h="968071">
                <a:moveTo>
                  <a:pt x="401452" y="288261"/>
                </a:moveTo>
                <a:cubicBezTo>
                  <a:pt x="426323" y="322128"/>
                  <a:pt x="648044" y="619519"/>
                  <a:pt x="680852" y="681961"/>
                </a:cubicBezTo>
                <a:cubicBezTo>
                  <a:pt x="713660" y="744403"/>
                  <a:pt x="563906" y="636453"/>
                  <a:pt x="598302" y="662911"/>
                </a:cubicBezTo>
                <a:cubicBezTo>
                  <a:pt x="632698" y="689369"/>
                  <a:pt x="794623" y="789911"/>
                  <a:pt x="887227" y="840711"/>
                </a:cubicBezTo>
                <a:cubicBezTo>
                  <a:pt x="979831" y="891511"/>
                  <a:pt x="1136994" y="962949"/>
                  <a:pt x="1153927" y="967711"/>
                </a:cubicBezTo>
                <a:cubicBezTo>
                  <a:pt x="1170860" y="972473"/>
                  <a:pt x="1095719" y="929611"/>
                  <a:pt x="988827" y="869286"/>
                </a:cubicBezTo>
                <a:cubicBezTo>
                  <a:pt x="881935" y="808961"/>
                  <a:pt x="622644" y="674023"/>
                  <a:pt x="512577" y="605761"/>
                </a:cubicBezTo>
                <a:cubicBezTo>
                  <a:pt x="402510" y="537499"/>
                  <a:pt x="315727" y="452303"/>
                  <a:pt x="328427" y="459711"/>
                </a:cubicBezTo>
                <a:cubicBezTo>
                  <a:pt x="341127" y="467119"/>
                  <a:pt x="573960" y="644919"/>
                  <a:pt x="588777" y="650211"/>
                </a:cubicBezTo>
                <a:cubicBezTo>
                  <a:pt x="603594" y="655503"/>
                  <a:pt x="437435" y="512628"/>
                  <a:pt x="417327" y="491461"/>
                </a:cubicBezTo>
                <a:cubicBezTo>
                  <a:pt x="397219" y="470294"/>
                  <a:pt x="439552" y="508394"/>
                  <a:pt x="468127" y="523211"/>
                </a:cubicBezTo>
                <a:cubicBezTo>
                  <a:pt x="496702" y="538028"/>
                  <a:pt x="588777" y="592532"/>
                  <a:pt x="588777" y="580361"/>
                </a:cubicBezTo>
                <a:cubicBezTo>
                  <a:pt x="588777" y="568190"/>
                  <a:pt x="528452" y="496753"/>
                  <a:pt x="468127" y="450186"/>
                </a:cubicBezTo>
                <a:cubicBezTo>
                  <a:pt x="407802" y="403619"/>
                  <a:pt x="242702" y="320011"/>
                  <a:pt x="226827" y="300961"/>
                </a:cubicBezTo>
                <a:cubicBezTo>
                  <a:pt x="210952" y="281911"/>
                  <a:pt x="363881" y="355465"/>
                  <a:pt x="372877" y="335886"/>
                </a:cubicBezTo>
                <a:cubicBezTo>
                  <a:pt x="381873" y="316307"/>
                  <a:pt x="342185" y="237990"/>
                  <a:pt x="280802" y="183486"/>
                </a:cubicBezTo>
                <a:cubicBezTo>
                  <a:pt x="219419" y="128982"/>
                  <a:pt x="-37227" y="-40352"/>
                  <a:pt x="4577" y="8861"/>
                </a:cubicBezTo>
                <a:cubicBezTo>
                  <a:pt x="46381" y="58073"/>
                  <a:pt x="461248" y="427961"/>
                  <a:pt x="531627" y="478761"/>
                </a:cubicBezTo>
                <a:cubicBezTo>
                  <a:pt x="602006" y="529561"/>
                  <a:pt x="376581" y="254394"/>
                  <a:pt x="401452" y="2882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5" name="フリーフォーム 644">
            <a:extLst>
              <a:ext uri="{FF2B5EF4-FFF2-40B4-BE49-F238E27FC236}">
                <a16:creationId xmlns:a16="http://schemas.microsoft.com/office/drawing/2014/main" id="{80712392-361D-92F8-B481-AA4E20423499}"/>
              </a:ext>
            </a:extLst>
          </p:cNvPr>
          <p:cNvSpPr/>
          <p:nvPr/>
        </p:nvSpPr>
        <p:spPr>
          <a:xfrm>
            <a:off x="7569837" y="12020126"/>
            <a:ext cx="602614" cy="441769"/>
          </a:xfrm>
          <a:custGeom>
            <a:avLst/>
            <a:gdLst>
              <a:gd name="connsiteX0" fmla="*/ 5713 w 602614"/>
              <a:gd name="connsiteY0" fmla="*/ 19474 h 441769"/>
              <a:gd name="connsiteX1" fmla="*/ 161288 w 602614"/>
              <a:gd name="connsiteY1" fmla="*/ 181399 h 441769"/>
              <a:gd name="connsiteX2" fmla="*/ 85088 w 602614"/>
              <a:gd name="connsiteY2" fmla="*/ 260774 h 441769"/>
              <a:gd name="connsiteX3" fmla="*/ 231138 w 602614"/>
              <a:gd name="connsiteY3" fmla="*/ 108374 h 441769"/>
              <a:gd name="connsiteX4" fmla="*/ 205738 w 602614"/>
              <a:gd name="connsiteY4" fmla="*/ 257599 h 441769"/>
              <a:gd name="connsiteX5" fmla="*/ 332738 w 602614"/>
              <a:gd name="connsiteY5" fmla="*/ 279824 h 441769"/>
              <a:gd name="connsiteX6" fmla="*/ 437513 w 602614"/>
              <a:gd name="connsiteY6" fmla="*/ 302049 h 441769"/>
              <a:gd name="connsiteX7" fmla="*/ 351788 w 602614"/>
              <a:gd name="connsiteY7" fmla="*/ 257599 h 441769"/>
              <a:gd name="connsiteX8" fmla="*/ 602613 w 602614"/>
              <a:gd name="connsiteY8" fmla="*/ 441749 h 441769"/>
              <a:gd name="connsiteX9" fmla="*/ 354963 w 602614"/>
              <a:gd name="connsiteY9" fmla="*/ 244899 h 441769"/>
              <a:gd name="connsiteX10" fmla="*/ 199388 w 602614"/>
              <a:gd name="connsiteY10" fmla="*/ 86149 h 441769"/>
              <a:gd name="connsiteX11" fmla="*/ 275588 w 602614"/>
              <a:gd name="connsiteY11" fmla="*/ 216324 h 441769"/>
              <a:gd name="connsiteX12" fmla="*/ 173988 w 602614"/>
              <a:gd name="connsiteY12" fmla="*/ 209974 h 441769"/>
              <a:gd name="connsiteX13" fmla="*/ 97788 w 602614"/>
              <a:gd name="connsiteY13" fmla="*/ 127424 h 441769"/>
              <a:gd name="connsiteX14" fmla="*/ 8888 w 602614"/>
              <a:gd name="connsiteY14" fmla="*/ 155999 h 441769"/>
              <a:gd name="connsiteX15" fmla="*/ 8888 w 602614"/>
              <a:gd name="connsiteY15" fmla="*/ 248074 h 441769"/>
              <a:gd name="connsiteX16" fmla="*/ 59688 w 602614"/>
              <a:gd name="connsiteY16" fmla="*/ 25824 h 441769"/>
              <a:gd name="connsiteX17" fmla="*/ 5713 w 602614"/>
              <a:gd name="connsiteY17" fmla="*/ 19474 h 44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2614" h="441769">
                <a:moveTo>
                  <a:pt x="5713" y="19474"/>
                </a:moveTo>
                <a:cubicBezTo>
                  <a:pt x="22646" y="45403"/>
                  <a:pt x="148059" y="141182"/>
                  <a:pt x="161288" y="181399"/>
                </a:cubicBezTo>
                <a:cubicBezTo>
                  <a:pt x="174517" y="221616"/>
                  <a:pt x="85088" y="260774"/>
                  <a:pt x="85088" y="260774"/>
                </a:cubicBezTo>
                <a:cubicBezTo>
                  <a:pt x="96730" y="248603"/>
                  <a:pt x="211030" y="108903"/>
                  <a:pt x="231138" y="108374"/>
                </a:cubicBezTo>
                <a:cubicBezTo>
                  <a:pt x="251246" y="107845"/>
                  <a:pt x="188805" y="229024"/>
                  <a:pt x="205738" y="257599"/>
                </a:cubicBezTo>
                <a:cubicBezTo>
                  <a:pt x="222671" y="286174"/>
                  <a:pt x="294109" y="272416"/>
                  <a:pt x="332738" y="279824"/>
                </a:cubicBezTo>
                <a:cubicBezTo>
                  <a:pt x="371367" y="287232"/>
                  <a:pt x="434338" y="305753"/>
                  <a:pt x="437513" y="302049"/>
                </a:cubicBezTo>
                <a:cubicBezTo>
                  <a:pt x="440688" y="298345"/>
                  <a:pt x="324271" y="234316"/>
                  <a:pt x="351788" y="257599"/>
                </a:cubicBezTo>
                <a:cubicBezTo>
                  <a:pt x="379305" y="280882"/>
                  <a:pt x="602084" y="443866"/>
                  <a:pt x="602613" y="441749"/>
                </a:cubicBezTo>
                <a:cubicBezTo>
                  <a:pt x="603142" y="439632"/>
                  <a:pt x="422167" y="304166"/>
                  <a:pt x="354963" y="244899"/>
                </a:cubicBezTo>
                <a:cubicBezTo>
                  <a:pt x="287759" y="185632"/>
                  <a:pt x="212617" y="90911"/>
                  <a:pt x="199388" y="86149"/>
                </a:cubicBezTo>
                <a:cubicBezTo>
                  <a:pt x="186159" y="81387"/>
                  <a:pt x="279821" y="195687"/>
                  <a:pt x="275588" y="216324"/>
                </a:cubicBezTo>
                <a:cubicBezTo>
                  <a:pt x="271355" y="236961"/>
                  <a:pt x="203621" y="224791"/>
                  <a:pt x="173988" y="209974"/>
                </a:cubicBezTo>
                <a:cubicBezTo>
                  <a:pt x="144355" y="195157"/>
                  <a:pt x="125305" y="136420"/>
                  <a:pt x="97788" y="127424"/>
                </a:cubicBezTo>
                <a:cubicBezTo>
                  <a:pt x="70271" y="118428"/>
                  <a:pt x="23705" y="135891"/>
                  <a:pt x="8888" y="155999"/>
                </a:cubicBezTo>
                <a:cubicBezTo>
                  <a:pt x="-5929" y="176107"/>
                  <a:pt x="421" y="269770"/>
                  <a:pt x="8888" y="248074"/>
                </a:cubicBezTo>
                <a:cubicBezTo>
                  <a:pt x="17355" y="226378"/>
                  <a:pt x="59159" y="60220"/>
                  <a:pt x="59688" y="25824"/>
                </a:cubicBezTo>
                <a:cubicBezTo>
                  <a:pt x="60217" y="-8572"/>
                  <a:pt x="-11220" y="-6455"/>
                  <a:pt x="5713" y="194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6" name="フリーフォーム 645">
            <a:extLst>
              <a:ext uri="{FF2B5EF4-FFF2-40B4-BE49-F238E27FC236}">
                <a16:creationId xmlns:a16="http://schemas.microsoft.com/office/drawing/2014/main" id="{9DA1C5BA-9362-1625-2162-A6118BB289A6}"/>
              </a:ext>
            </a:extLst>
          </p:cNvPr>
          <p:cNvSpPr/>
          <p:nvPr/>
        </p:nvSpPr>
        <p:spPr>
          <a:xfrm>
            <a:off x="7280729" y="11948827"/>
            <a:ext cx="514858" cy="510225"/>
          </a:xfrm>
          <a:custGeom>
            <a:avLst/>
            <a:gdLst>
              <a:gd name="connsiteX0" fmla="*/ 209096 w 514858"/>
              <a:gd name="connsiteY0" fmla="*/ 170148 h 510225"/>
              <a:gd name="connsiteX1" fmla="*/ 136071 w 514858"/>
              <a:gd name="connsiteY1" fmla="*/ 284448 h 510225"/>
              <a:gd name="connsiteX2" fmla="*/ 326571 w 514858"/>
              <a:gd name="connsiteY2" fmla="*/ 328898 h 510225"/>
              <a:gd name="connsiteX3" fmla="*/ 310696 w 514858"/>
              <a:gd name="connsiteY3" fmla="*/ 360648 h 510225"/>
              <a:gd name="connsiteX4" fmla="*/ 371021 w 514858"/>
              <a:gd name="connsiteY4" fmla="*/ 382873 h 510225"/>
              <a:gd name="connsiteX5" fmla="*/ 342446 w 514858"/>
              <a:gd name="connsiteY5" fmla="*/ 398748 h 510225"/>
              <a:gd name="connsiteX6" fmla="*/ 431346 w 514858"/>
              <a:gd name="connsiteY6" fmla="*/ 398748 h 510225"/>
              <a:gd name="connsiteX7" fmla="*/ 513896 w 514858"/>
              <a:gd name="connsiteY7" fmla="*/ 509873 h 510225"/>
              <a:gd name="connsiteX8" fmla="*/ 466271 w 514858"/>
              <a:gd name="connsiteY8" fmla="*/ 430498 h 510225"/>
              <a:gd name="connsiteX9" fmla="*/ 320221 w 514858"/>
              <a:gd name="connsiteY9" fmla="*/ 335248 h 510225"/>
              <a:gd name="connsiteX10" fmla="*/ 237671 w 514858"/>
              <a:gd name="connsiteY10" fmla="*/ 227298 h 510225"/>
              <a:gd name="connsiteX11" fmla="*/ 170996 w 514858"/>
              <a:gd name="connsiteY11" fmla="*/ 293973 h 510225"/>
              <a:gd name="connsiteX12" fmla="*/ 91621 w 514858"/>
              <a:gd name="connsiteY12" fmla="*/ 265398 h 510225"/>
              <a:gd name="connsiteX13" fmla="*/ 34471 w 514858"/>
              <a:gd name="connsiteY13" fmla="*/ 151098 h 510225"/>
              <a:gd name="connsiteX14" fmla="*/ 2721 w 514858"/>
              <a:gd name="connsiteY14" fmla="*/ 1873 h 510225"/>
              <a:gd name="connsiteX15" fmla="*/ 104321 w 514858"/>
              <a:gd name="connsiteY15" fmla="*/ 262223 h 510225"/>
              <a:gd name="connsiteX16" fmla="*/ 209096 w 514858"/>
              <a:gd name="connsiteY16" fmla="*/ 170148 h 51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4858" h="510225">
                <a:moveTo>
                  <a:pt x="209096" y="170148"/>
                </a:moveTo>
                <a:cubicBezTo>
                  <a:pt x="214388" y="173852"/>
                  <a:pt x="116492" y="257990"/>
                  <a:pt x="136071" y="284448"/>
                </a:cubicBezTo>
                <a:cubicBezTo>
                  <a:pt x="155650" y="310906"/>
                  <a:pt x="297467" y="316198"/>
                  <a:pt x="326571" y="328898"/>
                </a:cubicBezTo>
                <a:cubicBezTo>
                  <a:pt x="355675" y="341598"/>
                  <a:pt x="303288" y="351652"/>
                  <a:pt x="310696" y="360648"/>
                </a:cubicBezTo>
                <a:cubicBezTo>
                  <a:pt x="318104" y="369644"/>
                  <a:pt x="365729" y="376523"/>
                  <a:pt x="371021" y="382873"/>
                </a:cubicBezTo>
                <a:cubicBezTo>
                  <a:pt x="376313" y="389223"/>
                  <a:pt x="332392" y="396102"/>
                  <a:pt x="342446" y="398748"/>
                </a:cubicBezTo>
                <a:cubicBezTo>
                  <a:pt x="352500" y="401394"/>
                  <a:pt x="402771" y="380227"/>
                  <a:pt x="431346" y="398748"/>
                </a:cubicBezTo>
                <a:cubicBezTo>
                  <a:pt x="459921" y="417269"/>
                  <a:pt x="508075" y="504581"/>
                  <a:pt x="513896" y="509873"/>
                </a:cubicBezTo>
                <a:cubicBezTo>
                  <a:pt x="519717" y="515165"/>
                  <a:pt x="498550" y="459602"/>
                  <a:pt x="466271" y="430498"/>
                </a:cubicBezTo>
                <a:cubicBezTo>
                  <a:pt x="433992" y="401394"/>
                  <a:pt x="358321" y="369115"/>
                  <a:pt x="320221" y="335248"/>
                </a:cubicBezTo>
                <a:cubicBezTo>
                  <a:pt x="282121" y="301381"/>
                  <a:pt x="262542" y="234177"/>
                  <a:pt x="237671" y="227298"/>
                </a:cubicBezTo>
                <a:cubicBezTo>
                  <a:pt x="212800" y="220419"/>
                  <a:pt x="195338" y="287623"/>
                  <a:pt x="170996" y="293973"/>
                </a:cubicBezTo>
                <a:cubicBezTo>
                  <a:pt x="146654" y="300323"/>
                  <a:pt x="114375" y="289210"/>
                  <a:pt x="91621" y="265398"/>
                </a:cubicBezTo>
                <a:cubicBezTo>
                  <a:pt x="68867" y="241586"/>
                  <a:pt x="49288" y="195019"/>
                  <a:pt x="34471" y="151098"/>
                </a:cubicBezTo>
                <a:cubicBezTo>
                  <a:pt x="19654" y="107177"/>
                  <a:pt x="-8921" y="-16648"/>
                  <a:pt x="2721" y="1873"/>
                </a:cubicBezTo>
                <a:cubicBezTo>
                  <a:pt x="14363" y="20394"/>
                  <a:pt x="70984" y="229944"/>
                  <a:pt x="104321" y="262223"/>
                </a:cubicBezTo>
                <a:cubicBezTo>
                  <a:pt x="137658" y="294502"/>
                  <a:pt x="203804" y="166444"/>
                  <a:pt x="209096" y="1701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7" name="フリーフォーム 646">
            <a:extLst>
              <a:ext uri="{FF2B5EF4-FFF2-40B4-BE49-F238E27FC236}">
                <a16:creationId xmlns:a16="http://schemas.microsoft.com/office/drawing/2014/main" id="{DDD51ACF-132B-DB6C-433F-0B57C3B1A40E}"/>
              </a:ext>
            </a:extLst>
          </p:cNvPr>
          <p:cNvSpPr/>
          <p:nvPr/>
        </p:nvSpPr>
        <p:spPr>
          <a:xfrm>
            <a:off x="6777961" y="10303486"/>
            <a:ext cx="506134" cy="1594128"/>
          </a:xfrm>
          <a:custGeom>
            <a:avLst/>
            <a:gdLst>
              <a:gd name="connsiteX0" fmla="*/ 506066 w 506134"/>
              <a:gd name="connsiteY0" fmla="*/ 180941 h 1594128"/>
              <a:gd name="connsiteX1" fmla="*/ 173557 w 506134"/>
              <a:gd name="connsiteY1" fmla="*/ 357587 h 1594128"/>
              <a:gd name="connsiteX2" fmla="*/ 225512 w 506134"/>
              <a:gd name="connsiteY2" fmla="*/ 783614 h 1594128"/>
              <a:gd name="connsiteX3" fmla="*/ 90430 w 506134"/>
              <a:gd name="connsiteY3" fmla="*/ 617359 h 1594128"/>
              <a:gd name="connsiteX4" fmla="*/ 485284 w 506134"/>
              <a:gd name="connsiteY4" fmla="*/ 1594105 h 1594128"/>
              <a:gd name="connsiteX5" fmla="*/ 7303 w 506134"/>
              <a:gd name="connsiteY5" fmla="*/ 586187 h 1594128"/>
              <a:gd name="connsiteX6" fmla="*/ 194339 w 506134"/>
              <a:gd name="connsiteY6" fmla="*/ 326414 h 1594128"/>
              <a:gd name="connsiteX7" fmla="*/ 173557 w 506134"/>
              <a:gd name="connsiteY7" fmla="*/ 4296 h 1594128"/>
              <a:gd name="connsiteX8" fmla="*/ 246294 w 506134"/>
              <a:gd name="connsiteY8" fmla="*/ 149769 h 1594128"/>
              <a:gd name="connsiteX9" fmla="*/ 142384 w 506134"/>
              <a:gd name="connsiteY9" fmla="*/ 274459 h 1594128"/>
              <a:gd name="connsiteX10" fmla="*/ 506066 w 506134"/>
              <a:gd name="connsiteY10" fmla="*/ 180941 h 159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6134" h="1594128">
                <a:moveTo>
                  <a:pt x="506066" y="180941"/>
                </a:moveTo>
                <a:cubicBezTo>
                  <a:pt x="511261" y="194796"/>
                  <a:pt x="220316" y="257142"/>
                  <a:pt x="173557" y="357587"/>
                </a:cubicBezTo>
                <a:cubicBezTo>
                  <a:pt x="126798" y="458032"/>
                  <a:pt x="239366" y="740319"/>
                  <a:pt x="225512" y="783614"/>
                </a:cubicBezTo>
                <a:cubicBezTo>
                  <a:pt x="211658" y="826909"/>
                  <a:pt x="47135" y="482277"/>
                  <a:pt x="90430" y="617359"/>
                </a:cubicBezTo>
                <a:cubicBezTo>
                  <a:pt x="133725" y="752441"/>
                  <a:pt x="499139" y="1599300"/>
                  <a:pt x="485284" y="1594105"/>
                </a:cubicBezTo>
                <a:cubicBezTo>
                  <a:pt x="471429" y="1588910"/>
                  <a:pt x="55794" y="797469"/>
                  <a:pt x="7303" y="586187"/>
                </a:cubicBezTo>
                <a:cubicBezTo>
                  <a:pt x="-41188" y="374905"/>
                  <a:pt x="166630" y="423396"/>
                  <a:pt x="194339" y="326414"/>
                </a:cubicBezTo>
                <a:cubicBezTo>
                  <a:pt x="222048" y="229432"/>
                  <a:pt x="164898" y="33737"/>
                  <a:pt x="173557" y="4296"/>
                </a:cubicBezTo>
                <a:cubicBezTo>
                  <a:pt x="182216" y="-25145"/>
                  <a:pt x="251489" y="104742"/>
                  <a:pt x="246294" y="149769"/>
                </a:cubicBezTo>
                <a:cubicBezTo>
                  <a:pt x="241098" y="194796"/>
                  <a:pt x="100821" y="274459"/>
                  <a:pt x="142384" y="274459"/>
                </a:cubicBezTo>
                <a:cubicBezTo>
                  <a:pt x="183947" y="274459"/>
                  <a:pt x="500871" y="167086"/>
                  <a:pt x="506066" y="1809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8" name="フリーフォーム 647">
            <a:extLst>
              <a:ext uri="{FF2B5EF4-FFF2-40B4-BE49-F238E27FC236}">
                <a16:creationId xmlns:a16="http://schemas.microsoft.com/office/drawing/2014/main" id="{BAFCCE02-FBFD-BA5F-418B-F620CD3A8108}"/>
              </a:ext>
            </a:extLst>
          </p:cNvPr>
          <p:cNvSpPr/>
          <p:nvPr/>
        </p:nvSpPr>
        <p:spPr>
          <a:xfrm>
            <a:off x="7117364" y="10369301"/>
            <a:ext cx="385757" cy="1268657"/>
          </a:xfrm>
          <a:custGeom>
            <a:avLst/>
            <a:gdLst>
              <a:gd name="connsiteX0" fmla="*/ 343309 w 385757"/>
              <a:gd name="connsiteY0" fmla="*/ 826 h 1268657"/>
              <a:gd name="connsiteX1" fmla="*/ 10800 w 385757"/>
              <a:gd name="connsiteY1" fmla="*/ 406072 h 1268657"/>
              <a:gd name="connsiteX2" fmla="*/ 197836 w 385757"/>
              <a:gd name="connsiteY2" fmla="*/ 354117 h 1268657"/>
              <a:gd name="connsiteX3" fmla="*/ 104318 w 385757"/>
              <a:gd name="connsiteY3" fmla="*/ 613890 h 1268657"/>
              <a:gd name="connsiteX4" fmla="*/ 197836 w 385757"/>
              <a:gd name="connsiteY4" fmla="*/ 728190 h 1268657"/>
              <a:gd name="connsiteX5" fmla="*/ 409 w 385757"/>
              <a:gd name="connsiteY5" fmla="*/ 1268517 h 1268657"/>
              <a:gd name="connsiteX6" fmla="*/ 260181 w 385757"/>
              <a:gd name="connsiteY6" fmla="*/ 780144 h 1268657"/>
              <a:gd name="connsiteX7" fmla="*/ 260181 w 385757"/>
              <a:gd name="connsiteY7" fmla="*/ 645063 h 1268657"/>
              <a:gd name="connsiteX8" fmla="*/ 384872 w 385757"/>
              <a:gd name="connsiteY8" fmla="*/ 561935 h 1268657"/>
              <a:gd name="connsiteX9" fmla="*/ 187445 w 385757"/>
              <a:gd name="connsiteY9" fmla="*/ 593108 h 1268657"/>
              <a:gd name="connsiteX10" fmla="*/ 229009 w 385757"/>
              <a:gd name="connsiteY10" fmla="*/ 354117 h 1268657"/>
              <a:gd name="connsiteX11" fmla="*/ 41972 w 385757"/>
              <a:gd name="connsiteY11" fmla="*/ 302163 h 1268657"/>
              <a:gd name="connsiteX12" fmla="*/ 343309 w 385757"/>
              <a:gd name="connsiteY12" fmla="*/ 826 h 12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5757" h="1268657">
                <a:moveTo>
                  <a:pt x="343309" y="826"/>
                </a:moveTo>
                <a:cubicBezTo>
                  <a:pt x="338114" y="18144"/>
                  <a:pt x="35046" y="347190"/>
                  <a:pt x="10800" y="406072"/>
                </a:cubicBezTo>
                <a:cubicBezTo>
                  <a:pt x="-13446" y="464954"/>
                  <a:pt x="182250" y="319481"/>
                  <a:pt x="197836" y="354117"/>
                </a:cubicBezTo>
                <a:cubicBezTo>
                  <a:pt x="213422" y="388753"/>
                  <a:pt x="104318" y="551545"/>
                  <a:pt x="104318" y="613890"/>
                </a:cubicBezTo>
                <a:cubicBezTo>
                  <a:pt x="104318" y="676235"/>
                  <a:pt x="215154" y="619086"/>
                  <a:pt x="197836" y="728190"/>
                </a:cubicBezTo>
                <a:cubicBezTo>
                  <a:pt x="180518" y="837295"/>
                  <a:pt x="-9982" y="1259858"/>
                  <a:pt x="409" y="1268517"/>
                </a:cubicBezTo>
                <a:cubicBezTo>
                  <a:pt x="10800" y="1277176"/>
                  <a:pt x="216886" y="884053"/>
                  <a:pt x="260181" y="780144"/>
                </a:cubicBezTo>
                <a:cubicBezTo>
                  <a:pt x="303476" y="676235"/>
                  <a:pt x="239399" y="681431"/>
                  <a:pt x="260181" y="645063"/>
                </a:cubicBezTo>
                <a:cubicBezTo>
                  <a:pt x="280963" y="608695"/>
                  <a:pt x="396995" y="570594"/>
                  <a:pt x="384872" y="561935"/>
                </a:cubicBezTo>
                <a:cubicBezTo>
                  <a:pt x="372749" y="553276"/>
                  <a:pt x="213422" y="627744"/>
                  <a:pt x="187445" y="593108"/>
                </a:cubicBezTo>
                <a:cubicBezTo>
                  <a:pt x="161468" y="558472"/>
                  <a:pt x="253254" y="402608"/>
                  <a:pt x="229009" y="354117"/>
                </a:cubicBezTo>
                <a:cubicBezTo>
                  <a:pt x="204764" y="305626"/>
                  <a:pt x="26386" y="361045"/>
                  <a:pt x="41972" y="302163"/>
                </a:cubicBezTo>
                <a:cubicBezTo>
                  <a:pt x="57558" y="243281"/>
                  <a:pt x="348504" y="-16492"/>
                  <a:pt x="343309" y="8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9" name="フリーフォーム 648">
            <a:extLst>
              <a:ext uri="{FF2B5EF4-FFF2-40B4-BE49-F238E27FC236}">
                <a16:creationId xmlns:a16="http://schemas.microsoft.com/office/drawing/2014/main" id="{55E45AB3-1034-4A75-E04D-711E53ACD6D9}"/>
              </a:ext>
            </a:extLst>
          </p:cNvPr>
          <p:cNvSpPr/>
          <p:nvPr/>
        </p:nvSpPr>
        <p:spPr>
          <a:xfrm>
            <a:off x="3156952" y="10263895"/>
            <a:ext cx="1185665" cy="1776909"/>
          </a:xfrm>
          <a:custGeom>
            <a:avLst/>
            <a:gdLst>
              <a:gd name="connsiteX0" fmla="*/ 1884 w 1185665"/>
              <a:gd name="connsiteY0" fmla="*/ 64669 h 1776909"/>
              <a:gd name="connsiteX1" fmla="*/ 1144884 w 1185665"/>
              <a:gd name="connsiteY1" fmla="*/ 2323 h 1776909"/>
              <a:gd name="connsiteX2" fmla="*/ 937066 w 1185665"/>
              <a:gd name="connsiteY2" fmla="*/ 158187 h 1776909"/>
              <a:gd name="connsiteX3" fmla="*/ 999412 w 1185665"/>
              <a:gd name="connsiteY3" fmla="*/ 407569 h 1776909"/>
              <a:gd name="connsiteX4" fmla="*/ 729248 w 1185665"/>
              <a:gd name="connsiteY4" fmla="*/ 708905 h 1776909"/>
              <a:gd name="connsiteX5" fmla="*/ 625339 w 1185665"/>
              <a:gd name="connsiteY5" fmla="*/ 812814 h 1776909"/>
              <a:gd name="connsiteX6" fmla="*/ 230484 w 1185665"/>
              <a:gd name="connsiteY6" fmla="*/ 1768778 h 1776909"/>
              <a:gd name="connsiteX7" fmla="*/ 407130 w 1185665"/>
              <a:gd name="connsiteY7" fmla="*/ 1238841 h 1776909"/>
              <a:gd name="connsiteX8" fmla="*/ 614948 w 1185665"/>
              <a:gd name="connsiteY8" fmla="*/ 636169 h 1776909"/>
              <a:gd name="connsiteX9" fmla="*/ 542212 w 1185665"/>
              <a:gd name="connsiteY9" fmla="*/ 293269 h 1776909"/>
              <a:gd name="connsiteX10" fmla="*/ 417521 w 1185665"/>
              <a:gd name="connsiteY10" fmla="*/ 168578 h 1776909"/>
              <a:gd name="connsiteX11" fmla="*/ 864330 w 1185665"/>
              <a:gd name="connsiteY11" fmla="*/ 64669 h 1776909"/>
              <a:gd name="connsiteX12" fmla="*/ 1884 w 1185665"/>
              <a:gd name="connsiteY12" fmla="*/ 64669 h 177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665" h="1776909">
                <a:moveTo>
                  <a:pt x="1884" y="64669"/>
                </a:moveTo>
                <a:cubicBezTo>
                  <a:pt x="48643" y="54278"/>
                  <a:pt x="989020" y="-13263"/>
                  <a:pt x="1144884" y="2323"/>
                </a:cubicBezTo>
                <a:cubicBezTo>
                  <a:pt x="1300748" y="17909"/>
                  <a:pt x="961311" y="90646"/>
                  <a:pt x="937066" y="158187"/>
                </a:cubicBezTo>
                <a:cubicBezTo>
                  <a:pt x="912821" y="225728"/>
                  <a:pt x="1034048" y="315783"/>
                  <a:pt x="999412" y="407569"/>
                </a:cubicBezTo>
                <a:cubicBezTo>
                  <a:pt x="964776" y="499355"/>
                  <a:pt x="791593" y="641364"/>
                  <a:pt x="729248" y="708905"/>
                </a:cubicBezTo>
                <a:cubicBezTo>
                  <a:pt x="666903" y="776446"/>
                  <a:pt x="708466" y="636169"/>
                  <a:pt x="625339" y="812814"/>
                </a:cubicBezTo>
                <a:cubicBezTo>
                  <a:pt x="542212" y="989459"/>
                  <a:pt x="266852" y="1697774"/>
                  <a:pt x="230484" y="1768778"/>
                </a:cubicBezTo>
                <a:cubicBezTo>
                  <a:pt x="194116" y="1839782"/>
                  <a:pt x="343053" y="1427609"/>
                  <a:pt x="407130" y="1238841"/>
                </a:cubicBezTo>
                <a:cubicBezTo>
                  <a:pt x="471207" y="1050073"/>
                  <a:pt x="592434" y="793764"/>
                  <a:pt x="614948" y="636169"/>
                </a:cubicBezTo>
                <a:cubicBezTo>
                  <a:pt x="637462" y="478574"/>
                  <a:pt x="575116" y="371201"/>
                  <a:pt x="542212" y="293269"/>
                </a:cubicBezTo>
                <a:cubicBezTo>
                  <a:pt x="509308" y="215337"/>
                  <a:pt x="363835" y="206678"/>
                  <a:pt x="417521" y="168578"/>
                </a:cubicBezTo>
                <a:cubicBezTo>
                  <a:pt x="471207" y="130478"/>
                  <a:pt x="935335" y="78524"/>
                  <a:pt x="864330" y="64669"/>
                </a:cubicBezTo>
                <a:cubicBezTo>
                  <a:pt x="793325" y="50814"/>
                  <a:pt x="-44875" y="75060"/>
                  <a:pt x="1884" y="646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0" name="フリーフォーム 649">
            <a:extLst>
              <a:ext uri="{FF2B5EF4-FFF2-40B4-BE49-F238E27FC236}">
                <a16:creationId xmlns:a16="http://schemas.microsoft.com/office/drawing/2014/main" id="{6ADC0957-AB18-29AB-32C0-FC07BB40BDA8}"/>
              </a:ext>
            </a:extLst>
          </p:cNvPr>
          <p:cNvSpPr/>
          <p:nvPr/>
        </p:nvSpPr>
        <p:spPr>
          <a:xfrm>
            <a:off x="2818387" y="2095484"/>
            <a:ext cx="1089449" cy="426988"/>
          </a:xfrm>
          <a:custGeom>
            <a:avLst/>
            <a:gdLst>
              <a:gd name="connsiteX0" fmla="*/ 1013 w 1089449"/>
              <a:gd name="connsiteY0" fmla="*/ 92091 h 426988"/>
              <a:gd name="connsiteX1" fmla="*/ 353438 w 1089449"/>
              <a:gd name="connsiteY1" fmla="*/ 155591 h 426988"/>
              <a:gd name="connsiteX2" fmla="*/ 331213 w 1089449"/>
              <a:gd name="connsiteY2" fmla="*/ 184166 h 426988"/>
              <a:gd name="connsiteX3" fmla="*/ 626488 w 1089449"/>
              <a:gd name="connsiteY3" fmla="*/ 44466 h 426988"/>
              <a:gd name="connsiteX4" fmla="*/ 528063 w 1089449"/>
              <a:gd name="connsiteY4" fmla="*/ 114316 h 426988"/>
              <a:gd name="connsiteX5" fmla="*/ 636013 w 1089449"/>
              <a:gd name="connsiteY5" fmla="*/ 146066 h 426988"/>
              <a:gd name="connsiteX6" fmla="*/ 528063 w 1089449"/>
              <a:gd name="connsiteY6" fmla="*/ 266716 h 426988"/>
              <a:gd name="connsiteX7" fmla="*/ 721738 w 1089449"/>
              <a:gd name="connsiteY7" fmla="*/ 142891 h 426988"/>
              <a:gd name="connsiteX8" fmla="*/ 791588 w 1089449"/>
              <a:gd name="connsiteY8" fmla="*/ 174641 h 426988"/>
              <a:gd name="connsiteX9" fmla="*/ 667763 w 1089449"/>
              <a:gd name="connsiteY9" fmla="*/ 123841 h 426988"/>
              <a:gd name="connsiteX10" fmla="*/ 870963 w 1089449"/>
              <a:gd name="connsiteY10" fmla="*/ 260366 h 426988"/>
              <a:gd name="connsiteX11" fmla="*/ 855088 w 1089449"/>
              <a:gd name="connsiteY11" fmla="*/ 241316 h 426988"/>
              <a:gd name="connsiteX12" fmla="*/ 1086863 w 1089449"/>
              <a:gd name="connsiteY12" fmla="*/ 425466 h 426988"/>
              <a:gd name="connsiteX13" fmla="*/ 966213 w 1089449"/>
              <a:gd name="connsiteY13" fmla="*/ 314341 h 426988"/>
              <a:gd name="connsiteX14" fmla="*/ 763013 w 1089449"/>
              <a:gd name="connsiteY14" fmla="*/ 63516 h 426988"/>
              <a:gd name="connsiteX15" fmla="*/ 861438 w 1089449"/>
              <a:gd name="connsiteY15" fmla="*/ 244491 h 426988"/>
              <a:gd name="connsiteX16" fmla="*/ 569338 w 1089449"/>
              <a:gd name="connsiteY16" fmla="*/ 130191 h 426988"/>
              <a:gd name="connsiteX17" fmla="*/ 499488 w 1089449"/>
              <a:gd name="connsiteY17" fmla="*/ 174641 h 426988"/>
              <a:gd name="connsiteX18" fmla="*/ 509013 w 1089449"/>
              <a:gd name="connsiteY18" fmla="*/ 215916 h 426988"/>
              <a:gd name="connsiteX19" fmla="*/ 407413 w 1089449"/>
              <a:gd name="connsiteY19" fmla="*/ 352441 h 426988"/>
              <a:gd name="connsiteX20" fmla="*/ 505838 w 1089449"/>
              <a:gd name="connsiteY20" fmla="*/ 139716 h 426988"/>
              <a:gd name="connsiteX21" fmla="*/ 324863 w 1089449"/>
              <a:gd name="connsiteY21" fmla="*/ 139716 h 426988"/>
              <a:gd name="connsiteX22" fmla="*/ 159763 w 1089449"/>
              <a:gd name="connsiteY22" fmla="*/ 16 h 426988"/>
              <a:gd name="connsiteX23" fmla="*/ 242313 w 1089449"/>
              <a:gd name="connsiteY23" fmla="*/ 130191 h 426988"/>
              <a:gd name="connsiteX24" fmla="*/ 1013 w 1089449"/>
              <a:gd name="connsiteY24" fmla="*/ 92091 h 42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9449" h="426988">
                <a:moveTo>
                  <a:pt x="1013" y="92091"/>
                </a:moveTo>
                <a:cubicBezTo>
                  <a:pt x="19534" y="96324"/>
                  <a:pt x="298405" y="140245"/>
                  <a:pt x="353438" y="155591"/>
                </a:cubicBezTo>
                <a:cubicBezTo>
                  <a:pt x="408471" y="170937"/>
                  <a:pt x="285705" y="202687"/>
                  <a:pt x="331213" y="184166"/>
                </a:cubicBezTo>
                <a:cubicBezTo>
                  <a:pt x="376721" y="165645"/>
                  <a:pt x="593680" y="56108"/>
                  <a:pt x="626488" y="44466"/>
                </a:cubicBezTo>
                <a:cubicBezTo>
                  <a:pt x="659296" y="32824"/>
                  <a:pt x="526476" y="97383"/>
                  <a:pt x="528063" y="114316"/>
                </a:cubicBezTo>
                <a:cubicBezTo>
                  <a:pt x="529651" y="131249"/>
                  <a:pt x="636013" y="120666"/>
                  <a:pt x="636013" y="146066"/>
                </a:cubicBezTo>
                <a:cubicBezTo>
                  <a:pt x="636013" y="171466"/>
                  <a:pt x="513776" y="267245"/>
                  <a:pt x="528063" y="266716"/>
                </a:cubicBezTo>
                <a:cubicBezTo>
                  <a:pt x="542351" y="266187"/>
                  <a:pt x="677817" y="158237"/>
                  <a:pt x="721738" y="142891"/>
                </a:cubicBezTo>
                <a:cubicBezTo>
                  <a:pt x="765659" y="127545"/>
                  <a:pt x="800584" y="177816"/>
                  <a:pt x="791588" y="174641"/>
                </a:cubicBezTo>
                <a:cubicBezTo>
                  <a:pt x="782592" y="171466"/>
                  <a:pt x="654534" y="109554"/>
                  <a:pt x="667763" y="123841"/>
                </a:cubicBezTo>
                <a:cubicBezTo>
                  <a:pt x="680992" y="138129"/>
                  <a:pt x="870963" y="260366"/>
                  <a:pt x="870963" y="260366"/>
                </a:cubicBezTo>
                <a:cubicBezTo>
                  <a:pt x="902184" y="279945"/>
                  <a:pt x="819105" y="213799"/>
                  <a:pt x="855088" y="241316"/>
                </a:cubicBezTo>
                <a:cubicBezTo>
                  <a:pt x="891071" y="268833"/>
                  <a:pt x="1068342" y="413295"/>
                  <a:pt x="1086863" y="425466"/>
                </a:cubicBezTo>
                <a:cubicBezTo>
                  <a:pt x="1105384" y="437637"/>
                  <a:pt x="1020188" y="374666"/>
                  <a:pt x="966213" y="314341"/>
                </a:cubicBezTo>
                <a:cubicBezTo>
                  <a:pt x="912238" y="254016"/>
                  <a:pt x="780475" y="75158"/>
                  <a:pt x="763013" y="63516"/>
                </a:cubicBezTo>
                <a:cubicBezTo>
                  <a:pt x="745551" y="51874"/>
                  <a:pt x="893717" y="233379"/>
                  <a:pt x="861438" y="244491"/>
                </a:cubicBezTo>
                <a:cubicBezTo>
                  <a:pt x="829159" y="255604"/>
                  <a:pt x="629663" y="141833"/>
                  <a:pt x="569338" y="130191"/>
                </a:cubicBezTo>
                <a:cubicBezTo>
                  <a:pt x="509013" y="118549"/>
                  <a:pt x="509542" y="160354"/>
                  <a:pt x="499488" y="174641"/>
                </a:cubicBezTo>
                <a:cubicBezTo>
                  <a:pt x="489434" y="188928"/>
                  <a:pt x="524359" y="186283"/>
                  <a:pt x="509013" y="215916"/>
                </a:cubicBezTo>
                <a:cubicBezTo>
                  <a:pt x="493667" y="245549"/>
                  <a:pt x="407942" y="365141"/>
                  <a:pt x="407413" y="352441"/>
                </a:cubicBezTo>
                <a:cubicBezTo>
                  <a:pt x="406884" y="339741"/>
                  <a:pt x="519596" y="175170"/>
                  <a:pt x="505838" y="139716"/>
                </a:cubicBezTo>
                <a:cubicBezTo>
                  <a:pt x="492080" y="104262"/>
                  <a:pt x="382542" y="162999"/>
                  <a:pt x="324863" y="139716"/>
                </a:cubicBezTo>
                <a:cubicBezTo>
                  <a:pt x="267184" y="116433"/>
                  <a:pt x="173521" y="1603"/>
                  <a:pt x="159763" y="16"/>
                </a:cubicBezTo>
                <a:cubicBezTo>
                  <a:pt x="146005" y="-1571"/>
                  <a:pt x="260834" y="112729"/>
                  <a:pt x="242313" y="130191"/>
                </a:cubicBezTo>
                <a:cubicBezTo>
                  <a:pt x="223792" y="147654"/>
                  <a:pt x="-17508" y="87858"/>
                  <a:pt x="1013" y="920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1" name="フリーフォーム 650">
            <a:extLst>
              <a:ext uri="{FF2B5EF4-FFF2-40B4-BE49-F238E27FC236}">
                <a16:creationId xmlns:a16="http://schemas.microsoft.com/office/drawing/2014/main" id="{08648A25-1100-B5BD-7B75-2726C6F522AF}"/>
              </a:ext>
            </a:extLst>
          </p:cNvPr>
          <p:cNvSpPr/>
          <p:nvPr/>
        </p:nvSpPr>
        <p:spPr>
          <a:xfrm>
            <a:off x="2764926" y="2401662"/>
            <a:ext cx="131501" cy="303065"/>
          </a:xfrm>
          <a:custGeom>
            <a:avLst/>
            <a:gdLst>
              <a:gd name="connsiteX0" fmla="*/ 45 w 131501"/>
              <a:gd name="connsiteY0" fmla="*/ 452 h 303065"/>
              <a:gd name="connsiteX1" fmla="*/ 123417 w 131501"/>
              <a:gd name="connsiteY1" fmla="*/ 290738 h 303065"/>
              <a:gd name="connsiteX2" fmla="*/ 108903 w 131501"/>
              <a:gd name="connsiteY2" fmla="*/ 225424 h 303065"/>
              <a:gd name="connsiteX3" fmla="*/ 45 w 131501"/>
              <a:gd name="connsiteY3" fmla="*/ 452 h 30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01" h="303065">
                <a:moveTo>
                  <a:pt x="45" y="452"/>
                </a:moveTo>
                <a:cubicBezTo>
                  <a:pt x="2464" y="11338"/>
                  <a:pt x="105274" y="253243"/>
                  <a:pt x="123417" y="290738"/>
                </a:cubicBezTo>
                <a:cubicBezTo>
                  <a:pt x="141560" y="328233"/>
                  <a:pt x="125836" y="272596"/>
                  <a:pt x="108903" y="225424"/>
                </a:cubicBezTo>
                <a:cubicBezTo>
                  <a:pt x="91970" y="178252"/>
                  <a:pt x="-2374" y="-10434"/>
                  <a:pt x="45" y="4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2" name="フリーフォーム 651">
            <a:extLst>
              <a:ext uri="{FF2B5EF4-FFF2-40B4-BE49-F238E27FC236}">
                <a16:creationId xmlns:a16="http://schemas.microsoft.com/office/drawing/2014/main" id="{DFF94F92-5A20-2B39-18ED-825D44A565BA}"/>
              </a:ext>
            </a:extLst>
          </p:cNvPr>
          <p:cNvSpPr/>
          <p:nvPr/>
        </p:nvSpPr>
        <p:spPr>
          <a:xfrm>
            <a:off x="3424795" y="3441700"/>
            <a:ext cx="201648" cy="297080"/>
          </a:xfrm>
          <a:custGeom>
            <a:avLst/>
            <a:gdLst>
              <a:gd name="connsiteX0" fmla="*/ 86755 w 201648"/>
              <a:gd name="connsiteY0" fmla="*/ 0 h 297080"/>
              <a:gd name="connsiteX1" fmla="*/ 74055 w 201648"/>
              <a:gd name="connsiteY1" fmla="*/ 111125 h 297080"/>
              <a:gd name="connsiteX2" fmla="*/ 143905 w 201648"/>
              <a:gd name="connsiteY2" fmla="*/ 184150 h 297080"/>
              <a:gd name="connsiteX3" fmla="*/ 131205 w 201648"/>
              <a:gd name="connsiteY3" fmla="*/ 180975 h 297080"/>
              <a:gd name="connsiteX4" fmla="*/ 197880 w 201648"/>
              <a:gd name="connsiteY4" fmla="*/ 295275 h 297080"/>
              <a:gd name="connsiteX5" fmla="*/ 172480 w 201648"/>
              <a:gd name="connsiteY5" fmla="*/ 241300 h 297080"/>
              <a:gd name="connsiteX6" fmla="*/ 1030 w 201648"/>
              <a:gd name="connsiteY6" fmla="*/ 114300 h 297080"/>
              <a:gd name="connsiteX7" fmla="*/ 99455 w 201648"/>
              <a:gd name="connsiteY7" fmla="*/ 180975 h 297080"/>
              <a:gd name="connsiteX8" fmla="*/ 67705 w 201648"/>
              <a:gd name="connsiteY8" fmla="*/ 127000 h 297080"/>
              <a:gd name="connsiteX9" fmla="*/ 61355 w 201648"/>
              <a:gd name="connsiteY9" fmla="*/ 111125 h 297080"/>
              <a:gd name="connsiteX10" fmla="*/ 86755 w 201648"/>
              <a:gd name="connsiteY10" fmla="*/ 0 h 2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648" h="297080">
                <a:moveTo>
                  <a:pt x="86755" y="0"/>
                </a:moveTo>
                <a:cubicBezTo>
                  <a:pt x="88872" y="0"/>
                  <a:pt x="64530" y="80433"/>
                  <a:pt x="74055" y="111125"/>
                </a:cubicBezTo>
                <a:cubicBezTo>
                  <a:pt x="83580" y="141817"/>
                  <a:pt x="143905" y="184150"/>
                  <a:pt x="143905" y="184150"/>
                </a:cubicBezTo>
                <a:cubicBezTo>
                  <a:pt x="153430" y="195792"/>
                  <a:pt x="122209" y="162454"/>
                  <a:pt x="131205" y="180975"/>
                </a:cubicBezTo>
                <a:cubicBezTo>
                  <a:pt x="140201" y="199496"/>
                  <a:pt x="191001" y="285221"/>
                  <a:pt x="197880" y="295275"/>
                </a:cubicBezTo>
                <a:cubicBezTo>
                  <a:pt x="204759" y="305329"/>
                  <a:pt x="205288" y="271462"/>
                  <a:pt x="172480" y="241300"/>
                </a:cubicBezTo>
                <a:cubicBezTo>
                  <a:pt x="139672" y="211138"/>
                  <a:pt x="13201" y="124354"/>
                  <a:pt x="1030" y="114300"/>
                </a:cubicBezTo>
                <a:cubicBezTo>
                  <a:pt x="-11141" y="104246"/>
                  <a:pt x="88343" y="178858"/>
                  <a:pt x="99455" y="180975"/>
                </a:cubicBezTo>
                <a:cubicBezTo>
                  <a:pt x="110567" y="183092"/>
                  <a:pt x="67705" y="127000"/>
                  <a:pt x="67705" y="127000"/>
                </a:cubicBezTo>
                <a:cubicBezTo>
                  <a:pt x="61355" y="115358"/>
                  <a:pt x="59238" y="129646"/>
                  <a:pt x="61355" y="111125"/>
                </a:cubicBezTo>
                <a:cubicBezTo>
                  <a:pt x="63472" y="92604"/>
                  <a:pt x="84638" y="0"/>
                  <a:pt x="86755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3" name="フリーフォーム 652">
            <a:extLst>
              <a:ext uri="{FF2B5EF4-FFF2-40B4-BE49-F238E27FC236}">
                <a16:creationId xmlns:a16="http://schemas.microsoft.com/office/drawing/2014/main" id="{3A640E25-DDBA-26CE-D8AE-C36B3AE66FA6}"/>
              </a:ext>
            </a:extLst>
          </p:cNvPr>
          <p:cNvSpPr/>
          <p:nvPr/>
        </p:nvSpPr>
        <p:spPr>
          <a:xfrm>
            <a:off x="3822686" y="2898666"/>
            <a:ext cx="87884" cy="111687"/>
          </a:xfrm>
          <a:custGeom>
            <a:avLst/>
            <a:gdLst>
              <a:gd name="connsiteX0" fmla="*/ 14 w 87884"/>
              <a:gd name="connsiteY0" fmla="*/ 109 h 111687"/>
              <a:gd name="connsiteX1" fmla="*/ 57164 w 87884"/>
              <a:gd name="connsiteY1" fmla="*/ 63609 h 111687"/>
              <a:gd name="connsiteX2" fmla="*/ 6364 w 87884"/>
              <a:gd name="connsiteY2" fmla="*/ 111234 h 111687"/>
              <a:gd name="connsiteX3" fmla="*/ 85739 w 87884"/>
              <a:gd name="connsiteY3" fmla="*/ 35034 h 111687"/>
              <a:gd name="connsiteX4" fmla="*/ 63514 w 87884"/>
              <a:gd name="connsiteY4" fmla="*/ 47734 h 111687"/>
              <a:gd name="connsiteX5" fmla="*/ 14 w 87884"/>
              <a:gd name="connsiteY5" fmla="*/ 109 h 11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84" h="111687">
                <a:moveTo>
                  <a:pt x="14" y="109"/>
                </a:moveTo>
                <a:cubicBezTo>
                  <a:pt x="-1044" y="2755"/>
                  <a:pt x="56106" y="45088"/>
                  <a:pt x="57164" y="63609"/>
                </a:cubicBezTo>
                <a:cubicBezTo>
                  <a:pt x="58222" y="82130"/>
                  <a:pt x="1602" y="115996"/>
                  <a:pt x="6364" y="111234"/>
                </a:cubicBezTo>
                <a:cubicBezTo>
                  <a:pt x="11126" y="106472"/>
                  <a:pt x="85739" y="35034"/>
                  <a:pt x="85739" y="35034"/>
                </a:cubicBezTo>
                <a:cubicBezTo>
                  <a:pt x="95264" y="24451"/>
                  <a:pt x="70393" y="51967"/>
                  <a:pt x="63514" y="47734"/>
                </a:cubicBezTo>
                <a:cubicBezTo>
                  <a:pt x="56635" y="43501"/>
                  <a:pt x="1072" y="-2537"/>
                  <a:pt x="14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4" name="フリーフォーム 653">
            <a:extLst>
              <a:ext uri="{FF2B5EF4-FFF2-40B4-BE49-F238E27FC236}">
                <a16:creationId xmlns:a16="http://schemas.microsoft.com/office/drawing/2014/main" id="{FE477ECB-4433-697A-551D-66FA36BFB4EA}"/>
              </a:ext>
            </a:extLst>
          </p:cNvPr>
          <p:cNvSpPr/>
          <p:nvPr/>
        </p:nvSpPr>
        <p:spPr>
          <a:xfrm>
            <a:off x="2801429" y="2581899"/>
            <a:ext cx="205541" cy="332753"/>
          </a:xfrm>
          <a:custGeom>
            <a:avLst/>
            <a:gdLst>
              <a:gd name="connsiteX0" fmla="*/ 2096 w 205541"/>
              <a:gd name="connsiteY0" fmla="*/ 2551 h 332753"/>
              <a:gd name="connsiteX1" fmla="*/ 164021 w 205541"/>
              <a:gd name="connsiteY1" fmla="*/ 313701 h 332753"/>
              <a:gd name="connsiteX2" fmla="*/ 164021 w 205541"/>
              <a:gd name="connsiteY2" fmla="*/ 301001 h 332753"/>
              <a:gd name="connsiteX3" fmla="*/ 167196 w 205541"/>
              <a:gd name="connsiteY3" fmla="*/ 320051 h 332753"/>
              <a:gd name="connsiteX4" fmla="*/ 173546 w 205541"/>
              <a:gd name="connsiteY4" fmla="*/ 253376 h 332753"/>
              <a:gd name="connsiteX5" fmla="*/ 205296 w 205541"/>
              <a:gd name="connsiteY5" fmla="*/ 227976 h 332753"/>
              <a:gd name="connsiteX6" fmla="*/ 154496 w 205541"/>
              <a:gd name="connsiteY6" fmla="*/ 262901 h 332753"/>
              <a:gd name="connsiteX7" fmla="*/ 30671 w 205541"/>
              <a:gd name="connsiteY7" fmla="*/ 164476 h 332753"/>
              <a:gd name="connsiteX8" fmla="*/ 68771 w 205541"/>
              <a:gd name="connsiteY8" fmla="*/ 164476 h 332753"/>
              <a:gd name="connsiteX9" fmla="*/ 2096 w 205541"/>
              <a:gd name="connsiteY9" fmla="*/ 2551 h 33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541" h="332753">
                <a:moveTo>
                  <a:pt x="2096" y="2551"/>
                </a:moveTo>
                <a:cubicBezTo>
                  <a:pt x="17971" y="27422"/>
                  <a:pt x="137033" y="263959"/>
                  <a:pt x="164021" y="313701"/>
                </a:cubicBezTo>
                <a:cubicBezTo>
                  <a:pt x="191009" y="363443"/>
                  <a:pt x="163492" y="299943"/>
                  <a:pt x="164021" y="301001"/>
                </a:cubicBezTo>
                <a:cubicBezTo>
                  <a:pt x="164550" y="302059"/>
                  <a:pt x="165608" y="327989"/>
                  <a:pt x="167196" y="320051"/>
                </a:cubicBezTo>
                <a:cubicBezTo>
                  <a:pt x="168784" y="312113"/>
                  <a:pt x="167196" y="268722"/>
                  <a:pt x="173546" y="253376"/>
                </a:cubicBezTo>
                <a:cubicBezTo>
                  <a:pt x="179896" y="238030"/>
                  <a:pt x="208471" y="226389"/>
                  <a:pt x="205296" y="227976"/>
                </a:cubicBezTo>
                <a:cubicBezTo>
                  <a:pt x="202121" y="229563"/>
                  <a:pt x="183600" y="273484"/>
                  <a:pt x="154496" y="262901"/>
                </a:cubicBezTo>
                <a:cubicBezTo>
                  <a:pt x="125392" y="252318"/>
                  <a:pt x="44959" y="180880"/>
                  <a:pt x="30671" y="164476"/>
                </a:cubicBezTo>
                <a:cubicBezTo>
                  <a:pt x="16383" y="148072"/>
                  <a:pt x="71946" y="186701"/>
                  <a:pt x="68771" y="164476"/>
                </a:cubicBezTo>
                <a:cubicBezTo>
                  <a:pt x="65596" y="142251"/>
                  <a:pt x="-13779" y="-22320"/>
                  <a:pt x="2096" y="25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5" name="フリーフォーム 654">
            <a:extLst>
              <a:ext uri="{FF2B5EF4-FFF2-40B4-BE49-F238E27FC236}">
                <a16:creationId xmlns:a16="http://schemas.microsoft.com/office/drawing/2014/main" id="{96FD9654-E1F4-2DCB-DBF2-DB035ECCE0B5}"/>
              </a:ext>
            </a:extLst>
          </p:cNvPr>
          <p:cNvSpPr/>
          <p:nvPr/>
        </p:nvSpPr>
        <p:spPr>
          <a:xfrm>
            <a:off x="3390155" y="2441574"/>
            <a:ext cx="64260" cy="216257"/>
          </a:xfrm>
          <a:custGeom>
            <a:avLst/>
            <a:gdLst>
              <a:gd name="connsiteX0" fmla="*/ 64245 w 64260"/>
              <a:gd name="connsiteY0" fmla="*/ 1 h 216257"/>
              <a:gd name="connsiteX1" fmla="*/ 7095 w 64260"/>
              <a:gd name="connsiteY1" fmla="*/ 184151 h 216257"/>
              <a:gd name="connsiteX2" fmla="*/ 26145 w 64260"/>
              <a:gd name="connsiteY2" fmla="*/ 215901 h 216257"/>
              <a:gd name="connsiteX3" fmla="*/ 745 w 64260"/>
              <a:gd name="connsiteY3" fmla="*/ 180976 h 216257"/>
              <a:gd name="connsiteX4" fmla="*/ 64245 w 64260"/>
              <a:gd name="connsiteY4" fmla="*/ 1 h 21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0" h="216257">
                <a:moveTo>
                  <a:pt x="64245" y="1"/>
                </a:moveTo>
                <a:cubicBezTo>
                  <a:pt x="65303" y="530"/>
                  <a:pt x="13445" y="148168"/>
                  <a:pt x="7095" y="184151"/>
                </a:cubicBezTo>
                <a:cubicBezTo>
                  <a:pt x="745" y="220134"/>
                  <a:pt x="27203" y="216430"/>
                  <a:pt x="26145" y="215901"/>
                </a:cubicBezTo>
                <a:cubicBezTo>
                  <a:pt x="25087" y="215372"/>
                  <a:pt x="-5076" y="213255"/>
                  <a:pt x="745" y="180976"/>
                </a:cubicBezTo>
                <a:cubicBezTo>
                  <a:pt x="6566" y="148697"/>
                  <a:pt x="63187" y="-528"/>
                  <a:pt x="64245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6" name="フリーフォーム 655">
            <a:extLst>
              <a:ext uri="{FF2B5EF4-FFF2-40B4-BE49-F238E27FC236}">
                <a16:creationId xmlns:a16="http://schemas.microsoft.com/office/drawing/2014/main" id="{324AE03D-E437-FC31-844A-48E0FF54D5AC}"/>
              </a:ext>
            </a:extLst>
          </p:cNvPr>
          <p:cNvSpPr/>
          <p:nvPr/>
        </p:nvSpPr>
        <p:spPr>
          <a:xfrm>
            <a:off x="3840374" y="10313899"/>
            <a:ext cx="547727" cy="1319063"/>
          </a:xfrm>
          <a:custGeom>
            <a:avLst/>
            <a:gdLst>
              <a:gd name="connsiteX0" fmla="*/ 546096 w 547727"/>
              <a:gd name="connsiteY0" fmla="*/ 5127 h 1319063"/>
              <a:gd name="connsiteX1" fmla="*/ 236878 w 547727"/>
              <a:gd name="connsiteY1" fmla="*/ 676571 h 1319063"/>
              <a:gd name="connsiteX2" fmla="*/ 263383 w 547727"/>
              <a:gd name="connsiteY2" fmla="*/ 579388 h 1319063"/>
              <a:gd name="connsiteX3" fmla="*/ 104356 w 547727"/>
              <a:gd name="connsiteY3" fmla="*/ 1021127 h 1319063"/>
              <a:gd name="connsiteX4" fmla="*/ 104356 w 547727"/>
              <a:gd name="connsiteY4" fmla="*/ 963701 h 1319063"/>
              <a:gd name="connsiteX5" fmla="*/ 11591 w 547727"/>
              <a:gd name="connsiteY5" fmla="*/ 1295005 h 1319063"/>
              <a:gd name="connsiteX6" fmla="*/ 404739 w 547727"/>
              <a:gd name="connsiteY6" fmla="*/ 203910 h 1319063"/>
              <a:gd name="connsiteX7" fmla="*/ 360565 w 547727"/>
              <a:gd name="connsiteY7" fmla="*/ 358518 h 1319063"/>
              <a:gd name="connsiteX8" fmla="*/ 546096 w 547727"/>
              <a:gd name="connsiteY8" fmla="*/ 5127 h 13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727" h="1319063">
                <a:moveTo>
                  <a:pt x="546096" y="5127"/>
                </a:moveTo>
                <a:cubicBezTo>
                  <a:pt x="525482" y="58136"/>
                  <a:pt x="283997" y="580861"/>
                  <a:pt x="236878" y="676571"/>
                </a:cubicBezTo>
                <a:cubicBezTo>
                  <a:pt x="189759" y="772281"/>
                  <a:pt x="285470" y="521962"/>
                  <a:pt x="263383" y="579388"/>
                </a:cubicBezTo>
                <a:cubicBezTo>
                  <a:pt x="241296" y="636814"/>
                  <a:pt x="130860" y="957075"/>
                  <a:pt x="104356" y="1021127"/>
                </a:cubicBezTo>
                <a:cubicBezTo>
                  <a:pt x="77852" y="1085179"/>
                  <a:pt x="119817" y="918055"/>
                  <a:pt x="104356" y="963701"/>
                </a:cubicBezTo>
                <a:cubicBezTo>
                  <a:pt x="88895" y="1009347"/>
                  <a:pt x="-38473" y="1421637"/>
                  <a:pt x="11591" y="1295005"/>
                </a:cubicBezTo>
                <a:cubicBezTo>
                  <a:pt x="61655" y="1168373"/>
                  <a:pt x="346577" y="359991"/>
                  <a:pt x="404739" y="203910"/>
                </a:cubicBezTo>
                <a:cubicBezTo>
                  <a:pt x="462901" y="47829"/>
                  <a:pt x="335533" y="390176"/>
                  <a:pt x="360565" y="358518"/>
                </a:cubicBezTo>
                <a:cubicBezTo>
                  <a:pt x="385597" y="326860"/>
                  <a:pt x="566710" y="-47882"/>
                  <a:pt x="546096" y="51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7" name="フリーフォーム 656">
            <a:extLst>
              <a:ext uri="{FF2B5EF4-FFF2-40B4-BE49-F238E27FC236}">
                <a16:creationId xmlns:a16="http://schemas.microsoft.com/office/drawing/2014/main" id="{D1D038D0-CF8A-B950-F956-9932FC648EFC}"/>
              </a:ext>
            </a:extLst>
          </p:cNvPr>
          <p:cNvSpPr/>
          <p:nvPr/>
        </p:nvSpPr>
        <p:spPr>
          <a:xfrm>
            <a:off x="4786637" y="10491302"/>
            <a:ext cx="187794" cy="1400451"/>
          </a:xfrm>
          <a:custGeom>
            <a:avLst/>
            <a:gdLst>
              <a:gd name="connsiteX0" fmla="*/ 28320 w 187794"/>
              <a:gd name="connsiteY0" fmla="*/ 2 h 1400451"/>
              <a:gd name="connsiteX1" fmla="*/ 143172 w 187794"/>
              <a:gd name="connsiteY1" fmla="*/ 220872 h 1400451"/>
              <a:gd name="connsiteX2" fmla="*/ 121085 w 187794"/>
              <a:gd name="connsiteY2" fmla="*/ 384315 h 1400451"/>
              <a:gd name="connsiteX3" fmla="*/ 45989 w 187794"/>
              <a:gd name="connsiteY3" fmla="*/ 856976 h 1400451"/>
              <a:gd name="connsiteX4" fmla="*/ 45989 w 187794"/>
              <a:gd name="connsiteY4" fmla="*/ 834889 h 1400451"/>
              <a:gd name="connsiteX5" fmla="*/ 116667 w 187794"/>
              <a:gd name="connsiteY5" fmla="*/ 1245707 h 1400451"/>
              <a:gd name="connsiteX6" fmla="*/ 90163 w 187794"/>
              <a:gd name="connsiteY6" fmla="*/ 1152941 h 1400451"/>
              <a:gd name="connsiteX7" fmla="*/ 165259 w 187794"/>
              <a:gd name="connsiteY7" fmla="*/ 1400315 h 1400451"/>
              <a:gd name="connsiteX8" fmla="*/ 90163 w 187794"/>
              <a:gd name="connsiteY8" fmla="*/ 1179446 h 1400451"/>
              <a:gd name="connsiteX9" fmla="*/ 1815 w 187794"/>
              <a:gd name="connsiteY9" fmla="*/ 667028 h 1400451"/>
              <a:gd name="connsiteX10" fmla="*/ 32737 w 187794"/>
              <a:gd name="connsiteY10" fmla="*/ 812802 h 1400451"/>
              <a:gd name="connsiteX11" fmla="*/ 59241 w 187794"/>
              <a:gd name="connsiteY11" fmla="*/ 631689 h 1400451"/>
              <a:gd name="connsiteX12" fmla="*/ 68076 w 187794"/>
              <a:gd name="connsiteY12" fmla="*/ 463828 h 1400451"/>
              <a:gd name="connsiteX13" fmla="*/ 90163 w 187794"/>
              <a:gd name="connsiteY13" fmla="*/ 583098 h 1400451"/>
              <a:gd name="connsiteX14" fmla="*/ 178511 w 187794"/>
              <a:gd name="connsiteY14" fmla="*/ 189950 h 1400451"/>
              <a:gd name="connsiteX15" fmla="*/ 169676 w 187794"/>
              <a:gd name="connsiteY15" fmla="*/ 216455 h 1400451"/>
              <a:gd name="connsiteX16" fmla="*/ 28320 w 187794"/>
              <a:gd name="connsiteY16" fmla="*/ 2 h 140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7794" h="1400451">
                <a:moveTo>
                  <a:pt x="28320" y="2"/>
                </a:moveTo>
                <a:cubicBezTo>
                  <a:pt x="23903" y="738"/>
                  <a:pt x="127711" y="156820"/>
                  <a:pt x="143172" y="220872"/>
                </a:cubicBezTo>
                <a:cubicBezTo>
                  <a:pt x="158633" y="284924"/>
                  <a:pt x="137282" y="278298"/>
                  <a:pt x="121085" y="384315"/>
                </a:cubicBezTo>
                <a:cubicBezTo>
                  <a:pt x="104888" y="490332"/>
                  <a:pt x="58505" y="781880"/>
                  <a:pt x="45989" y="856976"/>
                </a:cubicBezTo>
                <a:cubicBezTo>
                  <a:pt x="33473" y="932072"/>
                  <a:pt x="34209" y="770101"/>
                  <a:pt x="45989" y="834889"/>
                </a:cubicBezTo>
                <a:cubicBezTo>
                  <a:pt x="57769" y="899677"/>
                  <a:pt x="109305" y="1192698"/>
                  <a:pt x="116667" y="1245707"/>
                </a:cubicBezTo>
                <a:cubicBezTo>
                  <a:pt x="124029" y="1298716"/>
                  <a:pt x="82064" y="1127173"/>
                  <a:pt x="90163" y="1152941"/>
                </a:cubicBezTo>
                <a:cubicBezTo>
                  <a:pt x="98262" y="1178709"/>
                  <a:pt x="165259" y="1395898"/>
                  <a:pt x="165259" y="1400315"/>
                </a:cubicBezTo>
                <a:cubicBezTo>
                  <a:pt x="165259" y="1404732"/>
                  <a:pt x="117404" y="1301660"/>
                  <a:pt x="90163" y="1179446"/>
                </a:cubicBezTo>
                <a:cubicBezTo>
                  <a:pt x="62922" y="1057232"/>
                  <a:pt x="11386" y="728135"/>
                  <a:pt x="1815" y="667028"/>
                </a:cubicBezTo>
                <a:cubicBezTo>
                  <a:pt x="-7756" y="605921"/>
                  <a:pt x="23166" y="818692"/>
                  <a:pt x="32737" y="812802"/>
                </a:cubicBezTo>
                <a:cubicBezTo>
                  <a:pt x="42308" y="806912"/>
                  <a:pt x="53351" y="689851"/>
                  <a:pt x="59241" y="631689"/>
                </a:cubicBezTo>
                <a:cubicBezTo>
                  <a:pt x="65131" y="573527"/>
                  <a:pt x="62922" y="471926"/>
                  <a:pt x="68076" y="463828"/>
                </a:cubicBezTo>
                <a:cubicBezTo>
                  <a:pt x="73230" y="455730"/>
                  <a:pt x="71757" y="628744"/>
                  <a:pt x="90163" y="583098"/>
                </a:cubicBezTo>
                <a:cubicBezTo>
                  <a:pt x="108569" y="537452"/>
                  <a:pt x="165259" y="251057"/>
                  <a:pt x="178511" y="189950"/>
                </a:cubicBezTo>
                <a:cubicBezTo>
                  <a:pt x="191763" y="128843"/>
                  <a:pt x="192499" y="248849"/>
                  <a:pt x="169676" y="216455"/>
                </a:cubicBezTo>
                <a:cubicBezTo>
                  <a:pt x="146853" y="184061"/>
                  <a:pt x="32737" y="-734"/>
                  <a:pt x="28320" y="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8" name="フリーフォーム 657">
            <a:extLst>
              <a:ext uri="{FF2B5EF4-FFF2-40B4-BE49-F238E27FC236}">
                <a16:creationId xmlns:a16="http://schemas.microsoft.com/office/drawing/2014/main" id="{80C74597-AA15-4ED4-A583-29DCA419AF90}"/>
              </a:ext>
            </a:extLst>
          </p:cNvPr>
          <p:cNvSpPr/>
          <p:nvPr/>
        </p:nvSpPr>
        <p:spPr>
          <a:xfrm>
            <a:off x="3725034" y="11204065"/>
            <a:ext cx="272563" cy="929349"/>
          </a:xfrm>
          <a:custGeom>
            <a:avLst/>
            <a:gdLst>
              <a:gd name="connsiteX0" fmla="*/ 237366 w 272563"/>
              <a:gd name="connsiteY0" fmla="*/ 232285 h 929349"/>
              <a:gd name="connsiteX1" fmla="*/ 119891 w 272563"/>
              <a:gd name="connsiteY1" fmla="*/ 518035 h 929349"/>
              <a:gd name="connsiteX2" fmla="*/ 154816 w 272563"/>
              <a:gd name="connsiteY2" fmla="*/ 254510 h 929349"/>
              <a:gd name="connsiteX3" fmla="*/ 116716 w 272563"/>
              <a:gd name="connsiteY3" fmla="*/ 527560 h 929349"/>
              <a:gd name="connsiteX4" fmla="*/ 53216 w 272563"/>
              <a:gd name="connsiteY4" fmla="*/ 676785 h 929349"/>
              <a:gd name="connsiteX5" fmla="*/ 88141 w 272563"/>
              <a:gd name="connsiteY5" fmla="*/ 641860 h 929349"/>
              <a:gd name="connsiteX6" fmla="*/ 5591 w 272563"/>
              <a:gd name="connsiteY6" fmla="*/ 908560 h 929349"/>
              <a:gd name="connsiteX7" fmla="*/ 272291 w 272563"/>
              <a:gd name="connsiteY7" fmla="*/ 3685 h 929349"/>
              <a:gd name="connsiteX8" fmla="*/ 59566 w 272563"/>
              <a:gd name="connsiteY8" fmla="*/ 575185 h 929349"/>
              <a:gd name="connsiteX9" fmla="*/ 237366 w 272563"/>
              <a:gd name="connsiteY9" fmla="*/ 232285 h 9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563" h="929349">
                <a:moveTo>
                  <a:pt x="237366" y="232285"/>
                </a:moveTo>
                <a:cubicBezTo>
                  <a:pt x="247420" y="222760"/>
                  <a:pt x="133649" y="514331"/>
                  <a:pt x="119891" y="518035"/>
                </a:cubicBezTo>
                <a:cubicBezTo>
                  <a:pt x="106133" y="521739"/>
                  <a:pt x="155345" y="252923"/>
                  <a:pt x="154816" y="254510"/>
                </a:cubicBezTo>
                <a:cubicBezTo>
                  <a:pt x="154287" y="256097"/>
                  <a:pt x="133649" y="457181"/>
                  <a:pt x="116716" y="527560"/>
                </a:cubicBezTo>
                <a:cubicBezTo>
                  <a:pt x="99783" y="597939"/>
                  <a:pt x="57978" y="657735"/>
                  <a:pt x="53216" y="676785"/>
                </a:cubicBezTo>
                <a:cubicBezTo>
                  <a:pt x="48454" y="695835"/>
                  <a:pt x="96078" y="603231"/>
                  <a:pt x="88141" y="641860"/>
                </a:cubicBezTo>
                <a:cubicBezTo>
                  <a:pt x="80203" y="680489"/>
                  <a:pt x="-25101" y="1014922"/>
                  <a:pt x="5591" y="908560"/>
                </a:cubicBezTo>
                <a:cubicBezTo>
                  <a:pt x="36283" y="802198"/>
                  <a:pt x="263295" y="59247"/>
                  <a:pt x="272291" y="3685"/>
                </a:cubicBezTo>
                <a:cubicBezTo>
                  <a:pt x="281287" y="-51877"/>
                  <a:pt x="64858" y="538672"/>
                  <a:pt x="59566" y="575185"/>
                </a:cubicBezTo>
                <a:cubicBezTo>
                  <a:pt x="54274" y="611698"/>
                  <a:pt x="227312" y="241810"/>
                  <a:pt x="237366" y="2322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9" name="フリーフォーム 658">
            <a:extLst>
              <a:ext uri="{FF2B5EF4-FFF2-40B4-BE49-F238E27FC236}">
                <a16:creationId xmlns:a16="http://schemas.microsoft.com/office/drawing/2014/main" id="{0C4E2820-0FF5-CF8E-C7B9-6B4E635AF3A7}"/>
              </a:ext>
            </a:extLst>
          </p:cNvPr>
          <p:cNvSpPr/>
          <p:nvPr/>
        </p:nvSpPr>
        <p:spPr>
          <a:xfrm>
            <a:off x="3866749" y="11584269"/>
            <a:ext cx="147038" cy="642831"/>
          </a:xfrm>
          <a:custGeom>
            <a:avLst/>
            <a:gdLst>
              <a:gd name="connsiteX0" fmla="*/ 86126 w 147038"/>
              <a:gd name="connsiteY0" fmla="*/ 4481 h 642831"/>
              <a:gd name="connsiteX1" fmla="*/ 130576 w 147038"/>
              <a:gd name="connsiteY1" fmla="*/ 93381 h 642831"/>
              <a:gd name="connsiteX2" fmla="*/ 95651 w 147038"/>
              <a:gd name="connsiteY2" fmla="*/ 233081 h 642831"/>
              <a:gd name="connsiteX3" fmla="*/ 108351 w 147038"/>
              <a:gd name="connsiteY3" fmla="*/ 207681 h 642831"/>
              <a:gd name="connsiteX4" fmla="*/ 401 w 147038"/>
              <a:gd name="connsiteY4" fmla="*/ 487081 h 642831"/>
              <a:gd name="connsiteX5" fmla="*/ 70251 w 147038"/>
              <a:gd name="connsiteY5" fmla="*/ 642656 h 642831"/>
              <a:gd name="connsiteX6" fmla="*/ 32151 w 147038"/>
              <a:gd name="connsiteY6" fmla="*/ 512481 h 642831"/>
              <a:gd name="connsiteX7" fmla="*/ 92476 w 147038"/>
              <a:gd name="connsiteY7" fmla="*/ 274356 h 642831"/>
              <a:gd name="connsiteX8" fmla="*/ 9926 w 147038"/>
              <a:gd name="connsiteY8" fmla="*/ 417231 h 642831"/>
              <a:gd name="connsiteX9" fmla="*/ 89301 w 147038"/>
              <a:gd name="connsiteY9" fmla="*/ 210856 h 642831"/>
              <a:gd name="connsiteX10" fmla="*/ 82951 w 147038"/>
              <a:gd name="connsiteY10" fmla="*/ 121956 h 642831"/>
              <a:gd name="connsiteX11" fmla="*/ 92476 w 147038"/>
              <a:gd name="connsiteY11" fmla="*/ 156881 h 642831"/>
              <a:gd name="connsiteX12" fmla="*/ 401 w 147038"/>
              <a:gd name="connsiteY12" fmla="*/ 74331 h 642831"/>
              <a:gd name="connsiteX13" fmla="*/ 67076 w 147038"/>
              <a:gd name="connsiteY13" fmla="*/ 144181 h 642831"/>
              <a:gd name="connsiteX14" fmla="*/ 146451 w 147038"/>
              <a:gd name="connsiteY14" fmla="*/ 23531 h 642831"/>
              <a:gd name="connsiteX15" fmla="*/ 86126 w 147038"/>
              <a:gd name="connsiteY15" fmla="*/ 4481 h 64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7038" h="642831">
                <a:moveTo>
                  <a:pt x="86126" y="4481"/>
                </a:moveTo>
                <a:cubicBezTo>
                  <a:pt x="83480" y="16123"/>
                  <a:pt x="128988" y="55281"/>
                  <a:pt x="130576" y="93381"/>
                </a:cubicBezTo>
                <a:cubicBezTo>
                  <a:pt x="132164" y="131481"/>
                  <a:pt x="99355" y="214031"/>
                  <a:pt x="95651" y="233081"/>
                </a:cubicBezTo>
                <a:cubicBezTo>
                  <a:pt x="91947" y="252131"/>
                  <a:pt x="124226" y="165348"/>
                  <a:pt x="108351" y="207681"/>
                </a:cubicBezTo>
                <a:cubicBezTo>
                  <a:pt x="92476" y="250014"/>
                  <a:pt x="6751" y="414585"/>
                  <a:pt x="401" y="487081"/>
                </a:cubicBezTo>
                <a:cubicBezTo>
                  <a:pt x="-5949" y="559577"/>
                  <a:pt x="64959" y="638423"/>
                  <a:pt x="70251" y="642656"/>
                </a:cubicBezTo>
                <a:cubicBezTo>
                  <a:pt x="75543" y="646889"/>
                  <a:pt x="28447" y="573864"/>
                  <a:pt x="32151" y="512481"/>
                </a:cubicBezTo>
                <a:cubicBezTo>
                  <a:pt x="35855" y="451098"/>
                  <a:pt x="96180" y="290231"/>
                  <a:pt x="92476" y="274356"/>
                </a:cubicBezTo>
                <a:cubicBezTo>
                  <a:pt x="88772" y="258481"/>
                  <a:pt x="10455" y="427814"/>
                  <a:pt x="9926" y="417231"/>
                </a:cubicBezTo>
                <a:cubicBezTo>
                  <a:pt x="9397" y="406648"/>
                  <a:pt x="77130" y="260069"/>
                  <a:pt x="89301" y="210856"/>
                </a:cubicBezTo>
                <a:cubicBezTo>
                  <a:pt x="101472" y="161644"/>
                  <a:pt x="82422" y="130952"/>
                  <a:pt x="82951" y="121956"/>
                </a:cubicBezTo>
                <a:cubicBezTo>
                  <a:pt x="83480" y="112960"/>
                  <a:pt x="106234" y="164819"/>
                  <a:pt x="92476" y="156881"/>
                </a:cubicBezTo>
                <a:cubicBezTo>
                  <a:pt x="78718" y="148944"/>
                  <a:pt x="4634" y="76448"/>
                  <a:pt x="401" y="74331"/>
                </a:cubicBezTo>
                <a:cubicBezTo>
                  <a:pt x="-3832" y="72214"/>
                  <a:pt x="42734" y="152648"/>
                  <a:pt x="67076" y="144181"/>
                </a:cubicBezTo>
                <a:cubicBezTo>
                  <a:pt x="91418" y="135714"/>
                  <a:pt x="139043" y="41523"/>
                  <a:pt x="146451" y="23531"/>
                </a:cubicBezTo>
                <a:cubicBezTo>
                  <a:pt x="153859" y="5539"/>
                  <a:pt x="88772" y="-7161"/>
                  <a:pt x="86126" y="44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0" name="フリーフォーム 659">
            <a:extLst>
              <a:ext uri="{FF2B5EF4-FFF2-40B4-BE49-F238E27FC236}">
                <a16:creationId xmlns:a16="http://schemas.microsoft.com/office/drawing/2014/main" id="{520809EC-F358-2A9A-6B73-E3227874923B}"/>
              </a:ext>
            </a:extLst>
          </p:cNvPr>
          <p:cNvSpPr/>
          <p:nvPr/>
        </p:nvSpPr>
        <p:spPr>
          <a:xfrm>
            <a:off x="3760375" y="11860254"/>
            <a:ext cx="199057" cy="540032"/>
          </a:xfrm>
          <a:custGeom>
            <a:avLst/>
            <a:gdLst>
              <a:gd name="connsiteX0" fmla="*/ 46450 w 199057"/>
              <a:gd name="connsiteY0" fmla="*/ 74571 h 540032"/>
              <a:gd name="connsiteX1" fmla="*/ 52800 w 199057"/>
              <a:gd name="connsiteY1" fmla="*/ 125371 h 540032"/>
              <a:gd name="connsiteX2" fmla="*/ 11525 w 199057"/>
              <a:gd name="connsiteY2" fmla="*/ 306346 h 540032"/>
              <a:gd name="connsiteX3" fmla="*/ 109950 w 199057"/>
              <a:gd name="connsiteY3" fmla="*/ 280946 h 540032"/>
              <a:gd name="connsiteX4" fmla="*/ 78200 w 199057"/>
              <a:gd name="connsiteY4" fmla="*/ 385721 h 540032"/>
              <a:gd name="connsiteX5" fmla="*/ 132175 w 199057"/>
              <a:gd name="connsiteY5" fmla="*/ 334921 h 540032"/>
              <a:gd name="connsiteX6" fmla="*/ 198850 w 199057"/>
              <a:gd name="connsiteY6" fmla="*/ 411121 h 540032"/>
              <a:gd name="connsiteX7" fmla="*/ 154400 w 199057"/>
              <a:gd name="connsiteY7" fmla="*/ 433346 h 540032"/>
              <a:gd name="connsiteX8" fmla="*/ 192500 w 199057"/>
              <a:gd name="connsiteY8" fmla="*/ 538121 h 540032"/>
              <a:gd name="connsiteX9" fmla="*/ 75025 w 199057"/>
              <a:gd name="connsiteY9" fmla="*/ 331746 h 540032"/>
              <a:gd name="connsiteX10" fmla="*/ 5175 w 199057"/>
              <a:gd name="connsiteY10" fmla="*/ 303171 h 540032"/>
              <a:gd name="connsiteX11" fmla="*/ 8350 w 199057"/>
              <a:gd name="connsiteY11" fmla="*/ 214271 h 540032"/>
              <a:gd name="connsiteX12" fmla="*/ 33750 w 199057"/>
              <a:gd name="connsiteY12" fmla="*/ 220621 h 540032"/>
              <a:gd name="connsiteX13" fmla="*/ 167100 w 199057"/>
              <a:gd name="connsiteY13" fmla="*/ 1546 h 540032"/>
              <a:gd name="connsiteX14" fmla="*/ 75025 w 199057"/>
              <a:gd name="connsiteY14" fmla="*/ 122196 h 540032"/>
              <a:gd name="connsiteX15" fmla="*/ 90900 w 199057"/>
              <a:gd name="connsiteY15" fmla="*/ 109496 h 540032"/>
              <a:gd name="connsiteX16" fmla="*/ 46450 w 199057"/>
              <a:gd name="connsiteY16" fmla="*/ 74571 h 54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057" h="540032">
                <a:moveTo>
                  <a:pt x="46450" y="74571"/>
                </a:moveTo>
                <a:cubicBezTo>
                  <a:pt x="40100" y="77217"/>
                  <a:pt x="58621" y="86742"/>
                  <a:pt x="52800" y="125371"/>
                </a:cubicBezTo>
                <a:cubicBezTo>
                  <a:pt x="46979" y="164000"/>
                  <a:pt x="2000" y="280417"/>
                  <a:pt x="11525" y="306346"/>
                </a:cubicBezTo>
                <a:cubicBezTo>
                  <a:pt x="21050" y="332275"/>
                  <a:pt x="98838" y="267717"/>
                  <a:pt x="109950" y="280946"/>
                </a:cubicBezTo>
                <a:cubicBezTo>
                  <a:pt x="121062" y="294175"/>
                  <a:pt x="74496" y="376725"/>
                  <a:pt x="78200" y="385721"/>
                </a:cubicBezTo>
                <a:cubicBezTo>
                  <a:pt x="81904" y="394717"/>
                  <a:pt x="112067" y="330688"/>
                  <a:pt x="132175" y="334921"/>
                </a:cubicBezTo>
                <a:cubicBezTo>
                  <a:pt x="152283" y="339154"/>
                  <a:pt x="195146" y="394717"/>
                  <a:pt x="198850" y="411121"/>
                </a:cubicBezTo>
                <a:cubicBezTo>
                  <a:pt x="202554" y="427525"/>
                  <a:pt x="155458" y="412179"/>
                  <a:pt x="154400" y="433346"/>
                </a:cubicBezTo>
                <a:cubicBezTo>
                  <a:pt x="153342" y="454513"/>
                  <a:pt x="205729" y="555054"/>
                  <a:pt x="192500" y="538121"/>
                </a:cubicBezTo>
                <a:cubicBezTo>
                  <a:pt x="179271" y="521188"/>
                  <a:pt x="106246" y="370904"/>
                  <a:pt x="75025" y="331746"/>
                </a:cubicBezTo>
                <a:cubicBezTo>
                  <a:pt x="43804" y="292588"/>
                  <a:pt x="16287" y="322750"/>
                  <a:pt x="5175" y="303171"/>
                </a:cubicBezTo>
                <a:cubicBezTo>
                  <a:pt x="-5937" y="283592"/>
                  <a:pt x="3588" y="228029"/>
                  <a:pt x="8350" y="214271"/>
                </a:cubicBezTo>
                <a:cubicBezTo>
                  <a:pt x="13112" y="200513"/>
                  <a:pt x="7292" y="256075"/>
                  <a:pt x="33750" y="220621"/>
                </a:cubicBezTo>
                <a:cubicBezTo>
                  <a:pt x="60208" y="185167"/>
                  <a:pt x="160221" y="17950"/>
                  <a:pt x="167100" y="1546"/>
                </a:cubicBezTo>
                <a:cubicBezTo>
                  <a:pt x="173979" y="-14858"/>
                  <a:pt x="87725" y="104204"/>
                  <a:pt x="75025" y="122196"/>
                </a:cubicBezTo>
                <a:cubicBezTo>
                  <a:pt x="62325" y="140188"/>
                  <a:pt x="94075" y="112142"/>
                  <a:pt x="90900" y="109496"/>
                </a:cubicBezTo>
                <a:cubicBezTo>
                  <a:pt x="87725" y="106850"/>
                  <a:pt x="52800" y="71925"/>
                  <a:pt x="46450" y="745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1" name="フリーフォーム 660">
            <a:extLst>
              <a:ext uri="{FF2B5EF4-FFF2-40B4-BE49-F238E27FC236}">
                <a16:creationId xmlns:a16="http://schemas.microsoft.com/office/drawing/2014/main" id="{19916FDD-DC2D-5B28-E059-0B5ACDB62A04}"/>
              </a:ext>
            </a:extLst>
          </p:cNvPr>
          <p:cNvSpPr/>
          <p:nvPr/>
        </p:nvSpPr>
        <p:spPr>
          <a:xfrm>
            <a:off x="3724264" y="12108396"/>
            <a:ext cx="137106" cy="296408"/>
          </a:xfrm>
          <a:custGeom>
            <a:avLst/>
            <a:gdLst>
              <a:gd name="connsiteX0" fmla="*/ 11 w 137106"/>
              <a:gd name="connsiteY0" fmla="*/ 1054 h 296408"/>
              <a:gd name="connsiteX1" fmla="*/ 98436 w 137106"/>
              <a:gd name="connsiteY1" fmla="*/ 213779 h 296408"/>
              <a:gd name="connsiteX2" fmla="*/ 63511 w 137106"/>
              <a:gd name="connsiteY2" fmla="*/ 159804 h 296408"/>
              <a:gd name="connsiteX3" fmla="*/ 136536 w 137106"/>
              <a:gd name="connsiteY3" fmla="*/ 296329 h 296408"/>
              <a:gd name="connsiteX4" fmla="*/ 92086 w 137106"/>
              <a:gd name="connsiteY4" fmla="*/ 137579 h 296408"/>
              <a:gd name="connsiteX5" fmla="*/ 11 w 137106"/>
              <a:gd name="connsiteY5" fmla="*/ 1054 h 29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106" h="296408">
                <a:moveTo>
                  <a:pt x="11" y="1054"/>
                </a:moveTo>
                <a:cubicBezTo>
                  <a:pt x="1069" y="13754"/>
                  <a:pt x="87853" y="187321"/>
                  <a:pt x="98436" y="213779"/>
                </a:cubicBezTo>
                <a:cubicBezTo>
                  <a:pt x="109019" y="240237"/>
                  <a:pt x="57161" y="146046"/>
                  <a:pt x="63511" y="159804"/>
                </a:cubicBezTo>
                <a:cubicBezTo>
                  <a:pt x="69861" y="173562"/>
                  <a:pt x="131774" y="300033"/>
                  <a:pt x="136536" y="296329"/>
                </a:cubicBezTo>
                <a:cubicBezTo>
                  <a:pt x="141298" y="292625"/>
                  <a:pt x="115369" y="181500"/>
                  <a:pt x="92086" y="137579"/>
                </a:cubicBezTo>
                <a:cubicBezTo>
                  <a:pt x="68803" y="93658"/>
                  <a:pt x="-1047" y="-11646"/>
                  <a:pt x="11" y="10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2" name="フリーフォーム 661">
            <a:extLst>
              <a:ext uri="{FF2B5EF4-FFF2-40B4-BE49-F238E27FC236}">
                <a16:creationId xmlns:a16="http://schemas.microsoft.com/office/drawing/2014/main" id="{436AFB05-D47B-DB59-2714-64DF963738F9}"/>
              </a:ext>
            </a:extLst>
          </p:cNvPr>
          <p:cNvSpPr/>
          <p:nvPr/>
        </p:nvSpPr>
        <p:spPr>
          <a:xfrm>
            <a:off x="3898781" y="11544298"/>
            <a:ext cx="273515" cy="638226"/>
          </a:xfrm>
          <a:custGeom>
            <a:avLst/>
            <a:gdLst>
              <a:gd name="connsiteX0" fmla="*/ 273169 w 273515"/>
              <a:gd name="connsiteY0" fmla="*/ 44452 h 638226"/>
              <a:gd name="connsiteX1" fmla="*/ 146169 w 273515"/>
              <a:gd name="connsiteY1" fmla="*/ 165102 h 638226"/>
              <a:gd name="connsiteX2" fmla="*/ 54094 w 273515"/>
              <a:gd name="connsiteY2" fmla="*/ 317502 h 638226"/>
              <a:gd name="connsiteX3" fmla="*/ 104894 w 273515"/>
              <a:gd name="connsiteY3" fmla="*/ 247652 h 638226"/>
              <a:gd name="connsiteX4" fmla="*/ 25519 w 273515"/>
              <a:gd name="connsiteY4" fmla="*/ 469902 h 638226"/>
              <a:gd name="connsiteX5" fmla="*/ 41394 w 273515"/>
              <a:gd name="connsiteY5" fmla="*/ 638177 h 638226"/>
              <a:gd name="connsiteX6" fmla="*/ 25519 w 273515"/>
              <a:gd name="connsiteY6" fmla="*/ 485777 h 638226"/>
              <a:gd name="connsiteX7" fmla="*/ 44569 w 273515"/>
              <a:gd name="connsiteY7" fmla="*/ 330202 h 638226"/>
              <a:gd name="connsiteX8" fmla="*/ 181094 w 273515"/>
              <a:gd name="connsiteY8" fmla="*/ 2 h 638226"/>
              <a:gd name="connsiteX9" fmla="*/ 119 w 273515"/>
              <a:gd name="connsiteY9" fmla="*/ 323852 h 638226"/>
              <a:gd name="connsiteX10" fmla="*/ 152519 w 273515"/>
              <a:gd name="connsiteY10" fmla="*/ 136527 h 638226"/>
              <a:gd name="connsiteX11" fmla="*/ 104894 w 273515"/>
              <a:gd name="connsiteY11" fmla="*/ 155577 h 638226"/>
              <a:gd name="connsiteX12" fmla="*/ 273169 w 273515"/>
              <a:gd name="connsiteY12" fmla="*/ 44452 h 63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515" h="638226">
                <a:moveTo>
                  <a:pt x="273169" y="44452"/>
                </a:moveTo>
                <a:cubicBezTo>
                  <a:pt x="280048" y="46039"/>
                  <a:pt x="182681" y="119594"/>
                  <a:pt x="146169" y="165102"/>
                </a:cubicBezTo>
                <a:cubicBezTo>
                  <a:pt x="109657" y="210610"/>
                  <a:pt x="60973" y="303744"/>
                  <a:pt x="54094" y="317502"/>
                </a:cubicBezTo>
                <a:cubicBezTo>
                  <a:pt x="47215" y="331260"/>
                  <a:pt x="109656" y="222252"/>
                  <a:pt x="104894" y="247652"/>
                </a:cubicBezTo>
                <a:cubicBezTo>
                  <a:pt x="100132" y="273052"/>
                  <a:pt x="36102" y="404815"/>
                  <a:pt x="25519" y="469902"/>
                </a:cubicBezTo>
                <a:cubicBezTo>
                  <a:pt x="14936" y="534989"/>
                  <a:pt x="41394" y="635531"/>
                  <a:pt x="41394" y="638177"/>
                </a:cubicBezTo>
                <a:cubicBezTo>
                  <a:pt x="41394" y="640823"/>
                  <a:pt x="24990" y="537106"/>
                  <a:pt x="25519" y="485777"/>
                </a:cubicBezTo>
                <a:cubicBezTo>
                  <a:pt x="26048" y="434448"/>
                  <a:pt x="18640" y="411164"/>
                  <a:pt x="44569" y="330202"/>
                </a:cubicBezTo>
                <a:cubicBezTo>
                  <a:pt x="70498" y="249240"/>
                  <a:pt x="188502" y="1060"/>
                  <a:pt x="181094" y="2"/>
                </a:cubicBezTo>
                <a:cubicBezTo>
                  <a:pt x="173686" y="-1056"/>
                  <a:pt x="4882" y="301098"/>
                  <a:pt x="119" y="323852"/>
                </a:cubicBezTo>
                <a:cubicBezTo>
                  <a:pt x="-4644" y="346606"/>
                  <a:pt x="135056" y="164573"/>
                  <a:pt x="152519" y="136527"/>
                </a:cubicBezTo>
                <a:cubicBezTo>
                  <a:pt x="169981" y="108481"/>
                  <a:pt x="78436" y="173040"/>
                  <a:pt x="104894" y="155577"/>
                </a:cubicBezTo>
                <a:cubicBezTo>
                  <a:pt x="131352" y="138114"/>
                  <a:pt x="266290" y="42865"/>
                  <a:pt x="273169" y="444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3" name="フリーフォーム 662">
            <a:extLst>
              <a:ext uri="{FF2B5EF4-FFF2-40B4-BE49-F238E27FC236}">
                <a16:creationId xmlns:a16="http://schemas.microsoft.com/office/drawing/2014/main" id="{8F40F471-1B69-609E-790B-C0916E16E4E1}"/>
              </a:ext>
            </a:extLst>
          </p:cNvPr>
          <p:cNvSpPr/>
          <p:nvPr/>
        </p:nvSpPr>
        <p:spPr>
          <a:xfrm>
            <a:off x="3954740" y="11562739"/>
            <a:ext cx="312559" cy="620625"/>
          </a:xfrm>
          <a:custGeom>
            <a:avLst/>
            <a:gdLst>
              <a:gd name="connsiteX0" fmla="*/ 312460 w 312559"/>
              <a:gd name="connsiteY0" fmla="*/ 611 h 620625"/>
              <a:gd name="connsiteX1" fmla="*/ 172760 w 312559"/>
              <a:gd name="connsiteY1" fmla="*/ 245086 h 620625"/>
              <a:gd name="connsiteX2" fmla="*/ 175935 w 312559"/>
              <a:gd name="connsiteY2" fmla="*/ 276836 h 620625"/>
              <a:gd name="connsiteX3" fmla="*/ 172760 w 312559"/>
              <a:gd name="connsiteY3" fmla="*/ 448286 h 620625"/>
              <a:gd name="connsiteX4" fmla="*/ 191810 w 312559"/>
              <a:gd name="connsiteY4" fmla="*/ 359386 h 620625"/>
              <a:gd name="connsiteX5" fmla="*/ 172760 w 312559"/>
              <a:gd name="connsiteY5" fmla="*/ 610211 h 620625"/>
              <a:gd name="connsiteX6" fmla="*/ 169585 w 312559"/>
              <a:gd name="connsiteY6" fmla="*/ 460986 h 620625"/>
              <a:gd name="connsiteX7" fmla="*/ 169585 w 312559"/>
              <a:gd name="connsiteY7" fmla="*/ 540361 h 620625"/>
              <a:gd name="connsiteX8" fmla="*/ 61635 w 312559"/>
              <a:gd name="connsiteY8" fmla="*/ 565761 h 620625"/>
              <a:gd name="connsiteX9" fmla="*/ 4485 w 312559"/>
              <a:gd name="connsiteY9" fmla="*/ 559411 h 620625"/>
              <a:gd name="connsiteX10" fmla="*/ 179110 w 312559"/>
              <a:gd name="connsiteY10" fmla="*/ 540361 h 620625"/>
              <a:gd name="connsiteX11" fmla="*/ 39410 w 312559"/>
              <a:gd name="connsiteY11" fmla="*/ 616561 h 620625"/>
              <a:gd name="connsiteX12" fmla="*/ 20360 w 312559"/>
              <a:gd name="connsiteY12" fmla="*/ 603861 h 620625"/>
              <a:gd name="connsiteX13" fmla="*/ 131485 w 312559"/>
              <a:gd name="connsiteY13" fmla="*/ 549886 h 620625"/>
              <a:gd name="connsiteX14" fmla="*/ 102910 w 312559"/>
              <a:gd name="connsiteY14" fmla="*/ 407011 h 620625"/>
              <a:gd name="connsiteX15" fmla="*/ 163235 w 312559"/>
              <a:gd name="connsiteY15" fmla="*/ 451461 h 620625"/>
              <a:gd name="connsiteX16" fmla="*/ 150535 w 312559"/>
              <a:gd name="connsiteY16" fmla="*/ 251436 h 620625"/>
              <a:gd name="connsiteX17" fmla="*/ 144185 w 312559"/>
              <a:gd name="connsiteY17" fmla="*/ 175236 h 620625"/>
              <a:gd name="connsiteX18" fmla="*/ 194985 w 312559"/>
              <a:gd name="connsiteY18" fmla="*/ 175236 h 620625"/>
              <a:gd name="connsiteX19" fmla="*/ 312460 w 312559"/>
              <a:gd name="connsiteY19" fmla="*/ 611 h 62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2559" h="620625">
                <a:moveTo>
                  <a:pt x="312460" y="611"/>
                </a:moveTo>
                <a:cubicBezTo>
                  <a:pt x="308756" y="12253"/>
                  <a:pt x="195514" y="199049"/>
                  <a:pt x="172760" y="245086"/>
                </a:cubicBezTo>
                <a:cubicBezTo>
                  <a:pt x="150006" y="291123"/>
                  <a:pt x="175935" y="242969"/>
                  <a:pt x="175935" y="276836"/>
                </a:cubicBezTo>
                <a:cubicBezTo>
                  <a:pt x="175935" y="310703"/>
                  <a:pt x="170114" y="434528"/>
                  <a:pt x="172760" y="448286"/>
                </a:cubicBezTo>
                <a:cubicBezTo>
                  <a:pt x="175406" y="462044"/>
                  <a:pt x="191810" y="332399"/>
                  <a:pt x="191810" y="359386"/>
                </a:cubicBezTo>
                <a:cubicBezTo>
                  <a:pt x="191810" y="386373"/>
                  <a:pt x="176464" y="593278"/>
                  <a:pt x="172760" y="610211"/>
                </a:cubicBezTo>
                <a:cubicBezTo>
                  <a:pt x="169056" y="627144"/>
                  <a:pt x="170114" y="472628"/>
                  <a:pt x="169585" y="460986"/>
                </a:cubicBezTo>
                <a:cubicBezTo>
                  <a:pt x="169056" y="449344"/>
                  <a:pt x="187577" y="522899"/>
                  <a:pt x="169585" y="540361"/>
                </a:cubicBezTo>
                <a:cubicBezTo>
                  <a:pt x="151593" y="557823"/>
                  <a:pt x="89152" y="562586"/>
                  <a:pt x="61635" y="565761"/>
                </a:cubicBezTo>
                <a:cubicBezTo>
                  <a:pt x="34118" y="568936"/>
                  <a:pt x="-15094" y="563644"/>
                  <a:pt x="4485" y="559411"/>
                </a:cubicBezTo>
                <a:cubicBezTo>
                  <a:pt x="24064" y="555178"/>
                  <a:pt x="173289" y="530836"/>
                  <a:pt x="179110" y="540361"/>
                </a:cubicBezTo>
                <a:cubicBezTo>
                  <a:pt x="184931" y="549886"/>
                  <a:pt x="65868" y="605978"/>
                  <a:pt x="39410" y="616561"/>
                </a:cubicBezTo>
                <a:cubicBezTo>
                  <a:pt x="12952" y="627144"/>
                  <a:pt x="5014" y="614973"/>
                  <a:pt x="20360" y="603861"/>
                </a:cubicBezTo>
                <a:cubicBezTo>
                  <a:pt x="35706" y="592749"/>
                  <a:pt x="117727" y="582694"/>
                  <a:pt x="131485" y="549886"/>
                </a:cubicBezTo>
                <a:cubicBezTo>
                  <a:pt x="145243" y="517078"/>
                  <a:pt x="97618" y="423415"/>
                  <a:pt x="102910" y="407011"/>
                </a:cubicBezTo>
                <a:cubicBezTo>
                  <a:pt x="108202" y="390607"/>
                  <a:pt x="155298" y="477390"/>
                  <a:pt x="163235" y="451461"/>
                </a:cubicBezTo>
                <a:cubicBezTo>
                  <a:pt x="171172" y="425532"/>
                  <a:pt x="153710" y="297473"/>
                  <a:pt x="150535" y="251436"/>
                </a:cubicBezTo>
                <a:cubicBezTo>
                  <a:pt x="147360" y="205399"/>
                  <a:pt x="136777" y="187936"/>
                  <a:pt x="144185" y="175236"/>
                </a:cubicBezTo>
                <a:cubicBezTo>
                  <a:pt x="151593" y="162536"/>
                  <a:pt x="174877" y="203282"/>
                  <a:pt x="194985" y="175236"/>
                </a:cubicBezTo>
                <a:cubicBezTo>
                  <a:pt x="215093" y="147190"/>
                  <a:pt x="316164" y="-11031"/>
                  <a:pt x="312460" y="6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4" name="フリーフォーム 663">
            <a:extLst>
              <a:ext uri="{FF2B5EF4-FFF2-40B4-BE49-F238E27FC236}">
                <a16:creationId xmlns:a16="http://schemas.microsoft.com/office/drawing/2014/main" id="{701BC7BB-E727-886B-9B6E-4A5F04256697}"/>
              </a:ext>
            </a:extLst>
          </p:cNvPr>
          <p:cNvSpPr/>
          <p:nvPr/>
        </p:nvSpPr>
        <p:spPr>
          <a:xfrm>
            <a:off x="4132542" y="11506196"/>
            <a:ext cx="219156" cy="807046"/>
          </a:xfrm>
          <a:custGeom>
            <a:avLst/>
            <a:gdLst>
              <a:gd name="connsiteX0" fmla="*/ 17183 w 219156"/>
              <a:gd name="connsiteY0" fmla="*/ 19054 h 807046"/>
              <a:gd name="connsiteX1" fmla="*/ 163233 w 219156"/>
              <a:gd name="connsiteY1" fmla="*/ 209554 h 807046"/>
              <a:gd name="connsiteX2" fmla="*/ 121958 w 219156"/>
              <a:gd name="connsiteY2" fmla="*/ 269879 h 807046"/>
              <a:gd name="connsiteX3" fmla="*/ 198158 w 219156"/>
              <a:gd name="connsiteY3" fmla="*/ 244479 h 807046"/>
              <a:gd name="connsiteX4" fmla="*/ 71158 w 219156"/>
              <a:gd name="connsiteY4" fmla="*/ 349254 h 807046"/>
              <a:gd name="connsiteX5" fmla="*/ 64808 w 219156"/>
              <a:gd name="connsiteY5" fmla="*/ 542929 h 807046"/>
              <a:gd name="connsiteX6" fmla="*/ 1308 w 219156"/>
              <a:gd name="connsiteY6" fmla="*/ 523879 h 807046"/>
              <a:gd name="connsiteX7" fmla="*/ 131483 w 219156"/>
              <a:gd name="connsiteY7" fmla="*/ 622304 h 807046"/>
              <a:gd name="connsiteX8" fmla="*/ 147358 w 219156"/>
              <a:gd name="connsiteY8" fmla="*/ 663579 h 807046"/>
              <a:gd name="connsiteX9" fmla="*/ 214033 w 219156"/>
              <a:gd name="connsiteY9" fmla="*/ 558804 h 807046"/>
              <a:gd name="connsiteX10" fmla="*/ 169583 w 219156"/>
              <a:gd name="connsiteY10" fmla="*/ 682629 h 807046"/>
              <a:gd name="connsiteX11" fmla="*/ 147358 w 219156"/>
              <a:gd name="connsiteY11" fmla="*/ 806454 h 807046"/>
              <a:gd name="connsiteX12" fmla="*/ 156883 w 219156"/>
              <a:gd name="connsiteY12" fmla="*/ 727079 h 807046"/>
              <a:gd name="connsiteX13" fmla="*/ 115608 w 219156"/>
              <a:gd name="connsiteY13" fmla="*/ 669929 h 807046"/>
              <a:gd name="connsiteX14" fmla="*/ 121958 w 219156"/>
              <a:gd name="connsiteY14" fmla="*/ 638179 h 807046"/>
              <a:gd name="connsiteX15" fmla="*/ 17183 w 219156"/>
              <a:gd name="connsiteY15" fmla="*/ 476254 h 807046"/>
              <a:gd name="connsiteX16" fmla="*/ 74333 w 219156"/>
              <a:gd name="connsiteY16" fmla="*/ 228604 h 807046"/>
              <a:gd name="connsiteX17" fmla="*/ 39408 w 219156"/>
              <a:gd name="connsiteY17" fmla="*/ 387354 h 807046"/>
              <a:gd name="connsiteX18" fmla="*/ 175933 w 219156"/>
              <a:gd name="connsiteY18" fmla="*/ 212729 h 807046"/>
              <a:gd name="connsiteX19" fmla="*/ 217208 w 219156"/>
              <a:gd name="connsiteY19" fmla="*/ 4 h 807046"/>
              <a:gd name="connsiteX20" fmla="*/ 125133 w 219156"/>
              <a:gd name="connsiteY20" fmla="*/ 206379 h 807046"/>
              <a:gd name="connsiteX21" fmla="*/ 83858 w 219156"/>
              <a:gd name="connsiteY21" fmla="*/ 63504 h 807046"/>
              <a:gd name="connsiteX22" fmla="*/ 17183 w 219156"/>
              <a:gd name="connsiteY22" fmla="*/ 19054 h 80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156" h="807046">
                <a:moveTo>
                  <a:pt x="17183" y="19054"/>
                </a:moveTo>
                <a:cubicBezTo>
                  <a:pt x="30412" y="43396"/>
                  <a:pt x="145771" y="167750"/>
                  <a:pt x="163233" y="209554"/>
                </a:cubicBezTo>
                <a:cubicBezTo>
                  <a:pt x="180695" y="251358"/>
                  <a:pt x="116137" y="264058"/>
                  <a:pt x="121958" y="269879"/>
                </a:cubicBezTo>
                <a:cubicBezTo>
                  <a:pt x="127779" y="275700"/>
                  <a:pt x="206625" y="231250"/>
                  <a:pt x="198158" y="244479"/>
                </a:cubicBezTo>
                <a:cubicBezTo>
                  <a:pt x="189691" y="257708"/>
                  <a:pt x="93383" y="299512"/>
                  <a:pt x="71158" y="349254"/>
                </a:cubicBezTo>
                <a:cubicBezTo>
                  <a:pt x="48933" y="398996"/>
                  <a:pt x="76450" y="513825"/>
                  <a:pt x="64808" y="542929"/>
                </a:cubicBezTo>
                <a:cubicBezTo>
                  <a:pt x="53166" y="572033"/>
                  <a:pt x="-9804" y="510650"/>
                  <a:pt x="1308" y="523879"/>
                </a:cubicBezTo>
                <a:cubicBezTo>
                  <a:pt x="12420" y="537108"/>
                  <a:pt x="107141" y="599021"/>
                  <a:pt x="131483" y="622304"/>
                </a:cubicBezTo>
                <a:cubicBezTo>
                  <a:pt x="155825" y="645587"/>
                  <a:pt x="133600" y="674162"/>
                  <a:pt x="147358" y="663579"/>
                </a:cubicBezTo>
                <a:cubicBezTo>
                  <a:pt x="161116" y="652996"/>
                  <a:pt x="210329" y="555629"/>
                  <a:pt x="214033" y="558804"/>
                </a:cubicBezTo>
                <a:cubicBezTo>
                  <a:pt x="217737" y="561979"/>
                  <a:pt x="180695" y="641354"/>
                  <a:pt x="169583" y="682629"/>
                </a:cubicBezTo>
                <a:cubicBezTo>
                  <a:pt x="158471" y="723904"/>
                  <a:pt x="149475" y="799046"/>
                  <a:pt x="147358" y="806454"/>
                </a:cubicBezTo>
                <a:cubicBezTo>
                  <a:pt x="145241" y="813862"/>
                  <a:pt x="162175" y="749833"/>
                  <a:pt x="156883" y="727079"/>
                </a:cubicBezTo>
                <a:cubicBezTo>
                  <a:pt x="151591" y="704325"/>
                  <a:pt x="121429" y="684746"/>
                  <a:pt x="115608" y="669929"/>
                </a:cubicBezTo>
                <a:cubicBezTo>
                  <a:pt x="109787" y="655112"/>
                  <a:pt x="138362" y="670458"/>
                  <a:pt x="121958" y="638179"/>
                </a:cubicBezTo>
                <a:cubicBezTo>
                  <a:pt x="105554" y="605900"/>
                  <a:pt x="25121" y="544517"/>
                  <a:pt x="17183" y="476254"/>
                </a:cubicBezTo>
                <a:cubicBezTo>
                  <a:pt x="9245" y="407992"/>
                  <a:pt x="70629" y="243421"/>
                  <a:pt x="74333" y="228604"/>
                </a:cubicBezTo>
                <a:cubicBezTo>
                  <a:pt x="78037" y="213787"/>
                  <a:pt x="22475" y="390000"/>
                  <a:pt x="39408" y="387354"/>
                </a:cubicBezTo>
                <a:cubicBezTo>
                  <a:pt x="56341" y="384708"/>
                  <a:pt x="146300" y="277287"/>
                  <a:pt x="175933" y="212729"/>
                </a:cubicBezTo>
                <a:cubicBezTo>
                  <a:pt x="205566" y="148171"/>
                  <a:pt x="225675" y="1062"/>
                  <a:pt x="217208" y="4"/>
                </a:cubicBezTo>
                <a:cubicBezTo>
                  <a:pt x="208741" y="-1054"/>
                  <a:pt x="147358" y="195796"/>
                  <a:pt x="125133" y="206379"/>
                </a:cubicBezTo>
                <a:cubicBezTo>
                  <a:pt x="102908" y="216962"/>
                  <a:pt x="101850" y="92079"/>
                  <a:pt x="83858" y="63504"/>
                </a:cubicBezTo>
                <a:cubicBezTo>
                  <a:pt x="65866" y="34929"/>
                  <a:pt x="3954" y="-5288"/>
                  <a:pt x="17183" y="190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5" name="フリーフォーム 664">
            <a:extLst>
              <a:ext uri="{FF2B5EF4-FFF2-40B4-BE49-F238E27FC236}">
                <a16:creationId xmlns:a16="http://schemas.microsoft.com/office/drawing/2014/main" id="{06B620C4-F679-FB67-357C-7F6D502F265B}"/>
              </a:ext>
            </a:extLst>
          </p:cNvPr>
          <p:cNvSpPr/>
          <p:nvPr/>
        </p:nvSpPr>
        <p:spPr>
          <a:xfrm>
            <a:off x="3879622" y="12122150"/>
            <a:ext cx="447970" cy="227684"/>
          </a:xfrm>
          <a:custGeom>
            <a:avLst/>
            <a:gdLst>
              <a:gd name="connsiteX0" fmla="*/ 228 w 447970"/>
              <a:gd name="connsiteY0" fmla="*/ 0 h 227684"/>
              <a:gd name="connsiteX1" fmla="*/ 47853 w 447970"/>
              <a:gd name="connsiteY1" fmla="*/ 50800 h 227684"/>
              <a:gd name="connsiteX2" fmla="*/ 270103 w 447970"/>
              <a:gd name="connsiteY2" fmla="*/ 219075 h 227684"/>
              <a:gd name="connsiteX3" fmla="*/ 260578 w 447970"/>
              <a:gd name="connsiteY3" fmla="*/ 203200 h 227684"/>
              <a:gd name="connsiteX4" fmla="*/ 397103 w 447970"/>
              <a:gd name="connsiteY4" fmla="*/ 203200 h 227684"/>
              <a:gd name="connsiteX5" fmla="*/ 349478 w 447970"/>
              <a:gd name="connsiteY5" fmla="*/ 190500 h 227684"/>
              <a:gd name="connsiteX6" fmla="*/ 441553 w 447970"/>
              <a:gd name="connsiteY6" fmla="*/ 206375 h 227684"/>
              <a:gd name="connsiteX7" fmla="*/ 400278 w 447970"/>
              <a:gd name="connsiteY7" fmla="*/ 174625 h 227684"/>
              <a:gd name="connsiteX8" fmla="*/ 447903 w 447970"/>
              <a:gd name="connsiteY8" fmla="*/ 44450 h 227684"/>
              <a:gd name="connsiteX9" fmla="*/ 387578 w 447970"/>
              <a:gd name="connsiteY9" fmla="*/ 146050 h 227684"/>
              <a:gd name="connsiteX10" fmla="*/ 330428 w 447970"/>
              <a:gd name="connsiteY10" fmla="*/ 104775 h 227684"/>
              <a:gd name="connsiteX11" fmla="*/ 387578 w 447970"/>
              <a:gd name="connsiteY11" fmla="*/ 152400 h 227684"/>
              <a:gd name="connsiteX12" fmla="*/ 228828 w 447970"/>
              <a:gd name="connsiteY12" fmla="*/ 174625 h 227684"/>
              <a:gd name="connsiteX13" fmla="*/ 282803 w 447970"/>
              <a:gd name="connsiteY13" fmla="*/ 107950 h 227684"/>
              <a:gd name="connsiteX14" fmla="*/ 206603 w 447970"/>
              <a:gd name="connsiteY14" fmla="*/ 152400 h 227684"/>
              <a:gd name="connsiteX15" fmla="*/ 279628 w 447970"/>
              <a:gd name="connsiteY15" fmla="*/ 69850 h 227684"/>
              <a:gd name="connsiteX16" fmla="*/ 225653 w 447970"/>
              <a:gd name="connsiteY16" fmla="*/ 69850 h 227684"/>
              <a:gd name="connsiteX17" fmla="*/ 219303 w 447970"/>
              <a:gd name="connsiteY17" fmla="*/ 161925 h 227684"/>
              <a:gd name="connsiteX18" fmla="*/ 158978 w 447970"/>
              <a:gd name="connsiteY18" fmla="*/ 92075 h 227684"/>
              <a:gd name="connsiteX19" fmla="*/ 178028 w 447970"/>
              <a:gd name="connsiteY19" fmla="*/ 139700 h 227684"/>
              <a:gd name="connsiteX20" fmla="*/ 35153 w 447970"/>
              <a:gd name="connsiteY20" fmla="*/ 50800 h 227684"/>
              <a:gd name="connsiteX21" fmla="*/ 228 w 447970"/>
              <a:gd name="connsiteY21" fmla="*/ 0 h 22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7970" h="227684">
                <a:moveTo>
                  <a:pt x="228" y="0"/>
                </a:moveTo>
                <a:cubicBezTo>
                  <a:pt x="2345" y="0"/>
                  <a:pt x="2874" y="14288"/>
                  <a:pt x="47853" y="50800"/>
                </a:cubicBezTo>
                <a:cubicBezTo>
                  <a:pt x="92832" y="87313"/>
                  <a:pt x="234649" y="193675"/>
                  <a:pt x="270103" y="219075"/>
                </a:cubicBezTo>
                <a:cubicBezTo>
                  <a:pt x="305557" y="244475"/>
                  <a:pt x="239411" y="205846"/>
                  <a:pt x="260578" y="203200"/>
                </a:cubicBezTo>
                <a:cubicBezTo>
                  <a:pt x="281745" y="200554"/>
                  <a:pt x="382286" y="205317"/>
                  <a:pt x="397103" y="203200"/>
                </a:cubicBezTo>
                <a:cubicBezTo>
                  <a:pt x="411920" y="201083"/>
                  <a:pt x="342070" y="189971"/>
                  <a:pt x="349478" y="190500"/>
                </a:cubicBezTo>
                <a:cubicBezTo>
                  <a:pt x="356886" y="191029"/>
                  <a:pt x="433086" y="209021"/>
                  <a:pt x="441553" y="206375"/>
                </a:cubicBezTo>
                <a:cubicBezTo>
                  <a:pt x="450020" y="203729"/>
                  <a:pt x="399220" y="201612"/>
                  <a:pt x="400278" y="174625"/>
                </a:cubicBezTo>
                <a:cubicBezTo>
                  <a:pt x="401336" y="147638"/>
                  <a:pt x="450020" y="49212"/>
                  <a:pt x="447903" y="44450"/>
                </a:cubicBezTo>
                <a:cubicBezTo>
                  <a:pt x="445786" y="39688"/>
                  <a:pt x="407157" y="135996"/>
                  <a:pt x="387578" y="146050"/>
                </a:cubicBezTo>
                <a:cubicBezTo>
                  <a:pt x="367999" y="156104"/>
                  <a:pt x="330428" y="103717"/>
                  <a:pt x="330428" y="104775"/>
                </a:cubicBezTo>
                <a:cubicBezTo>
                  <a:pt x="330428" y="105833"/>
                  <a:pt x="404511" y="140758"/>
                  <a:pt x="387578" y="152400"/>
                </a:cubicBezTo>
                <a:cubicBezTo>
                  <a:pt x="370645" y="164042"/>
                  <a:pt x="246290" y="182033"/>
                  <a:pt x="228828" y="174625"/>
                </a:cubicBezTo>
                <a:cubicBezTo>
                  <a:pt x="211366" y="167217"/>
                  <a:pt x="286507" y="111654"/>
                  <a:pt x="282803" y="107950"/>
                </a:cubicBezTo>
                <a:cubicBezTo>
                  <a:pt x="279099" y="104246"/>
                  <a:pt x="207132" y="158750"/>
                  <a:pt x="206603" y="152400"/>
                </a:cubicBezTo>
                <a:cubicBezTo>
                  <a:pt x="206074" y="146050"/>
                  <a:pt x="276453" y="83608"/>
                  <a:pt x="279628" y="69850"/>
                </a:cubicBezTo>
                <a:cubicBezTo>
                  <a:pt x="282803" y="56092"/>
                  <a:pt x="235707" y="54504"/>
                  <a:pt x="225653" y="69850"/>
                </a:cubicBezTo>
                <a:cubicBezTo>
                  <a:pt x="215599" y="85196"/>
                  <a:pt x="230415" y="158221"/>
                  <a:pt x="219303" y="161925"/>
                </a:cubicBezTo>
                <a:cubicBezTo>
                  <a:pt x="208191" y="165629"/>
                  <a:pt x="165857" y="95779"/>
                  <a:pt x="158978" y="92075"/>
                </a:cubicBezTo>
                <a:cubicBezTo>
                  <a:pt x="152099" y="88371"/>
                  <a:pt x="198665" y="146579"/>
                  <a:pt x="178028" y="139700"/>
                </a:cubicBezTo>
                <a:cubicBezTo>
                  <a:pt x="157391" y="132821"/>
                  <a:pt x="59495" y="71437"/>
                  <a:pt x="35153" y="50800"/>
                </a:cubicBezTo>
                <a:cubicBezTo>
                  <a:pt x="10811" y="30163"/>
                  <a:pt x="-1889" y="0"/>
                  <a:pt x="228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6" name="フリーフォーム 665">
            <a:extLst>
              <a:ext uri="{FF2B5EF4-FFF2-40B4-BE49-F238E27FC236}">
                <a16:creationId xmlns:a16="http://schemas.microsoft.com/office/drawing/2014/main" id="{8EE7CA93-4BBD-9E13-AB37-28301A11A544}"/>
              </a:ext>
            </a:extLst>
          </p:cNvPr>
          <p:cNvSpPr/>
          <p:nvPr/>
        </p:nvSpPr>
        <p:spPr>
          <a:xfrm>
            <a:off x="4285747" y="11411610"/>
            <a:ext cx="248921" cy="721037"/>
          </a:xfrm>
          <a:custGeom>
            <a:avLst/>
            <a:gdLst>
              <a:gd name="connsiteX0" fmla="*/ 95753 w 248921"/>
              <a:gd name="connsiteY0" fmla="*/ 2515 h 721037"/>
              <a:gd name="connsiteX1" fmla="*/ 3678 w 248921"/>
              <a:gd name="connsiteY1" fmla="*/ 364465 h 721037"/>
              <a:gd name="connsiteX2" fmla="*/ 44953 w 248921"/>
              <a:gd name="connsiteY2" fmla="*/ 316840 h 721037"/>
              <a:gd name="connsiteX3" fmla="*/ 57653 w 248921"/>
              <a:gd name="connsiteY3" fmla="*/ 516865 h 721037"/>
              <a:gd name="connsiteX4" fmla="*/ 38603 w 248921"/>
              <a:gd name="connsiteY4" fmla="*/ 523215 h 721037"/>
              <a:gd name="connsiteX5" fmla="*/ 76703 w 248921"/>
              <a:gd name="connsiteY5" fmla="*/ 688315 h 721037"/>
              <a:gd name="connsiteX6" fmla="*/ 102103 w 248921"/>
              <a:gd name="connsiteY6" fmla="*/ 716890 h 721037"/>
              <a:gd name="connsiteX7" fmla="*/ 225928 w 248921"/>
              <a:gd name="connsiteY7" fmla="*/ 631165 h 721037"/>
              <a:gd name="connsiteX8" fmla="*/ 187828 w 248921"/>
              <a:gd name="connsiteY8" fmla="*/ 701015 h 721037"/>
              <a:gd name="connsiteX9" fmla="*/ 248153 w 248921"/>
              <a:gd name="connsiteY9" fmla="*/ 583540 h 721037"/>
              <a:gd name="connsiteX10" fmla="*/ 222753 w 248921"/>
              <a:gd name="connsiteY10" fmla="*/ 574015 h 721037"/>
              <a:gd name="connsiteX11" fmla="*/ 235453 w 248921"/>
              <a:gd name="connsiteY11" fmla="*/ 545440 h 721037"/>
              <a:gd name="connsiteX12" fmla="*/ 149728 w 248921"/>
              <a:gd name="connsiteY12" fmla="*/ 713715 h 721037"/>
              <a:gd name="connsiteX13" fmla="*/ 70353 w 248921"/>
              <a:gd name="connsiteY13" fmla="*/ 529565 h 721037"/>
              <a:gd name="connsiteX14" fmla="*/ 503 w 248921"/>
              <a:gd name="connsiteY14" fmla="*/ 304140 h 721037"/>
              <a:gd name="connsiteX15" fmla="*/ 41778 w 248921"/>
              <a:gd name="connsiteY15" fmla="*/ 304140 h 721037"/>
              <a:gd name="connsiteX16" fmla="*/ 95753 w 248921"/>
              <a:gd name="connsiteY16" fmla="*/ 170790 h 721037"/>
              <a:gd name="connsiteX17" fmla="*/ 51303 w 248921"/>
              <a:gd name="connsiteY17" fmla="*/ 202540 h 721037"/>
              <a:gd name="connsiteX18" fmla="*/ 95753 w 248921"/>
              <a:gd name="connsiteY18" fmla="*/ 2515 h 72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921" h="721037">
                <a:moveTo>
                  <a:pt x="95753" y="2515"/>
                </a:moveTo>
                <a:cubicBezTo>
                  <a:pt x="87816" y="29502"/>
                  <a:pt x="12145" y="312078"/>
                  <a:pt x="3678" y="364465"/>
                </a:cubicBezTo>
                <a:cubicBezTo>
                  <a:pt x="-4789" y="416852"/>
                  <a:pt x="35957" y="291440"/>
                  <a:pt x="44953" y="316840"/>
                </a:cubicBezTo>
                <a:cubicBezTo>
                  <a:pt x="53949" y="342240"/>
                  <a:pt x="58711" y="482469"/>
                  <a:pt x="57653" y="516865"/>
                </a:cubicBezTo>
                <a:cubicBezTo>
                  <a:pt x="56595" y="551261"/>
                  <a:pt x="35428" y="494640"/>
                  <a:pt x="38603" y="523215"/>
                </a:cubicBezTo>
                <a:cubicBezTo>
                  <a:pt x="41778" y="551790"/>
                  <a:pt x="66120" y="656036"/>
                  <a:pt x="76703" y="688315"/>
                </a:cubicBezTo>
                <a:cubicBezTo>
                  <a:pt x="87286" y="720594"/>
                  <a:pt x="77232" y="726415"/>
                  <a:pt x="102103" y="716890"/>
                </a:cubicBezTo>
                <a:cubicBezTo>
                  <a:pt x="126974" y="707365"/>
                  <a:pt x="211641" y="633811"/>
                  <a:pt x="225928" y="631165"/>
                </a:cubicBezTo>
                <a:cubicBezTo>
                  <a:pt x="240215" y="628519"/>
                  <a:pt x="184124" y="708952"/>
                  <a:pt x="187828" y="701015"/>
                </a:cubicBezTo>
                <a:cubicBezTo>
                  <a:pt x="191532" y="693078"/>
                  <a:pt x="242332" y="604707"/>
                  <a:pt x="248153" y="583540"/>
                </a:cubicBezTo>
                <a:cubicBezTo>
                  <a:pt x="253974" y="562373"/>
                  <a:pt x="224870" y="580365"/>
                  <a:pt x="222753" y="574015"/>
                </a:cubicBezTo>
                <a:cubicBezTo>
                  <a:pt x="220636" y="567665"/>
                  <a:pt x="247624" y="522157"/>
                  <a:pt x="235453" y="545440"/>
                </a:cubicBezTo>
                <a:cubicBezTo>
                  <a:pt x="223282" y="568723"/>
                  <a:pt x="177245" y="716361"/>
                  <a:pt x="149728" y="713715"/>
                </a:cubicBezTo>
                <a:cubicBezTo>
                  <a:pt x="122211" y="711069"/>
                  <a:pt x="95224" y="597828"/>
                  <a:pt x="70353" y="529565"/>
                </a:cubicBezTo>
                <a:cubicBezTo>
                  <a:pt x="45482" y="461303"/>
                  <a:pt x="5265" y="341711"/>
                  <a:pt x="503" y="304140"/>
                </a:cubicBezTo>
                <a:cubicBezTo>
                  <a:pt x="-4259" y="266569"/>
                  <a:pt x="25903" y="326365"/>
                  <a:pt x="41778" y="304140"/>
                </a:cubicBezTo>
                <a:cubicBezTo>
                  <a:pt x="57653" y="281915"/>
                  <a:pt x="94165" y="187723"/>
                  <a:pt x="95753" y="170790"/>
                </a:cubicBezTo>
                <a:cubicBezTo>
                  <a:pt x="97341" y="153857"/>
                  <a:pt x="48128" y="231115"/>
                  <a:pt x="51303" y="202540"/>
                </a:cubicBezTo>
                <a:cubicBezTo>
                  <a:pt x="54478" y="173965"/>
                  <a:pt x="103690" y="-24472"/>
                  <a:pt x="95753" y="25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7" name="フリーフォーム 666">
            <a:extLst>
              <a:ext uri="{FF2B5EF4-FFF2-40B4-BE49-F238E27FC236}">
                <a16:creationId xmlns:a16="http://schemas.microsoft.com/office/drawing/2014/main" id="{E3C00194-9431-12B3-1484-9B7B0EB52A66}"/>
              </a:ext>
            </a:extLst>
          </p:cNvPr>
          <p:cNvSpPr/>
          <p:nvPr/>
        </p:nvSpPr>
        <p:spPr>
          <a:xfrm>
            <a:off x="4412332" y="11347040"/>
            <a:ext cx="341768" cy="773254"/>
          </a:xfrm>
          <a:custGeom>
            <a:avLst/>
            <a:gdLst>
              <a:gd name="connsiteX0" fmla="*/ 16793 w 341768"/>
              <a:gd name="connsiteY0" fmla="*/ 3585 h 773254"/>
              <a:gd name="connsiteX1" fmla="*/ 51718 w 341768"/>
              <a:gd name="connsiteY1" fmla="*/ 44860 h 773254"/>
              <a:gd name="connsiteX2" fmla="*/ 99343 w 341768"/>
              <a:gd name="connsiteY2" fmla="*/ 190910 h 773254"/>
              <a:gd name="connsiteX3" fmla="*/ 54893 w 341768"/>
              <a:gd name="connsiteY3" fmla="*/ 330610 h 773254"/>
              <a:gd name="connsiteX4" fmla="*/ 80293 w 341768"/>
              <a:gd name="connsiteY4" fmla="*/ 368710 h 773254"/>
              <a:gd name="connsiteX5" fmla="*/ 80293 w 341768"/>
              <a:gd name="connsiteY5" fmla="*/ 498885 h 773254"/>
              <a:gd name="connsiteX6" fmla="*/ 105693 w 341768"/>
              <a:gd name="connsiteY6" fmla="*/ 444910 h 773254"/>
              <a:gd name="connsiteX7" fmla="*/ 77118 w 341768"/>
              <a:gd name="connsiteY7" fmla="*/ 686210 h 773254"/>
              <a:gd name="connsiteX8" fmla="*/ 39018 w 341768"/>
              <a:gd name="connsiteY8" fmla="*/ 765585 h 773254"/>
              <a:gd name="connsiteX9" fmla="*/ 70768 w 341768"/>
              <a:gd name="connsiteY9" fmla="*/ 517935 h 773254"/>
              <a:gd name="connsiteX10" fmla="*/ 48543 w 341768"/>
              <a:gd name="connsiteY10" fmla="*/ 727485 h 773254"/>
              <a:gd name="connsiteX11" fmla="*/ 80293 w 341768"/>
              <a:gd name="connsiteY11" fmla="*/ 463960 h 773254"/>
              <a:gd name="connsiteX12" fmla="*/ 23143 w 341768"/>
              <a:gd name="connsiteY12" fmla="*/ 286160 h 773254"/>
              <a:gd name="connsiteX13" fmla="*/ 89818 w 341768"/>
              <a:gd name="connsiteY13" fmla="*/ 197260 h 773254"/>
              <a:gd name="connsiteX14" fmla="*/ 197768 w 341768"/>
              <a:gd name="connsiteY14" fmla="*/ 22635 h 773254"/>
              <a:gd name="connsiteX15" fmla="*/ 105693 w 341768"/>
              <a:gd name="connsiteY15" fmla="*/ 60735 h 773254"/>
              <a:gd name="connsiteX16" fmla="*/ 150143 w 341768"/>
              <a:gd name="connsiteY16" fmla="*/ 92485 h 773254"/>
              <a:gd name="connsiteX17" fmla="*/ 340643 w 341768"/>
              <a:gd name="connsiteY17" fmla="*/ 121060 h 773254"/>
              <a:gd name="connsiteX18" fmla="*/ 16793 w 341768"/>
              <a:gd name="connsiteY18" fmla="*/ 3585 h 77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1768" h="773254">
                <a:moveTo>
                  <a:pt x="16793" y="3585"/>
                </a:moveTo>
                <a:cubicBezTo>
                  <a:pt x="-31361" y="-9115"/>
                  <a:pt x="37960" y="13639"/>
                  <a:pt x="51718" y="44860"/>
                </a:cubicBezTo>
                <a:cubicBezTo>
                  <a:pt x="65476" y="76081"/>
                  <a:pt x="98814" y="143285"/>
                  <a:pt x="99343" y="190910"/>
                </a:cubicBezTo>
                <a:cubicBezTo>
                  <a:pt x="99872" y="238535"/>
                  <a:pt x="58068" y="300977"/>
                  <a:pt x="54893" y="330610"/>
                </a:cubicBezTo>
                <a:cubicBezTo>
                  <a:pt x="51718" y="360243"/>
                  <a:pt x="76060" y="340664"/>
                  <a:pt x="80293" y="368710"/>
                </a:cubicBezTo>
                <a:cubicBezTo>
                  <a:pt x="84526" y="396756"/>
                  <a:pt x="76060" y="486185"/>
                  <a:pt x="80293" y="498885"/>
                </a:cubicBezTo>
                <a:cubicBezTo>
                  <a:pt x="84526" y="511585"/>
                  <a:pt x="106222" y="413689"/>
                  <a:pt x="105693" y="444910"/>
                </a:cubicBezTo>
                <a:cubicBezTo>
                  <a:pt x="105164" y="476131"/>
                  <a:pt x="88231" y="632764"/>
                  <a:pt x="77118" y="686210"/>
                </a:cubicBezTo>
                <a:cubicBezTo>
                  <a:pt x="66006" y="739656"/>
                  <a:pt x="40076" y="793631"/>
                  <a:pt x="39018" y="765585"/>
                </a:cubicBezTo>
                <a:cubicBezTo>
                  <a:pt x="37960" y="737539"/>
                  <a:pt x="69181" y="524285"/>
                  <a:pt x="70768" y="517935"/>
                </a:cubicBezTo>
                <a:cubicBezTo>
                  <a:pt x="72356" y="511585"/>
                  <a:pt x="46956" y="736481"/>
                  <a:pt x="48543" y="727485"/>
                </a:cubicBezTo>
                <a:cubicBezTo>
                  <a:pt x="50130" y="718489"/>
                  <a:pt x="84526" y="537514"/>
                  <a:pt x="80293" y="463960"/>
                </a:cubicBezTo>
                <a:cubicBezTo>
                  <a:pt x="76060" y="390406"/>
                  <a:pt x="21556" y="330610"/>
                  <a:pt x="23143" y="286160"/>
                </a:cubicBezTo>
                <a:cubicBezTo>
                  <a:pt x="24731" y="241710"/>
                  <a:pt x="60714" y="241181"/>
                  <a:pt x="89818" y="197260"/>
                </a:cubicBezTo>
                <a:cubicBezTo>
                  <a:pt x="118922" y="153339"/>
                  <a:pt x="195122" y="45389"/>
                  <a:pt x="197768" y="22635"/>
                </a:cubicBezTo>
                <a:cubicBezTo>
                  <a:pt x="200414" y="-119"/>
                  <a:pt x="113631" y="49093"/>
                  <a:pt x="105693" y="60735"/>
                </a:cubicBezTo>
                <a:cubicBezTo>
                  <a:pt x="97756" y="72377"/>
                  <a:pt x="110985" y="82431"/>
                  <a:pt x="150143" y="92485"/>
                </a:cubicBezTo>
                <a:cubicBezTo>
                  <a:pt x="189301" y="102539"/>
                  <a:pt x="357047" y="134289"/>
                  <a:pt x="340643" y="121060"/>
                </a:cubicBezTo>
                <a:cubicBezTo>
                  <a:pt x="324239" y="107831"/>
                  <a:pt x="64947" y="16285"/>
                  <a:pt x="16793" y="35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8" name="フリーフォーム 667">
            <a:extLst>
              <a:ext uri="{FF2B5EF4-FFF2-40B4-BE49-F238E27FC236}">
                <a16:creationId xmlns:a16="http://schemas.microsoft.com/office/drawing/2014/main" id="{2949E928-7840-D36B-1233-50A405116691}"/>
              </a:ext>
            </a:extLst>
          </p:cNvPr>
          <p:cNvSpPr/>
          <p:nvPr/>
        </p:nvSpPr>
        <p:spPr>
          <a:xfrm>
            <a:off x="4476272" y="11553005"/>
            <a:ext cx="189333" cy="522056"/>
          </a:xfrm>
          <a:custGeom>
            <a:avLst/>
            <a:gdLst>
              <a:gd name="connsiteX0" fmla="*/ 95728 w 189333"/>
              <a:gd name="connsiteY0" fmla="*/ 86545 h 522056"/>
              <a:gd name="connsiteX1" fmla="*/ 83028 w 189333"/>
              <a:gd name="connsiteY1" fmla="*/ 448495 h 522056"/>
              <a:gd name="connsiteX2" fmla="*/ 117953 w 189333"/>
              <a:gd name="connsiteY2" fmla="*/ 458020 h 522056"/>
              <a:gd name="connsiteX3" fmla="*/ 146528 w 189333"/>
              <a:gd name="connsiteY3" fmla="*/ 331020 h 522056"/>
              <a:gd name="connsiteX4" fmla="*/ 168753 w 189333"/>
              <a:gd name="connsiteY4" fmla="*/ 375470 h 522056"/>
              <a:gd name="connsiteX5" fmla="*/ 184628 w 189333"/>
              <a:gd name="connsiteY5" fmla="*/ 331020 h 522056"/>
              <a:gd name="connsiteX6" fmla="*/ 79853 w 189333"/>
              <a:gd name="connsiteY6" fmla="*/ 477070 h 522056"/>
              <a:gd name="connsiteX7" fmla="*/ 98903 w 189333"/>
              <a:gd name="connsiteY7" fmla="*/ 508820 h 522056"/>
              <a:gd name="connsiteX8" fmla="*/ 29053 w 189333"/>
              <a:gd name="connsiteY8" fmla="*/ 280220 h 522056"/>
              <a:gd name="connsiteX9" fmla="*/ 73503 w 189333"/>
              <a:gd name="connsiteY9" fmla="*/ 365945 h 522056"/>
              <a:gd name="connsiteX10" fmla="*/ 478 w 189333"/>
              <a:gd name="connsiteY10" fmla="*/ 48445 h 522056"/>
              <a:gd name="connsiteX11" fmla="*/ 41753 w 189333"/>
              <a:gd name="connsiteY11" fmla="*/ 121470 h 522056"/>
              <a:gd name="connsiteX12" fmla="*/ 38578 w 189333"/>
              <a:gd name="connsiteY12" fmla="*/ 3995 h 522056"/>
              <a:gd name="connsiteX13" fmla="*/ 54453 w 189333"/>
              <a:gd name="connsiteY13" fmla="*/ 296095 h 522056"/>
              <a:gd name="connsiteX14" fmla="*/ 95728 w 189333"/>
              <a:gd name="connsiteY14" fmla="*/ 86545 h 52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333" h="522056">
                <a:moveTo>
                  <a:pt x="95728" y="86545"/>
                </a:moveTo>
                <a:cubicBezTo>
                  <a:pt x="100490" y="111945"/>
                  <a:pt x="79324" y="386583"/>
                  <a:pt x="83028" y="448495"/>
                </a:cubicBezTo>
                <a:cubicBezTo>
                  <a:pt x="86732" y="510407"/>
                  <a:pt x="107370" y="477599"/>
                  <a:pt x="117953" y="458020"/>
                </a:cubicBezTo>
                <a:cubicBezTo>
                  <a:pt x="128536" y="438441"/>
                  <a:pt x="138061" y="344778"/>
                  <a:pt x="146528" y="331020"/>
                </a:cubicBezTo>
                <a:cubicBezTo>
                  <a:pt x="154995" y="317262"/>
                  <a:pt x="162403" y="375470"/>
                  <a:pt x="168753" y="375470"/>
                </a:cubicBezTo>
                <a:cubicBezTo>
                  <a:pt x="175103" y="375470"/>
                  <a:pt x="199445" y="314087"/>
                  <a:pt x="184628" y="331020"/>
                </a:cubicBezTo>
                <a:cubicBezTo>
                  <a:pt x="169811" y="347953"/>
                  <a:pt x="94141" y="447437"/>
                  <a:pt x="79853" y="477070"/>
                </a:cubicBezTo>
                <a:cubicBezTo>
                  <a:pt x="65565" y="506703"/>
                  <a:pt x="107370" y="541628"/>
                  <a:pt x="98903" y="508820"/>
                </a:cubicBezTo>
                <a:cubicBezTo>
                  <a:pt x="90436" y="476012"/>
                  <a:pt x="33286" y="304032"/>
                  <a:pt x="29053" y="280220"/>
                </a:cubicBezTo>
                <a:cubicBezTo>
                  <a:pt x="24820" y="256408"/>
                  <a:pt x="78265" y="404574"/>
                  <a:pt x="73503" y="365945"/>
                </a:cubicBezTo>
                <a:cubicBezTo>
                  <a:pt x="68741" y="327316"/>
                  <a:pt x="5770" y="89191"/>
                  <a:pt x="478" y="48445"/>
                </a:cubicBezTo>
                <a:cubicBezTo>
                  <a:pt x="-4814" y="7699"/>
                  <a:pt x="35403" y="128878"/>
                  <a:pt x="41753" y="121470"/>
                </a:cubicBezTo>
                <a:cubicBezTo>
                  <a:pt x="48103" y="114062"/>
                  <a:pt x="36461" y="-25109"/>
                  <a:pt x="38578" y="3995"/>
                </a:cubicBezTo>
                <a:cubicBezTo>
                  <a:pt x="40695" y="33099"/>
                  <a:pt x="45457" y="289216"/>
                  <a:pt x="54453" y="296095"/>
                </a:cubicBezTo>
                <a:cubicBezTo>
                  <a:pt x="63449" y="302974"/>
                  <a:pt x="90966" y="61145"/>
                  <a:pt x="95728" y="865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9" name="フリーフォーム 668">
            <a:extLst>
              <a:ext uri="{FF2B5EF4-FFF2-40B4-BE49-F238E27FC236}">
                <a16:creationId xmlns:a16="http://schemas.microsoft.com/office/drawing/2014/main" id="{278C25A1-3EBF-3007-A40F-42B0A6981D28}"/>
              </a:ext>
            </a:extLst>
          </p:cNvPr>
          <p:cNvSpPr/>
          <p:nvPr/>
        </p:nvSpPr>
        <p:spPr>
          <a:xfrm>
            <a:off x="4371669" y="11864924"/>
            <a:ext cx="279774" cy="317533"/>
          </a:xfrm>
          <a:custGeom>
            <a:avLst/>
            <a:gdLst>
              <a:gd name="connsiteX0" fmla="*/ 206681 w 279774"/>
              <a:gd name="connsiteY0" fmla="*/ 51 h 317533"/>
              <a:gd name="connsiteX1" fmla="*/ 279706 w 279774"/>
              <a:gd name="connsiteY1" fmla="*/ 161976 h 317533"/>
              <a:gd name="connsiteX2" fmla="*/ 190806 w 279774"/>
              <a:gd name="connsiteY2" fmla="*/ 238176 h 317533"/>
              <a:gd name="connsiteX3" fmla="*/ 247956 w 279774"/>
              <a:gd name="connsiteY3" fmla="*/ 260401 h 317533"/>
              <a:gd name="connsiteX4" fmla="*/ 127306 w 279774"/>
              <a:gd name="connsiteY4" fmla="*/ 304851 h 317533"/>
              <a:gd name="connsiteX5" fmla="*/ 162231 w 279774"/>
              <a:gd name="connsiteY5" fmla="*/ 314376 h 317533"/>
              <a:gd name="connsiteX6" fmla="*/ 306 w 279774"/>
              <a:gd name="connsiteY6" fmla="*/ 257226 h 317533"/>
              <a:gd name="connsiteX7" fmla="*/ 209856 w 279774"/>
              <a:gd name="connsiteY7" fmla="*/ 241351 h 317533"/>
              <a:gd name="connsiteX8" fmla="*/ 225731 w 279774"/>
              <a:gd name="connsiteY8" fmla="*/ 193726 h 317533"/>
              <a:gd name="connsiteX9" fmla="*/ 108256 w 279774"/>
              <a:gd name="connsiteY9" fmla="*/ 298501 h 317533"/>
              <a:gd name="connsiteX10" fmla="*/ 273356 w 279774"/>
              <a:gd name="connsiteY10" fmla="*/ 146101 h 317533"/>
              <a:gd name="connsiteX11" fmla="*/ 206681 w 279774"/>
              <a:gd name="connsiteY11" fmla="*/ 51 h 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774" h="317533">
                <a:moveTo>
                  <a:pt x="206681" y="51"/>
                </a:moveTo>
                <a:cubicBezTo>
                  <a:pt x="207739" y="2697"/>
                  <a:pt x="282352" y="122289"/>
                  <a:pt x="279706" y="161976"/>
                </a:cubicBezTo>
                <a:cubicBezTo>
                  <a:pt x="277060" y="201663"/>
                  <a:pt x="196098" y="221772"/>
                  <a:pt x="190806" y="238176"/>
                </a:cubicBezTo>
                <a:cubicBezTo>
                  <a:pt x="185514" y="254580"/>
                  <a:pt x="258539" y="249289"/>
                  <a:pt x="247956" y="260401"/>
                </a:cubicBezTo>
                <a:cubicBezTo>
                  <a:pt x="237373" y="271513"/>
                  <a:pt x="141593" y="295855"/>
                  <a:pt x="127306" y="304851"/>
                </a:cubicBezTo>
                <a:cubicBezTo>
                  <a:pt x="113019" y="313847"/>
                  <a:pt x="183398" y="322314"/>
                  <a:pt x="162231" y="314376"/>
                </a:cubicBezTo>
                <a:cubicBezTo>
                  <a:pt x="141064" y="306439"/>
                  <a:pt x="-7631" y="269397"/>
                  <a:pt x="306" y="257226"/>
                </a:cubicBezTo>
                <a:cubicBezTo>
                  <a:pt x="8243" y="245055"/>
                  <a:pt x="172285" y="251934"/>
                  <a:pt x="209856" y="241351"/>
                </a:cubicBezTo>
                <a:cubicBezTo>
                  <a:pt x="247427" y="230768"/>
                  <a:pt x="242664" y="184201"/>
                  <a:pt x="225731" y="193726"/>
                </a:cubicBezTo>
                <a:cubicBezTo>
                  <a:pt x="208798" y="203251"/>
                  <a:pt x="100319" y="306438"/>
                  <a:pt x="108256" y="298501"/>
                </a:cubicBezTo>
                <a:cubicBezTo>
                  <a:pt x="116193" y="290564"/>
                  <a:pt x="254835" y="194784"/>
                  <a:pt x="273356" y="146101"/>
                </a:cubicBezTo>
                <a:cubicBezTo>
                  <a:pt x="291877" y="97418"/>
                  <a:pt x="205623" y="-2595"/>
                  <a:pt x="206681" y="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0" name="フリーフォーム 669">
            <a:extLst>
              <a:ext uri="{FF2B5EF4-FFF2-40B4-BE49-F238E27FC236}">
                <a16:creationId xmlns:a16="http://schemas.microsoft.com/office/drawing/2014/main" id="{49245CF2-823C-F3B7-B657-D22D29B7DE09}"/>
              </a:ext>
            </a:extLst>
          </p:cNvPr>
          <p:cNvSpPr/>
          <p:nvPr/>
        </p:nvSpPr>
        <p:spPr>
          <a:xfrm>
            <a:off x="4482032" y="11320503"/>
            <a:ext cx="236243" cy="392656"/>
          </a:xfrm>
          <a:custGeom>
            <a:avLst/>
            <a:gdLst>
              <a:gd name="connsiteX0" fmla="*/ 93143 w 236243"/>
              <a:gd name="connsiteY0" fmla="*/ 172997 h 392656"/>
              <a:gd name="connsiteX1" fmla="*/ 118543 w 236243"/>
              <a:gd name="connsiteY1" fmla="*/ 217447 h 392656"/>
              <a:gd name="connsiteX2" fmla="*/ 185218 w 236243"/>
              <a:gd name="connsiteY2" fmla="*/ 360322 h 392656"/>
              <a:gd name="connsiteX3" fmla="*/ 70918 w 236243"/>
              <a:gd name="connsiteY3" fmla="*/ 392072 h 392656"/>
              <a:gd name="connsiteX4" fmla="*/ 162993 w 236243"/>
              <a:gd name="connsiteY4" fmla="*/ 369847 h 392656"/>
              <a:gd name="connsiteX5" fmla="*/ 61393 w 236243"/>
              <a:gd name="connsiteY5" fmla="*/ 249197 h 392656"/>
              <a:gd name="connsiteX6" fmla="*/ 4243 w 236243"/>
              <a:gd name="connsiteY6" fmla="*/ 357147 h 392656"/>
              <a:gd name="connsiteX7" fmla="*/ 175693 w 236243"/>
              <a:gd name="connsiteY7" fmla="*/ 1547 h 392656"/>
              <a:gd name="connsiteX8" fmla="*/ 48693 w 236243"/>
              <a:gd name="connsiteY8" fmla="*/ 233322 h 392656"/>
              <a:gd name="connsiteX9" fmla="*/ 236018 w 236243"/>
              <a:gd name="connsiteY9" fmla="*/ 366672 h 392656"/>
              <a:gd name="connsiteX10" fmla="*/ 93143 w 236243"/>
              <a:gd name="connsiteY10" fmla="*/ 172997 h 39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243" h="392656">
                <a:moveTo>
                  <a:pt x="93143" y="172997"/>
                </a:moveTo>
                <a:cubicBezTo>
                  <a:pt x="73564" y="148126"/>
                  <a:pt x="103197" y="186226"/>
                  <a:pt x="118543" y="217447"/>
                </a:cubicBezTo>
                <a:cubicBezTo>
                  <a:pt x="133889" y="248668"/>
                  <a:pt x="193155" y="331218"/>
                  <a:pt x="185218" y="360322"/>
                </a:cubicBezTo>
                <a:cubicBezTo>
                  <a:pt x="177281" y="389426"/>
                  <a:pt x="74622" y="390485"/>
                  <a:pt x="70918" y="392072"/>
                </a:cubicBezTo>
                <a:cubicBezTo>
                  <a:pt x="67214" y="393659"/>
                  <a:pt x="164581" y="393660"/>
                  <a:pt x="162993" y="369847"/>
                </a:cubicBezTo>
                <a:cubicBezTo>
                  <a:pt x="161405" y="346034"/>
                  <a:pt x="87851" y="251314"/>
                  <a:pt x="61393" y="249197"/>
                </a:cubicBezTo>
                <a:cubicBezTo>
                  <a:pt x="34935" y="247080"/>
                  <a:pt x="-14807" y="398422"/>
                  <a:pt x="4243" y="357147"/>
                </a:cubicBezTo>
                <a:cubicBezTo>
                  <a:pt x="23293" y="315872"/>
                  <a:pt x="168285" y="22184"/>
                  <a:pt x="175693" y="1547"/>
                </a:cubicBezTo>
                <a:cubicBezTo>
                  <a:pt x="183101" y="-19090"/>
                  <a:pt x="38639" y="172468"/>
                  <a:pt x="48693" y="233322"/>
                </a:cubicBezTo>
                <a:cubicBezTo>
                  <a:pt x="58747" y="294176"/>
                  <a:pt x="229668" y="370376"/>
                  <a:pt x="236018" y="366672"/>
                </a:cubicBezTo>
                <a:cubicBezTo>
                  <a:pt x="242368" y="362968"/>
                  <a:pt x="112722" y="197868"/>
                  <a:pt x="93143" y="1729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1" name="フリーフォーム 670">
            <a:extLst>
              <a:ext uri="{FF2B5EF4-FFF2-40B4-BE49-F238E27FC236}">
                <a16:creationId xmlns:a16="http://schemas.microsoft.com/office/drawing/2014/main" id="{A5869D90-C0EE-AE77-5997-E8C20B93EE51}"/>
              </a:ext>
            </a:extLst>
          </p:cNvPr>
          <p:cNvSpPr/>
          <p:nvPr/>
        </p:nvSpPr>
        <p:spPr>
          <a:xfrm>
            <a:off x="4533715" y="11293468"/>
            <a:ext cx="298801" cy="657314"/>
          </a:xfrm>
          <a:custGeom>
            <a:avLst/>
            <a:gdLst>
              <a:gd name="connsiteX0" fmla="*/ 82735 w 298801"/>
              <a:gd name="connsiteY0" fmla="*/ 7 h 657314"/>
              <a:gd name="connsiteX1" fmla="*/ 133535 w 298801"/>
              <a:gd name="connsiteY1" fmla="*/ 301632 h 657314"/>
              <a:gd name="connsiteX2" fmla="*/ 114485 w 298801"/>
              <a:gd name="connsiteY2" fmla="*/ 295282 h 657314"/>
              <a:gd name="connsiteX3" fmla="*/ 263710 w 298801"/>
              <a:gd name="connsiteY3" fmla="*/ 568332 h 657314"/>
              <a:gd name="connsiteX4" fmla="*/ 219260 w 298801"/>
              <a:gd name="connsiteY4" fmla="*/ 555632 h 657314"/>
              <a:gd name="connsiteX5" fmla="*/ 298635 w 298801"/>
              <a:gd name="connsiteY5" fmla="*/ 657232 h 657314"/>
              <a:gd name="connsiteX6" fmla="*/ 193860 w 298801"/>
              <a:gd name="connsiteY6" fmla="*/ 536582 h 657314"/>
              <a:gd name="connsiteX7" fmla="*/ 101785 w 298801"/>
              <a:gd name="connsiteY7" fmla="*/ 444507 h 657314"/>
              <a:gd name="connsiteX8" fmla="*/ 197035 w 298801"/>
              <a:gd name="connsiteY8" fmla="*/ 504832 h 657314"/>
              <a:gd name="connsiteX9" fmla="*/ 171635 w 298801"/>
              <a:gd name="connsiteY9" fmla="*/ 425457 h 657314"/>
              <a:gd name="connsiteX10" fmla="*/ 165285 w 298801"/>
              <a:gd name="connsiteY10" fmla="*/ 209557 h 657314"/>
              <a:gd name="connsiteX11" fmla="*/ 111310 w 298801"/>
              <a:gd name="connsiteY11" fmla="*/ 279407 h 657314"/>
              <a:gd name="connsiteX12" fmla="*/ 185 w 298801"/>
              <a:gd name="connsiteY12" fmla="*/ 206382 h 657314"/>
              <a:gd name="connsiteX13" fmla="*/ 139885 w 298801"/>
              <a:gd name="connsiteY13" fmla="*/ 311157 h 657314"/>
              <a:gd name="connsiteX14" fmla="*/ 82735 w 298801"/>
              <a:gd name="connsiteY14" fmla="*/ 7 h 65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801" h="657314">
                <a:moveTo>
                  <a:pt x="82735" y="7"/>
                </a:moveTo>
                <a:cubicBezTo>
                  <a:pt x="81677" y="-1581"/>
                  <a:pt x="128243" y="252420"/>
                  <a:pt x="133535" y="301632"/>
                </a:cubicBezTo>
                <a:cubicBezTo>
                  <a:pt x="138827" y="350844"/>
                  <a:pt x="92789" y="250832"/>
                  <a:pt x="114485" y="295282"/>
                </a:cubicBezTo>
                <a:cubicBezTo>
                  <a:pt x="136181" y="339732"/>
                  <a:pt x="246248" y="524940"/>
                  <a:pt x="263710" y="568332"/>
                </a:cubicBezTo>
                <a:cubicBezTo>
                  <a:pt x="281172" y="611724"/>
                  <a:pt x="213439" y="540815"/>
                  <a:pt x="219260" y="555632"/>
                </a:cubicBezTo>
                <a:cubicBezTo>
                  <a:pt x="225081" y="570449"/>
                  <a:pt x="302868" y="660407"/>
                  <a:pt x="298635" y="657232"/>
                </a:cubicBezTo>
                <a:cubicBezTo>
                  <a:pt x="294402" y="654057"/>
                  <a:pt x="226668" y="572036"/>
                  <a:pt x="193860" y="536582"/>
                </a:cubicBezTo>
                <a:cubicBezTo>
                  <a:pt x="161052" y="501128"/>
                  <a:pt x="101256" y="449799"/>
                  <a:pt x="101785" y="444507"/>
                </a:cubicBezTo>
                <a:cubicBezTo>
                  <a:pt x="102314" y="439215"/>
                  <a:pt x="185393" y="508007"/>
                  <a:pt x="197035" y="504832"/>
                </a:cubicBezTo>
                <a:cubicBezTo>
                  <a:pt x="208677" y="501657"/>
                  <a:pt x="176927" y="474669"/>
                  <a:pt x="171635" y="425457"/>
                </a:cubicBezTo>
                <a:cubicBezTo>
                  <a:pt x="166343" y="376245"/>
                  <a:pt x="175339" y="233899"/>
                  <a:pt x="165285" y="209557"/>
                </a:cubicBezTo>
                <a:cubicBezTo>
                  <a:pt x="155231" y="185215"/>
                  <a:pt x="138827" y="279936"/>
                  <a:pt x="111310" y="279407"/>
                </a:cubicBezTo>
                <a:cubicBezTo>
                  <a:pt x="83793" y="278878"/>
                  <a:pt x="-4578" y="201090"/>
                  <a:pt x="185" y="206382"/>
                </a:cubicBezTo>
                <a:cubicBezTo>
                  <a:pt x="4947" y="211674"/>
                  <a:pt x="128243" y="345024"/>
                  <a:pt x="139885" y="311157"/>
                </a:cubicBezTo>
                <a:cubicBezTo>
                  <a:pt x="151527" y="277290"/>
                  <a:pt x="83793" y="1595"/>
                  <a:pt x="82735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2" name="フリーフォーム 671">
            <a:extLst>
              <a:ext uri="{FF2B5EF4-FFF2-40B4-BE49-F238E27FC236}">
                <a16:creationId xmlns:a16="http://schemas.microsoft.com/office/drawing/2014/main" id="{A68CF352-DA37-2D0D-4619-D08DA7748DE2}"/>
              </a:ext>
            </a:extLst>
          </p:cNvPr>
          <p:cNvSpPr/>
          <p:nvPr/>
        </p:nvSpPr>
        <p:spPr>
          <a:xfrm>
            <a:off x="4626669" y="11241123"/>
            <a:ext cx="173635" cy="433408"/>
          </a:xfrm>
          <a:custGeom>
            <a:avLst/>
            <a:gdLst>
              <a:gd name="connsiteX0" fmla="*/ 53281 w 173635"/>
              <a:gd name="connsiteY0" fmla="*/ 11077 h 433408"/>
              <a:gd name="connsiteX1" fmla="*/ 170756 w 173635"/>
              <a:gd name="connsiteY1" fmla="*/ 427002 h 433408"/>
              <a:gd name="connsiteX2" fmla="*/ 139006 w 173635"/>
              <a:gd name="connsiteY2" fmla="*/ 255552 h 433408"/>
              <a:gd name="connsiteX3" fmla="*/ 154881 w 173635"/>
              <a:gd name="connsiteY3" fmla="*/ 144427 h 433408"/>
              <a:gd name="connsiteX4" fmla="*/ 123131 w 173635"/>
              <a:gd name="connsiteY4" fmla="*/ 55527 h 433408"/>
              <a:gd name="connsiteX5" fmla="*/ 167581 w 173635"/>
              <a:gd name="connsiteY5" fmla="*/ 169827 h 433408"/>
              <a:gd name="connsiteX6" fmla="*/ 119956 w 173635"/>
              <a:gd name="connsiteY6" fmla="*/ 255552 h 433408"/>
              <a:gd name="connsiteX7" fmla="*/ 62806 w 173635"/>
              <a:gd name="connsiteY7" fmla="*/ 226977 h 433408"/>
              <a:gd name="connsiteX8" fmla="*/ 2481 w 173635"/>
              <a:gd name="connsiteY8" fmla="*/ 306352 h 433408"/>
              <a:gd name="connsiteX9" fmla="*/ 151706 w 173635"/>
              <a:gd name="connsiteY9" fmla="*/ 49177 h 433408"/>
              <a:gd name="connsiteX10" fmla="*/ 69156 w 173635"/>
              <a:gd name="connsiteY10" fmla="*/ 182527 h 433408"/>
              <a:gd name="connsiteX11" fmla="*/ 81856 w 173635"/>
              <a:gd name="connsiteY11" fmla="*/ 125377 h 433408"/>
              <a:gd name="connsiteX12" fmla="*/ 53281 w 173635"/>
              <a:gd name="connsiteY12" fmla="*/ 11077 h 43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635" h="433408">
                <a:moveTo>
                  <a:pt x="53281" y="11077"/>
                </a:moveTo>
                <a:cubicBezTo>
                  <a:pt x="68098" y="61348"/>
                  <a:pt x="156469" y="386256"/>
                  <a:pt x="170756" y="427002"/>
                </a:cubicBezTo>
                <a:cubicBezTo>
                  <a:pt x="185043" y="467748"/>
                  <a:pt x="141652" y="302648"/>
                  <a:pt x="139006" y="255552"/>
                </a:cubicBezTo>
                <a:cubicBezTo>
                  <a:pt x="136360" y="208456"/>
                  <a:pt x="157527" y="177765"/>
                  <a:pt x="154881" y="144427"/>
                </a:cubicBezTo>
                <a:cubicBezTo>
                  <a:pt x="152235" y="111090"/>
                  <a:pt x="121014" y="51294"/>
                  <a:pt x="123131" y="55527"/>
                </a:cubicBezTo>
                <a:cubicBezTo>
                  <a:pt x="125248" y="59760"/>
                  <a:pt x="168110" y="136490"/>
                  <a:pt x="167581" y="169827"/>
                </a:cubicBezTo>
                <a:cubicBezTo>
                  <a:pt x="167052" y="203164"/>
                  <a:pt x="137419" y="246027"/>
                  <a:pt x="119956" y="255552"/>
                </a:cubicBezTo>
                <a:cubicBezTo>
                  <a:pt x="102494" y="265077"/>
                  <a:pt x="82385" y="218510"/>
                  <a:pt x="62806" y="226977"/>
                </a:cubicBezTo>
                <a:cubicBezTo>
                  <a:pt x="43227" y="235444"/>
                  <a:pt x="-12336" y="335985"/>
                  <a:pt x="2481" y="306352"/>
                </a:cubicBezTo>
                <a:cubicBezTo>
                  <a:pt x="17298" y="276719"/>
                  <a:pt x="140594" y="69814"/>
                  <a:pt x="151706" y="49177"/>
                </a:cubicBezTo>
                <a:cubicBezTo>
                  <a:pt x="162818" y="28540"/>
                  <a:pt x="80798" y="169827"/>
                  <a:pt x="69156" y="182527"/>
                </a:cubicBezTo>
                <a:cubicBezTo>
                  <a:pt x="57514" y="195227"/>
                  <a:pt x="91381" y="154481"/>
                  <a:pt x="81856" y="125377"/>
                </a:cubicBezTo>
                <a:cubicBezTo>
                  <a:pt x="72331" y="96273"/>
                  <a:pt x="38464" y="-39194"/>
                  <a:pt x="53281" y="110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3" name="フリーフォーム 672">
            <a:extLst>
              <a:ext uri="{FF2B5EF4-FFF2-40B4-BE49-F238E27FC236}">
                <a16:creationId xmlns:a16="http://schemas.microsoft.com/office/drawing/2014/main" id="{6081AC77-A70B-4BF5-D468-D52BB499F745}"/>
              </a:ext>
            </a:extLst>
          </p:cNvPr>
          <p:cNvSpPr/>
          <p:nvPr/>
        </p:nvSpPr>
        <p:spPr>
          <a:xfrm>
            <a:off x="4679259" y="11310594"/>
            <a:ext cx="324651" cy="649639"/>
          </a:xfrm>
          <a:custGeom>
            <a:avLst/>
            <a:gdLst>
              <a:gd name="connsiteX0" fmla="*/ 130866 w 324651"/>
              <a:gd name="connsiteY0" fmla="*/ 5106 h 649639"/>
              <a:gd name="connsiteX1" fmla="*/ 146741 w 324651"/>
              <a:gd name="connsiteY1" fmla="*/ 621056 h 649639"/>
              <a:gd name="connsiteX2" fmla="*/ 159441 w 324651"/>
              <a:gd name="connsiteY2" fmla="*/ 522631 h 649639"/>
              <a:gd name="connsiteX3" fmla="*/ 178491 w 324651"/>
              <a:gd name="connsiteY3" fmla="*/ 455956 h 649639"/>
              <a:gd name="connsiteX4" fmla="*/ 159441 w 324651"/>
              <a:gd name="connsiteY4" fmla="*/ 341656 h 649639"/>
              <a:gd name="connsiteX5" fmla="*/ 178491 w 324651"/>
              <a:gd name="connsiteY5" fmla="*/ 484531 h 649639"/>
              <a:gd name="connsiteX6" fmla="*/ 149916 w 324651"/>
              <a:gd name="connsiteY6" fmla="*/ 608356 h 649639"/>
              <a:gd name="connsiteX7" fmla="*/ 232466 w 324651"/>
              <a:gd name="connsiteY7" fmla="*/ 414681 h 649639"/>
              <a:gd name="connsiteX8" fmla="*/ 324541 w 324651"/>
              <a:gd name="connsiteY8" fmla="*/ 287681 h 649639"/>
              <a:gd name="connsiteX9" fmla="*/ 213416 w 324651"/>
              <a:gd name="connsiteY9" fmla="*/ 519456 h 649639"/>
              <a:gd name="connsiteX10" fmla="*/ 222941 w 324651"/>
              <a:gd name="connsiteY10" fmla="*/ 551206 h 649639"/>
              <a:gd name="connsiteX11" fmla="*/ 270566 w 324651"/>
              <a:gd name="connsiteY11" fmla="*/ 538506 h 649639"/>
              <a:gd name="connsiteX12" fmla="*/ 194366 w 324651"/>
              <a:gd name="connsiteY12" fmla="*/ 649631 h 649639"/>
              <a:gd name="connsiteX13" fmla="*/ 261041 w 324651"/>
              <a:gd name="connsiteY13" fmla="*/ 544856 h 649639"/>
              <a:gd name="connsiteX14" fmla="*/ 137216 w 324651"/>
              <a:gd name="connsiteY14" fmla="*/ 579781 h 649639"/>
              <a:gd name="connsiteX15" fmla="*/ 134041 w 324651"/>
              <a:gd name="connsiteY15" fmla="*/ 576606 h 649639"/>
              <a:gd name="connsiteX16" fmla="*/ 118166 w 324651"/>
              <a:gd name="connsiteY16" fmla="*/ 557556 h 649639"/>
              <a:gd name="connsiteX17" fmla="*/ 153091 w 324651"/>
              <a:gd name="connsiteY17" fmla="*/ 595656 h 649639"/>
              <a:gd name="connsiteX18" fmla="*/ 143566 w 324651"/>
              <a:gd name="connsiteY18" fmla="*/ 408331 h 649639"/>
              <a:gd name="connsiteX19" fmla="*/ 691 w 324651"/>
              <a:gd name="connsiteY19" fmla="*/ 208306 h 649639"/>
              <a:gd name="connsiteX20" fmla="*/ 89591 w 324651"/>
              <a:gd name="connsiteY20" fmla="*/ 338481 h 649639"/>
              <a:gd name="connsiteX21" fmla="*/ 99116 w 324651"/>
              <a:gd name="connsiteY21" fmla="*/ 255931 h 649639"/>
              <a:gd name="connsiteX22" fmla="*/ 105466 w 324651"/>
              <a:gd name="connsiteY22" fmla="*/ 322606 h 649639"/>
              <a:gd name="connsiteX23" fmla="*/ 130866 w 324651"/>
              <a:gd name="connsiteY23" fmla="*/ 5106 h 64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4651" h="649639">
                <a:moveTo>
                  <a:pt x="130866" y="5106"/>
                </a:moveTo>
                <a:cubicBezTo>
                  <a:pt x="137745" y="54848"/>
                  <a:pt x="141979" y="534802"/>
                  <a:pt x="146741" y="621056"/>
                </a:cubicBezTo>
                <a:cubicBezTo>
                  <a:pt x="151503" y="707310"/>
                  <a:pt x="154149" y="550148"/>
                  <a:pt x="159441" y="522631"/>
                </a:cubicBezTo>
                <a:cubicBezTo>
                  <a:pt x="164733" y="495114"/>
                  <a:pt x="178491" y="486118"/>
                  <a:pt x="178491" y="455956"/>
                </a:cubicBezTo>
                <a:cubicBezTo>
                  <a:pt x="178491" y="425794"/>
                  <a:pt x="159441" y="336894"/>
                  <a:pt x="159441" y="341656"/>
                </a:cubicBezTo>
                <a:cubicBezTo>
                  <a:pt x="159441" y="346418"/>
                  <a:pt x="180079" y="440081"/>
                  <a:pt x="178491" y="484531"/>
                </a:cubicBezTo>
                <a:cubicBezTo>
                  <a:pt x="176904" y="528981"/>
                  <a:pt x="140920" y="619998"/>
                  <a:pt x="149916" y="608356"/>
                </a:cubicBezTo>
                <a:cubicBezTo>
                  <a:pt x="158912" y="596714"/>
                  <a:pt x="203362" y="468127"/>
                  <a:pt x="232466" y="414681"/>
                </a:cubicBezTo>
                <a:cubicBezTo>
                  <a:pt x="261570" y="361235"/>
                  <a:pt x="327716" y="270219"/>
                  <a:pt x="324541" y="287681"/>
                </a:cubicBezTo>
                <a:cubicBezTo>
                  <a:pt x="321366" y="305144"/>
                  <a:pt x="230349" y="475535"/>
                  <a:pt x="213416" y="519456"/>
                </a:cubicBezTo>
                <a:cubicBezTo>
                  <a:pt x="196483" y="563377"/>
                  <a:pt x="213416" y="548031"/>
                  <a:pt x="222941" y="551206"/>
                </a:cubicBezTo>
                <a:cubicBezTo>
                  <a:pt x="232466" y="554381"/>
                  <a:pt x="275329" y="522102"/>
                  <a:pt x="270566" y="538506"/>
                </a:cubicBezTo>
                <a:cubicBezTo>
                  <a:pt x="265803" y="554910"/>
                  <a:pt x="195954" y="648573"/>
                  <a:pt x="194366" y="649631"/>
                </a:cubicBezTo>
                <a:cubicBezTo>
                  <a:pt x="192778" y="650689"/>
                  <a:pt x="270566" y="556498"/>
                  <a:pt x="261041" y="544856"/>
                </a:cubicBezTo>
                <a:cubicBezTo>
                  <a:pt x="251516" y="533214"/>
                  <a:pt x="158382" y="574489"/>
                  <a:pt x="137216" y="579781"/>
                </a:cubicBezTo>
                <a:cubicBezTo>
                  <a:pt x="116050" y="585073"/>
                  <a:pt x="137216" y="580310"/>
                  <a:pt x="134041" y="576606"/>
                </a:cubicBezTo>
                <a:cubicBezTo>
                  <a:pt x="130866" y="572902"/>
                  <a:pt x="114991" y="554381"/>
                  <a:pt x="118166" y="557556"/>
                </a:cubicBezTo>
                <a:cubicBezTo>
                  <a:pt x="121341" y="560731"/>
                  <a:pt x="148858" y="620527"/>
                  <a:pt x="153091" y="595656"/>
                </a:cubicBezTo>
                <a:cubicBezTo>
                  <a:pt x="157324" y="570785"/>
                  <a:pt x="168966" y="472889"/>
                  <a:pt x="143566" y="408331"/>
                </a:cubicBezTo>
                <a:cubicBezTo>
                  <a:pt x="118166" y="343773"/>
                  <a:pt x="9687" y="219948"/>
                  <a:pt x="691" y="208306"/>
                </a:cubicBezTo>
                <a:cubicBezTo>
                  <a:pt x="-8305" y="196664"/>
                  <a:pt x="73187" y="330544"/>
                  <a:pt x="89591" y="338481"/>
                </a:cubicBezTo>
                <a:cubicBezTo>
                  <a:pt x="105995" y="346419"/>
                  <a:pt x="96470" y="258577"/>
                  <a:pt x="99116" y="255931"/>
                </a:cubicBezTo>
                <a:cubicBezTo>
                  <a:pt x="101762" y="253285"/>
                  <a:pt x="101762" y="360706"/>
                  <a:pt x="105466" y="322606"/>
                </a:cubicBezTo>
                <a:cubicBezTo>
                  <a:pt x="109170" y="284506"/>
                  <a:pt x="123987" y="-44636"/>
                  <a:pt x="130866" y="5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4" name="フリーフォーム 673">
            <a:extLst>
              <a:ext uri="{FF2B5EF4-FFF2-40B4-BE49-F238E27FC236}">
                <a16:creationId xmlns:a16="http://schemas.microsoft.com/office/drawing/2014/main" id="{E9598D93-4019-6113-C162-606F62764209}"/>
              </a:ext>
            </a:extLst>
          </p:cNvPr>
          <p:cNvSpPr/>
          <p:nvPr/>
        </p:nvSpPr>
        <p:spPr>
          <a:xfrm>
            <a:off x="4924338" y="11095248"/>
            <a:ext cx="193797" cy="935291"/>
          </a:xfrm>
          <a:custGeom>
            <a:avLst/>
            <a:gdLst>
              <a:gd name="connsiteX0" fmla="*/ 3262 w 193797"/>
              <a:gd name="connsiteY0" fmla="*/ 4552 h 935291"/>
              <a:gd name="connsiteX1" fmla="*/ 25487 w 193797"/>
              <a:gd name="connsiteY1" fmla="*/ 93452 h 935291"/>
              <a:gd name="connsiteX2" fmla="*/ 108037 w 193797"/>
              <a:gd name="connsiteY2" fmla="*/ 395077 h 935291"/>
              <a:gd name="connsiteX3" fmla="*/ 127087 w 193797"/>
              <a:gd name="connsiteY3" fmla="*/ 649077 h 935291"/>
              <a:gd name="connsiteX4" fmla="*/ 149312 w 193797"/>
              <a:gd name="connsiteY4" fmla="*/ 639552 h 935291"/>
              <a:gd name="connsiteX5" fmla="*/ 149312 w 193797"/>
              <a:gd name="connsiteY5" fmla="*/ 934827 h 935291"/>
              <a:gd name="connsiteX6" fmla="*/ 193762 w 193797"/>
              <a:gd name="connsiteY6" fmla="*/ 703052 h 935291"/>
              <a:gd name="connsiteX7" fmla="*/ 155662 w 193797"/>
              <a:gd name="connsiteY7" fmla="*/ 518902 h 935291"/>
              <a:gd name="connsiteX8" fmla="*/ 95337 w 193797"/>
              <a:gd name="connsiteY8" fmla="*/ 144252 h 935291"/>
              <a:gd name="connsiteX9" fmla="*/ 127087 w 193797"/>
              <a:gd name="connsiteY9" fmla="*/ 363327 h 935291"/>
              <a:gd name="connsiteX10" fmla="*/ 66762 w 193797"/>
              <a:gd name="connsiteY10" fmla="*/ 201402 h 935291"/>
              <a:gd name="connsiteX11" fmla="*/ 85812 w 193797"/>
              <a:gd name="connsiteY11" fmla="*/ 207752 h 935291"/>
              <a:gd name="connsiteX12" fmla="*/ 3262 w 193797"/>
              <a:gd name="connsiteY12" fmla="*/ 4552 h 93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797" h="935291">
                <a:moveTo>
                  <a:pt x="3262" y="4552"/>
                </a:moveTo>
                <a:cubicBezTo>
                  <a:pt x="-6792" y="-14498"/>
                  <a:pt x="8025" y="28365"/>
                  <a:pt x="25487" y="93452"/>
                </a:cubicBezTo>
                <a:cubicBezTo>
                  <a:pt x="42949" y="158539"/>
                  <a:pt x="91104" y="302473"/>
                  <a:pt x="108037" y="395077"/>
                </a:cubicBezTo>
                <a:cubicBezTo>
                  <a:pt x="124970" y="487681"/>
                  <a:pt x="120208" y="608331"/>
                  <a:pt x="127087" y="649077"/>
                </a:cubicBezTo>
                <a:cubicBezTo>
                  <a:pt x="133966" y="689823"/>
                  <a:pt x="145608" y="591927"/>
                  <a:pt x="149312" y="639552"/>
                </a:cubicBezTo>
                <a:cubicBezTo>
                  <a:pt x="153016" y="687177"/>
                  <a:pt x="141904" y="924244"/>
                  <a:pt x="149312" y="934827"/>
                </a:cubicBezTo>
                <a:cubicBezTo>
                  <a:pt x="156720" y="945410"/>
                  <a:pt x="192704" y="772373"/>
                  <a:pt x="193762" y="703052"/>
                </a:cubicBezTo>
                <a:cubicBezTo>
                  <a:pt x="194820" y="633731"/>
                  <a:pt x="172066" y="612035"/>
                  <a:pt x="155662" y="518902"/>
                </a:cubicBezTo>
                <a:cubicBezTo>
                  <a:pt x="139258" y="425769"/>
                  <a:pt x="100099" y="170181"/>
                  <a:pt x="95337" y="144252"/>
                </a:cubicBezTo>
                <a:cubicBezTo>
                  <a:pt x="90575" y="118323"/>
                  <a:pt x="131850" y="353802"/>
                  <a:pt x="127087" y="363327"/>
                </a:cubicBezTo>
                <a:cubicBezTo>
                  <a:pt x="122324" y="372852"/>
                  <a:pt x="73641" y="227331"/>
                  <a:pt x="66762" y="201402"/>
                </a:cubicBezTo>
                <a:cubicBezTo>
                  <a:pt x="59883" y="175473"/>
                  <a:pt x="91104" y="239502"/>
                  <a:pt x="85812" y="207752"/>
                </a:cubicBezTo>
                <a:cubicBezTo>
                  <a:pt x="80520" y="176002"/>
                  <a:pt x="13316" y="23602"/>
                  <a:pt x="3262" y="45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5" name="フリーフォーム 674">
            <a:extLst>
              <a:ext uri="{FF2B5EF4-FFF2-40B4-BE49-F238E27FC236}">
                <a16:creationId xmlns:a16="http://schemas.microsoft.com/office/drawing/2014/main" id="{15FEDE64-B561-95D9-92E7-F27DE5F7962F}"/>
              </a:ext>
            </a:extLst>
          </p:cNvPr>
          <p:cNvSpPr/>
          <p:nvPr/>
        </p:nvSpPr>
        <p:spPr>
          <a:xfrm>
            <a:off x="4857497" y="11572864"/>
            <a:ext cx="147774" cy="1025683"/>
          </a:xfrm>
          <a:custGeom>
            <a:avLst/>
            <a:gdLst>
              <a:gd name="connsiteX0" fmla="*/ 146303 w 147774"/>
              <a:gd name="connsiteY0" fmla="*/ 123836 h 1025683"/>
              <a:gd name="connsiteX1" fmla="*/ 22478 w 147774"/>
              <a:gd name="connsiteY1" fmla="*/ 476261 h 1025683"/>
              <a:gd name="connsiteX2" fmla="*/ 79628 w 147774"/>
              <a:gd name="connsiteY2" fmla="*/ 619136 h 1025683"/>
              <a:gd name="connsiteX3" fmla="*/ 41528 w 147774"/>
              <a:gd name="connsiteY3" fmla="*/ 644536 h 1025683"/>
              <a:gd name="connsiteX4" fmla="*/ 16128 w 147774"/>
              <a:gd name="connsiteY4" fmla="*/ 682636 h 1025683"/>
              <a:gd name="connsiteX5" fmla="*/ 12953 w 147774"/>
              <a:gd name="connsiteY5" fmla="*/ 806461 h 1025683"/>
              <a:gd name="connsiteX6" fmla="*/ 47878 w 147774"/>
              <a:gd name="connsiteY6" fmla="*/ 1025536 h 1025683"/>
              <a:gd name="connsiteX7" fmla="*/ 38353 w 147774"/>
              <a:gd name="connsiteY7" fmla="*/ 771536 h 1025683"/>
              <a:gd name="connsiteX8" fmla="*/ 54228 w 147774"/>
              <a:gd name="connsiteY8" fmla="*/ 593736 h 1025683"/>
              <a:gd name="connsiteX9" fmla="*/ 253 w 147774"/>
              <a:gd name="connsiteY9" fmla="*/ 387361 h 1025683"/>
              <a:gd name="connsiteX10" fmla="*/ 35178 w 147774"/>
              <a:gd name="connsiteY10" fmla="*/ 396886 h 1025683"/>
              <a:gd name="connsiteX11" fmla="*/ 63753 w 147774"/>
              <a:gd name="connsiteY11" fmla="*/ 196861 h 1025683"/>
              <a:gd name="connsiteX12" fmla="*/ 47878 w 147774"/>
              <a:gd name="connsiteY12" fmla="*/ 11 h 1025683"/>
              <a:gd name="connsiteX13" fmla="*/ 89153 w 147774"/>
              <a:gd name="connsiteY13" fmla="*/ 187336 h 1025683"/>
              <a:gd name="connsiteX14" fmla="*/ 146303 w 147774"/>
              <a:gd name="connsiteY14" fmla="*/ 123836 h 102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774" h="1025683">
                <a:moveTo>
                  <a:pt x="146303" y="123836"/>
                </a:moveTo>
                <a:cubicBezTo>
                  <a:pt x="135190" y="171990"/>
                  <a:pt x="33590" y="393711"/>
                  <a:pt x="22478" y="476261"/>
                </a:cubicBezTo>
                <a:cubicBezTo>
                  <a:pt x="11366" y="558811"/>
                  <a:pt x="76453" y="591090"/>
                  <a:pt x="79628" y="619136"/>
                </a:cubicBezTo>
                <a:cubicBezTo>
                  <a:pt x="82803" y="647182"/>
                  <a:pt x="52111" y="633953"/>
                  <a:pt x="41528" y="644536"/>
                </a:cubicBezTo>
                <a:cubicBezTo>
                  <a:pt x="30945" y="655119"/>
                  <a:pt x="20890" y="655649"/>
                  <a:pt x="16128" y="682636"/>
                </a:cubicBezTo>
                <a:cubicBezTo>
                  <a:pt x="11366" y="709623"/>
                  <a:pt x="7661" y="749311"/>
                  <a:pt x="12953" y="806461"/>
                </a:cubicBezTo>
                <a:cubicBezTo>
                  <a:pt x="18245" y="863611"/>
                  <a:pt x="43645" y="1031357"/>
                  <a:pt x="47878" y="1025536"/>
                </a:cubicBezTo>
                <a:cubicBezTo>
                  <a:pt x="52111" y="1019715"/>
                  <a:pt x="37295" y="843503"/>
                  <a:pt x="38353" y="771536"/>
                </a:cubicBezTo>
                <a:cubicBezTo>
                  <a:pt x="39411" y="699569"/>
                  <a:pt x="60578" y="657765"/>
                  <a:pt x="54228" y="593736"/>
                </a:cubicBezTo>
                <a:cubicBezTo>
                  <a:pt x="47878" y="529707"/>
                  <a:pt x="3428" y="420169"/>
                  <a:pt x="253" y="387361"/>
                </a:cubicBezTo>
                <a:cubicBezTo>
                  <a:pt x="-2922" y="354553"/>
                  <a:pt x="24595" y="428636"/>
                  <a:pt x="35178" y="396886"/>
                </a:cubicBezTo>
                <a:cubicBezTo>
                  <a:pt x="45761" y="365136"/>
                  <a:pt x="61636" y="263007"/>
                  <a:pt x="63753" y="196861"/>
                </a:cubicBezTo>
                <a:cubicBezTo>
                  <a:pt x="65870" y="130715"/>
                  <a:pt x="43645" y="1598"/>
                  <a:pt x="47878" y="11"/>
                </a:cubicBezTo>
                <a:cubicBezTo>
                  <a:pt x="52111" y="-1576"/>
                  <a:pt x="75924" y="162465"/>
                  <a:pt x="89153" y="187336"/>
                </a:cubicBezTo>
                <a:cubicBezTo>
                  <a:pt x="102382" y="212207"/>
                  <a:pt x="157416" y="75682"/>
                  <a:pt x="146303" y="1238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6" name="フリーフォーム 675">
            <a:extLst>
              <a:ext uri="{FF2B5EF4-FFF2-40B4-BE49-F238E27FC236}">
                <a16:creationId xmlns:a16="http://schemas.microsoft.com/office/drawing/2014/main" id="{517963D1-861F-4699-14D8-DB06DC4A5877}"/>
              </a:ext>
            </a:extLst>
          </p:cNvPr>
          <p:cNvSpPr/>
          <p:nvPr/>
        </p:nvSpPr>
        <p:spPr>
          <a:xfrm>
            <a:off x="4898944" y="11813372"/>
            <a:ext cx="249918" cy="788456"/>
          </a:xfrm>
          <a:custGeom>
            <a:avLst/>
            <a:gdLst>
              <a:gd name="connsiteX0" fmla="*/ 133431 w 249918"/>
              <a:gd name="connsiteY0" fmla="*/ 121453 h 788456"/>
              <a:gd name="connsiteX1" fmla="*/ 222331 w 249918"/>
              <a:gd name="connsiteY1" fmla="*/ 369103 h 788456"/>
              <a:gd name="connsiteX2" fmla="*/ 209631 w 249918"/>
              <a:gd name="connsiteY2" fmla="*/ 423078 h 788456"/>
              <a:gd name="connsiteX3" fmla="*/ 247731 w 249918"/>
              <a:gd name="connsiteY3" fmla="*/ 356403 h 788456"/>
              <a:gd name="connsiteX4" fmla="*/ 133431 w 249918"/>
              <a:gd name="connsiteY4" fmla="*/ 527853 h 788456"/>
              <a:gd name="connsiteX5" fmla="*/ 76281 w 249918"/>
              <a:gd name="connsiteY5" fmla="*/ 626278 h 788456"/>
              <a:gd name="connsiteX6" fmla="*/ 81 w 249918"/>
              <a:gd name="connsiteY6" fmla="*/ 788203 h 788456"/>
              <a:gd name="connsiteX7" fmla="*/ 63581 w 249918"/>
              <a:gd name="connsiteY7" fmla="*/ 658028 h 788456"/>
              <a:gd name="connsiteX8" fmla="*/ 155656 w 249918"/>
              <a:gd name="connsiteY8" fmla="*/ 448478 h 788456"/>
              <a:gd name="connsiteX9" fmla="*/ 66756 w 249918"/>
              <a:gd name="connsiteY9" fmla="*/ 502453 h 788456"/>
              <a:gd name="connsiteX10" fmla="*/ 76281 w 249918"/>
              <a:gd name="connsiteY10" fmla="*/ 518328 h 788456"/>
              <a:gd name="connsiteX11" fmla="*/ 60406 w 249918"/>
              <a:gd name="connsiteY11" fmla="*/ 604053 h 788456"/>
              <a:gd name="connsiteX12" fmla="*/ 76281 w 249918"/>
              <a:gd name="connsiteY12" fmla="*/ 461178 h 788456"/>
              <a:gd name="connsiteX13" fmla="*/ 168356 w 249918"/>
              <a:gd name="connsiteY13" fmla="*/ 413553 h 788456"/>
              <a:gd name="connsiteX14" fmla="*/ 88981 w 249918"/>
              <a:gd name="connsiteY14" fmla="*/ 226228 h 788456"/>
              <a:gd name="connsiteX15" fmla="*/ 200106 w 249918"/>
              <a:gd name="connsiteY15" fmla="*/ 340528 h 788456"/>
              <a:gd name="connsiteX16" fmla="*/ 209631 w 249918"/>
              <a:gd name="connsiteY16" fmla="*/ 153203 h 788456"/>
              <a:gd name="connsiteX17" fmla="*/ 215981 w 249918"/>
              <a:gd name="connsiteY17" fmla="*/ 803 h 788456"/>
              <a:gd name="connsiteX18" fmla="*/ 181056 w 249918"/>
              <a:gd name="connsiteY18" fmla="*/ 219878 h 788456"/>
              <a:gd name="connsiteX19" fmla="*/ 133431 w 249918"/>
              <a:gd name="connsiteY19" fmla="*/ 121453 h 78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9918" h="788456">
                <a:moveTo>
                  <a:pt x="133431" y="121453"/>
                </a:moveTo>
                <a:cubicBezTo>
                  <a:pt x="140310" y="146324"/>
                  <a:pt x="209631" y="318832"/>
                  <a:pt x="222331" y="369103"/>
                </a:cubicBezTo>
                <a:cubicBezTo>
                  <a:pt x="235031" y="419374"/>
                  <a:pt x="205398" y="425195"/>
                  <a:pt x="209631" y="423078"/>
                </a:cubicBezTo>
                <a:cubicBezTo>
                  <a:pt x="213864" y="420961"/>
                  <a:pt x="260431" y="338941"/>
                  <a:pt x="247731" y="356403"/>
                </a:cubicBezTo>
                <a:cubicBezTo>
                  <a:pt x="235031" y="373866"/>
                  <a:pt x="162006" y="482874"/>
                  <a:pt x="133431" y="527853"/>
                </a:cubicBezTo>
                <a:cubicBezTo>
                  <a:pt x="104856" y="572832"/>
                  <a:pt x="98506" y="582886"/>
                  <a:pt x="76281" y="626278"/>
                </a:cubicBezTo>
                <a:cubicBezTo>
                  <a:pt x="54056" y="669670"/>
                  <a:pt x="2198" y="782911"/>
                  <a:pt x="81" y="788203"/>
                </a:cubicBezTo>
                <a:cubicBezTo>
                  <a:pt x="-2036" y="793495"/>
                  <a:pt x="37652" y="714649"/>
                  <a:pt x="63581" y="658028"/>
                </a:cubicBezTo>
                <a:cubicBezTo>
                  <a:pt x="89510" y="601407"/>
                  <a:pt x="155127" y="474407"/>
                  <a:pt x="155656" y="448478"/>
                </a:cubicBezTo>
                <a:cubicBezTo>
                  <a:pt x="156185" y="422549"/>
                  <a:pt x="66756" y="502453"/>
                  <a:pt x="66756" y="502453"/>
                </a:cubicBezTo>
                <a:cubicBezTo>
                  <a:pt x="53527" y="514095"/>
                  <a:pt x="77339" y="501395"/>
                  <a:pt x="76281" y="518328"/>
                </a:cubicBezTo>
                <a:cubicBezTo>
                  <a:pt x="75223" y="535261"/>
                  <a:pt x="60406" y="613578"/>
                  <a:pt x="60406" y="604053"/>
                </a:cubicBezTo>
                <a:cubicBezTo>
                  <a:pt x="60406" y="594528"/>
                  <a:pt x="58289" y="492928"/>
                  <a:pt x="76281" y="461178"/>
                </a:cubicBezTo>
                <a:cubicBezTo>
                  <a:pt x="94273" y="429428"/>
                  <a:pt x="166239" y="452711"/>
                  <a:pt x="168356" y="413553"/>
                </a:cubicBezTo>
                <a:cubicBezTo>
                  <a:pt x="170473" y="374395"/>
                  <a:pt x="83689" y="238399"/>
                  <a:pt x="88981" y="226228"/>
                </a:cubicBezTo>
                <a:cubicBezTo>
                  <a:pt x="94273" y="214057"/>
                  <a:pt x="179998" y="352699"/>
                  <a:pt x="200106" y="340528"/>
                </a:cubicBezTo>
                <a:cubicBezTo>
                  <a:pt x="220214" y="328357"/>
                  <a:pt x="206985" y="209824"/>
                  <a:pt x="209631" y="153203"/>
                </a:cubicBezTo>
                <a:cubicBezTo>
                  <a:pt x="212277" y="96582"/>
                  <a:pt x="220743" y="-10309"/>
                  <a:pt x="215981" y="803"/>
                </a:cubicBezTo>
                <a:cubicBezTo>
                  <a:pt x="211219" y="11915"/>
                  <a:pt x="192168" y="195536"/>
                  <a:pt x="181056" y="219878"/>
                </a:cubicBezTo>
                <a:cubicBezTo>
                  <a:pt x="169944" y="244220"/>
                  <a:pt x="126552" y="96582"/>
                  <a:pt x="133431" y="1214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7" name="フリーフォーム 676">
            <a:extLst>
              <a:ext uri="{FF2B5EF4-FFF2-40B4-BE49-F238E27FC236}">
                <a16:creationId xmlns:a16="http://schemas.microsoft.com/office/drawing/2014/main" id="{0CC1F7C3-6AF0-4C8D-613F-729D39CDE6D8}"/>
              </a:ext>
            </a:extLst>
          </p:cNvPr>
          <p:cNvSpPr/>
          <p:nvPr/>
        </p:nvSpPr>
        <p:spPr>
          <a:xfrm>
            <a:off x="4964931" y="12258534"/>
            <a:ext cx="115071" cy="297675"/>
          </a:xfrm>
          <a:custGeom>
            <a:avLst/>
            <a:gdLst>
              <a:gd name="connsiteX0" fmla="*/ 115069 w 115071"/>
              <a:gd name="connsiteY0" fmla="*/ 141 h 297675"/>
              <a:gd name="connsiteX1" fmla="*/ 769 w 115071"/>
              <a:gd name="connsiteY1" fmla="*/ 184291 h 297675"/>
              <a:gd name="connsiteX2" fmla="*/ 64269 w 115071"/>
              <a:gd name="connsiteY2" fmla="*/ 295416 h 297675"/>
              <a:gd name="connsiteX3" fmla="*/ 48394 w 115071"/>
              <a:gd name="connsiteY3" fmla="*/ 250966 h 297675"/>
              <a:gd name="connsiteX4" fmla="*/ 3944 w 115071"/>
              <a:gd name="connsiteY4" fmla="*/ 155716 h 297675"/>
              <a:gd name="connsiteX5" fmla="*/ 115069 w 115071"/>
              <a:gd name="connsiteY5" fmla="*/ 141 h 29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071" h="297675">
                <a:moveTo>
                  <a:pt x="115069" y="141"/>
                </a:moveTo>
                <a:cubicBezTo>
                  <a:pt x="114540" y="4904"/>
                  <a:pt x="9236" y="135078"/>
                  <a:pt x="769" y="184291"/>
                </a:cubicBezTo>
                <a:cubicBezTo>
                  <a:pt x="-7698" y="233504"/>
                  <a:pt x="56331" y="284304"/>
                  <a:pt x="64269" y="295416"/>
                </a:cubicBezTo>
                <a:cubicBezTo>
                  <a:pt x="72206" y="306529"/>
                  <a:pt x="58448" y="274249"/>
                  <a:pt x="48394" y="250966"/>
                </a:cubicBezTo>
                <a:cubicBezTo>
                  <a:pt x="38340" y="227683"/>
                  <a:pt x="-6110" y="199108"/>
                  <a:pt x="3944" y="155716"/>
                </a:cubicBezTo>
                <a:cubicBezTo>
                  <a:pt x="13998" y="112324"/>
                  <a:pt x="115598" y="-4622"/>
                  <a:pt x="115069" y="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8" name="フリーフォーム 677">
            <a:extLst>
              <a:ext uri="{FF2B5EF4-FFF2-40B4-BE49-F238E27FC236}">
                <a16:creationId xmlns:a16="http://schemas.microsoft.com/office/drawing/2014/main" id="{E9DFD009-3EB1-A416-92AE-35F6A8DF296B}"/>
              </a:ext>
            </a:extLst>
          </p:cNvPr>
          <p:cNvSpPr/>
          <p:nvPr/>
        </p:nvSpPr>
        <p:spPr>
          <a:xfrm>
            <a:off x="4879736" y="12214212"/>
            <a:ext cx="208974" cy="387370"/>
          </a:xfrm>
          <a:custGeom>
            <a:avLst/>
            <a:gdLst>
              <a:gd name="connsiteX0" fmla="*/ 120889 w 208974"/>
              <a:gd name="connsiteY0" fmla="*/ 13 h 387370"/>
              <a:gd name="connsiteX1" fmla="*/ 200264 w 208974"/>
              <a:gd name="connsiteY1" fmla="*/ 177813 h 387370"/>
              <a:gd name="connsiteX2" fmla="*/ 184389 w 208974"/>
              <a:gd name="connsiteY2" fmla="*/ 238138 h 387370"/>
              <a:gd name="connsiteX3" fmla="*/ 239 w 208974"/>
              <a:gd name="connsiteY3" fmla="*/ 387363 h 387370"/>
              <a:gd name="connsiteX4" fmla="*/ 146289 w 208974"/>
              <a:gd name="connsiteY4" fmla="*/ 231788 h 387370"/>
              <a:gd name="connsiteX5" fmla="*/ 184389 w 208974"/>
              <a:gd name="connsiteY5" fmla="*/ 187338 h 387370"/>
              <a:gd name="connsiteX6" fmla="*/ 120889 w 208974"/>
              <a:gd name="connsiteY6" fmla="*/ 13 h 38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974" h="387370">
                <a:moveTo>
                  <a:pt x="120889" y="13"/>
                </a:moveTo>
                <a:cubicBezTo>
                  <a:pt x="123535" y="-1575"/>
                  <a:pt x="189681" y="138126"/>
                  <a:pt x="200264" y="177813"/>
                </a:cubicBezTo>
                <a:cubicBezTo>
                  <a:pt x="210847" y="217501"/>
                  <a:pt x="217727" y="203213"/>
                  <a:pt x="184389" y="238138"/>
                </a:cubicBezTo>
                <a:cubicBezTo>
                  <a:pt x="151052" y="273063"/>
                  <a:pt x="6589" y="388421"/>
                  <a:pt x="239" y="387363"/>
                </a:cubicBezTo>
                <a:cubicBezTo>
                  <a:pt x="-6111" y="386305"/>
                  <a:pt x="115597" y="265125"/>
                  <a:pt x="146289" y="231788"/>
                </a:cubicBezTo>
                <a:cubicBezTo>
                  <a:pt x="176981" y="198451"/>
                  <a:pt x="188622" y="222792"/>
                  <a:pt x="184389" y="187338"/>
                </a:cubicBezTo>
                <a:cubicBezTo>
                  <a:pt x="180156" y="151884"/>
                  <a:pt x="118243" y="1601"/>
                  <a:pt x="120889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9" name="フリーフォーム 678">
            <a:extLst>
              <a:ext uri="{FF2B5EF4-FFF2-40B4-BE49-F238E27FC236}">
                <a16:creationId xmlns:a16="http://schemas.microsoft.com/office/drawing/2014/main" id="{DBCC076B-FC31-F104-B8CC-4DDF479B73D0}"/>
              </a:ext>
            </a:extLst>
          </p:cNvPr>
          <p:cNvSpPr/>
          <p:nvPr/>
        </p:nvSpPr>
        <p:spPr>
          <a:xfrm>
            <a:off x="4552809" y="10443435"/>
            <a:ext cx="396038" cy="920418"/>
          </a:xfrm>
          <a:custGeom>
            <a:avLst/>
            <a:gdLst>
              <a:gd name="connsiteX0" fmla="*/ 120791 w 396038"/>
              <a:gd name="connsiteY0" fmla="*/ 8665 h 920418"/>
              <a:gd name="connsiteX1" fmla="*/ 171591 w 396038"/>
              <a:gd name="connsiteY1" fmla="*/ 49940 h 920418"/>
              <a:gd name="connsiteX2" fmla="*/ 317641 w 396038"/>
              <a:gd name="connsiteY2" fmla="*/ 284890 h 920418"/>
              <a:gd name="connsiteX3" fmla="*/ 152541 w 396038"/>
              <a:gd name="connsiteY3" fmla="*/ 491265 h 920418"/>
              <a:gd name="connsiteX4" fmla="*/ 235091 w 396038"/>
              <a:gd name="connsiteY4" fmla="*/ 437290 h 920418"/>
              <a:gd name="connsiteX5" fmla="*/ 203341 w 396038"/>
              <a:gd name="connsiteY5" fmla="*/ 551590 h 920418"/>
              <a:gd name="connsiteX6" fmla="*/ 225566 w 396038"/>
              <a:gd name="connsiteY6" fmla="*/ 916715 h 920418"/>
              <a:gd name="connsiteX7" fmla="*/ 193816 w 396038"/>
              <a:gd name="connsiteY7" fmla="*/ 745265 h 920418"/>
              <a:gd name="connsiteX8" fmla="*/ 98566 w 396038"/>
              <a:gd name="connsiteY8" fmla="*/ 827815 h 920418"/>
              <a:gd name="connsiteX9" fmla="*/ 141 w 396038"/>
              <a:gd name="connsiteY9" fmla="*/ 408715 h 920418"/>
              <a:gd name="connsiteX10" fmla="*/ 120791 w 396038"/>
              <a:gd name="connsiteY10" fmla="*/ 862740 h 920418"/>
              <a:gd name="connsiteX11" fmla="*/ 162066 w 396038"/>
              <a:gd name="connsiteY11" fmla="*/ 735740 h 920418"/>
              <a:gd name="connsiteX12" fmla="*/ 130316 w 396038"/>
              <a:gd name="connsiteY12" fmla="*/ 386490 h 920418"/>
              <a:gd name="connsiteX13" fmla="*/ 314466 w 396038"/>
              <a:gd name="connsiteY13" fmla="*/ 351565 h 920418"/>
              <a:gd name="connsiteX14" fmla="*/ 184291 w 396038"/>
              <a:gd name="connsiteY14" fmla="*/ 380140 h 920418"/>
              <a:gd name="connsiteX15" fmla="*/ 285891 w 396038"/>
              <a:gd name="connsiteY15" fmla="*/ 275365 h 920418"/>
              <a:gd name="connsiteX16" fmla="*/ 390666 w 396038"/>
              <a:gd name="connsiteY16" fmla="*/ 135665 h 920418"/>
              <a:gd name="connsiteX17" fmla="*/ 371616 w 396038"/>
              <a:gd name="connsiteY17" fmla="*/ 161065 h 920418"/>
              <a:gd name="connsiteX18" fmla="*/ 292241 w 396038"/>
              <a:gd name="connsiteY18" fmla="*/ 170590 h 920418"/>
              <a:gd name="connsiteX19" fmla="*/ 120791 w 396038"/>
              <a:gd name="connsiteY19" fmla="*/ 8665 h 92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6038" h="920418">
                <a:moveTo>
                  <a:pt x="120791" y="8665"/>
                </a:moveTo>
                <a:cubicBezTo>
                  <a:pt x="100683" y="-11443"/>
                  <a:pt x="138783" y="3902"/>
                  <a:pt x="171591" y="49940"/>
                </a:cubicBezTo>
                <a:cubicBezTo>
                  <a:pt x="204399" y="95978"/>
                  <a:pt x="320816" y="211336"/>
                  <a:pt x="317641" y="284890"/>
                </a:cubicBezTo>
                <a:cubicBezTo>
                  <a:pt x="314466" y="358444"/>
                  <a:pt x="166299" y="465865"/>
                  <a:pt x="152541" y="491265"/>
                </a:cubicBezTo>
                <a:cubicBezTo>
                  <a:pt x="138783" y="516665"/>
                  <a:pt x="226624" y="427236"/>
                  <a:pt x="235091" y="437290"/>
                </a:cubicBezTo>
                <a:cubicBezTo>
                  <a:pt x="243558" y="447344"/>
                  <a:pt x="204928" y="471686"/>
                  <a:pt x="203341" y="551590"/>
                </a:cubicBezTo>
                <a:cubicBezTo>
                  <a:pt x="201754" y="631494"/>
                  <a:pt x="227153" y="884436"/>
                  <a:pt x="225566" y="916715"/>
                </a:cubicBezTo>
                <a:cubicBezTo>
                  <a:pt x="223979" y="948994"/>
                  <a:pt x="214983" y="760082"/>
                  <a:pt x="193816" y="745265"/>
                </a:cubicBezTo>
                <a:cubicBezTo>
                  <a:pt x="172649" y="730448"/>
                  <a:pt x="130845" y="883907"/>
                  <a:pt x="98566" y="827815"/>
                </a:cubicBezTo>
                <a:cubicBezTo>
                  <a:pt x="66287" y="771723"/>
                  <a:pt x="-3563" y="402894"/>
                  <a:pt x="141" y="408715"/>
                </a:cubicBezTo>
                <a:cubicBezTo>
                  <a:pt x="3845" y="414536"/>
                  <a:pt x="93803" y="808236"/>
                  <a:pt x="120791" y="862740"/>
                </a:cubicBezTo>
                <a:cubicBezTo>
                  <a:pt x="147779" y="917244"/>
                  <a:pt x="160479" y="815115"/>
                  <a:pt x="162066" y="735740"/>
                </a:cubicBezTo>
                <a:cubicBezTo>
                  <a:pt x="163653" y="656365"/>
                  <a:pt x="104916" y="450519"/>
                  <a:pt x="130316" y="386490"/>
                </a:cubicBezTo>
                <a:cubicBezTo>
                  <a:pt x="155716" y="322461"/>
                  <a:pt x="305470" y="352623"/>
                  <a:pt x="314466" y="351565"/>
                </a:cubicBezTo>
                <a:cubicBezTo>
                  <a:pt x="323462" y="350507"/>
                  <a:pt x="189054" y="392840"/>
                  <a:pt x="184291" y="380140"/>
                </a:cubicBezTo>
                <a:cubicBezTo>
                  <a:pt x="179528" y="367440"/>
                  <a:pt x="251495" y="316111"/>
                  <a:pt x="285891" y="275365"/>
                </a:cubicBezTo>
                <a:cubicBezTo>
                  <a:pt x="320287" y="234619"/>
                  <a:pt x="390666" y="135665"/>
                  <a:pt x="390666" y="135665"/>
                </a:cubicBezTo>
                <a:cubicBezTo>
                  <a:pt x="404954" y="116615"/>
                  <a:pt x="388020" y="155244"/>
                  <a:pt x="371616" y="161065"/>
                </a:cubicBezTo>
                <a:cubicBezTo>
                  <a:pt x="355212" y="166886"/>
                  <a:pt x="326108" y="194402"/>
                  <a:pt x="292241" y="170590"/>
                </a:cubicBezTo>
                <a:cubicBezTo>
                  <a:pt x="258374" y="146778"/>
                  <a:pt x="140899" y="28773"/>
                  <a:pt x="120791" y="86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0" name="フリーフォーム 679">
            <a:extLst>
              <a:ext uri="{FF2B5EF4-FFF2-40B4-BE49-F238E27FC236}">
                <a16:creationId xmlns:a16="http://schemas.microsoft.com/office/drawing/2014/main" id="{C3D943D5-8899-5CCE-779F-DC10257161DA}"/>
              </a:ext>
            </a:extLst>
          </p:cNvPr>
          <p:cNvSpPr/>
          <p:nvPr/>
        </p:nvSpPr>
        <p:spPr>
          <a:xfrm>
            <a:off x="4314477" y="10348760"/>
            <a:ext cx="502607" cy="1083169"/>
          </a:xfrm>
          <a:custGeom>
            <a:avLst/>
            <a:gdLst>
              <a:gd name="connsiteX0" fmla="*/ 41623 w 502607"/>
              <a:gd name="connsiteY0" fmla="*/ 1740 h 1083169"/>
              <a:gd name="connsiteX1" fmla="*/ 130523 w 502607"/>
              <a:gd name="connsiteY1" fmla="*/ 71590 h 1083169"/>
              <a:gd name="connsiteX2" fmla="*/ 467073 w 502607"/>
              <a:gd name="connsiteY2" fmla="*/ 322415 h 1083169"/>
              <a:gd name="connsiteX3" fmla="*/ 219423 w 502607"/>
              <a:gd name="connsiteY3" fmla="*/ 284315 h 1083169"/>
              <a:gd name="connsiteX4" fmla="*/ 247998 w 502607"/>
              <a:gd name="connsiteY4" fmla="*/ 376390 h 1083169"/>
              <a:gd name="connsiteX5" fmla="*/ 101948 w 502607"/>
              <a:gd name="connsiteY5" fmla="*/ 503390 h 1083169"/>
              <a:gd name="connsiteX6" fmla="*/ 28923 w 502607"/>
              <a:gd name="connsiteY6" fmla="*/ 649440 h 1083169"/>
              <a:gd name="connsiteX7" fmla="*/ 348 w 502607"/>
              <a:gd name="connsiteY7" fmla="*/ 820890 h 1083169"/>
              <a:gd name="connsiteX8" fmla="*/ 13048 w 502607"/>
              <a:gd name="connsiteY8" fmla="*/ 1081240 h 1083169"/>
              <a:gd name="connsiteX9" fmla="*/ 13048 w 502607"/>
              <a:gd name="connsiteY9" fmla="*/ 674840 h 1083169"/>
              <a:gd name="connsiteX10" fmla="*/ 13048 w 502607"/>
              <a:gd name="connsiteY10" fmla="*/ 373215 h 1083169"/>
              <a:gd name="connsiteX11" fmla="*/ 28923 w 502607"/>
              <a:gd name="connsiteY11" fmla="*/ 604990 h 1083169"/>
              <a:gd name="connsiteX12" fmla="*/ 187673 w 502607"/>
              <a:gd name="connsiteY12" fmla="*/ 443065 h 1083169"/>
              <a:gd name="connsiteX13" fmla="*/ 159098 w 502607"/>
              <a:gd name="connsiteY13" fmla="*/ 354165 h 1083169"/>
              <a:gd name="connsiteX14" fmla="*/ 247998 w 502607"/>
              <a:gd name="connsiteY14" fmla="*/ 370040 h 1083169"/>
              <a:gd name="connsiteX15" fmla="*/ 282923 w 502607"/>
              <a:gd name="connsiteY15" fmla="*/ 360515 h 1083169"/>
              <a:gd name="connsiteX16" fmla="*/ 501998 w 502607"/>
              <a:gd name="connsiteY16" fmla="*/ 373215 h 1083169"/>
              <a:gd name="connsiteX17" fmla="*/ 206723 w 502607"/>
              <a:gd name="connsiteY17" fmla="*/ 243040 h 1083169"/>
              <a:gd name="connsiteX18" fmla="*/ 340073 w 502607"/>
              <a:gd name="connsiteY18" fmla="*/ 195415 h 1083169"/>
              <a:gd name="connsiteX19" fmla="*/ 260698 w 502607"/>
              <a:gd name="connsiteY19" fmla="*/ 160490 h 1083169"/>
              <a:gd name="connsiteX20" fmla="*/ 41623 w 502607"/>
              <a:gd name="connsiteY20" fmla="*/ 1740 h 108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607" h="1083169">
                <a:moveTo>
                  <a:pt x="41623" y="1740"/>
                </a:moveTo>
                <a:cubicBezTo>
                  <a:pt x="19927" y="-13077"/>
                  <a:pt x="130523" y="71590"/>
                  <a:pt x="130523" y="71590"/>
                </a:cubicBezTo>
                <a:cubicBezTo>
                  <a:pt x="201431" y="125036"/>
                  <a:pt x="452256" y="286961"/>
                  <a:pt x="467073" y="322415"/>
                </a:cubicBezTo>
                <a:cubicBezTo>
                  <a:pt x="481890" y="357869"/>
                  <a:pt x="255935" y="275319"/>
                  <a:pt x="219423" y="284315"/>
                </a:cubicBezTo>
                <a:cubicBezTo>
                  <a:pt x="182911" y="293311"/>
                  <a:pt x="267577" y="339878"/>
                  <a:pt x="247998" y="376390"/>
                </a:cubicBezTo>
                <a:cubicBezTo>
                  <a:pt x="228419" y="412903"/>
                  <a:pt x="138460" y="457882"/>
                  <a:pt x="101948" y="503390"/>
                </a:cubicBezTo>
                <a:cubicBezTo>
                  <a:pt x="65436" y="548898"/>
                  <a:pt x="45856" y="596523"/>
                  <a:pt x="28923" y="649440"/>
                </a:cubicBezTo>
                <a:cubicBezTo>
                  <a:pt x="11990" y="702357"/>
                  <a:pt x="2994" y="748923"/>
                  <a:pt x="348" y="820890"/>
                </a:cubicBezTo>
                <a:cubicBezTo>
                  <a:pt x="-2298" y="892857"/>
                  <a:pt x="10931" y="1105582"/>
                  <a:pt x="13048" y="1081240"/>
                </a:cubicBezTo>
                <a:cubicBezTo>
                  <a:pt x="15165" y="1056898"/>
                  <a:pt x="13048" y="674840"/>
                  <a:pt x="13048" y="674840"/>
                </a:cubicBezTo>
                <a:cubicBezTo>
                  <a:pt x="13048" y="556836"/>
                  <a:pt x="10402" y="384857"/>
                  <a:pt x="13048" y="373215"/>
                </a:cubicBezTo>
                <a:cubicBezTo>
                  <a:pt x="15694" y="361573"/>
                  <a:pt x="-181" y="593348"/>
                  <a:pt x="28923" y="604990"/>
                </a:cubicBezTo>
                <a:cubicBezTo>
                  <a:pt x="58027" y="616632"/>
                  <a:pt x="165977" y="484869"/>
                  <a:pt x="187673" y="443065"/>
                </a:cubicBezTo>
                <a:cubicBezTo>
                  <a:pt x="209369" y="401261"/>
                  <a:pt x="149044" y="366336"/>
                  <a:pt x="159098" y="354165"/>
                </a:cubicBezTo>
                <a:cubicBezTo>
                  <a:pt x="169152" y="341994"/>
                  <a:pt x="227361" y="368982"/>
                  <a:pt x="247998" y="370040"/>
                </a:cubicBezTo>
                <a:cubicBezTo>
                  <a:pt x="268635" y="371098"/>
                  <a:pt x="240590" y="359986"/>
                  <a:pt x="282923" y="360515"/>
                </a:cubicBezTo>
                <a:cubicBezTo>
                  <a:pt x="325256" y="361044"/>
                  <a:pt x="514698" y="392794"/>
                  <a:pt x="501998" y="373215"/>
                </a:cubicBezTo>
                <a:cubicBezTo>
                  <a:pt x="489298" y="353636"/>
                  <a:pt x="233711" y="272673"/>
                  <a:pt x="206723" y="243040"/>
                </a:cubicBezTo>
                <a:cubicBezTo>
                  <a:pt x="179736" y="213407"/>
                  <a:pt x="331077" y="209173"/>
                  <a:pt x="340073" y="195415"/>
                </a:cubicBezTo>
                <a:cubicBezTo>
                  <a:pt x="349069" y="181657"/>
                  <a:pt x="306206" y="193827"/>
                  <a:pt x="260698" y="160490"/>
                </a:cubicBezTo>
                <a:lnTo>
                  <a:pt x="41623" y="174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1" name="フリーフォーム 680">
            <a:extLst>
              <a:ext uri="{FF2B5EF4-FFF2-40B4-BE49-F238E27FC236}">
                <a16:creationId xmlns:a16="http://schemas.microsoft.com/office/drawing/2014/main" id="{68AA0087-8BE3-B7D4-6249-BBCCB3169E0D}"/>
              </a:ext>
            </a:extLst>
          </p:cNvPr>
          <p:cNvSpPr/>
          <p:nvPr/>
        </p:nvSpPr>
        <p:spPr>
          <a:xfrm>
            <a:off x="3997147" y="10610436"/>
            <a:ext cx="348841" cy="870396"/>
          </a:xfrm>
          <a:custGeom>
            <a:avLst/>
            <a:gdLst>
              <a:gd name="connsiteX0" fmla="*/ 330378 w 348841"/>
              <a:gd name="connsiteY0" fmla="*/ 28989 h 870396"/>
              <a:gd name="connsiteX1" fmla="*/ 339903 w 348841"/>
              <a:gd name="connsiteY1" fmla="*/ 82964 h 870396"/>
              <a:gd name="connsiteX2" fmla="*/ 212903 w 348841"/>
              <a:gd name="connsiteY2" fmla="*/ 651289 h 870396"/>
              <a:gd name="connsiteX3" fmla="*/ 206553 w 348841"/>
              <a:gd name="connsiteY3" fmla="*/ 743364 h 870396"/>
              <a:gd name="connsiteX4" fmla="*/ 143053 w 348841"/>
              <a:gd name="connsiteY4" fmla="*/ 692564 h 870396"/>
              <a:gd name="connsiteX5" fmla="*/ 178 w 348841"/>
              <a:gd name="connsiteY5" fmla="*/ 870364 h 870396"/>
              <a:gd name="connsiteX6" fmla="*/ 174803 w 348841"/>
              <a:gd name="connsiteY6" fmla="*/ 676689 h 870396"/>
              <a:gd name="connsiteX7" fmla="*/ 212903 w 348841"/>
              <a:gd name="connsiteY7" fmla="*/ 340139 h 870396"/>
              <a:gd name="connsiteX8" fmla="*/ 60503 w 348841"/>
              <a:gd name="connsiteY8" fmla="*/ 644939 h 870396"/>
              <a:gd name="connsiteX9" fmla="*/ 155753 w 348841"/>
              <a:gd name="connsiteY9" fmla="*/ 457614 h 870396"/>
              <a:gd name="connsiteX10" fmla="*/ 266878 w 348841"/>
              <a:gd name="connsiteY10" fmla="*/ 333789 h 870396"/>
              <a:gd name="connsiteX11" fmla="*/ 330378 w 348841"/>
              <a:gd name="connsiteY11" fmla="*/ 28989 h 8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841" h="870396">
                <a:moveTo>
                  <a:pt x="330378" y="28989"/>
                </a:moveTo>
                <a:cubicBezTo>
                  <a:pt x="342549" y="-12815"/>
                  <a:pt x="359482" y="-20753"/>
                  <a:pt x="339903" y="82964"/>
                </a:cubicBezTo>
                <a:cubicBezTo>
                  <a:pt x="320324" y="186681"/>
                  <a:pt x="235128" y="541222"/>
                  <a:pt x="212903" y="651289"/>
                </a:cubicBezTo>
                <a:cubicBezTo>
                  <a:pt x="190678" y="761356"/>
                  <a:pt x="218195" y="736485"/>
                  <a:pt x="206553" y="743364"/>
                </a:cubicBezTo>
                <a:cubicBezTo>
                  <a:pt x="194911" y="750243"/>
                  <a:pt x="177449" y="671397"/>
                  <a:pt x="143053" y="692564"/>
                </a:cubicBezTo>
                <a:cubicBezTo>
                  <a:pt x="108657" y="713731"/>
                  <a:pt x="-5114" y="873010"/>
                  <a:pt x="178" y="870364"/>
                </a:cubicBezTo>
                <a:cubicBezTo>
                  <a:pt x="5470" y="867718"/>
                  <a:pt x="139349" y="765060"/>
                  <a:pt x="174803" y="676689"/>
                </a:cubicBezTo>
                <a:cubicBezTo>
                  <a:pt x="210257" y="588318"/>
                  <a:pt x="231953" y="345431"/>
                  <a:pt x="212903" y="340139"/>
                </a:cubicBezTo>
                <a:cubicBezTo>
                  <a:pt x="193853" y="334847"/>
                  <a:pt x="70028" y="625360"/>
                  <a:pt x="60503" y="644939"/>
                </a:cubicBezTo>
                <a:cubicBezTo>
                  <a:pt x="50978" y="664518"/>
                  <a:pt x="121357" y="509472"/>
                  <a:pt x="155753" y="457614"/>
                </a:cubicBezTo>
                <a:cubicBezTo>
                  <a:pt x="190149" y="405756"/>
                  <a:pt x="236716" y="399935"/>
                  <a:pt x="266878" y="333789"/>
                </a:cubicBezTo>
                <a:cubicBezTo>
                  <a:pt x="297040" y="267643"/>
                  <a:pt x="318207" y="70793"/>
                  <a:pt x="330378" y="289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2" name="フリーフォーム 681">
            <a:extLst>
              <a:ext uri="{FF2B5EF4-FFF2-40B4-BE49-F238E27FC236}">
                <a16:creationId xmlns:a16="http://schemas.microsoft.com/office/drawing/2014/main" id="{3DD396E0-0BAA-C53D-3894-D7A6A75A63AC}"/>
              </a:ext>
            </a:extLst>
          </p:cNvPr>
          <p:cNvSpPr/>
          <p:nvPr/>
        </p:nvSpPr>
        <p:spPr>
          <a:xfrm>
            <a:off x="3951901" y="10412566"/>
            <a:ext cx="435521" cy="1044405"/>
          </a:xfrm>
          <a:custGeom>
            <a:avLst/>
            <a:gdLst>
              <a:gd name="connsiteX0" fmla="*/ 420074 w 435521"/>
              <a:gd name="connsiteY0" fmla="*/ 42709 h 1044405"/>
              <a:gd name="connsiteX1" fmla="*/ 974 w 435521"/>
              <a:gd name="connsiteY1" fmla="*/ 1042834 h 1044405"/>
              <a:gd name="connsiteX2" fmla="*/ 308949 w 435521"/>
              <a:gd name="connsiteY2" fmla="*/ 268134 h 1044405"/>
              <a:gd name="connsiteX3" fmla="*/ 420074 w 435521"/>
              <a:gd name="connsiteY3" fmla="*/ 42709 h 104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521" h="1044405">
                <a:moveTo>
                  <a:pt x="420074" y="42709"/>
                </a:moveTo>
                <a:cubicBezTo>
                  <a:pt x="368745" y="171826"/>
                  <a:pt x="19495" y="1005263"/>
                  <a:pt x="974" y="1042834"/>
                </a:cubicBezTo>
                <a:cubicBezTo>
                  <a:pt x="-17547" y="1080405"/>
                  <a:pt x="233278" y="433234"/>
                  <a:pt x="308949" y="268134"/>
                </a:cubicBezTo>
                <a:cubicBezTo>
                  <a:pt x="384620" y="103034"/>
                  <a:pt x="471403" y="-86408"/>
                  <a:pt x="420074" y="42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3" name="フリーフォーム 682">
            <a:extLst>
              <a:ext uri="{FF2B5EF4-FFF2-40B4-BE49-F238E27FC236}">
                <a16:creationId xmlns:a16="http://schemas.microsoft.com/office/drawing/2014/main" id="{D63A9F71-F3BE-B734-2C64-19DBD987E95F}"/>
              </a:ext>
            </a:extLst>
          </p:cNvPr>
          <p:cNvSpPr/>
          <p:nvPr/>
        </p:nvSpPr>
        <p:spPr>
          <a:xfrm>
            <a:off x="3438701" y="5058761"/>
            <a:ext cx="1226016" cy="2310118"/>
          </a:xfrm>
          <a:custGeom>
            <a:avLst/>
            <a:gdLst>
              <a:gd name="connsiteX0" fmla="*/ 21472 w 1226016"/>
              <a:gd name="connsiteY0" fmla="*/ 1612 h 2310118"/>
              <a:gd name="connsiteX1" fmla="*/ 343590 w 1226016"/>
              <a:gd name="connsiteY1" fmla="*/ 593894 h 2310118"/>
              <a:gd name="connsiteX2" fmla="*/ 374763 w 1226016"/>
              <a:gd name="connsiteY2" fmla="*/ 1061484 h 2310118"/>
              <a:gd name="connsiteX3" fmla="*/ 447499 w 1226016"/>
              <a:gd name="connsiteY3" fmla="*/ 957575 h 2310118"/>
              <a:gd name="connsiteX4" fmla="*/ 416326 w 1226016"/>
              <a:gd name="connsiteY4" fmla="*/ 1445948 h 2310118"/>
              <a:gd name="connsiteX5" fmla="*/ 572190 w 1226016"/>
              <a:gd name="connsiteY5" fmla="*/ 1830412 h 2310118"/>
              <a:gd name="connsiteX6" fmla="*/ 541017 w 1226016"/>
              <a:gd name="connsiteY6" fmla="*/ 1788848 h 2310118"/>
              <a:gd name="connsiteX7" fmla="*/ 686490 w 1226016"/>
              <a:gd name="connsiteY7" fmla="*/ 2162921 h 2310118"/>
              <a:gd name="connsiteX8" fmla="*/ 655317 w 1226016"/>
              <a:gd name="connsiteY8" fmla="*/ 2142139 h 2310118"/>
              <a:gd name="connsiteX9" fmla="*/ 1216426 w 1226016"/>
              <a:gd name="connsiteY9" fmla="*/ 2298003 h 2310118"/>
              <a:gd name="connsiteX10" fmla="*/ 987826 w 1226016"/>
              <a:gd name="connsiteY10" fmla="*/ 2256439 h 2310118"/>
              <a:gd name="connsiteX11" fmla="*/ 707272 w 1226016"/>
              <a:gd name="connsiteY11" fmla="*/ 1913539 h 2310118"/>
              <a:gd name="connsiteX12" fmla="*/ 457890 w 1226016"/>
              <a:gd name="connsiteY12" fmla="*/ 1061484 h 2310118"/>
              <a:gd name="connsiteX13" fmla="*/ 690 w 1226016"/>
              <a:gd name="connsiteY13" fmla="*/ 728975 h 2310118"/>
              <a:gd name="connsiteX14" fmla="*/ 353981 w 1226016"/>
              <a:gd name="connsiteY14" fmla="*/ 822494 h 2310118"/>
              <a:gd name="connsiteX15" fmla="*/ 343590 w 1226016"/>
              <a:gd name="connsiteY15" fmla="*/ 365294 h 2310118"/>
              <a:gd name="connsiteX16" fmla="*/ 333199 w 1226016"/>
              <a:gd name="connsiteY16" fmla="*/ 417248 h 2310118"/>
              <a:gd name="connsiteX17" fmla="*/ 21472 w 1226016"/>
              <a:gd name="connsiteY17" fmla="*/ 1612 h 231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26016" h="2310118">
                <a:moveTo>
                  <a:pt x="21472" y="1612"/>
                </a:moveTo>
                <a:cubicBezTo>
                  <a:pt x="23204" y="31053"/>
                  <a:pt x="284708" y="417249"/>
                  <a:pt x="343590" y="593894"/>
                </a:cubicBezTo>
                <a:cubicBezTo>
                  <a:pt x="402472" y="770539"/>
                  <a:pt x="357445" y="1000871"/>
                  <a:pt x="374763" y="1061484"/>
                </a:cubicBezTo>
                <a:cubicBezTo>
                  <a:pt x="392081" y="1122098"/>
                  <a:pt x="440572" y="893498"/>
                  <a:pt x="447499" y="957575"/>
                </a:cubicBezTo>
                <a:cubicBezTo>
                  <a:pt x="454426" y="1021652"/>
                  <a:pt x="395544" y="1300475"/>
                  <a:pt x="416326" y="1445948"/>
                </a:cubicBezTo>
                <a:cubicBezTo>
                  <a:pt x="437108" y="1591421"/>
                  <a:pt x="551408" y="1773262"/>
                  <a:pt x="572190" y="1830412"/>
                </a:cubicBezTo>
                <a:cubicBezTo>
                  <a:pt x="592972" y="1887562"/>
                  <a:pt x="521967" y="1733430"/>
                  <a:pt x="541017" y="1788848"/>
                </a:cubicBezTo>
                <a:cubicBezTo>
                  <a:pt x="560067" y="1844266"/>
                  <a:pt x="686490" y="2162921"/>
                  <a:pt x="686490" y="2162921"/>
                </a:cubicBezTo>
                <a:cubicBezTo>
                  <a:pt x="705540" y="2221803"/>
                  <a:pt x="566994" y="2119625"/>
                  <a:pt x="655317" y="2142139"/>
                </a:cubicBezTo>
                <a:cubicBezTo>
                  <a:pt x="743640" y="2164653"/>
                  <a:pt x="1161008" y="2278953"/>
                  <a:pt x="1216426" y="2298003"/>
                </a:cubicBezTo>
                <a:cubicBezTo>
                  <a:pt x="1271844" y="2317053"/>
                  <a:pt x="1072685" y="2320516"/>
                  <a:pt x="987826" y="2256439"/>
                </a:cubicBezTo>
                <a:cubicBezTo>
                  <a:pt x="902967" y="2192362"/>
                  <a:pt x="795595" y="2112698"/>
                  <a:pt x="707272" y="1913539"/>
                </a:cubicBezTo>
                <a:cubicBezTo>
                  <a:pt x="618949" y="1714380"/>
                  <a:pt x="575654" y="1258911"/>
                  <a:pt x="457890" y="1061484"/>
                </a:cubicBezTo>
                <a:cubicBezTo>
                  <a:pt x="340126" y="864057"/>
                  <a:pt x="18008" y="768807"/>
                  <a:pt x="690" y="728975"/>
                </a:cubicBezTo>
                <a:cubicBezTo>
                  <a:pt x="-16628" y="689143"/>
                  <a:pt x="296831" y="883107"/>
                  <a:pt x="353981" y="822494"/>
                </a:cubicBezTo>
                <a:cubicBezTo>
                  <a:pt x="411131" y="761881"/>
                  <a:pt x="343590" y="365294"/>
                  <a:pt x="343590" y="365294"/>
                </a:cubicBezTo>
                <a:cubicBezTo>
                  <a:pt x="340126" y="297753"/>
                  <a:pt x="390349" y="479593"/>
                  <a:pt x="333199" y="417248"/>
                </a:cubicBezTo>
                <a:cubicBezTo>
                  <a:pt x="276049" y="354903"/>
                  <a:pt x="19740" y="-27829"/>
                  <a:pt x="21472" y="16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4" name="フリーフォーム 683">
            <a:extLst>
              <a:ext uri="{FF2B5EF4-FFF2-40B4-BE49-F238E27FC236}">
                <a16:creationId xmlns:a16="http://schemas.microsoft.com/office/drawing/2014/main" id="{882C3D24-226A-B429-E39A-EE5FFC83BD56}"/>
              </a:ext>
            </a:extLst>
          </p:cNvPr>
          <p:cNvSpPr/>
          <p:nvPr/>
        </p:nvSpPr>
        <p:spPr>
          <a:xfrm>
            <a:off x="3936611" y="4688002"/>
            <a:ext cx="305013" cy="1470264"/>
          </a:xfrm>
          <a:custGeom>
            <a:avLst/>
            <a:gdLst>
              <a:gd name="connsiteX0" fmla="*/ 261316 w 305013"/>
              <a:gd name="connsiteY0" fmla="*/ 81425 h 1470264"/>
              <a:gd name="connsiteX1" fmla="*/ 261316 w 305013"/>
              <a:gd name="connsiteY1" fmla="*/ 133380 h 1470264"/>
              <a:gd name="connsiteX2" fmla="*/ 240534 w 305013"/>
              <a:gd name="connsiteY2" fmla="*/ 1089343 h 1470264"/>
              <a:gd name="connsiteX3" fmla="*/ 250925 w 305013"/>
              <a:gd name="connsiteY3" fmla="*/ 1224425 h 1470264"/>
              <a:gd name="connsiteX4" fmla="*/ 292489 w 305013"/>
              <a:gd name="connsiteY4" fmla="*/ 1453025 h 1470264"/>
              <a:gd name="connsiteX5" fmla="*/ 1544 w 305013"/>
              <a:gd name="connsiteY5" fmla="*/ 715271 h 1470264"/>
              <a:gd name="connsiteX6" fmla="*/ 178189 w 305013"/>
              <a:gd name="connsiteY6" fmla="*/ 1089343 h 1470264"/>
              <a:gd name="connsiteX7" fmla="*/ 198971 w 305013"/>
              <a:gd name="connsiteY7" fmla="*/ 829571 h 1470264"/>
              <a:gd name="connsiteX8" fmla="*/ 261316 w 305013"/>
              <a:gd name="connsiteY8" fmla="*/ 81425 h 147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013" h="1470264">
                <a:moveTo>
                  <a:pt x="261316" y="81425"/>
                </a:moveTo>
                <a:cubicBezTo>
                  <a:pt x="271707" y="-34607"/>
                  <a:pt x="264780" y="-34606"/>
                  <a:pt x="261316" y="133380"/>
                </a:cubicBezTo>
                <a:cubicBezTo>
                  <a:pt x="257852" y="301366"/>
                  <a:pt x="242266" y="907502"/>
                  <a:pt x="240534" y="1089343"/>
                </a:cubicBezTo>
                <a:cubicBezTo>
                  <a:pt x="238802" y="1271184"/>
                  <a:pt x="242266" y="1163811"/>
                  <a:pt x="250925" y="1224425"/>
                </a:cubicBezTo>
                <a:cubicBezTo>
                  <a:pt x="259584" y="1285039"/>
                  <a:pt x="334052" y="1537884"/>
                  <a:pt x="292489" y="1453025"/>
                </a:cubicBezTo>
                <a:cubicBezTo>
                  <a:pt x="250926" y="1368166"/>
                  <a:pt x="20594" y="775885"/>
                  <a:pt x="1544" y="715271"/>
                </a:cubicBezTo>
                <a:cubicBezTo>
                  <a:pt x="-17506" y="654657"/>
                  <a:pt x="145284" y="1070293"/>
                  <a:pt x="178189" y="1089343"/>
                </a:cubicBezTo>
                <a:cubicBezTo>
                  <a:pt x="211093" y="1108393"/>
                  <a:pt x="186848" y="999289"/>
                  <a:pt x="198971" y="829571"/>
                </a:cubicBezTo>
                <a:cubicBezTo>
                  <a:pt x="211094" y="659853"/>
                  <a:pt x="250925" y="197457"/>
                  <a:pt x="261316" y="814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5" name="フリーフォーム 684">
            <a:extLst>
              <a:ext uri="{FF2B5EF4-FFF2-40B4-BE49-F238E27FC236}">
                <a16:creationId xmlns:a16="http://schemas.microsoft.com/office/drawing/2014/main" id="{833EAFFA-9851-7B95-CCFA-7DEE58082768}"/>
              </a:ext>
            </a:extLst>
          </p:cNvPr>
          <p:cNvSpPr/>
          <p:nvPr/>
        </p:nvSpPr>
        <p:spPr>
          <a:xfrm>
            <a:off x="3434763" y="4441793"/>
            <a:ext cx="773970" cy="451615"/>
          </a:xfrm>
          <a:custGeom>
            <a:avLst/>
            <a:gdLst>
              <a:gd name="connsiteX0" fmla="*/ 6937 w 773970"/>
              <a:gd name="connsiteY0" fmla="*/ 38132 h 451615"/>
              <a:gd name="connsiteX1" fmla="*/ 60912 w 773970"/>
              <a:gd name="connsiteY1" fmla="*/ 104807 h 451615"/>
              <a:gd name="connsiteX2" fmla="*/ 438737 w 773970"/>
              <a:gd name="connsiteY2" fmla="*/ 438182 h 451615"/>
              <a:gd name="connsiteX3" fmla="*/ 387937 w 773970"/>
              <a:gd name="connsiteY3" fmla="*/ 371507 h 451615"/>
              <a:gd name="connsiteX4" fmla="*/ 549862 w 773970"/>
              <a:gd name="connsiteY4" fmla="*/ 234982 h 451615"/>
              <a:gd name="connsiteX5" fmla="*/ 476837 w 773970"/>
              <a:gd name="connsiteY5" fmla="*/ 295307 h 451615"/>
              <a:gd name="connsiteX6" fmla="*/ 772112 w 773970"/>
              <a:gd name="connsiteY6" fmla="*/ 263557 h 451615"/>
              <a:gd name="connsiteX7" fmla="*/ 603837 w 773970"/>
              <a:gd name="connsiteY7" fmla="*/ 171482 h 451615"/>
              <a:gd name="connsiteX8" fmla="*/ 632412 w 773970"/>
              <a:gd name="connsiteY8" fmla="*/ 6382 h 451615"/>
              <a:gd name="connsiteX9" fmla="*/ 572087 w 773970"/>
              <a:gd name="connsiteY9" fmla="*/ 41307 h 451615"/>
              <a:gd name="connsiteX10" fmla="*/ 286337 w 773970"/>
              <a:gd name="connsiteY10" fmla="*/ 111157 h 451615"/>
              <a:gd name="connsiteX11" fmla="*/ 368887 w 773970"/>
              <a:gd name="connsiteY11" fmla="*/ 107982 h 451615"/>
              <a:gd name="connsiteX12" fmla="*/ 232362 w 773970"/>
              <a:gd name="connsiteY12" fmla="*/ 88932 h 451615"/>
              <a:gd name="connsiteX13" fmla="*/ 603837 w 773970"/>
              <a:gd name="connsiteY13" fmla="*/ 44482 h 451615"/>
              <a:gd name="connsiteX14" fmla="*/ 670512 w 773970"/>
              <a:gd name="connsiteY14" fmla="*/ 63532 h 451615"/>
              <a:gd name="connsiteX15" fmla="*/ 740362 w 773970"/>
              <a:gd name="connsiteY15" fmla="*/ 161957 h 451615"/>
              <a:gd name="connsiteX16" fmla="*/ 635587 w 773970"/>
              <a:gd name="connsiteY16" fmla="*/ 50832 h 451615"/>
              <a:gd name="connsiteX17" fmla="*/ 632412 w 773970"/>
              <a:gd name="connsiteY17" fmla="*/ 181007 h 451615"/>
              <a:gd name="connsiteX18" fmla="*/ 730837 w 773970"/>
              <a:gd name="connsiteY18" fmla="*/ 241332 h 451615"/>
              <a:gd name="connsiteX19" fmla="*/ 619712 w 773970"/>
              <a:gd name="connsiteY19" fmla="*/ 288957 h 451615"/>
              <a:gd name="connsiteX20" fmla="*/ 549862 w 773970"/>
              <a:gd name="connsiteY20" fmla="*/ 250857 h 451615"/>
              <a:gd name="connsiteX21" fmla="*/ 337137 w 773970"/>
              <a:gd name="connsiteY21" fmla="*/ 273082 h 451615"/>
              <a:gd name="connsiteX22" fmla="*/ 340312 w 773970"/>
              <a:gd name="connsiteY22" fmla="*/ 257207 h 451615"/>
              <a:gd name="connsiteX23" fmla="*/ 426037 w 773970"/>
              <a:gd name="connsiteY23" fmla="*/ 349282 h 451615"/>
              <a:gd name="connsiteX24" fmla="*/ 378412 w 773970"/>
              <a:gd name="connsiteY24" fmla="*/ 349282 h 451615"/>
              <a:gd name="connsiteX25" fmla="*/ 184737 w 773970"/>
              <a:gd name="connsiteY25" fmla="*/ 292132 h 451615"/>
              <a:gd name="connsiteX26" fmla="*/ 276812 w 773970"/>
              <a:gd name="connsiteY26" fmla="*/ 301657 h 451615"/>
              <a:gd name="connsiteX27" fmla="*/ 172037 w 773970"/>
              <a:gd name="connsiteY27" fmla="*/ 161957 h 451615"/>
              <a:gd name="connsiteX28" fmla="*/ 213312 w 773970"/>
              <a:gd name="connsiteY28" fmla="*/ 117507 h 451615"/>
              <a:gd name="connsiteX29" fmla="*/ 127587 w 773970"/>
              <a:gd name="connsiteY29" fmla="*/ 168307 h 451615"/>
              <a:gd name="connsiteX30" fmla="*/ 6937 w 773970"/>
              <a:gd name="connsiteY30" fmla="*/ 38132 h 4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3970" h="451615">
                <a:moveTo>
                  <a:pt x="6937" y="38132"/>
                </a:moveTo>
                <a:cubicBezTo>
                  <a:pt x="-4175" y="27549"/>
                  <a:pt x="-11055" y="38132"/>
                  <a:pt x="60912" y="104807"/>
                </a:cubicBezTo>
                <a:cubicBezTo>
                  <a:pt x="132879" y="171482"/>
                  <a:pt x="384233" y="393732"/>
                  <a:pt x="438737" y="438182"/>
                </a:cubicBezTo>
                <a:cubicBezTo>
                  <a:pt x="493241" y="482632"/>
                  <a:pt x="369416" y="405374"/>
                  <a:pt x="387937" y="371507"/>
                </a:cubicBezTo>
                <a:cubicBezTo>
                  <a:pt x="406458" y="337640"/>
                  <a:pt x="535045" y="247682"/>
                  <a:pt x="549862" y="234982"/>
                </a:cubicBezTo>
                <a:cubicBezTo>
                  <a:pt x="564679" y="222282"/>
                  <a:pt x="439795" y="290545"/>
                  <a:pt x="476837" y="295307"/>
                </a:cubicBezTo>
                <a:cubicBezTo>
                  <a:pt x="513879" y="300069"/>
                  <a:pt x="750945" y="284195"/>
                  <a:pt x="772112" y="263557"/>
                </a:cubicBezTo>
                <a:cubicBezTo>
                  <a:pt x="793279" y="242920"/>
                  <a:pt x="627120" y="214344"/>
                  <a:pt x="603837" y="171482"/>
                </a:cubicBezTo>
                <a:cubicBezTo>
                  <a:pt x="580554" y="128620"/>
                  <a:pt x="637704" y="28078"/>
                  <a:pt x="632412" y="6382"/>
                </a:cubicBezTo>
                <a:cubicBezTo>
                  <a:pt x="627120" y="-15314"/>
                  <a:pt x="629766" y="23845"/>
                  <a:pt x="572087" y="41307"/>
                </a:cubicBezTo>
                <a:cubicBezTo>
                  <a:pt x="514408" y="58769"/>
                  <a:pt x="320204" y="100045"/>
                  <a:pt x="286337" y="111157"/>
                </a:cubicBezTo>
                <a:cubicBezTo>
                  <a:pt x="252470" y="122270"/>
                  <a:pt x="377883" y="111686"/>
                  <a:pt x="368887" y="107982"/>
                </a:cubicBezTo>
                <a:cubicBezTo>
                  <a:pt x="359891" y="104278"/>
                  <a:pt x="193204" y="99515"/>
                  <a:pt x="232362" y="88932"/>
                </a:cubicBezTo>
                <a:cubicBezTo>
                  <a:pt x="271520" y="78349"/>
                  <a:pt x="530812" y="48715"/>
                  <a:pt x="603837" y="44482"/>
                </a:cubicBezTo>
                <a:cubicBezTo>
                  <a:pt x="676862" y="40249"/>
                  <a:pt x="647758" y="43953"/>
                  <a:pt x="670512" y="63532"/>
                </a:cubicBezTo>
                <a:cubicBezTo>
                  <a:pt x="693266" y="83111"/>
                  <a:pt x="746183" y="164074"/>
                  <a:pt x="740362" y="161957"/>
                </a:cubicBezTo>
                <a:cubicBezTo>
                  <a:pt x="734541" y="159840"/>
                  <a:pt x="653579" y="47657"/>
                  <a:pt x="635587" y="50832"/>
                </a:cubicBezTo>
                <a:cubicBezTo>
                  <a:pt x="617595" y="54007"/>
                  <a:pt x="616537" y="149257"/>
                  <a:pt x="632412" y="181007"/>
                </a:cubicBezTo>
                <a:cubicBezTo>
                  <a:pt x="648287" y="212757"/>
                  <a:pt x="732954" y="223340"/>
                  <a:pt x="730837" y="241332"/>
                </a:cubicBezTo>
                <a:cubicBezTo>
                  <a:pt x="728720" y="259324"/>
                  <a:pt x="649874" y="287370"/>
                  <a:pt x="619712" y="288957"/>
                </a:cubicBezTo>
                <a:cubicBezTo>
                  <a:pt x="589550" y="290544"/>
                  <a:pt x="596958" y="253503"/>
                  <a:pt x="549862" y="250857"/>
                </a:cubicBezTo>
                <a:cubicBezTo>
                  <a:pt x="502766" y="248211"/>
                  <a:pt x="372062" y="272024"/>
                  <a:pt x="337137" y="273082"/>
                </a:cubicBezTo>
                <a:cubicBezTo>
                  <a:pt x="302212" y="274140"/>
                  <a:pt x="325495" y="244507"/>
                  <a:pt x="340312" y="257207"/>
                </a:cubicBezTo>
                <a:cubicBezTo>
                  <a:pt x="355129" y="269907"/>
                  <a:pt x="419687" y="333936"/>
                  <a:pt x="426037" y="349282"/>
                </a:cubicBezTo>
                <a:cubicBezTo>
                  <a:pt x="432387" y="364628"/>
                  <a:pt x="418629" y="358807"/>
                  <a:pt x="378412" y="349282"/>
                </a:cubicBezTo>
                <a:cubicBezTo>
                  <a:pt x="338195" y="339757"/>
                  <a:pt x="201670" y="300069"/>
                  <a:pt x="184737" y="292132"/>
                </a:cubicBezTo>
                <a:cubicBezTo>
                  <a:pt x="167804" y="284195"/>
                  <a:pt x="278929" y="323353"/>
                  <a:pt x="276812" y="301657"/>
                </a:cubicBezTo>
                <a:cubicBezTo>
                  <a:pt x="274695" y="279961"/>
                  <a:pt x="182620" y="192649"/>
                  <a:pt x="172037" y="161957"/>
                </a:cubicBezTo>
                <a:cubicBezTo>
                  <a:pt x="161454" y="131265"/>
                  <a:pt x="220720" y="116449"/>
                  <a:pt x="213312" y="117507"/>
                </a:cubicBezTo>
                <a:cubicBezTo>
                  <a:pt x="205904" y="118565"/>
                  <a:pt x="163041" y="175715"/>
                  <a:pt x="127587" y="168307"/>
                </a:cubicBezTo>
                <a:cubicBezTo>
                  <a:pt x="92133" y="160899"/>
                  <a:pt x="18049" y="48715"/>
                  <a:pt x="6937" y="381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6" name="フリーフォーム 685">
            <a:extLst>
              <a:ext uri="{FF2B5EF4-FFF2-40B4-BE49-F238E27FC236}">
                <a16:creationId xmlns:a16="http://schemas.microsoft.com/office/drawing/2014/main" id="{48AE68B6-96F8-1D77-1104-101AB5940712}"/>
              </a:ext>
            </a:extLst>
          </p:cNvPr>
          <p:cNvSpPr/>
          <p:nvPr/>
        </p:nvSpPr>
        <p:spPr>
          <a:xfrm>
            <a:off x="3276586" y="3632186"/>
            <a:ext cx="787462" cy="908334"/>
          </a:xfrm>
          <a:custGeom>
            <a:avLst/>
            <a:gdLst>
              <a:gd name="connsiteX0" fmla="*/ 787414 w 787462"/>
              <a:gd name="connsiteY0" fmla="*/ 73039 h 908334"/>
              <a:gd name="connsiteX1" fmla="*/ 396889 w 787462"/>
              <a:gd name="connsiteY1" fmla="*/ 590564 h 908334"/>
              <a:gd name="connsiteX2" fmla="*/ 482614 w 787462"/>
              <a:gd name="connsiteY2" fmla="*/ 533414 h 908334"/>
              <a:gd name="connsiteX3" fmla="*/ 250839 w 787462"/>
              <a:gd name="connsiteY3" fmla="*/ 755664 h 908334"/>
              <a:gd name="connsiteX4" fmla="*/ 339739 w 787462"/>
              <a:gd name="connsiteY4" fmla="*/ 673114 h 908334"/>
              <a:gd name="connsiteX5" fmla="*/ 14 w 787462"/>
              <a:gd name="connsiteY5" fmla="*/ 908064 h 908334"/>
              <a:gd name="connsiteX6" fmla="*/ 327039 w 787462"/>
              <a:gd name="connsiteY6" fmla="*/ 619139 h 908334"/>
              <a:gd name="connsiteX7" fmla="*/ 581039 w 787462"/>
              <a:gd name="connsiteY7" fmla="*/ 266714 h 908334"/>
              <a:gd name="connsiteX8" fmla="*/ 450864 w 787462"/>
              <a:gd name="connsiteY8" fmla="*/ 428639 h 908334"/>
              <a:gd name="connsiteX9" fmla="*/ 723914 w 787462"/>
              <a:gd name="connsiteY9" fmla="*/ 14 h 908334"/>
              <a:gd name="connsiteX10" fmla="*/ 431814 w 787462"/>
              <a:gd name="connsiteY10" fmla="*/ 412764 h 908334"/>
              <a:gd name="connsiteX11" fmla="*/ 549289 w 787462"/>
              <a:gd name="connsiteY11" fmla="*/ 387364 h 908334"/>
              <a:gd name="connsiteX12" fmla="*/ 368314 w 787462"/>
              <a:gd name="connsiteY12" fmla="*/ 723914 h 908334"/>
              <a:gd name="connsiteX13" fmla="*/ 787414 w 787462"/>
              <a:gd name="connsiteY13" fmla="*/ 73039 h 9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7462" h="908334">
                <a:moveTo>
                  <a:pt x="787414" y="73039"/>
                </a:moveTo>
                <a:cubicBezTo>
                  <a:pt x="792177" y="50814"/>
                  <a:pt x="447689" y="513835"/>
                  <a:pt x="396889" y="590564"/>
                </a:cubicBezTo>
                <a:cubicBezTo>
                  <a:pt x="346089" y="667293"/>
                  <a:pt x="506956" y="505897"/>
                  <a:pt x="482614" y="533414"/>
                </a:cubicBezTo>
                <a:cubicBezTo>
                  <a:pt x="458272" y="560931"/>
                  <a:pt x="274651" y="732381"/>
                  <a:pt x="250839" y="755664"/>
                </a:cubicBezTo>
                <a:cubicBezTo>
                  <a:pt x="227026" y="778947"/>
                  <a:pt x="381543" y="647714"/>
                  <a:pt x="339739" y="673114"/>
                </a:cubicBezTo>
                <a:cubicBezTo>
                  <a:pt x="297935" y="698514"/>
                  <a:pt x="2131" y="917060"/>
                  <a:pt x="14" y="908064"/>
                </a:cubicBezTo>
                <a:cubicBezTo>
                  <a:pt x="-2103" y="899068"/>
                  <a:pt x="230202" y="726031"/>
                  <a:pt x="327039" y="619139"/>
                </a:cubicBezTo>
                <a:cubicBezTo>
                  <a:pt x="423876" y="512247"/>
                  <a:pt x="560402" y="298464"/>
                  <a:pt x="581039" y="266714"/>
                </a:cubicBezTo>
                <a:cubicBezTo>
                  <a:pt x="601676" y="234964"/>
                  <a:pt x="427052" y="473089"/>
                  <a:pt x="450864" y="428639"/>
                </a:cubicBezTo>
                <a:cubicBezTo>
                  <a:pt x="474676" y="384189"/>
                  <a:pt x="727089" y="2660"/>
                  <a:pt x="723914" y="14"/>
                </a:cubicBezTo>
                <a:cubicBezTo>
                  <a:pt x="720739" y="-2632"/>
                  <a:pt x="460918" y="348206"/>
                  <a:pt x="431814" y="412764"/>
                </a:cubicBezTo>
                <a:cubicBezTo>
                  <a:pt x="402710" y="477322"/>
                  <a:pt x="559872" y="335506"/>
                  <a:pt x="549289" y="387364"/>
                </a:cubicBezTo>
                <a:cubicBezTo>
                  <a:pt x="538706" y="439222"/>
                  <a:pt x="324393" y="776301"/>
                  <a:pt x="368314" y="723914"/>
                </a:cubicBezTo>
                <a:cubicBezTo>
                  <a:pt x="412235" y="671527"/>
                  <a:pt x="782651" y="95264"/>
                  <a:pt x="787414" y="7303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7" name="フリーフォーム 686">
            <a:extLst>
              <a:ext uri="{FF2B5EF4-FFF2-40B4-BE49-F238E27FC236}">
                <a16:creationId xmlns:a16="http://schemas.microsoft.com/office/drawing/2014/main" id="{C5B04C85-5EC3-5E4F-ED5D-C9C7952E6CC6}"/>
              </a:ext>
            </a:extLst>
          </p:cNvPr>
          <p:cNvSpPr/>
          <p:nvPr/>
        </p:nvSpPr>
        <p:spPr>
          <a:xfrm>
            <a:off x="228913" y="10325878"/>
            <a:ext cx="3335433" cy="89243"/>
          </a:xfrm>
          <a:custGeom>
            <a:avLst/>
            <a:gdLst>
              <a:gd name="connsiteX0" fmla="*/ 88328 w 3335433"/>
              <a:gd name="connsiteY0" fmla="*/ 12440 h 89243"/>
              <a:gd name="connsiteX1" fmla="*/ 150532 w 3335433"/>
              <a:gd name="connsiteY1" fmla="*/ 6220 h 89243"/>
              <a:gd name="connsiteX2" fmla="*/ 3223414 w 3335433"/>
              <a:gd name="connsiteY2" fmla="*/ 0 h 89243"/>
              <a:gd name="connsiteX3" fmla="*/ 2700899 w 3335433"/>
              <a:gd name="connsiteY3" fmla="*/ 87085 h 89243"/>
              <a:gd name="connsiteX4" fmla="*/ 3055463 w 3335433"/>
              <a:gd name="connsiteY4" fmla="*/ 62204 h 89243"/>
              <a:gd name="connsiteX5" fmla="*/ 766352 w 3335433"/>
              <a:gd name="connsiteY5" fmla="*/ 55983 h 89243"/>
              <a:gd name="connsiteX6" fmla="*/ 797454 w 3335433"/>
              <a:gd name="connsiteY6" fmla="*/ 55983 h 89243"/>
              <a:gd name="connsiteX7" fmla="*/ 88328 w 3335433"/>
              <a:gd name="connsiteY7" fmla="*/ 12440 h 8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5433" h="89243">
                <a:moveTo>
                  <a:pt x="88328" y="12440"/>
                </a:moveTo>
                <a:cubicBezTo>
                  <a:pt x="-141827" y="10366"/>
                  <a:pt x="150532" y="6220"/>
                  <a:pt x="150532" y="6220"/>
                </a:cubicBezTo>
                <a:lnTo>
                  <a:pt x="3223414" y="0"/>
                </a:lnTo>
                <a:cubicBezTo>
                  <a:pt x="3648475" y="13478"/>
                  <a:pt x="2728891" y="76718"/>
                  <a:pt x="2700899" y="87085"/>
                </a:cubicBezTo>
                <a:cubicBezTo>
                  <a:pt x="2672907" y="97452"/>
                  <a:pt x="3377887" y="67388"/>
                  <a:pt x="3055463" y="62204"/>
                </a:cubicBezTo>
                <a:cubicBezTo>
                  <a:pt x="2733039" y="57020"/>
                  <a:pt x="766352" y="55983"/>
                  <a:pt x="766352" y="55983"/>
                </a:cubicBezTo>
                <a:lnTo>
                  <a:pt x="797454" y="55983"/>
                </a:lnTo>
                <a:lnTo>
                  <a:pt x="88328" y="1244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8" name="フリーフォーム 687">
            <a:extLst>
              <a:ext uri="{FF2B5EF4-FFF2-40B4-BE49-F238E27FC236}">
                <a16:creationId xmlns:a16="http://schemas.microsoft.com/office/drawing/2014/main" id="{E5D5F184-285E-2ED9-5840-F12D80D38916}"/>
              </a:ext>
            </a:extLst>
          </p:cNvPr>
          <p:cNvSpPr/>
          <p:nvPr/>
        </p:nvSpPr>
        <p:spPr>
          <a:xfrm>
            <a:off x="307963" y="10983971"/>
            <a:ext cx="2882280" cy="82625"/>
          </a:xfrm>
          <a:custGeom>
            <a:avLst/>
            <a:gdLst>
              <a:gd name="connsiteX0" fmla="*/ 65261 w 2882280"/>
              <a:gd name="connsiteY0" fmla="*/ 1270 h 82625"/>
              <a:gd name="connsiteX1" fmla="*/ 2870666 w 2882280"/>
              <a:gd name="connsiteY1" fmla="*/ 26151 h 82625"/>
              <a:gd name="connsiteX2" fmla="*/ 1079188 w 2882280"/>
              <a:gd name="connsiteY2" fmla="*/ 38592 h 82625"/>
              <a:gd name="connsiteX3" fmla="*/ 1471074 w 2882280"/>
              <a:gd name="connsiteY3" fmla="*/ 75915 h 82625"/>
              <a:gd name="connsiteX4" fmla="*/ 581555 w 2882280"/>
              <a:gd name="connsiteY4" fmla="*/ 82135 h 82625"/>
              <a:gd name="connsiteX5" fmla="*/ 867694 w 2882280"/>
              <a:gd name="connsiteY5" fmla="*/ 69694 h 82625"/>
              <a:gd name="connsiteX6" fmla="*/ 65261 w 2882280"/>
              <a:gd name="connsiteY6" fmla="*/ 1270 h 8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2280" h="82625">
                <a:moveTo>
                  <a:pt x="65261" y="1270"/>
                </a:moveTo>
                <a:cubicBezTo>
                  <a:pt x="399090" y="-5987"/>
                  <a:pt x="2701678" y="19931"/>
                  <a:pt x="2870666" y="26151"/>
                </a:cubicBezTo>
                <a:cubicBezTo>
                  <a:pt x="3039654" y="32371"/>
                  <a:pt x="1312453" y="30298"/>
                  <a:pt x="1079188" y="38592"/>
                </a:cubicBezTo>
                <a:cubicBezTo>
                  <a:pt x="845923" y="46886"/>
                  <a:pt x="1554013" y="68658"/>
                  <a:pt x="1471074" y="75915"/>
                </a:cubicBezTo>
                <a:cubicBezTo>
                  <a:pt x="1388135" y="83172"/>
                  <a:pt x="682118" y="83172"/>
                  <a:pt x="581555" y="82135"/>
                </a:cubicBezTo>
                <a:cubicBezTo>
                  <a:pt x="480992" y="81098"/>
                  <a:pt x="952706" y="77988"/>
                  <a:pt x="867694" y="69694"/>
                </a:cubicBezTo>
                <a:cubicBezTo>
                  <a:pt x="782682" y="61400"/>
                  <a:pt x="-268568" y="8527"/>
                  <a:pt x="65261" y="12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9" name="フリーフォーム 688">
            <a:extLst>
              <a:ext uri="{FF2B5EF4-FFF2-40B4-BE49-F238E27FC236}">
                <a16:creationId xmlns:a16="http://schemas.microsoft.com/office/drawing/2014/main" id="{99C709D8-34B2-C3E1-D040-FDD86B21F7E9}"/>
              </a:ext>
            </a:extLst>
          </p:cNvPr>
          <p:cNvSpPr/>
          <p:nvPr/>
        </p:nvSpPr>
        <p:spPr>
          <a:xfrm>
            <a:off x="4887586" y="11035004"/>
            <a:ext cx="1983205" cy="361861"/>
          </a:xfrm>
          <a:custGeom>
            <a:avLst/>
            <a:gdLst>
              <a:gd name="connsiteX0" fmla="*/ 32757 w 1983205"/>
              <a:gd name="connsiteY0" fmla="*/ 0 h 361861"/>
              <a:gd name="connsiteX1" fmla="*/ 1936202 w 1983205"/>
              <a:gd name="connsiteY1" fmla="*/ 43543 h 361861"/>
              <a:gd name="connsiteX2" fmla="*/ 1351483 w 1983205"/>
              <a:gd name="connsiteY2" fmla="*/ 55984 h 361861"/>
              <a:gd name="connsiteX3" fmla="*/ 779206 w 1983205"/>
              <a:gd name="connsiteY3" fmla="*/ 105747 h 361861"/>
              <a:gd name="connsiteX4" fmla="*/ 244251 w 1983205"/>
              <a:gd name="connsiteY4" fmla="*/ 360784 h 361861"/>
              <a:gd name="connsiteX5" fmla="*/ 443304 w 1983205"/>
              <a:gd name="connsiteY5" fmla="*/ 199053 h 361861"/>
              <a:gd name="connsiteX6" fmla="*/ 281573 w 1983205"/>
              <a:gd name="connsiteY6" fmla="*/ 242596 h 361861"/>
              <a:gd name="connsiteX7" fmla="*/ 461965 w 1983205"/>
              <a:gd name="connsiteY7" fmla="*/ 149290 h 361861"/>
              <a:gd name="connsiteX8" fmla="*/ 710781 w 1983205"/>
              <a:gd name="connsiteY8" fmla="*/ 43543 h 361861"/>
              <a:gd name="connsiteX9" fmla="*/ 32757 w 1983205"/>
              <a:gd name="connsiteY9" fmla="*/ 0 h 3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205" h="361861">
                <a:moveTo>
                  <a:pt x="32757" y="0"/>
                </a:moveTo>
                <a:cubicBezTo>
                  <a:pt x="236994" y="0"/>
                  <a:pt x="1716414" y="34212"/>
                  <a:pt x="1936202" y="43543"/>
                </a:cubicBezTo>
                <a:cubicBezTo>
                  <a:pt x="2155990" y="52874"/>
                  <a:pt x="1544316" y="45617"/>
                  <a:pt x="1351483" y="55984"/>
                </a:cubicBezTo>
                <a:cubicBezTo>
                  <a:pt x="1158650" y="66351"/>
                  <a:pt x="963745" y="54947"/>
                  <a:pt x="779206" y="105747"/>
                </a:cubicBezTo>
                <a:cubicBezTo>
                  <a:pt x="594667" y="156547"/>
                  <a:pt x="300235" y="345233"/>
                  <a:pt x="244251" y="360784"/>
                </a:cubicBezTo>
                <a:cubicBezTo>
                  <a:pt x="188267" y="376335"/>
                  <a:pt x="437084" y="218751"/>
                  <a:pt x="443304" y="199053"/>
                </a:cubicBezTo>
                <a:cubicBezTo>
                  <a:pt x="449524" y="179355"/>
                  <a:pt x="278463" y="250890"/>
                  <a:pt x="281573" y="242596"/>
                </a:cubicBezTo>
                <a:cubicBezTo>
                  <a:pt x="284683" y="234302"/>
                  <a:pt x="390431" y="182465"/>
                  <a:pt x="461965" y="149290"/>
                </a:cubicBezTo>
                <a:cubicBezTo>
                  <a:pt x="533499" y="116115"/>
                  <a:pt x="778169" y="68425"/>
                  <a:pt x="710781" y="43543"/>
                </a:cubicBezTo>
                <a:cubicBezTo>
                  <a:pt x="643393" y="18661"/>
                  <a:pt x="-171480" y="0"/>
                  <a:pt x="32757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0" name="フリーフォーム 689">
            <a:extLst>
              <a:ext uri="{FF2B5EF4-FFF2-40B4-BE49-F238E27FC236}">
                <a16:creationId xmlns:a16="http://schemas.microsoft.com/office/drawing/2014/main" id="{424EA716-7728-A370-193A-E8C424309FD2}"/>
              </a:ext>
            </a:extLst>
          </p:cNvPr>
          <p:cNvSpPr/>
          <p:nvPr/>
        </p:nvSpPr>
        <p:spPr>
          <a:xfrm>
            <a:off x="8123853" y="10419184"/>
            <a:ext cx="1420418" cy="72110"/>
          </a:xfrm>
          <a:custGeom>
            <a:avLst/>
            <a:gdLst>
              <a:gd name="connsiteX0" fmla="*/ 0 w 1420418"/>
              <a:gd name="connsiteY0" fmla="*/ 0 h 72110"/>
              <a:gd name="connsiteX1" fmla="*/ 136849 w 1420418"/>
              <a:gd name="connsiteY1" fmla="*/ 12440 h 72110"/>
              <a:gd name="connsiteX2" fmla="*/ 1399592 w 1420418"/>
              <a:gd name="connsiteY2" fmla="*/ 18661 h 72110"/>
              <a:gd name="connsiteX3" fmla="*/ 926841 w 1420418"/>
              <a:gd name="connsiteY3" fmla="*/ 68424 h 72110"/>
              <a:gd name="connsiteX4" fmla="*/ 970384 w 1420418"/>
              <a:gd name="connsiteY4" fmla="*/ 68424 h 72110"/>
              <a:gd name="connsiteX5" fmla="*/ 0 w 1420418"/>
              <a:gd name="connsiteY5" fmla="*/ 0 h 7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0418" h="72110">
                <a:moveTo>
                  <a:pt x="0" y="0"/>
                </a:moveTo>
                <a:lnTo>
                  <a:pt x="136849" y="12440"/>
                </a:lnTo>
                <a:lnTo>
                  <a:pt x="1399592" y="18661"/>
                </a:lnTo>
                <a:cubicBezTo>
                  <a:pt x="1531257" y="27992"/>
                  <a:pt x="998376" y="60130"/>
                  <a:pt x="926841" y="68424"/>
                </a:cubicBezTo>
                <a:cubicBezTo>
                  <a:pt x="855306" y="76718"/>
                  <a:pt x="970384" y="68424"/>
                  <a:pt x="970384" y="6842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1" name="フリーフォーム 690">
            <a:extLst>
              <a:ext uri="{FF2B5EF4-FFF2-40B4-BE49-F238E27FC236}">
                <a16:creationId xmlns:a16="http://schemas.microsoft.com/office/drawing/2014/main" id="{D8548A26-D93A-61F8-9150-553F4DE23F98}"/>
              </a:ext>
            </a:extLst>
          </p:cNvPr>
          <p:cNvSpPr/>
          <p:nvPr/>
        </p:nvSpPr>
        <p:spPr>
          <a:xfrm>
            <a:off x="7577816" y="11059886"/>
            <a:ext cx="2020411" cy="93809"/>
          </a:xfrm>
          <a:custGeom>
            <a:avLst/>
            <a:gdLst>
              <a:gd name="connsiteX0" fmla="*/ 17302 w 2020411"/>
              <a:gd name="connsiteY0" fmla="*/ 49763 h 93809"/>
              <a:gd name="connsiteX1" fmla="*/ 1995392 w 2020411"/>
              <a:gd name="connsiteY1" fmla="*/ 93306 h 93809"/>
              <a:gd name="connsiteX2" fmla="*/ 1074772 w 2020411"/>
              <a:gd name="connsiteY2" fmla="*/ 18661 h 93809"/>
              <a:gd name="connsiteX3" fmla="*/ 228796 w 2020411"/>
              <a:gd name="connsiteY3" fmla="*/ 0 h 93809"/>
              <a:gd name="connsiteX4" fmla="*/ 987686 w 2020411"/>
              <a:gd name="connsiteY4" fmla="*/ 18661 h 93809"/>
              <a:gd name="connsiteX5" fmla="*/ 17302 w 2020411"/>
              <a:gd name="connsiteY5" fmla="*/ 49763 h 9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0411" h="93809">
                <a:moveTo>
                  <a:pt x="17302" y="49763"/>
                </a:moveTo>
                <a:cubicBezTo>
                  <a:pt x="185253" y="62204"/>
                  <a:pt x="1819147" y="98490"/>
                  <a:pt x="1995392" y="93306"/>
                </a:cubicBezTo>
                <a:cubicBezTo>
                  <a:pt x="2171637" y="88122"/>
                  <a:pt x="1369205" y="34212"/>
                  <a:pt x="1074772" y="18661"/>
                </a:cubicBezTo>
                <a:cubicBezTo>
                  <a:pt x="780339" y="3110"/>
                  <a:pt x="243310" y="0"/>
                  <a:pt x="228796" y="0"/>
                </a:cubicBezTo>
                <a:cubicBezTo>
                  <a:pt x="214282" y="0"/>
                  <a:pt x="1016715" y="12441"/>
                  <a:pt x="987686" y="18661"/>
                </a:cubicBezTo>
                <a:cubicBezTo>
                  <a:pt x="958657" y="24881"/>
                  <a:pt x="-150649" y="37322"/>
                  <a:pt x="17302" y="497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2" name="フリーフォーム 691">
            <a:extLst>
              <a:ext uri="{FF2B5EF4-FFF2-40B4-BE49-F238E27FC236}">
                <a16:creationId xmlns:a16="http://schemas.microsoft.com/office/drawing/2014/main" id="{7A3BF8D7-F51A-A352-BC6E-9722AEA8001C}"/>
              </a:ext>
            </a:extLst>
          </p:cNvPr>
          <p:cNvSpPr/>
          <p:nvPr/>
        </p:nvSpPr>
        <p:spPr>
          <a:xfrm>
            <a:off x="402717" y="10980716"/>
            <a:ext cx="1716144" cy="1308058"/>
          </a:xfrm>
          <a:custGeom>
            <a:avLst/>
            <a:gdLst>
              <a:gd name="connsiteX0" fmla="*/ 1699781 w 1716144"/>
              <a:gd name="connsiteY0" fmla="*/ 16966 h 1308058"/>
              <a:gd name="connsiteX1" fmla="*/ 468140 w 1716144"/>
              <a:gd name="connsiteY1" fmla="*/ 925145 h 1308058"/>
              <a:gd name="connsiteX2" fmla="*/ 735618 w 1716144"/>
              <a:gd name="connsiteY2" fmla="*/ 726092 h 1308058"/>
              <a:gd name="connsiteX3" fmla="*/ 1610 w 1716144"/>
              <a:gd name="connsiteY3" fmla="*/ 1304590 h 1308058"/>
              <a:gd name="connsiteX4" fmla="*/ 971993 w 1716144"/>
              <a:gd name="connsiteY4" fmla="*/ 408851 h 1308058"/>
              <a:gd name="connsiteX5" fmla="*/ 835144 w 1716144"/>
              <a:gd name="connsiteY5" fmla="*/ 595464 h 1308058"/>
              <a:gd name="connsiteX6" fmla="*/ 1301675 w 1716144"/>
              <a:gd name="connsiteY6" fmla="*/ 265782 h 1308058"/>
              <a:gd name="connsiteX7" fmla="*/ 1183487 w 1716144"/>
              <a:gd name="connsiteY7" fmla="*/ 327986 h 1308058"/>
              <a:gd name="connsiteX8" fmla="*/ 1699781 w 1716144"/>
              <a:gd name="connsiteY8" fmla="*/ 16966 h 130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6144" h="1308058">
                <a:moveTo>
                  <a:pt x="1699781" y="16966"/>
                </a:moveTo>
                <a:cubicBezTo>
                  <a:pt x="1580556" y="116493"/>
                  <a:pt x="628834" y="806957"/>
                  <a:pt x="468140" y="925145"/>
                </a:cubicBezTo>
                <a:cubicBezTo>
                  <a:pt x="307446" y="1043333"/>
                  <a:pt x="813373" y="662851"/>
                  <a:pt x="735618" y="726092"/>
                </a:cubicBezTo>
                <a:cubicBezTo>
                  <a:pt x="657863" y="789333"/>
                  <a:pt x="-37786" y="1357464"/>
                  <a:pt x="1610" y="1304590"/>
                </a:cubicBezTo>
                <a:cubicBezTo>
                  <a:pt x="41006" y="1251717"/>
                  <a:pt x="833071" y="527039"/>
                  <a:pt x="971993" y="408851"/>
                </a:cubicBezTo>
                <a:cubicBezTo>
                  <a:pt x="1110915" y="290663"/>
                  <a:pt x="780197" y="619309"/>
                  <a:pt x="835144" y="595464"/>
                </a:cubicBezTo>
                <a:cubicBezTo>
                  <a:pt x="890091" y="571619"/>
                  <a:pt x="1243618" y="310362"/>
                  <a:pt x="1301675" y="265782"/>
                </a:cubicBezTo>
                <a:cubicBezTo>
                  <a:pt x="1359732" y="221202"/>
                  <a:pt x="1117136" y="369455"/>
                  <a:pt x="1183487" y="327986"/>
                </a:cubicBezTo>
                <a:cubicBezTo>
                  <a:pt x="1249838" y="286517"/>
                  <a:pt x="1819006" y="-82561"/>
                  <a:pt x="1699781" y="169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3" name="フリーフォーム 692">
            <a:extLst>
              <a:ext uri="{FF2B5EF4-FFF2-40B4-BE49-F238E27FC236}">
                <a16:creationId xmlns:a16="http://schemas.microsoft.com/office/drawing/2014/main" id="{9233B9AB-B9AE-2904-7B96-C0E0A9756B3B}"/>
              </a:ext>
            </a:extLst>
          </p:cNvPr>
          <p:cNvSpPr/>
          <p:nvPr/>
        </p:nvSpPr>
        <p:spPr>
          <a:xfrm>
            <a:off x="3137699" y="2345616"/>
            <a:ext cx="43731" cy="239388"/>
          </a:xfrm>
          <a:custGeom>
            <a:avLst/>
            <a:gdLst>
              <a:gd name="connsiteX0" fmla="*/ 43651 w 43731"/>
              <a:gd name="connsiteY0" fmla="*/ 709 h 239388"/>
              <a:gd name="connsiteX1" fmla="*/ 2376 w 43731"/>
              <a:gd name="connsiteY1" fmla="*/ 232484 h 239388"/>
              <a:gd name="connsiteX2" fmla="*/ 11901 w 43731"/>
              <a:gd name="connsiteY2" fmla="*/ 162634 h 239388"/>
              <a:gd name="connsiteX3" fmla="*/ 43651 w 43731"/>
              <a:gd name="connsiteY3" fmla="*/ 709 h 23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31" h="239388">
                <a:moveTo>
                  <a:pt x="43651" y="709"/>
                </a:moveTo>
                <a:cubicBezTo>
                  <a:pt x="42064" y="12351"/>
                  <a:pt x="7668" y="205497"/>
                  <a:pt x="2376" y="232484"/>
                </a:cubicBezTo>
                <a:cubicBezTo>
                  <a:pt x="-2916" y="259472"/>
                  <a:pt x="789" y="201263"/>
                  <a:pt x="11901" y="162634"/>
                </a:cubicBezTo>
                <a:cubicBezTo>
                  <a:pt x="23013" y="124005"/>
                  <a:pt x="45238" y="-10933"/>
                  <a:pt x="43651" y="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4" name="フリーフォーム 693">
            <a:extLst>
              <a:ext uri="{FF2B5EF4-FFF2-40B4-BE49-F238E27FC236}">
                <a16:creationId xmlns:a16="http://schemas.microsoft.com/office/drawing/2014/main" id="{6146B694-8888-102D-C946-FA10880F2065}"/>
              </a:ext>
            </a:extLst>
          </p:cNvPr>
          <p:cNvSpPr/>
          <p:nvPr/>
        </p:nvSpPr>
        <p:spPr>
          <a:xfrm>
            <a:off x="3381099" y="2354875"/>
            <a:ext cx="200944" cy="67827"/>
          </a:xfrm>
          <a:custGeom>
            <a:avLst/>
            <a:gdLst>
              <a:gd name="connsiteX0" fmla="*/ 276 w 200944"/>
              <a:gd name="connsiteY0" fmla="*/ 67650 h 67827"/>
              <a:gd name="connsiteX1" fmla="*/ 168551 w 200944"/>
              <a:gd name="connsiteY1" fmla="*/ 975 h 67827"/>
              <a:gd name="connsiteX2" fmla="*/ 165376 w 200944"/>
              <a:gd name="connsiteY2" fmla="*/ 26375 h 67827"/>
              <a:gd name="connsiteX3" fmla="*/ 200301 w 200944"/>
              <a:gd name="connsiteY3" fmla="*/ 4150 h 67827"/>
              <a:gd name="connsiteX4" fmla="*/ 130451 w 200944"/>
              <a:gd name="connsiteY4" fmla="*/ 20025 h 67827"/>
              <a:gd name="connsiteX5" fmla="*/ 276 w 200944"/>
              <a:gd name="connsiteY5" fmla="*/ 67650 h 6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944" h="67827">
                <a:moveTo>
                  <a:pt x="276" y="67650"/>
                </a:moveTo>
                <a:cubicBezTo>
                  <a:pt x="6626" y="64475"/>
                  <a:pt x="141034" y="7854"/>
                  <a:pt x="168551" y="975"/>
                </a:cubicBezTo>
                <a:cubicBezTo>
                  <a:pt x="196068" y="-5904"/>
                  <a:pt x="160084" y="25846"/>
                  <a:pt x="165376" y="26375"/>
                </a:cubicBezTo>
                <a:cubicBezTo>
                  <a:pt x="170668" y="26904"/>
                  <a:pt x="206122" y="5208"/>
                  <a:pt x="200301" y="4150"/>
                </a:cubicBezTo>
                <a:cubicBezTo>
                  <a:pt x="194480" y="3092"/>
                  <a:pt x="162201" y="9442"/>
                  <a:pt x="130451" y="20025"/>
                </a:cubicBezTo>
                <a:cubicBezTo>
                  <a:pt x="98701" y="30608"/>
                  <a:pt x="-6074" y="70825"/>
                  <a:pt x="276" y="676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5" name="フリーフォーム 694">
            <a:extLst>
              <a:ext uri="{FF2B5EF4-FFF2-40B4-BE49-F238E27FC236}">
                <a16:creationId xmlns:a16="http://schemas.microsoft.com/office/drawing/2014/main" id="{4D0B2767-7DD8-C5D8-8E3C-43EA9E497F0E}"/>
              </a:ext>
            </a:extLst>
          </p:cNvPr>
          <p:cNvSpPr/>
          <p:nvPr/>
        </p:nvSpPr>
        <p:spPr>
          <a:xfrm>
            <a:off x="2962261" y="2498725"/>
            <a:ext cx="83582" cy="79375"/>
          </a:xfrm>
          <a:custGeom>
            <a:avLst/>
            <a:gdLst>
              <a:gd name="connsiteX0" fmla="*/ 14 w 83582"/>
              <a:gd name="connsiteY0" fmla="*/ 0 h 79375"/>
              <a:gd name="connsiteX1" fmla="*/ 69864 w 83582"/>
              <a:gd name="connsiteY1" fmla="*/ 47625 h 79375"/>
              <a:gd name="connsiteX2" fmla="*/ 79389 w 83582"/>
              <a:gd name="connsiteY2" fmla="*/ 79375 h 79375"/>
              <a:gd name="connsiteX3" fmla="*/ 76214 w 83582"/>
              <a:gd name="connsiteY3" fmla="*/ 47625 h 79375"/>
              <a:gd name="connsiteX4" fmla="*/ 14 w 83582"/>
              <a:gd name="connsiteY4" fmla="*/ 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82" h="79375">
                <a:moveTo>
                  <a:pt x="14" y="0"/>
                </a:moveTo>
                <a:cubicBezTo>
                  <a:pt x="-1044" y="0"/>
                  <a:pt x="56635" y="34396"/>
                  <a:pt x="69864" y="47625"/>
                </a:cubicBezTo>
                <a:cubicBezTo>
                  <a:pt x="83093" y="60854"/>
                  <a:pt x="78331" y="79375"/>
                  <a:pt x="79389" y="79375"/>
                </a:cubicBezTo>
                <a:cubicBezTo>
                  <a:pt x="80447" y="79375"/>
                  <a:pt x="89972" y="59796"/>
                  <a:pt x="76214" y="47625"/>
                </a:cubicBezTo>
                <a:cubicBezTo>
                  <a:pt x="62456" y="35454"/>
                  <a:pt x="1072" y="0"/>
                  <a:pt x="1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6" name="フリーフォーム 695">
            <a:extLst>
              <a:ext uri="{FF2B5EF4-FFF2-40B4-BE49-F238E27FC236}">
                <a16:creationId xmlns:a16="http://schemas.microsoft.com/office/drawing/2014/main" id="{16784345-37E8-B528-58A8-3B093C773D6D}"/>
              </a:ext>
            </a:extLst>
          </p:cNvPr>
          <p:cNvSpPr/>
          <p:nvPr/>
        </p:nvSpPr>
        <p:spPr>
          <a:xfrm>
            <a:off x="3241122" y="2843590"/>
            <a:ext cx="138292" cy="151101"/>
          </a:xfrm>
          <a:custGeom>
            <a:avLst/>
            <a:gdLst>
              <a:gd name="connsiteX0" fmla="*/ 553 w 138292"/>
              <a:gd name="connsiteY0" fmla="*/ 90110 h 151101"/>
              <a:gd name="connsiteX1" fmla="*/ 130728 w 138292"/>
              <a:gd name="connsiteY1" fmla="*/ 17085 h 151101"/>
              <a:gd name="connsiteX2" fmla="*/ 121203 w 138292"/>
              <a:gd name="connsiteY2" fmla="*/ 32960 h 151101"/>
              <a:gd name="connsiteX3" fmla="*/ 108503 w 138292"/>
              <a:gd name="connsiteY3" fmla="*/ 10735 h 151101"/>
              <a:gd name="connsiteX4" fmla="*/ 118028 w 138292"/>
              <a:gd name="connsiteY4" fmla="*/ 32960 h 151101"/>
              <a:gd name="connsiteX5" fmla="*/ 70403 w 138292"/>
              <a:gd name="connsiteY5" fmla="*/ 55185 h 151101"/>
              <a:gd name="connsiteX6" fmla="*/ 13253 w 138292"/>
              <a:gd name="connsiteY6" fmla="*/ 150435 h 151101"/>
              <a:gd name="connsiteX7" fmla="*/ 79928 w 138292"/>
              <a:gd name="connsiteY7" fmla="*/ 1210 h 151101"/>
              <a:gd name="connsiteX8" fmla="*/ 553 w 138292"/>
              <a:gd name="connsiteY8" fmla="*/ 90110 h 15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92" h="151101">
                <a:moveTo>
                  <a:pt x="553" y="90110"/>
                </a:moveTo>
                <a:cubicBezTo>
                  <a:pt x="9020" y="92756"/>
                  <a:pt x="130728" y="17085"/>
                  <a:pt x="130728" y="17085"/>
                </a:cubicBezTo>
                <a:cubicBezTo>
                  <a:pt x="150836" y="7560"/>
                  <a:pt x="124907" y="34018"/>
                  <a:pt x="121203" y="32960"/>
                </a:cubicBezTo>
                <a:cubicBezTo>
                  <a:pt x="117499" y="31902"/>
                  <a:pt x="109032" y="10735"/>
                  <a:pt x="108503" y="10735"/>
                </a:cubicBezTo>
                <a:cubicBezTo>
                  <a:pt x="107974" y="10735"/>
                  <a:pt x="124378" y="25552"/>
                  <a:pt x="118028" y="32960"/>
                </a:cubicBezTo>
                <a:cubicBezTo>
                  <a:pt x="111678" y="40368"/>
                  <a:pt x="87865" y="35606"/>
                  <a:pt x="70403" y="55185"/>
                </a:cubicBezTo>
                <a:cubicBezTo>
                  <a:pt x="52941" y="74764"/>
                  <a:pt x="11666" y="159431"/>
                  <a:pt x="13253" y="150435"/>
                </a:cubicBezTo>
                <a:cubicBezTo>
                  <a:pt x="14840" y="141439"/>
                  <a:pt x="76224" y="14439"/>
                  <a:pt x="79928" y="1210"/>
                </a:cubicBezTo>
                <a:cubicBezTo>
                  <a:pt x="83632" y="-12019"/>
                  <a:pt x="-7914" y="87464"/>
                  <a:pt x="553" y="90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7" name="フリーフォーム 696">
            <a:extLst>
              <a:ext uri="{FF2B5EF4-FFF2-40B4-BE49-F238E27FC236}">
                <a16:creationId xmlns:a16="http://schemas.microsoft.com/office/drawing/2014/main" id="{AEC9B6C5-B488-DC5C-4E53-7FE4A9EEA206}"/>
              </a:ext>
            </a:extLst>
          </p:cNvPr>
          <p:cNvSpPr/>
          <p:nvPr/>
        </p:nvSpPr>
        <p:spPr>
          <a:xfrm>
            <a:off x="3571825" y="2587494"/>
            <a:ext cx="52859" cy="127463"/>
          </a:xfrm>
          <a:custGeom>
            <a:avLst/>
            <a:gdLst>
              <a:gd name="connsiteX0" fmla="*/ 41325 w 52859"/>
              <a:gd name="connsiteY0" fmla="*/ 131 h 127463"/>
              <a:gd name="connsiteX1" fmla="*/ 41325 w 52859"/>
              <a:gd name="connsiteY1" fmla="*/ 89031 h 127463"/>
              <a:gd name="connsiteX2" fmla="*/ 50 w 52859"/>
              <a:gd name="connsiteY2" fmla="*/ 127131 h 127463"/>
              <a:gd name="connsiteX3" fmla="*/ 50850 w 52859"/>
              <a:gd name="connsiteY3" fmla="*/ 69981 h 127463"/>
              <a:gd name="connsiteX4" fmla="*/ 41325 w 52859"/>
              <a:gd name="connsiteY4" fmla="*/ 131 h 1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9" h="127463">
                <a:moveTo>
                  <a:pt x="41325" y="131"/>
                </a:moveTo>
                <a:cubicBezTo>
                  <a:pt x="39738" y="3306"/>
                  <a:pt x="48204" y="67865"/>
                  <a:pt x="41325" y="89031"/>
                </a:cubicBezTo>
                <a:cubicBezTo>
                  <a:pt x="34446" y="110197"/>
                  <a:pt x="-1537" y="130306"/>
                  <a:pt x="50" y="127131"/>
                </a:cubicBezTo>
                <a:cubicBezTo>
                  <a:pt x="1637" y="123956"/>
                  <a:pt x="43442" y="87973"/>
                  <a:pt x="50850" y="69981"/>
                </a:cubicBezTo>
                <a:cubicBezTo>
                  <a:pt x="58258" y="51989"/>
                  <a:pt x="42912" y="-3044"/>
                  <a:pt x="41325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8" name="フリーフォーム 697">
            <a:extLst>
              <a:ext uri="{FF2B5EF4-FFF2-40B4-BE49-F238E27FC236}">
                <a16:creationId xmlns:a16="http://schemas.microsoft.com/office/drawing/2014/main" id="{A37834AE-4B07-4AEA-AAB0-1B40EA4E1271}"/>
              </a:ext>
            </a:extLst>
          </p:cNvPr>
          <p:cNvSpPr/>
          <p:nvPr/>
        </p:nvSpPr>
        <p:spPr>
          <a:xfrm>
            <a:off x="2927350" y="2530377"/>
            <a:ext cx="41312" cy="90624"/>
          </a:xfrm>
          <a:custGeom>
            <a:avLst/>
            <a:gdLst>
              <a:gd name="connsiteX0" fmla="*/ 0 w 41312"/>
              <a:gd name="connsiteY0" fmla="*/ 98 h 90624"/>
              <a:gd name="connsiteX1" fmla="*/ 31750 w 41312"/>
              <a:gd name="connsiteY1" fmla="*/ 73123 h 90624"/>
              <a:gd name="connsiteX2" fmla="*/ 41275 w 41312"/>
              <a:gd name="connsiteY2" fmla="*/ 88998 h 90624"/>
              <a:gd name="connsiteX3" fmla="*/ 34925 w 41312"/>
              <a:gd name="connsiteY3" fmla="*/ 44548 h 90624"/>
              <a:gd name="connsiteX4" fmla="*/ 31750 w 41312"/>
              <a:gd name="connsiteY4" fmla="*/ 57248 h 90624"/>
              <a:gd name="connsiteX5" fmla="*/ 0 w 41312"/>
              <a:gd name="connsiteY5" fmla="*/ 98 h 9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12" h="90624">
                <a:moveTo>
                  <a:pt x="0" y="98"/>
                </a:moveTo>
                <a:cubicBezTo>
                  <a:pt x="0" y="2744"/>
                  <a:pt x="31750" y="73123"/>
                  <a:pt x="31750" y="73123"/>
                </a:cubicBezTo>
                <a:cubicBezTo>
                  <a:pt x="38629" y="87940"/>
                  <a:pt x="40746" y="93761"/>
                  <a:pt x="41275" y="88998"/>
                </a:cubicBezTo>
                <a:cubicBezTo>
                  <a:pt x="41804" y="84236"/>
                  <a:pt x="36512" y="49840"/>
                  <a:pt x="34925" y="44548"/>
                </a:cubicBezTo>
                <a:cubicBezTo>
                  <a:pt x="33338" y="39256"/>
                  <a:pt x="36513" y="65715"/>
                  <a:pt x="31750" y="57248"/>
                </a:cubicBezTo>
                <a:cubicBezTo>
                  <a:pt x="26987" y="48781"/>
                  <a:pt x="0" y="-2548"/>
                  <a:pt x="0" y="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9" name="フリーフォーム 698">
            <a:extLst>
              <a:ext uri="{FF2B5EF4-FFF2-40B4-BE49-F238E27FC236}">
                <a16:creationId xmlns:a16="http://schemas.microsoft.com/office/drawing/2014/main" id="{472D285A-9F1F-A307-65A4-D8EC1D9631DA}"/>
              </a:ext>
            </a:extLst>
          </p:cNvPr>
          <p:cNvSpPr/>
          <p:nvPr/>
        </p:nvSpPr>
        <p:spPr>
          <a:xfrm>
            <a:off x="3703438" y="2469645"/>
            <a:ext cx="78023" cy="232375"/>
          </a:xfrm>
          <a:custGeom>
            <a:avLst/>
            <a:gdLst>
              <a:gd name="connsiteX0" fmla="*/ 77987 w 78023"/>
              <a:gd name="connsiteY0" fmla="*/ 505 h 232375"/>
              <a:gd name="connsiteX1" fmla="*/ 8137 w 78023"/>
              <a:gd name="connsiteY1" fmla="*/ 162430 h 232375"/>
              <a:gd name="connsiteX2" fmla="*/ 1787 w 78023"/>
              <a:gd name="connsiteY2" fmla="*/ 232280 h 232375"/>
              <a:gd name="connsiteX3" fmla="*/ 11312 w 78023"/>
              <a:gd name="connsiteY3" fmla="*/ 149730 h 232375"/>
              <a:gd name="connsiteX4" fmla="*/ 4962 w 78023"/>
              <a:gd name="connsiteY4" fmla="*/ 108455 h 232375"/>
              <a:gd name="connsiteX5" fmla="*/ 17662 w 78023"/>
              <a:gd name="connsiteY5" fmla="*/ 149730 h 232375"/>
              <a:gd name="connsiteX6" fmla="*/ 17662 w 78023"/>
              <a:gd name="connsiteY6" fmla="*/ 111630 h 232375"/>
              <a:gd name="connsiteX7" fmla="*/ 77987 w 78023"/>
              <a:gd name="connsiteY7" fmla="*/ 505 h 2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023" h="232375">
                <a:moveTo>
                  <a:pt x="77987" y="505"/>
                </a:moveTo>
                <a:cubicBezTo>
                  <a:pt x="76400" y="8972"/>
                  <a:pt x="20837" y="123801"/>
                  <a:pt x="8137" y="162430"/>
                </a:cubicBezTo>
                <a:cubicBezTo>
                  <a:pt x="-4563" y="201059"/>
                  <a:pt x="1258" y="234397"/>
                  <a:pt x="1787" y="232280"/>
                </a:cubicBezTo>
                <a:cubicBezTo>
                  <a:pt x="2316" y="230163"/>
                  <a:pt x="10783" y="170367"/>
                  <a:pt x="11312" y="149730"/>
                </a:cubicBezTo>
                <a:cubicBezTo>
                  <a:pt x="11841" y="129093"/>
                  <a:pt x="3904" y="108455"/>
                  <a:pt x="4962" y="108455"/>
                </a:cubicBezTo>
                <a:cubicBezTo>
                  <a:pt x="6020" y="108455"/>
                  <a:pt x="15545" y="149201"/>
                  <a:pt x="17662" y="149730"/>
                </a:cubicBezTo>
                <a:cubicBezTo>
                  <a:pt x="19779" y="150259"/>
                  <a:pt x="6550" y="130680"/>
                  <a:pt x="17662" y="111630"/>
                </a:cubicBezTo>
                <a:cubicBezTo>
                  <a:pt x="28774" y="92580"/>
                  <a:pt x="79574" y="-7962"/>
                  <a:pt x="77987" y="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0" name="フリーフォーム 699">
            <a:extLst>
              <a:ext uri="{FF2B5EF4-FFF2-40B4-BE49-F238E27FC236}">
                <a16:creationId xmlns:a16="http://schemas.microsoft.com/office/drawing/2014/main" id="{4219C8B9-604A-B289-AFB8-F4B46249A923}"/>
              </a:ext>
            </a:extLst>
          </p:cNvPr>
          <p:cNvSpPr/>
          <p:nvPr/>
        </p:nvSpPr>
        <p:spPr>
          <a:xfrm>
            <a:off x="3514725" y="2757960"/>
            <a:ext cx="200076" cy="74140"/>
          </a:xfrm>
          <a:custGeom>
            <a:avLst/>
            <a:gdLst>
              <a:gd name="connsiteX0" fmla="*/ 0 w 200076"/>
              <a:gd name="connsiteY0" fmla="*/ 74140 h 74140"/>
              <a:gd name="connsiteX1" fmla="*/ 149225 w 200076"/>
              <a:gd name="connsiteY1" fmla="*/ 1115 h 74140"/>
              <a:gd name="connsiteX2" fmla="*/ 107950 w 200076"/>
              <a:gd name="connsiteY2" fmla="*/ 29690 h 74140"/>
              <a:gd name="connsiteX3" fmla="*/ 200025 w 200076"/>
              <a:gd name="connsiteY3" fmla="*/ 26515 h 74140"/>
              <a:gd name="connsiteX4" fmla="*/ 120650 w 200076"/>
              <a:gd name="connsiteY4" fmla="*/ 23340 h 74140"/>
              <a:gd name="connsiteX5" fmla="*/ 92075 w 200076"/>
              <a:gd name="connsiteY5" fmla="*/ 32865 h 74140"/>
              <a:gd name="connsiteX6" fmla="*/ 0 w 200076"/>
              <a:gd name="connsiteY6" fmla="*/ 74140 h 7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076" h="74140">
                <a:moveTo>
                  <a:pt x="0" y="74140"/>
                </a:moveTo>
                <a:cubicBezTo>
                  <a:pt x="65616" y="41331"/>
                  <a:pt x="131233" y="8523"/>
                  <a:pt x="149225" y="1115"/>
                </a:cubicBezTo>
                <a:cubicBezTo>
                  <a:pt x="167217" y="-6293"/>
                  <a:pt x="99483" y="25457"/>
                  <a:pt x="107950" y="29690"/>
                </a:cubicBezTo>
                <a:cubicBezTo>
                  <a:pt x="116417" y="33923"/>
                  <a:pt x="197908" y="27573"/>
                  <a:pt x="200025" y="26515"/>
                </a:cubicBezTo>
                <a:cubicBezTo>
                  <a:pt x="202142" y="25457"/>
                  <a:pt x="138641" y="22282"/>
                  <a:pt x="120650" y="23340"/>
                </a:cubicBezTo>
                <a:cubicBezTo>
                  <a:pt x="102659" y="24398"/>
                  <a:pt x="92075" y="32865"/>
                  <a:pt x="92075" y="32865"/>
                </a:cubicBezTo>
                <a:lnTo>
                  <a:pt x="0" y="7414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1" name="フリーフォーム 700">
            <a:extLst>
              <a:ext uri="{FF2B5EF4-FFF2-40B4-BE49-F238E27FC236}">
                <a16:creationId xmlns:a16="http://schemas.microsoft.com/office/drawing/2014/main" id="{07C2ADDE-F598-8AC1-FCE6-C732369A2BB7}"/>
              </a:ext>
            </a:extLst>
          </p:cNvPr>
          <p:cNvSpPr/>
          <p:nvPr/>
        </p:nvSpPr>
        <p:spPr>
          <a:xfrm>
            <a:off x="6367306" y="5703002"/>
            <a:ext cx="1527946" cy="3030521"/>
          </a:xfrm>
          <a:custGeom>
            <a:avLst/>
            <a:gdLst>
              <a:gd name="connsiteX0" fmla="*/ 1509494 w 1527946"/>
              <a:gd name="connsiteY0" fmla="*/ 42598 h 3030521"/>
              <a:gd name="connsiteX1" fmla="*/ 508694 w 1527946"/>
              <a:gd name="connsiteY1" fmla="*/ 1777798 h 3030521"/>
              <a:gd name="connsiteX2" fmla="*/ 724694 w 1527946"/>
              <a:gd name="connsiteY2" fmla="*/ 1475398 h 3030521"/>
              <a:gd name="connsiteX3" fmla="*/ 40694 w 1527946"/>
              <a:gd name="connsiteY3" fmla="*/ 2965798 h 3030521"/>
              <a:gd name="connsiteX4" fmla="*/ 163094 w 1527946"/>
              <a:gd name="connsiteY4" fmla="*/ 2569798 h 3030521"/>
              <a:gd name="connsiteX5" fmla="*/ 861494 w 1527946"/>
              <a:gd name="connsiteY5" fmla="*/ 848998 h 3030521"/>
              <a:gd name="connsiteX6" fmla="*/ 854294 w 1527946"/>
              <a:gd name="connsiteY6" fmla="*/ 1007398 h 3030521"/>
              <a:gd name="connsiteX7" fmla="*/ 1207094 w 1527946"/>
              <a:gd name="connsiteY7" fmla="*/ 265798 h 3030521"/>
              <a:gd name="connsiteX8" fmla="*/ 1163894 w 1527946"/>
              <a:gd name="connsiteY8" fmla="*/ 510598 h 3030521"/>
              <a:gd name="connsiteX9" fmla="*/ 1509494 w 1527946"/>
              <a:gd name="connsiteY9" fmla="*/ 42598 h 303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7946" h="3030521">
                <a:moveTo>
                  <a:pt x="1509494" y="42598"/>
                </a:moveTo>
                <a:cubicBezTo>
                  <a:pt x="1400294" y="253798"/>
                  <a:pt x="639494" y="1538998"/>
                  <a:pt x="508694" y="1777798"/>
                </a:cubicBezTo>
                <a:cubicBezTo>
                  <a:pt x="377894" y="2016598"/>
                  <a:pt x="802694" y="1277398"/>
                  <a:pt x="724694" y="1475398"/>
                </a:cubicBezTo>
                <a:cubicBezTo>
                  <a:pt x="646694" y="1673398"/>
                  <a:pt x="134294" y="2783398"/>
                  <a:pt x="40694" y="2965798"/>
                </a:cubicBezTo>
                <a:cubicBezTo>
                  <a:pt x="-52906" y="3148198"/>
                  <a:pt x="26294" y="2922598"/>
                  <a:pt x="163094" y="2569798"/>
                </a:cubicBezTo>
                <a:cubicBezTo>
                  <a:pt x="299894" y="2216998"/>
                  <a:pt x="746294" y="1109398"/>
                  <a:pt x="861494" y="848998"/>
                </a:cubicBezTo>
                <a:cubicBezTo>
                  <a:pt x="976694" y="588598"/>
                  <a:pt x="796694" y="1104598"/>
                  <a:pt x="854294" y="1007398"/>
                </a:cubicBezTo>
                <a:cubicBezTo>
                  <a:pt x="911894" y="910198"/>
                  <a:pt x="1155494" y="348598"/>
                  <a:pt x="1207094" y="265798"/>
                </a:cubicBezTo>
                <a:cubicBezTo>
                  <a:pt x="1258694" y="182998"/>
                  <a:pt x="1118294" y="548998"/>
                  <a:pt x="1163894" y="510598"/>
                </a:cubicBezTo>
                <a:cubicBezTo>
                  <a:pt x="1209494" y="472198"/>
                  <a:pt x="1618694" y="-168602"/>
                  <a:pt x="1509494" y="425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2" name="フリーフォーム 701">
            <a:extLst>
              <a:ext uri="{FF2B5EF4-FFF2-40B4-BE49-F238E27FC236}">
                <a16:creationId xmlns:a16="http://schemas.microsoft.com/office/drawing/2014/main" id="{806D0F34-E55D-B065-C2F8-69F1BEEDFF36}"/>
              </a:ext>
            </a:extLst>
          </p:cNvPr>
          <p:cNvSpPr/>
          <p:nvPr/>
        </p:nvSpPr>
        <p:spPr>
          <a:xfrm>
            <a:off x="371300" y="5633982"/>
            <a:ext cx="1304769" cy="1034717"/>
          </a:xfrm>
          <a:custGeom>
            <a:avLst/>
            <a:gdLst>
              <a:gd name="connsiteX0" fmla="*/ 85900 w 1304769"/>
              <a:gd name="connsiteY0" fmla="*/ 952556 h 1034717"/>
              <a:gd name="connsiteX1" fmla="*/ 143050 w 1304769"/>
              <a:gd name="connsiteY1" fmla="*/ 923981 h 1034717"/>
              <a:gd name="connsiteX2" fmla="*/ 1271763 w 1304769"/>
              <a:gd name="connsiteY2" fmla="*/ 23868 h 1034717"/>
              <a:gd name="connsiteX3" fmla="*/ 971725 w 1304769"/>
              <a:gd name="connsiteY3" fmla="*/ 266756 h 1034717"/>
              <a:gd name="connsiteX4" fmla="*/ 643113 w 1304769"/>
              <a:gd name="connsiteY4" fmla="*/ 338193 h 1034717"/>
              <a:gd name="connsiteX5" fmla="*/ 785988 w 1304769"/>
              <a:gd name="connsiteY5" fmla="*/ 309618 h 1034717"/>
              <a:gd name="connsiteX6" fmla="*/ 85900 w 1304769"/>
              <a:gd name="connsiteY6" fmla="*/ 952556 h 103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4769" h="1034717">
                <a:moveTo>
                  <a:pt x="85900" y="952556"/>
                </a:moveTo>
                <a:cubicBezTo>
                  <a:pt x="-21256" y="1054950"/>
                  <a:pt x="-54594" y="1078762"/>
                  <a:pt x="143050" y="923981"/>
                </a:cubicBezTo>
                <a:cubicBezTo>
                  <a:pt x="340694" y="769200"/>
                  <a:pt x="1133651" y="133405"/>
                  <a:pt x="1271763" y="23868"/>
                </a:cubicBezTo>
                <a:cubicBezTo>
                  <a:pt x="1409875" y="-85669"/>
                  <a:pt x="1076500" y="214369"/>
                  <a:pt x="971725" y="266756"/>
                </a:cubicBezTo>
                <a:cubicBezTo>
                  <a:pt x="866950" y="319143"/>
                  <a:pt x="674069" y="331049"/>
                  <a:pt x="643113" y="338193"/>
                </a:cubicBezTo>
                <a:cubicBezTo>
                  <a:pt x="612157" y="345337"/>
                  <a:pt x="874094" y="202462"/>
                  <a:pt x="785988" y="309618"/>
                </a:cubicBezTo>
                <a:cubicBezTo>
                  <a:pt x="697882" y="416774"/>
                  <a:pt x="193056" y="850162"/>
                  <a:pt x="85900" y="9525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3" name="フリーフォーム 702">
            <a:extLst>
              <a:ext uri="{FF2B5EF4-FFF2-40B4-BE49-F238E27FC236}">
                <a16:creationId xmlns:a16="http://schemas.microsoft.com/office/drawing/2014/main" id="{ABD94AF3-ECA0-FAB4-93A6-4B0CFFFADABA}"/>
              </a:ext>
            </a:extLst>
          </p:cNvPr>
          <p:cNvSpPr/>
          <p:nvPr/>
        </p:nvSpPr>
        <p:spPr>
          <a:xfrm>
            <a:off x="7285026" y="5442583"/>
            <a:ext cx="1810865" cy="848348"/>
          </a:xfrm>
          <a:custGeom>
            <a:avLst/>
            <a:gdLst>
              <a:gd name="connsiteX0" fmla="*/ 44462 w 1810865"/>
              <a:gd name="connsiteY0" fmla="*/ 601030 h 848348"/>
              <a:gd name="connsiteX1" fmla="*/ 1758962 w 1810865"/>
              <a:gd name="connsiteY1" fmla="*/ 286705 h 848348"/>
              <a:gd name="connsiteX2" fmla="*/ 1387487 w 1810865"/>
              <a:gd name="connsiteY2" fmla="*/ 458155 h 848348"/>
              <a:gd name="connsiteX3" fmla="*/ 1801824 w 1810865"/>
              <a:gd name="connsiteY3" fmla="*/ 843917 h 848348"/>
              <a:gd name="connsiteX4" fmla="*/ 1644662 w 1810865"/>
              <a:gd name="connsiteY4" fmla="*/ 643892 h 848348"/>
              <a:gd name="connsiteX5" fmla="*/ 1316049 w 1810865"/>
              <a:gd name="connsiteY5" fmla="*/ 286705 h 848348"/>
              <a:gd name="connsiteX6" fmla="*/ 587387 w 1810865"/>
              <a:gd name="connsiteY6" fmla="*/ 286705 h 848348"/>
              <a:gd name="connsiteX7" fmla="*/ 1001724 w 1810865"/>
              <a:gd name="connsiteY7" fmla="*/ 300992 h 848348"/>
              <a:gd name="connsiteX8" fmla="*/ 1016012 w 1810865"/>
              <a:gd name="connsiteY8" fmla="*/ 955 h 848348"/>
              <a:gd name="connsiteX9" fmla="*/ 544524 w 1810865"/>
              <a:gd name="connsiteY9" fmla="*/ 415292 h 848348"/>
              <a:gd name="connsiteX10" fmla="*/ 44462 w 1810865"/>
              <a:gd name="connsiteY10" fmla="*/ 601030 h 84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0865" h="848348">
                <a:moveTo>
                  <a:pt x="44462" y="601030"/>
                </a:moveTo>
                <a:cubicBezTo>
                  <a:pt x="246868" y="579599"/>
                  <a:pt x="1535125" y="310517"/>
                  <a:pt x="1758962" y="286705"/>
                </a:cubicBezTo>
                <a:cubicBezTo>
                  <a:pt x="1982800" y="262892"/>
                  <a:pt x="1380343" y="365286"/>
                  <a:pt x="1387487" y="458155"/>
                </a:cubicBezTo>
                <a:cubicBezTo>
                  <a:pt x="1394631" y="551024"/>
                  <a:pt x="1758962" y="812961"/>
                  <a:pt x="1801824" y="843917"/>
                </a:cubicBezTo>
                <a:cubicBezTo>
                  <a:pt x="1844687" y="874873"/>
                  <a:pt x="1725624" y="736761"/>
                  <a:pt x="1644662" y="643892"/>
                </a:cubicBezTo>
                <a:cubicBezTo>
                  <a:pt x="1563700" y="551023"/>
                  <a:pt x="1492261" y="346236"/>
                  <a:pt x="1316049" y="286705"/>
                </a:cubicBezTo>
                <a:cubicBezTo>
                  <a:pt x="1139837" y="227174"/>
                  <a:pt x="639774" y="284324"/>
                  <a:pt x="587387" y="286705"/>
                </a:cubicBezTo>
                <a:cubicBezTo>
                  <a:pt x="535000" y="289086"/>
                  <a:pt x="930286" y="348617"/>
                  <a:pt x="1001724" y="300992"/>
                </a:cubicBezTo>
                <a:cubicBezTo>
                  <a:pt x="1073162" y="253367"/>
                  <a:pt x="1092212" y="-18095"/>
                  <a:pt x="1016012" y="955"/>
                </a:cubicBezTo>
                <a:cubicBezTo>
                  <a:pt x="939812" y="20005"/>
                  <a:pt x="701686" y="315280"/>
                  <a:pt x="544524" y="415292"/>
                </a:cubicBezTo>
                <a:cubicBezTo>
                  <a:pt x="387362" y="515304"/>
                  <a:pt x="-157944" y="622461"/>
                  <a:pt x="44462" y="6010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4" name="フリーフォーム 703">
            <a:extLst>
              <a:ext uri="{FF2B5EF4-FFF2-40B4-BE49-F238E27FC236}">
                <a16:creationId xmlns:a16="http://schemas.microsoft.com/office/drawing/2014/main" id="{DF09FD78-3D95-E37E-AE52-6D24EA824001}"/>
              </a:ext>
            </a:extLst>
          </p:cNvPr>
          <p:cNvSpPr/>
          <p:nvPr/>
        </p:nvSpPr>
        <p:spPr>
          <a:xfrm>
            <a:off x="2236259" y="4616520"/>
            <a:ext cx="809988" cy="2325050"/>
          </a:xfrm>
          <a:custGeom>
            <a:avLst/>
            <a:gdLst>
              <a:gd name="connsiteX0" fmla="*/ 121179 w 809988"/>
              <a:gd name="connsiteY0" fmla="*/ 12630 h 2325050"/>
              <a:gd name="connsiteX1" fmla="*/ 149754 w 809988"/>
              <a:gd name="connsiteY1" fmla="*/ 626993 h 2325050"/>
              <a:gd name="connsiteX2" fmla="*/ 235479 w 809988"/>
              <a:gd name="connsiteY2" fmla="*/ 1027043 h 2325050"/>
              <a:gd name="connsiteX3" fmla="*/ 206904 w 809988"/>
              <a:gd name="connsiteY3" fmla="*/ 1112768 h 2325050"/>
              <a:gd name="connsiteX4" fmla="*/ 435504 w 809988"/>
              <a:gd name="connsiteY4" fmla="*/ 1569968 h 2325050"/>
              <a:gd name="connsiteX5" fmla="*/ 349779 w 809988"/>
              <a:gd name="connsiteY5" fmla="*/ 1455668 h 2325050"/>
              <a:gd name="connsiteX6" fmla="*/ 806979 w 809988"/>
              <a:gd name="connsiteY6" fmla="*/ 2312918 h 2325050"/>
              <a:gd name="connsiteX7" fmla="*/ 521229 w 809988"/>
              <a:gd name="connsiteY7" fmla="*/ 1898580 h 2325050"/>
              <a:gd name="connsiteX8" fmla="*/ 6879 w 809988"/>
              <a:gd name="connsiteY8" fmla="*/ 1055618 h 2325050"/>
              <a:gd name="connsiteX9" fmla="*/ 221191 w 809988"/>
              <a:gd name="connsiteY9" fmla="*/ 1355655 h 2325050"/>
              <a:gd name="connsiteX10" fmla="*/ 164041 w 809988"/>
              <a:gd name="connsiteY10" fmla="*/ 855593 h 2325050"/>
              <a:gd name="connsiteX11" fmla="*/ 78316 w 809988"/>
              <a:gd name="connsiteY11" fmla="*/ 598418 h 2325050"/>
              <a:gd name="connsiteX12" fmla="*/ 192616 w 809988"/>
              <a:gd name="connsiteY12" fmla="*/ 355530 h 2325050"/>
              <a:gd name="connsiteX13" fmla="*/ 535516 w 809988"/>
              <a:gd name="connsiteY13" fmla="*/ 55493 h 2325050"/>
              <a:gd name="connsiteX14" fmla="*/ 249766 w 809988"/>
              <a:gd name="connsiteY14" fmla="*/ 198368 h 2325050"/>
              <a:gd name="connsiteX15" fmla="*/ 121179 w 809988"/>
              <a:gd name="connsiteY15" fmla="*/ 12630 h 232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9988" h="2325050">
                <a:moveTo>
                  <a:pt x="121179" y="12630"/>
                </a:moveTo>
                <a:cubicBezTo>
                  <a:pt x="104510" y="84068"/>
                  <a:pt x="130704" y="457924"/>
                  <a:pt x="149754" y="626993"/>
                </a:cubicBezTo>
                <a:cubicBezTo>
                  <a:pt x="168804" y="796062"/>
                  <a:pt x="225954" y="946081"/>
                  <a:pt x="235479" y="1027043"/>
                </a:cubicBezTo>
                <a:cubicBezTo>
                  <a:pt x="245004" y="1108005"/>
                  <a:pt x="173566" y="1022280"/>
                  <a:pt x="206904" y="1112768"/>
                </a:cubicBezTo>
                <a:cubicBezTo>
                  <a:pt x="240242" y="1203256"/>
                  <a:pt x="411692" y="1512818"/>
                  <a:pt x="435504" y="1569968"/>
                </a:cubicBezTo>
                <a:cubicBezTo>
                  <a:pt x="459316" y="1627118"/>
                  <a:pt x="287867" y="1331843"/>
                  <a:pt x="349779" y="1455668"/>
                </a:cubicBezTo>
                <a:cubicBezTo>
                  <a:pt x="411692" y="1579493"/>
                  <a:pt x="778404" y="2239099"/>
                  <a:pt x="806979" y="2312918"/>
                </a:cubicBezTo>
                <a:cubicBezTo>
                  <a:pt x="835554" y="2386737"/>
                  <a:pt x="654579" y="2108130"/>
                  <a:pt x="521229" y="1898580"/>
                </a:cubicBezTo>
                <a:cubicBezTo>
                  <a:pt x="387879" y="1689030"/>
                  <a:pt x="56885" y="1146105"/>
                  <a:pt x="6879" y="1055618"/>
                </a:cubicBezTo>
                <a:cubicBezTo>
                  <a:pt x="-43127" y="965131"/>
                  <a:pt x="194997" y="1388992"/>
                  <a:pt x="221191" y="1355655"/>
                </a:cubicBezTo>
                <a:cubicBezTo>
                  <a:pt x="247385" y="1322318"/>
                  <a:pt x="187853" y="981799"/>
                  <a:pt x="164041" y="855593"/>
                </a:cubicBezTo>
                <a:cubicBezTo>
                  <a:pt x="140229" y="729387"/>
                  <a:pt x="73554" y="681762"/>
                  <a:pt x="78316" y="598418"/>
                </a:cubicBezTo>
                <a:cubicBezTo>
                  <a:pt x="83078" y="515074"/>
                  <a:pt x="116416" y="446017"/>
                  <a:pt x="192616" y="355530"/>
                </a:cubicBezTo>
                <a:cubicBezTo>
                  <a:pt x="268816" y="265043"/>
                  <a:pt x="525991" y="81686"/>
                  <a:pt x="535516" y="55493"/>
                </a:cubicBezTo>
                <a:cubicBezTo>
                  <a:pt x="545041" y="29300"/>
                  <a:pt x="321203" y="200749"/>
                  <a:pt x="249766" y="198368"/>
                </a:cubicBezTo>
                <a:cubicBezTo>
                  <a:pt x="178329" y="195987"/>
                  <a:pt x="137848" y="-58808"/>
                  <a:pt x="121179" y="126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5" name="フリーフォーム 704">
            <a:extLst>
              <a:ext uri="{FF2B5EF4-FFF2-40B4-BE49-F238E27FC236}">
                <a16:creationId xmlns:a16="http://schemas.microsoft.com/office/drawing/2014/main" id="{7C1501FE-3142-4BBC-300C-D5E8F1271EBE}"/>
              </a:ext>
            </a:extLst>
          </p:cNvPr>
          <p:cNvSpPr/>
          <p:nvPr/>
        </p:nvSpPr>
        <p:spPr>
          <a:xfrm>
            <a:off x="226218" y="5455731"/>
            <a:ext cx="1121327" cy="4894761"/>
          </a:xfrm>
          <a:custGeom>
            <a:avLst/>
            <a:gdLst>
              <a:gd name="connsiteX0" fmla="*/ 645320 w 1121327"/>
              <a:gd name="connsiteY0" fmla="*/ 30669 h 4894761"/>
              <a:gd name="connsiteX1" fmla="*/ 230982 w 1121327"/>
              <a:gd name="connsiteY1" fmla="*/ 1888044 h 4894761"/>
              <a:gd name="connsiteX2" fmla="*/ 316707 w 1121327"/>
              <a:gd name="connsiteY2" fmla="*/ 1702307 h 4894761"/>
              <a:gd name="connsiteX3" fmla="*/ 573882 w 1121327"/>
              <a:gd name="connsiteY3" fmla="*/ 2873882 h 4894761"/>
              <a:gd name="connsiteX4" fmla="*/ 588170 w 1121327"/>
              <a:gd name="connsiteY4" fmla="*/ 2559557 h 4894761"/>
              <a:gd name="connsiteX5" fmla="*/ 1059657 w 1121327"/>
              <a:gd name="connsiteY5" fmla="*/ 4859844 h 4894761"/>
              <a:gd name="connsiteX6" fmla="*/ 1002507 w 1121327"/>
              <a:gd name="connsiteY6" fmla="*/ 3773994 h 4894761"/>
              <a:gd name="connsiteX7" fmla="*/ 30957 w 1121327"/>
              <a:gd name="connsiteY7" fmla="*/ 1445132 h 4894761"/>
              <a:gd name="connsiteX8" fmla="*/ 245270 w 1121327"/>
              <a:gd name="connsiteY8" fmla="*/ 1988057 h 4894761"/>
              <a:gd name="connsiteX9" fmla="*/ 288132 w 1121327"/>
              <a:gd name="connsiteY9" fmla="*/ 1459419 h 4894761"/>
              <a:gd name="connsiteX10" fmla="*/ 1002507 w 1121327"/>
              <a:gd name="connsiteY10" fmla="*/ 387857 h 4894761"/>
              <a:gd name="connsiteX11" fmla="*/ 431007 w 1121327"/>
              <a:gd name="connsiteY11" fmla="*/ 1002219 h 4894761"/>
              <a:gd name="connsiteX12" fmla="*/ 488157 w 1121327"/>
              <a:gd name="connsiteY12" fmla="*/ 573594 h 4894761"/>
              <a:gd name="connsiteX13" fmla="*/ 516732 w 1121327"/>
              <a:gd name="connsiteY13" fmla="*/ 716469 h 4894761"/>
              <a:gd name="connsiteX14" fmla="*/ 645320 w 1121327"/>
              <a:gd name="connsiteY14" fmla="*/ 30669 h 489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21327" h="4894761">
                <a:moveTo>
                  <a:pt x="645320" y="30669"/>
                </a:moveTo>
                <a:cubicBezTo>
                  <a:pt x="597695" y="225931"/>
                  <a:pt x="285751" y="1609438"/>
                  <a:pt x="230982" y="1888044"/>
                </a:cubicBezTo>
                <a:cubicBezTo>
                  <a:pt x="176213" y="2166650"/>
                  <a:pt x="259557" y="1538001"/>
                  <a:pt x="316707" y="1702307"/>
                </a:cubicBezTo>
                <a:cubicBezTo>
                  <a:pt x="373857" y="1866613"/>
                  <a:pt x="528638" y="2731007"/>
                  <a:pt x="573882" y="2873882"/>
                </a:cubicBezTo>
                <a:cubicBezTo>
                  <a:pt x="619126" y="3016757"/>
                  <a:pt x="507208" y="2228563"/>
                  <a:pt x="588170" y="2559557"/>
                </a:cubicBezTo>
                <a:cubicBezTo>
                  <a:pt x="669132" y="2890551"/>
                  <a:pt x="990601" y="4657438"/>
                  <a:pt x="1059657" y="4859844"/>
                </a:cubicBezTo>
                <a:cubicBezTo>
                  <a:pt x="1128713" y="5062250"/>
                  <a:pt x="1173957" y="4343113"/>
                  <a:pt x="1002507" y="3773994"/>
                </a:cubicBezTo>
                <a:cubicBezTo>
                  <a:pt x="831057" y="3204875"/>
                  <a:pt x="157163" y="1742788"/>
                  <a:pt x="30957" y="1445132"/>
                </a:cubicBezTo>
                <a:cubicBezTo>
                  <a:pt x="-95249" y="1147476"/>
                  <a:pt x="202407" y="1985676"/>
                  <a:pt x="245270" y="1988057"/>
                </a:cubicBezTo>
                <a:cubicBezTo>
                  <a:pt x="288132" y="1990438"/>
                  <a:pt x="161926" y="1726119"/>
                  <a:pt x="288132" y="1459419"/>
                </a:cubicBezTo>
                <a:cubicBezTo>
                  <a:pt x="414338" y="1192719"/>
                  <a:pt x="978695" y="464057"/>
                  <a:pt x="1002507" y="387857"/>
                </a:cubicBezTo>
                <a:cubicBezTo>
                  <a:pt x="1026319" y="311657"/>
                  <a:pt x="516732" y="971263"/>
                  <a:pt x="431007" y="1002219"/>
                </a:cubicBezTo>
                <a:cubicBezTo>
                  <a:pt x="345282" y="1033175"/>
                  <a:pt x="473870" y="621219"/>
                  <a:pt x="488157" y="573594"/>
                </a:cubicBezTo>
                <a:cubicBezTo>
                  <a:pt x="502444" y="525969"/>
                  <a:pt x="490538" y="799813"/>
                  <a:pt x="516732" y="716469"/>
                </a:cubicBezTo>
                <a:cubicBezTo>
                  <a:pt x="542926" y="633125"/>
                  <a:pt x="692945" y="-164593"/>
                  <a:pt x="645320" y="306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6" name="フリーフォーム 705">
            <a:extLst>
              <a:ext uri="{FF2B5EF4-FFF2-40B4-BE49-F238E27FC236}">
                <a16:creationId xmlns:a16="http://schemas.microsoft.com/office/drawing/2014/main" id="{14C91284-2AF1-FD6F-B8F5-94DE94D887F3}"/>
              </a:ext>
            </a:extLst>
          </p:cNvPr>
          <p:cNvSpPr/>
          <p:nvPr/>
        </p:nvSpPr>
        <p:spPr>
          <a:xfrm>
            <a:off x="6243638" y="9472613"/>
            <a:ext cx="2875618" cy="1466609"/>
          </a:xfrm>
          <a:custGeom>
            <a:avLst/>
            <a:gdLst>
              <a:gd name="connsiteX0" fmla="*/ 0 w 2875618"/>
              <a:gd name="connsiteY0" fmla="*/ 0 h 1466609"/>
              <a:gd name="connsiteX1" fmla="*/ 85725 w 2875618"/>
              <a:gd name="connsiteY1" fmla="*/ 71437 h 1466609"/>
              <a:gd name="connsiteX2" fmla="*/ 1771650 w 2875618"/>
              <a:gd name="connsiteY2" fmla="*/ 1414462 h 1466609"/>
              <a:gd name="connsiteX3" fmla="*/ 1514475 w 2875618"/>
              <a:gd name="connsiteY3" fmla="*/ 1214437 h 1466609"/>
              <a:gd name="connsiteX4" fmla="*/ 2314575 w 2875618"/>
              <a:gd name="connsiteY4" fmla="*/ 1428750 h 1466609"/>
              <a:gd name="connsiteX5" fmla="*/ 2185987 w 2875618"/>
              <a:gd name="connsiteY5" fmla="*/ 1414462 h 1466609"/>
              <a:gd name="connsiteX6" fmla="*/ 2871787 w 2875618"/>
              <a:gd name="connsiteY6" fmla="*/ 1400175 h 1466609"/>
              <a:gd name="connsiteX7" fmla="*/ 1828800 w 2875618"/>
              <a:gd name="connsiteY7" fmla="*/ 1443037 h 1466609"/>
              <a:gd name="connsiteX8" fmla="*/ 1271587 w 2875618"/>
              <a:gd name="connsiteY8" fmla="*/ 1200150 h 1466609"/>
              <a:gd name="connsiteX9" fmla="*/ 1371600 w 2875618"/>
              <a:gd name="connsiteY9" fmla="*/ 957262 h 1466609"/>
              <a:gd name="connsiteX10" fmla="*/ 642937 w 2875618"/>
              <a:gd name="connsiteY10" fmla="*/ 357187 h 1466609"/>
              <a:gd name="connsiteX11" fmla="*/ 814387 w 2875618"/>
              <a:gd name="connsiteY11" fmla="*/ 500062 h 1466609"/>
              <a:gd name="connsiteX12" fmla="*/ 0 w 2875618"/>
              <a:gd name="connsiteY12" fmla="*/ 0 h 14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5618" h="1466609">
                <a:moveTo>
                  <a:pt x="0" y="0"/>
                </a:moveTo>
                <a:lnTo>
                  <a:pt x="85725" y="71437"/>
                </a:lnTo>
                <a:lnTo>
                  <a:pt x="1771650" y="1414462"/>
                </a:lnTo>
                <a:cubicBezTo>
                  <a:pt x="2009775" y="1604962"/>
                  <a:pt x="1423988" y="1212056"/>
                  <a:pt x="1514475" y="1214437"/>
                </a:cubicBezTo>
                <a:cubicBezTo>
                  <a:pt x="1604962" y="1216818"/>
                  <a:pt x="2202656" y="1395413"/>
                  <a:pt x="2314575" y="1428750"/>
                </a:cubicBezTo>
                <a:cubicBezTo>
                  <a:pt x="2426494" y="1462087"/>
                  <a:pt x="2093118" y="1419224"/>
                  <a:pt x="2185987" y="1414462"/>
                </a:cubicBezTo>
                <a:cubicBezTo>
                  <a:pt x="2278856" y="1409700"/>
                  <a:pt x="2931318" y="1395413"/>
                  <a:pt x="2871787" y="1400175"/>
                </a:cubicBezTo>
                <a:cubicBezTo>
                  <a:pt x="2812256" y="1404937"/>
                  <a:pt x="2095500" y="1476374"/>
                  <a:pt x="1828800" y="1443037"/>
                </a:cubicBezTo>
                <a:cubicBezTo>
                  <a:pt x="1562100" y="1409700"/>
                  <a:pt x="1347787" y="1281112"/>
                  <a:pt x="1271587" y="1200150"/>
                </a:cubicBezTo>
                <a:cubicBezTo>
                  <a:pt x="1195387" y="1119188"/>
                  <a:pt x="1476375" y="1097756"/>
                  <a:pt x="1371600" y="957262"/>
                </a:cubicBezTo>
                <a:cubicBezTo>
                  <a:pt x="1266825" y="816768"/>
                  <a:pt x="735806" y="433387"/>
                  <a:pt x="642937" y="357187"/>
                </a:cubicBezTo>
                <a:cubicBezTo>
                  <a:pt x="550068" y="280987"/>
                  <a:pt x="916780" y="557212"/>
                  <a:pt x="814387" y="500062"/>
                </a:cubicBezTo>
                <a:cubicBezTo>
                  <a:pt x="711994" y="442912"/>
                  <a:pt x="370284" y="228599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7" name="フリーフォーム 706">
            <a:extLst>
              <a:ext uri="{FF2B5EF4-FFF2-40B4-BE49-F238E27FC236}">
                <a16:creationId xmlns:a16="http://schemas.microsoft.com/office/drawing/2014/main" id="{48644390-027D-E9C7-A7C5-6BAAFF24DA3D}"/>
              </a:ext>
            </a:extLst>
          </p:cNvPr>
          <p:cNvSpPr/>
          <p:nvPr/>
        </p:nvSpPr>
        <p:spPr>
          <a:xfrm>
            <a:off x="4762417" y="3709748"/>
            <a:ext cx="1773626" cy="522576"/>
          </a:xfrm>
          <a:custGeom>
            <a:avLst/>
            <a:gdLst>
              <a:gd name="connsiteX0" fmla="*/ 52471 w 1773626"/>
              <a:gd name="connsiteY0" fmla="*/ 47865 h 522576"/>
              <a:gd name="connsiteX1" fmla="*/ 109621 w 1773626"/>
              <a:gd name="connsiteY1" fmla="*/ 62152 h 522576"/>
              <a:gd name="connsiteX2" fmla="*/ 1752683 w 1773626"/>
              <a:gd name="connsiteY2" fmla="*/ 133590 h 522576"/>
              <a:gd name="connsiteX3" fmla="*/ 1052596 w 1773626"/>
              <a:gd name="connsiteY3" fmla="*/ 219315 h 522576"/>
              <a:gd name="connsiteX4" fmla="*/ 1266908 w 1773626"/>
              <a:gd name="connsiteY4" fmla="*/ 519352 h 522576"/>
              <a:gd name="connsiteX5" fmla="*/ 895433 w 1773626"/>
              <a:gd name="connsiteY5" fmla="*/ 5002 h 522576"/>
              <a:gd name="connsiteX6" fmla="*/ 981158 w 1773626"/>
              <a:gd name="connsiteY6" fmla="*/ 247890 h 522576"/>
              <a:gd name="connsiteX7" fmla="*/ 52471 w 1773626"/>
              <a:gd name="connsiteY7" fmla="*/ 47865 h 52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3626" h="522576">
                <a:moveTo>
                  <a:pt x="52471" y="47865"/>
                </a:moveTo>
                <a:cubicBezTo>
                  <a:pt x="-92785" y="16909"/>
                  <a:pt x="109621" y="62152"/>
                  <a:pt x="109621" y="62152"/>
                </a:cubicBezTo>
                <a:cubicBezTo>
                  <a:pt x="392990" y="76439"/>
                  <a:pt x="1595521" y="107396"/>
                  <a:pt x="1752683" y="133590"/>
                </a:cubicBezTo>
                <a:cubicBezTo>
                  <a:pt x="1909845" y="159784"/>
                  <a:pt x="1133559" y="155021"/>
                  <a:pt x="1052596" y="219315"/>
                </a:cubicBezTo>
                <a:cubicBezTo>
                  <a:pt x="971633" y="283609"/>
                  <a:pt x="1293102" y="555071"/>
                  <a:pt x="1266908" y="519352"/>
                </a:cubicBezTo>
                <a:cubicBezTo>
                  <a:pt x="1240714" y="483633"/>
                  <a:pt x="943058" y="50246"/>
                  <a:pt x="895433" y="5002"/>
                </a:cubicBezTo>
                <a:cubicBezTo>
                  <a:pt x="847808" y="-40242"/>
                  <a:pt x="1119271" y="235984"/>
                  <a:pt x="981158" y="247890"/>
                </a:cubicBezTo>
                <a:cubicBezTo>
                  <a:pt x="843046" y="259796"/>
                  <a:pt x="197727" y="78821"/>
                  <a:pt x="52471" y="478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8" name="フリーフォーム 707">
            <a:extLst>
              <a:ext uri="{FF2B5EF4-FFF2-40B4-BE49-F238E27FC236}">
                <a16:creationId xmlns:a16="http://schemas.microsoft.com/office/drawing/2014/main" id="{A3A4A5FB-C665-A7B3-3F11-FE7F738CAF00}"/>
              </a:ext>
            </a:extLst>
          </p:cNvPr>
          <p:cNvSpPr/>
          <p:nvPr/>
        </p:nvSpPr>
        <p:spPr>
          <a:xfrm>
            <a:off x="2067242" y="4399429"/>
            <a:ext cx="1133402" cy="679371"/>
          </a:xfrm>
          <a:custGeom>
            <a:avLst/>
            <a:gdLst>
              <a:gd name="connsiteX0" fmla="*/ 1133158 w 1133402"/>
              <a:gd name="connsiteY0" fmla="*/ 1121 h 679371"/>
              <a:gd name="connsiteX1" fmla="*/ 47308 w 1133402"/>
              <a:gd name="connsiteY1" fmla="*/ 658346 h 679371"/>
              <a:gd name="connsiteX2" fmla="*/ 190183 w 1133402"/>
              <a:gd name="connsiteY2" fmla="*/ 515471 h 679371"/>
              <a:gd name="connsiteX3" fmla="*/ 147321 w 1133402"/>
              <a:gd name="connsiteY3" fmla="*/ 501184 h 679371"/>
              <a:gd name="connsiteX4" fmla="*/ 1133158 w 1133402"/>
              <a:gd name="connsiteY4" fmla="*/ 1121 h 67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02" h="679371">
                <a:moveTo>
                  <a:pt x="1133158" y="1121"/>
                </a:moveTo>
                <a:cubicBezTo>
                  <a:pt x="1116489" y="27315"/>
                  <a:pt x="204470" y="572621"/>
                  <a:pt x="47308" y="658346"/>
                </a:cubicBezTo>
                <a:cubicBezTo>
                  <a:pt x="-109854" y="744071"/>
                  <a:pt x="173514" y="541665"/>
                  <a:pt x="190183" y="515471"/>
                </a:cubicBezTo>
                <a:cubicBezTo>
                  <a:pt x="206852" y="489277"/>
                  <a:pt x="-14604" y="586909"/>
                  <a:pt x="147321" y="501184"/>
                </a:cubicBezTo>
                <a:cubicBezTo>
                  <a:pt x="309246" y="415459"/>
                  <a:pt x="1149827" y="-25073"/>
                  <a:pt x="1133158" y="11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9" name="フリーフォーム 708">
            <a:extLst>
              <a:ext uri="{FF2B5EF4-FFF2-40B4-BE49-F238E27FC236}">
                <a16:creationId xmlns:a16="http://schemas.microsoft.com/office/drawing/2014/main" id="{0AA38A77-7E0F-EB5C-D6E2-9DF7FE97219D}"/>
              </a:ext>
            </a:extLst>
          </p:cNvPr>
          <p:cNvSpPr/>
          <p:nvPr/>
        </p:nvSpPr>
        <p:spPr>
          <a:xfrm>
            <a:off x="3398835" y="8495765"/>
            <a:ext cx="1226200" cy="1274019"/>
          </a:xfrm>
          <a:custGeom>
            <a:avLst/>
            <a:gdLst>
              <a:gd name="connsiteX0" fmla="*/ 58740 w 1226200"/>
              <a:gd name="connsiteY0" fmla="*/ 76735 h 1274019"/>
              <a:gd name="connsiteX1" fmla="*/ 201615 w 1226200"/>
              <a:gd name="connsiteY1" fmla="*/ 162460 h 1274019"/>
              <a:gd name="connsiteX2" fmla="*/ 1187453 w 1226200"/>
              <a:gd name="connsiteY2" fmla="*/ 1248310 h 1274019"/>
              <a:gd name="connsiteX3" fmla="*/ 930278 w 1226200"/>
              <a:gd name="connsiteY3" fmla="*/ 862548 h 1274019"/>
              <a:gd name="connsiteX4" fmla="*/ 58740 w 1226200"/>
              <a:gd name="connsiteY4" fmla="*/ 76735 h 127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200" h="1274019">
                <a:moveTo>
                  <a:pt x="58740" y="76735"/>
                </a:moveTo>
                <a:cubicBezTo>
                  <a:pt x="-62704" y="-39946"/>
                  <a:pt x="13496" y="-32802"/>
                  <a:pt x="201615" y="162460"/>
                </a:cubicBezTo>
                <a:cubicBezTo>
                  <a:pt x="389734" y="357722"/>
                  <a:pt x="1066009" y="1131629"/>
                  <a:pt x="1187453" y="1248310"/>
                </a:cubicBezTo>
                <a:cubicBezTo>
                  <a:pt x="1308897" y="1364991"/>
                  <a:pt x="1123159" y="1057810"/>
                  <a:pt x="930278" y="862548"/>
                </a:cubicBezTo>
                <a:cubicBezTo>
                  <a:pt x="737397" y="667286"/>
                  <a:pt x="180184" y="193416"/>
                  <a:pt x="58740" y="767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0" name="フリーフォーム 709">
            <a:extLst>
              <a:ext uri="{FF2B5EF4-FFF2-40B4-BE49-F238E27FC236}">
                <a16:creationId xmlns:a16="http://schemas.microsoft.com/office/drawing/2014/main" id="{8E933653-6F3B-11AD-91E7-C4AFFB15B2EC}"/>
              </a:ext>
            </a:extLst>
          </p:cNvPr>
          <p:cNvSpPr/>
          <p:nvPr/>
        </p:nvSpPr>
        <p:spPr>
          <a:xfrm>
            <a:off x="8468374" y="7349222"/>
            <a:ext cx="164021" cy="4168491"/>
          </a:xfrm>
          <a:custGeom>
            <a:avLst/>
            <a:gdLst>
              <a:gd name="connsiteX0" fmla="*/ 161276 w 164021"/>
              <a:gd name="connsiteY0" fmla="*/ 266016 h 4168491"/>
              <a:gd name="connsiteX1" fmla="*/ 104126 w 164021"/>
              <a:gd name="connsiteY1" fmla="*/ 480328 h 4168491"/>
              <a:gd name="connsiteX2" fmla="*/ 104126 w 164021"/>
              <a:gd name="connsiteY2" fmla="*/ 3937903 h 4168491"/>
              <a:gd name="connsiteX3" fmla="*/ 32689 w 164021"/>
              <a:gd name="connsiteY3" fmla="*/ 3723591 h 4168491"/>
              <a:gd name="connsiteX4" fmla="*/ 4114 w 164021"/>
              <a:gd name="connsiteY4" fmla="*/ 2723466 h 4168491"/>
              <a:gd name="connsiteX5" fmla="*/ 161276 w 164021"/>
              <a:gd name="connsiteY5" fmla="*/ 266016 h 416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021" h="4168491">
                <a:moveTo>
                  <a:pt x="161276" y="266016"/>
                </a:moveTo>
                <a:cubicBezTo>
                  <a:pt x="177945" y="-107840"/>
                  <a:pt x="113651" y="-131653"/>
                  <a:pt x="104126" y="480328"/>
                </a:cubicBezTo>
                <a:cubicBezTo>
                  <a:pt x="94601" y="1092309"/>
                  <a:pt x="116032" y="3397359"/>
                  <a:pt x="104126" y="3937903"/>
                </a:cubicBezTo>
                <a:cubicBezTo>
                  <a:pt x="92220" y="4478447"/>
                  <a:pt x="49358" y="3925997"/>
                  <a:pt x="32689" y="3723591"/>
                </a:cubicBezTo>
                <a:cubicBezTo>
                  <a:pt x="16020" y="3521185"/>
                  <a:pt x="-10173" y="3297347"/>
                  <a:pt x="4114" y="2723466"/>
                </a:cubicBezTo>
                <a:cubicBezTo>
                  <a:pt x="18401" y="2149585"/>
                  <a:pt x="144607" y="639872"/>
                  <a:pt x="161276" y="2660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1" name="フリーフォーム 710">
            <a:extLst>
              <a:ext uri="{FF2B5EF4-FFF2-40B4-BE49-F238E27FC236}">
                <a16:creationId xmlns:a16="http://schemas.microsoft.com/office/drawing/2014/main" id="{15DFED72-5A57-7A2F-DD59-31331C3671DC}"/>
              </a:ext>
            </a:extLst>
          </p:cNvPr>
          <p:cNvSpPr/>
          <p:nvPr/>
        </p:nvSpPr>
        <p:spPr>
          <a:xfrm>
            <a:off x="7982585" y="10829819"/>
            <a:ext cx="1267124" cy="48327"/>
          </a:xfrm>
          <a:custGeom>
            <a:avLst/>
            <a:gdLst>
              <a:gd name="connsiteX0" fmla="*/ 4128 w 1267124"/>
              <a:gd name="connsiteY0" fmla="*/ 42969 h 48327"/>
              <a:gd name="connsiteX1" fmla="*/ 1232853 w 1267124"/>
              <a:gd name="connsiteY1" fmla="*/ 42969 h 48327"/>
              <a:gd name="connsiteX2" fmla="*/ 847090 w 1267124"/>
              <a:gd name="connsiteY2" fmla="*/ 106 h 48327"/>
              <a:gd name="connsiteX3" fmla="*/ 4128 w 1267124"/>
              <a:gd name="connsiteY3" fmla="*/ 42969 h 4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124" h="48327">
                <a:moveTo>
                  <a:pt x="4128" y="42969"/>
                </a:moveTo>
                <a:cubicBezTo>
                  <a:pt x="68422" y="50113"/>
                  <a:pt x="1092359" y="50113"/>
                  <a:pt x="1232853" y="42969"/>
                </a:cubicBezTo>
                <a:cubicBezTo>
                  <a:pt x="1373347" y="35825"/>
                  <a:pt x="1049496" y="2487"/>
                  <a:pt x="847090" y="106"/>
                </a:cubicBezTo>
                <a:cubicBezTo>
                  <a:pt x="644684" y="-2275"/>
                  <a:pt x="-60166" y="35825"/>
                  <a:pt x="4128" y="429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2" name="フリーフォーム 711">
            <a:extLst>
              <a:ext uri="{FF2B5EF4-FFF2-40B4-BE49-F238E27FC236}">
                <a16:creationId xmlns:a16="http://schemas.microsoft.com/office/drawing/2014/main" id="{DFE73332-1982-0B6A-1ED5-C5C97BB375F7}"/>
              </a:ext>
            </a:extLst>
          </p:cNvPr>
          <p:cNvSpPr/>
          <p:nvPr/>
        </p:nvSpPr>
        <p:spPr>
          <a:xfrm>
            <a:off x="2113608" y="4023699"/>
            <a:ext cx="265627" cy="1184616"/>
          </a:xfrm>
          <a:custGeom>
            <a:avLst/>
            <a:gdLst>
              <a:gd name="connsiteX0" fmla="*/ 942 w 265627"/>
              <a:gd name="connsiteY0" fmla="*/ 5376 h 1184616"/>
              <a:gd name="connsiteX1" fmla="*/ 172392 w 265627"/>
              <a:gd name="connsiteY1" fmla="*/ 491151 h 1184616"/>
              <a:gd name="connsiteX2" fmla="*/ 200967 w 265627"/>
              <a:gd name="connsiteY2" fmla="*/ 1176951 h 1184616"/>
              <a:gd name="connsiteX3" fmla="*/ 258117 w 265627"/>
              <a:gd name="connsiteY3" fmla="*/ 805476 h 1184616"/>
              <a:gd name="connsiteX4" fmla="*/ 942 w 265627"/>
              <a:gd name="connsiteY4" fmla="*/ 5376 h 11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27" h="1184616">
                <a:moveTo>
                  <a:pt x="942" y="5376"/>
                </a:moveTo>
                <a:cubicBezTo>
                  <a:pt x="-13345" y="-47011"/>
                  <a:pt x="139055" y="295889"/>
                  <a:pt x="172392" y="491151"/>
                </a:cubicBezTo>
                <a:cubicBezTo>
                  <a:pt x="205729" y="686413"/>
                  <a:pt x="186680" y="1124564"/>
                  <a:pt x="200967" y="1176951"/>
                </a:cubicBezTo>
                <a:cubicBezTo>
                  <a:pt x="215254" y="1229338"/>
                  <a:pt x="289073" y="1003120"/>
                  <a:pt x="258117" y="805476"/>
                </a:cubicBezTo>
                <a:cubicBezTo>
                  <a:pt x="227161" y="607832"/>
                  <a:pt x="15229" y="57763"/>
                  <a:pt x="942" y="53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3" name="フリーフォーム 712">
            <a:extLst>
              <a:ext uri="{FF2B5EF4-FFF2-40B4-BE49-F238E27FC236}">
                <a16:creationId xmlns:a16="http://schemas.microsoft.com/office/drawing/2014/main" id="{F0A5A69C-DBA6-AFBF-614E-92B76162108A}"/>
              </a:ext>
            </a:extLst>
          </p:cNvPr>
          <p:cNvSpPr/>
          <p:nvPr/>
        </p:nvSpPr>
        <p:spPr>
          <a:xfrm>
            <a:off x="6666767" y="11051267"/>
            <a:ext cx="530292" cy="950546"/>
          </a:xfrm>
          <a:custGeom>
            <a:avLst/>
            <a:gdLst>
              <a:gd name="connsiteX0" fmla="*/ 5496 w 530292"/>
              <a:gd name="connsiteY0" fmla="*/ 64408 h 950546"/>
              <a:gd name="connsiteX1" fmla="*/ 76933 w 530292"/>
              <a:gd name="connsiteY1" fmla="*/ 135846 h 950546"/>
              <a:gd name="connsiteX2" fmla="*/ 519846 w 530292"/>
              <a:gd name="connsiteY2" fmla="*/ 935946 h 950546"/>
              <a:gd name="connsiteX3" fmla="*/ 362683 w 530292"/>
              <a:gd name="connsiteY3" fmla="*/ 607333 h 950546"/>
              <a:gd name="connsiteX4" fmla="*/ 48358 w 530292"/>
              <a:gd name="connsiteY4" fmla="*/ 35833 h 950546"/>
              <a:gd name="connsiteX5" fmla="*/ 5496 w 530292"/>
              <a:gd name="connsiteY5" fmla="*/ 64408 h 95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292" h="950546">
                <a:moveTo>
                  <a:pt x="5496" y="64408"/>
                </a:moveTo>
                <a:cubicBezTo>
                  <a:pt x="10259" y="81077"/>
                  <a:pt x="-8792" y="-9410"/>
                  <a:pt x="76933" y="135846"/>
                </a:cubicBezTo>
                <a:cubicBezTo>
                  <a:pt x="162658" y="281102"/>
                  <a:pt x="472221" y="857365"/>
                  <a:pt x="519846" y="935946"/>
                </a:cubicBezTo>
                <a:cubicBezTo>
                  <a:pt x="567471" y="1014527"/>
                  <a:pt x="441264" y="757352"/>
                  <a:pt x="362683" y="607333"/>
                </a:cubicBezTo>
                <a:cubicBezTo>
                  <a:pt x="284102" y="457314"/>
                  <a:pt x="112652" y="123939"/>
                  <a:pt x="48358" y="35833"/>
                </a:cubicBezTo>
                <a:cubicBezTo>
                  <a:pt x="-15936" y="-52273"/>
                  <a:pt x="733" y="47739"/>
                  <a:pt x="5496" y="644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4" name="フリーフォーム 713">
            <a:extLst>
              <a:ext uri="{FF2B5EF4-FFF2-40B4-BE49-F238E27FC236}">
                <a16:creationId xmlns:a16="http://schemas.microsoft.com/office/drawing/2014/main" id="{7E4D5C5E-8139-0B6B-8645-97F7569F9859}"/>
              </a:ext>
            </a:extLst>
          </p:cNvPr>
          <p:cNvSpPr/>
          <p:nvPr/>
        </p:nvSpPr>
        <p:spPr>
          <a:xfrm>
            <a:off x="772408" y="8161471"/>
            <a:ext cx="615812" cy="2969213"/>
          </a:xfrm>
          <a:custGeom>
            <a:avLst/>
            <a:gdLst>
              <a:gd name="connsiteX0" fmla="*/ 41980 w 615812"/>
              <a:gd name="connsiteY0" fmla="*/ 268154 h 2969213"/>
              <a:gd name="connsiteX1" fmla="*/ 584905 w 615812"/>
              <a:gd name="connsiteY1" fmla="*/ 2882767 h 2969213"/>
              <a:gd name="connsiteX2" fmla="*/ 499180 w 615812"/>
              <a:gd name="connsiteY2" fmla="*/ 2154104 h 2969213"/>
              <a:gd name="connsiteX3" fmla="*/ 84842 w 615812"/>
              <a:gd name="connsiteY3" fmla="*/ 296729 h 2969213"/>
              <a:gd name="connsiteX4" fmla="*/ 41980 w 615812"/>
              <a:gd name="connsiteY4" fmla="*/ 268154 h 296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812" h="2969213">
                <a:moveTo>
                  <a:pt x="41980" y="268154"/>
                </a:moveTo>
                <a:cubicBezTo>
                  <a:pt x="125324" y="699160"/>
                  <a:pt x="508705" y="2568442"/>
                  <a:pt x="584905" y="2882767"/>
                </a:cubicBezTo>
                <a:cubicBezTo>
                  <a:pt x="661105" y="3197092"/>
                  <a:pt x="582524" y="2585110"/>
                  <a:pt x="499180" y="2154104"/>
                </a:cubicBezTo>
                <a:cubicBezTo>
                  <a:pt x="415836" y="1723098"/>
                  <a:pt x="156279" y="608673"/>
                  <a:pt x="84842" y="296729"/>
                </a:cubicBezTo>
                <a:cubicBezTo>
                  <a:pt x="13405" y="-15215"/>
                  <a:pt x="-41364" y="-162852"/>
                  <a:pt x="41980" y="2681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5" name="フリーフォーム 714">
            <a:extLst>
              <a:ext uri="{FF2B5EF4-FFF2-40B4-BE49-F238E27FC236}">
                <a16:creationId xmlns:a16="http://schemas.microsoft.com/office/drawing/2014/main" id="{3134687E-1366-5407-0D42-949CAA518F77}"/>
              </a:ext>
            </a:extLst>
          </p:cNvPr>
          <p:cNvSpPr/>
          <p:nvPr/>
        </p:nvSpPr>
        <p:spPr>
          <a:xfrm>
            <a:off x="475727" y="9839168"/>
            <a:ext cx="2823019" cy="827915"/>
          </a:xfrm>
          <a:custGeom>
            <a:avLst/>
            <a:gdLst>
              <a:gd name="connsiteX0" fmla="*/ 52911 w 2823019"/>
              <a:gd name="connsiteY0" fmla="*/ 819307 h 827915"/>
              <a:gd name="connsiteX1" fmla="*/ 2781823 w 2823019"/>
              <a:gd name="connsiteY1" fmla="*/ 19207 h 827915"/>
              <a:gd name="connsiteX2" fmla="*/ 1710261 w 2823019"/>
              <a:gd name="connsiteY2" fmla="*/ 247807 h 827915"/>
              <a:gd name="connsiteX3" fmla="*/ 1881711 w 2823019"/>
              <a:gd name="connsiteY3" fmla="*/ 233520 h 827915"/>
              <a:gd name="connsiteX4" fmla="*/ 624411 w 2823019"/>
              <a:gd name="connsiteY4" fmla="*/ 562132 h 827915"/>
              <a:gd name="connsiteX5" fmla="*/ 953023 w 2823019"/>
              <a:gd name="connsiteY5" fmla="*/ 447832 h 827915"/>
              <a:gd name="connsiteX6" fmla="*/ 52911 w 2823019"/>
              <a:gd name="connsiteY6" fmla="*/ 819307 h 82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019" h="827915">
                <a:moveTo>
                  <a:pt x="52911" y="819307"/>
                </a:moveTo>
                <a:cubicBezTo>
                  <a:pt x="357711" y="747869"/>
                  <a:pt x="2505598" y="114457"/>
                  <a:pt x="2781823" y="19207"/>
                </a:cubicBezTo>
                <a:cubicBezTo>
                  <a:pt x="3058048" y="-76043"/>
                  <a:pt x="1860280" y="212088"/>
                  <a:pt x="1710261" y="247807"/>
                </a:cubicBezTo>
                <a:cubicBezTo>
                  <a:pt x="1560242" y="283526"/>
                  <a:pt x="2062686" y="181133"/>
                  <a:pt x="1881711" y="233520"/>
                </a:cubicBezTo>
                <a:cubicBezTo>
                  <a:pt x="1700736" y="285907"/>
                  <a:pt x="779192" y="526413"/>
                  <a:pt x="624411" y="562132"/>
                </a:cubicBezTo>
                <a:cubicBezTo>
                  <a:pt x="469630" y="597851"/>
                  <a:pt x="1050654" y="400207"/>
                  <a:pt x="953023" y="447832"/>
                </a:cubicBezTo>
                <a:cubicBezTo>
                  <a:pt x="855392" y="495457"/>
                  <a:pt x="-251889" y="890745"/>
                  <a:pt x="52911" y="8193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6" name="フリーフォーム 715">
            <a:extLst>
              <a:ext uri="{FF2B5EF4-FFF2-40B4-BE49-F238E27FC236}">
                <a16:creationId xmlns:a16="http://schemas.microsoft.com/office/drawing/2014/main" id="{BE3D6EA7-CE16-7EF1-C84A-C4F7400FCF22}"/>
              </a:ext>
            </a:extLst>
          </p:cNvPr>
          <p:cNvSpPr/>
          <p:nvPr/>
        </p:nvSpPr>
        <p:spPr>
          <a:xfrm>
            <a:off x="7966870" y="7003614"/>
            <a:ext cx="947531" cy="3893125"/>
          </a:xfrm>
          <a:custGeom>
            <a:avLst/>
            <a:gdLst>
              <a:gd name="connsiteX0" fmla="*/ 591343 w 947531"/>
              <a:gd name="connsiteY0" fmla="*/ 140136 h 3893125"/>
              <a:gd name="connsiteX1" fmla="*/ 305593 w 947531"/>
              <a:gd name="connsiteY1" fmla="*/ 3611999 h 3893125"/>
              <a:gd name="connsiteX2" fmla="*/ 305593 w 947531"/>
              <a:gd name="connsiteY2" fmla="*/ 2811899 h 3893125"/>
              <a:gd name="connsiteX3" fmla="*/ 419893 w 947531"/>
              <a:gd name="connsiteY3" fmla="*/ 3869174 h 3893125"/>
              <a:gd name="connsiteX4" fmla="*/ 48418 w 947531"/>
              <a:gd name="connsiteY4" fmla="*/ 3511986 h 3893125"/>
              <a:gd name="connsiteX5" fmla="*/ 191293 w 947531"/>
              <a:gd name="connsiteY5" fmla="*/ 3069074 h 3893125"/>
              <a:gd name="connsiteX6" fmla="*/ 34130 w 947531"/>
              <a:gd name="connsiteY6" fmla="*/ 1568886 h 3893125"/>
              <a:gd name="connsiteX7" fmla="*/ 91280 w 947531"/>
              <a:gd name="connsiteY7" fmla="*/ 1711761 h 3893125"/>
              <a:gd name="connsiteX8" fmla="*/ 934243 w 947531"/>
              <a:gd name="connsiteY8" fmla="*/ 154424 h 3893125"/>
              <a:gd name="connsiteX9" fmla="*/ 605630 w 947531"/>
              <a:gd name="connsiteY9" fmla="*/ 625911 h 3893125"/>
              <a:gd name="connsiteX10" fmla="*/ 591343 w 947531"/>
              <a:gd name="connsiteY10" fmla="*/ 140136 h 389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531" h="3893125">
                <a:moveTo>
                  <a:pt x="591343" y="140136"/>
                </a:moveTo>
                <a:cubicBezTo>
                  <a:pt x="541337" y="637817"/>
                  <a:pt x="353218" y="3166705"/>
                  <a:pt x="305593" y="3611999"/>
                </a:cubicBezTo>
                <a:cubicBezTo>
                  <a:pt x="257968" y="4057293"/>
                  <a:pt x="286543" y="2769037"/>
                  <a:pt x="305593" y="2811899"/>
                </a:cubicBezTo>
                <a:cubicBezTo>
                  <a:pt x="324643" y="2854762"/>
                  <a:pt x="462755" y="3752493"/>
                  <a:pt x="419893" y="3869174"/>
                </a:cubicBezTo>
                <a:cubicBezTo>
                  <a:pt x="377030" y="3985855"/>
                  <a:pt x="86518" y="3645336"/>
                  <a:pt x="48418" y="3511986"/>
                </a:cubicBezTo>
                <a:cubicBezTo>
                  <a:pt x="10318" y="3378636"/>
                  <a:pt x="193674" y="3392924"/>
                  <a:pt x="191293" y="3069074"/>
                </a:cubicBezTo>
                <a:cubicBezTo>
                  <a:pt x="188912" y="2745224"/>
                  <a:pt x="50799" y="1795105"/>
                  <a:pt x="34130" y="1568886"/>
                </a:cubicBezTo>
                <a:cubicBezTo>
                  <a:pt x="17461" y="1342667"/>
                  <a:pt x="-58739" y="1947505"/>
                  <a:pt x="91280" y="1711761"/>
                </a:cubicBezTo>
                <a:cubicBezTo>
                  <a:pt x="241299" y="1476017"/>
                  <a:pt x="848518" y="335399"/>
                  <a:pt x="934243" y="154424"/>
                </a:cubicBezTo>
                <a:cubicBezTo>
                  <a:pt x="1019968" y="-26551"/>
                  <a:pt x="665161" y="621149"/>
                  <a:pt x="605630" y="625911"/>
                </a:cubicBezTo>
                <a:cubicBezTo>
                  <a:pt x="546099" y="630673"/>
                  <a:pt x="641349" y="-357545"/>
                  <a:pt x="591343" y="1401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7" name="フリーフォーム 716">
            <a:extLst>
              <a:ext uri="{FF2B5EF4-FFF2-40B4-BE49-F238E27FC236}">
                <a16:creationId xmlns:a16="http://schemas.microsoft.com/office/drawing/2014/main" id="{8236022B-EDDB-1555-CC45-523A33B51017}"/>
              </a:ext>
            </a:extLst>
          </p:cNvPr>
          <p:cNvSpPr/>
          <p:nvPr/>
        </p:nvSpPr>
        <p:spPr>
          <a:xfrm>
            <a:off x="1062098" y="1128506"/>
            <a:ext cx="404783" cy="4347388"/>
          </a:xfrm>
          <a:custGeom>
            <a:avLst/>
            <a:gdLst>
              <a:gd name="connsiteX0" fmla="*/ 1931 w 404783"/>
              <a:gd name="connsiteY0" fmla="*/ 2025 h 4347388"/>
              <a:gd name="connsiteX1" fmla="*/ 251313 w 404783"/>
              <a:gd name="connsiteY1" fmla="*/ 1448439 h 4347388"/>
              <a:gd name="connsiteX2" fmla="*/ 101684 w 404783"/>
              <a:gd name="connsiteY2" fmla="*/ 3077734 h 4347388"/>
              <a:gd name="connsiteX3" fmla="*/ 218062 w 404783"/>
              <a:gd name="connsiteY3" fmla="*/ 2761850 h 4347388"/>
              <a:gd name="connsiteX4" fmla="*/ 1931 w 404783"/>
              <a:gd name="connsiteY4" fmla="*/ 4324643 h 4347388"/>
              <a:gd name="connsiteX5" fmla="*/ 367691 w 404783"/>
              <a:gd name="connsiteY5" fmla="*/ 1381938 h 4347388"/>
              <a:gd name="connsiteX6" fmla="*/ 351066 w 404783"/>
              <a:gd name="connsiteY6" fmla="*/ 1764323 h 4347388"/>
              <a:gd name="connsiteX7" fmla="*/ 1931 w 404783"/>
              <a:gd name="connsiteY7" fmla="*/ 2025 h 434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783" h="4347388">
                <a:moveTo>
                  <a:pt x="1931" y="2025"/>
                </a:moveTo>
                <a:cubicBezTo>
                  <a:pt x="-14695" y="-50622"/>
                  <a:pt x="234687" y="935821"/>
                  <a:pt x="251313" y="1448439"/>
                </a:cubicBezTo>
                <a:cubicBezTo>
                  <a:pt x="267939" y="1961057"/>
                  <a:pt x="107226" y="2858832"/>
                  <a:pt x="101684" y="3077734"/>
                </a:cubicBezTo>
                <a:cubicBezTo>
                  <a:pt x="96142" y="3296636"/>
                  <a:pt x="234687" y="2554032"/>
                  <a:pt x="218062" y="2761850"/>
                </a:cubicBezTo>
                <a:cubicBezTo>
                  <a:pt x="201437" y="2969668"/>
                  <a:pt x="-23007" y="4554628"/>
                  <a:pt x="1931" y="4324643"/>
                </a:cubicBezTo>
                <a:cubicBezTo>
                  <a:pt x="26869" y="4094658"/>
                  <a:pt x="309502" y="1808658"/>
                  <a:pt x="367691" y="1381938"/>
                </a:cubicBezTo>
                <a:cubicBezTo>
                  <a:pt x="425880" y="955218"/>
                  <a:pt x="412026" y="1991538"/>
                  <a:pt x="351066" y="1764323"/>
                </a:cubicBezTo>
                <a:cubicBezTo>
                  <a:pt x="290106" y="1537108"/>
                  <a:pt x="18557" y="54672"/>
                  <a:pt x="1931" y="20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8" name="フリーフォーム 717">
            <a:extLst>
              <a:ext uri="{FF2B5EF4-FFF2-40B4-BE49-F238E27FC236}">
                <a16:creationId xmlns:a16="http://schemas.microsoft.com/office/drawing/2014/main" id="{E8234221-BA68-AF07-513D-603F8792CD54}"/>
              </a:ext>
            </a:extLst>
          </p:cNvPr>
          <p:cNvSpPr/>
          <p:nvPr/>
        </p:nvSpPr>
        <p:spPr>
          <a:xfrm>
            <a:off x="6805693" y="1133069"/>
            <a:ext cx="1461517" cy="3877554"/>
          </a:xfrm>
          <a:custGeom>
            <a:avLst/>
            <a:gdLst>
              <a:gd name="connsiteX0" fmla="*/ 27369 w 1461517"/>
              <a:gd name="connsiteY0" fmla="*/ 63964 h 3877554"/>
              <a:gd name="connsiteX1" fmla="*/ 93871 w 1461517"/>
              <a:gd name="connsiteY1" fmla="*/ 230218 h 3877554"/>
              <a:gd name="connsiteX2" fmla="*/ 1174525 w 1461517"/>
              <a:gd name="connsiteY2" fmla="*/ 3056546 h 3877554"/>
              <a:gd name="connsiteX3" fmla="*/ 1108023 w 1461517"/>
              <a:gd name="connsiteY3" fmla="*/ 2790538 h 3877554"/>
              <a:gd name="connsiteX4" fmla="*/ 1457158 w 1461517"/>
              <a:gd name="connsiteY4" fmla="*/ 3871193 h 3877554"/>
              <a:gd name="connsiteX5" fmla="*/ 825391 w 1461517"/>
              <a:gd name="connsiteY5" fmla="*/ 2208647 h 3877554"/>
              <a:gd name="connsiteX6" fmla="*/ 10743 w 1461517"/>
              <a:gd name="connsiteY6" fmla="*/ 861986 h 3877554"/>
              <a:gd name="connsiteX7" fmla="*/ 343252 w 1461517"/>
              <a:gd name="connsiteY7" fmla="*/ 1610131 h 3877554"/>
              <a:gd name="connsiteX8" fmla="*/ 110496 w 1461517"/>
              <a:gd name="connsiteY8" fmla="*/ 2890291 h 3877554"/>
              <a:gd name="connsiteX9" fmla="*/ 443005 w 1461517"/>
              <a:gd name="connsiteY9" fmla="*/ 1493753 h 3877554"/>
              <a:gd name="connsiteX10" fmla="*/ 27369 w 1461517"/>
              <a:gd name="connsiteY10" fmla="*/ 63964 h 38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1517" h="3877554">
                <a:moveTo>
                  <a:pt x="27369" y="63964"/>
                </a:moveTo>
                <a:cubicBezTo>
                  <a:pt x="-30820" y="-146625"/>
                  <a:pt x="93871" y="230218"/>
                  <a:pt x="93871" y="230218"/>
                </a:cubicBezTo>
                <a:cubicBezTo>
                  <a:pt x="285064" y="728982"/>
                  <a:pt x="1005500" y="2629826"/>
                  <a:pt x="1174525" y="3056546"/>
                </a:cubicBezTo>
                <a:cubicBezTo>
                  <a:pt x="1343550" y="3483266"/>
                  <a:pt x="1060918" y="2654764"/>
                  <a:pt x="1108023" y="2790538"/>
                </a:cubicBezTo>
                <a:cubicBezTo>
                  <a:pt x="1155128" y="2926312"/>
                  <a:pt x="1504263" y="3968175"/>
                  <a:pt x="1457158" y="3871193"/>
                </a:cubicBezTo>
                <a:cubicBezTo>
                  <a:pt x="1410053" y="3774211"/>
                  <a:pt x="1066460" y="2710181"/>
                  <a:pt x="825391" y="2208647"/>
                </a:cubicBezTo>
                <a:cubicBezTo>
                  <a:pt x="584322" y="1707113"/>
                  <a:pt x="91099" y="961739"/>
                  <a:pt x="10743" y="861986"/>
                </a:cubicBezTo>
                <a:cubicBezTo>
                  <a:pt x="-69613" y="762233"/>
                  <a:pt x="326627" y="1272080"/>
                  <a:pt x="343252" y="1610131"/>
                </a:cubicBezTo>
                <a:cubicBezTo>
                  <a:pt x="359877" y="1948182"/>
                  <a:pt x="93871" y="2909687"/>
                  <a:pt x="110496" y="2890291"/>
                </a:cubicBezTo>
                <a:cubicBezTo>
                  <a:pt x="127121" y="2870895"/>
                  <a:pt x="454089" y="1964807"/>
                  <a:pt x="443005" y="1493753"/>
                </a:cubicBezTo>
                <a:cubicBezTo>
                  <a:pt x="431921" y="1022699"/>
                  <a:pt x="85558" y="274553"/>
                  <a:pt x="27369" y="6396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9" name="フリーフォーム 718">
            <a:extLst>
              <a:ext uri="{FF2B5EF4-FFF2-40B4-BE49-F238E27FC236}">
                <a16:creationId xmlns:a16="http://schemas.microsoft.com/office/drawing/2014/main" id="{E6EF48DA-2321-9092-2F41-C75A658192F1}"/>
              </a:ext>
            </a:extLst>
          </p:cNvPr>
          <p:cNvSpPr/>
          <p:nvPr/>
        </p:nvSpPr>
        <p:spPr>
          <a:xfrm>
            <a:off x="8225321" y="1343690"/>
            <a:ext cx="770061" cy="3279228"/>
          </a:xfrm>
          <a:custGeom>
            <a:avLst/>
            <a:gdLst>
              <a:gd name="connsiteX0" fmla="*/ 652672 w 770061"/>
              <a:gd name="connsiteY0" fmla="*/ 135975 h 3279228"/>
              <a:gd name="connsiteX1" fmla="*/ 619421 w 770061"/>
              <a:gd name="connsiteY1" fmla="*/ 268979 h 3279228"/>
              <a:gd name="connsiteX2" fmla="*/ 403290 w 770061"/>
              <a:gd name="connsiteY2" fmla="*/ 1582390 h 3279228"/>
              <a:gd name="connsiteX3" fmla="*/ 769050 w 770061"/>
              <a:gd name="connsiteY3" fmla="*/ 2380412 h 3279228"/>
              <a:gd name="connsiteX4" fmla="*/ 519668 w 770061"/>
              <a:gd name="connsiteY4" fmla="*/ 3278186 h 3279228"/>
              <a:gd name="connsiteX5" fmla="*/ 752424 w 770061"/>
              <a:gd name="connsiteY5" fmla="*/ 2197532 h 3279228"/>
              <a:gd name="connsiteX6" fmla="*/ 87406 w 770061"/>
              <a:gd name="connsiteY6" fmla="*/ 1083626 h 3279228"/>
              <a:gd name="connsiteX7" fmla="*/ 70781 w 770061"/>
              <a:gd name="connsiteY7" fmla="*/ 1831772 h 3279228"/>
              <a:gd name="connsiteX8" fmla="*/ 652672 w 770061"/>
              <a:gd name="connsiteY8" fmla="*/ 135975 h 327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061" h="3279228">
                <a:moveTo>
                  <a:pt x="652672" y="135975"/>
                </a:moveTo>
                <a:cubicBezTo>
                  <a:pt x="744112" y="-124491"/>
                  <a:pt x="660985" y="27910"/>
                  <a:pt x="619421" y="268979"/>
                </a:cubicBezTo>
                <a:cubicBezTo>
                  <a:pt x="577857" y="510048"/>
                  <a:pt x="378352" y="1230485"/>
                  <a:pt x="403290" y="1582390"/>
                </a:cubicBezTo>
                <a:cubicBezTo>
                  <a:pt x="428228" y="1934295"/>
                  <a:pt x="749654" y="2097779"/>
                  <a:pt x="769050" y="2380412"/>
                </a:cubicBezTo>
                <a:cubicBezTo>
                  <a:pt x="788446" y="2663045"/>
                  <a:pt x="522439" y="3308666"/>
                  <a:pt x="519668" y="3278186"/>
                </a:cubicBezTo>
                <a:cubicBezTo>
                  <a:pt x="516897" y="3247706"/>
                  <a:pt x="824468" y="2563292"/>
                  <a:pt x="752424" y="2197532"/>
                </a:cubicBezTo>
                <a:cubicBezTo>
                  <a:pt x="680380" y="1831772"/>
                  <a:pt x="201013" y="1144586"/>
                  <a:pt x="87406" y="1083626"/>
                </a:cubicBezTo>
                <a:cubicBezTo>
                  <a:pt x="-26201" y="1022666"/>
                  <a:pt x="-26201" y="1989714"/>
                  <a:pt x="70781" y="1831772"/>
                </a:cubicBezTo>
                <a:cubicBezTo>
                  <a:pt x="167763" y="1673830"/>
                  <a:pt x="561232" y="396441"/>
                  <a:pt x="652672" y="1359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0" name="フリーフォーム 719">
            <a:extLst>
              <a:ext uri="{FF2B5EF4-FFF2-40B4-BE49-F238E27FC236}">
                <a16:creationId xmlns:a16="http://schemas.microsoft.com/office/drawing/2014/main" id="{6F5FF1B8-156C-1708-81A2-C38C51E1C70D}"/>
              </a:ext>
            </a:extLst>
          </p:cNvPr>
          <p:cNvSpPr/>
          <p:nvPr/>
        </p:nvSpPr>
        <p:spPr>
          <a:xfrm>
            <a:off x="6592519" y="7704332"/>
            <a:ext cx="642133" cy="2278400"/>
          </a:xfrm>
          <a:custGeom>
            <a:avLst/>
            <a:gdLst>
              <a:gd name="connsiteX0" fmla="*/ 373229 w 642133"/>
              <a:gd name="connsiteY0" fmla="*/ 24386 h 2278400"/>
              <a:gd name="connsiteX1" fmla="*/ 6304 w 642133"/>
              <a:gd name="connsiteY1" fmla="*/ 1841538 h 2278400"/>
              <a:gd name="connsiteX2" fmla="*/ 140261 w 642133"/>
              <a:gd name="connsiteY2" fmla="*/ 1620218 h 2278400"/>
              <a:gd name="connsiteX3" fmla="*/ 128612 w 642133"/>
              <a:gd name="connsiteY3" fmla="*/ 2278353 h 2278400"/>
              <a:gd name="connsiteX4" fmla="*/ 268393 w 642133"/>
              <a:gd name="connsiteY4" fmla="*/ 1649339 h 2278400"/>
              <a:gd name="connsiteX5" fmla="*/ 641142 w 642133"/>
              <a:gd name="connsiteY5" fmla="*/ 688346 h 2278400"/>
              <a:gd name="connsiteX6" fmla="*/ 379053 w 642133"/>
              <a:gd name="connsiteY6" fmla="*/ 997029 h 2278400"/>
              <a:gd name="connsiteX7" fmla="*/ 425647 w 642133"/>
              <a:gd name="connsiteY7" fmla="*/ 548565 h 2278400"/>
              <a:gd name="connsiteX8" fmla="*/ 344108 w 642133"/>
              <a:gd name="connsiteY8" fmla="*/ 775709 h 2278400"/>
              <a:gd name="connsiteX9" fmla="*/ 373229 w 642133"/>
              <a:gd name="connsiteY9" fmla="*/ 24386 h 22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133" h="2278400">
                <a:moveTo>
                  <a:pt x="373229" y="24386"/>
                </a:moveTo>
                <a:cubicBezTo>
                  <a:pt x="316928" y="202024"/>
                  <a:pt x="45132" y="1575566"/>
                  <a:pt x="6304" y="1841538"/>
                </a:cubicBezTo>
                <a:cubicBezTo>
                  <a:pt x="-32524" y="2107510"/>
                  <a:pt x="119876" y="1547416"/>
                  <a:pt x="140261" y="1620218"/>
                </a:cubicBezTo>
                <a:cubicBezTo>
                  <a:pt x="160646" y="1693020"/>
                  <a:pt x="107257" y="2273500"/>
                  <a:pt x="128612" y="2278353"/>
                </a:cubicBezTo>
                <a:cubicBezTo>
                  <a:pt x="149967" y="2283206"/>
                  <a:pt x="182971" y="1914340"/>
                  <a:pt x="268393" y="1649339"/>
                </a:cubicBezTo>
                <a:cubicBezTo>
                  <a:pt x="353815" y="1384338"/>
                  <a:pt x="622699" y="797064"/>
                  <a:pt x="641142" y="688346"/>
                </a:cubicBezTo>
                <a:cubicBezTo>
                  <a:pt x="659585" y="579628"/>
                  <a:pt x="414969" y="1020326"/>
                  <a:pt x="379053" y="997029"/>
                </a:cubicBezTo>
                <a:cubicBezTo>
                  <a:pt x="343137" y="973732"/>
                  <a:pt x="431471" y="585452"/>
                  <a:pt x="425647" y="548565"/>
                </a:cubicBezTo>
                <a:cubicBezTo>
                  <a:pt x="419823" y="511678"/>
                  <a:pt x="354786" y="856277"/>
                  <a:pt x="344108" y="775709"/>
                </a:cubicBezTo>
                <a:cubicBezTo>
                  <a:pt x="333430" y="695141"/>
                  <a:pt x="429530" y="-153252"/>
                  <a:pt x="373229" y="243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1" name="フリーフォーム 720">
            <a:extLst>
              <a:ext uri="{FF2B5EF4-FFF2-40B4-BE49-F238E27FC236}">
                <a16:creationId xmlns:a16="http://schemas.microsoft.com/office/drawing/2014/main" id="{5B359C7E-73E5-C89E-7286-5CBC5BFC1934}"/>
              </a:ext>
            </a:extLst>
          </p:cNvPr>
          <p:cNvSpPr/>
          <p:nvPr/>
        </p:nvSpPr>
        <p:spPr>
          <a:xfrm>
            <a:off x="1969689" y="6862340"/>
            <a:ext cx="1412916" cy="2638796"/>
          </a:xfrm>
          <a:custGeom>
            <a:avLst/>
            <a:gdLst>
              <a:gd name="connsiteX0" fmla="*/ 34957 w 1412916"/>
              <a:gd name="connsiteY0" fmla="*/ 54275 h 2638796"/>
              <a:gd name="connsiteX1" fmla="*/ 222526 w 1412916"/>
              <a:gd name="connsiteY1" fmla="*/ 218398 h 2638796"/>
              <a:gd name="connsiteX2" fmla="*/ 1336219 w 1412916"/>
              <a:gd name="connsiteY2" fmla="*/ 1355537 h 2638796"/>
              <a:gd name="connsiteX3" fmla="*/ 1324496 w 1412916"/>
              <a:gd name="connsiteY3" fmla="*/ 1859629 h 2638796"/>
              <a:gd name="connsiteX4" fmla="*/ 1394834 w 1412916"/>
              <a:gd name="connsiteY4" fmla="*/ 2633352 h 2638796"/>
              <a:gd name="connsiteX5" fmla="*/ 1347942 w 1412916"/>
              <a:gd name="connsiteY5" fmla="*/ 2176152 h 2638796"/>
              <a:gd name="connsiteX6" fmla="*/ 1312773 w 1412916"/>
              <a:gd name="connsiteY6" fmla="*/ 1636891 h 2638796"/>
              <a:gd name="connsiteX7" fmla="*/ 609388 w 1412916"/>
              <a:gd name="connsiteY7" fmla="*/ 699045 h 2638796"/>
              <a:gd name="connsiteX8" fmla="*/ 691449 w 1412916"/>
              <a:gd name="connsiteY8" fmla="*/ 874891 h 2638796"/>
              <a:gd name="connsiteX9" fmla="*/ 34957 w 1412916"/>
              <a:gd name="connsiteY9" fmla="*/ 54275 h 263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2916" h="2638796">
                <a:moveTo>
                  <a:pt x="34957" y="54275"/>
                </a:moveTo>
                <a:cubicBezTo>
                  <a:pt x="-43197" y="-55140"/>
                  <a:pt x="5649" y="1521"/>
                  <a:pt x="222526" y="218398"/>
                </a:cubicBezTo>
                <a:cubicBezTo>
                  <a:pt x="439403" y="435275"/>
                  <a:pt x="1152557" y="1081999"/>
                  <a:pt x="1336219" y="1355537"/>
                </a:cubicBezTo>
                <a:cubicBezTo>
                  <a:pt x="1519881" y="1629075"/>
                  <a:pt x="1314727" y="1646660"/>
                  <a:pt x="1324496" y="1859629"/>
                </a:cubicBezTo>
                <a:cubicBezTo>
                  <a:pt x="1334265" y="2072598"/>
                  <a:pt x="1390926" y="2580598"/>
                  <a:pt x="1394834" y="2633352"/>
                </a:cubicBezTo>
                <a:cubicBezTo>
                  <a:pt x="1398742" y="2686106"/>
                  <a:pt x="1361619" y="2342229"/>
                  <a:pt x="1347942" y="2176152"/>
                </a:cubicBezTo>
                <a:cubicBezTo>
                  <a:pt x="1334265" y="2010075"/>
                  <a:pt x="1435865" y="1883075"/>
                  <a:pt x="1312773" y="1636891"/>
                </a:cubicBezTo>
                <a:cubicBezTo>
                  <a:pt x="1189681" y="1390707"/>
                  <a:pt x="712942" y="826045"/>
                  <a:pt x="609388" y="699045"/>
                </a:cubicBezTo>
                <a:cubicBezTo>
                  <a:pt x="505834" y="572045"/>
                  <a:pt x="783280" y="978445"/>
                  <a:pt x="691449" y="874891"/>
                </a:cubicBezTo>
                <a:cubicBezTo>
                  <a:pt x="599618" y="771337"/>
                  <a:pt x="113111" y="163690"/>
                  <a:pt x="34957" y="54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2" name="フリーフォーム 721">
            <a:extLst>
              <a:ext uri="{FF2B5EF4-FFF2-40B4-BE49-F238E27FC236}">
                <a16:creationId xmlns:a16="http://schemas.microsoft.com/office/drawing/2014/main" id="{B839B4F9-34D9-754A-0D02-C7FF80EE0DD1}"/>
              </a:ext>
            </a:extLst>
          </p:cNvPr>
          <p:cNvSpPr/>
          <p:nvPr/>
        </p:nvSpPr>
        <p:spPr>
          <a:xfrm>
            <a:off x="2162478" y="7415924"/>
            <a:ext cx="1360955" cy="1906448"/>
          </a:xfrm>
          <a:custGeom>
            <a:avLst/>
            <a:gdLst>
              <a:gd name="connsiteX0" fmla="*/ 64907 w 1360955"/>
              <a:gd name="connsiteY0" fmla="*/ 110291 h 1906448"/>
              <a:gd name="connsiteX1" fmla="*/ 146968 w 1360955"/>
              <a:gd name="connsiteY1" fmla="*/ 168907 h 1906448"/>
              <a:gd name="connsiteX2" fmla="*/ 1166876 w 1360955"/>
              <a:gd name="connsiteY2" fmla="*/ 1458445 h 1906448"/>
              <a:gd name="connsiteX3" fmla="*/ 1026199 w 1360955"/>
              <a:gd name="connsiteY3" fmla="*/ 1306045 h 1906448"/>
              <a:gd name="connsiteX4" fmla="*/ 1354445 w 1360955"/>
              <a:gd name="connsiteY4" fmla="*/ 1903922 h 1906448"/>
              <a:gd name="connsiteX5" fmla="*/ 674507 w 1360955"/>
              <a:gd name="connsiteY5" fmla="*/ 1036414 h 1906448"/>
              <a:gd name="connsiteX6" fmla="*/ 709676 w 1360955"/>
              <a:gd name="connsiteY6" fmla="*/ 1048138 h 1906448"/>
              <a:gd name="connsiteX7" fmla="*/ 64907 w 1360955"/>
              <a:gd name="connsiteY7" fmla="*/ 110291 h 19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0955" h="1906448">
                <a:moveTo>
                  <a:pt x="64907" y="110291"/>
                </a:moveTo>
                <a:cubicBezTo>
                  <a:pt x="-28878" y="-36248"/>
                  <a:pt x="-36694" y="-55785"/>
                  <a:pt x="146968" y="168907"/>
                </a:cubicBezTo>
                <a:cubicBezTo>
                  <a:pt x="330630" y="393599"/>
                  <a:pt x="1020338" y="1268922"/>
                  <a:pt x="1166876" y="1458445"/>
                </a:cubicBezTo>
                <a:cubicBezTo>
                  <a:pt x="1313414" y="1647968"/>
                  <a:pt x="994938" y="1231799"/>
                  <a:pt x="1026199" y="1306045"/>
                </a:cubicBezTo>
                <a:cubicBezTo>
                  <a:pt x="1057461" y="1380291"/>
                  <a:pt x="1413060" y="1948861"/>
                  <a:pt x="1354445" y="1903922"/>
                </a:cubicBezTo>
                <a:cubicBezTo>
                  <a:pt x="1295830" y="1858984"/>
                  <a:pt x="781969" y="1179045"/>
                  <a:pt x="674507" y="1036414"/>
                </a:cubicBezTo>
                <a:cubicBezTo>
                  <a:pt x="567046" y="893783"/>
                  <a:pt x="811276" y="1202492"/>
                  <a:pt x="709676" y="1048138"/>
                </a:cubicBezTo>
                <a:cubicBezTo>
                  <a:pt x="608076" y="893784"/>
                  <a:pt x="158692" y="256830"/>
                  <a:pt x="64907" y="110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3" name="フリーフォーム 722">
            <a:extLst>
              <a:ext uri="{FF2B5EF4-FFF2-40B4-BE49-F238E27FC236}">
                <a16:creationId xmlns:a16="http://schemas.microsoft.com/office/drawing/2014/main" id="{12A9F52D-FDFD-1B24-7D9B-8BC5533C00C7}"/>
              </a:ext>
            </a:extLst>
          </p:cNvPr>
          <p:cNvSpPr/>
          <p:nvPr/>
        </p:nvSpPr>
        <p:spPr>
          <a:xfrm>
            <a:off x="990569" y="7208834"/>
            <a:ext cx="1577264" cy="1982063"/>
          </a:xfrm>
          <a:custGeom>
            <a:avLst/>
            <a:gdLst>
              <a:gd name="connsiteX0" fmla="*/ 5893 w 1577264"/>
              <a:gd name="connsiteY0" fmla="*/ 12581 h 1982063"/>
              <a:gd name="connsiteX1" fmla="*/ 134846 w 1577264"/>
              <a:gd name="connsiteY1" fmla="*/ 129812 h 1982063"/>
              <a:gd name="connsiteX2" fmla="*/ 1436108 w 1577264"/>
              <a:gd name="connsiteY2" fmla="*/ 1442797 h 1982063"/>
              <a:gd name="connsiteX3" fmla="*/ 1283708 w 1577264"/>
              <a:gd name="connsiteY3" fmla="*/ 1220058 h 1982063"/>
              <a:gd name="connsiteX4" fmla="*/ 1576785 w 1577264"/>
              <a:gd name="connsiteY4" fmla="*/ 1982058 h 1982063"/>
              <a:gd name="connsiteX5" fmla="*/ 1201646 w 1577264"/>
              <a:gd name="connsiteY5" fmla="*/ 1231781 h 1982063"/>
              <a:gd name="connsiteX6" fmla="*/ 533431 w 1577264"/>
              <a:gd name="connsiteY6" fmla="*/ 774581 h 1982063"/>
              <a:gd name="connsiteX7" fmla="*/ 662385 w 1577264"/>
              <a:gd name="connsiteY7" fmla="*/ 868366 h 1982063"/>
              <a:gd name="connsiteX8" fmla="*/ 252077 w 1577264"/>
              <a:gd name="connsiteY8" fmla="*/ 434612 h 1982063"/>
              <a:gd name="connsiteX9" fmla="*/ 369308 w 1577264"/>
              <a:gd name="connsiteY9" fmla="*/ 493228 h 1982063"/>
              <a:gd name="connsiteX10" fmla="*/ 5893 w 1577264"/>
              <a:gd name="connsiteY10" fmla="*/ 12581 h 19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7264" h="1982063">
                <a:moveTo>
                  <a:pt x="5893" y="12581"/>
                </a:moveTo>
                <a:cubicBezTo>
                  <a:pt x="-33184" y="-47988"/>
                  <a:pt x="134846" y="129812"/>
                  <a:pt x="134846" y="129812"/>
                </a:cubicBezTo>
                <a:cubicBezTo>
                  <a:pt x="373215" y="368181"/>
                  <a:pt x="1244631" y="1261089"/>
                  <a:pt x="1436108" y="1442797"/>
                </a:cubicBezTo>
                <a:cubicBezTo>
                  <a:pt x="1627585" y="1624505"/>
                  <a:pt x="1260262" y="1130181"/>
                  <a:pt x="1283708" y="1220058"/>
                </a:cubicBezTo>
                <a:cubicBezTo>
                  <a:pt x="1307154" y="1309935"/>
                  <a:pt x="1590462" y="1980104"/>
                  <a:pt x="1576785" y="1982058"/>
                </a:cubicBezTo>
                <a:cubicBezTo>
                  <a:pt x="1563108" y="1984012"/>
                  <a:pt x="1375538" y="1433027"/>
                  <a:pt x="1201646" y="1231781"/>
                </a:cubicBezTo>
                <a:cubicBezTo>
                  <a:pt x="1027754" y="1030535"/>
                  <a:pt x="623308" y="835150"/>
                  <a:pt x="533431" y="774581"/>
                </a:cubicBezTo>
                <a:cubicBezTo>
                  <a:pt x="443554" y="714012"/>
                  <a:pt x="709277" y="925028"/>
                  <a:pt x="662385" y="868366"/>
                </a:cubicBezTo>
                <a:cubicBezTo>
                  <a:pt x="615493" y="811704"/>
                  <a:pt x="300923" y="497135"/>
                  <a:pt x="252077" y="434612"/>
                </a:cubicBezTo>
                <a:cubicBezTo>
                  <a:pt x="203231" y="372089"/>
                  <a:pt x="410339" y="563566"/>
                  <a:pt x="369308" y="493228"/>
                </a:cubicBezTo>
                <a:cubicBezTo>
                  <a:pt x="328277" y="422890"/>
                  <a:pt x="44970" y="73150"/>
                  <a:pt x="5893" y="125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4" name="フリーフォーム 723">
            <a:extLst>
              <a:ext uri="{FF2B5EF4-FFF2-40B4-BE49-F238E27FC236}">
                <a16:creationId xmlns:a16="http://schemas.microsoft.com/office/drawing/2014/main" id="{B0AEF81E-C15A-F3CE-04C3-9AEE5278A592}"/>
              </a:ext>
            </a:extLst>
          </p:cNvPr>
          <p:cNvSpPr/>
          <p:nvPr/>
        </p:nvSpPr>
        <p:spPr>
          <a:xfrm>
            <a:off x="4845081" y="3664993"/>
            <a:ext cx="972703" cy="1274642"/>
          </a:xfrm>
          <a:custGeom>
            <a:avLst/>
            <a:gdLst>
              <a:gd name="connsiteX0" fmla="*/ 17205 w 972703"/>
              <a:gd name="connsiteY0" fmla="*/ 1269864 h 1274642"/>
              <a:gd name="connsiteX1" fmla="*/ 946119 w 972703"/>
              <a:gd name="connsiteY1" fmla="*/ 36150 h 1274642"/>
              <a:gd name="connsiteX2" fmla="*/ 699376 w 972703"/>
              <a:gd name="connsiteY2" fmla="*/ 326436 h 1274642"/>
              <a:gd name="connsiteX3" fmla="*/ 481662 w 972703"/>
              <a:gd name="connsiteY3" fmla="*/ 297407 h 1274642"/>
              <a:gd name="connsiteX4" fmla="*/ 554233 w 972703"/>
              <a:gd name="connsiteY4" fmla="*/ 399007 h 1274642"/>
              <a:gd name="connsiteX5" fmla="*/ 263948 w 972703"/>
              <a:gd name="connsiteY5" fmla="*/ 674778 h 1274642"/>
              <a:gd name="connsiteX6" fmla="*/ 336519 w 972703"/>
              <a:gd name="connsiteY6" fmla="*/ 471578 h 1274642"/>
              <a:gd name="connsiteX7" fmla="*/ 17205 w 972703"/>
              <a:gd name="connsiteY7" fmla="*/ 1269864 h 127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2703" h="1274642">
                <a:moveTo>
                  <a:pt x="17205" y="1269864"/>
                </a:moveTo>
                <a:cubicBezTo>
                  <a:pt x="118805" y="1197293"/>
                  <a:pt x="832424" y="193388"/>
                  <a:pt x="946119" y="36150"/>
                </a:cubicBezTo>
                <a:cubicBezTo>
                  <a:pt x="1059814" y="-121088"/>
                  <a:pt x="776786" y="282893"/>
                  <a:pt x="699376" y="326436"/>
                </a:cubicBezTo>
                <a:cubicBezTo>
                  <a:pt x="621966" y="369979"/>
                  <a:pt x="481662" y="297407"/>
                  <a:pt x="481662" y="297407"/>
                </a:cubicBezTo>
                <a:cubicBezTo>
                  <a:pt x="457472" y="309502"/>
                  <a:pt x="590519" y="336112"/>
                  <a:pt x="554233" y="399007"/>
                </a:cubicBezTo>
                <a:cubicBezTo>
                  <a:pt x="517947" y="461902"/>
                  <a:pt x="300234" y="662683"/>
                  <a:pt x="263948" y="674778"/>
                </a:cubicBezTo>
                <a:cubicBezTo>
                  <a:pt x="227662" y="686873"/>
                  <a:pt x="377643" y="377235"/>
                  <a:pt x="336519" y="471578"/>
                </a:cubicBezTo>
                <a:cubicBezTo>
                  <a:pt x="295395" y="565921"/>
                  <a:pt x="-84395" y="1342435"/>
                  <a:pt x="17205" y="126986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5" name="フリーフォーム 724">
            <a:extLst>
              <a:ext uri="{FF2B5EF4-FFF2-40B4-BE49-F238E27FC236}">
                <a16:creationId xmlns:a16="http://schemas.microsoft.com/office/drawing/2014/main" id="{7957998A-799A-4C05-3647-4CCB9BA65735}"/>
              </a:ext>
            </a:extLst>
          </p:cNvPr>
          <p:cNvSpPr/>
          <p:nvPr/>
        </p:nvSpPr>
        <p:spPr>
          <a:xfrm>
            <a:off x="5527976" y="4093019"/>
            <a:ext cx="765621" cy="1771914"/>
          </a:xfrm>
          <a:custGeom>
            <a:avLst/>
            <a:gdLst>
              <a:gd name="connsiteX0" fmla="*/ 89053 w 765621"/>
              <a:gd name="connsiteY0" fmla="*/ 522524 h 1771914"/>
              <a:gd name="connsiteX1" fmla="*/ 350310 w 765621"/>
              <a:gd name="connsiteY1" fmla="*/ 812810 h 1771914"/>
              <a:gd name="connsiteX2" fmla="*/ 103567 w 765621"/>
              <a:gd name="connsiteY2" fmla="*/ 1103095 h 1771914"/>
              <a:gd name="connsiteX3" fmla="*/ 495453 w 765621"/>
              <a:gd name="connsiteY3" fmla="*/ 1016010 h 1771914"/>
              <a:gd name="connsiteX4" fmla="*/ 524481 w 765621"/>
              <a:gd name="connsiteY4" fmla="*/ 1233724 h 1771914"/>
              <a:gd name="connsiteX5" fmla="*/ 1967 w 765621"/>
              <a:gd name="connsiteY5" fmla="*/ 1770752 h 1771914"/>
              <a:gd name="connsiteX6" fmla="*/ 742195 w 765621"/>
              <a:gd name="connsiteY6" fmla="*/ 1074067 h 1771914"/>
              <a:gd name="connsiteX7" fmla="*/ 568024 w 765621"/>
              <a:gd name="connsiteY7" fmla="*/ 899895 h 1771914"/>
              <a:gd name="connsiteX8" fmla="*/ 437395 w 765621"/>
              <a:gd name="connsiteY8" fmla="*/ 580581 h 1771914"/>
              <a:gd name="connsiteX9" fmla="*/ 263224 w 765621"/>
              <a:gd name="connsiteY9" fmla="*/ 10 h 1771914"/>
              <a:gd name="connsiteX10" fmla="*/ 509967 w 765621"/>
              <a:gd name="connsiteY10" fmla="*/ 595095 h 1771914"/>
              <a:gd name="connsiteX11" fmla="*/ 89053 w 765621"/>
              <a:gd name="connsiteY11" fmla="*/ 522524 h 177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5621" h="1771914">
                <a:moveTo>
                  <a:pt x="89053" y="522524"/>
                </a:moveTo>
                <a:cubicBezTo>
                  <a:pt x="62444" y="558810"/>
                  <a:pt x="347891" y="716048"/>
                  <a:pt x="350310" y="812810"/>
                </a:cubicBezTo>
                <a:cubicBezTo>
                  <a:pt x="352729" y="909572"/>
                  <a:pt x="79377" y="1069228"/>
                  <a:pt x="103567" y="1103095"/>
                </a:cubicBezTo>
                <a:cubicBezTo>
                  <a:pt x="127757" y="1136962"/>
                  <a:pt x="425301" y="994239"/>
                  <a:pt x="495453" y="1016010"/>
                </a:cubicBezTo>
                <a:cubicBezTo>
                  <a:pt x="565605" y="1037782"/>
                  <a:pt x="606729" y="1107934"/>
                  <a:pt x="524481" y="1233724"/>
                </a:cubicBezTo>
                <a:cubicBezTo>
                  <a:pt x="442233" y="1359514"/>
                  <a:pt x="-34319" y="1797361"/>
                  <a:pt x="1967" y="1770752"/>
                </a:cubicBezTo>
                <a:cubicBezTo>
                  <a:pt x="38253" y="1744143"/>
                  <a:pt x="647852" y="1219210"/>
                  <a:pt x="742195" y="1074067"/>
                </a:cubicBezTo>
                <a:cubicBezTo>
                  <a:pt x="836538" y="928924"/>
                  <a:pt x="618824" y="982143"/>
                  <a:pt x="568024" y="899895"/>
                </a:cubicBezTo>
                <a:cubicBezTo>
                  <a:pt x="517224" y="817647"/>
                  <a:pt x="488195" y="730562"/>
                  <a:pt x="437395" y="580581"/>
                </a:cubicBezTo>
                <a:cubicBezTo>
                  <a:pt x="386595" y="430600"/>
                  <a:pt x="251129" y="-2409"/>
                  <a:pt x="263224" y="10"/>
                </a:cubicBezTo>
                <a:cubicBezTo>
                  <a:pt x="275319" y="2429"/>
                  <a:pt x="534157" y="503171"/>
                  <a:pt x="509967" y="595095"/>
                </a:cubicBezTo>
                <a:cubicBezTo>
                  <a:pt x="485777" y="687019"/>
                  <a:pt x="115662" y="486238"/>
                  <a:pt x="89053" y="5225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6" name="フリーフォーム 725">
            <a:extLst>
              <a:ext uri="{FF2B5EF4-FFF2-40B4-BE49-F238E27FC236}">
                <a16:creationId xmlns:a16="http://schemas.microsoft.com/office/drawing/2014/main" id="{AECC3830-DA93-663E-910C-196C0D2A51CE}"/>
              </a:ext>
            </a:extLst>
          </p:cNvPr>
          <p:cNvSpPr/>
          <p:nvPr/>
        </p:nvSpPr>
        <p:spPr>
          <a:xfrm>
            <a:off x="7978079" y="4967210"/>
            <a:ext cx="827323" cy="1799049"/>
          </a:xfrm>
          <a:custGeom>
            <a:avLst/>
            <a:gdLst>
              <a:gd name="connsiteX0" fmla="*/ 65541 w 827323"/>
              <a:gd name="connsiteY0" fmla="*/ 147231 h 1799049"/>
              <a:gd name="connsiteX1" fmla="*/ 112036 w 827323"/>
              <a:gd name="connsiteY1" fmla="*/ 209224 h 1799049"/>
              <a:gd name="connsiteX2" fmla="*/ 793962 w 827323"/>
              <a:gd name="connsiteY2" fmla="*/ 1728058 h 1799049"/>
              <a:gd name="connsiteX3" fmla="*/ 716470 w 827323"/>
              <a:gd name="connsiteY3" fmla="*/ 1511082 h 1799049"/>
              <a:gd name="connsiteX4" fmla="*/ 669975 w 827323"/>
              <a:gd name="connsiteY4" fmla="*/ 1170119 h 1799049"/>
              <a:gd name="connsiteX5" fmla="*/ 809460 w 827323"/>
              <a:gd name="connsiteY5" fmla="*/ 1371597 h 1799049"/>
              <a:gd name="connsiteX6" fmla="*/ 669975 w 827323"/>
              <a:gd name="connsiteY6" fmla="*/ 1139122 h 1799049"/>
              <a:gd name="connsiteX7" fmla="*/ 762965 w 827323"/>
              <a:gd name="connsiteY7" fmla="*/ 1464587 h 1799049"/>
              <a:gd name="connsiteX8" fmla="*/ 65541 w 827323"/>
              <a:gd name="connsiteY8" fmla="*/ 147231 h 179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323" h="1799049">
                <a:moveTo>
                  <a:pt x="65541" y="147231"/>
                </a:moveTo>
                <a:cubicBezTo>
                  <a:pt x="-42947" y="-61996"/>
                  <a:pt x="-9368" y="-54247"/>
                  <a:pt x="112036" y="209224"/>
                </a:cubicBezTo>
                <a:cubicBezTo>
                  <a:pt x="233440" y="472695"/>
                  <a:pt x="693223" y="1511082"/>
                  <a:pt x="793962" y="1728058"/>
                </a:cubicBezTo>
                <a:cubicBezTo>
                  <a:pt x="894701" y="1945034"/>
                  <a:pt x="737135" y="1604072"/>
                  <a:pt x="716470" y="1511082"/>
                </a:cubicBezTo>
                <a:cubicBezTo>
                  <a:pt x="695806" y="1418092"/>
                  <a:pt x="654477" y="1193366"/>
                  <a:pt x="669975" y="1170119"/>
                </a:cubicBezTo>
                <a:cubicBezTo>
                  <a:pt x="685473" y="1146872"/>
                  <a:pt x="809460" y="1376763"/>
                  <a:pt x="809460" y="1371597"/>
                </a:cubicBezTo>
                <a:cubicBezTo>
                  <a:pt x="809460" y="1366431"/>
                  <a:pt x="677724" y="1123624"/>
                  <a:pt x="669975" y="1139122"/>
                </a:cubicBezTo>
                <a:cubicBezTo>
                  <a:pt x="662226" y="1154620"/>
                  <a:pt x="863704" y="1635068"/>
                  <a:pt x="762965" y="1464587"/>
                </a:cubicBezTo>
                <a:cubicBezTo>
                  <a:pt x="662226" y="1294106"/>
                  <a:pt x="174029" y="356458"/>
                  <a:pt x="65541" y="1472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7" name="フリーフォーム 726">
            <a:extLst>
              <a:ext uri="{FF2B5EF4-FFF2-40B4-BE49-F238E27FC236}">
                <a16:creationId xmlns:a16="http://schemas.microsoft.com/office/drawing/2014/main" id="{C989323F-56C4-A431-497B-7901DC1CB2F7}"/>
              </a:ext>
            </a:extLst>
          </p:cNvPr>
          <p:cNvSpPr/>
          <p:nvPr/>
        </p:nvSpPr>
        <p:spPr>
          <a:xfrm>
            <a:off x="6957996" y="5032751"/>
            <a:ext cx="1890963" cy="4408514"/>
          </a:xfrm>
          <a:custGeom>
            <a:avLst/>
            <a:gdLst>
              <a:gd name="connsiteX0" fmla="*/ 1767550 w 1890963"/>
              <a:gd name="connsiteY0" fmla="*/ 252171 h 4408514"/>
              <a:gd name="connsiteX1" fmla="*/ 743 w 1890963"/>
              <a:gd name="connsiteY1" fmla="*/ 4405717 h 4408514"/>
              <a:gd name="connsiteX2" fmla="*/ 1550573 w 1890963"/>
              <a:gd name="connsiteY2" fmla="*/ 887602 h 4408514"/>
              <a:gd name="connsiteX3" fmla="*/ 1767550 w 1890963"/>
              <a:gd name="connsiteY3" fmla="*/ 252171 h 44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963" h="4408514">
                <a:moveTo>
                  <a:pt x="1767550" y="252171"/>
                </a:moveTo>
                <a:cubicBezTo>
                  <a:pt x="1509245" y="838524"/>
                  <a:pt x="36906" y="4299812"/>
                  <a:pt x="743" y="4405717"/>
                </a:cubicBezTo>
                <a:cubicBezTo>
                  <a:pt x="-35420" y="4511622"/>
                  <a:pt x="1258688" y="1579860"/>
                  <a:pt x="1550573" y="887602"/>
                </a:cubicBezTo>
                <a:cubicBezTo>
                  <a:pt x="1842458" y="195344"/>
                  <a:pt x="2025855" y="-334182"/>
                  <a:pt x="1767550" y="2521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8" name="フリーフォーム 727">
            <a:extLst>
              <a:ext uri="{FF2B5EF4-FFF2-40B4-BE49-F238E27FC236}">
                <a16:creationId xmlns:a16="http://schemas.microsoft.com/office/drawing/2014/main" id="{7F5CBF20-DB72-DB7A-3B29-F6BFDA748795}"/>
              </a:ext>
            </a:extLst>
          </p:cNvPr>
          <p:cNvSpPr/>
          <p:nvPr/>
        </p:nvSpPr>
        <p:spPr>
          <a:xfrm>
            <a:off x="638612" y="5112871"/>
            <a:ext cx="1792276" cy="2055053"/>
          </a:xfrm>
          <a:custGeom>
            <a:avLst/>
            <a:gdLst>
              <a:gd name="connsiteX0" fmla="*/ 43313 w 1792276"/>
              <a:gd name="connsiteY0" fmla="*/ 48065 h 2055053"/>
              <a:gd name="connsiteX1" fmla="*/ 1686134 w 1792276"/>
              <a:gd name="connsiteY1" fmla="*/ 1954356 h 2055053"/>
              <a:gd name="connsiteX2" fmla="*/ 1515652 w 1792276"/>
              <a:gd name="connsiteY2" fmla="*/ 1690885 h 2055053"/>
              <a:gd name="connsiteX3" fmla="*/ 585754 w 1792276"/>
              <a:gd name="connsiteY3" fmla="*/ 838478 h 2055053"/>
              <a:gd name="connsiteX4" fmla="*/ 849225 w 1792276"/>
              <a:gd name="connsiteY4" fmla="*/ 1349922 h 2055053"/>
              <a:gd name="connsiteX5" fmla="*/ 508263 w 1792276"/>
              <a:gd name="connsiteY5" fmla="*/ 637000 h 2055053"/>
              <a:gd name="connsiteX6" fmla="*/ 43313 w 1792276"/>
              <a:gd name="connsiteY6" fmla="*/ 48065 h 205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2276" h="2055053">
                <a:moveTo>
                  <a:pt x="43313" y="48065"/>
                </a:moveTo>
                <a:cubicBezTo>
                  <a:pt x="239625" y="267624"/>
                  <a:pt x="1440744" y="1680553"/>
                  <a:pt x="1686134" y="1954356"/>
                </a:cubicBezTo>
                <a:cubicBezTo>
                  <a:pt x="1931524" y="2228159"/>
                  <a:pt x="1699049" y="1876865"/>
                  <a:pt x="1515652" y="1690885"/>
                </a:cubicBezTo>
                <a:cubicBezTo>
                  <a:pt x="1332255" y="1504905"/>
                  <a:pt x="696825" y="895305"/>
                  <a:pt x="585754" y="838478"/>
                </a:cubicBezTo>
                <a:cubicBezTo>
                  <a:pt x="474683" y="781651"/>
                  <a:pt x="862140" y="1383502"/>
                  <a:pt x="849225" y="1349922"/>
                </a:cubicBezTo>
                <a:cubicBezTo>
                  <a:pt x="836310" y="1316342"/>
                  <a:pt x="642582" y="853976"/>
                  <a:pt x="508263" y="637000"/>
                </a:cubicBezTo>
                <a:cubicBezTo>
                  <a:pt x="373944" y="420024"/>
                  <a:pt x="-152999" y="-171494"/>
                  <a:pt x="43313" y="480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9" name="フリーフォーム 728">
            <a:extLst>
              <a:ext uri="{FF2B5EF4-FFF2-40B4-BE49-F238E27FC236}">
                <a16:creationId xmlns:a16="http://schemas.microsoft.com/office/drawing/2014/main" id="{9AB3DB7E-4189-7522-9B07-443024CF11B9}"/>
              </a:ext>
            </a:extLst>
          </p:cNvPr>
          <p:cNvSpPr/>
          <p:nvPr/>
        </p:nvSpPr>
        <p:spPr>
          <a:xfrm>
            <a:off x="7235793" y="4174102"/>
            <a:ext cx="2130127" cy="4957214"/>
          </a:xfrm>
          <a:custGeom>
            <a:avLst/>
            <a:gdLst>
              <a:gd name="connsiteX0" fmla="*/ 110404 w 2130127"/>
              <a:gd name="connsiteY0" fmla="*/ 87932 h 4957214"/>
              <a:gd name="connsiteX1" fmla="*/ 249888 w 2130127"/>
              <a:gd name="connsiteY1" fmla="*/ 320406 h 4957214"/>
              <a:gd name="connsiteX2" fmla="*/ 1288275 w 2130127"/>
              <a:gd name="connsiteY2" fmla="*/ 2366183 h 4957214"/>
              <a:gd name="connsiteX3" fmla="*/ 1179787 w 2130127"/>
              <a:gd name="connsiteY3" fmla="*/ 2536664 h 4957214"/>
              <a:gd name="connsiteX4" fmla="*/ 1722227 w 2130127"/>
              <a:gd name="connsiteY4" fmla="*/ 1451783 h 4957214"/>
              <a:gd name="connsiteX5" fmla="*/ 1915 w 2130127"/>
              <a:gd name="connsiteY5" fmla="*/ 4954400 h 4957214"/>
              <a:gd name="connsiteX6" fmla="*/ 2109685 w 2130127"/>
              <a:gd name="connsiteY6" fmla="*/ 785356 h 4957214"/>
              <a:gd name="connsiteX7" fmla="*/ 1071299 w 2130127"/>
              <a:gd name="connsiteY7" fmla="*/ 2335186 h 4957214"/>
              <a:gd name="connsiteX8" fmla="*/ 1055800 w 2130127"/>
              <a:gd name="connsiteY8" fmla="*/ 1606766 h 4957214"/>
              <a:gd name="connsiteX9" fmla="*/ 342878 w 2130127"/>
              <a:gd name="connsiteY9" fmla="*/ 909342 h 4957214"/>
              <a:gd name="connsiteX10" fmla="*/ 699339 w 2130127"/>
              <a:gd name="connsiteY10" fmla="*/ 1157315 h 4957214"/>
              <a:gd name="connsiteX11" fmla="*/ 110404 w 2130127"/>
              <a:gd name="connsiteY11" fmla="*/ 87932 h 495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0127" h="4957214">
                <a:moveTo>
                  <a:pt x="110404" y="87932"/>
                </a:moveTo>
                <a:cubicBezTo>
                  <a:pt x="35495" y="-51553"/>
                  <a:pt x="53576" y="-59302"/>
                  <a:pt x="249888" y="320406"/>
                </a:cubicBezTo>
                <a:cubicBezTo>
                  <a:pt x="446200" y="700114"/>
                  <a:pt x="1133292" y="1996807"/>
                  <a:pt x="1288275" y="2366183"/>
                </a:cubicBezTo>
                <a:cubicBezTo>
                  <a:pt x="1443258" y="2735559"/>
                  <a:pt x="1107462" y="2689064"/>
                  <a:pt x="1179787" y="2536664"/>
                </a:cubicBezTo>
                <a:cubicBezTo>
                  <a:pt x="1252112" y="2384264"/>
                  <a:pt x="1918539" y="1048827"/>
                  <a:pt x="1722227" y="1451783"/>
                </a:cubicBezTo>
                <a:cubicBezTo>
                  <a:pt x="1525915" y="1854739"/>
                  <a:pt x="-62661" y="5065471"/>
                  <a:pt x="1915" y="4954400"/>
                </a:cubicBezTo>
                <a:cubicBezTo>
                  <a:pt x="66491" y="4843329"/>
                  <a:pt x="1931454" y="1221892"/>
                  <a:pt x="2109685" y="785356"/>
                </a:cubicBezTo>
                <a:cubicBezTo>
                  <a:pt x="2287916" y="348820"/>
                  <a:pt x="1246946" y="2198284"/>
                  <a:pt x="1071299" y="2335186"/>
                </a:cubicBezTo>
                <a:cubicBezTo>
                  <a:pt x="895652" y="2472088"/>
                  <a:pt x="1177204" y="1844407"/>
                  <a:pt x="1055800" y="1606766"/>
                </a:cubicBezTo>
                <a:cubicBezTo>
                  <a:pt x="934397" y="1369125"/>
                  <a:pt x="402288" y="984250"/>
                  <a:pt x="342878" y="909342"/>
                </a:cubicBezTo>
                <a:cubicBezTo>
                  <a:pt x="283468" y="834434"/>
                  <a:pt x="740668" y="1299383"/>
                  <a:pt x="699339" y="1157315"/>
                </a:cubicBezTo>
                <a:cubicBezTo>
                  <a:pt x="658010" y="1015247"/>
                  <a:pt x="185313" y="227417"/>
                  <a:pt x="110404" y="879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0" name="フリーフォーム 729">
            <a:extLst>
              <a:ext uri="{FF2B5EF4-FFF2-40B4-BE49-F238E27FC236}">
                <a16:creationId xmlns:a16="http://schemas.microsoft.com/office/drawing/2014/main" id="{FAAD8345-934C-1668-A2B8-37F2AE779997}"/>
              </a:ext>
            </a:extLst>
          </p:cNvPr>
          <p:cNvSpPr/>
          <p:nvPr/>
        </p:nvSpPr>
        <p:spPr>
          <a:xfrm>
            <a:off x="7654005" y="7471261"/>
            <a:ext cx="505826" cy="3129815"/>
          </a:xfrm>
          <a:custGeom>
            <a:avLst/>
            <a:gdLst>
              <a:gd name="connsiteX0" fmla="*/ 358619 w 505826"/>
              <a:gd name="connsiteY0" fmla="*/ 45417 h 3129815"/>
              <a:gd name="connsiteX1" fmla="*/ 64151 w 505826"/>
              <a:gd name="connsiteY1" fmla="*/ 2649132 h 3129815"/>
              <a:gd name="connsiteX2" fmla="*/ 157141 w 505826"/>
              <a:gd name="connsiteY2" fmla="*/ 2540644 h 3129815"/>
              <a:gd name="connsiteX3" fmla="*/ 110646 w 505826"/>
              <a:gd name="connsiteY3" fmla="*/ 3129580 h 3129815"/>
              <a:gd name="connsiteX4" fmla="*/ 2158 w 505826"/>
              <a:gd name="connsiteY4" fmla="*/ 2463153 h 3129815"/>
              <a:gd name="connsiteX5" fmla="*/ 219134 w 505826"/>
              <a:gd name="connsiteY5" fmla="*/ 1409268 h 3129815"/>
              <a:gd name="connsiteX6" fmla="*/ 498103 w 505826"/>
              <a:gd name="connsiteY6" fmla="*/ 711844 h 3129815"/>
              <a:gd name="connsiteX7" fmla="*/ 420612 w 505826"/>
              <a:gd name="connsiteY7" fmla="*/ 975315 h 3129815"/>
              <a:gd name="connsiteX8" fmla="*/ 358619 w 505826"/>
              <a:gd name="connsiteY8" fmla="*/ 45417 h 312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826" h="3129815">
                <a:moveTo>
                  <a:pt x="358619" y="45417"/>
                </a:moveTo>
                <a:cubicBezTo>
                  <a:pt x="299209" y="324387"/>
                  <a:pt x="97731" y="2233261"/>
                  <a:pt x="64151" y="2649132"/>
                </a:cubicBezTo>
                <a:cubicBezTo>
                  <a:pt x="30571" y="3065003"/>
                  <a:pt x="149392" y="2460569"/>
                  <a:pt x="157141" y="2540644"/>
                </a:cubicBezTo>
                <a:cubicBezTo>
                  <a:pt x="164890" y="2620719"/>
                  <a:pt x="136476" y="3142495"/>
                  <a:pt x="110646" y="3129580"/>
                </a:cubicBezTo>
                <a:cubicBezTo>
                  <a:pt x="84815" y="3116665"/>
                  <a:pt x="-15923" y="2749872"/>
                  <a:pt x="2158" y="2463153"/>
                </a:cubicBezTo>
                <a:cubicBezTo>
                  <a:pt x="20239" y="2176434"/>
                  <a:pt x="136477" y="1701153"/>
                  <a:pt x="219134" y="1409268"/>
                </a:cubicBezTo>
                <a:cubicBezTo>
                  <a:pt x="301791" y="1117383"/>
                  <a:pt x="464523" y="784169"/>
                  <a:pt x="498103" y="711844"/>
                </a:cubicBezTo>
                <a:cubicBezTo>
                  <a:pt x="531683" y="639519"/>
                  <a:pt x="446442" y="1091552"/>
                  <a:pt x="420612" y="975315"/>
                </a:cubicBezTo>
                <a:cubicBezTo>
                  <a:pt x="394782" y="859078"/>
                  <a:pt x="418029" y="-233553"/>
                  <a:pt x="358619" y="45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0" name="フリーフォーム 639">
            <a:extLst>
              <a:ext uri="{FF2B5EF4-FFF2-40B4-BE49-F238E27FC236}">
                <a16:creationId xmlns:a16="http://schemas.microsoft.com/office/drawing/2014/main" id="{EEEB4912-5DF4-2936-C3FD-E873DEAEAC8F}"/>
              </a:ext>
            </a:extLst>
          </p:cNvPr>
          <p:cNvSpPr/>
          <p:nvPr/>
        </p:nvSpPr>
        <p:spPr>
          <a:xfrm>
            <a:off x="3965137" y="2927525"/>
            <a:ext cx="676893" cy="1544759"/>
          </a:xfrm>
          <a:custGeom>
            <a:avLst/>
            <a:gdLst>
              <a:gd name="connsiteX0" fmla="*/ 117913 w 676893"/>
              <a:gd name="connsiteY0" fmla="*/ 196675 h 1544759"/>
              <a:gd name="connsiteX1" fmla="*/ 273488 w 676893"/>
              <a:gd name="connsiteY1" fmla="*/ 491950 h 1544759"/>
              <a:gd name="connsiteX2" fmla="*/ 117913 w 676893"/>
              <a:gd name="connsiteY2" fmla="*/ 809450 h 1544759"/>
              <a:gd name="connsiteX3" fmla="*/ 213163 w 676893"/>
              <a:gd name="connsiteY3" fmla="*/ 761825 h 1544759"/>
              <a:gd name="connsiteX4" fmla="*/ 89338 w 676893"/>
              <a:gd name="connsiteY4" fmla="*/ 1158700 h 1544759"/>
              <a:gd name="connsiteX5" fmla="*/ 197288 w 676893"/>
              <a:gd name="connsiteY5" fmla="*/ 1028525 h 1544759"/>
              <a:gd name="connsiteX6" fmla="*/ 438 w 676893"/>
              <a:gd name="connsiteY6" fmla="*/ 1473025 h 1544759"/>
              <a:gd name="connsiteX7" fmla="*/ 152838 w 676893"/>
              <a:gd name="connsiteY7" fmla="*/ 1228550 h 1544759"/>
              <a:gd name="connsiteX8" fmla="*/ 432238 w 676893"/>
              <a:gd name="connsiteY8" fmla="*/ 930100 h 1544759"/>
              <a:gd name="connsiteX9" fmla="*/ 238563 w 676893"/>
              <a:gd name="connsiteY9" fmla="*/ 1168225 h 1544759"/>
              <a:gd name="connsiteX10" fmla="*/ 232213 w 676893"/>
              <a:gd name="connsiteY10" fmla="*/ 1495250 h 1544759"/>
              <a:gd name="connsiteX11" fmla="*/ 248088 w 676893"/>
              <a:gd name="connsiteY11" fmla="*/ 1349200 h 1544759"/>
              <a:gd name="connsiteX12" fmla="*/ 283013 w 676893"/>
              <a:gd name="connsiteY12" fmla="*/ 1542875 h 1544759"/>
              <a:gd name="connsiteX13" fmla="*/ 413188 w 676893"/>
              <a:gd name="connsiteY13" fmla="*/ 1206325 h 1544759"/>
              <a:gd name="connsiteX14" fmla="*/ 676713 w 676893"/>
              <a:gd name="connsiteY14" fmla="*/ 930100 h 1544759"/>
              <a:gd name="connsiteX15" fmla="*/ 457638 w 676893"/>
              <a:gd name="connsiteY15" fmla="*/ 1072975 h 1544759"/>
              <a:gd name="connsiteX16" fmla="*/ 654488 w 676893"/>
              <a:gd name="connsiteY16" fmla="*/ 488775 h 1544759"/>
              <a:gd name="connsiteX17" fmla="*/ 416363 w 676893"/>
              <a:gd name="connsiteY17" fmla="*/ 812625 h 1544759"/>
              <a:gd name="connsiteX18" fmla="*/ 524313 w 676893"/>
              <a:gd name="connsiteY18" fmla="*/ 3000 h 1544759"/>
              <a:gd name="connsiteX19" fmla="*/ 406838 w 676893"/>
              <a:gd name="connsiteY19" fmla="*/ 523700 h 1544759"/>
              <a:gd name="connsiteX20" fmla="*/ 232213 w 676893"/>
              <a:gd name="connsiteY20" fmla="*/ 133175 h 1544759"/>
              <a:gd name="connsiteX21" fmla="*/ 349688 w 676893"/>
              <a:gd name="connsiteY21" fmla="*/ 453850 h 1544759"/>
              <a:gd name="connsiteX22" fmla="*/ 117913 w 676893"/>
              <a:gd name="connsiteY22" fmla="*/ 196675 h 154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76893" h="1544759">
                <a:moveTo>
                  <a:pt x="117913" y="196675"/>
                </a:moveTo>
                <a:cubicBezTo>
                  <a:pt x="105213" y="203025"/>
                  <a:pt x="273488" y="389821"/>
                  <a:pt x="273488" y="491950"/>
                </a:cubicBezTo>
                <a:cubicBezTo>
                  <a:pt x="273488" y="594079"/>
                  <a:pt x="127967" y="764471"/>
                  <a:pt x="117913" y="809450"/>
                </a:cubicBezTo>
                <a:cubicBezTo>
                  <a:pt x="107859" y="854429"/>
                  <a:pt x="217925" y="703617"/>
                  <a:pt x="213163" y="761825"/>
                </a:cubicBezTo>
                <a:cubicBezTo>
                  <a:pt x="208401" y="820033"/>
                  <a:pt x="91984" y="1114250"/>
                  <a:pt x="89338" y="1158700"/>
                </a:cubicBezTo>
                <a:cubicBezTo>
                  <a:pt x="86692" y="1203150"/>
                  <a:pt x="212105" y="976138"/>
                  <a:pt x="197288" y="1028525"/>
                </a:cubicBezTo>
                <a:cubicBezTo>
                  <a:pt x="182471" y="1080912"/>
                  <a:pt x="7846" y="1439688"/>
                  <a:pt x="438" y="1473025"/>
                </a:cubicBezTo>
                <a:cubicBezTo>
                  <a:pt x="-6970" y="1506362"/>
                  <a:pt x="80871" y="1319037"/>
                  <a:pt x="152838" y="1228550"/>
                </a:cubicBezTo>
                <a:cubicBezTo>
                  <a:pt x="224805" y="1138063"/>
                  <a:pt x="417951" y="940154"/>
                  <a:pt x="432238" y="930100"/>
                </a:cubicBezTo>
                <a:cubicBezTo>
                  <a:pt x="446525" y="920046"/>
                  <a:pt x="271900" y="1074033"/>
                  <a:pt x="238563" y="1168225"/>
                </a:cubicBezTo>
                <a:cubicBezTo>
                  <a:pt x="205226" y="1262417"/>
                  <a:pt x="230626" y="1465088"/>
                  <a:pt x="232213" y="1495250"/>
                </a:cubicBezTo>
                <a:cubicBezTo>
                  <a:pt x="233800" y="1525412"/>
                  <a:pt x="239621" y="1341263"/>
                  <a:pt x="248088" y="1349200"/>
                </a:cubicBezTo>
                <a:cubicBezTo>
                  <a:pt x="256555" y="1357138"/>
                  <a:pt x="255496" y="1566687"/>
                  <a:pt x="283013" y="1542875"/>
                </a:cubicBezTo>
                <a:cubicBezTo>
                  <a:pt x="310530" y="1519063"/>
                  <a:pt x="347571" y="1308454"/>
                  <a:pt x="413188" y="1206325"/>
                </a:cubicBezTo>
                <a:cubicBezTo>
                  <a:pt x="478805" y="1104196"/>
                  <a:pt x="669305" y="952325"/>
                  <a:pt x="676713" y="930100"/>
                </a:cubicBezTo>
                <a:cubicBezTo>
                  <a:pt x="684121" y="907875"/>
                  <a:pt x="461342" y="1146529"/>
                  <a:pt x="457638" y="1072975"/>
                </a:cubicBezTo>
                <a:cubicBezTo>
                  <a:pt x="453934" y="999421"/>
                  <a:pt x="661367" y="532167"/>
                  <a:pt x="654488" y="488775"/>
                </a:cubicBezTo>
                <a:cubicBezTo>
                  <a:pt x="647609" y="445383"/>
                  <a:pt x="438059" y="893587"/>
                  <a:pt x="416363" y="812625"/>
                </a:cubicBezTo>
                <a:cubicBezTo>
                  <a:pt x="394667" y="731663"/>
                  <a:pt x="525900" y="51154"/>
                  <a:pt x="524313" y="3000"/>
                </a:cubicBezTo>
                <a:cubicBezTo>
                  <a:pt x="522726" y="-45154"/>
                  <a:pt x="455521" y="502004"/>
                  <a:pt x="406838" y="523700"/>
                </a:cubicBezTo>
                <a:cubicBezTo>
                  <a:pt x="358155" y="545396"/>
                  <a:pt x="241738" y="144817"/>
                  <a:pt x="232213" y="133175"/>
                </a:cubicBezTo>
                <a:cubicBezTo>
                  <a:pt x="222688" y="121533"/>
                  <a:pt x="366621" y="437446"/>
                  <a:pt x="349688" y="453850"/>
                </a:cubicBezTo>
                <a:cubicBezTo>
                  <a:pt x="332755" y="470254"/>
                  <a:pt x="130613" y="190325"/>
                  <a:pt x="117913" y="1966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0" name="フリーフォーム 279">
            <a:extLst>
              <a:ext uri="{FF2B5EF4-FFF2-40B4-BE49-F238E27FC236}">
                <a16:creationId xmlns:a16="http://schemas.microsoft.com/office/drawing/2014/main" id="{9C67B65E-3FB6-8BB4-7956-1025C2498815}"/>
              </a:ext>
            </a:extLst>
          </p:cNvPr>
          <p:cNvSpPr/>
          <p:nvPr/>
        </p:nvSpPr>
        <p:spPr>
          <a:xfrm>
            <a:off x="1976390" y="2321246"/>
            <a:ext cx="635204" cy="1561450"/>
          </a:xfrm>
          <a:custGeom>
            <a:avLst/>
            <a:gdLst>
              <a:gd name="connsiteX0" fmla="*/ 19835 w 635204"/>
              <a:gd name="connsiteY0" fmla="*/ 235210 h 1561450"/>
              <a:gd name="connsiteX1" fmla="*/ 58472 w 635204"/>
              <a:gd name="connsiteY1" fmla="*/ 306044 h 1561450"/>
              <a:gd name="connsiteX2" fmla="*/ 464156 w 635204"/>
              <a:gd name="connsiteY2" fmla="*/ 1246202 h 1561450"/>
              <a:gd name="connsiteX3" fmla="*/ 386883 w 635204"/>
              <a:gd name="connsiteY3" fmla="*/ 1117413 h 1561450"/>
              <a:gd name="connsiteX4" fmla="*/ 631582 w 635204"/>
              <a:gd name="connsiteY4" fmla="*/ 1555295 h 1561450"/>
              <a:gd name="connsiteX5" fmla="*/ 502793 w 635204"/>
              <a:gd name="connsiteY5" fmla="*/ 1323475 h 1561450"/>
              <a:gd name="connsiteX6" fmla="*/ 103548 w 635204"/>
              <a:gd name="connsiteY6" fmla="*/ 640895 h 1561450"/>
              <a:gd name="connsiteX7" fmla="*/ 219458 w 635204"/>
              <a:gd name="connsiteY7" fmla="*/ 763244 h 1561450"/>
              <a:gd name="connsiteX8" fmla="*/ 309610 w 635204"/>
              <a:gd name="connsiteY8" fmla="*/ 3391 h 1561450"/>
              <a:gd name="connsiteX9" fmla="*/ 225897 w 635204"/>
              <a:gd name="connsiteY9" fmla="*/ 473469 h 1561450"/>
              <a:gd name="connsiteX10" fmla="*/ 19835 w 635204"/>
              <a:gd name="connsiteY10" fmla="*/ 235210 h 156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5204" h="1561450">
                <a:moveTo>
                  <a:pt x="19835" y="235210"/>
                </a:moveTo>
                <a:cubicBezTo>
                  <a:pt x="-8069" y="207306"/>
                  <a:pt x="-15581" y="137545"/>
                  <a:pt x="58472" y="306044"/>
                </a:cubicBezTo>
                <a:cubicBezTo>
                  <a:pt x="132525" y="474543"/>
                  <a:pt x="409421" y="1110974"/>
                  <a:pt x="464156" y="1246202"/>
                </a:cubicBezTo>
                <a:cubicBezTo>
                  <a:pt x="518891" y="1381430"/>
                  <a:pt x="358979" y="1065897"/>
                  <a:pt x="386883" y="1117413"/>
                </a:cubicBezTo>
                <a:cubicBezTo>
                  <a:pt x="414787" y="1168929"/>
                  <a:pt x="612264" y="1520951"/>
                  <a:pt x="631582" y="1555295"/>
                </a:cubicBezTo>
                <a:cubicBezTo>
                  <a:pt x="650900" y="1589639"/>
                  <a:pt x="590799" y="1475875"/>
                  <a:pt x="502793" y="1323475"/>
                </a:cubicBezTo>
                <a:cubicBezTo>
                  <a:pt x="414787" y="1171075"/>
                  <a:pt x="150771" y="734267"/>
                  <a:pt x="103548" y="640895"/>
                </a:cubicBezTo>
                <a:cubicBezTo>
                  <a:pt x="56325" y="547523"/>
                  <a:pt x="185114" y="869495"/>
                  <a:pt x="219458" y="763244"/>
                </a:cubicBezTo>
                <a:cubicBezTo>
                  <a:pt x="253802" y="656993"/>
                  <a:pt x="308537" y="51687"/>
                  <a:pt x="309610" y="3391"/>
                </a:cubicBezTo>
                <a:cubicBezTo>
                  <a:pt x="310683" y="-44905"/>
                  <a:pt x="277412" y="438052"/>
                  <a:pt x="225897" y="473469"/>
                </a:cubicBezTo>
                <a:cubicBezTo>
                  <a:pt x="174382" y="508886"/>
                  <a:pt x="47739" y="263114"/>
                  <a:pt x="19835" y="2352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2" name="フリーフォーム 281">
            <a:extLst>
              <a:ext uri="{FF2B5EF4-FFF2-40B4-BE49-F238E27FC236}">
                <a16:creationId xmlns:a16="http://schemas.microsoft.com/office/drawing/2014/main" id="{4946DC38-AB60-05E5-666A-4388375DCCFB}"/>
              </a:ext>
            </a:extLst>
          </p:cNvPr>
          <p:cNvSpPr/>
          <p:nvPr/>
        </p:nvSpPr>
        <p:spPr>
          <a:xfrm>
            <a:off x="2265869" y="2100071"/>
            <a:ext cx="503574" cy="1753628"/>
          </a:xfrm>
          <a:custGeom>
            <a:avLst/>
            <a:gdLst>
              <a:gd name="connsiteX0" fmla="*/ 367861 w 503574"/>
              <a:gd name="connsiteY0" fmla="*/ 70019 h 1753628"/>
              <a:gd name="connsiteX1" fmla="*/ 264830 w 503574"/>
              <a:gd name="connsiteY1" fmla="*/ 533659 h 1753628"/>
              <a:gd name="connsiteX2" fmla="*/ 380739 w 503574"/>
              <a:gd name="connsiteY2" fmla="*/ 1261315 h 1753628"/>
              <a:gd name="connsiteX3" fmla="*/ 354982 w 503574"/>
              <a:gd name="connsiteY3" fmla="*/ 984419 h 1753628"/>
              <a:gd name="connsiteX4" fmla="*/ 503089 w 503574"/>
              <a:gd name="connsiteY4" fmla="*/ 1750712 h 1753628"/>
              <a:gd name="connsiteX5" fmla="*/ 297027 w 503574"/>
              <a:gd name="connsiteY5" fmla="*/ 1222678 h 1753628"/>
              <a:gd name="connsiteX6" fmla="*/ 7252 w 503574"/>
              <a:gd name="connsiteY6" fmla="*/ 598053 h 1753628"/>
              <a:gd name="connsiteX7" fmla="*/ 90965 w 503574"/>
              <a:gd name="connsiteY7" fmla="*/ 842752 h 1753628"/>
              <a:gd name="connsiteX8" fmla="*/ 129601 w 503574"/>
              <a:gd name="connsiteY8" fmla="*/ 5625 h 1753628"/>
              <a:gd name="connsiteX9" fmla="*/ 90965 w 503574"/>
              <a:gd name="connsiteY9" fmla="*/ 462825 h 1753628"/>
              <a:gd name="connsiteX10" fmla="*/ 193996 w 503574"/>
              <a:gd name="connsiteY10" fmla="*/ 179490 h 1753628"/>
              <a:gd name="connsiteX11" fmla="*/ 110283 w 503574"/>
              <a:gd name="connsiteY11" fmla="*/ 482143 h 1753628"/>
              <a:gd name="connsiteX12" fmla="*/ 367861 w 503574"/>
              <a:gd name="connsiteY12" fmla="*/ 70019 h 175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3574" h="1753628">
                <a:moveTo>
                  <a:pt x="367861" y="70019"/>
                </a:moveTo>
                <a:cubicBezTo>
                  <a:pt x="393619" y="78605"/>
                  <a:pt x="262684" y="335110"/>
                  <a:pt x="264830" y="533659"/>
                </a:cubicBezTo>
                <a:cubicBezTo>
                  <a:pt x="266976" y="732208"/>
                  <a:pt x="365714" y="1186188"/>
                  <a:pt x="380739" y="1261315"/>
                </a:cubicBezTo>
                <a:cubicBezTo>
                  <a:pt x="395764" y="1336442"/>
                  <a:pt x="334590" y="902853"/>
                  <a:pt x="354982" y="984419"/>
                </a:cubicBezTo>
                <a:cubicBezTo>
                  <a:pt x="375374" y="1065985"/>
                  <a:pt x="512748" y="1711002"/>
                  <a:pt x="503089" y="1750712"/>
                </a:cubicBezTo>
                <a:cubicBezTo>
                  <a:pt x="493430" y="1790422"/>
                  <a:pt x="379666" y="1414788"/>
                  <a:pt x="297027" y="1222678"/>
                </a:cubicBezTo>
                <a:cubicBezTo>
                  <a:pt x="214388" y="1030568"/>
                  <a:pt x="41596" y="661374"/>
                  <a:pt x="7252" y="598053"/>
                </a:cubicBezTo>
                <a:cubicBezTo>
                  <a:pt x="-27092" y="534732"/>
                  <a:pt x="70573" y="941490"/>
                  <a:pt x="90965" y="842752"/>
                </a:cubicBezTo>
                <a:cubicBezTo>
                  <a:pt x="111357" y="744014"/>
                  <a:pt x="129601" y="68946"/>
                  <a:pt x="129601" y="5625"/>
                </a:cubicBezTo>
                <a:cubicBezTo>
                  <a:pt x="129601" y="-57696"/>
                  <a:pt x="80233" y="433848"/>
                  <a:pt x="90965" y="462825"/>
                </a:cubicBezTo>
                <a:cubicBezTo>
                  <a:pt x="101697" y="491802"/>
                  <a:pt x="190776" y="176270"/>
                  <a:pt x="193996" y="179490"/>
                </a:cubicBezTo>
                <a:cubicBezTo>
                  <a:pt x="197216" y="182710"/>
                  <a:pt x="84525" y="497168"/>
                  <a:pt x="110283" y="482143"/>
                </a:cubicBezTo>
                <a:cubicBezTo>
                  <a:pt x="136041" y="467118"/>
                  <a:pt x="342103" y="61433"/>
                  <a:pt x="367861" y="700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1" name="フリーフォーム 730">
            <a:extLst>
              <a:ext uri="{FF2B5EF4-FFF2-40B4-BE49-F238E27FC236}">
                <a16:creationId xmlns:a16="http://schemas.microsoft.com/office/drawing/2014/main" id="{959CB9E0-8F35-6E17-32AB-15B8E577484D}"/>
              </a:ext>
            </a:extLst>
          </p:cNvPr>
          <p:cNvSpPr/>
          <p:nvPr/>
        </p:nvSpPr>
        <p:spPr>
          <a:xfrm>
            <a:off x="2122400" y="2775246"/>
            <a:ext cx="544625" cy="1372505"/>
          </a:xfrm>
          <a:custGeom>
            <a:avLst/>
            <a:gdLst>
              <a:gd name="connsiteX0" fmla="*/ 15493 w 544625"/>
              <a:gd name="connsiteY0" fmla="*/ 19469 h 1372505"/>
              <a:gd name="connsiteX1" fmla="*/ 376101 w 544625"/>
              <a:gd name="connsiteY1" fmla="*/ 425154 h 1372505"/>
              <a:gd name="connsiteX2" fmla="*/ 388980 w 544625"/>
              <a:gd name="connsiteY2" fmla="*/ 760005 h 1372505"/>
              <a:gd name="connsiteX3" fmla="*/ 202237 w 544625"/>
              <a:gd name="connsiteY3" fmla="*/ 592579 h 1372505"/>
              <a:gd name="connsiteX4" fmla="*/ 543527 w 544625"/>
              <a:gd name="connsiteY4" fmla="*/ 1371751 h 1372505"/>
              <a:gd name="connsiteX5" fmla="*/ 305268 w 544625"/>
              <a:gd name="connsiteY5" fmla="*/ 727808 h 1372505"/>
              <a:gd name="connsiteX6" fmla="*/ 144282 w 544625"/>
              <a:gd name="connsiteY6" fmla="*/ 302805 h 1372505"/>
              <a:gd name="connsiteX7" fmla="*/ 247313 w 544625"/>
              <a:gd name="connsiteY7" fmla="*/ 405836 h 1372505"/>
              <a:gd name="connsiteX8" fmla="*/ 79887 w 544625"/>
              <a:gd name="connsiteY8" fmla="*/ 96743 h 1372505"/>
              <a:gd name="connsiteX9" fmla="*/ 15493 w 544625"/>
              <a:gd name="connsiteY9" fmla="*/ 19469 h 137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4625" h="1372505">
                <a:moveTo>
                  <a:pt x="15493" y="19469"/>
                </a:moveTo>
                <a:cubicBezTo>
                  <a:pt x="64862" y="74204"/>
                  <a:pt x="313853" y="301731"/>
                  <a:pt x="376101" y="425154"/>
                </a:cubicBezTo>
                <a:cubicBezTo>
                  <a:pt x="438349" y="548577"/>
                  <a:pt x="417957" y="732101"/>
                  <a:pt x="388980" y="760005"/>
                </a:cubicBezTo>
                <a:cubicBezTo>
                  <a:pt x="360003" y="787909"/>
                  <a:pt x="176479" y="490621"/>
                  <a:pt x="202237" y="592579"/>
                </a:cubicBezTo>
                <a:cubicBezTo>
                  <a:pt x="227995" y="694537"/>
                  <a:pt x="526355" y="1349213"/>
                  <a:pt x="543527" y="1371751"/>
                </a:cubicBezTo>
                <a:cubicBezTo>
                  <a:pt x="560699" y="1394289"/>
                  <a:pt x="371809" y="905966"/>
                  <a:pt x="305268" y="727808"/>
                </a:cubicBezTo>
                <a:cubicBezTo>
                  <a:pt x="238727" y="549650"/>
                  <a:pt x="153941" y="356467"/>
                  <a:pt x="144282" y="302805"/>
                </a:cubicBezTo>
                <a:cubicBezTo>
                  <a:pt x="134623" y="249143"/>
                  <a:pt x="258045" y="440180"/>
                  <a:pt x="247313" y="405836"/>
                </a:cubicBezTo>
                <a:cubicBezTo>
                  <a:pt x="236581" y="371492"/>
                  <a:pt x="112084" y="156844"/>
                  <a:pt x="79887" y="96743"/>
                </a:cubicBezTo>
                <a:cubicBezTo>
                  <a:pt x="47690" y="36642"/>
                  <a:pt x="-33876" y="-35266"/>
                  <a:pt x="15493" y="194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2" name="フリーフォーム 731">
            <a:extLst>
              <a:ext uri="{FF2B5EF4-FFF2-40B4-BE49-F238E27FC236}">
                <a16:creationId xmlns:a16="http://schemas.microsoft.com/office/drawing/2014/main" id="{2859DC4C-2900-1A47-0E71-D9211766E155}"/>
              </a:ext>
            </a:extLst>
          </p:cNvPr>
          <p:cNvSpPr/>
          <p:nvPr/>
        </p:nvSpPr>
        <p:spPr>
          <a:xfrm>
            <a:off x="2382543" y="1232222"/>
            <a:ext cx="1014521" cy="849676"/>
          </a:xfrm>
          <a:custGeom>
            <a:avLst/>
            <a:gdLst>
              <a:gd name="connsiteX0" fmla="*/ 908009 w 1014521"/>
              <a:gd name="connsiteY0" fmla="*/ 847716 h 849676"/>
              <a:gd name="connsiteX1" fmla="*/ 1004601 w 1014521"/>
              <a:gd name="connsiteY1" fmla="*/ 699609 h 849676"/>
              <a:gd name="connsiteX2" fmla="*/ 624674 w 1014521"/>
              <a:gd name="connsiteY2" fmla="*/ 113620 h 849676"/>
              <a:gd name="connsiteX3" fmla="*/ 837175 w 1014521"/>
              <a:gd name="connsiteY3" fmla="*/ 281046 h 849676"/>
              <a:gd name="connsiteX4" fmla="*/ 270505 w 1014521"/>
              <a:gd name="connsiteY4" fmla="*/ 17029 h 849676"/>
              <a:gd name="connsiteX5" fmla="*/ 328460 w 1014521"/>
              <a:gd name="connsiteY5" fmla="*/ 42786 h 849676"/>
              <a:gd name="connsiteX6" fmla="*/ 49 w 1014521"/>
              <a:gd name="connsiteY6" fmla="*/ 178015 h 849676"/>
              <a:gd name="connsiteX7" fmla="*/ 309142 w 1014521"/>
              <a:gd name="connsiteY7" fmla="*/ 68544 h 849676"/>
              <a:gd name="connsiteX8" fmla="*/ 946646 w 1014521"/>
              <a:gd name="connsiteY8" fmla="*/ 442032 h 849676"/>
              <a:gd name="connsiteX9" fmla="*/ 901570 w 1014521"/>
              <a:gd name="connsiteY9" fmla="*/ 184454 h 849676"/>
              <a:gd name="connsiteX10" fmla="*/ 933767 w 1014521"/>
              <a:gd name="connsiteY10" fmla="*/ 461350 h 849676"/>
              <a:gd name="connsiteX11" fmla="*/ 611795 w 1014521"/>
              <a:gd name="connsiteY11" fmla="*/ 409834 h 849676"/>
              <a:gd name="connsiteX12" fmla="*/ 965964 w 1014521"/>
              <a:gd name="connsiteY12" fmla="*/ 648093 h 849676"/>
              <a:gd name="connsiteX13" fmla="*/ 959525 w 1014521"/>
              <a:gd name="connsiteY13" fmla="*/ 776882 h 849676"/>
              <a:gd name="connsiteX14" fmla="*/ 908009 w 1014521"/>
              <a:gd name="connsiteY14" fmla="*/ 847716 h 84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4521" h="849676">
                <a:moveTo>
                  <a:pt x="908009" y="847716"/>
                </a:moveTo>
                <a:cubicBezTo>
                  <a:pt x="915522" y="834837"/>
                  <a:pt x="1051824" y="821958"/>
                  <a:pt x="1004601" y="699609"/>
                </a:cubicBezTo>
                <a:cubicBezTo>
                  <a:pt x="957379" y="577260"/>
                  <a:pt x="652578" y="183380"/>
                  <a:pt x="624674" y="113620"/>
                </a:cubicBezTo>
                <a:cubicBezTo>
                  <a:pt x="596770" y="43860"/>
                  <a:pt x="896203" y="297144"/>
                  <a:pt x="837175" y="281046"/>
                </a:cubicBezTo>
                <a:cubicBezTo>
                  <a:pt x="778147" y="264948"/>
                  <a:pt x="355291" y="56739"/>
                  <a:pt x="270505" y="17029"/>
                </a:cubicBezTo>
                <a:cubicBezTo>
                  <a:pt x="185719" y="-22681"/>
                  <a:pt x="373536" y="15955"/>
                  <a:pt x="328460" y="42786"/>
                </a:cubicBezTo>
                <a:cubicBezTo>
                  <a:pt x="283384" y="69617"/>
                  <a:pt x="3269" y="173722"/>
                  <a:pt x="49" y="178015"/>
                </a:cubicBezTo>
                <a:cubicBezTo>
                  <a:pt x="-3171" y="182308"/>
                  <a:pt x="151376" y="24541"/>
                  <a:pt x="309142" y="68544"/>
                </a:cubicBezTo>
                <a:cubicBezTo>
                  <a:pt x="466908" y="112547"/>
                  <a:pt x="847908" y="422714"/>
                  <a:pt x="946646" y="442032"/>
                </a:cubicBezTo>
                <a:cubicBezTo>
                  <a:pt x="1045384" y="461350"/>
                  <a:pt x="903716" y="181234"/>
                  <a:pt x="901570" y="184454"/>
                </a:cubicBezTo>
                <a:cubicBezTo>
                  <a:pt x="899424" y="187674"/>
                  <a:pt x="982063" y="423787"/>
                  <a:pt x="933767" y="461350"/>
                </a:cubicBezTo>
                <a:cubicBezTo>
                  <a:pt x="885471" y="498913"/>
                  <a:pt x="606429" y="378710"/>
                  <a:pt x="611795" y="409834"/>
                </a:cubicBezTo>
                <a:cubicBezTo>
                  <a:pt x="617161" y="440958"/>
                  <a:pt x="908009" y="586918"/>
                  <a:pt x="965964" y="648093"/>
                </a:cubicBezTo>
                <a:cubicBezTo>
                  <a:pt x="1023919" y="709268"/>
                  <a:pt x="963818" y="746831"/>
                  <a:pt x="959525" y="776882"/>
                </a:cubicBezTo>
                <a:cubicBezTo>
                  <a:pt x="955232" y="806933"/>
                  <a:pt x="900496" y="860595"/>
                  <a:pt x="908009" y="8477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3" name="フリーフォーム 732">
            <a:extLst>
              <a:ext uri="{FF2B5EF4-FFF2-40B4-BE49-F238E27FC236}">
                <a16:creationId xmlns:a16="http://schemas.microsoft.com/office/drawing/2014/main" id="{A43C8826-C78E-EE50-9D51-435C0B1DEBB3}"/>
              </a:ext>
            </a:extLst>
          </p:cNvPr>
          <p:cNvSpPr/>
          <p:nvPr/>
        </p:nvSpPr>
        <p:spPr>
          <a:xfrm>
            <a:off x="5295595" y="3276590"/>
            <a:ext cx="686953" cy="1524216"/>
          </a:xfrm>
          <a:custGeom>
            <a:avLst/>
            <a:gdLst>
              <a:gd name="connsiteX0" fmla="*/ 305 w 686953"/>
              <a:gd name="connsiteY0" fmla="*/ 10 h 1524216"/>
              <a:gd name="connsiteX1" fmla="*/ 254305 w 686953"/>
              <a:gd name="connsiteY1" fmla="*/ 393710 h 1524216"/>
              <a:gd name="connsiteX2" fmla="*/ 559105 w 686953"/>
              <a:gd name="connsiteY2" fmla="*/ 901710 h 1524216"/>
              <a:gd name="connsiteX3" fmla="*/ 495605 w 686953"/>
              <a:gd name="connsiteY3" fmla="*/ 635010 h 1524216"/>
              <a:gd name="connsiteX4" fmla="*/ 686105 w 686953"/>
              <a:gd name="connsiteY4" fmla="*/ 1524010 h 1524216"/>
              <a:gd name="connsiteX5" fmla="*/ 559105 w 686953"/>
              <a:gd name="connsiteY5" fmla="*/ 711210 h 1524216"/>
              <a:gd name="connsiteX6" fmla="*/ 406705 w 686953"/>
              <a:gd name="connsiteY6" fmla="*/ 25410 h 1524216"/>
              <a:gd name="connsiteX7" fmla="*/ 470205 w 686953"/>
              <a:gd name="connsiteY7" fmla="*/ 546110 h 1524216"/>
              <a:gd name="connsiteX8" fmla="*/ 330505 w 686953"/>
              <a:gd name="connsiteY8" fmla="*/ 203210 h 1524216"/>
              <a:gd name="connsiteX9" fmla="*/ 457505 w 686953"/>
              <a:gd name="connsiteY9" fmla="*/ 571510 h 1524216"/>
              <a:gd name="connsiteX10" fmla="*/ 292405 w 686953"/>
              <a:gd name="connsiteY10" fmla="*/ 292110 h 1524216"/>
              <a:gd name="connsiteX11" fmla="*/ 305105 w 686953"/>
              <a:gd name="connsiteY11" fmla="*/ 393710 h 1524216"/>
              <a:gd name="connsiteX12" fmla="*/ 305105 w 686953"/>
              <a:gd name="connsiteY12" fmla="*/ 381010 h 1524216"/>
              <a:gd name="connsiteX13" fmla="*/ 305 w 686953"/>
              <a:gd name="connsiteY13" fmla="*/ 10 h 152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6953" h="1524216">
                <a:moveTo>
                  <a:pt x="305" y="10"/>
                </a:moveTo>
                <a:cubicBezTo>
                  <a:pt x="-8162" y="2127"/>
                  <a:pt x="161172" y="243427"/>
                  <a:pt x="254305" y="393710"/>
                </a:cubicBezTo>
                <a:cubicBezTo>
                  <a:pt x="347438" y="543993"/>
                  <a:pt x="518888" y="861493"/>
                  <a:pt x="559105" y="901710"/>
                </a:cubicBezTo>
                <a:cubicBezTo>
                  <a:pt x="599322" y="941927"/>
                  <a:pt x="474438" y="531293"/>
                  <a:pt x="495605" y="635010"/>
                </a:cubicBezTo>
                <a:cubicBezTo>
                  <a:pt x="516772" y="738727"/>
                  <a:pt x="675522" y="1511310"/>
                  <a:pt x="686105" y="1524010"/>
                </a:cubicBezTo>
                <a:cubicBezTo>
                  <a:pt x="696688" y="1536710"/>
                  <a:pt x="605672" y="960977"/>
                  <a:pt x="559105" y="711210"/>
                </a:cubicBezTo>
                <a:cubicBezTo>
                  <a:pt x="512538" y="461443"/>
                  <a:pt x="421522" y="52927"/>
                  <a:pt x="406705" y="25410"/>
                </a:cubicBezTo>
                <a:cubicBezTo>
                  <a:pt x="391888" y="-2107"/>
                  <a:pt x="482905" y="516477"/>
                  <a:pt x="470205" y="546110"/>
                </a:cubicBezTo>
                <a:cubicBezTo>
                  <a:pt x="457505" y="575743"/>
                  <a:pt x="332622" y="198977"/>
                  <a:pt x="330505" y="203210"/>
                </a:cubicBezTo>
                <a:cubicBezTo>
                  <a:pt x="328388" y="207443"/>
                  <a:pt x="463855" y="556693"/>
                  <a:pt x="457505" y="571510"/>
                </a:cubicBezTo>
                <a:cubicBezTo>
                  <a:pt x="451155" y="586327"/>
                  <a:pt x="317805" y="321743"/>
                  <a:pt x="292405" y="292110"/>
                </a:cubicBezTo>
                <a:cubicBezTo>
                  <a:pt x="267005" y="262477"/>
                  <a:pt x="302988" y="378893"/>
                  <a:pt x="305105" y="393710"/>
                </a:cubicBezTo>
                <a:cubicBezTo>
                  <a:pt x="307222" y="408527"/>
                  <a:pt x="353788" y="446627"/>
                  <a:pt x="305105" y="381010"/>
                </a:cubicBezTo>
                <a:cubicBezTo>
                  <a:pt x="256422" y="315393"/>
                  <a:pt x="8772" y="-2107"/>
                  <a:pt x="305" y="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4" name="フリーフォーム 733">
            <a:extLst>
              <a:ext uri="{FF2B5EF4-FFF2-40B4-BE49-F238E27FC236}">
                <a16:creationId xmlns:a16="http://schemas.microsoft.com/office/drawing/2014/main" id="{351C5A10-AA19-7823-DECA-15C1BE0CAD4C}"/>
              </a:ext>
            </a:extLst>
          </p:cNvPr>
          <p:cNvSpPr/>
          <p:nvPr/>
        </p:nvSpPr>
        <p:spPr>
          <a:xfrm>
            <a:off x="3220220" y="583402"/>
            <a:ext cx="1195646" cy="1599205"/>
          </a:xfrm>
          <a:custGeom>
            <a:avLst/>
            <a:gdLst>
              <a:gd name="connsiteX0" fmla="*/ 67266 w 1195646"/>
              <a:gd name="connsiteY0" fmla="*/ 69741 h 1599205"/>
              <a:gd name="connsiteX1" fmla="*/ 125323 w 1195646"/>
              <a:gd name="connsiteY1" fmla="*/ 113284 h 1599205"/>
              <a:gd name="connsiteX2" fmla="*/ 1126809 w 1195646"/>
              <a:gd name="connsiteY2" fmla="*/ 1151055 h 1599205"/>
              <a:gd name="connsiteX3" fmla="*/ 880066 w 1195646"/>
              <a:gd name="connsiteY3" fmla="*/ 991398 h 1599205"/>
              <a:gd name="connsiteX4" fmla="*/ 1192123 w 1195646"/>
              <a:gd name="connsiteY4" fmla="*/ 1593741 h 1599205"/>
              <a:gd name="connsiteX5" fmla="*/ 1025209 w 1195646"/>
              <a:gd name="connsiteY5" fmla="*/ 1252655 h 1599205"/>
              <a:gd name="connsiteX6" fmla="*/ 676866 w 1195646"/>
              <a:gd name="connsiteY6" fmla="*/ 643055 h 1599205"/>
              <a:gd name="connsiteX7" fmla="*/ 263209 w 1195646"/>
              <a:gd name="connsiteY7" fmla="*/ 280198 h 1599205"/>
              <a:gd name="connsiteX8" fmla="*/ 763951 w 1195646"/>
              <a:gd name="connsiteY8" fmla="*/ 693855 h 1599205"/>
              <a:gd name="connsiteX9" fmla="*/ 502694 w 1195646"/>
              <a:gd name="connsiteY9" fmla="*/ 323741 h 1599205"/>
              <a:gd name="connsiteX10" fmla="*/ 604294 w 1195646"/>
              <a:gd name="connsiteY10" fmla="*/ 490655 h 1599205"/>
              <a:gd name="connsiteX11" fmla="*/ 67266 w 1195646"/>
              <a:gd name="connsiteY11" fmla="*/ 69741 h 159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5646" h="1599205">
                <a:moveTo>
                  <a:pt x="67266" y="69741"/>
                </a:moveTo>
                <a:cubicBezTo>
                  <a:pt x="-12562" y="6846"/>
                  <a:pt x="-51267" y="-66935"/>
                  <a:pt x="125323" y="113284"/>
                </a:cubicBezTo>
                <a:cubicBezTo>
                  <a:pt x="301913" y="293503"/>
                  <a:pt x="1001019" y="1004703"/>
                  <a:pt x="1126809" y="1151055"/>
                </a:cubicBezTo>
                <a:cubicBezTo>
                  <a:pt x="1252600" y="1297407"/>
                  <a:pt x="869180" y="917617"/>
                  <a:pt x="880066" y="991398"/>
                </a:cubicBezTo>
                <a:cubicBezTo>
                  <a:pt x="890952" y="1065179"/>
                  <a:pt x="1167933" y="1550198"/>
                  <a:pt x="1192123" y="1593741"/>
                </a:cubicBezTo>
                <a:cubicBezTo>
                  <a:pt x="1216313" y="1637284"/>
                  <a:pt x="1111085" y="1411103"/>
                  <a:pt x="1025209" y="1252655"/>
                </a:cubicBezTo>
                <a:cubicBezTo>
                  <a:pt x="939333" y="1094207"/>
                  <a:pt x="803866" y="805131"/>
                  <a:pt x="676866" y="643055"/>
                </a:cubicBezTo>
                <a:cubicBezTo>
                  <a:pt x="549866" y="480979"/>
                  <a:pt x="248695" y="271731"/>
                  <a:pt x="263209" y="280198"/>
                </a:cubicBezTo>
                <a:cubicBezTo>
                  <a:pt x="277723" y="288665"/>
                  <a:pt x="724037" y="686598"/>
                  <a:pt x="763951" y="693855"/>
                </a:cubicBezTo>
                <a:cubicBezTo>
                  <a:pt x="803865" y="701112"/>
                  <a:pt x="529304" y="357608"/>
                  <a:pt x="502694" y="323741"/>
                </a:cubicBezTo>
                <a:cubicBezTo>
                  <a:pt x="476085" y="289874"/>
                  <a:pt x="676865" y="536617"/>
                  <a:pt x="604294" y="490655"/>
                </a:cubicBezTo>
                <a:cubicBezTo>
                  <a:pt x="531723" y="444693"/>
                  <a:pt x="147094" y="132636"/>
                  <a:pt x="67266" y="697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5" name="フリーフォーム 734">
            <a:extLst>
              <a:ext uri="{FF2B5EF4-FFF2-40B4-BE49-F238E27FC236}">
                <a16:creationId xmlns:a16="http://schemas.microsoft.com/office/drawing/2014/main" id="{98D9C25F-27C4-8ADC-DA17-9533C1B2A63C}"/>
              </a:ext>
            </a:extLst>
          </p:cNvPr>
          <p:cNvSpPr/>
          <p:nvPr/>
        </p:nvSpPr>
        <p:spPr>
          <a:xfrm>
            <a:off x="3821609" y="7743429"/>
            <a:ext cx="791910" cy="2544418"/>
          </a:xfrm>
          <a:custGeom>
            <a:avLst/>
            <a:gdLst>
              <a:gd name="connsiteX0" fmla="*/ 230627 w 791910"/>
              <a:gd name="connsiteY0" fmla="*/ 158912 h 2544418"/>
              <a:gd name="connsiteX1" fmla="*/ 317254 w 791910"/>
              <a:gd name="connsiteY1" fmla="*/ 2218718 h 2544418"/>
              <a:gd name="connsiteX2" fmla="*/ 249877 w 791910"/>
              <a:gd name="connsiteY2" fmla="*/ 1506449 h 2544418"/>
              <a:gd name="connsiteX3" fmla="*/ 480884 w 791910"/>
              <a:gd name="connsiteY3" fmla="*/ 2218718 h 2544418"/>
              <a:gd name="connsiteX4" fmla="*/ 500134 w 791910"/>
              <a:gd name="connsiteY4" fmla="*/ 2026213 h 2544418"/>
              <a:gd name="connsiteX5" fmla="*/ 577136 w 791910"/>
              <a:gd name="connsiteY5" fmla="*/ 2536352 h 2544418"/>
              <a:gd name="connsiteX6" fmla="*/ 606012 w 791910"/>
              <a:gd name="connsiteY6" fmla="*/ 2286095 h 2544418"/>
              <a:gd name="connsiteX7" fmla="*/ 788892 w 791910"/>
              <a:gd name="connsiteY7" fmla="*/ 1602702 h 2544418"/>
              <a:gd name="connsiteX8" fmla="*/ 711890 w 791910"/>
              <a:gd name="connsiteY8" fmla="*/ 1718205 h 2544418"/>
              <a:gd name="connsiteX9" fmla="*/ 606012 w 791910"/>
              <a:gd name="connsiteY9" fmla="*/ 389918 h 2544418"/>
              <a:gd name="connsiteX10" fmla="*/ 606012 w 791910"/>
              <a:gd name="connsiteY10" fmla="*/ 900057 h 2544418"/>
              <a:gd name="connsiteX11" fmla="*/ 317254 w 791910"/>
              <a:gd name="connsiteY11" fmla="*/ 765304 h 2544418"/>
              <a:gd name="connsiteX12" fmla="*/ 403882 w 791910"/>
              <a:gd name="connsiteY12" fmla="*/ 1641203 h 2544418"/>
              <a:gd name="connsiteX13" fmla="*/ 336505 w 791910"/>
              <a:gd name="connsiteY13" fmla="*/ 986685 h 2544418"/>
              <a:gd name="connsiteX14" fmla="*/ 9246 w 791910"/>
              <a:gd name="connsiteY14" fmla="*/ 466920 h 2544418"/>
              <a:gd name="connsiteX15" fmla="*/ 105498 w 791910"/>
              <a:gd name="connsiteY15" fmla="*/ 688302 h 2544418"/>
              <a:gd name="connsiteX16" fmla="*/ 269128 w 791910"/>
              <a:gd name="connsiteY16" fmla="*/ 197413 h 2544418"/>
              <a:gd name="connsiteX17" fmla="*/ 230627 w 791910"/>
              <a:gd name="connsiteY17" fmla="*/ 158912 h 254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1910" h="2544418">
                <a:moveTo>
                  <a:pt x="230627" y="158912"/>
                </a:moveTo>
                <a:cubicBezTo>
                  <a:pt x="238648" y="495796"/>
                  <a:pt x="314046" y="1994129"/>
                  <a:pt x="317254" y="2218718"/>
                </a:cubicBezTo>
                <a:cubicBezTo>
                  <a:pt x="320462" y="2443307"/>
                  <a:pt x="222605" y="1506449"/>
                  <a:pt x="249877" y="1506449"/>
                </a:cubicBezTo>
                <a:cubicBezTo>
                  <a:pt x="277149" y="1506449"/>
                  <a:pt x="439175" y="2132091"/>
                  <a:pt x="480884" y="2218718"/>
                </a:cubicBezTo>
                <a:cubicBezTo>
                  <a:pt x="522593" y="2305345"/>
                  <a:pt x="484092" y="1973274"/>
                  <a:pt x="500134" y="2026213"/>
                </a:cubicBezTo>
                <a:cubicBezTo>
                  <a:pt x="516176" y="2079152"/>
                  <a:pt x="559490" y="2493038"/>
                  <a:pt x="577136" y="2536352"/>
                </a:cubicBezTo>
                <a:cubicBezTo>
                  <a:pt x="594782" y="2579666"/>
                  <a:pt x="570719" y="2441703"/>
                  <a:pt x="606012" y="2286095"/>
                </a:cubicBezTo>
                <a:cubicBezTo>
                  <a:pt x="641305" y="2130487"/>
                  <a:pt x="771246" y="1697350"/>
                  <a:pt x="788892" y="1602702"/>
                </a:cubicBezTo>
                <a:cubicBezTo>
                  <a:pt x="806538" y="1508054"/>
                  <a:pt x="742370" y="1920336"/>
                  <a:pt x="711890" y="1718205"/>
                </a:cubicBezTo>
                <a:cubicBezTo>
                  <a:pt x="681410" y="1516074"/>
                  <a:pt x="623658" y="526276"/>
                  <a:pt x="606012" y="389918"/>
                </a:cubicBezTo>
                <a:cubicBezTo>
                  <a:pt x="588366" y="253560"/>
                  <a:pt x="654138" y="837493"/>
                  <a:pt x="606012" y="900057"/>
                </a:cubicBezTo>
                <a:cubicBezTo>
                  <a:pt x="557886" y="962621"/>
                  <a:pt x="350942" y="641780"/>
                  <a:pt x="317254" y="765304"/>
                </a:cubicBezTo>
                <a:cubicBezTo>
                  <a:pt x="283566" y="888828"/>
                  <a:pt x="400674" y="1604306"/>
                  <a:pt x="403882" y="1641203"/>
                </a:cubicBezTo>
                <a:cubicBezTo>
                  <a:pt x="407091" y="1678100"/>
                  <a:pt x="402278" y="1182399"/>
                  <a:pt x="336505" y="986685"/>
                </a:cubicBezTo>
                <a:cubicBezTo>
                  <a:pt x="270732" y="790971"/>
                  <a:pt x="47747" y="516651"/>
                  <a:pt x="9246" y="466920"/>
                </a:cubicBezTo>
                <a:cubicBezTo>
                  <a:pt x="-29255" y="417190"/>
                  <a:pt x="62184" y="733220"/>
                  <a:pt x="105498" y="688302"/>
                </a:cubicBezTo>
                <a:cubicBezTo>
                  <a:pt x="148812" y="643384"/>
                  <a:pt x="246669" y="282436"/>
                  <a:pt x="269128" y="197413"/>
                </a:cubicBezTo>
                <a:cubicBezTo>
                  <a:pt x="291587" y="112390"/>
                  <a:pt x="222606" y="-177972"/>
                  <a:pt x="230627" y="1589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" name="フリーフォーム 735">
            <a:extLst>
              <a:ext uri="{FF2B5EF4-FFF2-40B4-BE49-F238E27FC236}">
                <a16:creationId xmlns:a16="http://schemas.microsoft.com/office/drawing/2014/main" id="{3E866781-3F70-E685-FD0E-60097F3410B5}"/>
              </a:ext>
            </a:extLst>
          </p:cNvPr>
          <p:cNvSpPr/>
          <p:nvPr/>
        </p:nvSpPr>
        <p:spPr>
          <a:xfrm>
            <a:off x="7181723" y="12290534"/>
            <a:ext cx="878419" cy="492272"/>
          </a:xfrm>
          <a:custGeom>
            <a:avLst/>
            <a:gdLst>
              <a:gd name="connsiteX0" fmla="*/ 390652 w 878419"/>
              <a:gd name="connsiteY0" fmla="*/ 25291 h 492272"/>
              <a:gd name="connsiteX1" fmla="*/ 724027 w 878419"/>
              <a:gd name="connsiteY1" fmla="*/ 272941 h 492272"/>
              <a:gd name="connsiteX2" fmla="*/ 762127 w 878419"/>
              <a:gd name="connsiteY2" fmla="*/ 355491 h 492272"/>
              <a:gd name="connsiteX3" fmla="*/ 755777 w 878419"/>
              <a:gd name="connsiteY3" fmla="*/ 358666 h 492272"/>
              <a:gd name="connsiteX4" fmla="*/ 781177 w 878419"/>
              <a:gd name="connsiteY4" fmla="*/ 409466 h 492272"/>
              <a:gd name="connsiteX5" fmla="*/ 419227 w 878419"/>
              <a:gd name="connsiteY5" fmla="*/ 453916 h 492272"/>
              <a:gd name="connsiteX6" fmla="*/ 250952 w 878419"/>
              <a:gd name="connsiteY6" fmla="*/ 387241 h 492272"/>
              <a:gd name="connsiteX7" fmla="*/ 231902 w 878419"/>
              <a:gd name="connsiteY7" fmla="*/ 345966 h 492272"/>
              <a:gd name="connsiteX8" fmla="*/ 127 w 878419"/>
              <a:gd name="connsiteY8" fmla="*/ 3066 h 492272"/>
              <a:gd name="connsiteX9" fmla="*/ 266827 w 878419"/>
              <a:gd name="connsiteY9" fmla="*/ 374541 h 492272"/>
              <a:gd name="connsiteX10" fmla="*/ 495427 w 878419"/>
              <a:gd name="connsiteY10" fmla="*/ 463441 h 492272"/>
              <a:gd name="connsiteX11" fmla="*/ 876427 w 878419"/>
              <a:gd name="connsiteY11" fmla="*/ 492016 h 492272"/>
              <a:gd name="connsiteX12" fmla="*/ 651002 w 878419"/>
              <a:gd name="connsiteY12" fmla="*/ 450741 h 492272"/>
              <a:gd name="connsiteX13" fmla="*/ 781177 w 878419"/>
              <a:gd name="connsiteY13" fmla="*/ 352316 h 492272"/>
              <a:gd name="connsiteX14" fmla="*/ 495427 w 878419"/>
              <a:gd name="connsiteY14" fmla="*/ 3066 h 492272"/>
              <a:gd name="connsiteX15" fmla="*/ 571627 w 878419"/>
              <a:gd name="connsiteY15" fmla="*/ 174516 h 492272"/>
              <a:gd name="connsiteX16" fmla="*/ 390652 w 878419"/>
              <a:gd name="connsiteY16" fmla="*/ 25291 h 49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8419" h="492272">
                <a:moveTo>
                  <a:pt x="390652" y="25291"/>
                </a:moveTo>
                <a:cubicBezTo>
                  <a:pt x="416052" y="41695"/>
                  <a:pt x="662115" y="217908"/>
                  <a:pt x="724027" y="272941"/>
                </a:cubicBezTo>
                <a:cubicBezTo>
                  <a:pt x="785939" y="327974"/>
                  <a:pt x="762127" y="355491"/>
                  <a:pt x="762127" y="355491"/>
                </a:cubicBezTo>
                <a:cubicBezTo>
                  <a:pt x="767419" y="369778"/>
                  <a:pt x="752602" y="349670"/>
                  <a:pt x="755777" y="358666"/>
                </a:cubicBezTo>
                <a:cubicBezTo>
                  <a:pt x="758952" y="367662"/>
                  <a:pt x="837269" y="393591"/>
                  <a:pt x="781177" y="409466"/>
                </a:cubicBezTo>
                <a:cubicBezTo>
                  <a:pt x="725085" y="425341"/>
                  <a:pt x="507598" y="457620"/>
                  <a:pt x="419227" y="453916"/>
                </a:cubicBezTo>
                <a:cubicBezTo>
                  <a:pt x="330856" y="450212"/>
                  <a:pt x="282173" y="405233"/>
                  <a:pt x="250952" y="387241"/>
                </a:cubicBezTo>
                <a:cubicBezTo>
                  <a:pt x="219731" y="369249"/>
                  <a:pt x="273706" y="409995"/>
                  <a:pt x="231902" y="345966"/>
                </a:cubicBezTo>
                <a:cubicBezTo>
                  <a:pt x="190098" y="281937"/>
                  <a:pt x="-5694" y="-1696"/>
                  <a:pt x="127" y="3066"/>
                </a:cubicBezTo>
                <a:cubicBezTo>
                  <a:pt x="5948" y="7828"/>
                  <a:pt x="184277" y="297812"/>
                  <a:pt x="266827" y="374541"/>
                </a:cubicBezTo>
                <a:cubicBezTo>
                  <a:pt x="349377" y="451270"/>
                  <a:pt x="393827" y="443862"/>
                  <a:pt x="495427" y="463441"/>
                </a:cubicBezTo>
                <a:cubicBezTo>
                  <a:pt x="597027" y="483020"/>
                  <a:pt x="850498" y="494133"/>
                  <a:pt x="876427" y="492016"/>
                </a:cubicBezTo>
                <a:cubicBezTo>
                  <a:pt x="902356" y="489899"/>
                  <a:pt x="666877" y="474024"/>
                  <a:pt x="651002" y="450741"/>
                </a:cubicBezTo>
                <a:cubicBezTo>
                  <a:pt x="635127" y="427458"/>
                  <a:pt x="807106" y="426928"/>
                  <a:pt x="781177" y="352316"/>
                </a:cubicBezTo>
                <a:cubicBezTo>
                  <a:pt x="755248" y="277704"/>
                  <a:pt x="530352" y="32699"/>
                  <a:pt x="495427" y="3066"/>
                </a:cubicBezTo>
                <a:cubicBezTo>
                  <a:pt x="460502" y="-26567"/>
                  <a:pt x="584327" y="168166"/>
                  <a:pt x="571627" y="174516"/>
                </a:cubicBezTo>
                <a:cubicBezTo>
                  <a:pt x="558927" y="180866"/>
                  <a:pt x="365252" y="8887"/>
                  <a:pt x="390652" y="25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7" name="フリーフォーム 736">
            <a:extLst>
              <a:ext uri="{FF2B5EF4-FFF2-40B4-BE49-F238E27FC236}">
                <a16:creationId xmlns:a16="http://schemas.microsoft.com/office/drawing/2014/main" id="{BF88A526-379E-92E9-4048-EBC776398FA7}"/>
              </a:ext>
            </a:extLst>
          </p:cNvPr>
          <p:cNvSpPr/>
          <p:nvPr/>
        </p:nvSpPr>
        <p:spPr>
          <a:xfrm>
            <a:off x="7491283" y="12445995"/>
            <a:ext cx="421620" cy="222961"/>
          </a:xfrm>
          <a:custGeom>
            <a:avLst/>
            <a:gdLst>
              <a:gd name="connsiteX0" fmla="*/ 1717 w 421620"/>
              <a:gd name="connsiteY0" fmla="*/ 177805 h 222961"/>
              <a:gd name="connsiteX1" fmla="*/ 125542 w 421620"/>
              <a:gd name="connsiteY1" fmla="*/ 222255 h 222961"/>
              <a:gd name="connsiteX2" fmla="*/ 398592 w 421620"/>
              <a:gd name="connsiteY2" fmla="*/ 203205 h 222961"/>
              <a:gd name="connsiteX3" fmla="*/ 382717 w 421620"/>
              <a:gd name="connsiteY3" fmla="*/ 177805 h 222961"/>
              <a:gd name="connsiteX4" fmla="*/ 189042 w 421620"/>
              <a:gd name="connsiteY4" fmla="*/ 5 h 222961"/>
              <a:gd name="connsiteX5" fmla="*/ 376367 w 421620"/>
              <a:gd name="connsiteY5" fmla="*/ 184155 h 222961"/>
              <a:gd name="connsiteX6" fmla="*/ 208092 w 421620"/>
              <a:gd name="connsiteY6" fmla="*/ 196855 h 222961"/>
              <a:gd name="connsiteX7" fmla="*/ 1717 w 421620"/>
              <a:gd name="connsiteY7" fmla="*/ 177805 h 2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620" h="222961">
                <a:moveTo>
                  <a:pt x="1717" y="177805"/>
                </a:moveTo>
                <a:cubicBezTo>
                  <a:pt x="-12041" y="182038"/>
                  <a:pt x="59396" y="218022"/>
                  <a:pt x="125542" y="222255"/>
                </a:cubicBezTo>
                <a:cubicBezTo>
                  <a:pt x="191688" y="226488"/>
                  <a:pt x="355730" y="210613"/>
                  <a:pt x="398592" y="203205"/>
                </a:cubicBezTo>
                <a:cubicBezTo>
                  <a:pt x="441454" y="195797"/>
                  <a:pt x="417642" y="211672"/>
                  <a:pt x="382717" y="177805"/>
                </a:cubicBezTo>
                <a:cubicBezTo>
                  <a:pt x="347792" y="143938"/>
                  <a:pt x="190100" y="-1053"/>
                  <a:pt x="189042" y="5"/>
                </a:cubicBezTo>
                <a:cubicBezTo>
                  <a:pt x="187984" y="1063"/>
                  <a:pt x="373192" y="151347"/>
                  <a:pt x="376367" y="184155"/>
                </a:cubicBezTo>
                <a:cubicBezTo>
                  <a:pt x="379542" y="216963"/>
                  <a:pt x="268417" y="195268"/>
                  <a:pt x="208092" y="196855"/>
                </a:cubicBezTo>
                <a:cubicBezTo>
                  <a:pt x="147767" y="198442"/>
                  <a:pt x="15475" y="173572"/>
                  <a:pt x="1717" y="1778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8" name="フリーフォーム 737">
            <a:extLst>
              <a:ext uri="{FF2B5EF4-FFF2-40B4-BE49-F238E27FC236}">
                <a16:creationId xmlns:a16="http://schemas.microsoft.com/office/drawing/2014/main" id="{9F19F51B-8604-BBC5-6DCD-A7094F97E94D}"/>
              </a:ext>
            </a:extLst>
          </p:cNvPr>
          <p:cNvSpPr/>
          <p:nvPr/>
        </p:nvSpPr>
        <p:spPr>
          <a:xfrm>
            <a:off x="7339485" y="12370057"/>
            <a:ext cx="397990" cy="282393"/>
          </a:xfrm>
          <a:custGeom>
            <a:avLst/>
            <a:gdLst>
              <a:gd name="connsiteX0" fmla="*/ 1115 w 397990"/>
              <a:gd name="connsiteY0" fmla="*/ 2918 h 282393"/>
              <a:gd name="connsiteX1" fmla="*/ 191615 w 397990"/>
              <a:gd name="connsiteY1" fmla="*/ 275968 h 282393"/>
              <a:gd name="connsiteX2" fmla="*/ 140815 w 397990"/>
              <a:gd name="connsiteY2" fmla="*/ 193418 h 282393"/>
              <a:gd name="connsiteX3" fmla="*/ 121765 w 397990"/>
              <a:gd name="connsiteY3" fmla="*/ 161668 h 282393"/>
              <a:gd name="connsiteX4" fmla="*/ 185265 w 397990"/>
              <a:gd name="connsiteY4" fmla="*/ 126743 h 282393"/>
              <a:gd name="connsiteX5" fmla="*/ 128115 w 397990"/>
              <a:gd name="connsiteY5" fmla="*/ 139443 h 282393"/>
              <a:gd name="connsiteX6" fmla="*/ 397990 w 397990"/>
              <a:gd name="connsiteY6" fmla="*/ 110868 h 282393"/>
              <a:gd name="connsiteX7" fmla="*/ 124940 w 397990"/>
              <a:gd name="connsiteY7" fmla="*/ 129918 h 282393"/>
              <a:gd name="connsiteX8" fmla="*/ 1115 w 397990"/>
              <a:gd name="connsiteY8" fmla="*/ 2918 h 28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990" h="282393">
                <a:moveTo>
                  <a:pt x="1115" y="2918"/>
                </a:moveTo>
                <a:cubicBezTo>
                  <a:pt x="12227" y="27260"/>
                  <a:pt x="168332" y="244218"/>
                  <a:pt x="191615" y="275968"/>
                </a:cubicBezTo>
                <a:cubicBezTo>
                  <a:pt x="214898" y="307718"/>
                  <a:pt x="152457" y="212468"/>
                  <a:pt x="140815" y="193418"/>
                </a:cubicBezTo>
                <a:cubicBezTo>
                  <a:pt x="129173" y="174368"/>
                  <a:pt x="114357" y="172781"/>
                  <a:pt x="121765" y="161668"/>
                </a:cubicBezTo>
                <a:cubicBezTo>
                  <a:pt x="129173" y="150556"/>
                  <a:pt x="184207" y="130447"/>
                  <a:pt x="185265" y="126743"/>
                </a:cubicBezTo>
                <a:cubicBezTo>
                  <a:pt x="186323" y="123039"/>
                  <a:pt x="92661" y="142089"/>
                  <a:pt x="128115" y="139443"/>
                </a:cubicBezTo>
                <a:cubicBezTo>
                  <a:pt x="163569" y="136797"/>
                  <a:pt x="398519" y="112455"/>
                  <a:pt x="397990" y="110868"/>
                </a:cubicBezTo>
                <a:cubicBezTo>
                  <a:pt x="397461" y="109281"/>
                  <a:pt x="185794" y="145793"/>
                  <a:pt x="124940" y="129918"/>
                </a:cubicBezTo>
                <a:cubicBezTo>
                  <a:pt x="64086" y="114043"/>
                  <a:pt x="-9997" y="-21424"/>
                  <a:pt x="1115" y="29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9" name="フリーフォーム 738">
            <a:extLst>
              <a:ext uri="{FF2B5EF4-FFF2-40B4-BE49-F238E27FC236}">
                <a16:creationId xmlns:a16="http://schemas.microsoft.com/office/drawing/2014/main" id="{1D6F786A-3E88-3B18-D87D-4E0849E178DF}"/>
              </a:ext>
            </a:extLst>
          </p:cNvPr>
          <p:cNvSpPr/>
          <p:nvPr/>
        </p:nvSpPr>
        <p:spPr>
          <a:xfrm>
            <a:off x="7699095" y="12286852"/>
            <a:ext cx="717538" cy="417289"/>
          </a:xfrm>
          <a:custGeom>
            <a:avLst/>
            <a:gdLst>
              <a:gd name="connsiteX0" fmla="*/ 441605 w 717538"/>
              <a:gd name="connsiteY0" fmla="*/ 184548 h 417289"/>
              <a:gd name="connsiteX1" fmla="*/ 663855 w 717538"/>
              <a:gd name="connsiteY1" fmla="*/ 324248 h 417289"/>
              <a:gd name="connsiteX2" fmla="*/ 600355 w 717538"/>
              <a:gd name="connsiteY2" fmla="*/ 397273 h 417289"/>
              <a:gd name="connsiteX3" fmla="*/ 425730 w 717538"/>
              <a:gd name="connsiteY3" fmla="*/ 336948 h 417289"/>
              <a:gd name="connsiteX4" fmla="*/ 422555 w 717538"/>
              <a:gd name="connsiteY4" fmla="*/ 349648 h 417289"/>
              <a:gd name="connsiteX5" fmla="*/ 3455 w 717538"/>
              <a:gd name="connsiteY5" fmla="*/ 67073 h 417289"/>
              <a:gd name="connsiteX6" fmla="*/ 222530 w 717538"/>
              <a:gd name="connsiteY6" fmla="*/ 346473 h 417289"/>
              <a:gd name="connsiteX7" fmla="*/ 209830 w 717538"/>
              <a:gd name="connsiteY7" fmla="*/ 327423 h 417289"/>
              <a:gd name="connsiteX8" fmla="*/ 162205 w 717538"/>
              <a:gd name="connsiteY8" fmla="*/ 244873 h 417289"/>
              <a:gd name="connsiteX9" fmla="*/ 492405 w 717538"/>
              <a:gd name="connsiteY9" fmla="*/ 400448 h 417289"/>
              <a:gd name="connsiteX10" fmla="*/ 238405 w 717538"/>
              <a:gd name="connsiteY10" fmla="*/ 235348 h 417289"/>
              <a:gd name="connsiteX11" fmla="*/ 219355 w 717538"/>
              <a:gd name="connsiteY11" fmla="*/ 206773 h 417289"/>
              <a:gd name="connsiteX12" fmla="*/ 587655 w 717538"/>
              <a:gd name="connsiteY12" fmla="*/ 400448 h 417289"/>
              <a:gd name="connsiteX13" fmla="*/ 701955 w 717538"/>
              <a:gd name="connsiteY13" fmla="*/ 362348 h 417289"/>
              <a:gd name="connsiteX14" fmla="*/ 279680 w 717538"/>
              <a:gd name="connsiteY14" fmla="*/ 3573 h 417289"/>
              <a:gd name="connsiteX15" fmla="*/ 441605 w 717538"/>
              <a:gd name="connsiteY15" fmla="*/ 184548 h 417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7538" h="417289">
                <a:moveTo>
                  <a:pt x="441605" y="184548"/>
                </a:moveTo>
                <a:cubicBezTo>
                  <a:pt x="505634" y="237994"/>
                  <a:pt x="637397" y="288794"/>
                  <a:pt x="663855" y="324248"/>
                </a:cubicBezTo>
                <a:cubicBezTo>
                  <a:pt x="690313" y="359702"/>
                  <a:pt x="640042" y="395156"/>
                  <a:pt x="600355" y="397273"/>
                </a:cubicBezTo>
                <a:cubicBezTo>
                  <a:pt x="560668" y="399390"/>
                  <a:pt x="455363" y="344885"/>
                  <a:pt x="425730" y="336948"/>
                </a:cubicBezTo>
                <a:cubicBezTo>
                  <a:pt x="396097" y="329011"/>
                  <a:pt x="492934" y="394627"/>
                  <a:pt x="422555" y="349648"/>
                </a:cubicBezTo>
                <a:cubicBezTo>
                  <a:pt x="352176" y="304669"/>
                  <a:pt x="36792" y="67602"/>
                  <a:pt x="3455" y="67073"/>
                </a:cubicBezTo>
                <a:cubicBezTo>
                  <a:pt x="-29882" y="66544"/>
                  <a:pt x="188134" y="303082"/>
                  <a:pt x="222530" y="346473"/>
                </a:cubicBezTo>
                <a:cubicBezTo>
                  <a:pt x="256926" y="389864"/>
                  <a:pt x="219884" y="344356"/>
                  <a:pt x="209830" y="327423"/>
                </a:cubicBezTo>
                <a:cubicBezTo>
                  <a:pt x="199776" y="310490"/>
                  <a:pt x="115109" y="232702"/>
                  <a:pt x="162205" y="244873"/>
                </a:cubicBezTo>
                <a:cubicBezTo>
                  <a:pt x="209301" y="257044"/>
                  <a:pt x="479705" y="402035"/>
                  <a:pt x="492405" y="400448"/>
                </a:cubicBezTo>
                <a:cubicBezTo>
                  <a:pt x="505105" y="398861"/>
                  <a:pt x="283913" y="267627"/>
                  <a:pt x="238405" y="235348"/>
                </a:cubicBezTo>
                <a:cubicBezTo>
                  <a:pt x="192897" y="203069"/>
                  <a:pt x="161147" y="179256"/>
                  <a:pt x="219355" y="206773"/>
                </a:cubicBezTo>
                <a:cubicBezTo>
                  <a:pt x="277563" y="234290"/>
                  <a:pt x="507222" y="374519"/>
                  <a:pt x="587655" y="400448"/>
                </a:cubicBezTo>
                <a:cubicBezTo>
                  <a:pt x="668088" y="426377"/>
                  <a:pt x="753284" y="428494"/>
                  <a:pt x="701955" y="362348"/>
                </a:cubicBezTo>
                <a:cubicBezTo>
                  <a:pt x="650626" y="296202"/>
                  <a:pt x="318309" y="32677"/>
                  <a:pt x="279680" y="3573"/>
                </a:cubicBezTo>
                <a:cubicBezTo>
                  <a:pt x="241051" y="-25531"/>
                  <a:pt x="377576" y="131102"/>
                  <a:pt x="441605" y="1845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0" name="フリーフォーム 739">
            <a:extLst>
              <a:ext uri="{FF2B5EF4-FFF2-40B4-BE49-F238E27FC236}">
                <a16:creationId xmlns:a16="http://schemas.microsoft.com/office/drawing/2014/main" id="{129F9785-FE14-5642-4629-1EE7212FDE3E}"/>
              </a:ext>
            </a:extLst>
          </p:cNvPr>
          <p:cNvSpPr/>
          <p:nvPr/>
        </p:nvSpPr>
        <p:spPr>
          <a:xfrm>
            <a:off x="8297451" y="12182115"/>
            <a:ext cx="314145" cy="476966"/>
          </a:xfrm>
          <a:custGeom>
            <a:avLst/>
            <a:gdLst>
              <a:gd name="connsiteX0" fmla="*/ 59149 w 314145"/>
              <a:gd name="connsiteY0" fmla="*/ 235310 h 476966"/>
              <a:gd name="connsiteX1" fmla="*/ 240124 w 314145"/>
              <a:gd name="connsiteY1" fmla="*/ 333735 h 476966"/>
              <a:gd name="connsiteX2" fmla="*/ 294099 w 314145"/>
              <a:gd name="connsiteY2" fmla="*/ 422635 h 476966"/>
              <a:gd name="connsiteX3" fmla="*/ 294099 w 314145"/>
              <a:gd name="connsiteY3" fmla="*/ 476610 h 476966"/>
              <a:gd name="connsiteX4" fmla="*/ 52799 w 314145"/>
              <a:gd name="connsiteY4" fmla="*/ 397235 h 476966"/>
              <a:gd name="connsiteX5" fmla="*/ 17874 w 314145"/>
              <a:gd name="connsiteY5" fmla="*/ 368660 h 476966"/>
              <a:gd name="connsiteX6" fmla="*/ 278224 w 314145"/>
              <a:gd name="connsiteY6" fmla="*/ 451210 h 476966"/>
              <a:gd name="connsiteX7" fmla="*/ 255999 w 314145"/>
              <a:gd name="connsiteY7" fmla="*/ 387710 h 476966"/>
              <a:gd name="connsiteX8" fmla="*/ 59149 w 314145"/>
              <a:gd name="connsiteY8" fmla="*/ 360 h 476966"/>
              <a:gd name="connsiteX9" fmla="*/ 224249 w 314145"/>
              <a:gd name="connsiteY9" fmla="*/ 317860 h 476966"/>
              <a:gd name="connsiteX10" fmla="*/ 233774 w 314145"/>
              <a:gd name="connsiteY10" fmla="*/ 330560 h 476966"/>
              <a:gd name="connsiteX11" fmla="*/ 144874 w 314145"/>
              <a:gd name="connsiteY11" fmla="*/ 260710 h 476966"/>
              <a:gd name="connsiteX12" fmla="*/ 59149 w 314145"/>
              <a:gd name="connsiteY12" fmla="*/ 235310 h 4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145" h="476966">
                <a:moveTo>
                  <a:pt x="59149" y="235310"/>
                </a:moveTo>
                <a:cubicBezTo>
                  <a:pt x="75024" y="247481"/>
                  <a:pt x="200966" y="302514"/>
                  <a:pt x="240124" y="333735"/>
                </a:cubicBezTo>
                <a:cubicBezTo>
                  <a:pt x="279282" y="364956"/>
                  <a:pt x="285103" y="398823"/>
                  <a:pt x="294099" y="422635"/>
                </a:cubicBezTo>
                <a:cubicBezTo>
                  <a:pt x="303095" y="446447"/>
                  <a:pt x="334316" y="480843"/>
                  <a:pt x="294099" y="476610"/>
                </a:cubicBezTo>
                <a:cubicBezTo>
                  <a:pt x="253882" y="472377"/>
                  <a:pt x="98836" y="415227"/>
                  <a:pt x="52799" y="397235"/>
                </a:cubicBezTo>
                <a:cubicBezTo>
                  <a:pt x="6762" y="379243"/>
                  <a:pt x="-19697" y="359664"/>
                  <a:pt x="17874" y="368660"/>
                </a:cubicBezTo>
                <a:cubicBezTo>
                  <a:pt x="55445" y="377656"/>
                  <a:pt x="238537" y="448035"/>
                  <a:pt x="278224" y="451210"/>
                </a:cubicBezTo>
                <a:cubicBezTo>
                  <a:pt x="317911" y="454385"/>
                  <a:pt x="292512" y="462852"/>
                  <a:pt x="255999" y="387710"/>
                </a:cubicBezTo>
                <a:cubicBezTo>
                  <a:pt x="219486" y="312568"/>
                  <a:pt x="64441" y="12002"/>
                  <a:pt x="59149" y="360"/>
                </a:cubicBezTo>
                <a:cubicBezTo>
                  <a:pt x="53857" y="-11282"/>
                  <a:pt x="195145" y="262827"/>
                  <a:pt x="224249" y="317860"/>
                </a:cubicBezTo>
                <a:cubicBezTo>
                  <a:pt x="253353" y="372893"/>
                  <a:pt x="247003" y="340085"/>
                  <a:pt x="233774" y="330560"/>
                </a:cubicBezTo>
                <a:cubicBezTo>
                  <a:pt x="220545" y="321035"/>
                  <a:pt x="171332" y="279231"/>
                  <a:pt x="144874" y="260710"/>
                </a:cubicBezTo>
                <a:cubicBezTo>
                  <a:pt x="118416" y="242189"/>
                  <a:pt x="43274" y="223139"/>
                  <a:pt x="59149" y="2353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1" name="フリーフォーム 740">
            <a:extLst>
              <a:ext uri="{FF2B5EF4-FFF2-40B4-BE49-F238E27FC236}">
                <a16:creationId xmlns:a16="http://schemas.microsoft.com/office/drawing/2014/main" id="{42F69853-B249-E153-D98E-5BD4EEE9A762}"/>
              </a:ext>
            </a:extLst>
          </p:cNvPr>
          <p:cNvSpPr/>
          <p:nvPr/>
        </p:nvSpPr>
        <p:spPr>
          <a:xfrm>
            <a:off x="8137282" y="12541223"/>
            <a:ext cx="224780" cy="128457"/>
          </a:xfrm>
          <a:custGeom>
            <a:avLst/>
            <a:gdLst>
              <a:gd name="connsiteX0" fmla="*/ 57393 w 224780"/>
              <a:gd name="connsiteY0" fmla="*/ 27 h 128457"/>
              <a:gd name="connsiteX1" fmla="*/ 187568 w 224780"/>
              <a:gd name="connsiteY1" fmla="*/ 82577 h 128457"/>
              <a:gd name="connsiteX2" fmla="*/ 165343 w 224780"/>
              <a:gd name="connsiteY2" fmla="*/ 98452 h 128457"/>
              <a:gd name="connsiteX3" fmla="*/ 243 w 224780"/>
              <a:gd name="connsiteY3" fmla="*/ 54002 h 128457"/>
              <a:gd name="connsiteX4" fmla="*/ 206618 w 224780"/>
              <a:gd name="connsiteY4" fmla="*/ 127027 h 128457"/>
              <a:gd name="connsiteX5" fmla="*/ 193918 w 224780"/>
              <a:gd name="connsiteY5" fmla="*/ 92102 h 128457"/>
              <a:gd name="connsiteX6" fmla="*/ 57393 w 224780"/>
              <a:gd name="connsiteY6" fmla="*/ 27 h 12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80" h="128457">
                <a:moveTo>
                  <a:pt x="57393" y="27"/>
                </a:moveTo>
                <a:cubicBezTo>
                  <a:pt x="56335" y="-1561"/>
                  <a:pt x="169576" y="66173"/>
                  <a:pt x="187568" y="82577"/>
                </a:cubicBezTo>
                <a:cubicBezTo>
                  <a:pt x="205560" y="98981"/>
                  <a:pt x="196564" y="103214"/>
                  <a:pt x="165343" y="98452"/>
                </a:cubicBezTo>
                <a:cubicBezTo>
                  <a:pt x="134122" y="93690"/>
                  <a:pt x="-6636" y="49240"/>
                  <a:pt x="243" y="54002"/>
                </a:cubicBezTo>
                <a:cubicBezTo>
                  <a:pt x="7122" y="58764"/>
                  <a:pt x="174339" y="120677"/>
                  <a:pt x="206618" y="127027"/>
                </a:cubicBezTo>
                <a:cubicBezTo>
                  <a:pt x="238897" y="133377"/>
                  <a:pt x="224080" y="118031"/>
                  <a:pt x="193918" y="92102"/>
                </a:cubicBezTo>
                <a:cubicBezTo>
                  <a:pt x="163756" y="66173"/>
                  <a:pt x="58451" y="1615"/>
                  <a:pt x="57393" y="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2" name="フリーフォーム 741">
            <a:extLst>
              <a:ext uri="{FF2B5EF4-FFF2-40B4-BE49-F238E27FC236}">
                <a16:creationId xmlns:a16="http://schemas.microsoft.com/office/drawing/2014/main" id="{705E53A6-3600-A6E7-35B7-BB2A3BAA2FE1}"/>
              </a:ext>
            </a:extLst>
          </p:cNvPr>
          <p:cNvSpPr/>
          <p:nvPr/>
        </p:nvSpPr>
        <p:spPr>
          <a:xfrm>
            <a:off x="8250187" y="12490048"/>
            <a:ext cx="313333" cy="112202"/>
          </a:xfrm>
          <a:custGeom>
            <a:avLst/>
            <a:gdLst>
              <a:gd name="connsiteX0" fmla="*/ 208013 w 313333"/>
              <a:gd name="connsiteY0" fmla="*/ 402 h 112202"/>
              <a:gd name="connsiteX1" fmla="*/ 277863 w 313333"/>
              <a:gd name="connsiteY1" fmla="*/ 44852 h 112202"/>
              <a:gd name="connsiteX2" fmla="*/ 293738 w 313333"/>
              <a:gd name="connsiteY2" fmla="*/ 111527 h 112202"/>
              <a:gd name="connsiteX3" fmla="*/ 1638 w 313333"/>
              <a:gd name="connsiteY3" fmla="*/ 402 h 112202"/>
              <a:gd name="connsiteX4" fmla="*/ 179438 w 313333"/>
              <a:gd name="connsiteY4" fmla="*/ 86127 h 112202"/>
              <a:gd name="connsiteX5" fmla="*/ 268338 w 313333"/>
              <a:gd name="connsiteY5" fmla="*/ 105177 h 112202"/>
              <a:gd name="connsiteX6" fmla="*/ 281038 w 313333"/>
              <a:gd name="connsiteY6" fmla="*/ 70252 h 112202"/>
              <a:gd name="connsiteX7" fmla="*/ 208013 w 313333"/>
              <a:gd name="connsiteY7" fmla="*/ 402 h 11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333" h="112202">
                <a:moveTo>
                  <a:pt x="208013" y="402"/>
                </a:moveTo>
                <a:cubicBezTo>
                  <a:pt x="207484" y="-3831"/>
                  <a:pt x="263576" y="26331"/>
                  <a:pt x="277863" y="44852"/>
                </a:cubicBezTo>
                <a:cubicBezTo>
                  <a:pt x="292150" y="63373"/>
                  <a:pt x="339776" y="118935"/>
                  <a:pt x="293738" y="111527"/>
                </a:cubicBezTo>
                <a:cubicBezTo>
                  <a:pt x="247701" y="104119"/>
                  <a:pt x="20688" y="4635"/>
                  <a:pt x="1638" y="402"/>
                </a:cubicBezTo>
                <a:cubicBezTo>
                  <a:pt x="-17412" y="-3831"/>
                  <a:pt x="134988" y="68665"/>
                  <a:pt x="179438" y="86127"/>
                </a:cubicBezTo>
                <a:cubicBezTo>
                  <a:pt x="223888" y="103589"/>
                  <a:pt x="251405" y="107823"/>
                  <a:pt x="268338" y="105177"/>
                </a:cubicBezTo>
                <a:cubicBezTo>
                  <a:pt x="285271" y="102531"/>
                  <a:pt x="290034" y="85069"/>
                  <a:pt x="281038" y="70252"/>
                </a:cubicBezTo>
                <a:cubicBezTo>
                  <a:pt x="272042" y="55435"/>
                  <a:pt x="208542" y="4635"/>
                  <a:pt x="208013" y="4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3" name="フリーフォーム 742">
            <a:extLst>
              <a:ext uri="{FF2B5EF4-FFF2-40B4-BE49-F238E27FC236}">
                <a16:creationId xmlns:a16="http://schemas.microsoft.com/office/drawing/2014/main" id="{8307BAF8-0473-C82C-0971-BA52469DA0F3}"/>
              </a:ext>
            </a:extLst>
          </p:cNvPr>
          <p:cNvSpPr/>
          <p:nvPr/>
        </p:nvSpPr>
        <p:spPr>
          <a:xfrm>
            <a:off x="8312150" y="12473780"/>
            <a:ext cx="207866" cy="57945"/>
          </a:xfrm>
          <a:custGeom>
            <a:avLst/>
            <a:gdLst>
              <a:gd name="connsiteX0" fmla="*/ 0 w 207866"/>
              <a:gd name="connsiteY0" fmla="*/ 57945 h 57945"/>
              <a:gd name="connsiteX1" fmla="*/ 206375 w 207866"/>
              <a:gd name="connsiteY1" fmla="*/ 795 h 57945"/>
              <a:gd name="connsiteX2" fmla="*/ 98425 w 207866"/>
              <a:gd name="connsiteY2" fmla="*/ 23020 h 57945"/>
              <a:gd name="connsiteX3" fmla="*/ 0 w 207866"/>
              <a:gd name="connsiteY3" fmla="*/ 57945 h 5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866" h="57945">
                <a:moveTo>
                  <a:pt x="0" y="57945"/>
                </a:moveTo>
                <a:lnTo>
                  <a:pt x="206375" y="795"/>
                </a:lnTo>
                <a:cubicBezTo>
                  <a:pt x="222779" y="-5026"/>
                  <a:pt x="98425" y="23020"/>
                  <a:pt x="98425" y="23020"/>
                </a:cubicBezTo>
                <a:lnTo>
                  <a:pt x="0" y="57945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4" name="フリーフォーム 743">
            <a:extLst>
              <a:ext uri="{FF2B5EF4-FFF2-40B4-BE49-F238E27FC236}">
                <a16:creationId xmlns:a16="http://schemas.microsoft.com/office/drawing/2014/main" id="{54AD8BF2-E0EF-7B24-1D10-6FE95E49CF48}"/>
              </a:ext>
            </a:extLst>
          </p:cNvPr>
          <p:cNvSpPr/>
          <p:nvPr/>
        </p:nvSpPr>
        <p:spPr>
          <a:xfrm>
            <a:off x="8099378" y="12487264"/>
            <a:ext cx="173298" cy="107989"/>
          </a:xfrm>
          <a:custGeom>
            <a:avLst/>
            <a:gdLst>
              <a:gd name="connsiteX0" fmla="*/ 47 w 173298"/>
              <a:gd name="connsiteY0" fmla="*/ 11 h 107989"/>
              <a:gd name="connsiteX1" fmla="*/ 171497 w 173298"/>
              <a:gd name="connsiteY1" fmla="*/ 88911 h 107989"/>
              <a:gd name="connsiteX2" fmla="*/ 85772 w 173298"/>
              <a:gd name="connsiteY2" fmla="*/ 98436 h 107989"/>
              <a:gd name="connsiteX3" fmla="*/ 19097 w 173298"/>
              <a:gd name="connsiteY3" fmla="*/ 107961 h 107989"/>
              <a:gd name="connsiteX4" fmla="*/ 152447 w 173298"/>
              <a:gd name="connsiteY4" fmla="*/ 95261 h 107989"/>
              <a:gd name="connsiteX5" fmla="*/ 47 w 173298"/>
              <a:gd name="connsiteY5" fmla="*/ 11 h 10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298" h="107989">
                <a:moveTo>
                  <a:pt x="47" y="11"/>
                </a:moveTo>
                <a:cubicBezTo>
                  <a:pt x="3222" y="-1047"/>
                  <a:pt x="157209" y="72507"/>
                  <a:pt x="171497" y="88911"/>
                </a:cubicBezTo>
                <a:cubicBezTo>
                  <a:pt x="185785" y="105315"/>
                  <a:pt x="111172" y="95261"/>
                  <a:pt x="85772" y="98436"/>
                </a:cubicBezTo>
                <a:cubicBezTo>
                  <a:pt x="60372" y="101611"/>
                  <a:pt x="7985" y="108490"/>
                  <a:pt x="19097" y="107961"/>
                </a:cubicBezTo>
                <a:cubicBezTo>
                  <a:pt x="30209" y="107432"/>
                  <a:pt x="150860" y="109019"/>
                  <a:pt x="152447" y="95261"/>
                </a:cubicBezTo>
                <a:cubicBezTo>
                  <a:pt x="154034" y="81503"/>
                  <a:pt x="-3128" y="1069"/>
                  <a:pt x="47" y="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5" name="フリーフォーム 744">
            <a:extLst>
              <a:ext uri="{FF2B5EF4-FFF2-40B4-BE49-F238E27FC236}">
                <a16:creationId xmlns:a16="http://schemas.microsoft.com/office/drawing/2014/main" id="{925157E4-4AFD-6822-C967-15A3B9DADDB6}"/>
              </a:ext>
            </a:extLst>
          </p:cNvPr>
          <p:cNvSpPr/>
          <p:nvPr/>
        </p:nvSpPr>
        <p:spPr>
          <a:xfrm>
            <a:off x="7804731" y="12269565"/>
            <a:ext cx="318243" cy="215800"/>
          </a:xfrm>
          <a:custGeom>
            <a:avLst/>
            <a:gdLst>
              <a:gd name="connsiteX0" fmla="*/ 5769 w 318243"/>
              <a:gd name="connsiteY0" fmla="*/ 27210 h 215800"/>
              <a:gd name="connsiteX1" fmla="*/ 301044 w 318243"/>
              <a:gd name="connsiteY1" fmla="*/ 173260 h 215800"/>
              <a:gd name="connsiteX2" fmla="*/ 170869 w 318243"/>
              <a:gd name="connsiteY2" fmla="*/ 93885 h 215800"/>
              <a:gd name="connsiteX3" fmla="*/ 316919 w 318243"/>
              <a:gd name="connsiteY3" fmla="*/ 214535 h 215800"/>
              <a:gd name="connsiteX4" fmla="*/ 66094 w 318243"/>
              <a:gd name="connsiteY4" fmla="*/ 1810 h 215800"/>
              <a:gd name="connsiteX5" fmla="*/ 186744 w 318243"/>
              <a:gd name="connsiteY5" fmla="*/ 112935 h 215800"/>
              <a:gd name="connsiteX6" fmla="*/ 69269 w 318243"/>
              <a:gd name="connsiteY6" fmla="*/ 128810 h 215800"/>
              <a:gd name="connsiteX7" fmla="*/ 59744 w 318243"/>
              <a:gd name="connsiteY7" fmla="*/ 135160 h 215800"/>
              <a:gd name="connsiteX8" fmla="*/ 101019 w 318243"/>
              <a:gd name="connsiteY8" fmla="*/ 78010 h 215800"/>
              <a:gd name="connsiteX9" fmla="*/ 5769 w 318243"/>
              <a:gd name="connsiteY9" fmla="*/ 27210 h 21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243" h="215800">
                <a:moveTo>
                  <a:pt x="5769" y="27210"/>
                </a:moveTo>
                <a:cubicBezTo>
                  <a:pt x="39106" y="43085"/>
                  <a:pt x="273527" y="162148"/>
                  <a:pt x="301044" y="173260"/>
                </a:cubicBezTo>
                <a:cubicBezTo>
                  <a:pt x="328561" y="184372"/>
                  <a:pt x="168223" y="87006"/>
                  <a:pt x="170869" y="93885"/>
                </a:cubicBezTo>
                <a:cubicBezTo>
                  <a:pt x="173515" y="100764"/>
                  <a:pt x="334381" y="229881"/>
                  <a:pt x="316919" y="214535"/>
                </a:cubicBezTo>
                <a:cubicBezTo>
                  <a:pt x="299457" y="199189"/>
                  <a:pt x="87790" y="18743"/>
                  <a:pt x="66094" y="1810"/>
                </a:cubicBezTo>
                <a:cubicBezTo>
                  <a:pt x="44398" y="-15123"/>
                  <a:pt x="186215" y="91768"/>
                  <a:pt x="186744" y="112935"/>
                </a:cubicBezTo>
                <a:cubicBezTo>
                  <a:pt x="187273" y="134102"/>
                  <a:pt x="90436" y="125106"/>
                  <a:pt x="69269" y="128810"/>
                </a:cubicBezTo>
                <a:cubicBezTo>
                  <a:pt x="48102" y="132514"/>
                  <a:pt x="54452" y="143627"/>
                  <a:pt x="59744" y="135160"/>
                </a:cubicBezTo>
                <a:cubicBezTo>
                  <a:pt x="65036" y="126693"/>
                  <a:pt x="107898" y="97060"/>
                  <a:pt x="101019" y="78010"/>
                </a:cubicBezTo>
                <a:cubicBezTo>
                  <a:pt x="94140" y="58960"/>
                  <a:pt x="-27568" y="11335"/>
                  <a:pt x="5769" y="272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6" name="フリーフォーム 745">
            <a:extLst>
              <a:ext uri="{FF2B5EF4-FFF2-40B4-BE49-F238E27FC236}">
                <a16:creationId xmlns:a16="http://schemas.microsoft.com/office/drawing/2014/main" id="{23151F85-067F-F38D-A279-180178939064}"/>
              </a:ext>
            </a:extLst>
          </p:cNvPr>
          <p:cNvSpPr/>
          <p:nvPr/>
        </p:nvSpPr>
        <p:spPr>
          <a:xfrm>
            <a:off x="7423061" y="12372864"/>
            <a:ext cx="184828" cy="25600"/>
          </a:xfrm>
          <a:custGeom>
            <a:avLst/>
            <a:gdLst>
              <a:gd name="connsiteX0" fmla="*/ 89 w 184828"/>
              <a:gd name="connsiteY0" fmla="*/ 15986 h 25600"/>
              <a:gd name="connsiteX1" fmla="*/ 158839 w 184828"/>
              <a:gd name="connsiteY1" fmla="*/ 111 h 25600"/>
              <a:gd name="connsiteX2" fmla="*/ 92164 w 184828"/>
              <a:gd name="connsiteY2" fmla="*/ 25511 h 25600"/>
              <a:gd name="connsiteX3" fmla="*/ 184239 w 184828"/>
              <a:gd name="connsiteY3" fmla="*/ 9636 h 25600"/>
              <a:gd name="connsiteX4" fmla="*/ 89 w 184828"/>
              <a:gd name="connsiteY4" fmla="*/ 15986 h 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28" h="25600">
                <a:moveTo>
                  <a:pt x="89" y="15986"/>
                </a:moveTo>
                <a:cubicBezTo>
                  <a:pt x="-4144" y="14399"/>
                  <a:pt x="143493" y="-1477"/>
                  <a:pt x="158839" y="111"/>
                </a:cubicBezTo>
                <a:cubicBezTo>
                  <a:pt x="174185" y="1698"/>
                  <a:pt x="87931" y="23924"/>
                  <a:pt x="92164" y="25511"/>
                </a:cubicBezTo>
                <a:cubicBezTo>
                  <a:pt x="96397" y="27098"/>
                  <a:pt x="193235" y="6990"/>
                  <a:pt x="184239" y="9636"/>
                </a:cubicBezTo>
                <a:cubicBezTo>
                  <a:pt x="175243" y="12282"/>
                  <a:pt x="4322" y="17573"/>
                  <a:pt x="89" y="159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7" name="フリーフォーム 746">
            <a:extLst>
              <a:ext uri="{FF2B5EF4-FFF2-40B4-BE49-F238E27FC236}">
                <a16:creationId xmlns:a16="http://schemas.microsoft.com/office/drawing/2014/main" id="{8A5AD82C-F83F-9400-7B9C-412E69A07976}"/>
              </a:ext>
            </a:extLst>
          </p:cNvPr>
          <p:cNvSpPr/>
          <p:nvPr/>
        </p:nvSpPr>
        <p:spPr>
          <a:xfrm>
            <a:off x="7227123" y="12090366"/>
            <a:ext cx="250106" cy="556000"/>
          </a:xfrm>
          <a:custGeom>
            <a:avLst/>
            <a:gdLst>
              <a:gd name="connsiteX0" fmla="*/ 40452 w 250106"/>
              <a:gd name="connsiteY0" fmla="*/ 34 h 556000"/>
              <a:gd name="connsiteX1" fmla="*/ 81727 w 250106"/>
              <a:gd name="connsiteY1" fmla="*/ 260384 h 556000"/>
              <a:gd name="connsiteX2" fmla="*/ 154752 w 250106"/>
              <a:gd name="connsiteY2" fmla="*/ 384209 h 556000"/>
              <a:gd name="connsiteX3" fmla="*/ 123002 w 250106"/>
              <a:gd name="connsiteY3" fmla="*/ 339759 h 556000"/>
              <a:gd name="connsiteX4" fmla="*/ 250002 w 250106"/>
              <a:gd name="connsiteY4" fmla="*/ 555659 h 556000"/>
              <a:gd name="connsiteX5" fmla="*/ 142052 w 250106"/>
              <a:gd name="connsiteY5" fmla="*/ 384209 h 556000"/>
              <a:gd name="connsiteX6" fmla="*/ 2352 w 250106"/>
              <a:gd name="connsiteY6" fmla="*/ 171484 h 556000"/>
              <a:gd name="connsiteX7" fmla="*/ 53152 w 250106"/>
              <a:gd name="connsiteY7" fmla="*/ 241334 h 556000"/>
              <a:gd name="connsiteX8" fmla="*/ 40452 w 250106"/>
              <a:gd name="connsiteY8" fmla="*/ 34 h 5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106" h="556000">
                <a:moveTo>
                  <a:pt x="40452" y="34"/>
                </a:moveTo>
                <a:cubicBezTo>
                  <a:pt x="45214" y="3209"/>
                  <a:pt x="62677" y="196355"/>
                  <a:pt x="81727" y="260384"/>
                </a:cubicBezTo>
                <a:cubicBezTo>
                  <a:pt x="100777" y="324413"/>
                  <a:pt x="147873" y="370980"/>
                  <a:pt x="154752" y="384209"/>
                </a:cubicBezTo>
                <a:cubicBezTo>
                  <a:pt x="161631" y="397438"/>
                  <a:pt x="107127" y="311184"/>
                  <a:pt x="123002" y="339759"/>
                </a:cubicBezTo>
                <a:cubicBezTo>
                  <a:pt x="138877" y="368334"/>
                  <a:pt x="246827" y="548251"/>
                  <a:pt x="250002" y="555659"/>
                </a:cubicBezTo>
                <a:cubicBezTo>
                  <a:pt x="253177" y="563067"/>
                  <a:pt x="183327" y="448238"/>
                  <a:pt x="142052" y="384209"/>
                </a:cubicBezTo>
                <a:cubicBezTo>
                  <a:pt x="100777" y="320180"/>
                  <a:pt x="17169" y="195296"/>
                  <a:pt x="2352" y="171484"/>
                </a:cubicBezTo>
                <a:cubicBezTo>
                  <a:pt x="-12465" y="147672"/>
                  <a:pt x="47331" y="270438"/>
                  <a:pt x="53152" y="241334"/>
                </a:cubicBezTo>
                <a:cubicBezTo>
                  <a:pt x="58973" y="212230"/>
                  <a:pt x="35690" y="-3141"/>
                  <a:pt x="40452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8" name="フリーフォーム 747">
            <a:extLst>
              <a:ext uri="{FF2B5EF4-FFF2-40B4-BE49-F238E27FC236}">
                <a16:creationId xmlns:a16="http://schemas.microsoft.com/office/drawing/2014/main" id="{B1A3F0A4-1EEB-4B35-7CDF-DEF276AF100E}"/>
              </a:ext>
            </a:extLst>
          </p:cNvPr>
          <p:cNvSpPr/>
          <p:nvPr/>
        </p:nvSpPr>
        <p:spPr>
          <a:xfrm>
            <a:off x="7549646" y="12684078"/>
            <a:ext cx="376661" cy="38400"/>
          </a:xfrm>
          <a:custGeom>
            <a:avLst/>
            <a:gdLst>
              <a:gd name="connsiteX0" fmla="*/ 504 w 376661"/>
              <a:gd name="connsiteY0" fmla="*/ 28622 h 38400"/>
              <a:gd name="connsiteX1" fmla="*/ 365629 w 376661"/>
              <a:gd name="connsiteY1" fmla="*/ 47 h 38400"/>
              <a:gd name="connsiteX2" fmla="*/ 270379 w 376661"/>
              <a:gd name="connsiteY2" fmla="*/ 22272 h 38400"/>
              <a:gd name="connsiteX3" fmla="*/ 152904 w 376661"/>
              <a:gd name="connsiteY3" fmla="*/ 38147 h 38400"/>
              <a:gd name="connsiteX4" fmla="*/ 283079 w 376661"/>
              <a:gd name="connsiteY4" fmla="*/ 9572 h 38400"/>
              <a:gd name="connsiteX5" fmla="*/ 504 w 376661"/>
              <a:gd name="connsiteY5" fmla="*/ 28622 h 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661" h="38400">
                <a:moveTo>
                  <a:pt x="504" y="28622"/>
                </a:moveTo>
                <a:cubicBezTo>
                  <a:pt x="14262" y="27035"/>
                  <a:pt x="320650" y="1105"/>
                  <a:pt x="365629" y="47"/>
                </a:cubicBezTo>
                <a:cubicBezTo>
                  <a:pt x="410608" y="-1011"/>
                  <a:pt x="305833" y="15922"/>
                  <a:pt x="270379" y="22272"/>
                </a:cubicBezTo>
                <a:cubicBezTo>
                  <a:pt x="234925" y="28622"/>
                  <a:pt x="150787" y="40264"/>
                  <a:pt x="152904" y="38147"/>
                </a:cubicBezTo>
                <a:cubicBezTo>
                  <a:pt x="155021" y="36030"/>
                  <a:pt x="307421" y="12747"/>
                  <a:pt x="283079" y="9572"/>
                </a:cubicBezTo>
                <a:cubicBezTo>
                  <a:pt x="258737" y="6397"/>
                  <a:pt x="-13254" y="30209"/>
                  <a:pt x="504" y="286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9" name="フリーフォーム 748">
            <a:extLst>
              <a:ext uri="{FF2B5EF4-FFF2-40B4-BE49-F238E27FC236}">
                <a16:creationId xmlns:a16="http://schemas.microsoft.com/office/drawing/2014/main" id="{8D1E5F0E-7413-5CD2-824B-C3CCADA32B90}"/>
              </a:ext>
            </a:extLst>
          </p:cNvPr>
          <p:cNvSpPr/>
          <p:nvPr/>
        </p:nvSpPr>
        <p:spPr>
          <a:xfrm>
            <a:off x="7492995" y="12402403"/>
            <a:ext cx="415965" cy="253481"/>
          </a:xfrm>
          <a:custGeom>
            <a:avLst/>
            <a:gdLst>
              <a:gd name="connsiteX0" fmla="*/ 5 w 415965"/>
              <a:gd name="connsiteY0" fmla="*/ 107097 h 253481"/>
              <a:gd name="connsiteX1" fmla="*/ 200030 w 415965"/>
              <a:gd name="connsiteY1" fmla="*/ 91222 h 253481"/>
              <a:gd name="connsiteX2" fmla="*/ 273055 w 415965"/>
              <a:gd name="connsiteY2" fmla="*/ 126147 h 253481"/>
              <a:gd name="connsiteX3" fmla="*/ 184155 w 415965"/>
              <a:gd name="connsiteY3" fmla="*/ 65822 h 253481"/>
              <a:gd name="connsiteX4" fmla="*/ 415930 w 415965"/>
              <a:gd name="connsiteY4" fmla="*/ 253147 h 253481"/>
              <a:gd name="connsiteX5" fmla="*/ 165105 w 415965"/>
              <a:gd name="connsiteY5" fmla="*/ 11847 h 253481"/>
              <a:gd name="connsiteX6" fmla="*/ 184155 w 415965"/>
              <a:gd name="connsiteY6" fmla="*/ 40422 h 253481"/>
              <a:gd name="connsiteX7" fmla="*/ 123830 w 415965"/>
              <a:gd name="connsiteY7" fmla="*/ 68997 h 253481"/>
              <a:gd name="connsiteX8" fmla="*/ 206380 w 415965"/>
              <a:gd name="connsiteY8" fmla="*/ 78522 h 253481"/>
              <a:gd name="connsiteX9" fmla="*/ 5 w 415965"/>
              <a:gd name="connsiteY9" fmla="*/ 107097 h 25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965" h="253481">
                <a:moveTo>
                  <a:pt x="5" y="107097"/>
                </a:moveTo>
                <a:cubicBezTo>
                  <a:pt x="-1053" y="109214"/>
                  <a:pt x="154522" y="88047"/>
                  <a:pt x="200030" y="91222"/>
                </a:cubicBezTo>
                <a:cubicBezTo>
                  <a:pt x="245538" y="94397"/>
                  <a:pt x="275701" y="130380"/>
                  <a:pt x="273055" y="126147"/>
                </a:cubicBezTo>
                <a:cubicBezTo>
                  <a:pt x="270409" y="121914"/>
                  <a:pt x="160343" y="44655"/>
                  <a:pt x="184155" y="65822"/>
                </a:cubicBezTo>
                <a:cubicBezTo>
                  <a:pt x="207968" y="86989"/>
                  <a:pt x="419105" y="262143"/>
                  <a:pt x="415930" y="253147"/>
                </a:cubicBezTo>
                <a:cubicBezTo>
                  <a:pt x="412755" y="244151"/>
                  <a:pt x="203734" y="47301"/>
                  <a:pt x="165105" y="11847"/>
                </a:cubicBezTo>
                <a:cubicBezTo>
                  <a:pt x="126476" y="-23607"/>
                  <a:pt x="191034" y="30897"/>
                  <a:pt x="184155" y="40422"/>
                </a:cubicBezTo>
                <a:cubicBezTo>
                  <a:pt x="177276" y="49947"/>
                  <a:pt x="120126" y="62647"/>
                  <a:pt x="123830" y="68997"/>
                </a:cubicBezTo>
                <a:cubicBezTo>
                  <a:pt x="127534" y="75347"/>
                  <a:pt x="228605" y="73759"/>
                  <a:pt x="206380" y="78522"/>
                </a:cubicBezTo>
                <a:cubicBezTo>
                  <a:pt x="184155" y="83284"/>
                  <a:pt x="1063" y="104980"/>
                  <a:pt x="5" y="1070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0" name="フリーフォーム 749">
            <a:extLst>
              <a:ext uri="{FF2B5EF4-FFF2-40B4-BE49-F238E27FC236}">
                <a16:creationId xmlns:a16="http://schemas.microsoft.com/office/drawing/2014/main" id="{A3734893-C66C-F3C6-3D57-201152E257B8}"/>
              </a:ext>
            </a:extLst>
          </p:cNvPr>
          <p:cNvSpPr/>
          <p:nvPr/>
        </p:nvSpPr>
        <p:spPr>
          <a:xfrm>
            <a:off x="7243528" y="12315280"/>
            <a:ext cx="197879" cy="308138"/>
          </a:xfrm>
          <a:custGeom>
            <a:avLst/>
            <a:gdLst>
              <a:gd name="connsiteX0" fmla="*/ 1822 w 197879"/>
              <a:gd name="connsiteY0" fmla="*/ 3720 h 308138"/>
              <a:gd name="connsiteX1" fmla="*/ 195497 w 197879"/>
              <a:gd name="connsiteY1" fmla="*/ 305345 h 308138"/>
              <a:gd name="connsiteX2" fmla="*/ 103422 w 197879"/>
              <a:gd name="connsiteY2" fmla="*/ 146595 h 308138"/>
              <a:gd name="connsiteX3" fmla="*/ 1822 w 197879"/>
              <a:gd name="connsiteY3" fmla="*/ 3720 h 3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879" h="308138">
                <a:moveTo>
                  <a:pt x="1822" y="3720"/>
                </a:moveTo>
                <a:cubicBezTo>
                  <a:pt x="17168" y="30178"/>
                  <a:pt x="178564" y="281533"/>
                  <a:pt x="195497" y="305345"/>
                </a:cubicBezTo>
                <a:cubicBezTo>
                  <a:pt x="212430" y="329158"/>
                  <a:pt x="134643" y="194220"/>
                  <a:pt x="103422" y="146595"/>
                </a:cubicBezTo>
                <a:cubicBezTo>
                  <a:pt x="72201" y="98970"/>
                  <a:pt x="-13524" y="-22738"/>
                  <a:pt x="1822" y="37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2" name="フリーフォーム 751">
            <a:extLst>
              <a:ext uri="{FF2B5EF4-FFF2-40B4-BE49-F238E27FC236}">
                <a16:creationId xmlns:a16="http://schemas.microsoft.com/office/drawing/2014/main" id="{707C71A9-5B0F-DC36-E578-2014A3C34AB6}"/>
              </a:ext>
            </a:extLst>
          </p:cNvPr>
          <p:cNvSpPr/>
          <p:nvPr/>
        </p:nvSpPr>
        <p:spPr>
          <a:xfrm>
            <a:off x="7196455" y="12247353"/>
            <a:ext cx="225704" cy="404234"/>
          </a:xfrm>
          <a:custGeom>
            <a:avLst/>
            <a:gdLst>
              <a:gd name="connsiteX0" fmla="*/ 4445 w 225704"/>
              <a:gd name="connsiteY0" fmla="*/ 4972 h 404234"/>
              <a:gd name="connsiteX1" fmla="*/ 207645 w 225704"/>
              <a:gd name="connsiteY1" fmla="*/ 376447 h 404234"/>
              <a:gd name="connsiteX2" fmla="*/ 198120 w 225704"/>
              <a:gd name="connsiteY2" fmla="*/ 351047 h 404234"/>
              <a:gd name="connsiteX3" fmla="*/ 52070 w 225704"/>
              <a:gd name="connsiteY3" fmla="*/ 141497 h 404234"/>
              <a:gd name="connsiteX4" fmla="*/ 64770 w 225704"/>
              <a:gd name="connsiteY4" fmla="*/ 160547 h 404234"/>
              <a:gd name="connsiteX5" fmla="*/ 4445 w 225704"/>
              <a:gd name="connsiteY5" fmla="*/ 4972 h 40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04" h="404234">
                <a:moveTo>
                  <a:pt x="4445" y="4972"/>
                </a:moveTo>
                <a:cubicBezTo>
                  <a:pt x="28257" y="40955"/>
                  <a:pt x="207645" y="376447"/>
                  <a:pt x="207645" y="376447"/>
                </a:cubicBezTo>
                <a:cubicBezTo>
                  <a:pt x="239924" y="434126"/>
                  <a:pt x="224049" y="390205"/>
                  <a:pt x="198120" y="351047"/>
                </a:cubicBezTo>
                <a:cubicBezTo>
                  <a:pt x="172191" y="311889"/>
                  <a:pt x="52070" y="141497"/>
                  <a:pt x="52070" y="141497"/>
                </a:cubicBezTo>
                <a:cubicBezTo>
                  <a:pt x="29845" y="109747"/>
                  <a:pt x="69532" y="181714"/>
                  <a:pt x="64770" y="160547"/>
                </a:cubicBezTo>
                <a:cubicBezTo>
                  <a:pt x="60008" y="139380"/>
                  <a:pt x="-19367" y="-31011"/>
                  <a:pt x="4445" y="49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3" name="フリーフォーム 752">
            <a:extLst>
              <a:ext uri="{FF2B5EF4-FFF2-40B4-BE49-F238E27FC236}">
                <a16:creationId xmlns:a16="http://schemas.microsoft.com/office/drawing/2014/main" id="{44AB90B1-0926-1A2A-4611-263F6A2419BB}"/>
              </a:ext>
            </a:extLst>
          </p:cNvPr>
          <p:cNvSpPr/>
          <p:nvPr/>
        </p:nvSpPr>
        <p:spPr>
          <a:xfrm>
            <a:off x="7188129" y="11572985"/>
            <a:ext cx="366714" cy="492541"/>
          </a:xfrm>
          <a:custGeom>
            <a:avLst/>
            <a:gdLst>
              <a:gd name="connsiteX0" fmla="*/ 73096 w 366714"/>
              <a:gd name="connsiteY0" fmla="*/ 6240 h 492541"/>
              <a:gd name="connsiteX1" fmla="*/ 177871 w 366714"/>
              <a:gd name="connsiteY1" fmla="*/ 476140 h 492541"/>
              <a:gd name="connsiteX2" fmla="*/ 168346 w 366714"/>
              <a:gd name="connsiteY2" fmla="*/ 377715 h 492541"/>
              <a:gd name="connsiteX3" fmla="*/ 142946 w 366714"/>
              <a:gd name="connsiteY3" fmla="*/ 301515 h 492541"/>
              <a:gd name="connsiteX4" fmla="*/ 298521 w 366714"/>
              <a:gd name="connsiteY4" fmla="*/ 441215 h 492541"/>
              <a:gd name="connsiteX5" fmla="*/ 317571 w 366714"/>
              <a:gd name="connsiteY5" fmla="*/ 469790 h 492541"/>
              <a:gd name="connsiteX6" fmla="*/ 298521 w 366714"/>
              <a:gd name="connsiteY6" fmla="*/ 368190 h 492541"/>
              <a:gd name="connsiteX7" fmla="*/ 257246 w 366714"/>
              <a:gd name="connsiteY7" fmla="*/ 295165 h 492541"/>
              <a:gd name="connsiteX8" fmla="*/ 333446 w 366714"/>
              <a:gd name="connsiteY8" fmla="*/ 399940 h 492541"/>
              <a:gd name="connsiteX9" fmla="*/ 365196 w 366714"/>
              <a:gd name="connsiteY9" fmla="*/ 349140 h 492541"/>
              <a:gd name="connsiteX10" fmla="*/ 288996 w 366714"/>
              <a:gd name="connsiteY10" fmla="*/ 409465 h 492541"/>
              <a:gd name="connsiteX11" fmla="*/ 168346 w 366714"/>
              <a:gd name="connsiteY11" fmla="*/ 323740 h 492541"/>
              <a:gd name="connsiteX12" fmla="*/ 247721 w 366714"/>
              <a:gd name="connsiteY12" fmla="*/ 206265 h 492541"/>
              <a:gd name="connsiteX13" fmla="*/ 139771 w 366714"/>
              <a:gd name="connsiteY13" fmla="*/ 304690 h 492541"/>
              <a:gd name="connsiteX14" fmla="*/ 71 w 366714"/>
              <a:gd name="connsiteY14" fmla="*/ 72915 h 492541"/>
              <a:gd name="connsiteX15" fmla="*/ 120721 w 366714"/>
              <a:gd name="connsiteY15" fmla="*/ 288815 h 492541"/>
              <a:gd name="connsiteX16" fmla="*/ 120721 w 366714"/>
              <a:gd name="connsiteY16" fmla="*/ 168165 h 492541"/>
              <a:gd name="connsiteX17" fmla="*/ 108021 w 366714"/>
              <a:gd name="connsiteY17" fmla="*/ 203090 h 492541"/>
              <a:gd name="connsiteX18" fmla="*/ 73096 w 366714"/>
              <a:gd name="connsiteY18" fmla="*/ 6240 h 49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6714" h="492541">
                <a:moveTo>
                  <a:pt x="73096" y="6240"/>
                </a:moveTo>
                <a:cubicBezTo>
                  <a:pt x="84738" y="51748"/>
                  <a:pt x="161996" y="414228"/>
                  <a:pt x="177871" y="476140"/>
                </a:cubicBezTo>
                <a:cubicBezTo>
                  <a:pt x="193746" y="538053"/>
                  <a:pt x="174167" y="406819"/>
                  <a:pt x="168346" y="377715"/>
                </a:cubicBezTo>
                <a:cubicBezTo>
                  <a:pt x="162525" y="348611"/>
                  <a:pt x="121250" y="290932"/>
                  <a:pt x="142946" y="301515"/>
                </a:cubicBezTo>
                <a:cubicBezTo>
                  <a:pt x="164642" y="312098"/>
                  <a:pt x="269417" y="413169"/>
                  <a:pt x="298521" y="441215"/>
                </a:cubicBezTo>
                <a:cubicBezTo>
                  <a:pt x="327625" y="469261"/>
                  <a:pt x="317571" y="481961"/>
                  <a:pt x="317571" y="469790"/>
                </a:cubicBezTo>
                <a:cubicBezTo>
                  <a:pt x="317571" y="457619"/>
                  <a:pt x="308575" y="397294"/>
                  <a:pt x="298521" y="368190"/>
                </a:cubicBezTo>
                <a:cubicBezTo>
                  <a:pt x="288467" y="339086"/>
                  <a:pt x="251425" y="289873"/>
                  <a:pt x="257246" y="295165"/>
                </a:cubicBezTo>
                <a:cubicBezTo>
                  <a:pt x="263067" y="300457"/>
                  <a:pt x="315454" y="390944"/>
                  <a:pt x="333446" y="399940"/>
                </a:cubicBezTo>
                <a:cubicBezTo>
                  <a:pt x="351438" y="408936"/>
                  <a:pt x="372604" y="347553"/>
                  <a:pt x="365196" y="349140"/>
                </a:cubicBezTo>
                <a:cubicBezTo>
                  <a:pt x="357788" y="350727"/>
                  <a:pt x="321804" y="413698"/>
                  <a:pt x="288996" y="409465"/>
                </a:cubicBezTo>
                <a:cubicBezTo>
                  <a:pt x="256188" y="405232"/>
                  <a:pt x="175225" y="357607"/>
                  <a:pt x="168346" y="323740"/>
                </a:cubicBezTo>
                <a:cubicBezTo>
                  <a:pt x="161467" y="289873"/>
                  <a:pt x="252483" y="209440"/>
                  <a:pt x="247721" y="206265"/>
                </a:cubicBezTo>
                <a:cubicBezTo>
                  <a:pt x="242959" y="203090"/>
                  <a:pt x="181046" y="326915"/>
                  <a:pt x="139771" y="304690"/>
                </a:cubicBezTo>
                <a:cubicBezTo>
                  <a:pt x="98496" y="282465"/>
                  <a:pt x="3246" y="75561"/>
                  <a:pt x="71" y="72915"/>
                </a:cubicBezTo>
                <a:cubicBezTo>
                  <a:pt x="-3104" y="70269"/>
                  <a:pt x="100613" y="272940"/>
                  <a:pt x="120721" y="288815"/>
                </a:cubicBezTo>
                <a:cubicBezTo>
                  <a:pt x="140829" y="304690"/>
                  <a:pt x="122838" y="182453"/>
                  <a:pt x="120721" y="168165"/>
                </a:cubicBezTo>
                <a:cubicBezTo>
                  <a:pt x="118604" y="153878"/>
                  <a:pt x="115429" y="227961"/>
                  <a:pt x="108021" y="203090"/>
                </a:cubicBezTo>
                <a:cubicBezTo>
                  <a:pt x="100613" y="178219"/>
                  <a:pt x="61454" y="-39268"/>
                  <a:pt x="73096" y="62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4" name="フリーフォーム 753">
            <a:extLst>
              <a:ext uri="{FF2B5EF4-FFF2-40B4-BE49-F238E27FC236}">
                <a16:creationId xmlns:a16="http://schemas.microsoft.com/office/drawing/2014/main" id="{86CB8D9C-7C82-E838-B341-B8FC236B26FE}"/>
              </a:ext>
            </a:extLst>
          </p:cNvPr>
          <p:cNvSpPr/>
          <p:nvPr/>
        </p:nvSpPr>
        <p:spPr>
          <a:xfrm>
            <a:off x="7420530" y="11091253"/>
            <a:ext cx="466426" cy="691043"/>
          </a:xfrm>
          <a:custGeom>
            <a:avLst/>
            <a:gdLst>
              <a:gd name="connsiteX0" fmla="*/ 81995 w 466426"/>
              <a:gd name="connsiteY0" fmla="*/ 265722 h 691043"/>
              <a:gd name="connsiteX1" fmla="*/ 91520 w 466426"/>
              <a:gd name="connsiteY1" fmla="*/ 110147 h 691043"/>
              <a:gd name="connsiteX2" fmla="*/ 310595 w 466426"/>
              <a:gd name="connsiteY2" fmla="*/ 487972 h 691043"/>
              <a:gd name="connsiteX3" fmla="*/ 294720 w 466426"/>
              <a:gd name="connsiteY3" fmla="*/ 367322 h 691043"/>
              <a:gd name="connsiteX4" fmla="*/ 459820 w 466426"/>
              <a:gd name="connsiteY4" fmla="*/ 684822 h 691043"/>
              <a:gd name="connsiteX5" fmla="*/ 34370 w 466426"/>
              <a:gd name="connsiteY5" fmla="*/ 30772 h 691043"/>
              <a:gd name="connsiteX6" fmla="*/ 28020 w 466426"/>
              <a:gd name="connsiteY6" fmla="*/ 97447 h 691043"/>
              <a:gd name="connsiteX7" fmla="*/ 50245 w 466426"/>
              <a:gd name="connsiteY7" fmla="*/ 14897 h 691043"/>
              <a:gd name="connsiteX8" fmla="*/ 81995 w 466426"/>
              <a:gd name="connsiteY8" fmla="*/ 265722 h 69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426" h="691043">
                <a:moveTo>
                  <a:pt x="81995" y="265722"/>
                </a:moveTo>
                <a:cubicBezTo>
                  <a:pt x="88874" y="281597"/>
                  <a:pt x="53420" y="73105"/>
                  <a:pt x="91520" y="110147"/>
                </a:cubicBezTo>
                <a:cubicBezTo>
                  <a:pt x="129620" y="147189"/>
                  <a:pt x="276728" y="445109"/>
                  <a:pt x="310595" y="487972"/>
                </a:cubicBezTo>
                <a:cubicBezTo>
                  <a:pt x="344462" y="530835"/>
                  <a:pt x="269849" y="334514"/>
                  <a:pt x="294720" y="367322"/>
                </a:cubicBezTo>
                <a:cubicBezTo>
                  <a:pt x="319591" y="400130"/>
                  <a:pt x="503212" y="740914"/>
                  <a:pt x="459820" y="684822"/>
                </a:cubicBezTo>
                <a:cubicBezTo>
                  <a:pt x="416428" y="628730"/>
                  <a:pt x="106337" y="128668"/>
                  <a:pt x="34370" y="30772"/>
                </a:cubicBezTo>
                <a:cubicBezTo>
                  <a:pt x="-37597" y="-67124"/>
                  <a:pt x="25374" y="100093"/>
                  <a:pt x="28020" y="97447"/>
                </a:cubicBezTo>
                <a:cubicBezTo>
                  <a:pt x="30666" y="94801"/>
                  <a:pt x="43895" y="-11561"/>
                  <a:pt x="50245" y="14897"/>
                </a:cubicBezTo>
                <a:cubicBezTo>
                  <a:pt x="56595" y="41355"/>
                  <a:pt x="75116" y="249847"/>
                  <a:pt x="81995" y="2657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5" name="フリーフォーム 754">
            <a:extLst>
              <a:ext uri="{FF2B5EF4-FFF2-40B4-BE49-F238E27FC236}">
                <a16:creationId xmlns:a16="http://schemas.microsoft.com/office/drawing/2014/main" id="{D93ED5E5-D1D8-AF49-DD8A-D2703E350340}"/>
              </a:ext>
            </a:extLst>
          </p:cNvPr>
          <p:cNvSpPr/>
          <p:nvPr/>
        </p:nvSpPr>
        <p:spPr>
          <a:xfrm>
            <a:off x="6994516" y="10524615"/>
            <a:ext cx="352434" cy="767323"/>
          </a:xfrm>
          <a:custGeom>
            <a:avLst/>
            <a:gdLst>
              <a:gd name="connsiteX0" fmla="*/ 76209 w 352434"/>
              <a:gd name="connsiteY0" fmla="*/ 165610 h 767323"/>
              <a:gd name="connsiteX1" fmla="*/ 66684 w 352434"/>
              <a:gd name="connsiteY1" fmla="*/ 279910 h 767323"/>
              <a:gd name="connsiteX2" fmla="*/ 165109 w 352434"/>
              <a:gd name="connsiteY2" fmla="*/ 346585 h 767323"/>
              <a:gd name="connsiteX3" fmla="*/ 107959 w 352434"/>
              <a:gd name="connsiteY3" fmla="*/ 371985 h 767323"/>
              <a:gd name="connsiteX4" fmla="*/ 53984 w 352434"/>
              <a:gd name="connsiteY4" fmla="*/ 718060 h 767323"/>
              <a:gd name="connsiteX5" fmla="*/ 101609 w 352434"/>
              <a:gd name="connsiteY5" fmla="*/ 546610 h 767323"/>
              <a:gd name="connsiteX6" fmla="*/ 196859 w 352434"/>
              <a:gd name="connsiteY6" fmla="*/ 530735 h 767323"/>
              <a:gd name="connsiteX7" fmla="*/ 190509 w 352434"/>
              <a:gd name="connsiteY7" fmla="*/ 765685 h 767323"/>
              <a:gd name="connsiteX8" fmla="*/ 219084 w 352434"/>
              <a:gd name="connsiteY8" fmla="*/ 394210 h 767323"/>
              <a:gd name="connsiteX9" fmla="*/ 234959 w 352434"/>
              <a:gd name="connsiteY9" fmla="*/ 244985 h 767323"/>
              <a:gd name="connsiteX10" fmla="*/ 352434 w 352434"/>
              <a:gd name="connsiteY10" fmla="*/ 510 h 767323"/>
              <a:gd name="connsiteX11" fmla="*/ 234959 w 352434"/>
              <a:gd name="connsiteY11" fmla="*/ 314835 h 767323"/>
              <a:gd name="connsiteX12" fmla="*/ 165109 w 352434"/>
              <a:gd name="connsiteY12" fmla="*/ 616460 h 767323"/>
              <a:gd name="connsiteX13" fmla="*/ 209559 w 352434"/>
              <a:gd name="connsiteY13" fmla="*/ 473585 h 767323"/>
              <a:gd name="connsiteX14" fmla="*/ 73034 w 352434"/>
              <a:gd name="connsiteY14" fmla="*/ 537085 h 767323"/>
              <a:gd name="connsiteX15" fmla="*/ 98434 w 352434"/>
              <a:gd name="connsiteY15" fmla="*/ 483110 h 767323"/>
              <a:gd name="connsiteX16" fmla="*/ 9 w 352434"/>
              <a:gd name="connsiteY16" fmla="*/ 340235 h 767323"/>
              <a:gd name="connsiteX17" fmla="*/ 104784 w 352434"/>
              <a:gd name="connsiteY17" fmla="*/ 454535 h 767323"/>
              <a:gd name="connsiteX18" fmla="*/ 117484 w 352434"/>
              <a:gd name="connsiteY18" fmla="*/ 371985 h 767323"/>
              <a:gd name="connsiteX19" fmla="*/ 57159 w 352434"/>
              <a:gd name="connsiteY19" fmla="*/ 292610 h 767323"/>
              <a:gd name="connsiteX20" fmla="*/ 34934 w 352434"/>
              <a:gd name="connsiteY20" fmla="*/ 270385 h 767323"/>
              <a:gd name="connsiteX21" fmla="*/ 76209 w 352434"/>
              <a:gd name="connsiteY21" fmla="*/ 165610 h 76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2434" h="767323">
                <a:moveTo>
                  <a:pt x="76209" y="165610"/>
                </a:moveTo>
                <a:cubicBezTo>
                  <a:pt x="81501" y="167197"/>
                  <a:pt x="51867" y="249748"/>
                  <a:pt x="66684" y="279910"/>
                </a:cubicBezTo>
                <a:cubicBezTo>
                  <a:pt x="81501" y="310072"/>
                  <a:pt x="158230" y="331239"/>
                  <a:pt x="165109" y="346585"/>
                </a:cubicBezTo>
                <a:cubicBezTo>
                  <a:pt x="171988" y="361931"/>
                  <a:pt x="126480" y="310073"/>
                  <a:pt x="107959" y="371985"/>
                </a:cubicBezTo>
                <a:cubicBezTo>
                  <a:pt x="89438" y="433897"/>
                  <a:pt x="55042" y="688956"/>
                  <a:pt x="53984" y="718060"/>
                </a:cubicBezTo>
                <a:cubicBezTo>
                  <a:pt x="52926" y="747164"/>
                  <a:pt x="77797" y="577831"/>
                  <a:pt x="101609" y="546610"/>
                </a:cubicBezTo>
                <a:cubicBezTo>
                  <a:pt x="125421" y="515389"/>
                  <a:pt x="182042" y="494223"/>
                  <a:pt x="196859" y="530735"/>
                </a:cubicBezTo>
                <a:cubicBezTo>
                  <a:pt x="211676" y="567247"/>
                  <a:pt x="186805" y="788439"/>
                  <a:pt x="190509" y="765685"/>
                </a:cubicBezTo>
                <a:cubicBezTo>
                  <a:pt x="194213" y="742931"/>
                  <a:pt x="211676" y="480993"/>
                  <a:pt x="219084" y="394210"/>
                </a:cubicBezTo>
                <a:cubicBezTo>
                  <a:pt x="226492" y="307427"/>
                  <a:pt x="212734" y="310602"/>
                  <a:pt x="234959" y="244985"/>
                </a:cubicBezTo>
                <a:cubicBezTo>
                  <a:pt x="257184" y="179368"/>
                  <a:pt x="352434" y="-11132"/>
                  <a:pt x="352434" y="510"/>
                </a:cubicBezTo>
                <a:cubicBezTo>
                  <a:pt x="352434" y="12152"/>
                  <a:pt x="266180" y="212177"/>
                  <a:pt x="234959" y="314835"/>
                </a:cubicBezTo>
                <a:cubicBezTo>
                  <a:pt x="203738" y="417493"/>
                  <a:pt x="169342" y="590002"/>
                  <a:pt x="165109" y="616460"/>
                </a:cubicBezTo>
                <a:cubicBezTo>
                  <a:pt x="160876" y="642918"/>
                  <a:pt x="224905" y="486814"/>
                  <a:pt x="209559" y="473585"/>
                </a:cubicBezTo>
                <a:cubicBezTo>
                  <a:pt x="194213" y="460356"/>
                  <a:pt x="91555" y="535498"/>
                  <a:pt x="73034" y="537085"/>
                </a:cubicBezTo>
                <a:cubicBezTo>
                  <a:pt x="54513" y="538672"/>
                  <a:pt x="110605" y="515918"/>
                  <a:pt x="98434" y="483110"/>
                </a:cubicBezTo>
                <a:cubicBezTo>
                  <a:pt x="86263" y="450302"/>
                  <a:pt x="-1049" y="344997"/>
                  <a:pt x="9" y="340235"/>
                </a:cubicBezTo>
                <a:cubicBezTo>
                  <a:pt x="1067" y="335473"/>
                  <a:pt x="85205" y="449243"/>
                  <a:pt x="104784" y="454535"/>
                </a:cubicBezTo>
                <a:cubicBezTo>
                  <a:pt x="124363" y="459827"/>
                  <a:pt x="125421" y="398972"/>
                  <a:pt x="117484" y="371985"/>
                </a:cubicBezTo>
                <a:cubicBezTo>
                  <a:pt x="109547" y="344998"/>
                  <a:pt x="70917" y="309543"/>
                  <a:pt x="57159" y="292610"/>
                </a:cubicBezTo>
                <a:cubicBezTo>
                  <a:pt x="43401" y="275677"/>
                  <a:pt x="28584" y="287847"/>
                  <a:pt x="34934" y="270385"/>
                </a:cubicBezTo>
                <a:cubicBezTo>
                  <a:pt x="41284" y="252923"/>
                  <a:pt x="70917" y="164023"/>
                  <a:pt x="76209" y="1656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6" name="フリーフォーム 755">
            <a:extLst>
              <a:ext uri="{FF2B5EF4-FFF2-40B4-BE49-F238E27FC236}">
                <a16:creationId xmlns:a16="http://schemas.microsoft.com/office/drawing/2014/main" id="{3BC64F54-24C4-00A0-915E-9FE57226E3A3}"/>
              </a:ext>
            </a:extLst>
          </p:cNvPr>
          <p:cNvSpPr/>
          <p:nvPr/>
        </p:nvSpPr>
        <p:spPr>
          <a:xfrm>
            <a:off x="7961208" y="12413404"/>
            <a:ext cx="217814" cy="154813"/>
          </a:xfrm>
          <a:custGeom>
            <a:avLst/>
            <a:gdLst>
              <a:gd name="connsiteX0" fmla="*/ 1692 w 217814"/>
              <a:gd name="connsiteY0" fmla="*/ 846 h 154813"/>
              <a:gd name="connsiteX1" fmla="*/ 204892 w 217814"/>
              <a:gd name="connsiteY1" fmla="*/ 150071 h 154813"/>
              <a:gd name="connsiteX2" fmla="*/ 185842 w 217814"/>
              <a:gd name="connsiteY2" fmla="*/ 118321 h 154813"/>
              <a:gd name="connsiteX3" fmla="*/ 93767 w 217814"/>
              <a:gd name="connsiteY3" fmla="*/ 124671 h 154813"/>
              <a:gd name="connsiteX4" fmla="*/ 141392 w 217814"/>
              <a:gd name="connsiteY4" fmla="*/ 89746 h 154813"/>
              <a:gd name="connsiteX5" fmla="*/ 33442 w 217814"/>
              <a:gd name="connsiteY5" fmla="*/ 124671 h 154813"/>
              <a:gd name="connsiteX6" fmla="*/ 112817 w 217814"/>
              <a:gd name="connsiteY6" fmla="*/ 54821 h 154813"/>
              <a:gd name="connsiteX7" fmla="*/ 106467 w 217814"/>
              <a:gd name="connsiteY7" fmla="*/ 86571 h 154813"/>
              <a:gd name="connsiteX8" fmla="*/ 1692 w 217814"/>
              <a:gd name="connsiteY8" fmla="*/ 846 h 15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14" h="154813">
                <a:moveTo>
                  <a:pt x="1692" y="846"/>
                </a:moveTo>
                <a:cubicBezTo>
                  <a:pt x="18096" y="11429"/>
                  <a:pt x="174200" y="130492"/>
                  <a:pt x="204892" y="150071"/>
                </a:cubicBezTo>
                <a:cubicBezTo>
                  <a:pt x="235584" y="169650"/>
                  <a:pt x="204363" y="122554"/>
                  <a:pt x="185842" y="118321"/>
                </a:cubicBezTo>
                <a:cubicBezTo>
                  <a:pt x="167321" y="114088"/>
                  <a:pt x="101175" y="129434"/>
                  <a:pt x="93767" y="124671"/>
                </a:cubicBezTo>
                <a:cubicBezTo>
                  <a:pt x="86359" y="119909"/>
                  <a:pt x="151446" y="89746"/>
                  <a:pt x="141392" y="89746"/>
                </a:cubicBezTo>
                <a:cubicBezTo>
                  <a:pt x="131338" y="89746"/>
                  <a:pt x="38204" y="130492"/>
                  <a:pt x="33442" y="124671"/>
                </a:cubicBezTo>
                <a:cubicBezTo>
                  <a:pt x="28680" y="118850"/>
                  <a:pt x="100646" y="61171"/>
                  <a:pt x="112817" y="54821"/>
                </a:cubicBezTo>
                <a:cubicBezTo>
                  <a:pt x="124988" y="48471"/>
                  <a:pt x="119696" y="90804"/>
                  <a:pt x="106467" y="86571"/>
                </a:cubicBezTo>
                <a:cubicBezTo>
                  <a:pt x="93238" y="82338"/>
                  <a:pt x="-14712" y="-9737"/>
                  <a:pt x="1692" y="8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" name="フリーフォーム 756">
            <a:extLst>
              <a:ext uri="{FF2B5EF4-FFF2-40B4-BE49-F238E27FC236}">
                <a16:creationId xmlns:a16="http://schemas.microsoft.com/office/drawing/2014/main" id="{21715B8E-DA93-85DD-ED55-ED6CD680F45A}"/>
              </a:ext>
            </a:extLst>
          </p:cNvPr>
          <p:cNvSpPr/>
          <p:nvPr/>
        </p:nvSpPr>
        <p:spPr>
          <a:xfrm>
            <a:off x="7966607" y="12242064"/>
            <a:ext cx="463917" cy="243564"/>
          </a:xfrm>
          <a:custGeom>
            <a:avLst/>
            <a:gdLst>
              <a:gd name="connsiteX0" fmla="*/ 2643 w 463917"/>
              <a:gd name="connsiteY0" fmla="*/ 736 h 243564"/>
              <a:gd name="connsiteX1" fmla="*/ 443968 w 463917"/>
              <a:gd name="connsiteY1" fmla="*/ 232511 h 243564"/>
              <a:gd name="connsiteX2" fmla="*/ 383643 w 463917"/>
              <a:gd name="connsiteY2" fmla="*/ 203936 h 243564"/>
              <a:gd name="connsiteX3" fmla="*/ 342368 w 463917"/>
              <a:gd name="connsiteY3" fmla="*/ 181711 h 243564"/>
              <a:gd name="connsiteX4" fmla="*/ 288393 w 463917"/>
              <a:gd name="connsiteY4" fmla="*/ 222986 h 243564"/>
              <a:gd name="connsiteX5" fmla="*/ 313793 w 463917"/>
              <a:gd name="connsiteY5" fmla="*/ 169011 h 243564"/>
              <a:gd name="connsiteX6" fmla="*/ 221718 w 463917"/>
              <a:gd name="connsiteY6" fmla="*/ 184886 h 243564"/>
              <a:gd name="connsiteX7" fmla="*/ 256643 w 463917"/>
              <a:gd name="connsiteY7" fmla="*/ 159486 h 243564"/>
              <a:gd name="connsiteX8" fmla="*/ 2643 w 463917"/>
              <a:gd name="connsiteY8" fmla="*/ 736 h 24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917" h="243564">
                <a:moveTo>
                  <a:pt x="2643" y="736"/>
                </a:moveTo>
                <a:cubicBezTo>
                  <a:pt x="33864" y="12907"/>
                  <a:pt x="380468" y="198644"/>
                  <a:pt x="443968" y="232511"/>
                </a:cubicBezTo>
                <a:cubicBezTo>
                  <a:pt x="507468" y="266378"/>
                  <a:pt x="400576" y="212403"/>
                  <a:pt x="383643" y="203936"/>
                </a:cubicBezTo>
                <a:cubicBezTo>
                  <a:pt x="366710" y="195469"/>
                  <a:pt x="358243" y="178536"/>
                  <a:pt x="342368" y="181711"/>
                </a:cubicBezTo>
                <a:cubicBezTo>
                  <a:pt x="326493" y="184886"/>
                  <a:pt x="293155" y="225103"/>
                  <a:pt x="288393" y="222986"/>
                </a:cubicBezTo>
                <a:cubicBezTo>
                  <a:pt x="283631" y="220869"/>
                  <a:pt x="324905" y="175361"/>
                  <a:pt x="313793" y="169011"/>
                </a:cubicBezTo>
                <a:cubicBezTo>
                  <a:pt x="302681" y="162661"/>
                  <a:pt x="231243" y="186474"/>
                  <a:pt x="221718" y="184886"/>
                </a:cubicBezTo>
                <a:cubicBezTo>
                  <a:pt x="212193" y="183299"/>
                  <a:pt x="286805" y="188061"/>
                  <a:pt x="256643" y="159486"/>
                </a:cubicBezTo>
                <a:cubicBezTo>
                  <a:pt x="226481" y="130911"/>
                  <a:pt x="-28578" y="-11435"/>
                  <a:pt x="2643" y="7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8" name="フリーフォーム 757">
            <a:extLst>
              <a:ext uri="{FF2B5EF4-FFF2-40B4-BE49-F238E27FC236}">
                <a16:creationId xmlns:a16="http://schemas.microsoft.com/office/drawing/2014/main" id="{E4EF5E60-EE28-D85B-BAF5-FCB34C4D0E09}"/>
              </a:ext>
            </a:extLst>
          </p:cNvPr>
          <p:cNvSpPr/>
          <p:nvPr/>
        </p:nvSpPr>
        <p:spPr>
          <a:xfrm>
            <a:off x="6676994" y="9944093"/>
            <a:ext cx="304956" cy="1193030"/>
          </a:xfrm>
          <a:custGeom>
            <a:avLst/>
            <a:gdLst>
              <a:gd name="connsiteX0" fmla="*/ 244506 w 304956"/>
              <a:gd name="connsiteY0" fmla="*/ 7 h 1193030"/>
              <a:gd name="connsiteX1" fmla="*/ 260381 w 304956"/>
              <a:gd name="connsiteY1" fmla="*/ 187332 h 1193030"/>
              <a:gd name="connsiteX2" fmla="*/ 47656 w 304956"/>
              <a:gd name="connsiteY2" fmla="*/ 781057 h 1193030"/>
              <a:gd name="connsiteX3" fmla="*/ 3206 w 304956"/>
              <a:gd name="connsiteY3" fmla="*/ 942982 h 1193030"/>
              <a:gd name="connsiteX4" fmla="*/ 25431 w 304956"/>
              <a:gd name="connsiteY4" fmla="*/ 866782 h 1193030"/>
              <a:gd name="connsiteX5" fmla="*/ 31 w 304956"/>
              <a:gd name="connsiteY5" fmla="*/ 730257 h 1193030"/>
              <a:gd name="connsiteX6" fmla="*/ 31781 w 304956"/>
              <a:gd name="connsiteY6" fmla="*/ 949332 h 1193030"/>
              <a:gd name="connsiteX7" fmla="*/ 130206 w 304956"/>
              <a:gd name="connsiteY7" fmla="*/ 1187457 h 1193030"/>
              <a:gd name="connsiteX8" fmla="*/ 130206 w 304956"/>
              <a:gd name="connsiteY8" fmla="*/ 1089032 h 1193030"/>
              <a:gd name="connsiteX9" fmla="*/ 114331 w 304956"/>
              <a:gd name="connsiteY9" fmla="*/ 774707 h 1193030"/>
              <a:gd name="connsiteX10" fmla="*/ 107981 w 304956"/>
              <a:gd name="connsiteY10" fmla="*/ 1069982 h 1193030"/>
              <a:gd name="connsiteX11" fmla="*/ 44481 w 304956"/>
              <a:gd name="connsiteY11" fmla="*/ 866782 h 1193030"/>
              <a:gd name="connsiteX12" fmla="*/ 117506 w 304956"/>
              <a:gd name="connsiteY12" fmla="*/ 517532 h 1193030"/>
              <a:gd name="connsiteX13" fmla="*/ 171481 w 304956"/>
              <a:gd name="connsiteY13" fmla="*/ 327032 h 1193030"/>
              <a:gd name="connsiteX14" fmla="*/ 142906 w 304956"/>
              <a:gd name="connsiteY14" fmla="*/ 409582 h 1193030"/>
              <a:gd name="connsiteX15" fmla="*/ 301656 w 304956"/>
              <a:gd name="connsiteY15" fmla="*/ 180982 h 1193030"/>
              <a:gd name="connsiteX16" fmla="*/ 244506 w 304956"/>
              <a:gd name="connsiteY16" fmla="*/ 7 h 11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956" h="1193030">
                <a:moveTo>
                  <a:pt x="244506" y="7"/>
                </a:moveTo>
                <a:cubicBezTo>
                  <a:pt x="237627" y="1065"/>
                  <a:pt x="293189" y="57157"/>
                  <a:pt x="260381" y="187332"/>
                </a:cubicBezTo>
                <a:cubicBezTo>
                  <a:pt x="227573" y="317507"/>
                  <a:pt x="90518" y="655115"/>
                  <a:pt x="47656" y="781057"/>
                </a:cubicBezTo>
                <a:cubicBezTo>
                  <a:pt x="4794" y="906999"/>
                  <a:pt x="6910" y="928695"/>
                  <a:pt x="3206" y="942982"/>
                </a:cubicBezTo>
                <a:cubicBezTo>
                  <a:pt x="-498" y="957269"/>
                  <a:pt x="25960" y="902236"/>
                  <a:pt x="25431" y="866782"/>
                </a:cubicBezTo>
                <a:cubicBezTo>
                  <a:pt x="24902" y="831328"/>
                  <a:pt x="-1027" y="716499"/>
                  <a:pt x="31" y="730257"/>
                </a:cubicBezTo>
                <a:cubicBezTo>
                  <a:pt x="1089" y="744015"/>
                  <a:pt x="10085" y="873132"/>
                  <a:pt x="31781" y="949332"/>
                </a:cubicBezTo>
                <a:cubicBezTo>
                  <a:pt x="53477" y="1025532"/>
                  <a:pt x="113802" y="1164174"/>
                  <a:pt x="130206" y="1187457"/>
                </a:cubicBezTo>
                <a:cubicBezTo>
                  <a:pt x="146610" y="1210740"/>
                  <a:pt x="132852" y="1157824"/>
                  <a:pt x="130206" y="1089032"/>
                </a:cubicBezTo>
                <a:cubicBezTo>
                  <a:pt x="127560" y="1020240"/>
                  <a:pt x="118035" y="777882"/>
                  <a:pt x="114331" y="774707"/>
                </a:cubicBezTo>
                <a:cubicBezTo>
                  <a:pt x="110627" y="771532"/>
                  <a:pt x="119623" y="1054636"/>
                  <a:pt x="107981" y="1069982"/>
                </a:cubicBezTo>
                <a:cubicBezTo>
                  <a:pt x="96339" y="1085328"/>
                  <a:pt x="42893" y="958857"/>
                  <a:pt x="44481" y="866782"/>
                </a:cubicBezTo>
                <a:cubicBezTo>
                  <a:pt x="46068" y="774707"/>
                  <a:pt x="96339" y="607490"/>
                  <a:pt x="117506" y="517532"/>
                </a:cubicBezTo>
                <a:cubicBezTo>
                  <a:pt x="138673" y="427574"/>
                  <a:pt x="167248" y="345024"/>
                  <a:pt x="171481" y="327032"/>
                </a:cubicBezTo>
                <a:cubicBezTo>
                  <a:pt x="175714" y="309040"/>
                  <a:pt x="121210" y="433923"/>
                  <a:pt x="142906" y="409582"/>
                </a:cubicBezTo>
                <a:cubicBezTo>
                  <a:pt x="164602" y="385241"/>
                  <a:pt x="282606" y="256653"/>
                  <a:pt x="301656" y="180982"/>
                </a:cubicBezTo>
                <a:cubicBezTo>
                  <a:pt x="320706" y="105311"/>
                  <a:pt x="251385" y="-1051"/>
                  <a:pt x="244506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9" name="フリーフォーム 758">
            <a:extLst>
              <a:ext uri="{FF2B5EF4-FFF2-40B4-BE49-F238E27FC236}">
                <a16:creationId xmlns:a16="http://schemas.microsoft.com/office/drawing/2014/main" id="{C2E76871-E371-D136-7EF3-0E8D769A1A53}"/>
              </a:ext>
            </a:extLst>
          </p:cNvPr>
          <p:cNvSpPr/>
          <p:nvPr/>
        </p:nvSpPr>
        <p:spPr>
          <a:xfrm>
            <a:off x="6720095" y="10326085"/>
            <a:ext cx="130670" cy="776422"/>
          </a:xfrm>
          <a:custGeom>
            <a:avLst/>
            <a:gdLst>
              <a:gd name="connsiteX0" fmla="*/ 19 w 130670"/>
              <a:gd name="connsiteY0" fmla="*/ 87915 h 776422"/>
              <a:gd name="connsiteX1" fmla="*/ 79848 w 130670"/>
              <a:gd name="connsiteY1" fmla="*/ 755572 h 776422"/>
              <a:gd name="connsiteX2" fmla="*/ 108876 w 130670"/>
              <a:gd name="connsiteY2" fmla="*/ 581401 h 776422"/>
              <a:gd name="connsiteX3" fmla="*/ 79848 w 130670"/>
              <a:gd name="connsiteY3" fmla="*/ 312886 h 776422"/>
              <a:gd name="connsiteX4" fmla="*/ 130648 w 130670"/>
              <a:gd name="connsiteY4" fmla="*/ 829 h 776422"/>
              <a:gd name="connsiteX5" fmla="*/ 72591 w 130670"/>
              <a:gd name="connsiteY5" fmla="*/ 218544 h 776422"/>
              <a:gd name="connsiteX6" fmla="*/ 19 w 130670"/>
              <a:gd name="connsiteY6" fmla="*/ 87915 h 7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670" h="776422">
                <a:moveTo>
                  <a:pt x="19" y="87915"/>
                </a:moveTo>
                <a:cubicBezTo>
                  <a:pt x="1228" y="177420"/>
                  <a:pt x="61705" y="673324"/>
                  <a:pt x="79848" y="755572"/>
                </a:cubicBezTo>
                <a:cubicBezTo>
                  <a:pt x="97991" y="837820"/>
                  <a:pt x="108876" y="655182"/>
                  <a:pt x="108876" y="581401"/>
                </a:cubicBezTo>
                <a:cubicBezTo>
                  <a:pt x="108876" y="507620"/>
                  <a:pt x="76219" y="409648"/>
                  <a:pt x="79848" y="312886"/>
                </a:cubicBezTo>
                <a:cubicBezTo>
                  <a:pt x="83477" y="216124"/>
                  <a:pt x="131857" y="16553"/>
                  <a:pt x="130648" y="829"/>
                </a:cubicBezTo>
                <a:cubicBezTo>
                  <a:pt x="129439" y="-14895"/>
                  <a:pt x="90734" y="197982"/>
                  <a:pt x="72591" y="218544"/>
                </a:cubicBezTo>
                <a:cubicBezTo>
                  <a:pt x="54448" y="239106"/>
                  <a:pt x="-1190" y="-1590"/>
                  <a:pt x="19" y="879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0" name="フリーフォーム 759">
            <a:extLst>
              <a:ext uri="{FF2B5EF4-FFF2-40B4-BE49-F238E27FC236}">
                <a16:creationId xmlns:a16="http://schemas.microsoft.com/office/drawing/2014/main" id="{D5D58B64-E139-13F4-4F25-0BE4D2FB5952}"/>
              </a:ext>
            </a:extLst>
          </p:cNvPr>
          <p:cNvSpPr/>
          <p:nvPr/>
        </p:nvSpPr>
        <p:spPr>
          <a:xfrm>
            <a:off x="4903699" y="11804484"/>
            <a:ext cx="87457" cy="343312"/>
          </a:xfrm>
          <a:custGeom>
            <a:avLst/>
            <a:gdLst>
              <a:gd name="connsiteX0" fmla="*/ 87401 w 87457"/>
              <a:gd name="connsiteY0" fmla="*/ 166 h 343312"/>
              <a:gd name="connsiteX1" fmla="*/ 55651 w 87457"/>
              <a:gd name="connsiteY1" fmla="*/ 273216 h 343312"/>
              <a:gd name="connsiteX2" fmla="*/ 81051 w 87457"/>
              <a:gd name="connsiteY2" fmla="*/ 343066 h 343312"/>
              <a:gd name="connsiteX3" fmla="*/ 49301 w 87457"/>
              <a:gd name="connsiteY3" fmla="*/ 292266 h 343312"/>
              <a:gd name="connsiteX4" fmla="*/ 1676 w 87457"/>
              <a:gd name="connsiteY4" fmla="*/ 187491 h 343312"/>
              <a:gd name="connsiteX5" fmla="*/ 14376 w 87457"/>
              <a:gd name="connsiteY5" fmla="*/ 200191 h 343312"/>
              <a:gd name="connsiteX6" fmla="*/ 49301 w 87457"/>
              <a:gd name="connsiteY6" fmla="*/ 123991 h 343312"/>
              <a:gd name="connsiteX7" fmla="*/ 27076 w 87457"/>
              <a:gd name="connsiteY7" fmla="*/ 197016 h 343312"/>
              <a:gd name="connsiteX8" fmla="*/ 46126 w 87457"/>
              <a:gd name="connsiteY8" fmla="*/ 231941 h 343312"/>
              <a:gd name="connsiteX9" fmla="*/ 87401 w 87457"/>
              <a:gd name="connsiteY9" fmla="*/ 166 h 34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57" h="343312">
                <a:moveTo>
                  <a:pt x="87401" y="166"/>
                </a:moveTo>
                <a:cubicBezTo>
                  <a:pt x="88988" y="7045"/>
                  <a:pt x="56709" y="216066"/>
                  <a:pt x="55651" y="273216"/>
                </a:cubicBezTo>
                <a:cubicBezTo>
                  <a:pt x="54593" y="330366"/>
                  <a:pt x="82109" y="339891"/>
                  <a:pt x="81051" y="343066"/>
                </a:cubicBezTo>
                <a:cubicBezTo>
                  <a:pt x="79993" y="346241"/>
                  <a:pt x="62530" y="318195"/>
                  <a:pt x="49301" y="292266"/>
                </a:cubicBezTo>
                <a:cubicBezTo>
                  <a:pt x="36072" y="266337"/>
                  <a:pt x="1676" y="187491"/>
                  <a:pt x="1676" y="187491"/>
                </a:cubicBezTo>
                <a:cubicBezTo>
                  <a:pt x="-4145" y="172145"/>
                  <a:pt x="6439" y="210774"/>
                  <a:pt x="14376" y="200191"/>
                </a:cubicBezTo>
                <a:cubicBezTo>
                  <a:pt x="22313" y="189608"/>
                  <a:pt x="47184" y="124520"/>
                  <a:pt x="49301" y="123991"/>
                </a:cubicBezTo>
                <a:cubicBezTo>
                  <a:pt x="51418" y="123462"/>
                  <a:pt x="27605" y="179024"/>
                  <a:pt x="27076" y="197016"/>
                </a:cubicBezTo>
                <a:cubicBezTo>
                  <a:pt x="26547" y="215008"/>
                  <a:pt x="39247" y="262633"/>
                  <a:pt x="46126" y="231941"/>
                </a:cubicBezTo>
                <a:cubicBezTo>
                  <a:pt x="53005" y="201249"/>
                  <a:pt x="85814" y="-6713"/>
                  <a:pt x="87401" y="1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1" name="フリーフォーム 760">
            <a:extLst>
              <a:ext uri="{FF2B5EF4-FFF2-40B4-BE49-F238E27FC236}">
                <a16:creationId xmlns:a16="http://schemas.microsoft.com/office/drawing/2014/main" id="{93744C12-13E9-532B-18D8-EC60E7039B8C}"/>
              </a:ext>
            </a:extLst>
          </p:cNvPr>
          <p:cNvSpPr/>
          <p:nvPr/>
        </p:nvSpPr>
        <p:spPr>
          <a:xfrm>
            <a:off x="4851390" y="11134546"/>
            <a:ext cx="57319" cy="449910"/>
          </a:xfrm>
          <a:custGeom>
            <a:avLst/>
            <a:gdLst>
              <a:gd name="connsiteX0" fmla="*/ 57160 w 57319"/>
              <a:gd name="connsiteY0" fmla="*/ 179 h 449910"/>
              <a:gd name="connsiteX1" fmla="*/ 38110 w 57319"/>
              <a:gd name="connsiteY1" fmla="*/ 231954 h 449910"/>
              <a:gd name="connsiteX2" fmla="*/ 47635 w 57319"/>
              <a:gd name="connsiteY2" fmla="*/ 447854 h 449910"/>
              <a:gd name="connsiteX3" fmla="*/ 28585 w 57319"/>
              <a:gd name="connsiteY3" fmla="*/ 333554 h 449910"/>
              <a:gd name="connsiteX4" fmla="*/ 10 w 57319"/>
              <a:gd name="connsiteY4" fmla="*/ 212904 h 449910"/>
              <a:gd name="connsiteX5" fmla="*/ 25410 w 57319"/>
              <a:gd name="connsiteY5" fmla="*/ 270054 h 449910"/>
              <a:gd name="connsiteX6" fmla="*/ 57160 w 57319"/>
              <a:gd name="connsiteY6" fmla="*/ 179 h 44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19" h="449910">
                <a:moveTo>
                  <a:pt x="57160" y="179"/>
                </a:moveTo>
                <a:cubicBezTo>
                  <a:pt x="59277" y="-6171"/>
                  <a:pt x="39697" y="157342"/>
                  <a:pt x="38110" y="231954"/>
                </a:cubicBezTo>
                <a:cubicBezTo>
                  <a:pt x="36523" y="306566"/>
                  <a:pt x="49222" y="430921"/>
                  <a:pt x="47635" y="447854"/>
                </a:cubicBezTo>
                <a:cubicBezTo>
                  <a:pt x="46047" y="464787"/>
                  <a:pt x="36522" y="372712"/>
                  <a:pt x="28585" y="333554"/>
                </a:cubicBezTo>
                <a:cubicBezTo>
                  <a:pt x="20648" y="294396"/>
                  <a:pt x="539" y="223487"/>
                  <a:pt x="10" y="212904"/>
                </a:cubicBezTo>
                <a:cubicBezTo>
                  <a:pt x="-519" y="202321"/>
                  <a:pt x="19589" y="303921"/>
                  <a:pt x="25410" y="270054"/>
                </a:cubicBezTo>
                <a:cubicBezTo>
                  <a:pt x="31231" y="236187"/>
                  <a:pt x="55043" y="6529"/>
                  <a:pt x="57160" y="1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2" name="フリーフォーム 761">
            <a:extLst>
              <a:ext uri="{FF2B5EF4-FFF2-40B4-BE49-F238E27FC236}">
                <a16:creationId xmlns:a16="http://schemas.microsoft.com/office/drawing/2014/main" id="{B0CB4CFE-6C67-16E9-2E7F-C337E044CAD6}"/>
              </a:ext>
            </a:extLst>
          </p:cNvPr>
          <p:cNvSpPr/>
          <p:nvPr/>
        </p:nvSpPr>
        <p:spPr>
          <a:xfrm>
            <a:off x="4651357" y="11781315"/>
            <a:ext cx="228749" cy="678271"/>
          </a:xfrm>
          <a:custGeom>
            <a:avLst/>
            <a:gdLst>
              <a:gd name="connsiteX0" fmla="*/ 12718 w 228749"/>
              <a:gd name="connsiteY0" fmla="*/ 4285 h 678271"/>
              <a:gd name="connsiteX1" fmla="*/ 133368 w 228749"/>
              <a:gd name="connsiteY1" fmla="*/ 201135 h 678271"/>
              <a:gd name="connsiteX2" fmla="*/ 203218 w 228749"/>
              <a:gd name="connsiteY2" fmla="*/ 217010 h 678271"/>
              <a:gd name="connsiteX3" fmla="*/ 212743 w 228749"/>
              <a:gd name="connsiteY3" fmla="*/ 420210 h 678271"/>
              <a:gd name="connsiteX4" fmla="*/ 228618 w 228749"/>
              <a:gd name="connsiteY4" fmla="*/ 359885 h 678271"/>
              <a:gd name="connsiteX5" fmla="*/ 203218 w 228749"/>
              <a:gd name="connsiteY5" fmla="*/ 677385 h 678271"/>
              <a:gd name="connsiteX6" fmla="*/ 219093 w 228749"/>
              <a:gd name="connsiteY6" fmla="*/ 245585 h 678271"/>
              <a:gd name="connsiteX7" fmla="*/ 133368 w 228749"/>
              <a:gd name="connsiteY7" fmla="*/ 245585 h 678271"/>
              <a:gd name="connsiteX8" fmla="*/ 18 w 228749"/>
              <a:gd name="connsiteY8" fmla="*/ 213835 h 678271"/>
              <a:gd name="connsiteX9" fmla="*/ 142893 w 228749"/>
              <a:gd name="connsiteY9" fmla="*/ 229710 h 678271"/>
              <a:gd name="connsiteX10" fmla="*/ 19068 w 228749"/>
              <a:gd name="connsiteY10" fmla="*/ 172560 h 678271"/>
              <a:gd name="connsiteX11" fmla="*/ 79393 w 228749"/>
              <a:gd name="connsiteY11" fmla="*/ 204310 h 678271"/>
              <a:gd name="connsiteX12" fmla="*/ 47643 w 228749"/>
              <a:gd name="connsiteY12" fmla="*/ 77310 h 678271"/>
              <a:gd name="connsiteX13" fmla="*/ 12718 w 228749"/>
              <a:gd name="connsiteY13" fmla="*/ 4285 h 67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749" h="678271">
                <a:moveTo>
                  <a:pt x="12718" y="4285"/>
                </a:moveTo>
                <a:cubicBezTo>
                  <a:pt x="27005" y="24922"/>
                  <a:pt x="101618" y="165681"/>
                  <a:pt x="133368" y="201135"/>
                </a:cubicBezTo>
                <a:cubicBezTo>
                  <a:pt x="165118" y="236589"/>
                  <a:pt x="189989" y="180498"/>
                  <a:pt x="203218" y="217010"/>
                </a:cubicBezTo>
                <a:cubicBezTo>
                  <a:pt x="216447" y="253523"/>
                  <a:pt x="208510" y="396398"/>
                  <a:pt x="212743" y="420210"/>
                </a:cubicBezTo>
                <a:cubicBezTo>
                  <a:pt x="216976" y="444022"/>
                  <a:pt x="230205" y="317023"/>
                  <a:pt x="228618" y="359885"/>
                </a:cubicBezTo>
                <a:cubicBezTo>
                  <a:pt x="227031" y="402747"/>
                  <a:pt x="204805" y="696435"/>
                  <a:pt x="203218" y="677385"/>
                </a:cubicBezTo>
                <a:cubicBezTo>
                  <a:pt x="201631" y="658335"/>
                  <a:pt x="230735" y="317552"/>
                  <a:pt x="219093" y="245585"/>
                </a:cubicBezTo>
                <a:cubicBezTo>
                  <a:pt x="207451" y="173618"/>
                  <a:pt x="169881" y="250877"/>
                  <a:pt x="133368" y="245585"/>
                </a:cubicBezTo>
                <a:cubicBezTo>
                  <a:pt x="96855" y="240293"/>
                  <a:pt x="-1570" y="216481"/>
                  <a:pt x="18" y="213835"/>
                </a:cubicBezTo>
                <a:cubicBezTo>
                  <a:pt x="1605" y="211189"/>
                  <a:pt x="139718" y="236589"/>
                  <a:pt x="142893" y="229710"/>
                </a:cubicBezTo>
                <a:cubicBezTo>
                  <a:pt x="146068" y="222831"/>
                  <a:pt x="29651" y="176793"/>
                  <a:pt x="19068" y="172560"/>
                </a:cubicBezTo>
                <a:cubicBezTo>
                  <a:pt x="8485" y="168327"/>
                  <a:pt x="74631" y="220185"/>
                  <a:pt x="79393" y="204310"/>
                </a:cubicBezTo>
                <a:cubicBezTo>
                  <a:pt x="84155" y="188435"/>
                  <a:pt x="60872" y="112235"/>
                  <a:pt x="47643" y="77310"/>
                </a:cubicBezTo>
                <a:cubicBezTo>
                  <a:pt x="34414" y="42385"/>
                  <a:pt x="-1569" y="-16352"/>
                  <a:pt x="12718" y="42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3" name="フリーフォーム 762">
            <a:extLst>
              <a:ext uri="{FF2B5EF4-FFF2-40B4-BE49-F238E27FC236}">
                <a16:creationId xmlns:a16="http://schemas.microsoft.com/office/drawing/2014/main" id="{D3861DD6-0021-FED4-D333-CCFB6788D476}"/>
              </a:ext>
            </a:extLst>
          </p:cNvPr>
          <p:cNvSpPr/>
          <p:nvPr/>
        </p:nvSpPr>
        <p:spPr>
          <a:xfrm>
            <a:off x="3956312" y="12176267"/>
            <a:ext cx="134208" cy="331201"/>
          </a:xfrm>
          <a:custGeom>
            <a:avLst/>
            <a:gdLst>
              <a:gd name="connsiteX0" fmla="*/ 2913 w 134208"/>
              <a:gd name="connsiteY0" fmla="*/ 3033 h 331201"/>
              <a:gd name="connsiteX1" fmla="*/ 129913 w 134208"/>
              <a:gd name="connsiteY1" fmla="*/ 320533 h 331201"/>
              <a:gd name="connsiteX2" fmla="*/ 94988 w 134208"/>
              <a:gd name="connsiteY2" fmla="*/ 244333 h 331201"/>
              <a:gd name="connsiteX3" fmla="*/ 2913 w 134208"/>
              <a:gd name="connsiteY3" fmla="*/ 126858 h 331201"/>
              <a:gd name="connsiteX4" fmla="*/ 37838 w 134208"/>
              <a:gd name="connsiteY4" fmla="*/ 158608 h 331201"/>
              <a:gd name="connsiteX5" fmla="*/ 2913 w 134208"/>
              <a:gd name="connsiteY5" fmla="*/ 3033 h 33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08" h="331201">
                <a:moveTo>
                  <a:pt x="2913" y="3033"/>
                </a:moveTo>
                <a:cubicBezTo>
                  <a:pt x="18259" y="30020"/>
                  <a:pt x="114567" y="280316"/>
                  <a:pt x="129913" y="320533"/>
                </a:cubicBezTo>
                <a:cubicBezTo>
                  <a:pt x="145259" y="360750"/>
                  <a:pt x="116155" y="276612"/>
                  <a:pt x="94988" y="244333"/>
                </a:cubicBezTo>
                <a:cubicBezTo>
                  <a:pt x="73821" y="212054"/>
                  <a:pt x="12438" y="141145"/>
                  <a:pt x="2913" y="126858"/>
                </a:cubicBezTo>
                <a:cubicBezTo>
                  <a:pt x="-6612" y="112571"/>
                  <a:pt x="37838" y="179775"/>
                  <a:pt x="37838" y="158608"/>
                </a:cubicBezTo>
                <a:cubicBezTo>
                  <a:pt x="37838" y="137441"/>
                  <a:pt x="-12433" y="-23954"/>
                  <a:pt x="2913" y="30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4" name="フリーフォーム 763">
            <a:extLst>
              <a:ext uri="{FF2B5EF4-FFF2-40B4-BE49-F238E27FC236}">
                <a16:creationId xmlns:a16="http://schemas.microsoft.com/office/drawing/2014/main" id="{7977B8F6-4C5F-A475-F027-7F1159A8D63B}"/>
              </a:ext>
            </a:extLst>
          </p:cNvPr>
          <p:cNvSpPr/>
          <p:nvPr/>
        </p:nvSpPr>
        <p:spPr>
          <a:xfrm>
            <a:off x="4606722" y="11778127"/>
            <a:ext cx="246212" cy="738645"/>
          </a:xfrm>
          <a:custGeom>
            <a:avLst/>
            <a:gdLst>
              <a:gd name="connsiteX0" fmla="*/ 114503 w 246212"/>
              <a:gd name="connsiteY0" fmla="*/ 299573 h 738645"/>
              <a:gd name="connsiteX1" fmla="*/ 54178 w 246212"/>
              <a:gd name="connsiteY1" fmla="*/ 556748 h 738645"/>
              <a:gd name="connsiteX2" fmla="*/ 120853 w 246212"/>
              <a:gd name="connsiteY2" fmla="*/ 642473 h 738645"/>
              <a:gd name="connsiteX3" fmla="*/ 60528 w 246212"/>
              <a:gd name="connsiteY3" fmla="*/ 588498 h 738645"/>
              <a:gd name="connsiteX4" fmla="*/ 235153 w 246212"/>
              <a:gd name="connsiteY4" fmla="*/ 623423 h 738645"/>
              <a:gd name="connsiteX5" fmla="*/ 222453 w 246212"/>
              <a:gd name="connsiteY5" fmla="*/ 553573 h 738645"/>
              <a:gd name="connsiteX6" fmla="*/ 174828 w 246212"/>
              <a:gd name="connsiteY6" fmla="*/ 556748 h 738645"/>
              <a:gd name="connsiteX7" fmla="*/ 158953 w 246212"/>
              <a:gd name="connsiteY7" fmla="*/ 458323 h 738645"/>
              <a:gd name="connsiteX8" fmla="*/ 114503 w 246212"/>
              <a:gd name="connsiteY8" fmla="*/ 588498 h 738645"/>
              <a:gd name="connsiteX9" fmla="*/ 66878 w 246212"/>
              <a:gd name="connsiteY9" fmla="*/ 496423 h 738645"/>
              <a:gd name="connsiteX10" fmla="*/ 19253 w 246212"/>
              <a:gd name="connsiteY10" fmla="*/ 274173 h 738645"/>
              <a:gd name="connsiteX11" fmla="*/ 35128 w 246212"/>
              <a:gd name="connsiteY11" fmla="*/ 604373 h 738645"/>
              <a:gd name="connsiteX12" fmla="*/ 203 w 246212"/>
              <a:gd name="connsiteY12" fmla="*/ 737723 h 738645"/>
              <a:gd name="connsiteX13" fmla="*/ 54178 w 246212"/>
              <a:gd name="connsiteY13" fmla="*/ 547223 h 738645"/>
              <a:gd name="connsiteX14" fmla="*/ 57353 w 246212"/>
              <a:gd name="connsiteY14" fmla="*/ 242423 h 738645"/>
              <a:gd name="connsiteX15" fmla="*/ 51003 w 246212"/>
              <a:gd name="connsiteY15" fmla="*/ 143998 h 738645"/>
              <a:gd name="connsiteX16" fmla="*/ 203 w 246212"/>
              <a:gd name="connsiteY16" fmla="*/ 1123 h 738645"/>
              <a:gd name="connsiteX17" fmla="*/ 63703 w 246212"/>
              <a:gd name="connsiteY17" fmla="*/ 226548 h 738645"/>
              <a:gd name="connsiteX18" fmla="*/ 60528 w 246212"/>
              <a:gd name="connsiteY18" fmla="*/ 423398 h 738645"/>
              <a:gd name="connsiteX19" fmla="*/ 114503 w 246212"/>
              <a:gd name="connsiteY19" fmla="*/ 299573 h 73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6212" h="738645">
                <a:moveTo>
                  <a:pt x="114503" y="299573"/>
                </a:moveTo>
                <a:cubicBezTo>
                  <a:pt x="113445" y="321798"/>
                  <a:pt x="53120" y="499598"/>
                  <a:pt x="54178" y="556748"/>
                </a:cubicBezTo>
                <a:cubicBezTo>
                  <a:pt x="55236" y="613898"/>
                  <a:pt x="119795" y="637182"/>
                  <a:pt x="120853" y="642473"/>
                </a:cubicBezTo>
                <a:cubicBezTo>
                  <a:pt x="121911" y="647764"/>
                  <a:pt x="41478" y="591673"/>
                  <a:pt x="60528" y="588498"/>
                </a:cubicBezTo>
                <a:cubicBezTo>
                  <a:pt x="79578" y="585323"/>
                  <a:pt x="208165" y="629244"/>
                  <a:pt x="235153" y="623423"/>
                </a:cubicBezTo>
                <a:cubicBezTo>
                  <a:pt x="262141" y="617602"/>
                  <a:pt x="232507" y="564685"/>
                  <a:pt x="222453" y="553573"/>
                </a:cubicBezTo>
                <a:cubicBezTo>
                  <a:pt x="212399" y="542461"/>
                  <a:pt x="185411" y="572623"/>
                  <a:pt x="174828" y="556748"/>
                </a:cubicBezTo>
                <a:cubicBezTo>
                  <a:pt x="164245" y="540873"/>
                  <a:pt x="169007" y="453031"/>
                  <a:pt x="158953" y="458323"/>
                </a:cubicBezTo>
                <a:cubicBezTo>
                  <a:pt x="148899" y="463615"/>
                  <a:pt x="129849" y="582148"/>
                  <a:pt x="114503" y="588498"/>
                </a:cubicBezTo>
                <a:cubicBezTo>
                  <a:pt x="99157" y="594848"/>
                  <a:pt x="82753" y="548810"/>
                  <a:pt x="66878" y="496423"/>
                </a:cubicBezTo>
                <a:cubicBezTo>
                  <a:pt x="51003" y="444036"/>
                  <a:pt x="24545" y="256181"/>
                  <a:pt x="19253" y="274173"/>
                </a:cubicBezTo>
                <a:cubicBezTo>
                  <a:pt x="13961" y="292165"/>
                  <a:pt x="38303" y="527115"/>
                  <a:pt x="35128" y="604373"/>
                </a:cubicBezTo>
                <a:cubicBezTo>
                  <a:pt x="31953" y="681631"/>
                  <a:pt x="-2972" y="747248"/>
                  <a:pt x="203" y="737723"/>
                </a:cubicBezTo>
                <a:cubicBezTo>
                  <a:pt x="3378" y="728198"/>
                  <a:pt x="44653" y="629773"/>
                  <a:pt x="54178" y="547223"/>
                </a:cubicBezTo>
                <a:cubicBezTo>
                  <a:pt x="63703" y="464673"/>
                  <a:pt x="57882" y="309627"/>
                  <a:pt x="57353" y="242423"/>
                </a:cubicBezTo>
                <a:cubicBezTo>
                  <a:pt x="56824" y="175219"/>
                  <a:pt x="60528" y="184215"/>
                  <a:pt x="51003" y="143998"/>
                </a:cubicBezTo>
                <a:cubicBezTo>
                  <a:pt x="41478" y="103781"/>
                  <a:pt x="-1914" y="-12635"/>
                  <a:pt x="203" y="1123"/>
                </a:cubicBezTo>
                <a:cubicBezTo>
                  <a:pt x="2320" y="14881"/>
                  <a:pt x="53649" y="156169"/>
                  <a:pt x="63703" y="226548"/>
                </a:cubicBezTo>
                <a:cubicBezTo>
                  <a:pt x="73757" y="296927"/>
                  <a:pt x="54178" y="404877"/>
                  <a:pt x="60528" y="423398"/>
                </a:cubicBezTo>
                <a:cubicBezTo>
                  <a:pt x="66878" y="441919"/>
                  <a:pt x="115561" y="277348"/>
                  <a:pt x="114503" y="2995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5" name="フリーフォーム 764">
            <a:extLst>
              <a:ext uri="{FF2B5EF4-FFF2-40B4-BE49-F238E27FC236}">
                <a16:creationId xmlns:a16="http://schemas.microsoft.com/office/drawing/2014/main" id="{5C344E51-58F9-1E49-D78D-F89E942FE0A8}"/>
              </a:ext>
            </a:extLst>
          </p:cNvPr>
          <p:cNvSpPr/>
          <p:nvPr/>
        </p:nvSpPr>
        <p:spPr>
          <a:xfrm>
            <a:off x="4441519" y="12127801"/>
            <a:ext cx="86043" cy="382330"/>
          </a:xfrm>
          <a:custGeom>
            <a:avLst/>
            <a:gdLst>
              <a:gd name="connsiteX0" fmla="*/ 86031 w 86043"/>
              <a:gd name="connsiteY0" fmla="*/ 699 h 382330"/>
              <a:gd name="connsiteX1" fmla="*/ 9831 w 86043"/>
              <a:gd name="connsiteY1" fmla="*/ 219774 h 382330"/>
              <a:gd name="connsiteX2" fmla="*/ 19356 w 86043"/>
              <a:gd name="connsiteY2" fmla="*/ 378524 h 382330"/>
              <a:gd name="connsiteX3" fmla="*/ 19356 w 86043"/>
              <a:gd name="connsiteY3" fmla="*/ 318199 h 382330"/>
              <a:gd name="connsiteX4" fmla="*/ 3481 w 86043"/>
              <a:gd name="connsiteY4" fmla="*/ 156274 h 382330"/>
              <a:gd name="connsiteX5" fmla="*/ 86031 w 86043"/>
              <a:gd name="connsiteY5" fmla="*/ 699 h 38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043" h="382330">
                <a:moveTo>
                  <a:pt x="86031" y="699"/>
                </a:moveTo>
                <a:cubicBezTo>
                  <a:pt x="87089" y="11282"/>
                  <a:pt x="20943" y="156803"/>
                  <a:pt x="9831" y="219774"/>
                </a:cubicBezTo>
                <a:cubicBezTo>
                  <a:pt x="-1281" y="282745"/>
                  <a:pt x="17769" y="362120"/>
                  <a:pt x="19356" y="378524"/>
                </a:cubicBezTo>
                <a:cubicBezTo>
                  <a:pt x="20943" y="394928"/>
                  <a:pt x="22002" y="355241"/>
                  <a:pt x="19356" y="318199"/>
                </a:cubicBezTo>
                <a:cubicBezTo>
                  <a:pt x="16710" y="281157"/>
                  <a:pt x="-9219" y="210249"/>
                  <a:pt x="3481" y="156274"/>
                </a:cubicBezTo>
                <a:cubicBezTo>
                  <a:pt x="16181" y="102299"/>
                  <a:pt x="84973" y="-9884"/>
                  <a:pt x="86031" y="6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6" name="フリーフォーム 765">
            <a:extLst>
              <a:ext uri="{FF2B5EF4-FFF2-40B4-BE49-F238E27FC236}">
                <a16:creationId xmlns:a16="http://schemas.microsoft.com/office/drawing/2014/main" id="{F9EA6FB6-79A3-18AA-45C3-AFBAA8475476}"/>
              </a:ext>
            </a:extLst>
          </p:cNvPr>
          <p:cNvSpPr/>
          <p:nvPr/>
        </p:nvSpPr>
        <p:spPr>
          <a:xfrm>
            <a:off x="4146680" y="6011397"/>
            <a:ext cx="3018863" cy="4981502"/>
          </a:xfrm>
          <a:custGeom>
            <a:avLst/>
            <a:gdLst>
              <a:gd name="connsiteX0" fmla="*/ 2999708 w 3018863"/>
              <a:gd name="connsiteY0" fmla="*/ 37711 h 4981502"/>
              <a:gd name="connsiteX1" fmla="*/ 1269382 w 3018863"/>
              <a:gd name="connsiteY1" fmla="*/ 2429218 h 4981502"/>
              <a:gd name="connsiteX2" fmla="*/ 1536668 w 3018863"/>
              <a:gd name="connsiteY2" fmla="*/ 2218203 h 4981502"/>
              <a:gd name="connsiteX3" fmla="*/ 158034 w 3018863"/>
              <a:gd name="connsiteY3" fmla="*/ 4778523 h 4981502"/>
              <a:gd name="connsiteX4" fmla="*/ 214305 w 3018863"/>
              <a:gd name="connsiteY4" fmla="*/ 4469034 h 4981502"/>
              <a:gd name="connsiteX5" fmla="*/ 1803954 w 3018863"/>
              <a:gd name="connsiteY5" fmla="*/ 1683631 h 4981502"/>
              <a:gd name="connsiteX6" fmla="*/ 1705480 w 3018863"/>
              <a:gd name="connsiteY6" fmla="*/ 1838375 h 4981502"/>
              <a:gd name="connsiteX7" fmla="*/ 2479203 w 3018863"/>
              <a:gd name="connsiteY7" fmla="*/ 375335 h 4981502"/>
              <a:gd name="connsiteX8" fmla="*/ 2211917 w 3018863"/>
              <a:gd name="connsiteY8" fmla="*/ 923975 h 4981502"/>
              <a:gd name="connsiteX9" fmla="*/ 2999708 w 3018863"/>
              <a:gd name="connsiteY9" fmla="*/ 37711 h 498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8863" h="4981502">
                <a:moveTo>
                  <a:pt x="2999708" y="37711"/>
                </a:moveTo>
                <a:cubicBezTo>
                  <a:pt x="2842619" y="288585"/>
                  <a:pt x="1513222" y="2065803"/>
                  <a:pt x="1269382" y="2429218"/>
                </a:cubicBezTo>
                <a:cubicBezTo>
                  <a:pt x="1025542" y="2792633"/>
                  <a:pt x="1721893" y="1826652"/>
                  <a:pt x="1536668" y="2218203"/>
                </a:cubicBezTo>
                <a:cubicBezTo>
                  <a:pt x="1351443" y="2609754"/>
                  <a:pt x="378428" y="4403385"/>
                  <a:pt x="158034" y="4778523"/>
                </a:cubicBezTo>
                <a:cubicBezTo>
                  <a:pt x="-62360" y="5153661"/>
                  <a:pt x="-60015" y="4984849"/>
                  <a:pt x="214305" y="4469034"/>
                </a:cubicBezTo>
                <a:cubicBezTo>
                  <a:pt x="488625" y="3953219"/>
                  <a:pt x="1555425" y="2122074"/>
                  <a:pt x="1803954" y="1683631"/>
                </a:cubicBezTo>
                <a:cubicBezTo>
                  <a:pt x="2052483" y="1245188"/>
                  <a:pt x="1592939" y="2056424"/>
                  <a:pt x="1705480" y="1838375"/>
                </a:cubicBezTo>
                <a:cubicBezTo>
                  <a:pt x="1818021" y="1620326"/>
                  <a:pt x="2394797" y="527735"/>
                  <a:pt x="2479203" y="375335"/>
                </a:cubicBezTo>
                <a:cubicBezTo>
                  <a:pt x="2563609" y="222935"/>
                  <a:pt x="2125166" y="980246"/>
                  <a:pt x="2211917" y="923975"/>
                </a:cubicBezTo>
                <a:cubicBezTo>
                  <a:pt x="2298668" y="867704"/>
                  <a:pt x="3156797" y="-213163"/>
                  <a:pt x="2999708" y="377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" name="フリーフォーム 767">
            <a:extLst>
              <a:ext uri="{FF2B5EF4-FFF2-40B4-BE49-F238E27FC236}">
                <a16:creationId xmlns:a16="http://schemas.microsoft.com/office/drawing/2014/main" id="{68E7F82B-CE26-4251-F2AE-360A3B80C650}"/>
              </a:ext>
            </a:extLst>
          </p:cNvPr>
          <p:cNvSpPr/>
          <p:nvPr/>
        </p:nvSpPr>
        <p:spPr>
          <a:xfrm>
            <a:off x="2046624" y="966921"/>
            <a:ext cx="1037636" cy="729906"/>
          </a:xfrm>
          <a:custGeom>
            <a:avLst/>
            <a:gdLst>
              <a:gd name="connsiteX0" fmla="*/ 1037235 w 1037636"/>
              <a:gd name="connsiteY0" fmla="*/ 1267 h 729906"/>
              <a:gd name="connsiteX1" fmla="*/ 15258 w 1037636"/>
              <a:gd name="connsiteY1" fmla="*/ 718444 h 729906"/>
              <a:gd name="connsiteX2" fmla="*/ 409705 w 1037636"/>
              <a:gd name="connsiteY2" fmla="*/ 449503 h 729906"/>
              <a:gd name="connsiteX3" fmla="*/ 212482 w 1037636"/>
              <a:gd name="connsiteY3" fmla="*/ 539150 h 729906"/>
              <a:gd name="connsiteX4" fmla="*/ 373847 w 1037636"/>
              <a:gd name="connsiteY4" fmla="*/ 377785 h 729906"/>
              <a:gd name="connsiteX5" fmla="*/ 140764 w 1037636"/>
              <a:gd name="connsiteY5" fmla="*/ 539150 h 729906"/>
              <a:gd name="connsiteX6" fmla="*/ 1037235 w 1037636"/>
              <a:gd name="connsiteY6" fmla="*/ 1267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7636" h="729906">
                <a:moveTo>
                  <a:pt x="1037235" y="1267"/>
                </a:moveTo>
                <a:cubicBezTo>
                  <a:pt x="1016317" y="31149"/>
                  <a:pt x="119846" y="643738"/>
                  <a:pt x="15258" y="718444"/>
                </a:cubicBezTo>
                <a:cubicBezTo>
                  <a:pt x="-89330" y="793150"/>
                  <a:pt x="376834" y="479385"/>
                  <a:pt x="409705" y="449503"/>
                </a:cubicBezTo>
                <a:cubicBezTo>
                  <a:pt x="442576" y="419621"/>
                  <a:pt x="218458" y="551103"/>
                  <a:pt x="212482" y="539150"/>
                </a:cubicBezTo>
                <a:cubicBezTo>
                  <a:pt x="206506" y="527197"/>
                  <a:pt x="385800" y="377785"/>
                  <a:pt x="373847" y="377785"/>
                </a:cubicBezTo>
                <a:cubicBezTo>
                  <a:pt x="361894" y="377785"/>
                  <a:pt x="27211" y="598915"/>
                  <a:pt x="140764" y="539150"/>
                </a:cubicBezTo>
                <a:cubicBezTo>
                  <a:pt x="254317" y="479385"/>
                  <a:pt x="1058153" y="-28615"/>
                  <a:pt x="1037235" y="12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9" name="フリーフォーム 768">
            <a:extLst>
              <a:ext uri="{FF2B5EF4-FFF2-40B4-BE49-F238E27FC236}">
                <a16:creationId xmlns:a16="http://schemas.microsoft.com/office/drawing/2014/main" id="{C97F7906-26A3-87A4-BBE8-ABE52C4A785A}"/>
              </a:ext>
            </a:extLst>
          </p:cNvPr>
          <p:cNvSpPr/>
          <p:nvPr/>
        </p:nvSpPr>
        <p:spPr>
          <a:xfrm>
            <a:off x="4428434" y="1290191"/>
            <a:ext cx="459950" cy="1300417"/>
          </a:xfrm>
          <a:custGeom>
            <a:avLst/>
            <a:gdLst>
              <a:gd name="connsiteX0" fmla="*/ 430437 w 459950"/>
              <a:gd name="connsiteY0" fmla="*/ 126233 h 1300417"/>
              <a:gd name="connsiteX1" fmla="*/ 430437 w 459950"/>
              <a:gd name="connsiteY1" fmla="*/ 180021 h 1300417"/>
              <a:gd name="connsiteX2" fmla="*/ 251142 w 459950"/>
              <a:gd name="connsiteY2" fmla="*/ 1094421 h 1300417"/>
              <a:gd name="connsiteX3" fmla="*/ 233213 w 459950"/>
              <a:gd name="connsiteY3" fmla="*/ 1291644 h 1300417"/>
              <a:gd name="connsiteX4" fmla="*/ 233213 w 459950"/>
              <a:gd name="connsiteY4" fmla="*/ 915127 h 1300417"/>
              <a:gd name="connsiteX5" fmla="*/ 131 w 459950"/>
              <a:gd name="connsiteY5" fmla="*/ 727 h 1300417"/>
              <a:gd name="connsiteX6" fmla="*/ 269072 w 459950"/>
              <a:gd name="connsiteY6" fmla="*/ 1076491 h 1300417"/>
              <a:gd name="connsiteX7" fmla="*/ 269072 w 459950"/>
              <a:gd name="connsiteY7" fmla="*/ 735833 h 1300417"/>
              <a:gd name="connsiteX8" fmla="*/ 143566 w 459950"/>
              <a:gd name="connsiteY8" fmla="*/ 1004774 h 1300417"/>
              <a:gd name="connsiteX9" fmla="*/ 430437 w 459950"/>
              <a:gd name="connsiteY9" fmla="*/ 126233 h 130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950" h="1300417">
                <a:moveTo>
                  <a:pt x="430437" y="126233"/>
                </a:moveTo>
                <a:cubicBezTo>
                  <a:pt x="478249" y="-11226"/>
                  <a:pt x="460319" y="18656"/>
                  <a:pt x="430437" y="180021"/>
                </a:cubicBezTo>
                <a:cubicBezTo>
                  <a:pt x="400555" y="341386"/>
                  <a:pt x="284013" y="909151"/>
                  <a:pt x="251142" y="1094421"/>
                </a:cubicBezTo>
                <a:cubicBezTo>
                  <a:pt x="218271" y="1279691"/>
                  <a:pt x="236201" y="1321526"/>
                  <a:pt x="233213" y="1291644"/>
                </a:cubicBezTo>
                <a:cubicBezTo>
                  <a:pt x="230225" y="1261762"/>
                  <a:pt x="272060" y="1130280"/>
                  <a:pt x="233213" y="915127"/>
                </a:cubicBezTo>
                <a:cubicBezTo>
                  <a:pt x="194366" y="699974"/>
                  <a:pt x="-5846" y="-26167"/>
                  <a:pt x="131" y="727"/>
                </a:cubicBezTo>
                <a:cubicBezTo>
                  <a:pt x="6107" y="27621"/>
                  <a:pt x="224248" y="953973"/>
                  <a:pt x="269072" y="1076491"/>
                </a:cubicBezTo>
                <a:cubicBezTo>
                  <a:pt x="313895" y="1199009"/>
                  <a:pt x="289990" y="747786"/>
                  <a:pt x="269072" y="735833"/>
                </a:cubicBezTo>
                <a:cubicBezTo>
                  <a:pt x="248154" y="723880"/>
                  <a:pt x="110695" y="1106374"/>
                  <a:pt x="143566" y="1004774"/>
                </a:cubicBezTo>
                <a:cubicBezTo>
                  <a:pt x="176436" y="903174"/>
                  <a:pt x="382625" y="263692"/>
                  <a:pt x="430437" y="1262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0" name="フリーフォーム 769">
            <a:extLst>
              <a:ext uri="{FF2B5EF4-FFF2-40B4-BE49-F238E27FC236}">
                <a16:creationId xmlns:a16="http://schemas.microsoft.com/office/drawing/2014/main" id="{6FCB44E7-E507-621D-8BAD-5CE22317F0C1}"/>
              </a:ext>
            </a:extLst>
          </p:cNvPr>
          <p:cNvSpPr/>
          <p:nvPr/>
        </p:nvSpPr>
        <p:spPr>
          <a:xfrm>
            <a:off x="4317080" y="5463681"/>
            <a:ext cx="126993" cy="1248810"/>
          </a:xfrm>
          <a:custGeom>
            <a:avLst/>
            <a:gdLst>
              <a:gd name="connsiteX0" fmla="*/ 11080 w 126993"/>
              <a:gd name="connsiteY0" fmla="*/ 70132 h 1248810"/>
              <a:gd name="connsiteX1" fmla="*/ 11080 w 126993"/>
              <a:gd name="connsiteY1" fmla="*/ 124319 h 1248810"/>
              <a:gd name="connsiteX2" fmla="*/ 126227 w 126993"/>
              <a:gd name="connsiteY2" fmla="*/ 1214826 h 1248810"/>
              <a:gd name="connsiteX3" fmla="*/ 58493 w 126993"/>
              <a:gd name="connsiteY3" fmla="*/ 923572 h 1248810"/>
              <a:gd name="connsiteX4" fmla="*/ 4307 w 126993"/>
              <a:gd name="connsiteY4" fmla="*/ 422346 h 1248810"/>
              <a:gd name="connsiteX5" fmla="*/ 4307 w 126993"/>
              <a:gd name="connsiteY5" fmla="*/ 578132 h 1248810"/>
              <a:gd name="connsiteX6" fmla="*/ 11080 w 126993"/>
              <a:gd name="connsiteY6" fmla="*/ 70132 h 124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3" h="1248810">
                <a:moveTo>
                  <a:pt x="11080" y="70132"/>
                </a:moveTo>
                <a:cubicBezTo>
                  <a:pt x="1484" y="1834"/>
                  <a:pt x="-8111" y="-66463"/>
                  <a:pt x="11080" y="124319"/>
                </a:cubicBezTo>
                <a:cubicBezTo>
                  <a:pt x="30271" y="315101"/>
                  <a:pt x="118325" y="1081617"/>
                  <a:pt x="126227" y="1214826"/>
                </a:cubicBezTo>
                <a:cubicBezTo>
                  <a:pt x="134129" y="1348035"/>
                  <a:pt x="78813" y="1055652"/>
                  <a:pt x="58493" y="923572"/>
                </a:cubicBezTo>
                <a:cubicBezTo>
                  <a:pt x="38173" y="791492"/>
                  <a:pt x="13338" y="479919"/>
                  <a:pt x="4307" y="422346"/>
                </a:cubicBezTo>
                <a:cubicBezTo>
                  <a:pt x="-4724" y="364773"/>
                  <a:pt x="4307" y="578132"/>
                  <a:pt x="4307" y="578132"/>
                </a:cubicBezTo>
                <a:cubicBezTo>
                  <a:pt x="6565" y="408799"/>
                  <a:pt x="8822" y="239465"/>
                  <a:pt x="11080" y="701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1" name="フリーフォーム 770">
            <a:extLst>
              <a:ext uri="{FF2B5EF4-FFF2-40B4-BE49-F238E27FC236}">
                <a16:creationId xmlns:a16="http://schemas.microsoft.com/office/drawing/2014/main" id="{88F149F4-0929-CECE-7B77-89DC90478F13}"/>
              </a:ext>
            </a:extLst>
          </p:cNvPr>
          <p:cNvSpPr/>
          <p:nvPr/>
        </p:nvSpPr>
        <p:spPr>
          <a:xfrm>
            <a:off x="4292603" y="6334671"/>
            <a:ext cx="400063" cy="1138010"/>
          </a:xfrm>
          <a:custGeom>
            <a:avLst/>
            <a:gdLst>
              <a:gd name="connsiteX0" fmla="*/ 8464 w 400063"/>
              <a:gd name="connsiteY0" fmla="*/ 106769 h 1138010"/>
              <a:gd name="connsiteX1" fmla="*/ 374224 w 400063"/>
              <a:gd name="connsiteY1" fmla="*/ 1088902 h 1138010"/>
              <a:gd name="connsiteX2" fmla="*/ 340357 w 400063"/>
              <a:gd name="connsiteY2" fmla="*/ 939889 h 1138010"/>
              <a:gd name="connsiteX3" fmla="*/ 103290 w 400063"/>
              <a:gd name="connsiteY3" fmla="*/ 499622 h 1138010"/>
              <a:gd name="connsiteX4" fmla="*/ 191344 w 400063"/>
              <a:gd name="connsiteY4" fmla="*/ 621542 h 1138010"/>
              <a:gd name="connsiteX5" fmla="*/ 123610 w 400063"/>
              <a:gd name="connsiteY5" fmla="*/ 5169 h 1138010"/>
              <a:gd name="connsiteX6" fmla="*/ 116837 w 400063"/>
              <a:gd name="connsiteY6" fmla="*/ 316742 h 1138010"/>
              <a:gd name="connsiteX7" fmla="*/ 8464 w 400063"/>
              <a:gd name="connsiteY7" fmla="*/ 106769 h 113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63" h="1138010">
                <a:moveTo>
                  <a:pt x="8464" y="106769"/>
                </a:moveTo>
                <a:cubicBezTo>
                  <a:pt x="51362" y="235462"/>
                  <a:pt x="318909" y="950049"/>
                  <a:pt x="374224" y="1088902"/>
                </a:cubicBezTo>
                <a:cubicBezTo>
                  <a:pt x="429540" y="1227755"/>
                  <a:pt x="385513" y="1038102"/>
                  <a:pt x="340357" y="939889"/>
                </a:cubicBezTo>
                <a:cubicBezTo>
                  <a:pt x="295201" y="841676"/>
                  <a:pt x="128125" y="552680"/>
                  <a:pt x="103290" y="499622"/>
                </a:cubicBezTo>
                <a:cubicBezTo>
                  <a:pt x="78455" y="446564"/>
                  <a:pt x="187957" y="703951"/>
                  <a:pt x="191344" y="621542"/>
                </a:cubicBezTo>
                <a:cubicBezTo>
                  <a:pt x="194731" y="539133"/>
                  <a:pt x="136028" y="55969"/>
                  <a:pt x="123610" y="5169"/>
                </a:cubicBezTo>
                <a:cubicBezTo>
                  <a:pt x="111192" y="-45631"/>
                  <a:pt x="134899" y="294164"/>
                  <a:pt x="116837" y="316742"/>
                </a:cubicBezTo>
                <a:cubicBezTo>
                  <a:pt x="98775" y="339320"/>
                  <a:pt x="-34434" y="-21924"/>
                  <a:pt x="8464" y="1067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2" name="フリーフォーム 771">
            <a:extLst>
              <a:ext uri="{FF2B5EF4-FFF2-40B4-BE49-F238E27FC236}">
                <a16:creationId xmlns:a16="http://schemas.microsoft.com/office/drawing/2014/main" id="{CFC2ED25-F0B2-0FD1-D129-B96BF5D97C02}"/>
              </a:ext>
            </a:extLst>
          </p:cNvPr>
          <p:cNvSpPr/>
          <p:nvPr/>
        </p:nvSpPr>
        <p:spPr>
          <a:xfrm>
            <a:off x="3549227" y="5481617"/>
            <a:ext cx="219658" cy="320782"/>
          </a:xfrm>
          <a:custGeom>
            <a:avLst/>
            <a:gdLst>
              <a:gd name="connsiteX0" fmla="*/ 47413 w 219658"/>
              <a:gd name="connsiteY0" fmla="*/ 11556 h 320782"/>
              <a:gd name="connsiteX1" fmla="*/ 209973 w 219658"/>
              <a:gd name="connsiteY1" fmla="*/ 268943 h 320782"/>
              <a:gd name="connsiteX2" fmla="*/ 135466 w 219658"/>
              <a:gd name="connsiteY2" fmla="*/ 302810 h 320782"/>
              <a:gd name="connsiteX3" fmla="*/ 0 w 219658"/>
              <a:gd name="connsiteY3" fmla="*/ 289263 h 320782"/>
              <a:gd name="connsiteX4" fmla="*/ 216746 w 219658"/>
              <a:gd name="connsiteY4" fmla="*/ 316356 h 320782"/>
              <a:gd name="connsiteX5" fmla="*/ 128693 w 219658"/>
              <a:gd name="connsiteY5" fmla="*/ 180890 h 320782"/>
              <a:gd name="connsiteX6" fmla="*/ 182880 w 219658"/>
              <a:gd name="connsiteY6" fmla="*/ 248623 h 320782"/>
              <a:gd name="connsiteX7" fmla="*/ 67733 w 219658"/>
              <a:gd name="connsiteY7" fmla="*/ 65743 h 320782"/>
              <a:gd name="connsiteX8" fmla="*/ 47413 w 219658"/>
              <a:gd name="connsiteY8" fmla="*/ 11556 h 32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58" h="320782">
                <a:moveTo>
                  <a:pt x="47413" y="11556"/>
                </a:moveTo>
                <a:cubicBezTo>
                  <a:pt x="71120" y="45423"/>
                  <a:pt x="195298" y="220401"/>
                  <a:pt x="209973" y="268943"/>
                </a:cubicBezTo>
                <a:cubicBezTo>
                  <a:pt x="224649" y="317485"/>
                  <a:pt x="170461" y="299423"/>
                  <a:pt x="135466" y="302810"/>
                </a:cubicBezTo>
                <a:lnTo>
                  <a:pt x="0" y="289263"/>
                </a:lnTo>
                <a:cubicBezTo>
                  <a:pt x="13547" y="291521"/>
                  <a:pt x="195297" y="334418"/>
                  <a:pt x="216746" y="316356"/>
                </a:cubicBezTo>
                <a:cubicBezTo>
                  <a:pt x="238195" y="298294"/>
                  <a:pt x="134337" y="192179"/>
                  <a:pt x="128693" y="180890"/>
                </a:cubicBezTo>
                <a:cubicBezTo>
                  <a:pt x="123049" y="169601"/>
                  <a:pt x="193040" y="267814"/>
                  <a:pt x="182880" y="248623"/>
                </a:cubicBezTo>
                <a:cubicBezTo>
                  <a:pt x="172720" y="229432"/>
                  <a:pt x="90311" y="106383"/>
                  <a:pt x="67733" y="65743"/>
                </a:cubicBezTo>
                <a:cubicBezTo>
                  <a:pt x="45155" y="25103"/>
                  <a:pt x="23706" y="-22311"/>
                  <a:pt x="47413" y="115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34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グラフィカル ユーザー インターフェイス, アプリケーション&#10;&#10;自動的に生成された説明" hidden="1">
            <a:extLst>
              <a:ext uri="{FF2B5EF4-FFF2-40B4-BE49-F238E27FC236}">
                <a16:creationId xmlns:a16="http://schemas.microsoft.com/office/drawing/2014/main" id="{D8D7B2FF-AA98-8762-AE3D-6FE345448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782" t="14387" r="52458" b="54693"/>
          <a:stretch/>
        </p:blipFill>
        <p:spPr>
          <a:xfrm>
            <a:off x="660082" y="4838699"/>
            <a:ext cx="7417117" cy="5163300"/>
          </a:xfr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22CC62A-C337-5898-77CB-0C925083B31B}"/>
              </a:ext>
            </a:extLst>
          </p:cNvPr>
          <p:cNvGrpSpPr/>
          <p:nvPr/>
        </p:nvGrpSpPr>
        <p:grpSpPr>
          <a:xfrm>
            <a:off x="729540" y="4903633"/>
            <a:ext cx="7070925" cy="5345857"/>
            <a:chOff x="729540" y="4903633"/>
            <a:chExt cx="7070925" cy="5345857"/>
          </a:xfrm>
        </p:grpSpPr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B3FF97F7-0E61-11BA-D7A5-BA42BA41EDAB}"/>
                </a:ext>
              </a:extLst>
            </p:cNvPr>
            <p:cNvSpPr/>
            <p:nvPr/>
          </p:nvSpPr>
          <p:spPr>
            <a:xfrm>
              <a:off x="729540" y="6883562"/>
              <a:ext cx="1688843" cy="1719015"/>
            </a:xfrm>
            <a:custGeom>
              <a:avLst/>
              <a:gdLst>
                <a:gd name="connsiteX0" fmla="*/ 32460 w 1688843"/>
                <a:gd name="connsiteY0" fmla="*/ 901538 h 1719015"/>
                <a:gd name="connsiteX1" fmla="*/ 464260 w 1688843"/>
                <a:gd name="connsiteY1" fmla="*/ 12538 h 1719015"/>
                <a:gd name="connsiteX2" fmla="*/ 349960 w 1688843"/>
                <a:gd name="connsiteY2" fmla="*/ 393538 h 1719015"/>
                <a:gd name="connsiteX3" fmla="*/ 807160 w 1688843"/>
                <a:gd name="connsiteY3" fmla="*/ 596738 h 1719015"/>
                <a:gd name="connsiteX4" fmla="*/ 1632660 w 1688843"/>
                <a:gd name="connsiteY4" fmla="*/ 1473038 h 1719015"/>
                <a:gd name="connsiteX5" fmla="*/ 1607260 w 1688843"/>
                <a:gd name="connsiteY5" fmla="*/ 1346038 h 1719015"/>
                <a:gd name="connsiteX6" fmla="*/ 1543760 w 1688843"/>
                <a:gd name="connsiteY6" fmla="*/ 1714338 h 1719015"/>
                <a:gd name="connsiteX7" fmla="*/ 502360 w 1688843"/>
                <a:gd name="connsiteY7" fmla="*/ 1041238 h 1719015"/>
                <a:gd name="connsiteX8" fmla="*/ 273760 w 1688843"/>
                <a:gd name="connsiteY8" fmla="*/ 774538 h 1719015"/>
                <a:gd name="connsiteX9" fmla="*/ 248360 w 1688843"/>
                <a:gd name="connsiteY9" fmla="*/ 431638 h 1719015"/>
                <a:gd name="connsiteX10" fmla="*/ 19760 w 1688843"/>
                <a:gd name="connsiteY10" fmla="*/ 634838 h 1719015"/>
                <a:gd name="connsiteX11" fmla="*/ 32460 w 1688843"/>
                <a:gd name="connsiteY11" fmla="*/ 418938 h 1719015"/>
                <a:gd name="connsiteX12" fmla="*/ 32460 w 1688843"/>
                <a:gd name="connsiteY12" fmla="*/ 901538 h 17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8843" h="1719015">
                  <a:moveTo>
                    <a:pt x="32460" y="901538"/>
                  </a:moveTo>
                  <a:cubicBezTo>
                    <a:pt x="104427" y="833805"/>
                    <a:pt x="411343" y="97205"/>
                    <a:pt x="464260" y="12538"/>
                  </a:cubicBezTo>
                  <a:cubicBezTo>
                    <a:pt x="517177" y="-72129"/>
                    <a:pt x="292810" y="296171"/>
                    <a:pt x="349960" y="393538"/>
                  </a:cubicBezTo>
                  <a:cubicBezTo>
                    <a:pt x="407110" y="490905"/>
                    <a:pt x="593377" y="416821"/>
                    <a:pt x="807160" y="596738"/>
                  </a:cubicBezTo>
                  <a:cubicBezTo>
                    <a:pt x="1020943" y="776655"/>
                    <a:pt x="1499310" y="1348155"/>
                    <a:pt x="1632660" y="1473038"/>
                  </a:cubicBezTo>
                  <a:cubicBezTo>
                    <a:pt x="1766010" y="1597921"/>
                    <a:pt x="1622077" y="1305821"/>
                    <a:pt x="1607260" y="1346038"/>
                  </a:cubicBezTo>
                  <a:cubicBezTo>
                    <a:pt x="1592443" y="1386255"/>
                    <a:pt x="1727910" y="1765138"/>
                    <a:pt x="1543760" y="1714338"/>
                  </a:cubicBezTo>
                  <a:cubicBezTo>
                    <a:pt x="1359610" y="1663538"/>
                    <a:pt x="714027" y="1197871"/>
                    <a:pt x="502360" y="1041238"/>
                  </a:cubicBezTo>
                  <a:cubicBezTo>
                    <a:pt x="290693" y="884605"/>
                    <a:pt x="316093" y="876138"/>
                    <a:pt x="273760" y="774538"/>
                  </a:cubicBezTo>
                  <a:cubicBezTo>
                    <a:pt x="231427" y="672938"/>
                    <a:pt x="290693" y="454921"/>
                    <a:pt x="248360" y="431638"/>
                  </a:cubicBezTo>
                  <a:cubicBezTo>
                    <a:pt x="206027" y="408355"/>
                    <a:pt x="55743" y="636955"/>
                    <a:pt x="19760" y="634838"/>
                  </a:cubicBezTo>
                  <a:cubicBezTo>
                    <a:pt x="-16223" y="632721"/>
                    <a:pt x="34577" y="370255"/>
                    <a:pt x="32460" y="418938"/>
                  </a:cubicBezTo>
                  <a:cubicBezTo>
                    <a:pt x="30343" y="467621"/>
                    <a:pt x="-39507" y="969271"/>
                    <a:pt x="32460" y="90153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14C5D988-8B12-9FF6-BE84-5415D1A78BF7}"/>
                </a:ext>
              </a:extLst>
            </p:cNvPr>
            <p:cNvSpPr/>
            <p:nvPr/>
          </p:nvSpPr>
          <p:spPr>
            <a:xfrm>
              <a:off x="1162085" y="5561679"/>
              <a:ext cx="1612952" cy="4560320"/>
            </a:xfrm>
            <a:custGeom>
              <a:avLst/>
              <a:gdLst>
                <a:gd name="connsiteX0" fmla="*/ 1314415 w 1612952"/>
                <a:gd name="connsiteY0" fmla="*/ 153321 h 4560320"/>
                <a:gd name="connsiteX1" fmla="*/ 44415 w 1612952"/>
                <a:gd name="connsiteY1" fmla="*/ 4344321 h 4560320"/>
                <a:gd name="connsiteX2" fmla="*/ 323815 w 1612952"/>
                <a:gd name="connsiteY2" fmla="*/ 3899821 h 4560320"/>
                <a:gd name="connsiteX3" fmla="*/ 666715 w 1612952"/>
                <a:gd name="connsiteY3" fmla="*/ 3404521 h 4560320"/>
                <a:gd name="connsiteX4" fmla="*/ 552415 w 1612952"/>
                <a:gd name="connsiteY4" fmla="*/ 3480721 h 4560320"/>
                <a:gd name="connsiteX5" fmla="*/ 1530315 w 1612952"/>
                <a:gd name="connsiteY5" fmla="*/ 420021 h 4560320"/>
                <a:gd name="connsiteX6" fmla="*/ 1555715 w 1612952"/>
                <a:gd name="connsiteY6" fmla="*/ 712121 h 4560320"/>
                <a:gd name="connsiteX7" fmla="*/ 1504915 w 1612952"/>
                <a:gd name="connsiteY7" fmla="*/ 305721 h 4560320"/>
                <a:gd name="connsiteX8" fmla="*/ 1123915 w 1612952"/>
                <a:gd name="connsiteY8" fmla="*/ 851821 h 4560320"/>
                <a:gd name="connsiteX9" fmla="*/ 1314415 w 1612952"/>
                <a:gd name="connsiteY9" fmla="*/ 153321 h 4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2952" h="4560320">
                  <a:moveTo>
                    <a:pt x="1314415" y="153321"/>
                  </a:moveTo>
                  <a:cubicBezTo>
                    <a:pt x="1134498" y="735404"/>
                    <a:pt x="209515" y="3719904"/>
                    <a:pt x="44415" y="4344321"/>
                  </a:cubicBezTo>
                  <a:cubicBezTo>
                    <a:pt x="-120685" y="4968738"/>
                    <a:pt x="220098" y="4056454"/>
                    <a:pt x="323815" y="3899821"/>
                  </a:cubicBezTo>
                  <a:cubicBezTo>
                    <a:pt x="427532" y="3743188"/>
                    <a:pt x="628615" y="3474371"/>
                    <a:pt x="666715" y="3404521"/>
                  </a:cubicBezTo>
                  <a:cubicBezTo>
                    <a:pt x="704815" y="3334671"/>
                    <a:pt x="408482" y="3978138"/>
                    <a:pt x="552415" y="3480721"/>
                  </a:cubicBezTo>
                  <a:cubicBezTo>
                    <a:pt x="696348" y="2983304"/>
                    <a:pt x="1363098" y="881454"/>
                    <a:pt x="1530315" y="420021"/>
                  </a:cubicBezTo>
                  <a:cubicBezTo>
                    <a:pt x="1697532" y="-41412"/>
                    <a:pt x="1559948" y="731171"/>
                    <a:pt x="1555715" y="712121"/>
                  </a:cubicBezTo>
                  <a:cubicBezTo>
                    <a:pt x="1551482" y="693071"/>
                    <a:pt x="1576882" y="282438"/>
                    <a:pt x="1504915" y="305721"/>
                  </a:cubicBezTo>
                  <a:cubicBezTo>
                    <a:pt x="1432948" y="329004"/>
                    <a:pt x="1157782" y="870871"/>
                    <a:pt x="1123915" y="851821"/>
                  </a:cubicBezTo>
                  <a:cubicBezTo>
                    <a:pt x="1090048" y="832771"/>
                    <a:pt x="1494332" y="-428762"/>
                    <a:pt x="1314415" y="15332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666B405F-0502-2A2A-4F6D-BBA781617B79}"/>
                </a:ext>
              </a:extLst>
            </p:cNvPr>
            <p:cNvSpPr/>
            <p:nvPr/>
          </p:nvSpPr>
          <p:spPr>
            <a:xfrm>
              <a:off x="2185618" y="6415052"/>
              <a:ext cx="2310169" cy="1574503"/>
            </a:xfrm>
            <a:custGeom>
              <a:avLst/>
              <a:gdLst>
                <a:gd name="connsiteX0" fmla="*/ 125782 w 2310169"/>
                <a:gd name="connsiteY0" fmla="*/ 1001748 h 1574503"/>
                <a:gd name="connsiteX1" fmla="*/ 24182 w 2310169"/>
                <a:gd name="connsiteY1" fmla="*/ 1573248 h 1574503"/>
                <a:gd name="connsiteX2" fmla="*/ 646482 w 2310169"/>
                <a:gd name="connsiteY2" fmla="*/ 1166848 h 1574503"/>
                <a:gd name="connsiteX3" fmla="*/ 2170482 w 2310169"/>
                <a:gd name="connsiteY3" fmla="*/ 201648 h 1574503"/>
                <a:gd name="connsiteX4" fmla="*/ 2043482 w 2310169"/>
                <a:gd name="connsiteY4" fmla="*/ 303248 h 1574503"/>
                <a:gd name="connsiteX5" fmla="*/ 2221282 w 2310169"/>
                <a:gd name="connsiteY5" fmla="*/ 36548 h 1574503"/>
                <a:gd name="connsiteX6" fmla="*/ 405182 w 2310169"/>
                <a:gd name="connsiteY6" fmla="*/ 1243048 h 1574503"/>
                <a:gd name="connsiteX7" fmla="*/ 113082 w 2310169"/>
                <a:gd name="connsiteY7" fmla="*/ 1331948 h 1574503"/>
                <a:gd name="connsiteX8" fmla="*/ 125782 w 2310169"/>
                <a:gd name="connsiteY8" fmla="*/ 1001748 h 157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0169" h="1574503">
                  <a:moveTo>
                    <a:pt x="125782" y="1001748"/>
                  </a:moveTo>
                  <a:cubicBezTo>
                    <a:pt x="110965" y="1041965"/>
                    <a:pt x="-62601" y="1545731"/>
                    <a:pt x="24182" y="1573248"/>
                  </a:cubicBezTo>
                  <a:cubicBezTo>
                    <a:pt x="110965" y="1600765"/>
                    <a:pt x="646482" y="1166848"/>
                    <a:pt x="646482" y="1166848"/>
                  </a:cubicBezTo>
                  <a:lnTo>
                    <a:pt x="2170482" y="201648"/>
                  </a:lnTo>
                  <a:cubicBezTo>
                    <a:pt x="2403315" y="57715"/>
                    <a:pt x="2035015" y="330765"/>
                    <a:pt x="2043482" y="303248"/>
                  </a:cubicBezTo>
                  <a:cubicBezTo>
                    <a:pt x="2051949" y="275731"/>
                    <a:pt x="2494332" y="-120085"/>
                    <a:pt x="2221282" y="36548"/>
                  </a:cubicBezTo>
                  <a:cubicBezTo>
                    <a:pt x="1948232" y="193181"/>
                    <a:pt x="756549" y="1027148"/>
                    <a:pt x="405182" y="1243048"/>
                  </a:cubicBezTo>
                  <a:cubicBezTo>
                    <a:pt x="53815" y="1458948"/>
                    <a:pt x="159649" y="1376398"/>
                    <a:pt x="113082" y="1331948"/>
                  </a:cubicBezTo>
                  <a:cubicBezTo>
                    <a:pt x="66515" y="1287498"/>
                    <a:pt x="140599" y="961531"/>
                    <a:pt x="125782" y="1001748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52C265F0-7532-FB90-2835-B18E7C35C110}"/>
                </a:ext>
              </a:extLst>
            </p:cNvPr>
            <p:cNvSpPr/>
            <p:nvPr/>
          </p:nvSpPr>
          <p:spPr>
            <a:xfrm>
              <a:off x="2118574" y="6339230"/>
              <a:ext cx="2445322" cy="1681983"/>
            </a:xfrm>
            <a:custGeom>
              <a:avLst/>
              <a:gdLst>
                <a:gd name="connsiteX0" fmla="*/ 2440726 w 2445322"/>
                <a:gd name="connsiteY0" fmla="*/ 277470 h 1681983"/>
                <a:gd name="connsiteX1" fmla="*/ 1818426 w 2445322"/>
                <a:gd name="connsiteY1" fmla="*/ 620370 h 1681983"/>
                <a:gd name="connsiteX2" fmla="*/ 65826 w 2445322"/>
                <a:gd name="connsiteY2" fmla="*/ 1674470 h 1681983"/>
                <a:gd name="connsiteX3" fmla="*/ 357926 w 2445322"/>
                <a:gd name="connsiteY3" fmla="*/ 1102970 h 1681983"/>
                <a:gd name="connsiteX4" fmla="*/ 230926 w 2445322"/>
                <a:gd name="connsiteY4" fmla="*/ 1306170 h 1681983"/>
                <a:gd name="connsiteX5" fmla="*/ 1335826 w 2445322"/>
                <a:gd name="connsiteY5" fmla="*/ 607670 h 1681983"/>
                <a:gd name="connsiteX6" fmla="*/ 1272326 w 2445322"/>
                <a:gd name="connsiteY6" fmla="*/ 633070 h 1681983"/>
                <a:gd name="connsiteX7" fmla="*/ 2313726 w 2445322"/>
                <a:gd name="connsiteY7" fmla="*/ 10770 h 1681983"/>
                <a:gd name="connsiteX8" fmla="*/ 2110526 w 2445322"/>
                <a:gd name="connsiteY8" fmla="*/ 239370 h 1681983"/>
                <a:gd name="connsiteX9" fmla="*/ 2440726 w 2445322"/>
                <a:gd name="connsiteY9" fmla="*/ 277470 h 168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5322" h="1681983">
                  <a:moveTo>
                    <a:pt x="2440726" y="277470"/>
                  </a:moveTo>
                  <a:cubicBezTo>
                    <a:pt x="2392043" y="340970"/>
                    <a:pt x="2214243" y="387537"/>
                    <a:pt x="1818426" y="620370"/>
                  </a:cubicBezTo>
                  <a:cubicBezTo>
                    <a:pt x="1422609" y="853203"/>
                    <a:pt x="309243" y="1594037"/>
                    <a:pt x="65826" y="1674470"/>
                  </a:cubicBezTo>
                  <a:cubicBezTo>
                    <a:pt x="-177591" y="1754903"/>
                    <a:pt x="330409" y="1164353"/>
                    <a:pt x="357926" y="1102970"/>
                  </a:cubicBezTo>
                  <a:cubicBezTo>
                    <a:pt x="385443" y="1041587"/>
                    <a:pt x="67943" y="1388720"/>
                    <a:pt x="230926" y="1306170"/>
                  </a:cubicBezTo>
                  <a:cubicBezTo>
                    <a:pt x="393909" y="1223620"/>
                    <a:pt x="1162259" y="719853"/>
                    <a:pt x="1335826" y="607670"/>
                  </a:cubicBezTo>
                  <a:cubicBezTo>
                    <a:pt x="1509393" y="495487"/>
                    <a:pt x="1109343" y="732553"/>
                    <a:pt x="1272326" y="633070"/>
                  </a:cubicBezTo>
                  <a:cubicBezTo>
                    <a:pt x="1435309" y="533587"/>
                    <a:pt x="2174026" y="76387"/>
                    <a:pt x="2313726" y="10770"/>
                  </a:cubicBezTo>
                  <a:cubicBezTo>
                    <a:pt x="2453426" y="-54847"/>
                    <a:pt x="2085126" y="199153"/>
                    <a:pt x="2110526" y="239370"/>
                  </a:cubicBezTo>
                  <a:cubicBezTo>
                    <a:pt x="2135926" y="279587"/>
                    <a:pt x="2489409" y="213970"/>
                    <a:pt x="2440726" y="277470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A7ED162F-CDBB-ED06-3741-4E2733F5CFEA}"/>
                </a:ext>
              </a:extLst>
            </p:cNvPr>
            <p:cNvSpPr/>
            <p:nvPr/>
          </p:nvSpPr>
          <p:spPr>
            <a:xfrm>
              <a:off x="1866893" y="7664611"/>
              <a:ext cx="1695858" cy="1658365"/>
            </a:xfrm>
            <a:custGeom>
              <a:avLst/>
              <a:gdLst>
                <a:gd name="connsiteX0" fmla="*/ 7 w 1695858"/>
                <a:gd name="connsiteY0" fmla="*/ 1657189 h 1658365"/>
                <a:gd name="connsiteX1" fmla="*/ 520707 w 1695858"/>
                <a:gd name="connsiteY1" fmla="*/ 958689 h 1658365"/>
                <a:gd name="connsiteX2" fmla="*/ 965207 w 1695858"/>
                <a:gd name="connsiteY2" fmla="*/ 437989 h 1658365"/>
                <a:gd name="connsiteX3" fmla="*/ 1638307 w 1695858"/>
                <a:gd name="connsiteY3" fmla="*/ 6189 h 1658365"/>
                <a:gd name="connsiteX4" fmla="*/ 1587507 w 1695858"/>
                <a:gd name="connsiteY4" fmla="*/ 171289 h 1658365"/>
                <a:gd name="connsiteX5" fmla="*/ 1651007 w 1695858"/>
                <a:gd name="connsiteY5" fmla="*/ 145889 h 1658365"/>
                <a:gd name="connsiteX6" fmla="*/ 812807 w 1695858"/>
                <a:gd name="connsiteY6" fmla="*/ 895189 h 1658365"/>
                <a:gd name="connsiteX7" fmla="*/ 546107 w 1695858"/>
                <a:gd name="connsiteY7" fmla="*/ 1098389 h 1658365"/>
                <a:gd name="connsiteX8" fmla="*/ 508007 w 1695858"/>
                <a:gd name="connsiteY8" fmla="*/ 1123789 h 1658365"/>
                <a:gd name="connsiteX9" fmla="*/ 7 w 1695858"/>
                <a:gd name="connsiteY9" fmla="*/ 1657189 h 165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5858" h="1658365">
                  <a:moveTo>
                    <a:pt x="7" y="1657189"/>
                  </a:moveTo>
                  <a:cubicBezTo>
                    <a:pt x="2124" y="1629672"/>
                    <a:pt x="359840" y="1161889"/>
                    <a:pt x="520707" y="958689"/>
                  </a:cubicBezTo>
                  <a:cubicBezTo>
                    <a:pt x="681574" y="755489"/>
                    <a:pt x="778940" y="596739"/>
                    <a:pt x="965207" y="437989"/>
                  </a:cubicBezTo>
                  <a:cubicBezTo>
                    <a:pt x="1151474" y="279239"/>
                    <a:pt x="1534590" y="50639"/>
                    <a:pt x="1638307" y="6189"/>
                  </a:cubicBezTo>
                  <a:cubicBezTo>
                    <a:pt x="1742024" y="-38261"/>
                    <a:pt x="1587507" y="171289"/>
                    <a:pt x="1587507" y="171289"/>
                  </a:cubicBezTo>
                  <a:cubicBezTo>
                    <a:pt x="1589624" y="194572"/>
                    <a:pt x="1780124" y="25239"/>
                    <a:pt x="1651007" y="145889"/>
                  </a:cubicBezTo>
                  <a:cubicBezTo>
                    <a:pt x="1521890" y="266539"/>
                    <a:pt x="996957" y="736439"/>
                    <a:pt x="812807" y="895189"/>
                  </a:cubicBezTo>
                  <a:cubicBezTo>
                    <a:pt x="628657" y="1053939"/>
                    <a:pt x="596907" y="1060289"/>
                    <a:pt x="546107" y="1098389"/>
                  </a:cubicBezTo>
                  <a:cubicBezTo>
                    <a:pt x="495307" y="1136489"/>
                    <a:pt x="594790" y="1026422"/>
                    <a:pt x="508007" y="1123789"/>
                  </a:cubicBezTo>
                  <a:cubicBezTo>
                    <a:pt x="421224" y="1221156"/>
                    <a:pt x="-2110" y="1684706"/>
                    <a:pt x="7" y="165718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F0200398-DA34-37BE-D704-29C6700B5004}"/>
                </a:ext>
              </a:extLst>
            </p:cNvPr>
            <p:cNvSpPr/>
            <p:nvPr/>
          </p:nvSpPr>
          <p:spPr>
            <a:xfrm>
              <a:off x="2598202" y="4903633"/>
              <a:ext cx="836480" cy="4824954"/>
            </a:xfrm>
            <a:custGeom>
              <a:avLst/>
              <a:gdLst>
                <a:gd name="connsiteX0" fmla="*/ 805398 w 836480"/>
                <a:gd name="connsiteY0" fmla="*/ 100167 h 4824954"/>
                <a:gd name="connsiteX1" fmla="*/ 805398 w 836480"/>
                <a:gd name="connsiteY1" fmla="*/ 189067 h 4824954"/>
                <a:gd name="connsiteX2" fmla="*/ 525998 w 836480"/>
                <a:gd name="connsiteY2" fmla="*/ 2195667 h 4824954"/>
                <a:gd name="connsiteX3" fmla="*/ 437098 w 836480"/>
                <a:gd name="connsiteY3" fmla="*/ 4164167 h 4824954"/>
                <a:gd name="connsiteX4" fmla="*/ 424398 w 836480"/>
                <a:gd name="connsiteY4" fmla="*/ 3745067 h 4824954"/>
                <a:gd name="connsiteX5" fmla="*/ 17998 w 836480"/>
                <a:gd name="connsiteY5" fmla="*/ 4824567 h 4824954"/>
                <a:gd name="connsiteX6" fmla="*/ 106898 w 836480"/>
                <a:gd name="connsiteY6" fmla="*/ 3821267 h 4824954"/>
                <a:gd name="connsiteX7" fmla="*/ 424398 w 836480"/>
                <a:gd name="connsiteY7" fmla="*/ 519267 h 4824954"/>
                <a:gd name="connsiteX8" fmla="*/ 335498 w 836480"/>
                <a:gd name="connsiteY8" fmla="*/ 900267 h 4824954"/>
                <a:gd name="connsiteX9" fmla="*/ 589498 w 836480"/>
                <a:gd name="connsiteY9" fmla="*/ 328767 h 4824954"/>
                <a:gd name="connsiteX10" fmla="*/ 805398 w 836480"/>
                <a:gd name="connsiteY10" fmla="*/ 100167 h 482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6480" h="4824954">
                  <a:moveTo>
                    <a:pt x="805398" y="100167"/>
                  </a:moveTo>
                  <a:cubicBezTo>
                    <a:pt x="841381" y="76884"/>
                    <a:pt x="851965" y="-160183"/>
                    <a:pt x="805398" y="189067"/>
                  </a:cubicBezTo>
                  <a:cubicBezTo>
                    <a:pt x="758831" y="538317"/>
                    <a:pt x="587381" y="1533150"/>
                    <a:pt x="525998" y="2195667"/>
                  </a:cubicBezTo>
                  <a:cubicBezTo>
                    <a:pt x="464615" y="2858184"/>
                    <a:pt x="454031" y="3905934"/>
                    <a:pt x="437098" y="4164167"/>
                  </a:cubicBezTo>
                  <a:cubicBezTo>
                    <a:pt x="420165" y="4422400"/>
                    <a:pt x="494248" y="3635000"/>
                    <a:pt x="424398" y="3745067"/>
                  </a:cubicBezTo>
                  <a:cubicBezTo>
                    <a:pt x="354548" y="3855134"/>
                    <a:pt x="70915" y="4811867"/>
                    <a:pt x="17998" y="4824567"/>
                  </a:cubicBezTo>
                  <a:cubicBezTo>
                    <a:pt x="-34919" y="4837267"/>
                    <a:pt x="39165" y="4538817"/>
                    <a:pt x="106898" y="3821267"/>
                  </a:cubicBezTo>
                  <a:cubicBezTo>
                    <a:pt x="174631" y="3103717"/>
                    <a:pt x="386298" y="1006100"/>
                    <a:pt x="424398" y="519267"/>
                  </a:cubicBezTo>
                  <a:cubicBezTo>
                    <a:pt x="462498" y="32434"/>
                    <a:pt x="307981" y="932017"/>
                    <a:pt x="335498" y="900267"/>
                  </a:cubicBezTo>
                  <a:cubicBezTo>
                    <a:pt x="363015" y="868517"/>
                    <a:pt x="509065" y="468467"/>
                    <a:pt x="589498" y="328767"/>
                  </a:cubicBezTo>
                  <a:cubicBezTo>
                    <a:pt x="669931" y="189067"/>
                    <a:pt x="769415" y="123450"/>
                    <a:pt x="805398" y="10016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E6AEA28C-830A-9DC4-7039-457967B8893A}"/>
                </a:ext>
              </a:extLst>
            </p:cNvPr>
            <p:cNvSpPr/>
            <p:nvPr/>
          </p:nvSpPr>
          <p:spPr>
            <a:xfrm>
              <a:off x="3363754" y="5336341"/>
              <a:ext cx="550734" cy="1437049"/>
            </a:xfrm>
            <a:custGeom>
              <a:avLst/>
              <a:gdLst>
                <a:gd name="connsiteX0" fmla="*/ 192246 w 550734"/>
                <a:gd name="connsiteY0" fmla="*/ 10359 h 1437049"/>
                <a:gd name="connsiteX1" fmla="*/ 230346 w 550734"/>
                <a:gd name="connsiteY1" fmla="*/ 61159 h 1437049"/>
                <a:gd name="connsiteX2" fmla="*/ 547846 w 550734"/>
                <a:gd name="connsiteY2" fmla="*/ 581859 h 1437049"/>
                <a:gd name="connsiteX3" fmla="*/ 370046 w 550734"/>
                <a:gd name="connsiteY3" fmla="*/ 962859 h 1437049"/>
                <a:gd name="connsiteX4" fmla="*/ 77946 w 550734"/>
                <a:gd name="connsiteY4" fmla="*/ 1318459 h 1437049"/>
                <a:gd name="connsiteX5" fmla="*/ 1746 w 550734"/>
                <a:gd name="connsiteY5" fmla="*/ 1407359 h 1437049"/>
                <a:gd name="connsiteX6" fmla="*/ 39846 w 550734"/>
                <a:gd name="connsiteY6" fmla="*/ 848559 h 1437049"/>
                <a:gd name="connsiteX7" fmla="*/ 204946 w 550734"/>
                <a:gd name="connsiteY7" fmla="*/ 467559 h 1437049"/>
                <a:gd name="connsiteX8" fmla="*/ 306546 w 550734"/>
                <a:gd name="connsiteY8" fmla="*/ 353259 h 1437049"/>
                <a:gd name="connsiteX9" fmla="*/ 192246 w 550734"/>
                <a:gd name="connsiteY9" fmla="*/ 61159 h 1437049"/>
                <a:gd name="connsiteX10" fmla="*/ 192246 w 550734"/>
                <a:gd name="connsiteY10" fmla="*/ 10359 h 143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0734" h="1437049">
                  <a:moveTo>
                    <a:pt x="192246" y="10359"/>
                  </a:moveTo>
                  <a:cubicBezTo>
                    <a:pt x="198596" y="10359"/>
                    <a:pt x="171079" y="-34091"/>
                    <a:pt x="230346" y="61159"/>
                  </a:cubicBezTo>
                  <a:cubicBezTo>
                    <a:pt x="289613" y="156409"/>
                    <a:pt x="524563" y="431576"/>
                    <a:pt x="547846" y="581859"/>
                  </a:cubicBezTo>
                  <a:cubicBezTo>
                    <a:pt x="571129" y="732142"/>
                    <a:pt x="448363" y="840092"/>
                    <a:pt x="370046" y="962859"/>
                  </a:cubicBezTo>
                  <a:cubicBezTo>
                    <a:pt x="291729" y="1085626"/>
                    <a:pt x="139329" y="1244376"/>
                    <a:pt x="77946" y="1318459"/>
                  </a:cubicBezTo>
                  <a:cubicBezTo>
                    <a:pt x="16563" y="1392542"/>
                    <a:pt x="8096" y="1485676"/>
                    <a:pt x="1746" y="1407359"/>
                  </a:cubicBezTo>
                  <a:cubicBezTo>
                    <a:pt x="-4604" y="1329042"/>
                    <a:pt x="5979" y="1005192"/>
                    <a:pt x="39846" y="848559"/>
                  </a:cubicBezTo>
                  <a:cubicBezTo>
                    <a:pt x="73713" y="691926"/>
                    <a:pt x="160496" y="550109"/>
                    <a:pt x="204946" y="467559"/>
                  </a:cubicBezTo>
                  <a:cubicBezTo>
                    <a:pt x="249396" y="385009"/>
                    <a:pt x="308663" y="420992"/>
                    <a:pt x="306546" y="353259"/>
                  </a:cubicBezTo>
                  <a:cubicBezTo>
                    <a:pt x="304429" y="285526"/>
                    <a:pt x="215529" y="111959"/>
                    <a:pt x="192246" y="61159"/>
                  </a:cubicBezTo>
                  <a:cubicBezTo>
                    <a:pt x="168963" y="10359"/>
                    <a:pt x="185896" y="10359"/>
                    <a:pt x="192246" y="10359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10A59512-3E48-81F9-E060-A0A47F8241B6}"/>
                </a:ext>
              </a:extLst>
            </p:cNvPr>
            <p:cNvSpPr/>
            <p:nvPr/>
          </p:nvSpPr>
          <p:spPr>
            <a:xfrm>
              <a:off x="3815457" y="5443819"/>
              <a:ext cx="393856" cy="1058935"/>
            </a:xfrm>
            <a:custGeom>
              <a:avLst/>
              <a:gdLst>
                <a:gd name="connsiteX0" fmla="*/ 362843 w 393856"/>
                <a:gd name="connsiteY0" fmla="*/ 4481 h 1058935"/>
                <a:gd name="connsiteX1" fmla="*/ 96143 w 393856"/>
                <a:gd name="connsiteY1" fmla="*/ 461681 h 1058935"/>
                <a:gd name="connsiteX2" fmla="*/ 121543 w 393856"/>
                <a:gd name="connsiteY2" fmla="*/ 652181 h 1058935"/>
                <a:gd name="connsiteX3" fmla="*/ 7243 w 393856"/>
                <a:gd name="connsiteY3" fmla="*/ 1058581 h 1058935"/>
                <a:gd name="connsiteX4" fmla="*/ 362843 w 393856"/>
                <a:gd name="connsiteY4" fmla="*/ 715681 h 1058935"/>
                <a:gd name="connsiteX5" fmla="*/ 375543 w 393856"/>
                <a:gd name="connsiteY5" fmla="*/ 309281 h 1058935"/>
                <a:gd name="connsiteX6" fmla="*/ 324743 w 393856"/>
                <a:gd name="connsiteY6" fmla="*/ 233081 h 1058935"/>
                <a:gd name="connsiteX7" fmla="*/ 362843 w 393856"/>
                <a:gd name="connsiteY7" fmla="*/ 4481 h 105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856" h="1058935">
                  <a:moveTo>
                    <a:pt x="362843" y="4481"/>
                  </a:moveTo>
                  <a:cubicBezTo>
                    <a:pt x="324743" y="42581"/>
                    <a:pt x="136360" y="353731"/>
                    <a:pt x="96143" y="461681"/>
                  </a:cubicBezTo>
                  <a:cubicBezTo>
                    <a:pt x="55926" y="569631"/>
                    <a:pt x="136360" y="552698"/>
                    <a:pt x="121543" y="652181"/>
                  </a:cubicBezTo>
                  <a:cubicBezTo>
                    <a:pt x="106726" y="751664"/>
                    <a:pt x="-32974" y="1047998"/>
                    <a:pt x="7243" y="1058581"/>
                  </a:cubicBezTo>
                  <a:cubicBezTo>
                    <a:pt x="47460" y="1069164"/>
                    <a:pt x="301460" y="840564"/>
                    <a:pt x="362843" y="715681"/>
                  </a:cubicBezTo>
                  <a:cubicBezTo>
                    <a:pt x="424226" y="590798"/>
                    <a:pt x="375543" y="309281"/>
                    <a:pt x="375543" y="309281"/>
                  </a:cubicBezTo>
                  <a:cubicBezTo>
                    <a:pt x="369193" y="228848"/>
                    <a:pt x="324743" y="283881"/>
                    <a:pt x="324743" y="233081"/>
                  </a:cubicBezTo>
                  <a:cubicBezTo>
                    <a:pt x="324743" y="182281"/>
                    <a:pt x="400943" y="-33619"/>
                    <a:pt x="362843" y="4481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3F98BD3C-7C0D-1F3E-B305-9FA2D5679881}"/>
                </a:ext>
              </a:extLst>
            </p:cNvPr>
            <p:cNvSpPr/>
            <p:nvPr/>
          </p:nvSpPr>
          <p:spPr>
            <a:xfrm>
              <a:off x="3045965" y="7058796"/>
              <a:ext cx="1589535" cy="2027518"/>
            </a:xfrm>
            <a:custGeom>
              <a:avLst/>
              <a:gdLst>
                <a:gd name="connsiteX0" fmla="*/ 103635 w 1589535"/>
                <a:gd name="connsiteY0" fmla="*/ 1513704 h 2027518"/>
                <a:gd name="connsiteX1" fmla="*/ 1259335 w 1589535"/>
                <a:gd name="connsiteY1" fmla="*/ 154804 h 2027518"/>
                <a:gd name="connsiteX2" fmla="*/ 1195835 w 1589535"/>
                <a:gd name="connsiteY2" fmla="*/ 218304 h 2027518"/>
                <a:gd name="connsiteX3" fmla="*/ 1487935 w 1589535"/>
                <a:gd name="connsiteY3" fmla="*/ 2404 h 2027518"/>
                <a:gd name="connsiteX4" fmla="*/ 1589535 w 1589535"/>
                <a:gd name="connsiteY4" fmla="*/ 129404 h 2027518"/>
                <a:gd name="connsiteX5" fmla="*/ 1487935 w 1589535"/>
                <a:gd name="connsiteY5" fmla="*/ 523104 h 2027518"/>
                <a:gd name="connsiteX6" fmla="*/ 1576835 w 1589535"/>
                <a:gd name="connsiteY6" fmla="*/ 396104 h 2027518"/>
                <a:gd name="connsiteX7" fmla="*/ 1208535 w 1589535"/>
                <a:gd name="connsiteY7" fmla="*/ 1170804 h 2027518"/>
                <a:gd name="connsiteX8" fmla="*/ 1183135 w 1589535"/>
                <a:gd name="connsiteY8" fmla="*/ 1259704 h 2027518"/>
                <a:gd name="connsiteX9" fmla="*/ 1246635 w 1589535"/>
                <a:gd name="connsiteY9" fmla="*/ 688204 h 2027518"/>
                <a:gd name="connsiteX10" fmla="*/ 1424435 w 1589535"/>
                <a:gd name="connsiteY10" fmla="*/ 319904 h 2027518"/>
                <a:gd name="connsiteX11" fmla="*/ 725935 w 1589535"/>
                <a:gd name="connsiteY11" fmla="*/ 1272404 h 2027518"/>
                <a:gd name="connsiteX12" fmla="*/ 217935 w 1589535"/>
                <a:gd name="connsiteY12" fmla="*/ 2021704 h 2027518"/>
                <a:gd name="connsiteX13" fmla="*/ 65535 w 1589535"/>
                <a:gd name="connsiteY13" fmla="*/ 1615304 h 2027518"/>
                <a:gd name="connsiteX14" fmla="*/ 103635 w 1589535"/>
                <a:gd name="connsiteY14" fmla="*/ 1513704 h 202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89535" h="2027518">
                  <a:moveTo>
                    <a:pt x="103635" y="1513704"/>
                  </a:moveTo>
                  <a:cubicBezTo>
                    <a:pt x="302602" y="1270287"/>
                    <a:pt x="1077302" y="370704"/>
                    <a:pt x="1259335" y="154804"/>
                  </a:cubicBezTo>
                  <a:cubicBezTo>
                    <a:pt x="1441368" y="-61096"/>
                    <a:pt x="1157735" y="243704"/>
                    <a:pt x="1195835" y="218304"/>
                  </a:cubicBezTo>
                  <a:cubicBezTo>
                    <a:pt x="1233935" y="192904"/>
                    <a:pt x="1422318" y="17221"/>
                    <a:pt x="1487935" y="2404"/>
                  </a:cubicBezTo>
                  <a:cubicBezTo>
                    <a:pt x="1553552" y="-12413"/>
                    <a:pt x="1589535" y="42621"/>
                    <a:pt x="1589535" y="129404"/>
                  </a:cubicBezTo>
                  <a:cubicBezTo>
                    <a:pt x="1589535" y="216187"/>
                    <a:pt x="1490052" y="478654"/>
                    <a:pt x="1487935" y="523104"/>
                  </a:cubicBezTo>
                  <a:cubicBezTo>
                    <a:pt x="1485818" y="567554"/>
                    <a:pt x="1623402" y="288154"/>
                    <a:pt x="1576835" y="396104"/>
                  </a:cubicBezTo>
                  <a:cubicBezTo>
                    <a:pt x="1530268" y="504054"/>
                    <a:pt x="1274152" y="1026871"/>
                    <a:pt x="1208535" y="1170804"/>
                  </a:cubicBezTo>
                  <a:cubicBezTo>
                    <a:pt x="1142918" y="1314737"/>
                    <a:pt x="1176785" y="1340137"/>
                    <a:pt x="1183135" y="1259704"/>
                  </a:cubicBezTo>
                  <a:cubicBezTo>
                    <a:pt x="1189485" y="1179271"/>
                    <a:pt x="1206418" y="844837"/>
                    <a:pt x="1246635" y="688204"/>
                  </a:cubicBezTo>
                  <a:cubicBezTo>
                    <a:pt x="1286852" y="531571"/>
                    <a:pt x="1511218" y="222537"/>
                    <a:pt x="1424435" y="319904"/>
                  </a:cubicBezTo>
                  <a:cubicBezTo>
                    <a:pt x="1337652" y="417271"/>
                    <a:pt x="927018" y="988771"/>
                    <a:pt x="725935" y="1272404"/>
                  </a:cubicBezTo>
                  <a:cubicBezTo>
                    <a:pt x="524852" y="1556037"/>
                    <a:pt x="328002" y="1964554"/>
                    <a:pt x="217935" y="2021704"/>
                  </a:cubicBezTo>
                  <a:cubicBezTo>
                    <a:pt x="107868" y="2078854"/>
                    <a:pt x="80352" y="1697854"/>
                    <a:pt x="65535" y="1615304"/>
                  </a:cubicBezTo>
                  <a:cubicBezTo>
                    <a:pt x="50718" y="1532754"/>
                    <a:pt x="-95332" y="1757121"/>
                    <a:pt x="103635" y="151370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A495882E-17D9-CF1D-205C-99C5F22B2A18}"/>
                </a:ext>
              </a:extLst>
            </p:cNvPr>
            <p:cNvSpPr/>
            <p:nvPr/>
          </p:nvSpPr>
          <p:spPr>
            <a:xfrm>
              <a:off x="3528092" y="7149948"/>
              <a:ext cx="621116" cy="2317678"/>
            </a:xfrm>
            <a:custGeom>
              <a:avLst/>
              <a:gdLst>
                <a:gd name="connsiteX0" fmla="*/ 2508 w 621116"/>
                <a:gd name="connsiteY0" fmla="*/ 343052 h 2317678"/>
                <a:gd name="connsiteX1" fmla="*/ 370808 w 621116"/>
                <a:gd name="connsiteY1" fmla="*/ 25552 h 2317678"/>
                <a:gd name="connsiteX2" fmla="*/ 281908 w 621116"/>
                <a:gd name="connsiteY2" fmla="*/ 343052 h 2317678"/>
                <a:gd name="connsiteX3" fmla="*/ 485108 w 621116"/>
                <a:gd name="connsiteY3" fmla="*/ 1447952 h 2317678"/>
                <a:gd name="connsiteX4" fmla="*/ 599408 w 621116"/>
                <a:gd name="connsiteY4" fmla="*/ 1371752 h 2317678"/>
                <a:gd name="connsiteX5" fmla="*/ 612108 w 621116"/>
                <a:gd name="connsiteY5" fmla="*/ 1346352 h 2317678"/>
                <a:gd name="connsiteX6" fmla="*/ 497808 w 621116"/>
                <a:gd name="connsiteY6" fmla="*/ 1892452 h 2317678"/>
                <a:gd name="connsiteX7" fmla="*/ 396208 w 621116"/>
                <a:gd name="connsiteY7" fmla="*/ 2298852 h 2317678"/>
                <a:gd name="connsiteX8" fmla="*/ 332708 w 621116"/>
                <a:gd name="connsiteY8" fmla="*/ 1270152 h 2317678"/>
                <a:gd name="connsiteX9" fmla="*/ 167608 w 621116"/>
                <a:gd name="connsiteY9" fmla="*/ 431952 h 2317678"/>
                <a:gd name="connsiteX10" fmla="*/ 205708 w 621116"/>
                <a:gd name="connsiteY10" fmla="*/ 152 h 2317678"/>
                <a:gd name="connsiteX11" fmla="*/ 2508 w 621116"/>
                <a:gd name="connsiteY11" fmla="*/ 343052 h 231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1116" h="2317678">
                  <a:moveTo>
                    <a:pt x="2508" y="343052"/>
                  </a:moveTo>
                  <a:cubicBezTo>
                    <a:pt x="30025" y="347285"/>
                    <a:pt x="324241" y="25552"/>
                    <a:pt x="370808" y="25552"/>
                  </a:cubicBezTo>
                  <a:cubicBezTo>
                    <a:pt x="417375" y="25552"/>
                    <a:pt x="262858" y="105985"/>
                    <a:pt x="281908" y="343052"/>
                  </a:cubicBezTo>
                  <a:cubicBezTo>
                    <a:pt x="300958" y="580119"/>
                    <a:pt x="432191" y="1276502"/>
                    <a:pt x="485108" y="1447952"/>
                  </a:cubicBezTo>
                  <a:cubicBezTo>
                    <a:pt x="538025" y="1619402"/>
                    <a:pt x="578241" y="1388685"/>
                    <a:pt x="599408" y="1371752"/>
                  </a:cubicBezTo>
                  <a:cubicBezTo>
                    <a:pt x="620575" y="1354819"/>
                    <a:pt x="629041" y="1259569"/>
                    <a:pt x="612108" y="1346352"/>
                  </a:cubicBezTo>
                  <a:cubicBezTo>
                    <a:pt x="595175" y="1433135"/>
                    <a:pt x="533791" y="1733702"/>
                    <a:pt x="497808" y="1892452"/>
                  </a:cubicBezTo>
                  <a:cubicBezTo>
                    <a:pt x="461825" y="2051202"/>
                    <a:pt x="423725" y="2402569"/>
                    <a:pt x="396208" y="2298852"/>
                  </a:cubicBezTo>
                  <a:cubicBezTo>
                    <a:pt x="368691" y="2195135"/>
                    <a:pt x="370808" y="1581302"/>
                    <a:pt x="332708" y="1270152"/>
                  </a:cubicBezTo>
                  <a:cubicBezTo>
                    <a:pt x="294608" y="959002"/>
                    <a:pt x="188775" y="643619"/>
                    <a:pt x="167608" y="431952"/>
                  </a:cubicBezTo>
                  <a:cubicBezTo>
                    <a:pt x="146441" y="220285"/>
                    <a:pt x="228991" y="8619"/>
                    <a:pt x="205708" y="152"/>
                  </a:cubicBezTo>
                  <a:cubicBezTo>
                    <a:pt x="182425" y="-8315"/>
                    <a:pt x="-25009" y="338819"/>
                    <a:pt x="2508" y="34305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BEE020F7-D1A3-2A13-F8B1-00F272864342}"/>
                </a:ext>
              </a:extLst>
            </p:cNvPr>
            <p:cNvSpPr/>
            <p:nvPr/>
          </p:nvSpPr>
          <p:spPr>
            <a:xfrm>
              <a:off x="4656962" y="6128815"/>
              <a:ext cx="1076975" cy="1179463"/>
            </a:xfrm>
            <a:custGeom>
              <a:avLst/>
              <a:gdLst>
                <a:gd name="connsiteX0" fmla="*/ 473838 w 1076975"/>
                <a:gd name="connsiteY0" fmla="*/ 5285 h 1179463"/>
                <a:gd name="connsiteX1" fmla="*/ 156338 w 1076975"/>
                <a:gd name="connsiteY1" fmla="*/ 729185 h 1179463"/>
                <a:gd name="connsiteX2" fmla="*/ 473838 w 1076975"/>
                <a:gd name="connsiteY2" fmla="*/ 995885 h 1179463"/>
                <a:gd name="connsiteX3" fmla="*/ 3938 w 1076975"/>
                <a:gd name="connsiteY3" fmla="*/ 868885 h 1179463"/>
                <a:gd name="connsiteX4" fmla="*/ 791338 w 1076975"/>
                <a:gd name="connsiteY4" fmla="*/ 1135585 h 1179463"/>
                <a:gd name="connsiteX5" fmla="*/ 753238 w 1076975"/>
                <a:gd name="connsiteY5" fmla="*/ 1110185 h 1179463"/>
                <a:gd name="connsiteX6" fmla="*/ 1070738 w 1076975"/>
                <a:gd name="connsiteY6" fmla="*/ 475185 h 1179463"/>
                <a:gd name="connsiteX7" fmla="*/ 423038 w 1076975"/>
                <a:gd name="connsiteY7" fmla="*/ 386285 h 1179463"/>
                <a:gd name="connsiteX8" fmla="*/ 194438 w 1076975"/>
                <a:gd name="connsiteY8" fmla="*/ 398985 h 1179463"/>
                <a:gd name="connsiteX9" fmla="*/ 473838 w 1076975"/>
                <a:gd name="connsiteY9" fmla="*/ 5285 h 117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6975" h="1179463">
                  <a:moveTo>
                    <a:pt x="473838" y="5285"/>
                  </a:moveTo>
                  <a:cubicBezTo>
                    <a:pt x="467488" y="60318"/>
                    <a:pt x="156338" y="564085"/>
                    <a:pt x="156338" y="729185"/>
                  </a:cubicBezTo>
                  <a:cubicBezTo>
                    <a:pt x="156338" y="894285"/>
                    <a:pt x="499238" y="972602"/>
                    <a:pt x="473838" y="995885"/>
                  </a:cubicBezTo>
                  <a:cubicBezTo>
                    <a:pt x="448438" y="1019168"/>
                    <a:pt x="-48979" y="845602"/>
                    <a:pt x="3938" y="868885"/>
                  </a:cubicBezTo>
                  <a:cubicBezTo>
                    <a:pt x="56855" y="892168"/>
                    <a:pt x="791338" y="1135585"/>
                    <a:pt x="791338" y="1135585"/>
                  </a:cubicBezTo>
                  <a:cubicBezTo>
                    <a:pt x="916221" y="1175802"/>
                    <a:pt x="706671" y="1220252"/>
                    <a:pt x="753238" y="1110185"/>
                  </a:cubicBezTo>
                  <a:cubicBezTo>
                    <a:pt x="799805" y="1000118"/>
                    <a:pt x="1125771" y="595835"/>
                    <a:pt x="1070738" y="475185"/>
                  </a:cubicBezTo>
                  <a:cubicBezTo>
                    <a:pt x="1015705" y="354535"/>
                    <a:pt x="569088" y="398985"/>
                    <a:pt x="423038" y="386285"/>
                  </a:cubicBezTo>
                  <a:cubicBezTo>
                    <a:pt x="276988" y="373585"/>
                    <a:pt x="181738" y="456135"/>
                    <a:pt x="194438" y="398985"/>
                  </a:cubicBezTo>
                  <a:cubicBezTo>
                    <a:pt x="207138" y="341835"/>
                    <a:pt x="480188" y="-49748"/>
                    <a:pt x="473838" y="528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93DD7D88-312D-DBFB-076B-CEA736D4F48D}"/>
                </a:ext>
              </a:extLst>
            </p:cNvPr>
            <p:cNvSpPr/>
            <p:nvPr/>
          </p:nvSpPr>
          <p:spPr>
            <a:xfrm>
              <a:off x="4147261" y="6215263"/>
              <a:ext cx="3653204" cy="4034227"/>
            </a:xfrm>
            <a:custGeom>
              <a:avLst/>
              <a:gdLst>
                <a:gd name="connsiteX0" fmla="*/ 424739 w 3653204"/>
                <a:gd name="connsiteY0" fmla="*/ 2001637 h 4034227"/>
                <a:gd name="connsiteX1" fmla="*/ 18339 w 3653204"/>
                <a:gd name="connsiteY1" fmla="*/ 3576437 h 4034227"/>
                <a:gd name="connsiteX2" fmla="*/ 196139 w 3653204"/>
                <a:gd name="connsiteY2" fmla="*/ 3424037 h 4034227"/>
                <a:gd name="connsiteX3" fmla="*/ 5639 w 3653204"/>
                <a:gd name="connsiteY3" fmla="*/ 4033637 h 4034227"/>
                <a:gd name="connsiteX4" fmla="*/ 462839 w 3653204"/>
                <a:gd name="connsiteY4" fmla="*/ 3297037 h 4034227"/>
                <a:gd name="connsiteX5" fmla="*/ 1720139 w 3653204"/>
                <a:gd name="connsiteY5" fmla="*/ 1900037 h 4034227"/>
                <a:gd name="connsiteX6" fmla="*/ 3625139 w 3653204"/>
                <a:gd name="connsiteY6" fmla="*/ 45837 h 4034227"/>
                <a:gd name="connsiteX7" fmla="*/ 2786939 w 3653204"/>
                <a:gd name="connsiteY7" fmla="*/ 630037 h 4034227"/>
                <a:gd name="connsiteX8" fmla="*/ 1809039 w 3653204"/>
                <a:gd name="connsiteY8" fmla="*/ 1353937 h 4034227"/>
                <a:gd name="connsiteX9" fmla="*/ 412039 w 3653204"/>
                <a:gd name="connsiteY9" fmla="*/ 2674737 h 4034227"/>
                <a:gd name="connsiteX10" fmla="*/ 450139 w 3653204"/>
                <a:gd name="connsiteY10" fmla="*/ 2458837 h 4034227"/>
                <a:gd name="connsiteX11" fmla="*/ 424739 w 3653204"/>
                <a:gd name="connsiteY11" fmla="*/ 2001637 h 403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3204" h="4034227">
                  <a:moveTo>
                    <a:pt x="424739" y="2001637"/>
                  </a:moveTo>
                  <a:cubicBezTo>
                    <a:pt x="352772" y="2187904"/>
                    <a:pt x="56439" y="3339370"/>
                    <a:pt x="18339" y="3576437"/>
                  </a:cubicBezTo>
                  <a:cubicBezTo>
                    <a:pt x="-19761" y="3813504"/>
                    <a:pt x="198256" y="3347837"/>
                    <a:pt x="196139" y="3424037"/>
                  </a:cubicBezTo>
                  <a:cubicBezTo>
                    <a:pt x="194022" y="3500237"/>
                    <a:pt x="-38811" y="4054804"/>
                    <a:pt x="5639" y="4033637"/>
                  </a:cubicBezTo>
                  <a:cubicBezTo>
                    <a:pt x="50089" y="4012470"/>
                    <a:pt x="177089" y="3652637"/>
                    <a:pt x="462839" y="3297037"/>
                  </a:cubicBezTo>
                  <a:cubicBezTo>
                    <a:pt x="748589" y="2941437"/>
                    <a:pt x="1193089" y="2441904"/>
                    <a:pt x="1720139" y="1900037"/>
                  </a:cubicBezTo>
                  <a:cubicBezTo>
                    <a:pt x="2247189" y="1358170"/>
                    <a:pt x="3447339" y="257504"/>
                    <a:pt x="3625139" y="45837"/>
                  </a:cubicBezTo>
                  <a:cubicBezTo>
                    <a:pt x="3802939" y="-165830"/>
                    <a:pt x="3089622" y="412020"/>
                    <a:pt x="2786939" y="630037"/>
                  </a:cubicBezTo>
                  <a:cubicBezTo>
                    <a:pt x="2484256" y="848054"/>
                    <a:pt x="2204856" y="1013154"/>
                    <a:pt x="1809039" y="1353937"/>
                  </a:cubicBezTo>
                  <a:cubicBezTo>
                    <a:pt x="1413222" y="1694720"/>
                    <a:pt x="638522" y="2490587"/>
                    <a:pt x="412039" y="2674737"/>
                  </a:cubicBezTo>
                  <a:cubicBezTo>
                    <a:pt x="185556" y="2858887"/>
                    <a:pt x="450139" y="2571020"/>
                    <a:pt x="450139" y="2458837"/>
                  </a:cubicBezTo>
                  <a:cubicBezTo>
                    <a:pt x="450139" y="2346654"/>
                    <a:pt x="496706" y="1815370"/>
                    <a:pt x="424739" y="200163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62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8B18-4AF2-9134-6073-E2E6DEA8B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1698BD-2F7E-9282-66B0-2B0C8E21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アプリケーション&#10;&#10;自動的に生成された説明" hidden="1">
            <a:extLst>
              <a:ext uri="{FF2B5EF4-FFF2-40B4-BE49-F238E27FC236}">
                <a16:creationId xmlns:a16="http://schemas.microsoft.com/office/drawing/2014/main" id="{825FD2B1-3038-B117-F657-E500829D7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782" t="14387" r="52458" b="54693"/>
          <a:stretch/>
        </p:blipFill>
        <p:spPr>
          <a:xfrm>
            <a:off x="660082" y="4838699"/>
            <a:ext cx="7417117" cy="5163300"/>
          </a:xfr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0DD991D-4511-959B-459F-ACC7CABA70AC}"/>
              </a:ext>
            </a:extLst>
          </p:cNvPr>
          <p:cNvGrpSpPr/>
          <p:nvPr/>
        </p:nvGrpSpPr>
        <p:grpSpPr>
          <a:xfrm>
            <a:off x="2793986" y="6633649"/>
            <a:ext cx="3722369" cy="4148794"/>
            <a:chOff x="4096250" y="6240445"/>
            <a:chExt cx="3722369" cy="4148794"/>
          </a:xfrm>
        </p:grpSpPr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51B23A2D-475B-D117-007C-7ABCCEC4F57E}"/>
                </a:ext>
              </a:extLst>
            </p:cNvPr>
            <p:cNvSpPr/>
            <p:nvPr/>
          </p:nvSpPr>
          <p:spPr>
            <a:xfrm>
              <a:off x="4531643" y="6299153"/>
              <a:ext cx="1558463" cy="1053506"/>
            </a:xfrm>
            <a:custGeom>
              <a:avLst/>
              <a:gdLst>
                <a:gd name="connsiteX0" fmla="*/ 357857 w 1558463"/>
                <a:gd name="connsiteY0" fmla="*/ 47 h 1053506"/>
                <a:gd name="connsiteX1" fmla="*/ 510257 w 1558463"/>
                <a:gd name="connsiteY1" fmla="*/ 330247 h 1053506"/>
                <a:gd name="connsiteX2" fmla="*/ 154657 w 1558463"/>
                <a:gd name="connsiteY2" fmla="*/ 622347 h 1053506"/>
                <a:gd name="connsiteX3" fmla="*/ 497557 w 1558463"/>
                <a:gd name="connsiteY3" fmla="*/ 596947 h 1053506"/>
                <a:gd name="connsiteX4" fmla="*/ 2257 w 1558463"/>
                <a:gd name="connsiteY4" fmla="*/ 736647 h 1053506"/>
                <a:gd name="connsiteX5" fmla="*/ 738857 w 1558463"/>
                <a:gd name="connsiteY5" fmla="*/ 1041447 h 1053506"/>
                <a:gd name="connsiteX6" fmla="*/ 1551657 w 1558463"/>
                <a:gd name="connsiteY6" fmla="*/ 279447 h 1053506"/>
                <a:gd name="connsiteX7" fmla="*/ 1107157 w 1558463"/>
                <a:gd name="connsiteY7" fmla="*/ 317547 h 1053506"/>
                <a:gd name="connsiteX8" fmla="*/ 738857 w 1558463"/>
                <a:gd name="connsiteY8" fmla="*/ 190547 h 1053506"/>
                <a:gd name="connsiteX9" fmla="*/ 700757 w 1558463"/>
                <a:gd name="connsiteY9" fmla="*/ 304847 h 1053506"/>
                <a:gd name="connsiteX10" fmla="*/ 357857 w 1558463"/>
                <a:gd name="connsiteY10" fmla="*/ 47 h 10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8463" h="1053506">
                  <a:moveTo>
                    <a:pt x="357857" y="47"/>
                  </a:moveTo>
                  <a:cubicBezTo>
                    <a:pt x="326107" y="4280"/>
                    <a:pt x="544124" y="226530"/>
                    <a:pt x="510257" y="330247"/>
                  </a:cubicBezTo>
                  <a:cubicBezTo>
                    <a:pt x="476390" y="433964"/>
                    <a:pt x="156774" y="577897"/>
                    <a:pt x="154657" y="622347"/>
                  </a:cubicBezTo>
                  <a:cubicBezTo>
                    <a:pt x="152540" y="666797"/>
                    <a:pt x="522957" y="577897"/>
                    <a:pt x="497557" y="596947"/>
                  </a:cubicBezTo>
                  <a:cubicBezTo>
                    <a:pt x="472157" y="615997"/>
                    <a:pt x="-37960" y="662564"/>
                    <a:pt x="2257" y="736647"/>
                  </a:cubicBezTo>
                  <a:cubicBezTo>
                    <a:pt x="42474" y="810730"/>
                    <a:pt x="480624" y="1117647"/>
                    <a:pt x="738857" y="1041447"/>
                  </a:cubicBezTo>
                  <a:cubicBezTo>
                    <a:pt x="997090" y="965247"/>
                    <a:pt x="1490274" y="400097"/>
                    <a:pt x="1551657" y="279447"/>
                  </a:cubicBezTo>
                  <a:cubicBezTo>
                    <a:pt x="1613040" y="158797"/>
                    <a:pt x="1242624" y="332364"/>
                    <a:pt x="1107157" y="317547"/>
                  </a:cubicBezTo>
                  <a:cubicBezTo>
                    <a:pt x="971690" y="302730"/>
                    <a:pt x="806590" y="192664"/>
                    <a:pt x="738857" y="190547"/>
                  </a:cubicBezTo>
                  <a:cubicBezTo>
                    <a:pt x="671124" y="188430"/>
                    <a:pt x="770607" y="334480"/>
                    <a:pt x="700757" y="304847"/>
                  </a:cubicBezTo>
                  <a:cubicBezTo>
                    <a:pt x="630907" y="275214"/>
                    <a:pt x="389607" y="-4186"/>
                    <a:pt x="357857" y="4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7994710B-D286-1BE2-760A-CF1140A6D98A}"/>
                </a:ext>
              </a:extLst>
            </p:cNvPr>
            <p:cNvSpPr/>
            <p:nvPr/>
          </p:nvSpPr>
          <p:spPr>
            <a:xfrm>
              <a:off x="4096250" y="6240445"/>
              <a:ext cx="3722369" cy="4148794"/>
            </a:xfrm>
            <a:custGeom>
              <a:avLst/>
              <a:gdLst>
                <a:gd name="connsiteX0" fmla="*/ 374150 w 3722369"/>
                <a:gd name="connsiteY0" fmla="*/ 2459055 h 4148794"/>
                <a:gd name="connsiteX1" fmla="*/ 5850 w 3722369"/>
                <a:gd name="connsiteY1" fmla="*/ 4097355 h 4148794"/>
                <a:gd name="connsiteX2" fmla="*/ 209050 w 3722369"/>
                <a:gd name="connsiteY2" fmla="*/ 3640155 h 4148794"/>
                <a:gd name="connsiteX3" fmla="*/ 971050 w 3722369"/>
                <a:gd name="connsiteY3" fmla="*/ 2662255 h 4148794"/>
                <a:gd name="connsiteX4" fmla="*/ 3574550 w 3722369"/>
                <a:gd name="connsiteY4" fmla="*/ 147655 h 4148794"/>
                <a:gd name="connsiteX5" fmla="*/ 3320550 w 3722369"/>
                <a:gd name="connsiteY5" fmla="*/ 338155 h 4148794"/>
                <a:gd name="connsiteX6" fmla="*/ 2660150 w 3722369"/>
                <a:gd name="connsiteY6" fmla="*/ 693755 h 4148794"/>
                <a:gd name="connsiteX7" fmla="*/ 844050 w 3722369"/>
                <a:gd name="connsiteY7" fmla="*/ 2446355 h 4148794"/>
                <a:gd name="connsiteX8" fmla="*/ 323350 w 3722369"/>
                <a:gd name="connsiteY8" fmla="*/ 2878155 h 4148794"/>
                <a:gd name="connsiteX9" fmla="*/ 374150 w 3722369"/>
                <a:gd name="connsiteY9" fmla="*/ 2459055 h 414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2369" h="4148794">
                  <a:moveTo>
                    <a:pt x="374150" y="2459055"/>
                  </a:moveTo>
                  <a:cubicBezTo>
                    <a:pt x="321233" y="2662255"/>
                    <a:pt x="33367" y="3900505"/>
                    <a:pt x="5850" y="4097355"/>
                  </a:cubicBezTo>
                  <a:cubicBezTo>
                    <a:pt x="-21667" y="4294205"/>
                    <a:pt x="48183" y="3879338"/>
                    <a:pt x="209050" y="3640155"/>
                  </a:cubicBezTo>
                  <a:cubicBezTo>
                    <a:pt x="369917" y="3400972"/>
                    <a:pt x="410133" y="3244338"/>
                    <a:pt x="971050" y="2662255"/>
                  </a:cubicBezTo>
                  <a:cubicBezTo>
                    <a:pt x="1531967" y="2080172"/>
                    <a:pt x="3182967" y="535005"/>
                    <a:pt x="3574550" y="147655"/>
                  </a:cubicBezTo>
                  <a:cubicBezTo>
                    <a:pt x="3966133" y="-239695"/>
                    <a:pt x="3472950" y="247138"/>
                    <a:pt x="3320550" y="338155"/>
                  </a:cubicBezTo>
                  <a:cubicBezTo>
                    <a:pt x="3168150" y="429172"/>
                    <a:pt x="3072900" y="342388"/>
                    <a:pt x="2660150" y="693755"/>
                  </a:cubicBezTo>
                  <a:cubicBezTo>
                    <a:pt x="2247400" y="1045122"/>
                    <a:pt x="1233517" y="2082288"/>
                    <a:pt x="844050" y="2446355"/>
                  </a:cubicBezTo>
                  <a:cubicBezTo>
                    <a:pt x="454583" y="2810422"/>
                    <a:pt x="401667" y="2876038"/>
                    <a:pt x="323350" y="2878155"/>
                  </a:cubicBezTo>
                  <a:cubicBezTo>
                    <a:pt x="245033" y="2880272"/>
                    <a:pt x="427067" y="2255855"/>
                    <a:pt x="374150" y="2459055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5EE5C48-622E-1895-116C-9B8C01325162}"/>
              </a:ext>
            </a:extLst>
          </p:cNvPr>
          <p:cNvGrpSpPr/>
          <p:nvPr/>
        </p:nvGrpSpPr>
        <p:grpSpPr>
          <a:xfrm>
            <a:off x="660082" y="5113364"/>
            <a:ext cx="2691099" cy="4705336"/>
            <a:chOff x="660082" y="5113364"/>
            <a:chExt cx="2691099" cy="4705336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3B4246B7-2F3C-B4FF-4EEA-197AEB9D0F06}"/>
                </a:ext>
              </a:extLst>
            </p:cNvPr>
            <p:cNvGrpSpPr/>
            <p:nvPr/>
          </p:nvGrpSpPr>
          <p:grpSpPr>
            <a:xfrm>
              <a:off x="660082" y="5434803"/>
              <a:ext cx="1746957" cy="4383897"/>
              <a:chOff x="1026218" y="5523703"/>
              <a:chExt cx="1746957" cy="4383897"/>
            </a:xfrm>
          </p:grpSpPr>
          <p:sp>
            <p:nvSpPr>
              <p:cNvPr id="7" name="フリーフォーム 6">
                <a:extLst>
                  <a:ext uri="{FF2B5EF4-FFF2-40B4-BE49-F238E27FC236}">
                    <a16:creationId xmlns:a16="http://schemas.microsoft.com/office/drawing/2014/main" id="{032213AD-A1E9-241A-B08F-7B63474F52B7}"/>
                  </a:ext>
                </a:extLst>
              </p:cNvPr>
              <p:cNvSpPr/>
              <p:nvPr/>
            </p:nvSpPr>
            <p:spPr>
              <a:xfrm>
                <a:off x="1026218" y="5523703"/>
                <a:ext cx="1746957" cy="4383897"/>
              </a:xfrm>
              <a:custGeom>
                <a:avLst/>
                <a:gdLst>
                  <a:gd name="connsiteX0" fmla="*/ 1386782 w 1746957"/>
                  <a:gd name="connsiteY0" fmla="*/ 797 h 4383897"/>
                  <a:gd name="connsiteX1" fmla="*/ 1678882 w 1746957"/>
                  <a:gd name="connsiteY1" fmla="*/ 470697 h 4383897"/>
                  <a:gd name="connsiteX2" fmla="*/ 1615382 w 1746957"/>
                  <a:gd name="connsiteY2" fmla="*/ 838997 h 4383897"/>
                  <a:gd name="connsiteX3" fmla="*/ 1691582 w 1746957"/>
                  <a:gd name="connsiteY3" fmla="*/ 572297 h 4383897"/>
                  <a:gd name="connsiteX4" fmla="*/ 662882 w 1746957"/>
                  <a:gd name="connsiteY4" fmla="*/ 3798097 h 4383897"/>
                  <a:gd name="connsiteX5" fmla="*/ 840682 w 1746957"/>
                  <a:gd name="connsiteY5" fmla="*/ 3442497 h 4383897"/>
                  <a:gd name="connsiteX6" fmla="*/ 15182 w 1746957"/>
                  <a:gd name="connsiteY6" fmla="*/ 4369597 h 4383897"/>
                  <a:gd name="connsiteX7" fmla="*/ 332682 w 1746957"/>
                  <a:gd name="connsiteY7" fmla="*/ 3912397 h 4383897"/>
                  <a:gd name="connsiteX8" fmla="*/ 675582 w 1746957"/>
                  <a:gd name="connsiteY8" fmla="*/ 2693197 h 4383897"/>
                  <a:gd name="connsiteX9" fmla="*/ 1424882 w 1746957"/>
                  <a:gd name="connsiteY9" fmla="*/ 470697 h 4383897"/>
                  <a:gd name="connsiteX10" fmla="*/ 1615382 w 1746957"/>
                  <a:gd name="connsiteY10" fmla="*/ 267497 h 4383897"/>
                  <a:gd name="connsiteX11" fmla="*/ 1539182 w 1746957"/>
                  <a:gd name="connsiteY11" fmla="*/ 356397 h 4383897"/>
                  <a:gd name="connsiteX12" fmla="*/ 1386782 w 1746957"/>
                  <a:gd name="connsiteY12" fmla="*/ 797 h 438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46957" h="4383897">
                    <a:moveTo>
                      <a:pt x="1386782" y="797"/>
                    </a:moveTo>
                    <a:cubicBezTo>
                      <a:pt x="1410065" y="19847"/>
                      <a:pt x="1640782" y="330997"/>
                      <a:pt x="1678882" y="470697"/>
                    </a:cubicBezTo>
                    <a:cubicBezTo>
                      <a:pt x="1716982" y="610397"/>
                      <a:pt x="1613265" y="822064"/>
                      <a:pt x="1615382" y="838997"/>
                    </a:cubicBezTo>
                    <a:cubicBezTo>
                      <a:pt x="1617499" y="855930"/>
                      <a:pt x="1850332" y="79114"/>
                      <a:pt x="1691582" y="572297"/>
                    </a:cubicBezTo>
                    <a:cubicBezTo>
                      <a:pt x="1532832" y="1065480"/>
                      <a:pt x="804699" y="3319730"/>
                      <a:pt x="662882" y="3798097"/>
                    </a:cubicBezTo>
                    <a:cubicBezTo>
                      <a:pt x="521065" y="4276464"/>
                      <a:pt x="948632" y="3347247"/>
                      <a:pt x="840682" y="3442497"/>
                    </a:cubicBezTo>
                    <a:cubicBezTo>
                      <a:pt x="732732" y="3537747"/>
                      <a:pt x="99849" y="4291280"/>
                      <a:pt x="15182" y="4369597"/>
                    </a:cubicBezTo>
                    <a:cubicBezTo>
                      <a:pt x="-69485" y="4447914"/>
                      <a:pt x="222615" y="4191797"/>
                      <a:pt x="332682" y="3912397"/>
                    </a:cubicBezTo>
                    <a:cubicBezTo>
                      <a:pt x="442749" y="3632997"/>
                      <a:pt x="493549" y="3266814"/>
                      <a:pt x="675582" y="2693197"/>
                    </a:cubicBezTo>
                    <a:cubicBezTo>
                      <a:pt x="857615" y="2119580"/>
                      <a:pt x="1268249" y="874980"/>
                      <a:pt x="1424882" y="470697"/>
                    </a:cubicBezTo>
                    <a:cubicBezTo>
                      <a:pt x="1581515" y="66414"/>
                      <a:pt x="1596332" y="286547"/>
                      <a:pt x="1615382" y="267497"/>
                    </a:cubicBezTo>
                    <a:cubicBezTo>
                      <a:pt x="1634432" y="248447"/>
                      <a:pt x="1573049" y="402963"/>
                      <a:pt x="1539182" y="356397"/>
                    </a:cubicBezTo>
                    <a:cubicBezTo>
                      <a:pt x="1505315" y="309831"/>
                      <a:pt x="1363499" y="-18253"/>
                      <a:pt x="1386782" y="797"/>
                    </a:cubicBezTo>
                    <a:close/>
                  </a:path>
                </a:pathLst>
              </a:custGeom>
              <a:solidFill>
                <a:srgbClr val="FF2F9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7">
                <a:extLst>
                  <a:ext uri="{FF2B5EF4-FFF2-40B4-BE49-F238E27FC236}">
                    <a16:creationId xmlns:a16="http://schemas.microsoft.com/office/drawing/2014/main" id="{57ECFE15-5AE9-829F-B119-C52933A87D75}"/>
                  </a:ext>
                </a:extLst>
              </p:cNvPr>
              <p:cNvSpPr/>
              <p:nvPr/>
            </p:nvSpPr>
            <p:spPr>
              <a:xfrm>
                <a:off x="1890965" y="7944872"/>
                <a:ext cx="432347" cy="854977"/>
              </a:xfrm>
              <a:custGeom>
                <a:avLst/>
                <a:gdLst>
                  <a:gd name="connsiteX0" fmla="*/ 52135 w 432347"/>
                  <a:gd name="connsiteY0" fmla="*/ 5328 h 854977"/>
                  <a:gd name="connsiteX1" fmla="*/ 407735 w 432347"/>
                  <a:gd name="connsiteY1" fmla="*/ 348228 h 854977"/>
                  <a:gd name="connsiteX2" fmla="*/ 293435 w 432347"/>
                  <a:gd name="connsiteY2" fmla="*/ 233928 h 854977"/>
                  <a:gd name="connsiteX3" fmla="*/ 356935 w 432347"/>
                  <a:gd name="connsiteY3" fmla="*/ 399028 h 854977"/>
                  <a:gd name="connsiteX4" fmla="*/ 420435 w 432347"/>
                  <a:gd name="connsiteY4" fmla="*/ 843528 h 854977"/>
                  <a:gd name="connsiteX5" fmla="*/ 395035 w 432347"/>
                  <a:gd name="connsiteY5" fmla="*/ 703828 h 854977"/>
                  <a:gd name="connsiteX6" fmla="*/ 64835 w 432347"/>
                  <a:gd name="connsiteY6" fmla="*/ 487928 h 854977"/>
                  <a:gd name="connsiteX7" fmla="*/ 1335 w 432347"/>
                  <a:gd name="connsiteY7" fmla="*/ 665728 h 854977"/>
                  <a:gd name="connsiteX8" fmla="*/ 52135 w 432347"/>
                  <a:gd name="connsiteY8" fmla="*/ 5328 h 85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347" h="854977">
                    <a:moveTo>
                      <a:pt x="52135" y="5328"/>
                    </a:moveTo>
                    <a:cubicBezTo>
                      <a:pt x="119868" y="-47589"/>
                      <a:pt x="367518" y="310128"/>
                      <a:pt x="407735" y="348228"/>
                    </a:cubicBezTo>
                    <a:cubicBezTo>
                      <a:pt x="447952" y="386328"/>
                      <a:pt x="301902" y="225461"/>
                      <a:pt x="293435" y="233928"/>
                    </a:cubicBezTo>
                    <a:cubicBezTo>
                      <a:pt x="284968" y="242395"/>
                      <a:pt x="335768" y="297428"/>
                      <a:pt x="356935" y="399028"/>
                    </a:cubicBezTo>
                    <a:cubicBezTo>
                      <a:pt x="378102" y="500628"/>
                      <a:pt x="414085" y="792728"/>
                      <a:pt x="420435" y="843528"/>
                    </a:cubicBezTo>
                    <a:cubicBezTo>
                      <a:pt x="426785" y="894328"/>
                      <a:pt x="454302" y="763095"/>
                      <a:pt x="395035" y="703828"/>
                    </a:cubicBezTo>
                    <a:cubicBezTo>
                      <a:pt x="335768" y="644561"/>
                      <a:pt x="130452" y="494278"/>
                      <a:pt x="64835" y="487928"/>
                    </a:cubicBezTo>
                    <a:cubicBezTo>
                      <a:pt x="-782" y="481578"/>
                      <a:pt x="-2898" y="748278"/>
                      <a:pt x="1335" y="665728"/>
                    </a:cubicBezTo>
                    <a:cubicBezTo>
                      <a:pt x="5568" y="583178"/>
                      <a:pt x="-15598" y="58245"/>
                      <a:pt x="52135" y="5328"/>
                    </a:cubicBezTo>
                    <a:close/>
                  </a:path>
                </a:pathLst>
              </a:custGeom>
              <a:solidFill>
                <a:srgbClr val="FF2F9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FB184E87-60B9-2894-8BF4-8267FDC90DB6}"/>
                </a:ext>
              </a:extLst>
            </p:cNvPr>
            <p:cNvSpPr/>
            <p:nvPr/>
          </p:nvSpPr>
          <p:spPr>
            <a:xfrm>
              <a:off x="2390906" y="5113364"/>
              <a:ext cx="479826" cy="1723479"/>
            </a:xfrm>
            <a:custGeom>
              <a:avLst/>
              <a:gdLst>
                <a:gd name="connsiteX0" fmla="*/ 476648 w 479826"/>
                <a:gd name="connsiteY0" fmla="*/ 4377 h 1723479"/>
                <a:gd name="connsiteX1" fmla="*/ 44848 w 479826"/>
                <a:gd name="connsiteY1" fmla="*/ 842577 h 1723479"/>
                <a:gd name="connsiteX2" fmla="*/ 32148 w 479826"/>
                <a:gd name="connsiteY2" fmla="*/ 1706177 h 1723479"/>
                <a:gd name="connsiteX3" fmla="*/ 209948 w 479826"/>
                <a:gd name="connsiteY3" fmla="*/ 1388677 h 1723479"/>
                <a:gd name="connsiteX4" fmla="*/ 375048 w 479826"/>
                <a:gd name="connsiteY4" fmla="*/ 1007677 h 1723479"/>
                <a:gd name="connsiteX5" fmla="*/ 362348 w 479826"/>
                <a:gd name="connsiteY5" fmla="*/ 1134677 h 1723479"/>
                <a:gd name="connsiteX6" fmla="*/ 362348 w 479826"/>
                <a:gd name="connsiteY6" fmla="*/ 512377 h 1723479"/>
                <a:gd name="connsiteX7" fmla="*/ 248048 w 479826"/>
                <a:gd name="connsiteY7" fmla="*/ 512377 h 1723479"/>
                <a:gd name="connsiteX8" fmla="*/ 476648 w 479826"/>
                <a:gd name="connsiteY8" fmla="*/ 4377 h 172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826" h="1723479">
                  <a:moveTo>
                    <a:pt x="476648" y="4377"/>
                  </a:moveTo>
                  <a:cubicBezTo>
                    <a:pt x="442781" y="59410"/>
                    <a:pt x="118931" y="558944"/>
                    <a:pt x="44848" y="842577"/>
                  </a:cubicBezTo>
                  <a:cubicBezTo>
                    <a:pt x="-29235" y="1126210"/>
                    <a:pt x="4631" y="1615160"/>
                    <a:pt x="32148" y="1706177"/>
                  </a:cubicBezTo>
                  <a:cubicBezTo>
                    <a:pt x="59665" y="1797194"/>
                    <a:pt x="152798" y="1505094"/>
                    <a:pt x="209948" y="1388677"/>
                  </a:cubicBezTo>
                  <a:cubicBezTo>
                    <a:pt x="267098" y="1272260"/>
                    <a:pt x="349648" y="1050010"/>
                    <a:pt x="375048" y="1007677"/>
                  </a:cubicBezTo>
                  <a:cubicBezTo>
                    <a:pt x="400448" y="965344"/>
                    <a:pt x="364465" y="1217227"/>
                    <a:pt x="362348" y="1134677"/>
                  </a:cubicBezTo>
                  <a:cubicBezTo>
                    <a:pt x="360231" y="1052127"/>
                    <a:pt x="381398" y="616094"/>
                    <a:pt x="362348" y="512377"/>
                  </a:cubicBezTo>
                  <a:cubicBezTo>
                    <a:pt x="343298" y="408660"/>
                    <a:pt x="233231" y="594927"/>
                    <a:pt x="248048" y="512377"/>
                  </a:cubicBezTo>
                  <a:cubicBezTo>
                    <a:pt x="262865" y="429827"/>
                    <a:pt x="510515" y="-50656"/>
                    <a:pt x="476648" y="4377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7FD84C0D-02AF-EE4D-135F-8462A0778F11}"/>
                </a:ext>
              </a:extLst>
            </p:cNvPr>
            <p:cNvSpPr/>
            <p:nvPr/>
          </p:nvSpPr>
          <p:spPr>
            <a:xfrm>
              <a:off x="2778665" y="5369337"/>
              <a:ext cx="572516" cy="1125326"/>
            </a:xfrm>
            <a:custGeom>
              <a:avLst/>
              <a:gdLst>
                <a:gd name="connsiteX0" fmla="*/ 511174 w 572516"/>
                <a:gd name="connsiteY0" fmla="*/ 2354 h 1125326"/>
                <a:gd name="connsiteX1" fmla="*/ 53974 w 572516"/>
                <a:gd name="connsiteY1" fmla="*/ 637354 h 1125326"/>
                <a:gd name="connsiteX2" fmla="*/ 28574 w 572516"/>
                <a:gd name="connsiteY2" fmla="*/ 1119954 h 1125326"/>
                <a:gd name="connsiteX3" fmla="*/ 231774 w 572516"/>
                <a:gd name="connsiteY3" fmla="*/ 904054 h 1125326"/>
                <a:gd name="connsiteX4" fmla="*/ 92074 w 572516"/>
                <a:gd name="connsiteY4" fmla="*/ 1031054 h 1125326"/>
                <a:gd name="connsiteX5" fmla="*/ 549274 w 572516"/>
                <a:gd name="connsiteY5" fmla="*/ 650054 h 1125326"/>
                <a:gd name="connsiteX6" fmla="*/ 473074 w 572516"/>
                <a:gd name="connsiteY6" fmla="*/ 370654 h 1125326"/>
                <a:gd name="connsiteX7" fmla="*/ 193674 w 572516"/>
                <a:gd name="connsiteY7" fmla="*/ 421454 h 1125326"/>
                <a:gd name="connsiteX8" fmla="*/ 511174 w 572516"/>
                <a:gd name="connsiteY8" fmla="*/ 2354 h 112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516" h="1125326">
                  <a:moveTo>
                    <a:pt x="511174" y="2354"/>
                  </a:moveTo>
                  <a:cubicBezTo>
                    <a:pt x="487891" y="38337"/>
                    <a:pt x="134407" y="451087"/>
                    <a:pt x="53974" y="637354"/>
                  </a:cubicBezTo>
                  <a:cubicBezTo>
                    <a:pt x="-26459" y="823621"/>
                    <a:pt x="-1059" y="1075504"/>
                    <a:pt x="28574" y="1119954"/>
                  </a:cubicBezTo>
                  <a:cubicBezTo>
                    <a:pt x="58207" y="1164404"/>
                    <a:pt x="221191" y="918871"/>
                    <a:pt x="231774" y="904054"/>
                  </a:cubicBezTo>
                  <a:cubicBezTo>
                    <a:pt x="242357" y="889237"/>
                    <a:pt x="39157" y="1073387"/>
                    <a:pt x="92074" y="1031054"/>
                  </a:cubicBezTo>
                  <a:cubicBezTo>
                    <a:pt x="144991" y="988721"/>
                    <a:pt x="485774" y="760121"/>
                    <a:pt x="549274" y="650054"/>
                  </a:cubicBezTo>
                  <a:cubicBezTo>
                    <a:pt x="612774" y="539987"/>
                    <a:pt x="532341" y="408754"/>
                    <a:pt x="473074" y="370654"/>
                  </a:cubicBezTo>
                  <a:cubicBezTo>
                    <a:pt x="413807" y="332554"/>
                    <a:pt x="185207" y="489187"/>
                    <a:pt x="193674" y="421454"/>
                  </a:cubicBezTo>
                  <a:cubicBezTo>
                    <a:pt x="202141" y="353721"/>
                    <a:pt x="534457" y="-33629"/>
                    <a:pt x="511174" y="2354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8275BF75-22BE-7866-7234-A824E881BC3A}"/>
                </a:ext>
              </a:extLst>
            </p:cNvPr>
            <p:cNvSpPr/>
            <p:nvPr/>
          </p:nvSpPr>
          <p:spPr>
            <a:xfrm>
              <a:off x="1382560" y="6415397"/>
              <a:ext cx="1127870" cy="2411111"/>
            </a:xfrm>
            <a:custGeom>
              <a:avLst/>
              <a:gdLst>
                <a:gd name="connsiteX0" fmla="*/ 281140 w 1127870"/>
                <a:gd name="connsiteY0" fmla="*/ 1395103 h 2411111"/>
                <a:gd name="connsiteX1" fmla="*/ 1119340 w 1127870"/>
                <a:gd name="connsiteY1" fmla="*/ 2068203 h 2411111"/>
                <a:gd name="connsiteX2" fmla="*/ 725640 w 1127870"/>
                <a:gd name="connsiteY2" fmla="*/ 1877703 h 2411111"/>
                <a:gd name="connsiteX3" fmla="*/ 903440 w 1127870"/>
                <a:gd name="connsiteY3" fmla="*/ 2385703 h 2411111"/>
                <a:gd name="connsiteX4" fmla="*/ 243040 w 1127870"/>
                <a:gd name="connsiteY4" fmla="*/ 1953903 h 2411111"/>
                <a:gd name="connsiteX5" fmla="*/ 598640 w 1127870"/>
                <a:gd name="connsiteY5" fmla="*/ 2411103 h 2411111"/>
                <a:gd name="connsiteX6" fmla="*/ 243040 w 1127870"/>
                <a:gd name="connsiteY6" fmla="*/ 1966603 h 2411111"/>
                <a:gd name="connsiteX7" fmla="*/ 14440 w 1127870"/>
                <a:gd name="connsiteY7" fmla="*/ 2195203 h 2411111"/>
                <a:gd name="connsiteX8" fmla="*/ 662140 w 1127870"/>
                <a:gd name="connsiteY8" fmla="*/ 10803 h 2411111"/>
                <a:gd name="connsiteX9" fmla="*/ 281140 w 1127870"/>
                <a:gd name="connsiteY9" fmla="*/ 1395103 h 24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7870" h="2411111">
                  <a:moveTo>
                    <a:pt x="281140" y="1395103"/>
                  </a:moveTo>
                  <a:cubicBezTo>
                    <a:pt x="357340" y="1738003"/>
                    <a:pt x="1045257" y="1987770"/>
                    <a:pt x="1119340" y="2068203"/>
                  </a:cubicBezTo>
                  <a:cubicBezTo>
                    <a:pt x="1193423" y="2148636"/>
                    <a:pt x="761623" y="1824786"/>
                    <a:pt x="725640" y="1877703"/>
                  </a:cubicBezTo>
                  <a:cubicBezTo>
                    <a:pt x="689657" y="1930620"/>
                    <a:pt x="983873" y="2373003"/>
                    <a:pt x="903440" y="2385703"/>
                  </a:cubicBezTo>
                  <a:cubicBezTo>
                    <a:pt x="823007" y="2398403"/>
                    <a:pt x="293840" y="1949670"/>
                    <a:pt x="243040" y="1953903"/>
                  </a:cubicBezTo>
                  <a:cubicBezTo>
                    <a:pt x="192240" y="1958136"/>
                    <a:pt x="598640" y="2408986"/>
                    <a:pt x="598640" y="2411103"/>
                  </a:cubicBezTo>
                  <a:cubicBezTo>
                    <a:pt x="598640" y="2413220"/>
                    <a:pt x="340407" y="2002586"/>
                    <a:pt x="243040" y="1966603"/>
                  </a:cubicBezTo>
                  <a:cubicBezTo>
                    <a:pt x="145673" y="1930620"/>
                    <a:pt x="-55410" y="2521170"/>
                    <a:pt x="14440" y="2195203"/>
                  </a:cubicBezTo>
                  <a:cubicBezTo>
                    <a:pt x="84290" y="1869236"/>
                    <a:pt x="615573" y="146270"/>
                    <a:pt x="662140" y="10803"/>
                  </a:cubicBezTo>
                  <a:cubicBezTo>
                    <a:pt x="708707" y="-124664"/>
                    <a:pt x="204940" y="1052203"/>
                    <a:pt x="281140" y="1395103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73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7189-74EE-6739-A18D-6DC441EB2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 hidden="1">
            <a:extLst>
              <a:ext uri="{FF2B5EF4-FFF2-40B4-BE49-F238E27FC236}">
                <a16:creationId xmlns:a16="http://schemas.microsoft.com/office/drawing/2014/main" id="{74F8F1A8-1187-079A-89D1-B4DE3B75B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4000"/>
                    </a14:imgEffect>
                  </a14:imgLayer>
                </a14:imgProps>
              </a:ext>
            </a:extLst>
          </a:blip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065D3352-3035-83F1-1B52-EBF73CF2881D}"/>
              </a:ext>
            </a:extLst>
          </p:cNvPr>
          <p:cNvSpPr/>
          <p:nvPr/>
        </p:nvSpPr>
        <p:spPr>
          <a:xfrm>
            <a:off x="3482643" y="3050977"/>
            <a:ext cx="60682" cy="159090"/>
          </a:xfrm>
          <a:custGeom>
            <a:avLst/>
            <a:gdLst>
              <a:gd name="connsiteX0" fmla="*/ 60657 w 60682"/>
              <a:gd name="connsiteY0" fmla="*/ 198 h 159090"/>
              <a:gd name="connsiteX1" fmla="*/ 25732 w 60682"/>
              <a:gd name="connsiteY1" fmla="*/ 111323 h 159090"/>
              <a:gd name="connsiteX2" fmla="*/ 35257 w 60682"/>
              <a:gd name="connsiteY2" fmla="*/ 66873 h 159090"/>
              <a:gd name="connsiteX3" fmla="*/ 332 w 60682"/>
              <a:gd name="connsiteY3" fmla="*/ 158948 h 159090"/>
              <a:gd name="connsiteX4" fmla="*/ 19382 w 60682"/>
              <a:gd name="connsiteY4" fmla="*/ 85923 h 159090"/>
              <a:gd name="connsiteX5" fmla="*/ 60657 w 60682"/>
              <a:gd name="connsiteY5" fmla="*/ 198 h 15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82" h="159090">
                <a:moveTo>
                  <a:pt x="60657" y="198"/>
                </a:moveTo>
                <a:cubicBezTo>
                  <a:pt x="61715" y="4431"/>
                  <a:pt x="29965" y="100211"/>
                  <a:pt x="25732" y="111323"/>
                </a:cubicBezTo>
                <a:cubicBezTo>
                  <a:pt x="21499" y="122436"/>
                  <a:pt x="39490" y="58936"/>
                  <a:pt x="35257" y="66873"/>
                </a:cubicBezTo>
                <a:cubicBezTo>
                  <a:pt x="31024" y="74810"/>
                  <a:pt x="2978" y="155773"/>
                  <a:pt x="332" y="158948"/>
                </a:cubicBezTo>
                <a:cubicBezTo>
                  <a:pt x="-2314" y="162123"/>
                  <a:pt x="11445" y="111323"/>
                  <a:pt x="19382" y="85923"/>
                </a:cubicBezTo>
                <a:cubicBezTo>
                  <a:pt x="27319" y="60523"/>
                  <a:pt x="59599" y="-4035"/>
                  <a:pt x="60657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126B7DB3-366D-4310-0F0D-90296DCA7D84}"/>
              </a:ext>
            </a:extLst>
          </p:cNvPr>
          <p:cNvSpPr/>
          <p:nvPr/>
        </p:nvSpPr>
        <p:spPr>
          <a:xfrm>
            <a:off x="3486150" y="3127363"/>
            <a:ext cx="79495" cy="66687"/>
          </a:xfrm>
          <a:custGeom>
            <a:avLst/>
            <a:gdLst>
              <a:gd name="connsiteX0" fmla="*/ 0 w 79495"/>
              <a:gd name="connsiteY0" fmla="*/ 66687 h 66687"/>
              <a:gd name="connsiteX1" fmla="*/ 79375 w 79495"/>
              <a:gd name="connsiteY1" fmla="*/ 12 h 66687"/>
              <a:gd name="connsiteX2" fmla="*/ 0 w 79495"/>
              <a:gd name="connsiteY2" fmla="*/ 66687 h 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95" h="66687">
                <a:moveTo>
                  <a:pt x="0" y="66687"/>
                </a:moveTo>
                <a:cubicBezTo>
                  <a:pt x="0" y="66687"/>
                  <a:pt x="75671" y="1070"/>
                  <a:pt x="79375" y="12"/>
                </a:cubicBezTo>
                <a:cubicBezTo>
                  <a:pt x="83079" y="-1046"/>
                  <a:pt x="0" y="66687"/>
                  <a:pt x="0" y="666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6660F201-7187-A080-8F51-A3AC6D1EB691}"/>
              </a:ext>
            </a:extLst>
          </p:cNvPr>
          <p:cNvSpPr/>
          <p:nvPr/>
        </p:nvSpPr>
        <p:spPr>
          <a:xfrm>
            <a:off x="3582502" y="3006706"/>
            <a:ext cx="196536" cy="96910"/>
          </a:xfrm>
          <a:custGeom>
            <a:avLst/>
            <a:gdLst>
              <a:gd name="connsiteX0" fmla="*/ 195748 w 196536"/>
              <a:gd name="connsiteY0" fmla="*/ 19 h 96910"/>
              <a:gd name="connsiteX1" fmla="*/ 75098 w 196536"/>
              <a:gd name="connsiteY1" fmla="*/ 50819 h 96910"/>
              <a:gd name="connsiteX2" fmla="*/ 87798 w 196536"/>
              <a:gd name="connsiteY2" fmla="*/ 31769 h 96910"/>
              <a:gd name="connsiteX3" fmla="*/ 30648 w 196536"/>
              <a:gd name="connsiteY3" fmla="*/ 85744 h 96910"/>
              <a:gd name="connsiteX4" fmla="*/ 52873 w 196536"/>
              <a:gd name="connsiteY4" fmla="*/ 50819 h 96910"/>
              <a:gd name="connsiteX5" fmla="*/ 27473 w 196536"/>
              <a:gd name="connsiteY5" fmla="*/ 79394 h 96910"/>
              <a:gd name="connsiteX6" fmla="*/ 27473 w 196536"/>
              <a:gd name="connsiteY6" fmla="*/ 92094 h 96910"/>
              <a:gd name="connsiteX7" fmla="*/ 14773 w 196536"/>
              <a:gd name="connsiteY7" fmla="*/ 63519 h 96910"/>
              <a:gd name="connsiteX8" fmla="*/ 2073 w 196536"/>
              <a:gd name="connsiteY8" fmla="*/ 82569 h 96910"/>
              <a:gd name="connsiteX9" fmla="*/ 2073 w 196536"/>
              <a:gd name="connsiteY9" fmla="*/ 95269 h 96910"/>
              <a:gd name="connsiteX10" fmla="*/ 14773 w 196536"/>
              <a:gd name="connsiteY10" fmla="*/ 44469 h 96910"/>
              <a:gd name="connsiteX11" fmla="*/ 68748 w 196536"/>
              <a:gd name="connsiteY11" fmla="*/ 12719 h 96910"/>
              <a:gd name="connsiteX12" fmla="*/ 2073 w 196536"/>
              <a:gd name="connsiteY12" fmla="*/ 44469 h 96910"/>
              <a:gd name="connsiteX13" fmla="*/ 195748 w 196536"/>
              <a:gd name="connsiteY13" fmla="*/ 19 h 9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536" h="96910">
                <a:moveTo>
                  <a:pt x="195748" y="19"/>
                </a:moveTo>
                <a:cubicBezTo>
                  <a:pt x="207919" y="1077"/>
                  <a:pt x="75098" y="50819"/>
                  <a:pt x="75098" y="50819"/>
                </a:cubicBezTo>
                <a:cubicBezTo>
                  <a:pt x="57106" y="56111"/>
                  <a:pt x="95206" y="25948"/>
                  <a:pt x="87798" y="31769"/>
                </a:cubicBezTo>
                <a:cubicBezTo>
                  <a:pt x="80390" y="37590"/>
                  <a:pt x="36469" y="82569"/>
                  <a:pt x="30648" y="85744"/>
                </a:cubicBezTo>
                <a:cubicBezTo>
                  <a:pt x="24827" y="88919"/>
                  <a:pt x="53402" y="51877"/>
                  <a:pt x="52873" y="50819"/>
                </a:cubicBezTo>
                <a:cubicBezTo>
                  <a:pt x="52344" y="49761"/>
                  <a:pt x="31706" y="72515"/>
                  <a:pt x="27473" y="79394"/>
                </a:cubicBezTo>
                <a:cubicBezTo>
                  <a:pt x="23240" y="86273"/>
                  <a:pt x="29590" y="94740"/>
                  <a:pt x="27473" y="92094"/>
                </a:cubicBezTo>
                <a:cubicBezTo>
                  <a:pt x="25356" y="89448"/>
                  <a:pt x="19006" y="65106"/>
                  <a:pt x="14773" y="63519"/>
                </a:cubicBezTo>
                <a:cubicBezTo>
                  <a:pt x="10540" y="61932"/>
                  <a:pt x="2073" y="82569"/>
                  <a:pt x="2073" y="82569"/>
                </a:cubicBezTo>
                <a:cubicBezTo>
                  <a:pt x="-44" y="87861"/>
                  <a:pt x="-44" y="101619"/>
                  <a:pt x="2073" y="95269"/>
                </a:cubicBezTo>
                <a:cubicBezTo>
                  <a:pt x="4190" y="88919"/>
                  <a:pt x="3660" y="58227"/>
                  <a:pt x="14773" y="44469"/>
                </a:cubicBezTo>
                <a:cubicBezTo>
                  <a:pt x="25886" y="30711"/>
                  <a:pt x="70865" y="12719"/>
                  <a:pt x="68748" y="12719"/>
                </a:cubicBezTo>
                <a:cubicBezTo>
                  <a:pt x="66631" y="12719"/>
                  <a:pt x="-13802" y="46586"/>
                  <a:pt x="2073" y="44469"/>
                </a:cubicBezTo>
                <a:cubicBezTo>
                  <a:pt x="17948" y="42352"/>
                  <a:pt x="183577" y="-1039"/>
                  <a:pt x="19574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E30C2309-D6ED-B355-D2CC-A9A8EB155953}"/>
              </a:ext>
            </a:extLst>
          </p:cNvPr>
          <p:cNvSpPr/>
          <p:nvPr/>
        </p:nvSpPr>
        <p:spPr>
          <a:xfrm>
            <a:off x="3499576" y="2999913"/>
            <a:ext cx="107243" cy="210570"/>
          </a:xfrm>
          <a:custGeom>
            <a:avLst/>
            <a:gdLst>
              <a:gd name="connsiteX0" fmla="*/ 107224 w 107243"/>
              <a:gd name="connsiteY0" fmla="*/ 41737 h 210570"/>
              <a:gd name="connsiteX1" fmla="*/ 62774 w 107243"/>
              <a:gd name="connsiteY1" fmla="*/ 121112 h 210570"/>
              <a:gd name="connsiteX2" fmla="*/ 88174 w 107243"/>
              <a:gd name="connsiteY2" fmla="*/ 162387 h 210570"/>
              <a:gd name="connsiteX3" fmla="*/ 62774 w 107243"/>
              <a:gd name="connsiteY3" fmla="*/ 133812 h 210570"/>
              <a:gd name="connsiteX4" fmla="*/ 2449 w 107243"/>
              <a:gd name="connsiteY4" fmla="*/ 210012 h 210570"/>
              <a:gd name="connsiteX5" fmla="*/ 18324 w 107243"/>
              <a:gd name="connsiteY5" fmla="*/ 159212 h 210570"/>
              <a:gd name="connsiteX6" fmla="*/ 78649 w 107243"/>
              <a:gd name="connsiteY6" fmla="*/ 462 h 210570"/>
              <a:gd name="connsiteX7" fmla="*/ 56424 w 107243"/>
              <a:gd name="connsiteY7" fmla="*/ 108412 h 210570"/>
              <a:gd name="connsiteX8" fmla="*/ 107224 w 107243"/>
              <a:gd name="connsiteY8" fmla="*/ 41737 h 21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43" h="210570">
                <a:moveTo>
                  <a:pt x="107224" y="41737"/>
                </a:moveTo>
                <a:cubicBezTo>
                  <a:pt x="108282" y="43854"/>
                  <a:pt x="65949" y="101004"/>
                  <a:pt x="62774" y="121112"/>
                </a:cubicBezTo>
                <a:cubicBezTo>
                  <a:pt x="59599" y="141220"/>
                  <a:pt x="88174" y="160270"/>
                  <a:pt x="88174" y="162387"/>
                </a:cubicBezTo>
                <a:cubicBezTo>
                  <a:pt x="88174" y="164504"/>
                  <a:pt x="77061" y="125875"/>
                  <a:pt x="62774" y="133812"/>
                </a:cubicBezTo>
                <a:cubicBezTo>
                  <a:pt x="48487" y="141749"/>
                  <a:pt x="9857" y="205779"/>
                  <a:pt x="2449" y="210012"/>
                </a:cubicBezTo>
                <a:cubicBezTo>
                  <a:pt x="-4959" y="214245"/>
                  <a:pt x="5624" y="194137"/>
                  <a:pt x="18324" y="159212"/>
                </a:cubicBezTo>
                <a:cubicBezTo>
                  <a:pt x="31024" y="124287"/>
                  <a:pt x="72299" y="8929"/>
                  <a:pt x="78649" y="462"/>
                </a:cubicBezTo>
                <a:cubicBezTo>
                  <a:pt x="84999" y="-8005"/>
                  <a:pt x="53249" y="102591"/>
                  <a:pt x="56424" y="108412"/>
                </a:cubicBezTo>
                <a:cubicBezTo>
                  <a:pt x="59599" y="114233"/>
                  <a:pt x="106166" y="39620"/>
                  <a:pt x="107224" y="417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416BCAC8-434B-39E4-53E6-54597C290FB9}"/>
              </a:ext>
            </a:extLst>
          </p:cNvPr>
          <p:cNvSpPr/>
          <p:nvPr/>
        </p:nvSpPr>
        <p:spPr>
          <a:xfrm>
            <a:off x="3540035" y="3000148"/>
            <a:ext cx="376659" cy="101926"/>
          </a:xfrm>
          <a:custGeom>
            <a:avLst/>
            <a:gdLst>
              <a:gd name="connsiteX0" fmla="*/ 90 w 376659"/>
              <a:gd name="connsiteY0" fmla="*/ 101827 h 101926"/>
              <a:gd name="connsiteX1" fmla="*/ 155665 w 376659"/>
              <a:gd name="connsiteY1" fmla="*/ 22452 h 101926"/>
              <a:gd name="connsiteX2" fmla="*/ 292190 w 376659"/>
              <a:gd name="connsiteY2" fmla="*/ 51027 h 101926"/>
              <a:gd name="connsiteX3" fmla="*/ 266790 w 376659"/>
              <a:gd name="connsiteY3" fmla="*/ 28802 h 101926"/>
              <a:gd name="connsiteX4" fmla="*/ 371565 w 376659"/>
              <a:gd name="connsiteY4" fmla="*/ 82777 h 101926"/>
              <a:gd name="connsiteX5" fmla="*/ 358865 w 376659"/>
              <a:gd name="connsiteY5" fmla="*/ 57377 h 101926"/>
              <a:gd name="connsiteX6" fmla="*/ 346165 w 376659"/>
              <a:gd name="connsiteY6" fmla="*/ 63727 h 101926"/>
              <a:gd name="connsiteX7" fmla="*/ 269965 w 376659"/>
              <a:gd name="connsiteY7" fmla="*/ 9752 h 101926"/>
              <a:gd name="connsiteX8" fmla="*/ 171540 w 376659"/>
              <a:gd name="connsiteY8" fmla="*/ 12927 h 101926"/>
              <a:gd name="connsiteX9" fmla="*/ 177890 w 376659"/>
              <a:gd name="connsiteY9" fmla="*/ 3402 h 101926"/>
              <a:gd name="connsiteX10" fmla="*/ 90 w 376659"/>
              <a:gd name="connsiteY10" fmla="*/ 101827 h 1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659" h="101926">
                <a:moveTo>
                  <a:pt x="90" y="101827"/>
                </a:moveTo>
                <a:cubicBezTo>
                  <a:pt x="-3614" y="105002"/>
                  <a:pt x="106982" y="30919"/>
                  <a:pt x="155665" y="22452"/>
                </a:cubicBezTo>
                <a:cubicBezTo>
                  <a:pt x="204348" y="13985"/>
                  <a:pt x="273669" y="49969"/>
                  <a:pt x="292190" y="51027"/>
                </a:cubicBezTo>
                <a:cubicBezTo>
                  <a:pt x="310711" y="52085"/>
                  <a:pt x="253561" y="23510"/>
                  <a:pt x="266790" y="28802"/>
                </a:cubicBezTo>
                <a:cubicBezTo>
                  <a:pt x="280019" y="34094"/>
                  <a:pt x="356219" y="78014"/>
                  <a:pt x="371565" y="82777"/>
                </a:cubicBezTo>
                <a:cubicBezTo>
                  <a:pt x="386911" y="87540"/>
                  <a:pt x="363098" y="60552"/>
                  <a:pt x="358865" y="57377"/>
                </a:cubicBezTo>
                <a:cubicBezTo>
                  <a:pt x="354632" y="54202"/>
                  <a:pt x="360982" y="71664"/>
                  <a:pt x="346165" y="63727"/>
                </a:cubicBezTo>
                <a:cubicBezTo>
                  <a:pt x="331348" y="55789"/>
                  <a:pt x="299069" y="18219"/>
                  <a:pt x="269965" y="9752"/>
                </a:cubicBezTo>
                <a:cubicBezTo>
                  <a:pt x="240861" y="1285"/>
                  <a:pt x="171540" y="12927"/>
                  <a:pt x="171540" y="12927"/>
                </a:cubicBezTo>
                <a:cubicBezTo>
                  <a:pt x="156194" y="11869"/>
                  <a:pt x="213873" y="-7711"/>
                  <a:pt x="177890" y="3402"/>
                </a:cubicBezTo>
                <a:cubicBezTo>
                  <a:pt x="141907" y="14515"/>
                  <a:pt x="3794" y="98652"/>
                  <a:pt x="90" y="1018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2F3E2303-68FB-5120-6FD3-116FCD14F093}"/>
              </a:ext>
            </a:extLst>
          </p:cNvPr>
          <p:cNvSpPr/>
          <p:nvPr/>
        </p:nvSpPr>
        <p:spPr>
          <a:xfrm>
            <a:off x="3542466" y="3006685"/>
            <a:ext cx="162768" cy="108001"/>
          </a:xfrm>
          <a:custGeom>
            <a:avLst/>
            <a:gdLst>
              <a:gd name="connsiteX0" fmla="*/ 834 w 162768"/>
              <a:gd name="connsiteY0" fmla="*/ 107990 h 108001"/>
              <a:gd name="connsiteX1" fmla="*/ 115134 w 162768"/>
              <a:gd name="connsiteY1" fmla="*/ 25440 h 108001"/>
              <a:gd name="connsiteX2" fmla="*/ 162759 w 162768"/>
              <a:gd name="connsiteY2" fmla="*/ 40 h 108001"/>
              <a:gd name="connsiteX3" fmla="*/ 111959 w 162768"/>
              <a:gd name="connsiteY3" fmla="*/ 19090 h 108001"/>
              <a:gd name="connsiteX4" fmla="*/ 35759 w 162768"/>
              <a:gd name="connsiteY4" fmla="*/ 47665 h 108001"/>
              <a:gd name="connsiteX5" fmla="*/ 61159 w 162768"/>
              <a:gd name="connsiteY5" fmla="*/ 31790 h 108001"/>
              <a:gd name="connsiteX6" fmla="*/ 834 w 162768"/>
              <a:gd name="connsiteY6" fmla="*/ 107990 h 1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68" h="108001">
                <a:moveTo>
                  <a:pt x="834" y="107990"/>
                </a:moveTo>
                <a:cubicBezTo>
                  <a:pt x="9830" y="106932"/>
                  <a:pt x="88147" y="43432"/>
                  <a:pt x="115134" y="25440"/>
                </a:cubicBezTo>
                <a:cubicBezTo>
                  <a:pt x="142121" y="7448"/>
                  <a:pt x="163288" y="1098"/>
                  <a:pt x="162759" y="40"/>
                </a:cubicBezTo>
                <a:cubicBezTo>
                  <a:pt x="162230" y="-1018"/>
                  <a:pt x="111959" y="19090"/>
                  <a:pt x="111959" y="19090"/>
                </a:cubicBezTo>
                <a:cubicBezTo>
                  <a:pt x="90792" y="27027"/>
                  <a:pt x="44226" y="45548"/>
                  <a:pt x="35759" y="47665"/>
                </a:cubicBezTo>
                <a:cubicBezTo>
                  <a:pt x="27292" y="49782"/>
                  <a:pt x="63805" y="28615"/>
                  <a:pt x="61159" y="31790"/>
                </a:cubicBezTo>
                <a:cubicBezTo>
                  <a:pt x="58513" y="34965"/>
                  <a:pt x="-8162" y="109048"/>
                  <a:pt x="834" y="1079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5FD6E572-5C18-7CE7-AE97-4A7EAA502F39}"/>
              </a:ext>
            </a:extLst>
          </p:cNvPr>
          <p:cNvSpPr/>
          <p:nvPr/>
        </p:nvSpPr>
        <p:spPr>
          <a:xfrm>
            <a:off x="3492123" y="3044825"/>
            <a:ext cx="130740" cy="149225"/>
          </a:xfrm>
          <a:custGeom>
            <a:avLst/>
            <a:gdLst>
              <a:gd name="connsiteX0" fmla="*/ 377 w 130740"/>
              <a:gd name="connsiteY0" fmla="*/ 149225 h 149225"/>
              <a:gd name="connsiteX1" fmla="*/ 60702 w 130740"/>
              <a:gd name="connsiteY1" fmla="*/ 44450 h 149225"/>
              <a:gd name="connsiteX2" fmla="*/ 130552 w 130740"/>
              <a:gd name="connsiteY2" fmla="*/ 0 h 149225"/>
              <a:gd name="connsiteX3" fmla="*/ 38477 w 130740"/>
              <a:gd name="connsiteY3" fmla="*/ 44450 h 149225"/>
              <a:gd name="connsiteX4" fmla="*/ 377 w 130740"/>
              <a:gd name="connsiteY4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40" h="149225">
                <a:moveTo>
                  <a:pt x="377" y="149225"/>
                </a:moveTo>
                <a:cubicBezTo>
                  <a:pt x="4081" y="149225"/>
                  <a:pt x="39006" y="69321"/>
                  <a:pt x="60702" y="44450"/>
                </a:cubicBezTo>
                <a:cubicBezTo>
                  <a:pt x="82398" y="19579"/>
                  <a:pt x="134256" y="0"/>
                  <a:pt x="130552" y="0"/>
                </a:cubicBezTo>
                <a:cubicBezTo>
                  <a:pt x="126848" y="0"/>
                  <a:pt x="55939" y="23283"/>
                  <a:pt x="38477" y="44450"/>
                </a:cubicBezTo>
                <a:cubicBezTo>
                  <a:pt x="21015" y="65617"/>
                  <a:pt x="-3327" y="149225"/>
                  <a:pt x="377" y="149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DB13057D-DE26-AA5E-8697-D328EB1CC943}"/>
              </a:ext>
            </a:extLst>
          </p:cNvPr>
          <p:cNvSpPr/>
          <p:nvPr/>
        </p:nvSpPr>
        <p:spPr>
          <a:xfrm>
            <a:off x="3565525" y="3109184"/>
            <a:ext cx="308443" cy="107118"/>
          </a:xfrm>
          <a:custGeom>
            <a:avLst/>
            <a:gdLst>
              <a:gd name="connsiteX0" fmla="*/ 0 w 308443"/>
              <a:gd name="connsiteY0" fmla="*/ 49941 h 107118"/>
              <a:gd name="connsiteX1" fmla="*/ 107950 w 308443"/>
              <a:gd name="connsiteY1" fmla="*/ 91216 h 107118"/>
              <a:gd name="connsiteX2" fmla="*/ 225425 w 308443"/>
              <a:gd name="connsiteY2" fmla="*/ 59466 h 107118"/>
              <a:gd name="connsiteX3" fmla="*/ 206375 w 308443"/>
              <a:gd name="connsiteY3" fmla="*/ 78516 h 107118"/>
              <a:gd name="connsiteX4" fmla="*/ 304800 w 308443"/>
              <a:gd name="connsiteY4" fmla="*/ 2316 h 107118"/>
              <a:gd name="connsiteX5" fmla="*/ 288925 w 308443"/>
              <a:gd name="connsiteY5" fmla="*/ 18191 h 107118"/>
              <a:gd name="connsiteX6" fmla="*/ 238125 w 308443"/>
              <a:gd name="connsiteY6" fmla="*/ 68991 h 107118"/>
              <a:gd name="connsiteX7" fmla="*/ 142875 w 308443"/>
              <a:gd name="connsiteY7" fmla="*/ 107091 h 107118"/>
              <a:gd name="connsiteX8" fmla="*/ 209550 w 308443"/>
              <a:gd name="connsiteY8" fmla="*/ 75341 h 107118"/>
              <a:gd name="connsiteX9" fmla="*/ 130175 w 308443"/>
              <a:gd name="connsiteY9" fmla="*/ 91216 h 107118"/>
              <a:gd name="connsiteX10" fmla="*/ 146050 w 308443"/>
              <a:gd name="connsiteY10" fmla="*/ 94391 h 107118"/>
              <a:gd name="connsiteX11" fmla="*/ 107950 w 308443"/>
              <a:gd name="connsiteY11" fmla="*/ 103916 h 107118"/>
              <a:gd name="connsiteX12" fmla="*/ 0 w 308443"/>
              <a:gd name="connsiteY12" fmla="*/ 49941 h 10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443" h="107118">
                <a:moveTo>
                  <a:pt x="0" y="49941"/>
                </a:moveTo>
                <a:cubicBezTo>
                  <a:pt x="0" y="47824"/>
                  <a:pt x="70379" y="89629"/>
                  <a:pt x="107950" y="91216"/>
                </a:cubicBezTo>
                <a:cubicBezTo>
                  <a:pt x="145521" y="92803"/>
                  <a:pt x="225425" y="59466"/>
                  <a:pt x="225425" y="59466"/>
                </a:cubicBezTo>
                <a:cubicBezTo>
                  <a:pt x="241829" y="57349"/>
                  <a:pt x="193146" y="88041"/>
                  <a:pt x="206375" y="78516"/>
                </a:cubicBezTo>
                <a:cubicBezTo>
                  <a:pt x="219604" y="68991"/>
                  <a:pt x="304800" y="2316"/>
                  <a:pt x="304800" y="2316"/>
                </a:cubicBezTo>
                <a:cubicBezTo>
                  <a:pt x="318558" y="-7738"/>
                  <a:pt x="288925" y="18191"/>
                  <a:pt x="288925" y="18191"/>
                </a:cubicBezTo>
                <a:cubicBezTo>
                  <a:pt x="277813" y="29303"/>
                  <a:pt x="262467" y="54174"/>
                  <a:pt x="238125" y="68991"/>
                </a:cubicBezTo>
                <a:cubicBezTo>
                  <a:pt x="213783" y="83808"/>
                  <a:pt x="147637" y="106033"/>
                  <a:pt x="142875" y="107091"/>
                </a:cubicBezTo>
                <a:cubicBezTo>
                  <a:pt x="138113" y="108149"/>
                  <a:pt x="211667" y="77987"/>
                  <a:pt x="209550" y="75341"/>
                </a:cubicBezTo>
                <a:cubicBezTo>
                  <a:pt x="207433" y="72695"/>
                  <a:pt x="140758" y="88041"/>
                  <a:pt x="130175" y="91216"/>
                </a:cubicBezTo>
                <a:cubicBezTo>
                  <a:pt x="119592" y="94391"/>
                  <a:pt x="149754" y="92274"/>
                  <a:pt x="146050" y="94391"/>
                </a:cubicBezTo>
                <a:cubicBezTo>
                  <a:pt x="142346" y="96508"/>
                  <a:pt x="129116" y="110795"/>
                  <a:pt x="107950" y="103916"/>
                </a:cubicBezTo>
                <a:cubicBezTo>
                  <a:pt x="86784" y="97037"/>
                  <a:pt x="0" y="52058"/>
                  <a:pt x="0" y="499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D150A6F6-D64A-653D-752A-26D6DCF4D33D}"/>
              </a:ext>
            </a:extLst>
          </p:cNvPr>
          <p:cNvSpPr/>
          <p:nvPr/>
        </p:nvSpPr>
        <p:spPr>
          <a:xfrm>
            <a:off x="3752278" y="3003206"/>
            <a:ext cx="150438" cy="134264"/>
          </a:xfrm>
          <a:custGeom>
            <a:avLst/>
            <a:gdLst>
              <a:gd name="connsiteX0" fmla="*/ 572 w 150438"/>
              <a:gd name="connsiteY0" fmla="*/ 344 h 134264"/>
              <a:gd name="connsiteX1" fmla="*/ 76772 w 150438"/>
              <a:gd name="connsiteY1" fmla="*/ 76544 h 134264"/>
              <a:gd name="connsiteX2" fmla="*/ 102172 w 150438"/>
              <a:gd name="connsiteY2" fmla="*/ 120994 h 134264"/>
              <a:gd name="connsiteX3" fmla="*/ 121222 w 150438"/>
              <a:gd name="connsiteY3" fmla="*/ 89244 h 134264"/>
              <a:gd name="connsiteX4" fmla="*/ 98997 w 150438"/>
              <a:gd name="connsiteY4" fmla="*/ 133694 h 134264"/>
              <a:gd name="connsiteX5" fmla="*/ 149797 w 150438"/>
              <a:gd name="connsiteY5" fmla="*/ 51144 h 134264"/>
              <a:gd name="connsiteX6" fmla="*/ 121222 w 150438"/>
              <a:gd name="connsiteY6" fmla="*/ 47969 h 134264"/>
              <a:gd name="connsiteX7" fmla="*/ 572 w 150438"/>
              <a:gd name="connsiteY7" fmla="*/ 344 h 13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8" h="134264">
                <a:moveTo>
                  <a:pt x="572" y="344"/>
                </a:moveTo>
                <a:cubicBezTo>
                  <a:pt x="-6836" y="5107"/>
                  <a:pt x="59839" y="56436"/>
                  <a:pt x="76772" y="76544"/>
                </a:cubicBezTo>
                <a:cubicBezTo>
                  <a:pt x="93705" y="96652"/>
                  <a:pt x="94764" y="118877"/>
                  <a:pt x="102172" y="120994"/>
                </a:cubicBezTo>
                <a:cubicBezTo>
                  <a:pt x="109580" y="123111"/>
                  <a:pt x="121751" y="87127"/>
                  <a:pt x="121222" y="89244"/>
                </a:cubicBezTo>
                <a:cubicBezTo>
                  <a:pt x="120693" y="91361"/>
                  <a:pt x="94235" y="140044"/>
                  <a:pt x="98997" y="133694"/>
                </a:cubicBezTo>
                <a:cubicBezTo>
                  <a:pt x="103759" y="127344"/>
                  <a:pt x="146093" y="65431"/>
                  <a:pt x="149797" y="51144"/>
                </a:cubicBezTo>
                <a:cubicBezTo>
                  <a:pt x="153501" y="36857"/>
                  <a:pt x="140801" y="54319"/>
                  <a:pt x="121222" y="47969"/>
                </a:cubicBezTo>
                <a:cubicBezTo>
                  <a:pt x="101643" y="41619"/>
                  <a:pt x="7980" y="-4419"/>
                  <a:pt x="572" y="3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9B43B03A-64C8-BF0B-650B-8D420BF3E1F1}"/>
              </a:ext>
            </a:extLst>
          </p:cNvPr>
          <p:cNvSpPr/>
          <p:nvPr/>
        </p:nvSpPr>
        <p:spPr>
          <a:xfrm>
            <a:off x="3470133" y="3095033"/>
            <a:ext cx="38377" cy="158099"/>
          </a:xfrm>
          <a:custGeom>
            <a:avLst/>
            <a:gdLst>
              <a:gd name="connsiteX0" fmla="*/ 38242 w 38377"/>
              <a:gd name="connsiteY0" fmla="*/ 592 h 158099"/>
              <a:gd name="connsiteX1" fmla="*/ 12842 w 38377"/>
              <a:gd name="connsiteY1" fmla="*/ 83142 h 158099"/>
              <a:gd name="connsiteX2" fmla="*/ 12842 w 38377"/>
              <a:gd name="connsiteY2" fmla="*/ 156167 h 158099"/>
              <a:gd name="connsiteX3" fmla="*/ 142 w 38377"/>
              <a:gd name="connsiteY3" fmla="*/ 127592 h 158099"/>
              <a:gd name="connsiteX4" fmla="*/ 38242 w 38377"/>
              <a:gd name="connsiteY4" fmla="*/ 592 h 15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7" h="158099">
                <a:moveTo>
                  <a:pt x="38242" y="592"/>
                </a:moveTo>
                <a:cubicBezTo>
                  <a:pt x="40359" y="-6816"/>
                  <a:pt x="17075" y="57213"/>
                  <a:pt x="12842" y="83142"/>
                </a:cubicBezTo>
                <a:cubicBezTo>
                  <a:pt x="8609" y="109071"/>
                  <a:pt x="14959" y="148759"/>
                  <a:pt x="12842" y="156167"/>
                </a:cubicBezTo>
                <a:cubicBezTo>
                  <a:pt x="10725" y="163575"/>
                  <a:pt x="-1445" y="148759"/>
                  <a:pt x="142" y="127592"/>
                </a:cubicBezTo>
                <a:cubicBezTo>
                  <a:pt x="1729" y="106425"/>
                  <a:pt x="36125" y="8000"/>
                  <a:pt x="38242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83401571-85F2-6C03-493B-4BB3E617BC7E}"/>
              </a:ext>
            </a:extLst>
          </p:cNvPr>
          <p:cNvSpPr/>
          <p:nvPr/>
        </p:nvSpPr>
        <p:spPr>
          <a:xfrm>
            <a:off x="3774615" y="3120807"/>
            <a:ext cx="115172" cy="140050"/>
          </a:xfrm>
          <a:custGeom>
            <a:avLst/>
            <a:gdLst>
              <a:gd name="connsiteX0" fmla="*/ 60785 w 115172"/>
              <a:gd name="connsiteY0" fmla="*/ 218 h 140050"/>
              <a:gd name="connsiteX1" fmla="*/ 102060 w 115172"/>
              <a:gd name="connsiteY1" fmla="*/ 57368 h 140050"/>
              <a:gd name="connsiteX2" fmla="*/ 57610 w 115172"/>
              <a:gd name="connsiteY2" fmla="*/ 98643 h 140050"/>
              <a:gd name="connsiteX3" fmla="*/ 76660 w 115172"/>
              <a:gd name="connsiteY3" fmla="*/ 95468 h 140050"/>
              <a:gd name="connsiteX4" fmla="*/ 460 w 115172"/>
              <a:gd name="connsiteY4" fmla="*/ 139918 h 140050"/>
              <a:gd name="connsiteX5" fmla="*/ 48085 w 115172"/>
              <a:gd name="connsiteY5" fmla="*/ 108168 h 140050"/>
              <a:gd name="connsiteX6" fmla="*/ 114760 w 115172"/>
              <a:gd name="connsiteY6" fmla="*/ 79593 h 140050"/>
              <a:gd name="connsiteX7" fmla="*/ 60785 w 115172"/>
              <a:gd name="connsiteY7" fmla="*/ 218 h 1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172" h="140050">
                <a:moveTo>
                  <a:pt x="60785" y="218"/>
                </a:moveTo>
                <a:cubicBezTo>
                  <a:pt x="58668" y="-3486"/>
                  <a:pt x="102589" y="40964"/>
                  <a:pt x="102060" y="57368"/>
                </a:cubicBezTo>
                <a:cubicBezTo>
                  <a:pt x="101531" y="73772"/>
                  <a:pt x="57610" y="98643"/>
                  <a:pt x="57610" y="98643"/>
                </a:cubicBezTo>
                <a:cubicBezTo>
                  <a:pt x="53377" y="104993"/>
                  <a:pt x="86185" y="88589"/>
                  <a:pt x="76660" y="95468"/>
                </a:cubicBezTo>
                <a:cubicBezTo>
                  <a:pt x="67135" y="102347"/>
                  <a:pt x="5222" y="137801"/>
                  <a:pt x="460" y="139918"/>
                </a:cubicBezTo>
                <a:cubicBezTo>
                  <a:pt x="-4302" y="142035"/>
                  <a:pt x="29035" y="118222"/>
                  <a:pt x="48085" y="108168"/>
                </a:cubicBezTo>
                <a:cubicBezTo>
                  <a:pt x="67135" y="98114"/>
                  <a:pt x="108939" y="91764"/>
                  <a:pt x="114760" y="79593"/>
                </a:cubicBezTo>
                <a:cubicBezTo>
                  <a:pt x="120581" y="67422"/>
                  <a:pt x="62902" y="3922"/>
                  <a:pt x="60785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549475D0-247D-CE13-31AE-E9464AC5727F}"/>
              </a:ext>
            </a:extLst>
          </p:cNvPr>
          <p:cNvSpPr/>
          <p:nvPr/>
        </p:nvSpPr>
        <p:spPr>
          <a:xfrm>
            <a:off x="3495558" y="3165403"/>
            <a:ext cx="216283" cy="63636"/>
          </a:xfrm>
          <a:custGeom>
            <a:avLst/>
            <a:gdLst>
              <a:gd name="connsiteX0" fmla="*/ 216017 w 216283"/>
              <a:gd name="connsiteY0" fmla="*/ 34997 h 63636"/>
              <a:gd name="connsiteX1" fmla="*/ 123942 w 216283"/>
              <a:gd name="connsiteY1" fmla="*/ 72 h 63636"/>
              <a:gd name="connsiteX2" fmla="*/ 82667 w 216283"/>
              <a:gd name="connsiteY2" fmla="*/ 25472 h 63636"/>
              <a:gd name="connsiteX3" fmla="*/ 108067 w 216283"/>
              <a:gd name="connsiteY3" fmla="*/ 12772 h 63636"/>
              <a:gd name="connsiteX4" fmla="*/ 35042 w 216283"/>
              <a:gd name="connsiteY4" fmla="*/ 19122 h 63636"/>
              <a:gd name="connsiteX5" fmla="*/ 54092 w 216283"/>
              <a:gd name="connsiteY5" fmla="*/ 19122 h 63636"/>
              <a:gd name="connsiteX6" fmla="*/ 117 w 216283"/>
              <a:gd name="connsiteY6" fmla="*/ 63572 h 63636"/>
              <a:gd name="connsiteX7" fmla="*/ 41392 w 216283"/>
              <a:gd name="connsiteY7" fmla="*/ 28647 h 63636"/>
              <a:gd name="connsiteX8" fmla="*/ 98542 w 216283"/>
              <a:gd name="connsiteY8" fmla="*/ 12772 h 63636"/>
              <a:gd name="connsiteX9" fmla="*/ 92192 w 216283"/>
              <a:gd name="connsiteY9" fmla="*/ 3247 h 63636"/>
              <a:gd name="connsiteX10" fmla="*/ 216017 w 216283"/>
              <a:gd name="connsiteY10" fmla="*/ 34997 h 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83" h="63636">
                <a:moveTo>
                  <a:pt x="216017" y="34997"/>
                </a:moveTo>
                <a:cubicBezTo>
                  <a:pt x="221309" y="34468"/>
                  <a:pt x="146167" y="1659"/>
                  <a:pt x="123942" y="72"/>
                </a:cubicBezTo>
                <a:cubicBezTo>
                  <a:pt x="101717" y="-1515"/>
                  <a:pt x="85313" y="23355"/>
                  <a:pt x="82667" y="25472"/>
                </a:cubicBezTo>
                <a:cubicBezTo>
                  <a:pt x="80021" y="27589"/>
                  <a:pt x="116004" y="13830"/>
                  <a:pt x="108067" y="12772"/>
                </a:cubicBezTo>
                <a:cubicBezTo>
                  <a:pt x="100130" y="11714"/>
                  <a:pt x="35042" y="19122"/>
                  <a:pt x="35042" y="19122"/>
                </a:cubicBezTo>
                <a:cubicBezTo>
                  <a:pt x="26046" y="20180"/>
                  <a:pt x="59913" y="11714"/>
                  <a:pt x="54092" y="19122"/>
                </a:cubicBezTo>
                <a:cubicBezTo>
                  <a:pt x="48271" y="26530"/>
                  <a:pt x="2234" y="61984"/>
                  <a:pt x="117" y="63572"/>
                </a:cubicBezTo>
                <a:cubicBezTo>
                  <a:pt x="-2000" y="65160"/>
                  <a:pt x="24988" y="37114"/>
                  <a:pt x="41392" y="28647"/>
                </a:cubicBezTo>
                <a:cubicBezTo>
                  <a:pt x="57796" y="20180"/>
                  <a:pt x="98542" y="12772"/>
                  <a:pt x="98542" y="12772"/>
                </a:cubicBezTo>
                <a:cubicBezTo>
                  <a:pt x="107009" y="8539"/>
                  <a:pt x="78434" y="1130"/>
                  <a:pt x="92192" y="3247"/>
                </a:cubicBezTo>
                <a:cubicBezTo>
                  <a:pt x="105950" y="5364"/>
                  <a:pt x="210725" y="35526"/>
                  <a:pt x="216017" y="349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7AAB0325-7A97-1011-9D4A-823CCA7AAB53}"/>
              </a:ext>
            </a:extLst>
          </p:cNvPr>
          <p:cNvSpPr/>
          <p:nvPr/>
        </p:nvSpPr>
        <p:spPr>
          <a:xfrm>
            <a:off x="3686175" y="3146315"/>
            <a:ext cx="185354" cy="66785"/>
          </a:xfrm>
          <a:custGeom>
            <a:avLst/>
            <a:gdLst>
              <a:gd name="connsiteX0" fmla="*/ 0 w 185354"/>
              <a:gd name="connsiteY0" fmla="*/ 66785 h 66785"/>
              <a:gd name="connsiteX1" fmla="*/ 174625 w 185354"/>
              <a:gd name="connsiteY1" fmla="*/ 25510 h 66785"/>
              <a:gd name="connsiteX2" fmla="*/ 168275 w 185354"/>
              <a:gd name="connsiteY2" fmla="*/ 110 h 66785"/>
              <a:gd name="connsiteX3" fmla="*/ 184150 w 185354"/>
              <a:gd name="connsiteY3" fmla="*/ 35035 h 66785"/>
              <a:gd name="connsiteX4" fmla="*/ 146050 w 185354"/>
              <a:gd name="connsiteY4" fmla="*/ 44560 h 66785"/>
              <a:gd name="connsiteX5" fmla="*/ 0 w 185354"/>
              <a:gd name="connsiteY5" fmla="*/ 66785 h 6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54" h="66785">
                <a:moveTo>
                  <a:pt x="0" y="66785"/>
                </a:moveTo>
                <a:cubicBezTo>
                  <a:pt x="73289" y="51703"/>
                  <a:pt x="146579" y="36622"/>
                  <a:pt x="174625" y="25510"/>
                </a:cubicBezTo>
                <a:cubicBezTo>
                  <a:pt x="202671" y="14397"/>
                  <a:pt x="166688" y="-1477"/>
                  <a:pt x="168275" y="110"/>
                </a:cubicBezTo>
                <a:cubicBezTo>
                  <a:pt x="169862" y="1697"/>
                  <a:pt x="187854" y="27627"/>
                  <a:pt x="184150" y="35035"/>
                </a:cubicBezTo>
                <a:cubicBezTo>
                  <a:pt x="180446" y="42443"/>
                  <a:pt x="146050" y="44560"/>
                  <a:pt x="146050" y="44560"/>
                </a:cubicBezTo>
                <a:lnTo>
                  <a:pt x="0" y="66785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8225C981-33B9-429E-775E-CCE9864FC93D}"/>
              </a:ext>
            </a:extLst>
          </p:cNvPr>
          <p:cNvSpPr/>
          <p:nvPr/>
        </p:nvSpPr>
        <p:spPr>
          <a:xfrm>
            <a:off x="3498710" y="3194024"/>
            <a:ext cx="310656" cy="54112"/>
          </a:xfrm>
          <a:custGeom>
            <a:avLst/>
            <a:gdLst>
              <a:gd name="connsiteX0" fmla="*/ 140 w 310656"/>
              <a:gd name="connsiteY0" fmla="*/ 26 h 54112"/>
              <a:gd name="connsiteX1" fmla="*/ 177940 w 310656"/>
              <a:gd name="connsiteY1" fmla="*/ 38126 h 54112"/>
              <a:gd name="connsiteX2" fmla="*/ 146190 w 310656"/>
              <a:gd name="connsiteY2" fmla="*/ 50826 h 54112"/>
              <a:gd name="connsiteX3" fmla="*/ 304940 w 310656"/>
              <a:gd name="connsiteY3" fmla="*/ 41301 h 54112"/>
              <a:gd name="connsiteX4" fmla="*/ 263665 w 310656"/>
              <a:gd name="connsiteY4" fmla="*/ 54001 h 54112"/>
              <a:gd name="connsiteX5" fmla="*/ 149365 w 310656"/>
              <a:gd name="connsiteY5" fmla="*/ 44476 h 54112"/>
              <a:gd name="connsiteX6" fmla="*/ 140 w 310656"/>
              <a:gd name="connsiteY6" fmla="*/ 26 h 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656" h="54112">
                <a:moveTo>
                  <a:pt x="140" y="26"/>
                </a:moveTo>
                <a:cubicBezTo>
                  <a:pt x="4902" y="-1032"/>
                  <a:pt x="153598" y="29659"/>
                  <a:pt x="177940" y="38126"/>
                </a:cubicBezTo>
                <a:cubicBezTo>
                  <a:pt x="202282" y="46593"/>
                  <a:pt x="125023" y="50297"/>
                  <a:pt x="146190" y="50826"/>
                </a:cubicBezTo>
                <a:cubicBezTo>
                  <a:pt x="167357" y="51355"/>
                  <a:pt x="285361" y="40772"/>
                  <a:pt x="304940" y="41301"/>
                </a:cubicBezTo>
                <a:cubicBezTo>
                  <a:pt x="324519" y="41830"/>
                  <a:pt x="289594" y="53472"/>
                  <a:pt x="263665" y="54001"/>
                </a:cubicBezTo>
                <a:cubicBezTo>
                  <a:pt x="237736" y="54530"/>
                  <a:pt x="185877" y="53472"/>
                  <a:pt x="149365" y="44476"/>
                </a:cubicBezTo>
                <a:cubicBezTo>
                  <a:pt x="112853" y="35480"/>
                  <a:pt x="-4622" y="1084"/>
                  <a:pt x="140" y="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A5D08EC4-4EC5-6489-AAE5-4AF125D7028B}"/>
              </a:ext>
            </a:extLst>
          </p:cNvPr>
          <p:cNvSpPr/>
          <p:nvPr/>
        </p:nvSpPr>
        <p:spPr>
          <a:xfrm>
            <a:off x="3533773" y="3015695"/>
            <a:ext cx="279999" cy="146683"/>
          </a:xfrm>
          <a:custGeom>
            <a:avLst/>
            <a:gdLst>
              <a:gd name="connsiteX0" fmla="*/ 2 w 279999"/>
              <a:gd name="connsiteY0" fmla="*/ 102155 h 146683"/>
              <a:gd name="connsiteX1" fmla="*/ 104777 w 279999"/>
              <a:gd name="connsiteY1" fmla="*/ 64055 h 146683"/>
              <a:gd name="connsiteX2" fmla="*/ 104777 w 279999"/>
              <a:gd name="connsiteY2" fmla="*/ 89455 h 146683"/>
              <a:gd name="connsiteX3" fmla="*/ 104777 w 279999"/>
              <a:gd name="connsiteY3" fmla="*/ 105330 h 146683"/>
              <a:gd name="connsiteX4" fmla="*/ 146052 w 279999"/>
              <a:gd name="connsiteY4" fmla="*/ 137080 h 146683"/>
              <a:gd name="connsiteX5" fmla="*/ 200027 w 279999"/>
              <a:gd name="connsiteY5" fmla="*/ 146605 h 146683"/>
              <a:gd name="connsiteX6" fmla="*/ 244477 w 279999"/>
              <a:gd name="connsiteY6" fmla="*/ 137080 h 146683"/>
              <a:gd name="connsiteX7" fmla="*/ 276227 w 279999"/>
              <a:gd name="connsiteY7" fmla="*/ 79930 h 146683"/>
              <a:gd name="connsiteX8" fmla="*/ 276227 w 279999"/>
              <a:gd name="connsiteY8" fmla="*/ 25955 h 146683"/>
              <a:gd name="connsiteX9" fmla="*/ 247652 w 279999"/>
              <a:gd name="connsiteY9" fmla="*/ 555 h 146683"/>
              <a:gd name="connsiteX10" fmla="*/ 171452 w 279999"/>
              <a:gd name="connsiteY10" fmla="*/ 10080 h 146683"/>
              <a:gd name="connsiteX11" fmla="*/ 107952 w 279999"/>
              <a:gd name="connsiteY11" fmla="*/ 29130 h 146683"/>
              <a:gd name="connsiteX12" fmla="*/ 2 w 279999"/>
              <a:gd name="connsiteY12" fmla="*/ 102155 h 14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9" h="146683">
                <a:moveTo>
                  <a:pt x="2" y="102155"/>
                </a:moveTo>
                <a:cubicBezTo>
                  <a:pt x="-527" y="107976"/>
                  <a:pt x="87315" y="66172"/>
                  <a:pt x="104777" y="64055"/>
                </a:cubicBezTo>
                <a:cubicBezTo>
                  <a:pt x="122239" y="61938"/>
                  <a:pt x="104777" y="89455"/>
                  <a:pt x="104777" y="89455"/>
                </a:cubicBezTo>
                <a:cubicBezTo>
                  <a:pt x="104777" y="96334"/>
                  <a:pt x="97898" y="97392"/>
                  <a:pt x="104777" y="105330"/>
                </a:cubicBezTo>
                <a:cubicBezTo>
                  <a:pt x="111656" y="113268"/>
                  <a:pt x="130177" y="130201"/>
                  <a:pt x="146052" y="137080"/>
                </a:cubicBezTo>
                <a:cubicBezTo>
                  <a:pt x="161927" y="143959"/>
                  <a:pt x="183623" y="146605"/>
                  <a:pt x="200027" y="146605"/>
                </a:cubicBezTo>
                <a:cubicBezTo>
                  <a:pt x="216431" y="146605"/>
                  <a:pt x="231777" y="148192"/>
                  <a:pt x="244477" y="137080"/>
                </a:cubicBezTo>
                <a:cubicBezTo>
                  <a:pt x="257177" y="125968"/>
                  <a:pt x="270935" y="98451"/>
                  <a:pt x="276227" y="79930"/>
                </a:cubicBezTo>
                <a:cubicBezTo>
                  <a:pt x="281519" y="61409"/>
                  <a:pt x="280989" y="39184"/>
                  <a:pt x="276227" y="25955"/>
                </a:cubicBezTo>
                <a:cubicBezTo>
                  <a:pt x="271465" y="12726"/>
                  <a:pt x="265115" y="3201"/>
                  <a:pt x="247652" y="555"/>
                </a:cubicBezTo>
                <a:cubicBezTo>
                  <a:pt x="230189" y="-2091"/>
                  <a:pt x="194735" y="5317"/>
                  <a:pt x="171452" y="10080"/>
                </a:cubicBezTo>
                <a:cubicBezTo>
                  <a:pt x="148169" y="14842"/>
                  <a:pt x="132294" y="15372"/>
                  <a:pt x="107952" y="29130"/>
                </a:cubicBezTo>
                <a:cubicBezTo>
                  <a:pt x="83610" y="42888"/>
                  <a:pt x="531" y="96334"/>
                  <a:pt x="2" y="1021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5FDC3215-D666-F341-EDDD-F9FB284F90B1}"/>
              </a:ext>
            </a:extLst>
          </p:cNvPr>
          <p:cNvSpPr/>
          <p:nvPr/>
        </p:nvSpPr>
        <p:spPr>
          <a:xfrm>
            <a:off x="3642823" y="3057936"/>
            <a:ext cx="62411" cy="62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9D418EB1-9713-BB0C-C3D7-2A4923109BDE}"/>
              </a:ext>
            </a:extLst>
          </p:cNvPr>
          <p:cNvSpPr/>
          <p:nvPr/>
        </p:nvSpPr>
        <p:spPr>
          <a:xfrm>
            <a:off x="3384159" y="2965445"/>
            <a:ext cx="133847" cy="63568"/>
          </a:xfrm>
          <a:custGeom>
            <a:avLst/>
            <a:gdLst>
              <a:gd name="connsiteX0" fmla="*/ 391 w 133847"/>
              <a:gd name="connsiteY0" fmla="*/ 28580 h 63568"/>
              <a:gd name="connsiteX1" fmla="*/ 101991 w 133847"/>
              <a:gd name="connsiteY1" fmla="*/ 50805 h 63568"/>
              <a:gd name="connsiteX2" fmla="*/ 86116 w 133847"/>
              <a:gd name="connsiteY2" fmla="*/ 47630 h 63568"/>
              <a:gd name="connsiteX3" fmla="*/ 133741 w 133847"/>
              <a:gd name="connsiteY3" fmla="*/ 5 h 63568"/>
              <a:gd name="connsiteX4" fmla="*/ 98816 w 133847"/>
              <a:gd name="connsiteY4" fmla="*/ 50805 h 63568"/>
              <a:gd name="connsiteX5" fmla="*/ 92466 w 133847"/>
              <a:gd name="connsiteY5" fmla="*/ 63505 h 63568"/>
              <a:gd name="connsiteX6" fmla="*/ 67066 w 133847"/>
              <a:gd name="connsiteY6" fmla="*/ 47630 h 63568"/>
              <a:gd name="connsiteX7" fmla="*/ 391 w 133847"/>
              <a:gd name="connsiteY7" fmla="*/ 28580 h 6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" h="63568">
                <a:moveTo>
                  <a:pt x="391" y="28580"/>
                </a:moveTo>
                <a:cubicBezTo>
                  <a:pt x="6212" y="29109"/>
                  <a:pt x="101991" y="50805"/>
                  <a:pt x="101991" y="50805"/>
                </a:cubicBezTo>
                <a:cubicBezTo>
                  <a:pt x="116278" y="53980"/>
                  <a:pt x="80824" y="56097"/>
                  <a:pt x="86116" y="47630"/>
                </a:cubicBezTo>
                <a:cubicBezTo>
                  <a:pt x="91408" y="39163"/>
                  <a:pt x="131624" y="-524"/>
                  <a:pt x="133741" y="5"/>
                </a:cubicBezTo>
                <a:cubicBezTo>
                  <a:pt x="135858" y="534"/>
                  <a:pt x="105695" y="40222"/>
                  <a:pt x="98816" y="50805"/>
                </a:cubicBezTo>
                <a:cubicBezTo>
                  <a:pt x="91937" y="61388"/>
                  <a:pt x="97758" y="64034"/>
                  <a:pt x="92466" y="63505"/>
                </a:cubicBezTo>
                <a:cubicBezTo>
                  <a:pt x="87174" y="62976"/>
                  <a:pt x="78708" y="53980"/>
                  <a:pt x="67066" y="47630"/>
                </a:cubicBezTo>
                <a:cubicBezTo>
                  <a:pt x="55424" y="41280"/>
                  <a:pt x="-5430" y="28051"/>
                  <a:pt x="391" y="285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4B9AB8B9-9905-9E39-8D6E-FE648C4BB6DC}"/>
              </a:ext>
            </a:extLst>
          </p:cNvPr>
          <p:cNvSpPr/>
          <p:nvPr/>
        </p:nvSpPr>
        <p:spPr>
          <a:xfrm>
            <a:off x="3419189" y="2863832"/>
            <a:ext cx="260998" cy="127416"/>
          </a:xfrm>
          <a:custGeom>
            <a:avLst/>
            <a:gdLst>
              <a:gd name="connsiteX0" fmla="*/ 286 w 260998"/>
              <a:gd name="connsiteY0" fmla="*/ 127018 h 127416"/>
              <a:gd name="connsiteX1" fmla="*/ 79661 w 260998"/>
              <a:gd name="connsiteY1" fmla="*/ 31768 h 127416"/>
              <a:gd name="connsiteX2" fmla="*/ 76486 w 260998"/>
              <a:gd name="connsiteY2" fmla="*/ 73043 h 127416"/>
              <a:gd name="connsiteX3" fmla="*/ 66961 w 260998"/>
              <a:gd name="connsiteY3" fmla="*/ 73043 h 127416"/>
              <a:gd name="connsiteX4" fmla="*/ 260636 w 260998"/>
              <a:gd name="connsiteY4" fmla="*/ 12718 h 127416"/>
              <a:gd name="connsiteX5" fmla="*/ 114586 w 260998"/>
              <a:gd name="connsiteY5" fmla="*/ 60343 h 127416"/>
              <a:gd name="connsiteX6" fmla="*/ 86011 w 260998"/>
              <a:gd name="connsiteY6" fmla="*/ 60343 h 127416"/>
              <a:gd name="connsiteX7" fmla="*/ 133636 w 260998"/>
              <a:gd name="connsiteY7" fmla="*/ 18 h 127416"/>
              <a:gd name="connsiteX8" fmla="*/ 73311 w 260998"/>
              <a:gd name="connsiteY8" fmla="*/ 53993 h 127416"/>
              <a:gd name="connsiteX9" fmla="*/ 54261 w 260998"/>
              <a:gd name="connsiteY9" fmla="*/ 63518 h 127416"/>
              <a:gd name="connsiteX10" fmla="*/ 3461 w 260998"/>
              <a:gd name="connsiteY10" fmla="*/ 73043 h 127416"/>
              <a:gd name="connsiteX11" fmla="*/ 51086 w 260998"/>
              <a:gd name="connsiteY11" fmla="*/ 66693 h 127416"/>
              <a:gd name="connsiteX12" fmla="*/ 286 w 260998"/>
              <a:gd name="connsiteY12" fmla="*/ 127018 h 12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998" h="127416">
                <a:moveTo>
                  <a:pt x="286" y="127018"/>
                </a:moveTo>
                <a:cubicBezTo>
                  <a:pt x="5048" y="121197"/>
                  <a:pt x="66961" y="40764"/>
                  <a:pt x="79661" y="31768"/>
                </a:cubicBezTo>
                <a:cubicBezTo>
                  <a:pt x="92361" y="22772"/>
                  <a:pt x="78603" y="66164"/>
                  <a:pt x="76486" y="73043"/>
                </a:cubicBezTo>
                <a:cubicBezTo>
                  <a:pt x="74369" y="79922"/>
                  <a:pt x="36269" y="83097"/>
                  <a:pt x="66961" y="73043"/>
                </a:cubicBezTo>
                <a:cubicBezTo>
                  <a:pt x="97653" y="62989"/>
                  <a:pt x="252699" y="14835"/>
                  <a:pt x="260636" y="12718"/>
                </a:cubicBezTo>
                <a:cubicBezTo>
                  <a:pt x="268573" y="10601"/>
                  <a:pt x="143690" y="52406"/>
                  <a:pt x="114586" y="60343"/>
                </a:cubicBezTo>
                <a:cubicBezTo>
                  <a:pt x="85482" y="68280"/>
                  <a:pt x="82836" y="70397"/>
                  <a:pt x="86011" y="60343"/>
                </a:cubicBezTo>
                <a:cubicBezTo>
                  <a:pt x="89186" y="50289"/>
                  <a:pt x="135753" y="1076"/>
                  <a:pt x="133636" y="18"/>
                </a:cubicBezTo>
                <a:cubicBezTo>
                  <a:pt x="131519" y="-1040"/>
                  <a:pt x="86540" y="43410"/>
                  <a:pt x="73311" y="53993"/>
                </a:cubicBezTo>
                <a:cubicBezTo>
                  <a:pt x="60082" y="64576"/>
                  <a:pt x="65903" y="60343"/>
                  <a:pt x="54261" y="63518"/>
                </a:cubicBezTo>
                <a:cubicBezTo>
                  <a:pt x="42619" y="66693"/>
                  <a:pt x="3990" y="72514"/>
                  <a:pt x="3461" y="73043"/>
                </a:cubicBezTo>
                <a:cubicBezTo>
                  <a:pt x="2932" y="73572"/>
                  <a:pt x="50557" y="60343"/>
                  <a:pt x="51086" y="66693"/>
                </a:cubicBezTo>
                <a:cubicBezTo>
                  <a:pt x="51615" y="73043"/>
                  <a:pt x="-4476" y="132839"/>
                  <a:pt x="286" y="1270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50F0989A-5FA7-ABC6-8D7D-02A2099AA928}"/>
              </a:ext>
            </a:extLst>
          </p:cNvPr>
          <p:cNvSpPr/>
          <p:nvPr/>
        </p:nvSpPr>
        <p:spPr>
          <a:xfrm>
            <a:off x="3466808" y="2844641"/>
            <a:ext cx="313374" cy="149394"/>
          </a:xfrm>
          <a:custGeom>
            <a:avLst/>
            <a:gdLst>
              <a:gd name="connsiteX0" fmla="*/ 54267 w 313374"/>
              <a:gd name="connsiteY0" fmla="*/ 149384 h 149394"/>
              <a:gd name="connsiteX1" fmla="*/ 209842 w 313374"/>
              <a:gd name="connsiteY1" fmla="*/ 54134 h 149394"/>
              <a:gd name="connsiteX2" fmla="*/ 292392 w 313374"/>
              <a:gd name="connsiteY2" fmla="*/ 60484 h 149394"/>
              <a:gd name="connsiteX3" fmla="*/ 247942 w 313374"/>
              <a:gd name="connsiteY3" fmla="*/ 41434 h 149394"/>
              <a:gd name="connsiteX4" fmla="*/ 311442 w 313374"/>
              <a:gd name="connsiteY4" fmla="*/ 44609 h 149394"/>
              <a:gd name="connsiteX5" fmla="*/ 159042 w 313374"/>
              <a:gd name="connsiteY5" fmla="*/ 159 h 149394"/>
              <a:gd name="connsiteX6" fmla="*/ 276517 w 313374"/>
              <a:gd name="connsiteY6" fmla="*/ 28734 h 149394"/>
              <a:gd name="connsiteX7" fmla="*/ 273342 w 313374"/>
              <a:gd name="connsiteY7" fmla="*/ 38259 h 149394"/>
              <a:gd name="connsiteX8" fmla="*/ 111417 w 313374"/>
              <a:gd name="connsiteY8" fmla="*/ 28734 h 149394"/>
              <a:gd name="connsiteX9" fmla="*/ 187617 w 313374"/>
              <a:gd name="connsiteY9" fmla="*/ 47784 h 149394"/>
              <a:gd name="connsiteX10" fmla="*/ 200317 w 313374"/>
              <a:gd name="connsiteY10" fmla="*/ 50959 h 149394"/>
              <a:gd name="connsiteX11" fmla="*/ 143167 w 313374"/>
              <a:gd name="connsiteY11" fmla="*/ 60484 h 149394"/>
              <a:gd name="connsiteX12" fmla="*/ 292 w 313374"/>
              <a:gd name="connsiteY12" fmla="*/ 133509 h 149394"/>
              <a:gd name="connsiteX13" fmla="*/ 184442 w 313374"/>
              <a:gd name="connsiteY13" fmla="*/ 47784 h 149394"/>
              <a:gd name="connsiteX14" fmla="*/ 54267 w 313374"/>
              <a:gd name="connsiteY14" fmla="*/ 149384 h 14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374" h="149394">
                <a:moveTo>
                  <a:pt x="54267" y="149384"/>
                </a:moveTo>
                <a:cubicBezTo>
                  <a:pt x="58500" y="150442"/>
                  <a:pt x="170155" y="68951"/>
                  <a:pt x="209842" y="54134"/>
                </a:cubicBezTo>
                <a:cubicBezTo>
                  <a:pt x="249529" y="39317"/>
                  <a:pt x="286042" y="62601"/>
                  <a:pt x="292392" y="60484"/>
                </a:cubicBezTo>
                <a:cubicBezTo>
                  <a:pt x="298742" y="58367"/>
                  <a:pt x="244767" y="44080"/>
                  <a:pt x="247942" y="41434"/>
                </a:cubicBezTo>
                <a:cubicBezTo>
                  <a:pt x="251117" y="38788"/>
                  <a:pt x="326259" y="51488"/>
                  <a:pt x="311442" y="44609"/>
                </a:cubicBezTo>
                <a:cubicBezTo>
                  <a:pt x="296625" y="37730"/>
                  <a:pt x="164863" y="2805"/>
                  <a:pt x="159042" y="159"/>
                </a:cubicBezTo>
                <a:cubicBezTo>
                  <a:pt x="153221" y="-2487"/>
                  <a:pt x="276517" y="28734"/>
                  <a:pt x="276517" y="28734"/>
                </a:cubicBezTo>
                <a:cubicBezTo>
                  <a:pt x="295567" y="35084"/>
                  <a:pt x="300859" y="38259"/>
                  <a:pt x="273342" y="38259"/>
                </a:cubicBezTo>
                <a:cubicBezTo>
                  <a:pt x="245825" y="38259"/>
                  <a:pt x="125704" y="27147"/>
                  <a:pt x="111417" y="28734"/>
                </a:cubicBezTo>
                <a:cubicBezTo>
                  <a:pt x="97130" y="30321"/>
                  <a:pt x="187617" y="47784"/>
                  <a:pt x="187617" y="47784"/>
                </a:cubicBezTo>
                <a:cubicBezTo>
                  <a:pt x="202434" y="51488"/>
                  <a:pt x="207725" y="48842"/>
                  <a:pt x="200317" y="50959"/>
                </a:cubicBezTo>
                <a:cubicBezTo>
                  <a:pt x="192909" y="53076"/>
                  <a:pt x="176504" y="46726"/>
                  <a:pt x="143167" y="60484"/>
                </a:cubicBezTo>
                <a:cubicBezTo>
                  <a:pt x="109830" y="74242"/>
                  <a:pt x="-6587" y="135626"/>
                  <a:pt x="292" y="133509"/>
                </a:cubicBezTo>
                <a:cubicBezTo>
                  <a:pt x="7171" y="131392"/>
                  <a:pt x="171213" y="50430"/>
                  <a:pt x="184442" y="47784"/>
                </a:cubicBezTo>
                <a:cubicBezTo>
                  <a:pt x="197671" y="45138"/>
                  <a:pt x="50034" y="148326"/>
                  <a:pt x="54267" y="149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EDD3C676-F026-B81C-D47E-63E813597295}"/>
              </a:ext>
            </a:extLst>
          </p:cNvPr>
          <p:cNvSpPr/>
          <p:nvPr/>
        </p:nvSpPr>
        <p:spPr>
          <a:xfrm>
            <a:off x="3596785" y="2825750"/>
            <a:ext cx="324340" cy="32819"/>
          </a:xfrm>
          <a:custGeom>
            <a:avLst/>
            <a:gdLst>
              <a:gd name="connsiteX0" fmla="*/ 490 w 324340"/>
              <a:gd name="connsiteY0" fmla="*/ 31750 h 32819"/>
              <a:gd name="connsiteX1" fmla="*/ 235440 w 324340"/>
              <a:gd name="connsiteY1" fmla="*/ 31750 h 32819"/>
              <a:gd name="connsiteX2" fmla="*/ 168765 w 324340"/>
              <a:gd name="connsiteY2" fmla="*/ 19050 h 32819"/>
              <a:gd name="connsiteX3" fmla="*/ 241790 w 324340"/>
              <a:gd name="connsiteY3" fmla="*/ 3175 h 32819"/>
              <a:gd name="connsiteX4" fmla="*/ 213215 w 324340"/>
              <a:gd name="connsiteY4" fmla="*/ 0 h 32819"/>
              <a:gd name="connsiteX5" fmla="*/ 324340 w 324340"/>
              <a:gd name="connsiteY5" fmla="*/ 12700 h 32819"/>
              <a:gd name="connsiteX6" fmla="*/ 140190 w 324340"/>
              <a:gd name="connsiteY6" fmla="*/ 3175 h 32819"/>
              <a:gd name="connsiteX7" fmla="*/ 171940 w 324340"/>
              <a:gd name="connsiteY7" fmla="*/ 28575 h 32819"/>
              <a:gd name="connsiteX8" fmla="*/ 490 w 324340"/>
              <a:gd name="connsiteY8" fmla="*/ 31750 h 3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340" h="32819">
                <a:moveTo>
                  <a:pt x="490" y="31750"/>
                </a:moveTo>
                <a:cubicBezTo>
                  <a:pt x="11073" y="32279"/>
                  <a:pt x="207394" y="33867"/>
                  <a:pt x="235440" y="31750"/>
                </a:cubicBezTo>
                <a:cubicBezTo>
                  <a:pt x="263486" y="29633"/>
                  <a:pt x="167707" y="23812"/>
                  <a:pt x="168765" y="19050"/>
                </a:cubicBezTo>
                <a:cubicBezTo>
                  <a:pt x="169823" y="14288"/>
                  <a:pt x="234382" y="6350"/>
                  <a:pt x="241790" y="3175"/>
                </a:cubicBezTo>
                <a:cubicBezTo>
                  <a:pt x="249198" y="0"/>
                  <a:pt x="213215" y="0"/>
                  <a:pt x="213215" y="0"/>
                </a:cubicBezTo>
                <a:lnTo>
                  <a:pt x="324340" y="12700"/>
                </a:lnTo>
                <a:cubicBezTo>
                  <a:pt x="312169" y="13229"/>
                  <a:pt x="165590" y="529"/>
                  <a:pt x="140190" y="3175"/>
                </a:cubicBezTo>
                <a:cubicBezTo>
                  <a:pt x="114790" y="5821"/>
                  <a:pt x="189932" y="24871"/>
                  <a:pt x="171940" y="28575"/>
                </a:cubicBezTo>
                <a:cubicBezTo>
                  <a:pt x="153948" y="32279"/>
                  <a:pt x="-10093" y="31221"/>
                  <a:pt x="490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E8F4B112-DF94-6E45-1B38-40E6D3C53089}"/>
              </a:ext>
            </a:extLst>
          </p:cNvPr>
          <p:cNvSpPr/>
          <p:nvPr/>
        </p:nvSpPr>
        <p:spPr>
          <a:xfrm>
            <a:off x="3562350" y="2825564"/>
            <a:ext cx="198874" cy="19236"/>
          </a:xfrm>
          <a:custGeom>
            <a:avLst/>
            <a:gdLst>
              <a:gd name="connsiteX0" fmla="*/ 0 w 198874"/>
              <a:gd name="connsiteY0" fmla="*/ 19236 h 19236"/>
              <a:gd name="connsiteX1" fmla="*/ 193675 w 198874"/>
              <a:gd name="connsiteY1" fmla="*/ 186 h 19236"/>
              <a:gd name="connsiteX2" fmla="*/ 133350 w 198874"/>
              <a:gd name="connsiteY2" fmla="*/ 9711 h 19236"/>
              <a:gd name="connsiteX3" fmla="*/ 0 w 198874"/>
              <a:gd name="connsiteY3" fmla="*/ 19236 h 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74" h="19236">
                <a:moveTo>
                  <a:pt x="0" y="19236"/>
                </a:moveTo>
                <a:cubicBezTo>
                  <a:pt x="10054" y="17649"/>
                  <a:pt x="171450" y="1773"/>
                  <a:pt x="193675" y="186"/>
                </a:cubicBezTo>
                <a:cubicBezTo>
                  <a:pt x="215900" y="-1401"/>
                  <a:pt x="161396" y="7594"/>
                  <a:pt x="133350" y="9711"/>
                </a:cubicBezTo>
                <a:lnTo>
                  <a:pt x="0" y="1923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FEF561E3-B0D4-14F1-8549-D7C00AE3A099}"/>
              </a:ext>
            </a:extLst>
          </p:cNvPr>
          <p:cNvSpPr/>
          <p:nvPr/>
        </p:nvSpPr>
        <p:spPr>
          <a:xfrm>
            <a:off x="3485682" y="2854281"/>
            <a:ext cx="455349" cy="76328"/>
          </a:xfrm>
          <a:custGeom>
            <a:avLst/>
            <a:gdLst>
              <a:gd name="connsiteX0" fmla="*/ 468 w 455349"/>
              <a:gd name="connsiteY0" fmla="*/ 76244 h 76328"/>
              <a:gd name="connsiteX1" fmla="*/ 143343 w 455349"/>
              <a:gd name="connsiteY1" fmla="*/ 15919 h 76328"/>
              <a:gd name="connsiteX2" fmla="*/ 432268 w 455349"/>
              <a:gd name="connsiteY2" fmla="*/ 31794 h 76328"/>
              <a:gd name="connsiteX3" fmla="*/ 416393 w 455349"/>
              <a:gd name="connsiteY3" fmla="*/ 25444 h 76328"/>
              <a:gd name="connsiteX4" fmla="*/ 248118 w 455349"/>
              <a:gd name="connsiteY4" fmla="*/ 44494 h 76328"/>
              <a:gd name="connsiteX5" fmla="*/ 298918 w 455349"/>
              <a:gd name="connsiteY5" fmla="*/ 31794 h 76328"/>
              <a:gd name="connsiteX6" fmla="*/ 187793 w 455349"/>
              <a:gd name="connsiteY6" fmla="*/ 15919 h 76328"/>
              <a:gd name="connsiteX7" fmla="*/ 111593 w 455349"/>
              <a:gd name="connsiteY7" fmla="*/ 34969 h 76328"/>
              <a:gd name="connsiteX8" fmla="*/ 127468 w 455349"/>
              <a:gd name="connsiteY8" fmla="*/ 44 h 76328"/>
              <a:gd name="connsiteX9" fmla="*/ 98893 w 455349"/>
              <a:gd name="connsiteY9" fmla="*/ 28619 h 76328"/>
              <a:gd name="connsiteX10" fmla="*/ 468 w 455349"/>
              <a:gd name="connsiteY10" fmla="*/ 76244 h 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349" h="76328">
                <a:moveTo>
                  <a:pt x="468" y="76244"/>
                </a:moveTo>
                <a:cubicBezTo>
                  <a:pt x="7876" y="74127"/>
                  <a:pt x="71376" y="23327"/>
                  <a:pt x="143343" y="15919"/>
                </a:cubicBezTo>
                <a:cubicBezTo>
                  <a:pt x="215310" y="8511"/>
                  <a:pt x="432268" y="31794"/>
                  <a:pt x="432268" y="31794"/>
                </a:cubicBezTo>
                <a:cubicBezTo>
                  <a:pt x="477776" y="33381"/>
                  <a:pt x="447085" y="23327"/>
                  <a:pt x="416393" y="25444"/>
                </a:cubicBezTo>
                <a:cubicBezTo>
                  <a:pt x="385701" y="27561"/>
                  <a:pt x="267697" y="43436"/>
                  <a:pt x="248118" y="44494"/>
                </a:cubicBezTo>
                <a:cubicBezTo>
                  <a:pt x="228539" y="45552"/>
                  <a:pt x="308972" y="36556"/>
                  <a:pt x="298918" y="31794"/>
                </a:cubicBezTo>
                <a:cubicBezTo>
                  <a:pt x="288864" y="27031"/>
                  <a:pt x="219014" y="15390"/>
                  <a:pt x="187793" y="15919"/>
                </a:cubicBezTo>
                <a:cubicBezTo>
                  <a:pt x="156572" y="16448"/>
                  <a:pt x="121647" y="37615"/>
                  <a:pt x="111593" y="34969"/>
                </a:cubicBezTo>
                <a:cubicBezTo>
                  <a:pt x="101539" y="32323"/>
                  <a:pt x="129585" y="1102"/>
                  <a:pt x="127468" y="44"/>
                </a:cubicBezTo>
                <a:cubicBezTo>
                  <a:pt x="125351" y="-1014"/>
                  <a:pt x="122176" y="16977"/>
                  <a:pt x="98893" y="28619"/>
                </a:cubicBezTo>
                <a:cubicBezTo>
                  <a:pt x="75610" y="40261"/>
                  <a:pt x="-6940" y="78361"/>
                  <a:pt x="468" y="762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3A1ACB9E-5A7E-5FAD-5B3C-05753E9BB663}"/>
              </a:ext>
            </a:extLst>
          </p:cNvPr>
          <p:cNvSpPr/>
          <p:nvPr/>
        </p:nvSpPr>
        <p:spPr>
          <a:xfrm>
            <a:off x="3368554" y="2847628"/>
            <a:ext cx="155839" cy="185981"/>
          </a:xfrm>
          <a:custGeom>
            <a:avLst/>
            <a:gdLst>
              <a:gd name="connsiteX0" fmla="*/ 155696 w 155839"/>
              <a:gd name="connsiteY0" fmla="*/ 347 h 185981"/>
              <a:gd name="connsiteX1" fmla="*/ 31871 w 155839"/>
              <a:gd name="connsiteY1" fmla="*/ 140047 h 185981"/>
              <a:gd name="connsiteX2" fmla="*/ 35046 w 155839"/>
              <a:gd name="connsiteY2" fmla="*/ 184497 h 185981"/>
              <a:gd name="connsiteX3" fmla="*/ 121 w 155839"/>
              <a:gd name="connsiteY3" fmla="*/ 95597 h 185981"/>
              <a:gd name="connsiteX4" fmla="*/ 25521 w 155839"/>
              <a:gd name="connsiteY4" fmla="*/ 136872 h 185981"/>
              <a:gd name="connsiteX5" fmla="*/ 76321 w 155839"/>
              <a:gd name="connsiteY5" fmla="*/ 76547 h 185981"/>
              <a:gd name="connsiteX6" fmla="*/ 57271 w 155839"/>
              <a:gd name="connsiteY6" fmla="*/ 98772 h 185981"/>
              <a:gd name="connsiteX7" fmla="*/ 155696 w 155839"/>
              <a:gd name="connsiteY7" fmla="*/ 347 h 18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39" h="185981">
                <a:moveTo>
                  <a:pt x="155696" y="347"/>
                </a:moveTo>
                <a:cubicBezTo>
                  <a:pt x="151463" y="7226"/>
                  <a:pt x="51979" y="109355"/>
                  <a:pt x="31871" y="140047"/>
                </a:cubicBezTo>
                <a:cubicBezTo>
                  <a:pt x="11763" y="170739"/>
                  <a:pt x="40338" y="191905"/>
                  <a:pt x="35046" y="184497"/>
                </a:cubicBezTo>
                <a:cubicBezTo>
                  <a:pt x="29754" y="177089"/>
                  <a:pt x="1709" y="103535"/>
                  <a:pt x="121" y="95597"/>
                </a:cubicBezTo>
                <a:cubicBezTo>
                  <a:pt x="-1467" y="87659"/>
                  <a:pt x="12821" y="140047"/>
                  <a:pt x="25521" y="136872"/>
                </a:cubicBezTo>
                <a:cubicBezTo>
                  <a:pt x="38221" y="133697"/>
                  <a:pt x="71029" y="82897"/>
                  <a:pt x="76321" y="76547"/>
                </a:cubicBezTo>
                <a:cubicBezTo>
                  <a:pt x="81613" y="70197"/>
                  <a:pt x="45100" y="106709"/>
                  <a:pt x="57271" y="98772"/>
                </a:cubicBezTo>
                <a:cubicBezTo>
                  <a:pt x="69442" y="90835"/>
                  <a:pt x="159929" y="-6532"/>
                  <a:pt x="155696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64777077-2DEE-B4E1-1002-FFCA26290F75}"/>
              </a:ext>
            </a:extLst>
          </p:cNvPr>
          <p:cNvSpPr/>
          <p:nvPr/>
        </p:nvSpPr>
        <p:spPr>
          <a:xfrm>
            <a:off x="2778110" y="3028897"/>
            <a:ext cx="247378" cy="183733"/>
          </a:xfrm>
          <a:custGeom>
            <a:avLst/>
            <a:gdLst>
              <a:gd name="connsiteX0" fmla="*/ 15 w 247378"/>
              <a:gd name="connsiteY0" fmla="*/ 53 h 183733"/>
              <a:gd name="connsiteX1" fmla="*/ 149240 w 247378"/>
              <a:gd name="connsiteY1" fmla="*/ 76253 h 183733"/>
              <a:gd name="connsiteX2" fmla="*/ 139715 w 247378"/>
              <a:gd name="connsiteY2" fmla="*/ 69903 h 183733"/>
              <a:gd name="connsiteX3" fmla="*/ 193690 w 247378"/>
              <a:gd name="connsiteY3" fmla="*/ 123878 h 183733"/>
              <a:gd name="connsiteX4" fmla="*/ 219090 w 247378"/>
              <a:gd name="connsiteY4" fmla="*/ 139753 h 183733"/>
              <a:gd name="connsiteX5" fmla="*/ 215915 w 247378"/>
              <a:gd name="connsiteY5" fmla="*/ 123878 h 183733"/>
              <a:gd name="connsiteX6" fmla="*/ 244490 w 247378"/>
              <a:gd name="connsiteY6" fmla="*/ 181028 h 183733"/>
              <a:gd name="connsiteX7" fmla="*/ 238140 w 247378"/>
              <a:gd name="connsiteY7" fmla="*/ 161978 h 183733"/>
              <a:gd name="connsiteX8" fmla="*/ 171465 w 247378"/>
              <a:gd name="connsiteY8" fmla="*/ 54028 h 183733"/>
              <a:gd name="connsiteX9" fmla="*/ 180990 w 247378"/>
              <a:gd name="connsiteY9" fmla="*/ 85778 h 183733"/>
              <a:gd name="connsiteX10" fmla="*/ 130190 w 247378"/>
              <a:gd name="connsiteY10" fmla="*/ 47678 h 183733"/>
              <a:gd name="connsiteX11" fmla="*/ 139715 w 247378"/>
              <a:gd name="connsiteY11" fmla="*/ 63553 h 183733"/>
              <a:gd name="connsiteX12" fmla="*/ 15 w 247378"/>
              <a:gd name="connsiteY12" fmla="*/ 53 h 1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378" h="183733">
                <a:moveTo>
                  <a:pt x="15" y="53"/>
                </a:moveTo>
                <a:cubicBezTo>
                  <a:pt x="1603" y="2170"/>
                  <a:pt x="149240" y="76253"/>
                  <a:pt x="149240" y="76253"/>
                </a:cubicBezTo>
                <a:cubicBezTo>
                  <a:pt x="172523" y="87895"/>
                  <a:pt x="132307" y="61966"/>
                  <a:pt x="139715" y="69903"/>
                </a:cubicBezTo>
                <a:cubicBezTo>
                  <a:pt x="147123" y="77841"/>
                  <a:pt x="180461" y="112236"/>
                  <a:pt x="193690" y="123878"/>
                </a:cubicBezTo>
                <a:cubicBezTo>
                  <a:pt x="206919" y="135520"/>
                  <a:pt x="219090" y="139753"/>
                  <a:pt x="219090" y="139753"/>
                </a:cubicBezTo>
                <a:cubicBezTo>
                  <a:pt x="222794" y="139753"/>
                  <a:pt x="211682" y="116999"/>
                  <a:pt x="215915" y="123878"/>
                </a:cubicBezTo>
                <a:cubicBezTo>
                  <a:pt x="220148" y="130757"/>
                  <a:pt x="244490" y="181028"/>
                  <a:pt x="244490" y="181028"/>
                </a:cubicBezTo>
                <a:cubicBezTo>
                  <a:pt x="248194" y="187378"/>
                  <a:pt x="250311" y="183145"/>
                  <a:pt x="238140" y="161978"/>
                </a:cubicBezTo>
                <a:cubicBezTo>
                  <a:pt x="225969" y="140811"/>
                  <a:pt x="180990" y="66728"/>
                  <a:pt x="171465" y="54028"/>
                </a:cubicBezTo>
                <a:cubicBezTo>
                  <a:pt x="161940" y="41328"/>
                  <a:pt x="187869" y="86836"/>
                  <a:pt x="180990" y="85778"/>
                </a:cubicBezTo>
                <a:cubicBezTo>
                  <a:pt x="174111" y="84720"/>
                  <a:pt x="130190" y="47678"/>
                  <a:pt x="130190" y="47678"/>
                </a:cubicBezTo>
                <a:cubicBezTo>
                  <a:pt x="123311" y="43974"/>
                  <a:pt x="156648" y="67786"/>
                  <a:pt x="139715" y="63553"/>
                </a:cubicBezTo>
                <a:cubicBezTo>
                  <a:pt x="122782" y="59320"/>
                  <a:pt x="-1573" y="-2064"/>
                  <a:pt x="15" y="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33A4BE6F-B23F-3996-F1FC-7377EAA93352}"/>
              </a:ext>
            </a:extLst>
          </p:cNvPr>
          <p:cNvSpPr/>
          <p:nvPr/>
        </p:nvSpPr>
        <p:spPr>
          <a:xfrm>
            <a:off x="2774943" y="3019367"/>
            <a:ext cx="187781" cy="86520"/>
          </a:xfrm>
          <a:custGeom>
            <a:avLst/>
            <a:gdLst>
              <a:gd name="connsiteX0" fmla="*/ 7 w 187781"/>
              <a:gd name="connsiteY0" fmla="*/ 58 h 86520"/>
              <a:gd name="connsiteX1" fmla="*/ 107957 w 187781"/>
              <a:gd name="connsiteY1" fmla="*/ 54033 h 86520"/>
              <a:gd name="connsiteX2" fmla="*/ 101607 w 187781"/>
              <a:gd name="connsiteY2" fmla="*/ 34983 h 86520"/>
              <a:gd name="connsiteX3" fmla="*/ 187332 w 187781"/>
              <a:gd name="connsiteY3" fmla="*/ 85783 h 86520"/>
              <a:gd name="connsiteX4" fmla="*/ 133357 w 187781"/>
              <a:gd name="connsiteY4" fmla="*/ 63558 h 86520"/>
              <a:gd name="connsiteX5" fmla="*/ 88907 w 187781"/>
              <a:gd name="connsiteY5" fmla="*/ 41333 h 86520"/>
              <a:gd name="connsiteX6" fmla="*/ 114307 w 187781"/>
              <a:gd name="connsiteY6" fmla="*/ 66733 h 86520"/>
              <a:gd name="connsiteX7" fmla="*/ 7 w 187781"/>
              <a:gd name="connsiteY7" fmla="*/ 58 h 8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781" h="86520">
                <a:moveTo>
                  <a:pt x="7" y="58"/>
                </a:moveTo>
                <a:cubicBezTo>
                  <a:pt x="-1051" y="-2059"/>
                  <a:pt x="107957" y="54033"/>
                  <a:pt x="107957" y="54033"/>
                </a:cubicBezTo>
                <a:cubicBezTo>
                  <a:pt x="124890" y="59854"/>
                  <a:pt x="88378" y="29691"/>
                  <a:pt x="101607" y="34983"/>
                </a:cubicBezTo>
                <a:cubicBezTo>
                  <a:pt x="114836" y="40275"/>
                  <a:pt x="182040" y="81021"/>
                  <a:pt x="187332" y="85783"/>
                </a:cubicBezTo>
                <a:cubicBezTo>
                  <a:pt x="192624" y="90546"/>
                  <a:pt x="149761" y="70966"/>
                  <a:pt x="133357" y="63558"/>
                </a:cubicBezTo>
                <a:cubicBezTo>
                  <a:pt x="116953" y="56150"/>
                  <a:pt x="92082" y="40804"/>
                  <a:pt x="88907" y="41333"/>
                </a:cubicBezTo>
                <a:cubicBezTo>
                  <a:pt x="85732" y="41862"/>
                  <a:pt x="123303" y="70437"/>
                  <a:pt x="114307" y="66733"/>
                </a:cubicBezTo>
                <a:cubicBezTo>
                  <a:pt x="105311" y="63029"/>
                  <a:pt x="1065" y="2175"/>
                  <a:pt x="7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5BB2F55B-CFDF-BD0D-AB31-E297B0C69A6A}"/>
              </a:ext>
            </a:extLst>
          </p:cNvPr>
          <p:cNvSpPr/>
          <p:nvPr/>
        </p:nvSpPr>
        <p:spPr>
          <a:xfrm>
            <a:off x="2828565" y="3147508"/>
            <a:ext cx="184853" cy="62680"/>
          </a:xfrm>
          <a:custGeom>
            <a:avLst/>
            <a:gdLst>
              <a:gd name="connsiteX0" fmla="*/ 360 w 184853"/>
              <a:gd name="connsiteY0" fmla="*/ 62417 h 62680"/>
              <a:gd name="connsiteX1" fmla="*/ 159110 w 184853"/>
              <a:gd name="connsiteY1" fmla="*/ 2092 h 62680"/>
              <a:gd name="connsiteX2" fmla="*/ 149585 w 184853"/>
              <a:gd name="connsiteY2" fmla="*/ 14792 h 62680"/>
              <a:gd name="connsiteX3" fmla="*/ 184510 w 184853"/>
              <a:gd name="connsiteY3" fmla="*/ 24317 h 62680"/>
              <a:gd name="connsiteX4" fmla="*/ 165460 w 184853"/>
              <a:gd name="connsiteY4" fmla="*/ 27492 h 62680"/>
              <a:gd name="connsiteX5" fmla="*/ 133710 w 184853"/>
              <a:gd name="connsiteY5" fmla="*/ 37017 h 62680"/>
              <a:gd name="connsiteX6" fmla="*/ 159110 w 184853"/>
              <a:gd name="connsiteY6" fmla="*/ 14792 h 62680"/>
              <a:gd name="connsiteX7" fmla="*/ 105135 w 184853"/>
              <a:gd name="connsiteY7" fmla="*/ 33842 h 62680"/>
              <a:gd name="connsiteX8" fmla="*/ 114660 w 184853"/>
              <a:gd name="connsiteY8" fmla="*/ 24317 h 62680"/>
              <a:gd name="connsiteX9" fmla="*/ 360 w 184853"/>
              <a:gd name="connsiteY9" fmla="*/ 62417 h 6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853" h="62680">
                <a:moveTo>
                  <a:pt x="360" y="62417"/>
                </a:moveTo>
                <a:cubicBezTo>
                  <a:pt x="7768" y="58713"/>
                  <a:pt x="159110" y="2092"/>
                  <a:pt x="159110" y="2092"/>
                </a:cubicBezTo>
                <a:cubicBezTo>
                  <a:pt x="183981" y="-5845"/>
                  <a:pt x="145352" y="11088"/>
                  <a:pt x="149585" y="14792"/>
                </a:cubicBezTo>
                <a:cubicBezTo>
                  <a:pt x="153818" y="18496"/>
                  <a:pt x="184510" y="24317"/>
                  <a:pt x="184510" y="24317"/>
                </a:cubicBezTo>
                <a:cubicBezTo>
                  <a:pt x="187156" y="26434"/>
                  <a:pt x="173927" y="25375"/>
                  <a:pt x="165460" y="27492"/>
                </a:cubicBezTo>
                <a:cubicBezTo>
                  <a:pt x="156993" y="29609"/>
                  <a:pt x="134768" y="39134"/>
                  <a:pt x="133710" y="37017"/>
                </a:cubicBezTo>
                <a:cubicBezTo>
                  <a:pt x="132652" y="34900"/>
                  <a:pt x="163873" y="15321"/>
                  <a:pt x="159110" y="14792"/>
                </a:cubicBezTo>
                <a:cubicBezTo>
                  <a:pt x="154348" y="14263"/>
                  <a:pt x="105135" y="33842"/>
                  <a:pt x="105135" y="33842"/>
                </a:cubicBezTo>
                <a:cubicBezTo>
                  <a:pt x="97727" y="35429"/>
                  <a:pt x="127360" y="19025"/>
                  <a:pt x="114660" y="24317"/>
                </a:cubicBezTo>
                <a:cubicBezTo>
                  <a:pt x="101960" y="29609"/>
                  <a:pt x="-7048" y="66121"/>
                  <a:pt x="360" y="62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15112755-F042-94BD-7E2B-898C2390FE22}"/>
              </a:ext>
            </a:extLst>
          </p:cNvPr>
          <p:cNvSpPr/>
          <p:nvPr/>
        </p:nvSpPr>
        <p:spPr>
          <a:xfrm>
            <a:off x="2765042" y="3171825"/>
            <a:ext cx="262390" cy="47678"/>
          </a:xfrm>
          <a:custGeom>
            <a:avLst/>
            <a:gdLst>
              <a:gd name="connsiteX0" fmla="*/ 383 w 262390"/>
              <a:gd name="connsiteY0" fmla="*/ 0 h 47678"/>
              <a:gd name="connsiteX1" fmla="*/ 67058 w 262390"/>
              <a:gd name="connsiteY1" fmla="*/ 34925 h 47678"/>
              <a:gd name="connsiteX2" fmla="*/ 127383 w 262390"/>
              <a:gd name="connsiteY2" fmla="*/ 34925 h 47678"/>
              <a:gd name="connsiteX3" fmla="*/ 108333 w 262390"/>
              <a:gd name="connsiteY3" fmla="*/ 38100 h 47678"/>
              <a:gd name="connsiteX4" fmla="*/ 190883 w 262390"/>
              <a:gd name="connsiteY4" fmla="*/ 22225 h 47678"/>
              <a:gd name="connsiteX5" fmla="*/ 260733 w 262390"/>
              <a:gd name="connsiteY5" fmla="*/ 47625 h 47678"/>
              <a:gd name="connsiteX6" fmla="*/ 238508 w 262390"/>
              <a:gd name="connsiteY6" fmla="*/ 28575 h 47678"/>
              <a:gd name="connsiteX7" fmla="*/ 216283 w 262390"/>
              <a:gd name="connsiteY7" fmla="*/ 15875 h 47678"/>
              <a:gd name="connsiteX8" fmla="*/ 124208 w 262390"/>
              <a:gd name="connsiteY8" fmla="*/ 22225 h 47678"/>
              <a:gd name="connsiteX9" fmla="*/ 136908 w 262390"/>
              <a:gd name="connsiteY9" fmla="*/ 19050 h 47678"/>
              <a:gd name="connsiteX10" fmla="*/ 98808 w 262390"/>
              <a:gd name="connsiteY10" fmla="*/ 34925 h 47678"/>
              <a:gd name="connsiteX11" fmla="*/ 383 w 262390"/>
              <a:gd name="connsiteY11" fmla="*/ 0 h 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390" h="47678">
                <a:moveTo>
                  <a:pt x="383" y="0"/>
                </a:moveTo>
                <a:cubicBezTo>
                  <a:pt x="-4909" y="0"/>
                  <a:pt x="45891" y="29104"/>
                  <a:pt x="67058" y="34925"/>
                </a:cubicBezTo>
                <a:cubicBezTo>
                  <a:pt x="88225" y="40746"/>
                  <a:pt x="127383" y="34925"/>
                  <a:pt x="127383" y="34925"/>
                </a:cubicBezTo>
                <a:cubicBezTo>
                  <a:pt x="134262" y="35454"/>
                  <a:pt x="108333" y="38100"/>
                  <a:pt x="108333" y="38100"/>
                </a:cubicBezTo>
                <a:cubicBezTo>
                  <a:pt x="118916" y="35983"/>
                  <a:pt x="165483" y="20638"/>
                  <a:pt x="190883" y="22225"/>
                </a:cubicBezTo>
                <a:cubicBezTo>
                  <a:pt x="216283" y="23813"/>
                  <a:pt x="260733" y="47625"/>
                  <a:pt x="260733" y="47625"/>
                </a:cubicBezTo>
                <a:cubicBezTo>
                  <a:pt x="268670" y="48683"/>
                  <a:pt x="245916" y="33867"/>
                  <a:pt x="238508" y="28575"/>
                </a:cubicBezTo>
                <a:cubicBezTo>
                  <a:pt x="231100" y="23283"/>
                  <a:pt x="235333" y="16933"/>
                  <a:pt x="216283" y="15875"/>
                </a:cubicBezTo>
                <a:cubicBezTo>
                  <a:pt x="197233" y="14817"/>
                  <a:pt x="124208" y="22225"/>
                  <a:pt x="124208" y="22225"/>
                </a:cubicBezTo>
                <a:cubicBezTo>
                  <a:pt x="110979" y="22754"/>
                  <a:pt x="141141" y="16933"/>
                  <a:pt x="136908" y="19050"/>
                </a:cubicBezTo>
                <a:cubicBezTo>
                  <a:pt x="132675" y="21167"/>
                  <a:pt x="116270" y="35454"/>
                  <a:pt x="98808" y="34925"/>
                </a:cubicBezTo>
                <a:cubicBezTo>
                  <a:pt x="81346" y="34396"/>
                  <a:pt x="5675" y="0"/>
                  <a:pt x="383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00DE6DC6-E316-D323-829E-E1020CC8FB91}"/>
              </a:ext>
            </a:extLst>
          </p:cNvPr>
          <p:cNvSpPr/>
          <p:nvPr/>
        </p:nvSpPr>
        <p:spPr>
          <a:xfrm>
            <a:off x="2772642" y="3019031"/>
            <a:ext cx="119587" cy="166316"/>
          </a:xfrm>
          <a:custGeom>
            <a:avLst/>
            <a:gdLst>
              <a:gd name="connsiteX0" fmla="*/ 5483 w 119587"/>
              <a:gd name="connsiteY0" fmla="*/ 394 h 166316"/>
              <a:gd name="connsiteX1" fmla="*/ 91208 w 119587"/>
              <a:gd name="connsiteY1" fmla="*/ 48019 h 166316"/>
              <a:gd name="connsiteX2" fmla="*/ 116608 w 119587"/>
              <a:gd name="connsiteY2" fmla="*/ 76594 h 166316"/>
              <a:gd name="connsiteX3" fmla="*/ 116608 w 119587"/>
              <a:gd name="connsiteY3" fmla="*/ 105169 h 166316"/>
              <a:gd name="connsiteX4" fmla="*/ 94383 w 119587"/>
              <a:gd name="connsiteY4" fmla="*/ 140094 h 166316"/>
              <a:gd name="connsiteX5" fmla="*/ 56283 w 119587"/>
              <a:gd name="connsiteY5" fmla="*/ 162319 h 166316"/>
              <a:gd name="connsiteX6" fmla="*/ 27708 w 119587"/>
              <a:gd name="connsiteY6" fmla="*/ 165494 h 166316"/>
              <a:gd name="connsiteX7" fmla="*/ 5483 w 119587"/>
              <a:gd name="connsiteY7" fmla="*/ 152794 h 166316"/>
              <a:gd name="connsiteX8" fmla="*/ 5483 w 119587"/>
              <a:gd name="connsiteY8" fmla="*/ 117869 h 166316"/>
              <a:gd name="connsiteX9" fmla="*/ 8658 w 119587"/>
              <a:gd name="connsiteY9" fmla="*/ 76594 h 166316"/>
              <a:gd name="connsiteX10" fmla="*/ 5483 w 119587"/>
              <a:gd name="connsiteY10" fmla="*/ 394 h 1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587" h="166316">
                <a:moveTo>
                  <a:pt x="5483" y="394"/>
                </a:moveTo>
                <a:cubicBezTo>
                  <a:pt x="19241" y="-4368"/>
                  <a:pt x="72687" y="35319"/>
                  <a:pt x="91208" y="48019"/>
                </a:cubicBezTo>
                <a:cubicBezTo>
                  <a:pt x="109729" y="60719"/>
                  <a:pt x="112375" y="67069"/>
                  <a:pt x="116608" y="76594"/>
                </a:cubicBezTo>
                <a:cubicBezTo>
                  <a:pt x="120841" y="86119"/>
                  <a:pt x="120312" y="94586"/>
                  <a:pt x="116608" y="105169"/>
                </a:cubicBezTo>
                <a:cubicBezTo>
                  <a:pt x="112904" y="115752"/>
                  <a:pt x="104437" y="130569"/>
                  <a:pt x="94383" y="140094"/>
                </a:cubicBezTo>
                <a:cubicBezTo>
                  <a:pt x="84329" y="149619"/>
                  <a:pt x="67396" y="158086"/>
                  <a:pt x="56283" y="162319"/>
                </a:cubicBezTo>
                <a:cubicBezTo>
                  <a:pt x="45171" y="166552"/>
                  <a:pt x="36175" y="167081"/>
                  <a:pt x="27708" y="165494"/>
                </a:cubicBezTo>
                <a:cubicBezTo>
                  <a:pt x="19241" y="163907"/>
                  <a:pt x="9187" y="160731"/>
                  <a:pt x="5483" y="152794"/>
                </a:cubicBezTo>
                <a:cubicBezTo>
                  <a:pt x="1779" y="144857"/>
                  <a:pt x="4954" y="130569"/>
                  <a:pt x="5483" y="117869"/>
                </a:cubicBezTo>
                <a:cubicBezTo>
                  <a:pt x="6012" y="105169"/>
                  <a:pt x="9187" y="91411"/>
                  <a:pt x="8658" y="76594"/>
                </a:cubicBezTo>
                <a:cubicBezTo>
                  <a:pt x="8129" y="61777"/>
                  <a:pt x="-8275" y="5156"/>
                  <a:pt x="5483" y="3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A085F479-274D-8DDC-C957-AF5588666FB2}"/>
              </a:ext>
            </a:extLst>
          </p:cNvPr>
          <p:cNvSpPr/>
          <p:nvPr/>
        </p:nvSpPr>
        <p:spPr>
          <a:xfrm>
            <a:off x="2835186" y="3082693"/>
            <a:ext cx="139590" cy="79709"/>
          </a:xfrm>
          <a:custGeom>
            <a:avLst/>
            <a:gdLst>
              <a:gd name="connsiteX0" fmla="*/ 89 w 139590"/>
              <a:gd name="connsiteY0" fmla="*/ 232 h 79709"/>
              <a:gd name="connsiteX1" fmla="*/ 79464 w 139590"/>
              <a:gd name="connsiteY1" fmla="*/ 41507 h 79709"/>
              <a:gd name="connsiteX2" fmla="*/ 76289 w 139590"/>
              <a:gd name="connsiteY2" fmla="*/ 28807 h 79709"/>
              <a:gd name="connsiteX3" fmla="*/ 136614 w 139590"/>
              <a:gd name="connsiteY3" fmla="*/ 79607 h 79709"/>
              <a:gd name="connsiteX4" fmla="*/ 127089 w 139590"/>
              <a:gd name="connsiteY4" fmla="*/ 41507 h 79709"/>
              <a:gd name="connsiteX5" fmla="*/ 98514 w 139590"/>
              <a:gd name="connsiteY5" fmla="*/ 25632 h 79709"/>
              <a:gd name="connsiteX6" fmla="*/ 89 w 139590"/>
              <a:gd name="connsiteY6" fmla="*/ 232 h 7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590" h="79709">
                <a:moveTo>
                  <a:pt x="89" y="232"/>
                </a:moveTo>
                <a:cubicBezTo>
                  <a:pt x="-3086" y="2878"/>
                  <a:pt x="79464" y="41507"/>
                  <a:pt x="79464" y="41507"/>
                </a:cubicBezTo>
                <a:cubicBezTo>
                  <a:pt x="92164" y="46270"/>
                  <a:pt x="66764" y="22457"/>
                  <a:pt x="76289" y="28807"/>
                </a:cubicBezTo>
                <a:cubicBezTo>
                  <a:pt x="85814" y="35157"/>
                  <a:pt x="128147" y="77490"/>
                  <a:pt x="136614" y="79607"/>
                </a:cubicBezTo>
                <a:cubicBezTo>
                  <a:pt x="145081" y="81724"/>
                  <a:pt x="133439" y="50503"/>
                  <a:pt x="127089" y="41507"/>
                </a:cubicBezTo>
                <a:cubicBezTo>
                  <a:pt x="120739" y="32511"/>
                  <a:pt x="119681" y="33040"/>
                  <a:pt x="98514" y="25632"/>
                </a:cubicBezTo>
                <a:cubicBezTo>
                  <a:pt x="77347" y="18224"/>
                  <a:pt x="3264" y="-2414"/>
                  <a:pt x="89" y="2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A1D18287-EA50-6FBD-8DD1-B9412D0E7DD0}"/>
              </a:ext>
            </a:extLst>
          </p:cNvPr>
          <p:cNvSpPr/>
          <p:nvPr/>
        </p:nvSpPr>
        <p:spPr>
          <a:xfrm>
            <a:off x="2758666" y="3000360"/>
            <a:ext cx="131448" cy="79892"/>
          </a:xfrm>
          <a:custGeom>
            <a:avLst/>
            <a:gdLst>
              <a:gd name="connsiteX0" fmla="*/ 409 w 131448"/>
              <a:gd name="connsiteY0" fmla="*/ 15 h 79892"/>
              <a:gd name="connsiteX1" fmla="*/ 124234 w 131448"/>
              <a:gd name="connsiteY1" fmla="*/ 57165 h 79892"/>
              <a:gd name="connsiteX2" fmla="*/ 105184 w 131448"/>
              <a:gd name="connsiteY2" fmla="*/ 31765 h 79892"/>
              <a:gd name="connsiteX3" fmla="*/ 130584 w 131448"/>
              <a:gd name="connsiteY3" fmla="*/ 79390 h 79892"/>
              <a:gd name="connsiteX4" fmla="*/ 67084 w 131448"/>
              <a:gd name="connsiteY4" fmla="*/ 57165 h 79892"/>
              <a:gd name="connsiteX5" fmla="*/ 82959 w 131448"/>
              <a:gd name="connsiteY5" fmla="*/ 63515 h 79892"/>
              <a:gd name="connsiteX6" fmla="*/ 409 w 131448"/>
              <a:gd name="connsiteY6" fmla="*/ 15 h 7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48" h="79892">
                <a:moveTo>
                  <a:pt x="409" y="15"/>
                </a:moveTo>
                <a:cubicBezTo>
                  <a:pt x="7288" y="-1043"/>
                  <a:pt x="106772" y="51873"/>
                  <a:pt x="124234" y="57165"/>
                </a:cubicBezTo>
                <a:cubicBezTo>
                  <a:pt x="141696" y="62457"/>
                  <a:pt x="104126" y="28061"/>
                  <a:pt x="105184" y="31765"/>
                </a:cubicBezTo>
                <a:cubicBezTo>
                  <a:pt x="106242" y="35469"/>
                  <a:pt x="136934" y="75157"/>
                  <a:pt x="130584" y="79390"/>
                </a:cubicBezTo>
                <a:cubicBezTo>
                  <a:pt x="124234" y="83623"/>
                  <a:pt x="75021" y="59811"/>
                  <a:pt x="67084" y="57165"/>
                </a:cubicBezTo>
                <a:cubicBezTo>
                  <a:pt x="59147" y="54519"/>
                  <a:pt x="90367" y="70923"/>
                  <a:pt x="82959" y="63515"/>
                </a:cubicBezTo>
                <a:cubicBezTo>
                  <a:pt x="75551" y="56107"/>
                  <a:pt x="-6470" y="1073"/>
                  <a:pt x="409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AAB1C228-7EFF-20F9-006B-92A85CC446EE}"/>
              </a:ext>
            </a:extLst>
          </p:cNvPr>
          <p:cNvSpPr/>
          <p:nvPr/>
        </p:nvSpPr>
        <p:spPr>
          <a:xfrm>
            <a:off x="2974799" y="2930377"/>
            <a:ext cx="158926" cy="111273"/>
          </a:xfrm>
          <a:custGeom>
            <a:avLst/>
            <a:gdLst>
              <a:gd name="connsiteX0" fmla="*/ 158926 w 158926"/>
              <a:gd name="connsiteY0" fmla="*/ 111273 h 111273"/>
              <a:gd name="connsiteX1" fmla="*/ 82726 w 158926"/>
              <a:gd name="connsiteY1" fmla="*/ 16023 h 111273"/>
              <a:gd name="connsiteX2" fmla="*/ 114476 w 158926"/>
              <a:gd name="connsiteY2" fmla="*/ 41423 h 111273"/>
              <a:gd name="connsiteX3" fmla="*/ 101776 w 158926"/>
              <a:gd name="connsiteY3" fmla="*/ 31898 h 111273"/>
              <a:gd name="connsiteX4" fmla="*/ 3351 w 158926"/>
              <a:gd name="connsiteY4" fmla="*/ 41423 h 111273"/>
              <a:gd name="connsiteX5" fmla="*/ 38276 w 158926"/>
              <a:gd name="connsiteY5" fmla="*/ 31898 h 111273"/>
              <a:gd name="connsiteX6" fmla="*/ 176 w 158926"/>
              <a:gd name="connsiteY6" fmla="*/ 148 h 111273"/>
              <a:gd name="connsiteX7" fmla="*/ 57326 w 158926"/>
              <a:gd name="connsiteY7" fmla="*/ 19198 h 111273"/>
              <a:gd name="connsiteX8" fmla="*/ 50976 w 158926"/>
              <a:gd name="connsiteY8" fmla="*/ 12848 h 111273"/>
              <a:gd name="connsiteX9" fmla="*/ 158926 w 158926"/>
              <a:gd name="connsiteY9" fmla="*/ 111273 h 11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926" h="111273">
                <a:moveTo>
                  <a:pt x="158926" y="111273"/>
                </a:moveTo>
                <a:cubicBezTo>
                  <a:pt x="124530" y="69469"/>
                  <a:pt x="90134" y="27665"/>
                  <a:pt x="82726" y="16023"/>
                </a:cubicBezTo>
                <a:cubicBezTo>
                  <a:pt x="75318" y="4381"/>
                  <a:pt x="114476" y="41423"/>
                  <a:pt x="114476" y="41423"/>
                </a:cubicBezTo>
                <a:cubicBezTo>
                  <a:pt x="117651" y="44069"/>
                  <a:pt x="120297" y="31898"/>
                  <a:pt x="101776" y="31898"/>
                </a:cubicBezTo>
                <a:cubicBezTo>
                  <a:pt x="83255" y="31898"/>
                  <a:pt x="13934" y="41423"/>
                  <a:pt x="3351" y="41423"/>
                </a:cubicBezTo>
                <a:cubicBezTo>
                  <a:pt x="-7232" y="41423"/>
                  <a:pt x="38805" y="38777"/>
                  <a:pt x="38276" y="31898"/>
                </a:cubicBezTo>
                <a:cubicBezTo>
                  <a:pt x="37747" y="25019"/>
                  <a:pt x="-2999" y="2265"/>
                  <a:pt x="176" y="148"/>
                </a:cubicBezTo>
                <a:cubicBezTo>
                  <a:pt x="3351" y="-1969"/>
                  <a:pt x="57326" y="19198"/>
                  <a:pt x="57326" y="19198"/>
                </a:cubicBezTo>
                <a:cubicBezTo>
                  <a:pt x="65793" y="21315"/>
                  <a:pt x="50976" y="12848"/>
                  <a:pt x="50976" y="12848"/>
                </a:cubicBezTo>
                <a:lnTo>
                  <a:pt x="158926" y="111273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B5A63E9D-8A59-46F8-3B8C-E3FB515D77A0}"/>
              </a:ext>
            </a:extLst>
          </p:cNvPr>
          <p:cNvSpPr/>
          <p:nvPr/>
        </p:nvSpPr>
        <p:spPr>
          <a:xfrm>
            <a:off x="2882898" y="2920909"/>
            <a:ext cx="212727" cy="108041"/>
          </a:xfrm>
          <a:custGeom>
            <a:avLst/>
            <a:gdLst>
              <a:gd name="connsiteX0" fmla="*/ 212727 w 212727"/>
              <a:gd name="connsiteY0" fmla="*/ 108041 h 108041"/>
              <a:gd name="connsiteX1" fmla="*/ 31752 w 212727"/>
              <a:gd name="connsiteY1" fmla="*/ 28666 h 108041"/>
              <a:gd name="connsiteX2" fmla="*/ 98427 w 212727"/>
              <a:gd name="connsiteY2" fmla="*/ 38191 h 108041"/>
              <a:gd name="connsiteX3" fmla="*/ 2 w 212727"/>
              <a:gd name="connsiteY3" fmla="*/ 91 h 108041"/>
              <a:gd name="connsiteX4" fmla="*/ 95252 w 212727"/>
              <a:gd name="connsiteY4" fmla="*/ 50891 h 108041"/>
              <a:gd name="connsiteX5" fmla="*/ 212727 w 212727"/>
              <a:gd name="connsiteY5" fmla="*/ 108041 h 10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27" h="108041">
                <a:moveTo>
                  <a:pt x="212727" y="108041"/>
                </a:moveTo>
                <a:cubicBezTo>
                  <a:pt x="131764" y="74174"/>
                  <a:pt x="50802" y="40308"/>
                  <a:pt x="31752" y="28666"/>
                </a:cubicBezTo>
                <a:cubicBezTo>
                  <a:pt x="12702" y="17024"/>
                  <a:pt x="103719" y="42953"/>
                  <a:pt x="98427" y="38191"/>
                </a:cubicBezTo>
                <a:cubicBezTo>
                  <a:pt x="93135" y="33428"/>
                  <a:pt x="531" y="-2026"/>
                  <a:pt x="2" y="91"/>
                </a:cubicBezTo>
                <a:cubicBezTo>
                  <a:pt x="-527" y="2208"/>
                  <a:pt x="95252" y="50891"/>
                  <a:pt x="95252" y="50891"/>
                </a:cubicBezTo>
                <a:lnTo>
                  <a:pt x="212727" y="1080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C739AF73-F63A-98DF-D85E-47D614C5B73A}"/>
              </a:ext>
            </a:extLst>
          </p:cNvPr>
          <p:cNvSpPr/>
          <p:nvPr/>
        </p:nvSpPr>
        <p:spPr>
          <a:xfrm>
            <a:off x="2742967" y="2822575"/>
            <a:ext cx="261011" cy="139742"/>
          </a:xfrm>
          <a:custGeom>
            <a:avLst/>
            <a:gdLst>
              <a:gd name="connsiteX0" fmla="*/ 233 w 261011"/>
              <a:gd name="connsiteY0" fmla="*/ 22225 h 139742"/>
              <a:gd name="connsiteX1" fmla="*/ 127233 w 261011"/>
              <a:gd name="connsiteY1" fmla="*/ 0 h 139742"/>
              <a:gd name="connsiteX2" fmla="*/ 105008 w 261011"/>
              <a:gd name="connsiteY2" fmla="*/ 22225 h 139742"/>
              <a:gd name="connsiteX3" fmla="*/ 136758 w 261011"/>
              <a:gd name="connsiteY3" fmla="*/ 73025 h 139742"/>
              <a:gd name="connsiteX4" fmla="*/ 124058 w 261011"/>
              <a:gd name="connsiteY4" fmla="*/ 50800 h 139742"/>
              <a:gd name="connsiteX5" fmla="*/ 190733 w 261011"/>
              <a:gd name="connsiteY5" fmla="*/ 92075 h 139742"/>
              <a:gd name="connsiteX6" fmla="*/ 165333 w 261011"/>
              <a:gd name="connsiteY6" fmla="*/ 57150 h 139742"/>
              <a:gd name="connsiteX7" fmla="*/ 260583 w 261011"/>
              <a:gd name="connsiteY7" fmla="*/ 139700 h 139742"/>
              <a:gd name="connsiteX8" fmla="*/ 120883 w 261011"/>
              <a:gd name="connsiteY8" fmla="*/ 44450 h 139742"/>
              <a:gd name="connsiteX9" fmla="*/ 149458 w 261011"/>
              <a:gd name="connsiteY9" fmla="*/ 85725 h 139742"/>
              <a:gd name="connsiteX10" fmla="*/ 76433 w 261011"/>
              <a:gd name="connsiteY10" fmla="*/ 104775 h 139742"/>
              <a:gd name="connsiteX11" fmla="*/ 149458 w 261011"/>
              <a:gd name="connsiteY11" fmla="*/ 92075 h 139742"/>
              <a:gd name="connsiteX12" fmla="*/ 127233 w 261011"/>
              <a:gd name="connsiteY12" fmla="*/ 63500 h 139742"/>
              <a:gd name="connsiteX13" fmla="*/ 85958 w 261011"/>
              <a:gd name="connsiteY13" fmla="*/ 76200 h 139742"/>
              <a:gd name="connsiteX14" fmla="*/ 117708 w 261011"/>
              <a:gd name="connsiteY14" fmla="*/ 63500 h 139742"/>
              <a:gd name="connsiteX15" fmla="*/ 95483 w 261011"/>
              <a:gd name="connsiteY15" fmla="*/ 19050 h 139742"/>
              <a:gd name="connsiteX16" fmla="*/ 233 w 261011"/>
              <a:gd name="connsiteY16" fmla="*/ 22225 h 13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011" h="139742">
                <a:moveTo>
                  <a:pt x="233" y="22225"/>
                </a:moveTo>
                <a:cubicBezTo>
                  <a:pt x="5525" y="19050"/>
                  <a:pt x="109771" y="0"/>
                  <a:pt x="127233" y="0"/>
                </a:cubicBezTo>
                <a:cubicBezTo>
                  <a:pt x="144695" y="0"/>
                  <a:pt x="103421" y="10054"/>
                  <a:pt x="105008" y="22225"/>
                </a:cubicBezTo>
                <a:cubicBezTo>
                  <a:pt x="106595" y="34396"/>
                  <a:pt x="133583" y="68263"/>
                  <a:pt x="136758" y="73025"/>
                </a:cubicBezTo>
                <a:cubicBezTo>
                  <a:pt x="139933" y="77787"/>
                  <a:pt x="115062" y="47625"/>
                  <a:pt x="124058" y="50800"/>
                </a:cubicBezTo>
                <a:cubicBezTo>
                  <a:pt x="133054" y="53975"/>
                  <a:pt x="183854" y="91017"/>
                  <a:pt x="190733" y="92075"/>
                </a:cubicBezTo>
                <a:cubicBezTo>
                  <a:pt x="197612" y="93133"/>
                  <a:pt x="153691" y="49213"/>
                  <a:pt x="165333" y="57150"/>
                </a:cubicBezTo>
                <a:cubicBezTo>
                  <a:pt x="176975" y="65088"/>
                  <a:pt x="267991" y="141817"/>
                  <a:pt x="260583" y="139700"/>
                </a:cubicBezTo>
                <a:cubicBezTo>
                  <a:pt x="253175" y="137583"/>
                  <a:pt x="139404" y="53446"/>
                  <a:pt x="120883" y="44450"/>
                </a:cubicBezTo>
                <a:cubicBezTo>
                  <a:pt x="102362" y="35454"/>
                  <a:pt x="156866" y="75671"/>
                  <a:pt x="149458" y="85725"/>
                </a:cubicBezTo>
                <a:cubicBezTo>
                  <a:pt x="142050" y="95779"/>
                  <a:pt x="76433" y="103717"/>
                  <a:pt x="76433" y="104775"/>
                </a:cubicBezTo>
                <a:cubicBezTo>
                  <a:pt x="76433" y="105833"/>
                  <a:pt x="140991" y="98954"/>
                  <a:pt x="149458" y="92075"/>
                </a:cubicBezTo>
                <a:cubicBezTo>
                  <a:pt x="157925" y="85196"/>
                  <a:pt x="137816" y="66146"/>
                  <a:pt x="127233" y="63500"/>
                </a:cubicBezTo>
                <a:cubicBezTo>
                  <a:pt x="116650" y="60854"/>
                  <a:pt x="87545" y="76200"/>
                  <a:pt x="85958" y="76200"/>
                </a:cubicBezTo>
                <a:cubicBezTo>
                  <a:pt x="84371" y="76200"/>
                  <a:pt x="116121" y="73025"/>
                  <a:pt x="117708" y="63500"/>
                </a:cubicBezTo>
                <a:cubicBezTo>
                  <a:pt x="119296" y="53975"/>
                  <a:pt x="109770" y="26458"/>
                  <a:pt x="95483" y="19050"/>
                </a:cubicBezTo>
                <a:cubicBezTo>
                  <a:pt x="81196" y="11642"/>
                  <a:pt x="-5059" y="25400"/>
                  <a:pt x="233" y="22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42BF446B-E30D-9987-BE4A-1D180C6DE641}"/>
              </a:ext>
            </a:extLst>
          </p:cNvPr>
          <p:cNvSpPr/>
          <p:nvPr/>
        </p:nvSpPr>
        <p:spPr>
          <a:xfrm>
            <a:off x="2765422" y="2875835"/>
            <a:ext cx="262856" cy="123728"/>
          </a:xfrm>
          <a:custGeom>
            <a:avLst/>
            <a:gdLst>
              <a:gd name="connsiteX0" fmla="*/ 3 w 262856"/>
              <a:gd name="connsiteY0" fmla="*/ 13415 h 123728"/>
              <a:gd name="connsiteX1" fmla="*/ 76203 w 262856"/>
              <a:gd name="connsiteY1" fmla="*/ 715 h 123728"/>
              <a:gd name="connsiteX2" fmla="*/ 76203 w 262856"/>
              <a:gd name="connsiteY2" fmla="*/ 38815 h 123728"/>
              <a:gd name="connsiteX3" fmla="*/ 130178 w 262856"/>
              <a:gd name="connsiteY3" fmla="*/ 73740 h 123728"/>
              <a:gd name="connsiteX4" fmla="*/ 101603 w 262856"/>
              <a:gd name="connsiteY4" fmla="*/ 54690 h 123728"/>
              <a:gd name="connsiteX5" fmla="*/ 254003 w 262856"/>
              <a:gd name="connsiteY5" fmla="*/ 121365 h 123728"/>
              <a:gd name="connsiteX6" fmla="*/ 228603 w 262856"/>
              <a:gd name="connsiteY6" fmla="*/ 105490 h 123728"/>
              <a:gd name="connsiteX7" fmla="*/ 95253 w 262856"/>
              <a:gd name="connsiteY7" fmla="*/ 73740 h 123728"/>
              <a:gd name="connsiteX8" fmla="*/ 139703 w 262856"/>
              <a:gd name="connsiteY8" fmla="*/ 89615 h 123728"/>
              <a:gd name="connsiteX9" fmla="*/ 85728 w 262856"/>
              <a:gd name="connsiteY9" fmla="*/ 54690 h 123728"/>
              <a:gd name="connsiteX10" fmla="*/ 76203 w 262856"/>
              <a:gd name="connsiteY10" fmla="*/ 16590 h 123728"/>
              <a:gd name="connsiteX11" fmla="*/ 79378 w 262856"/>
              <a:gd name="connsiteY11" fmla="*/ 7065 h 123728"/>
              <a:gd name="connsiteX12" fmla="*/ 3 w 262856"/>
              <a:gd name="connsiteY12" fmla="*/ 13415 h 12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56" h="123728">
                <a:moveTo>
                  <a:pt x="3" y="13415"/>
                </a:moveTo>
                <a:cubicBezTo>
                  <a:pt x="-526" y="12357"/>
                  <a:pt x="63503" y="-3518"/>
                  <a:pt x="76203" y="715"/>
                </a:cubicBezTo>
                <a:cubicBezTo>
                  <a:pt x="88903" y="4948"/>
                  <a:pt x="67207" y="26644"/>
                  <a:pt x="76203" y="38815"/>
                </a:cubicBezTo>
                <a:cubicBezTo>
                  <a:pt x="85199" y="50986"/>
                  <a:pt x="125945" y="71094"/>
                  <a:pt x="130178" y="73740"/>
                </a:cubicBezTo>
                <a:cubicBezTo>
                  <a:pt x="134411" y="76386"/>
                  <a:pt x="80966" y="46753"/>
                  <a:pt x="101603" y="54690"/>
                </a:cubicBezTo>
                <a:cubicBezTo>
                  <a:pt x="122241" y="62628"/>
                  <a:pt x="254003" y="121365"/>
                  <a:pt x="254003" y="121365"/>
                </a:cubicBezTo>
                <a:cubicBezTo>
                  <a:pt x="275170" y="129832"/>
                  <a:pt x="255061" y="113428"/>
                  <a:pt x="228603" y="105490"/>
                </a:cubicBezTo>
                <a:cubicBezTo>
                  <a:pt x="202145" y="97552"/>
                  <a:pt x="110070" y="76386"/>
                  <a:pt x="95253" y="73740"/>
                </a:cubicBezTo>
                <a:cubicBezTo>
                  <a:pt x="80436" y="71094"/>
                  <a:pt x="141290" y="92790"/>
                  <a:pt x="139703" y="89615"/>
                </a:cubicBezTo>
                <a:cubicBezTo>
                  <a:pt x="138116" y="86440"/>
                  <a:pt x="96311" y="66861"/>
                  <a:pt x="85728" y="54690"/>
                </a:cubicBezTo>
                <a:cubicBezTo>
                  <a:pt x="75145" y="42519"/>
                  <a:pt x="76203" y="16590"/>
                  <a:pt x="76203" y="16590"/>
                </a:cubicBezTo>
                <a:cubicBezTo>
                  <a:pt x="75145" y="8653"/>
                  <a:pt x="89432" y="7594"/>
                  <a:pt x="79378" y="7065"/>
                </a:cubicBezTo>
                <a:cubicBezTo>
                  <a:pt x="69324" y="6536"/>
                  <a:pt x="532" y="14473"/>
                  <a:pt x="3" y="134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395A65F5-C742-D7A6-C26F-CFBB536F2058}"/>
              </a:ext>
            </a:extLst>
          </p:cNvPr>
          <p:cNvSpPr/>
          <p:nvPr/>
        </p:nvSpPr>
        <p:spPr>
          <a:xfrm>
            <a:off x="2749548" y="2892294"/>
            <a:ext cx="214438" cy="99297"/>
          </a:xfrm>
          <a:custGeom>
            <a:avLst/>
            <a:gdLst>
              <a:gd name="connsiteX0" fmla="*/ 2 w 214438"/>
              <a:gd name="connsiteY0" fmla="*/ 131 h 99297"/>
              <a:gd name="connsiteX1" fmla="*/ 92077 w 214438"/>
              <a:gd name="connsiteY1" fmla="*/ 54106 h 99297"/>
              <a:gd name="connsiteX2" fmla="*/ 82552 w 214438"/>
              <a:gd name="connsiteY2" fmla="*/ 35056 h 99297"/>
              <a:gd name="connsiteX3" fmla="*/ 212727 w 214438"/>
              <a:gd name="connsiteY3" fmla="*/ 98556 h 99297"/>
              <a:gd name="connsiteX4" fmla="*/ 152402 w 214438"/>
              <a:gd name="connsiteY4" fmla="*/ 66806 h 99297"/>
              <a:gd name="connsiteX5" fmla="*/ 85727 w 214438"/>
              <a:gd name="connsiteY5" fmla="*/ 22356 h 99297"/>
              <a:gd name="connsiteX6" fmla="*/ 95252 w 214438"/>
              <a:gd name="connsiteY6" fmla="*/ 38231 h 99297"/>
              <a:gd name="connsiteX7" fmla="*/ 2 w 214438"/>
              <a:gd name="connsiteY7" fmla="*/ 131 h 9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438" h="99297">
                <a:moveTo>
                  <a:pt x="2" y="131"/>
                </a:moveTo>
                <a:cubicBezTo>
                  <a:pt x="-527" y="2777"/>
                  <a:pt x="78319" y="48285"/>
                  <a:pt x="92077" y="54106"/>
                </a:cubicBezTo>
                <a:cubicBezTo>
                  <a:pt x="105835" y="59927"/>
                  <a:pt x="62444" y="27648"/>
                  <a:pt x="82552" y="35056"/>
                </a:cubicBezTo>
                <a:cubicBezTo>
                  <a:pt x="102660" y="42464"/>
                  <a:pt x="201085" y="93264"/>
                  <a:pt x="212727" y="98556"/>
                </a:cubicBezTo>
                <a:cubicBezTo>
                  <a:pt x="224369" y="103848"/>
                  <a:pt x="173569" y="79506"/>
                  <a:pt x="152402" y="66806"/>
                </a:cubicBezTo>
                <a:cubicBezTo>
                  <a:pt x="131235" y="54106"/>
                  <a:pt x="85727" y="22356"/>
                  <a:pt x="85727" y="22356"/>
                </a:cubicBezTo>
                <a:cubicBezTo>
                  <a:pt x="76202" y="17593"/>
                  <a:pt x="104248" y="40877"/>
                  <a:pt x="95252" y="38231"/>
                </a:cubicBezTo>
                <a:cubicBezTo>
                  <a:pt x="86256" y="35585"/>
                  <a:pt x="531" y="-2515"/>
                  <a:pt x="2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778D65D6-A762-052A-523E-5C661C22336B}"/>
              </a:ext>
            </a:extLst>
          </p:cNvPr>
          <p:cNvSpPr/>
          <p:nvPr/>
        </p:nvSpPr>
        <p:spPr>
          <a:xfrm>
            <a:off x="2762248" y="2856801"/>
            <a:ext cx="195172" cy="32990"/>
          </a:xfrm>
          <a:custGeom>
            <a:avLst/>
            <a:gdLst>
              <a:gd name="connsiteX0" fmla="*/ 2 w 195172"/>
              <a:gd name="connsiteY0" fmla="*/ 10224 h 32990"/>
              <a:gd name="connsiteX1" fmla="*/ 107952 w 195172"/>
              <a:gd name="connsiteY1" fmla="*/ 699 h 32990"/>
              <a:gd name="connsiteX2" fmla="*/ 193677 w 195172"/>
              <a:gd name="connsiteY2" fmla="*/ 32449 h 32990"/>
              <a:gd name="connsiteX3" fmla="*/ 158752 w 195172"/>
              <a:gd name="connsiteY3" fmla="*/ 19749 h 32990"/>
              <a:gd name="connsiteX4" fmla="*/ 111127 w 195172"/>
              <a:gd name="connsiteY4" fmla="*/ 7049 h 32990"/>
              <a:gd name="connsiteX5" fmla="*/ 2 w 195172"/>
              <a:gd name="connsiteY5" fmla="*/ 10224 h 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172" h="32990">
                <a:moveTo>
                  <a:pt x="2" y="10224"/>
                </a:moveTo>
                <a:cubicBezTo>
                  <a:pt x="-527" y="9166"/>
                  <a:pt x="75673" y="-3005"/>
                  <a:pt x="107952" y="699"/>
                </a:cubicBezTo>
                <a:cubicBezTo>
                  <a:pt x="140231" y="4403"/>
                  <a:pt x="185210" y="29274"/>
                  <a:pt x="193677" y="32449"/>
                </a:cubicBezTo>
                <a:cubicBezTo>
                  <a:pt x="202144" y="35624"/>
                  <a:pt x="172510" y="23982"/>
                  <a:pt x="158752" y="19749"/>
                </a:cubicBezTo>
                <a:cubicBezTo>
                  <a:pt x="144994" y="15516"/>
                  <a:pt x="134939" y="8107"/>
                  <a:pt x="111127" y="7049"/>
                </a:cubicBezTo>
                <a:cubicBezTo>
                  <a:pt x="87315" y="5991"/>
                  <a:pt x="531" y="11282"/>
                  <a:pt x="2" y="102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06C3C3E2-A87D-F90D-2A8D-7CF8B2218DFC}"/>
              </a:ext>
            </a:extLst>
          </p:cNvPr>
          <p:cNvSpPr/>
          <p:nvPr/>
        </p:nvSpPr>
        <p:spPr>
          <a:xfrm>
            <a:off x="3174896" y="3123314"/>
            <a:ext cx="32946" cy="499680"/>
          </a:xfrm>
          <a:custGeom>
            <a:avLst/>
            <a:gdLst>
              <a:gd name="connsiteX0" fmla="*/ 31854 w 32946"/>
              <a:gd name="connsiteY0" fmla="*/ 4061 h 499680"/>
              <a:gd name="connsiteX1" fmla="*/ 104 w 32946"/>
              <a:gd name="connsiteY1" fmla="*/ 493011 h 499680"/>
              <a:gd name="connsiteX2" fmla="*/ 22329 w 32946"/>
              <a:gd name="connsiteY2" fmla="*/ 270761 h 499680"/>
              <a:gd name="connsiteX3" fmla="*/ 31854 w 32946"/>
              <a:gd name="connsiteY3" fmla="*/ 4061 h 4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6" h="499680">
                <a:moveTo>
                  <a:pt x="31854" y="4061"/>
                </a:moveTo>
                <a:cubicBezTo>
                  <a:pt x="28150" y="41103"/>
                  <a:pt x="1691" y="448561"/>
                  <a:pt x="104" y="493011"/>
                </a:cubicBezTo>
                <a:cubicBezTo>
                  <a:pt x="-1484" y="537461"/>
                  <a:pt x="15450" y="348019"/>
                  <a:pt x="22329" y="270761"/>
                </a:cubicBezTo>
                <a:cubicBezTo>
                  <a:pt x="29208" y="193503"/>
                  <a:pt x="35558" y="-32981"/>
                  <a:pt x="31854" y="40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050B5814-3A1A-2409-A0A9-11A727693D86}"/>
              </a:ext>
            </a:extLst>
          </p:cNvPr>
          <p:cNvSpPr/>
          <p:nvPr/>
        </p:nvSpPr>
        <p:spPr>
          <a:xfrm>
            <a:off x="3132846" y="3015053"/>
            <a:ext cx="70735" cy="571940"/>
          </a:xfrm>
          <a:custGeom>
            <a:avLst/>
            <a:gdLst>
              <a:gd name="connsiteX0" fmla="*/ 70729 w 70735"/>
              <a:gd name="connsiteY0" fmla="*/ 1197 h 571940"/>
              <a:gd name="connsiteX1" fmla="*/ 19929 w 70735"/>
              <a:gd name="connsiteY1" fmla="*/ 194872 h 571940"/>
              <a:gd name="connsiteX2" fmla="*/ 54854 w 70735"/>
              <a:gd name="connsiteY2" fmla="*/ 163122 h 571940"/>
              <a:gd name="connsiteX3" fmla="*/ 42154 w 70735"/>
              <a:gd name="connsiteY3" fmla="*/ 236147 h 571940"/>
              <a:gd name="connsiteX4" fmla="*/ 26279 w 70735"/>
              <a:gd name="connsiteY4" fmla="*/ 439347 h 571940"/>
              <a:gd name="connsiteX5" fmla="*/ 38979 w 70735"/>
              <a:gd name="connsiteY5" fmla="*/ 398072 h 571940"/>
              <a:gd name="connsiteX6" fmla="*/ 32629 w 70735"/>
              <a:gd name="connsiteY6" fmla="*/ 566347 h 571940"/>
              <a:gd name="connsiteX7" fmla="*/ 35804 w 70735"/>
              <a:gd name="connsiteY7" fmla="*/ 509197 h 571940"/>
              <a:gd name="connsiteX8" fmla="*/ 23104 w 70735"/>
              <a:gd name="connsiteY8" fmla="*/ 290122 h 571940"/>
              <a:gd name="connsiteX9" fmla="*/ 26279 w 70735"/>
              <a:gd name="connsiteY9" fmla="*/ 331397 h 571940"/>
              <a:gd name="connsiteX10" fmla="*/ 35804 w 70735"/>
              <a:gd name="connsiteY10" fmla="*/ 220272 h 571940"/>
              <a:gd name="connsiteX11" fmla="*/ 48504 w 70735"/>
              <a:gd name="connsiteY11" fmla="*/ 163122 h 571940"/>
              <a:gd name="connsiteX12" fmla="*/ 879 w 70735"/>
              <a:gd name="connsiteY12" fmla="*/ 77397 h 571940"/>
              <a:gd name="connsiteX13" fmla="*/ 23104 w 70735"/>
              <a:gd name="connsiteY13" fmla="*/ 112322 h 571940"/>
              <a:gd name="connsiteX14" fmla="*/ 70729 w 70735"/>
              <a:gd name="connsiteY14" fmla="*/ 1197 h 57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735" h="571940">
                <a:moveTo>
                  <a:pt x="70729" y="1197"/>
                </a:moveTo>
                <a:cubicBezTo>
                  <a:pt x="70200" y="14955"/>
                  <a:pt x="22575" y="167885"/>
                  <a:pt x="19929" y="194872"/>
                </a:cubicBezTo>
                <a:cubicBezTo>
                  <a:pt x="17283" y="221860"/>
                  <a:pt x="51150" y="156243"/>
                  <a:pt x="54854" y="163122"/>
                </a:cubicBezTo>
                <a:cubicBezTo>
                  <a:pt x="58558" y="170001"/>
                  <a:pt x="46916" y="190110"/>
                  <a:pt x="42154" y="236147"/>
                </a:cubicBezTo>
                <a:cubicBezTo>
                  <a:pt x="37391" y="282185"/>
                  <a:pt x="26808" y="412360"/>
                  <a:pt x="26279" y="439347"/>
                </a:cubicBezTo>
                <a:cubicBezTo>
                  <a:pt x="25750" y="466334"/>
                  <a:pt x="37921" y="376905"/>
                  <a:pt x="38979" y="398072"/>
                </a:cubicBezTo>
                <a:cubicBezTo>
                  <a:pt x="40037" y="419239"/>
                  <a:pt x="33158" y="547826"/>
                  <a:pt x="32629" y="566347"/>
                </a:cubicBezTo>
                <a:cubicBezTo>
                  <a:pt x="32100" y="584868"/>
                  <a:pt x="37391" y="555234"/>
                  <a:pt x="35804" y="509197"/>
                </a:cubicBezTo>
                <a:cubicBezTo>
                  <a:pt x="34217" y="463160"/>
                  <a:pt x="24691" y="319755"/>
                  <a:pt x="23104" y="290122"/>
                </a:cubicBezTo>
                <a:cubicBezTo>
                  <a:pt x="21517" y="260489"/>
                  <a:pt x="24162" y="343039"/>
                  <a:pt x="26279" y="331397"/>
                </a:cubicBezTo>
                <a:cubicBezTo>
                  <a:pt x="28396" y="319755"/>
                  <a:pt x="32100" y="248318"/>
                  <a:pt x="35804" y="220272"/>
                </a:cubicBezTo>
                <a:cubicBezTo>
                  <a:pt x="39508" y="192226"/>
                  <a:pt x="54325" y="186935"/>
                  <a:pt x="48504" y="163122"/>
                </a:cubicBezTo>
                <a:cubicBezTo>
                  <a:pt x="42683" y="139309"/>
                  <a:pt x="5112" y="85864"/>
                  <a:pt x="879" y="77397"/>
                </a:cubicBezTo>
                <a:cubicBezTo>
                  <a:pt x="-3354" y="68930"/>
                  <a:pt x="8287" y="128197"/>
                  <a:pt x="23104" y="112322"/>
                </a:cubicBezTo>
                <a:cubicBezTo>
                  <a:pt x="37921" y="96447"/>
                  <a:pt x="71258" y="-12561"/>
                  <a:pt x="70729" y="11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B0419915-141E-6F66-23C4-85C52EC03B14}"/>
              </a:ext>
            </a:extLst>
          </p:cNvPr>
          <p:cNvSpPr/>
          <p:nvPr/>
        </p:nvSpPr>
        <p:spPr>
          <a:xfrm>
            <a:off x="3200394" y="2962273"/>
            <a:ext cx="73093" cy="269907"/>
          </a:xfrm>
          <a:custGeom>
            <a:avLst/>
            <a:gdLst>
              <a:gd name="connsiteX0" fmla="*/ 6 w 73093"/>
              <a:gd name="connsiteY0" fmla="*/ 2 h 269907"/>
              <a:gd name="connsiteX1" fmla="*/ 31756 w 73093"/>
              <a:gd name="connsiteY1" fmla="*/ 104777 h 269907"/>
              <a:gd name="connsiteX2" fmla="*/ 15881 w 73093"/>
              <a:gd name="connsiteY2" fmla="*/ 187327 h 269907"/>
              <a:gd name="connsiteX3" fmla="*/ 28581 w 73093"/>
              <a:gd name="connsiteY3" fmla="*/ 155577 h 269907"/>
              <a:gd name="connsiteX4" fmla="*/ 57156 w 73093"/>
              <a:gd name="connsiteY4" fmla="*/ 146052 h 269907"/>
              <a:gd name="connsiteX5" fmla="*/ 41281 w 73093"/>
              <a:gd name="connsiteY5" fmla="*/ 190502 h 269907"/>
              <a:gd name="connsiteX6" fmla="*/ 47631 w 73093"/>
              <a:gd name="connsiteY6" fmla="*/ 269877 h 269907"/>
              <a:gd name="connsiteX7" fmla="*/ 41281 w 73093"/>
              <a:gd name="connsiteY7" fmla="*/ 180977 h 269907"/>
              <a:gd name="connsiteX8" fmla="*/ 66681 w 73093"/>
              <a:gd name="connsiteY8" fmla="*/ 111127 h 269907"/>
              <a:gd name="connsiteX9" fmla="*/ 44456 w 73093"/>
              <a:gd name="connsiteY9" fmla="*/ 133352 h 269907"/>
              <a:gd name="connsiteX10" fmla="*/ 73031 w 73093"/>
              <a:gd name="connsiteY10" fmla="*/ 73027 h 269907"/>
              <a:gd name="connsiteX11" fmla="*/ 34931 w 73093"/>
              <a:gd name="connsiteY11" fmla="*/ 107952 h 269907"/>
              <a:gd name="connsiteX12" fmla="*/ 6 w 73093"/>
              <a:gd name="connsiteY12" fmla="*/ 2 h 26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93" h="269907">
                <a:moveTo>
                  <a:pt x="6" y="2"/>
                </a:moveTo>
                <a:cubicBezTo>
                  <a:pt x="-523" y="-527"/>
                  <a:pt x="29110" y="73556"/>
                  <a:pt x="31756" y="104777"/>
                </a:cubicBezTo>
                <a:cubicBezTo>
                  <a:pt x="34402" y="135998"/>
                  <a:pt x="16410" y="178860"/>
                  <a:pt x="15881" y="187327"/>
                </a:cubicBezTo>
                <a:cubicBezTo>
                  <a:pt x="15352" y="195794"/>
                  <a:pt x="21702" y="162456"/>
                  <a:pt x="28581" y="155577"/>
                </a:cubicBezTo>
                <a:cubicBezTo>
                  <a:pt x="35460" y="148698"/>
                  <a:pt x="55039" y="140231"/>
                  <a:pt x="57156" y="146052"/>
                </a:cubicBezTo>
                <a:cubicBezTo>
                  <a:pt x="59273" y="151873"/>
                  <a:pt x="42868" y="169865"/>
                  <a:pt x="41281" y="190502"/>
                </a:cubicBezTo>
                <a:cubicBezTo>
                  <a:pt x="39694" y="211139"/>
                  <a:pt x="47631" y="271464"/>
                  <a:pt x="47631" y="269877"/>
                </a:cubicBezTo>
                <a:cubicBezTo>
                  <a:pt x="47631" y="268290"/>
                  <a:pt x="38106" y="207435"/>
                  <a:pt x="41281" y="180977"/>
                </a:cubicBezTo>
                <a:cubicBezTo>
                  <a:pt x="44456" y="154519"/>
                  <a:pt x="66152" y="119065"/>
                  <a:pt x="66681" y="111127"/>
                </a:cubicBezTo>
                <a:cubicBezTo>
                  <a:pt x="67210" y="103190"/>
                  <a:pt x="43398" y="139702"/>
                  <a:pt x="44456" y="133352"/>
                </a:cubicBezTo>
                <a:cubicBezTo>
                  <a:pt x="45514" y="127002"/>
                  <a:pt x="74618" y="77260"/>
                  <a:pt x="73031" y="73027"/>
                </a:cubicBezTo>
                <a:cubicBezTo>
                  <a:pt x="71444" y="68794"/>
                  <a:pt x="47631" y="118006"/>
                  <a:pt x="34931" y="107952"/>
                </a:cubicBezTo>
                <a:cubicBezTo>
                  <a:pt x="22231" y="97898"/>
                  <a:pt x="535" y="531"/>
                  <a:pt x="6" y="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82683490-DDF0-666F-5F83-B08B614CDD3D}"/>
              </a:ext>
            </a:extLst>
          </p:cNvPr>
          <p:cNvSpPr/>
          <p:nvPr/>
        </p:nvSpPr>
        <p:spPr>
          <a:xfrm>
            <a:off x="3200352" y="3084950"/>
            <a:ext cx="98489" cy="550463"/>
          </a:xfrm>
          <a:custGeom>
            <a:avLst/>
            <a:gdLst>
              <a:gd name="connsiteX0" fmla="*/ 98473 w 98489"/>
              <a:gd name="connsiteY0" fmla="*/ 1150 h 550463"/>
              <a:gd name="connsiteX1" fmla="*/ 31798 w 98489"/>
              <a:gd name="connsiteY1" fmla="*/ 391675 h 550463"/>
              <a:gd name="connsiteX2" fmla="*/ 48 w 98489"/>
              <a:gd name="connsiteY2" fmla="*/ 550425 h 550463"/>
              <a:gd name="connsiteX3" fmla="*/ 38148 w 98489"/>
              <a:gd name="connsiteY3" fmla="*/ 404375 h 550463"/>
              <a:gd name="connsiteX4" fmla="*/ 22273 w 98489"/>
              <a:gd name="connsiteY4" fmla="*/ 169425 h 550463"/>
              <a:gd name="connsiteX5" fmla="*/ 38148 w 98489"/>
              <a:gd name="connsiteY5" fmla="*/ 267850 h 550463"/>
              <a:gd name="connsiteX6" fmla="*/ 98473 w 98489"/>
              <a:gd name="connsiteY6" fmla="*/ 1150 h 5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89" h="550463">
                <a:moveTo>
                  <a:pt x="98473" y="1150"/>
                </a:moveTo>
                <a:cubicBezTo>
                  <a:pt x="97415" y="21787"/>
                  <a:pt x="48202" y="300129"/>
                  <a:pt x="31798" y="391675"/>
                </a:cubicBezTo>
                <a:cubicBezTo>
                  <a:pt x="15394" y="483221"/>
                  <a:pt x="-1010" y="548308"/>
                  <a:pt x="48" y="550425"/>
                </a:cubicBezTo>
                <a:cubicBezTo>
                  <a:pt x="1106" y="552542"/>
                  <a:pt x="34444" y="467875"/>
                  <a:pt x="38148" y="404375"/>
                </a:cubicBezTo>
                <a:cubicBezTo>
                  <a:pt x="41852" y="340875"/>
                  <a:pt x="22273" y="192179"/>
                  <a:pt x="22273" y="169425"/>
                </a:cubicBezTo>
                <a:cubicBezTo>
                  <a:pt x="22273" y="146671"/>
                  <a:pt x="25977" y="291663"/>
                  <a:pt x="38148" y="267850"/>
                </a:cubicBezTo>
                <a:cubicBezTo>
                  <a:pt x="50319" y="244038"/>
                  <a:pt x="99531" y="-19487"/>
                  <a:pt x="98473" y="11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1C928417-7E84-8956-65BD-D825903A97BE}"/>
              </a:ext>
            </a:extLst>
          </p:cNvPr>
          <p:cNvSpPr/>
          <p:nvPr/>
        </p:nvSpPr>
        <p:spPr>
          <a:xfrm>
            <a:off x="3076504" y="2955326"/>
            <a:ext cx="120745" cy="267415"/>
          </a:xfrm>
          <a:custGeom>
            <a:avLst/>
            <a:gdLst>
              <a:gd name="connsiteX0" fmla="*/ 120721 w 120745"/>
              <a:gd name="connsiteY0" fmla="*/ 599 h 267415"/>
              <a:gd name="connsiteX1" fmla="*/ 60396 w 120745"/>
              <a:gd name="connsiteY1" fmla="*/ 168874 h 267415"/>
              <a:gd name="connsiteX2" fmla="*/ 76271 w 120745"/>
              <a:gd name="connsiteY2" fmla="*/ 267299 h 267415"/>
              <a:gd name="connsiteX3" fmla="*/ 63571 w 120745"/>
              <a:gd name="connsiteY3" fmla="*/ 187924 h 267415"/>
              <a:gd name="connsiteX4" fmla="*/ 54046 w 120745"/>
              <a:gd name="connsiteY4" fmla="*/ 146649 h 267415"/>
              <a:gd name="connsiteX5" fmla="*/ 71 w 120745"/>
              <a:gd name="connsiteY5" fmla="*/ 102199 h 267415"/>
              <a:gd name="connsiteX6" fmla="*/ 66746 w 120745"/>
              <a:gd name="connsiteY6" fmla="*/ 111724 h 267415"/>
              <a:gd name="connsiteX7" fmla="*/ 120721 w 120745"/>
              <a:gd name="connsiteY7" fmla="*/ 599 h 26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45" h="267415">
                <a:moveTo>
                  <a:pt x="120721" y="599"/>
                </a:moveTo>
                <a:cubicBezTo>
                  <a:pt x="119663" y="10124"/>
                  <a:pt x="67804" y="124424"/>
                  <a:pt x="60396" y="168874"/>
                </a:cubicBezTo>
                <a:cubicBezTo>
                  <a:pt x="52988" y="213324"/>
                  <a:pt x="75742" y="264124"/>
                  <a:pt x="76271" y="267299"/>
                </a:cubicBezTo>
                <a:cubicBezTo>
                  <a:pt x="76800" y="270474"/>
                  <a:pt x="67275" y="208032"/>
                  <a:pt x="63571" y="187924"/>
                </a:cubicBezTo>
                <a:cubicBezTo>
                  <a:pt x="59867" y="167816"/>
                  <a:pt x="64629" y="160937"/>
                  <a:pt x="54046" y="146649"/>
                </a:cubicBezTo>
                <a:cubicBezTo>
                  <a:pt x="43463" y="132362"/>
                  <a:pt x="-2046" y="108020"/>
                  <a:pt x="71" y="102199"/>
                </a:cubicBezTo>
                <a:cubicBezTo>
                  <a:pt x="2188" y="96378"/>
                  <a:pt x="44521" y="125482"/>
                  <a:pt x="66746" y="111724"/>
                </a:cubicBezTo>
                <a:cubicBezTo>
                  <a:pt x="88971" y="97966"/>
                  <a:pt x="121779" y="-8926"/>
                  <a:pt x="120721" y="5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32B250D3-B5E6-D62B-1946-3E64EACBDC8A}"/>
              </a:ext>
            </a:extLst>
          </p:cNvPr>
          <p:cNvSpPr/>
          <p:nvPr/>
        </p:nvSpPr>
        <p:spPr>
          <a:xfrm>
            <a:off x="3240509" y="2933690"/>
            <a:ext cx="103164" cy="492193"/>
          </a:xfrm>
          <a:custGeom>
            <a:avLst/>
            <a:gdLst>
              <a:gd name="connsiteX0" fmla="*/ 58316 w 103164"/>
              <a:gd name="connsiteY0" fmla="*/ 10 h 492193"/>
              <a:gd name="connsiteX1" fmla="*/ 36091 w 103164"/>
              <a:gd name="connsiteY1" fmla="*/ 98435 h 492193"/>
              <a:gd name="connsiteX2" fmla="*/ 61491 w 103164"/>
              <a:gd name="connsiteY2" fmla="*/ 209560 h 492193"/>
              <a:gd name="connsiteX3" fmla="*/ 58316 w 103164"/>
              <a:gd name="connsiteY3" fmla="*/ 168285 h 492193"/>
              <a:gd name="connsiteX4" fmla="*/ 86891 w 103164"/>
              <a:gd name="connsiteY4" fmla="*/ 241310 h 492193"/>
              <a:gd name="connsiteX5" fmla="*/ 102766 w 103164"/>
              <a:gd name="connsiteY5" fmla="*/ 174635 h 492193"/>
              <a:gd name="connsiteX6" fmla="*/ 71016 w 103164"/>
              <a:gd name="connsiteY6" fmla="*/ 304810 h 492193"/>
              <a:gd name="connsiteX7" fmla="*/ 71016 w 103164"/>
              <a:gd name="connsiteY7" fmla="*/ 361960 h 492193"/>
              <a:gd name="connsiteX8" fmla="*/ 71016 w 103164"/>
              <a:gd name="connsiteY8" fmla="*/ 355610 h 492193"/>
              <a:gd name="connsiteX9" fmla="*/ 23391 w 103164"/>
              <a:gd name="connsiteY9" fmla="*/ 492135 h 492193"/>
              <a:gd name="connsiteX10" fmla="*/ 61491 w 103164"/>
              <a:gd name="connsiteY10" fmla="*/ 371485 h 492193"/>
              <a:gd name="connsiteX11" fmla="*/ 55141 w 103164"/>
              <a:gd name="connsiteY11" fmla="*/ 276235 h 492193"/>
              <a:gd name="connsiteX12" fmla="*/ 61491 w 103164"/>
              <a:gd name="connsiteY12" fmla="*/ 339735 h 492193"/>
              <a:gd name="connsiteX13" fmla="*/ 99591 w 103164"/>
              <a:gd name="connsiteY13" fmla="*/ 158760 h 492193"/>
              <a:gd name="connsiteX14" fmla="*/ 90066 w 103164"/>
              <a:gd name="connsiteY14" fmla="*/ 187335 h 492193"/>
              <a:gd name="connsiteX15" fmla="*/ 4341 w 103164"/>
              <a:gd name="connsiteY15" fmla="*/ 73035 h 492193"/>
              <a:gd name="connsiteX16" fmla="*/ 17041 w 103164"/>
              <a:gd name="connsiteY16" fmla="*/ 92085 h 492193"/>
              <a:gd name="connsiteX17" fmla="*/ 58316 w 103164"/>
              <a:gd name="connsiteY17" fmla="*/ 10 h 4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4" h="492193">
                <a:moveTo>
                  <a:pt x="58316" y="10"/>
                </a:moveTo>
                <a:cubicBezTo>
                  <a:pt x="61491" y="1068"/>
                  <a:pt x="35562" y="63510"/>
                  <a:pt x="36091" y="98435"/>
                </a:cubicBezTo>
                <a:cubicBezTo>
                  <a:pt x="36620" y="133360"/>
                  <a:pt x="57787" y="197918"/>
                  <a:pt x="61491" y="209560"/>
                </a:cubicBezTo>
                <a:cubicBezTo>
                  <a:pt x="65195" y="221202"/>
                  <a:pt x="54083" y="162993"/>
                  <a:pt x="58316" y="168285"/>
                </a:cubicBezTo>
                <a:cubicBezTo>
                  <a:pt x="62549" y="173577"/>
                  <a:pt x="79483" y="240252"/>
                  <a:pt x="86891" y="241310"/>
                </a:cubicBezTo>
                <a:cubicBezTo>
                  <a:pt x="94299" y="242368"/>
                  <a:pt x="105412" y="164052"/>
                  <a:pt x="102766" y="174635"/>
                </a:cubicBezTo>
                <a:cubicBezTo>
                  <a:pt x="100120" y="185218"/>
                  <a:pt x="76308" y="273589"/>
                  <a:pt x="71016" y="304810"/>
                </a:cubicBezTo>
                <a:cubicBezTo>
                  <a:pt x="65724" y="336031"/>
                  <a:pt x="71016" y="361960"/>
                  <a:pt x="71016" y="361960"/>
                </a:cubicBezTo>
                <a:cubicBezTo>
                  <a:pt x="71016" y="370427"/>
                  <a:pt x="78953" y="333914"/>
                  <a:pt x="71016" y="355610"/>
                </a:cubicBezTo>
                <a:cubicBezTo>
                  <a:pt x="63079" y="377306"/>
                  <a:pt x="24978" y="489489"/>
                  <a:pt x="23391" y="492135"/>
                </a:cubicBezTo>
                <a:cubicBezTo>
                  <a:pt x="21803" y="494781"/>
                  <a:pt x="56199" y="407468"/>
                  <a:pt x="61491" y="371485"/>
                </a:cubicBezTo>
                <a:cubicBezTo>
                  <a:pt x="66783" y="335502"/>
                  <a:pt x="55141" y="281527"/>
                  <a:pt x="55141" y="276235"/>
                </a:cubicBezTo>
                <a:cubicBezTo>
                  <a:pt x="55141" y="270943"/>
                  <a:pt x="54083" y="359314"/>
                  <a:pt x="61491" y="339735"/>
                </a:cubicBezTo>
                <a:cubicBezTo>
                  <a:pt x="68899" y="320156"/>
                  <a:pt x="94829" y="184160"/>
                  <a:pt x="99591" y="158760"/>
                </a:cubicBezTo>
                <a:cubicBezTo>
                  <a:pt x="104353" y="133360"/>
                  <a:pt x="105941" y="201623"/>
                  <a:pt x="90066" y="187335"/>
                </a:cubicBezTo>
                <a:cubicBezTo>
                  <a:pt x="74191" y="173048"/>
                  <a:pt x="16512" y="88910"/>
                  <a:pt x="4341" y="73035"/>
                </a:cubicBezTo>
                <a:cubicBezTo>
                  <a:pt x="-7830" y="57160"/>
                  <a:pt x="8574" y="103197"/>
                  <a:pt x="17041" y="92085"/>
                </a:cubicBezTo>
                <a:cubicBezTo>
                  <a:pt x="25508" y="80973"/>
                  <a:pt x="55141" y="-1048"/>
                  <a:pt x="58316" y="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470F5740-9558-4688-E4DD-13FB8EB90703}"/>
              </a:ext>
            </a:extLst>
          </p:cNvPr>
          <p:cNvSpPr/>
          <p:nvPr/>
        </p:nvSpPr>
        <p:spPr>
          <a:xfrm>
            <a:off x="3257886" y="3054315"/>
            <a:ext cx="88952" cy="599178"/>
          </a:xfrm>
          <a:custGeom>
            <a:avLst/>
            <a:gdLst>
              <a:gd name="connsiteX0" fmla="*/ 59989 w 88952"/>
              <a:gd name="connsiteY0" fmla="*/ 35 h 599178"/>
              <a:gd name="connsiteX1" fmla="*/ 88564 w 88952"/>
              <a:gd name="connsiteY1" fmla="*/ 149260 h 599178"/>
              <a:gd name="connsiteX2" fmla="*/ 34589 w 88952"/>
              <a:gd name="connsiteY2" fmla="*/ 352460 h 599178"/>
              <a:gd name="connsiteX3" fmla="*/ 40939 w 88952"/>
              <a:gd name="connsiteY3" fmla="*/ 320710 h 599178"/>
              <a:gd name="connsiteX4" fmla="*/ 6014 w 88952"/>
              <a:gd name="connsiteY4" fmla="*/ 447710 h 599178"/>
              <a:gd name="connsiteX5" fmla="*/ 40939 w 88952"/>
              <a:gd name="connsiteY5" fmla="*/ 596935 h 599178"/>
              <a:gd name="connsiteX6" fmla="*/ 9189 w 88952"/>
              <a:gd name="connsiteY6" fmla="*/ 539785 h 599178"/>
              <a:gd name="connsiteX7" fmla="*/ 28239 w 88952"/>
              <a:gd name="connsiteY7" fmla="*/ 571535 h 599178"/>
              <a:gd name="connsiteX8" fmla="*/ 2839 w 88952"/>
              <a:gd name="connsiteY8" fmla="*/ 473110 h 599178"/>
              <a:gd name="connsiteX9" fmla="*/ 9189 w 88952"/>
              <a:gd name="connsiteY9" fmla="*/ 428660 h 599178"/>
              <a:gd name="connsiteX10" fmla="*/ 79039 w 88952"/>
              <a:gd name="connsiteY10" fmla="*/ 298485 h 599178"/>
              <a:gd name="connsiteX11" fmla="*/ 37764 w 88952"/>
              <a:gd name="connsiteY11" fmla="*/ 346110 h 599178"/>
              <a:gd name="connsiteX12" fmla="*/ 47289 w 88952"/>
              <a:gd name="connsiteY12" fmla="*/ 266735 h 599178"/>
              <a:gd name="connsiteX13" fmla="*/ 53639 w 88952"/>
              <a:gd name="connsiteY13" fmla="*/ 165135 h 599178"/>
              <a:gd name="connsiteX14" fmla="*/ 59989 w 88952"/>
              <a:gd name="connsiteY14" fmla="*/ 215935 h 599178"/>
              <a:gd name="connsiteX15" fmla="*/ 82214 w 88952"/>
              <a:gd name="connsiteY15" fmla="*/ 161960 h 599178"/>
              <a:gd name="connsiteX16" fmla="*/ 59989 w 88952"/>
              <a:gd name="connsiteY16" fmla="*/ 35 h 5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52" h="599178">
                <a:moveTo>
                  <a:pt x="59989" y="35"/>
                </a:moveTo>
                <a:cubicBezTo>
                  <a:pt x="61047" y="-2082"/>
                  <a:pt x="92797" y="90523"/>
                  <a:pt x="88564" y="149260"/>
                </a:cubicBezTo>
                <a:cubicBezTo>
                  <a:pt x="84331" y="207997"/>
                  <a:pt x="42527" y="323885"/>
                  <a:pt x="34589" y="352460"/>
                </a:cubicBezTo>
                <a:cubicBezTo>
                  <a:pt x="26651" y="381035"/>
                  <a:pt x="45701" y="304835"/>
                  <a:pt x="40939" y="320710"/>
                </a:cubicBezTo>
                <a:cubicBezTo>
                  <a:pt x="36177" y="336585"/>
                  <a:pt x="6014" y="401673"/>
                  <a:pt x="6014" y="447710"/>
                </a:cubicBezTo>
                <a:cubicBezTo>
                  <a:pt x="6014" y="493747"/>
                  <a:pt x="40410" y="581589"/>
                  <a:pt x="40939" y="596935"/>
                </a:cubicBezTo>
                <a:cubicBezTo>
                  <a:pt x="41468" y="612281"/>
                  <a:pt x="11306" y="544018"/>
                  <a:pt x="9189" y="539785"/>
                </a:cubicBezTo>
                <a:cubicBezTo>
                  <a:pt x="7072" y="535552"/>
                  <a:pt x="29297" y="582647"/>
                  <a:pt x="28239" y="571535"/>
                </a:cubicBezTo>
                <a:cubicBezTo>
                  <a:pt x="27181" y="560423"/>
                  <a:pt x="6014" y="496923"/>
                  <a:pt x="2839" y="473110"/>
                </a:cubicBezTo>
                <a:cubicBezTo>
                  <a:pt x="-336" y="449298"/>
                  <a:pt x="-3511" y="457764"/>
                  <a:pt x="9189" y="428660"/>
                </a:cubicBezTo>
                <a:cubicBezTo>
                  <a:pt x="21889" y="399556"/>
                  <a:pt x="74277" y="312243"/>
                  <a:pt x="79039" y="298485"/>
                </a:cubicBezTo>
                <a:cubicBezTo>
                  <a:pt x="83801" y="284727"/>
                  <a:pt x="43056" y="351402"/>
                  <a:pt x="37764" y="346110"/>
                </a:cubicBezTo>
                <a:cubicBezTo>
                  <a:pt x="32472" y="340818"/>
                  <a:pt x="44643" y="296897"/>
                  <a:pt x="47289" y="266735"/>
                </a:cubicBezTo>
                <a:cubicBezTo>
                  <a:pt x="49935" y="236573"/>
                  <a:pt x="51522" y="173602"/>
                  <a:pt x="53639" y="165135"/>
                </a:cubicBezTo>
                <a:cubicBezTo>
                  <a:pt x="55756" y="156668"/>
                  <a:pt x="55226" y="216464"/>
                  <a:pt x="59989" y="215935"/>
                </a:cubicBezTo>
                <a:cubicBezTo>
                  <a:pt x="64752" y="215406"/>
                  <a:pt x="80097" y="191593"/>
                  <a:pt x="82214" y="161960"/>
                </a:cubicBezTo>
                <a:cubicBezTo>
                  <a:pt x="84331" y="132327"/>
                  <a:pt x="58931" y="2152"/>
                  <a:pt x="59989" y="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A4428677-6F2C-2044-1614-F68E8DB2C993}"/>
              </a:ext>
            </a:extLst>
          </p:cNvPr>
          <p:cNvSpPr/>
          <p:nvPr/>
        </p:nvSpPr>
        <p:spPr>
          <a:xfrm>
            <a:off x="3123183" y="3038358"/>
            <a:ext cx="56383" cy="670891"/>
          </a:xfrm>
          <a:custGeom>
            <a:avLst/>
            <a:gdLst>
              <a:gd name="connsiteX0" fmla="*/ 1017 w 56383"/>
              <a:gd name="connsiteY0" fmla="*/ 117 h 670891"/>
              <a:gd name="connsiteX1" fmla="*/ 7367 w 56383"/>
              <a:gd name="connsiteY1" fmla="*/ 196967 h 670891"/>
              <a:gd name="connsiteX2" fmla="*/ 16892 w 56383"/>
              <a:gd name="connsiteY2" fmla="*/ 165217 h 670891"/>
              <a:gd name="connsiteX3" fmla="*/ 29592 w 56383"/>
              <a:gd name="connsiteY3" fmla="*/ 317617 h 670891"/>
              <a:gd name="connsiteX4" fmla="*/ 29592 w 56383"/>
              <a:gd name="connsiteY4" fmla="*/ 289042 h 670891"/>
              <a:gd name="connsiteX5" fmla="*/ 26417 w 56383"/>
              <a:gd name="connsiteY5" fmla="*/ 476367 h 670891"/>
              <a:gd name="connsiteX6" fmla="*/ 29592 w 56383"/>
              <a:gd name="connsiteY6" fmla="*/ 593842 h 670891"/>
              <a:gd name="connsiteX7" fmla="*/ 26417 w 56383"/>
              <a:gd name="connsiteY7" fmla="*/ 568442 h 670891"/>
              <a:gd name="connsiteX8" fmla="*/ 54992 w 56383"/>
              <a:gd name="connsiteY8" fmla="*/ 670042 h 670891"/>
              <a:gd name="connsiteX9" fmla="*/ 48642 w 56383"/>
              <a:gd name="connsiteY9" fmla="*/ 612892 h 670891"/>
              <a:gd name="connsiteX10" fmla="*/ 20067 w 56383"/>
              <a:gd name="connsiteY10" fmla="*/ 539867 h 670891"/>
              <a:gd name="connsiteX11" fmla="*/ 23242 w 56383"/>
              <a:gd name="connsiteY11" fmla="*/ 390642 h 670891"/>
              <a:gd name="connsiteX12" fmla="*/ 26417 w 56383"/>
              <a:gd name="connsiteY12" fmla="*/ 396992 h 670891"/>
              <a:gd name="connsiteX13" fmla="*/ 10542 w 56383"/>
              <a:gd name="connsiteY13" fmla="*/ 225542 h 670891"/>
              <a:gd name="connsiteX14" fmla="*/ 32767 w 56383"/>
              <a:gd name="connsiteY14" fmla="*/ 358892 h 670891"/>
              <a:gd name="connsiteX15" fmla="*/ 48642 w 56383"/>
              <a:gd name="connsiteY15" fmla="*/ 200142 h 670891"/>
              <a:gd name="connsiteX16" fmla="*/ 29592 w 56383"/>
              <a:gd name="connsiteY16" fmla="*/ 228717 h 670891"/>
              <a:gd name="connsiteX17" fmla="*/ 1017 w 56383"/>
              <a:gd name="connsiteY17" fmla="*/ 117 h 6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383" h="670891">
                <a:moveTo>
                  <a:pt x="1017" y="117"/>
                </a:moveTo>
                <a:cubicBezTo>
                  <a:pt x="-2687" y="-5175"/>
                  <a:pt x="4721" y="169450"/>
                  <a:pt x="7367" y="196967"/>
                </a:cubicBezTo>
                <a:cubicBezTo>
                  <a:pt x="10013" y="224484"/>
                  <a:pt x="13188" y="145109"/>
                  <a:pt x="16892" y="165217"/>
                </a:cubicBezTo>
                <a:cubicBezTo>
                  <a:pt x="20596" y="185325"/>
                  <a:pt x="27475" y="296980"/>
                  <a:pt x="29592" y="317617"/>
                </a:cubicBezTo>
                <a:cubicBezTo>
                  <a:pt x="31709" y="338254"/>
                  <a:pt x="30121" y="262584"/>
                  <a:pt x="29592" y="289042"/>
                </a:cubicBezTo>
                <a:cubicBezTo>
                  <a:pt x="29063" y="315500"/>
                  <a:pt x="26417" y="425567"/>
                  <a:pt x="26417" y="476367"/>
                </a:cubicBezTo>
                <a:cubicBezTo>
                  <a:pt x="26417" y="527167"/>
                  <a:pt x="29592" y="578496"/>
                  <a:pt x="29592" y="593842"/>
                </a:cubicBezTo>
                <a:cubicBezTo>
                  <a:pt x="29592" y="609188"/>
                  <a:pt x="22184" y="555742"/>
                  <a:pt x="26417" y="568442"/>
                </a:cubicBezTo>
                <a:cubicBezTo>
                  <a:pt x="30650" y="581142"/>
                  <a:pt x="51288" y="662634"/>
                  <a:pt x="54992" y="670042"/>
                </a:cubicBezTo>
                <a:cubicBezTo>
                  <a:pt x="58696" y="677450"/>
                  <a:pt x="54463" y="634588"/>
                  <a:pt x="48642" y="612892"/>
                </a:cubicBezTo>
                <a:cubicBezTo>
                  <a:pt x="42821" y="591196"/>
                  <a:pt x="24300" y="576909"/>
                  <a:pt x="20067" y="539867"/>
                </a:cubicBezTo>
                <a:cubicBezTo>
                  <a:pt x="15834" y="502825"/>
                  <a:pt x="22184" y="414454"/>
                  <a:pt x="23242" y="390642"/>
                </a:cubicBezTo>
                <a:cubicBezTo>
                  <a:pt x="24300" y="366830"/>
                  <a:pt x="28534" y="424509"/>
                  <a:pt x="26417" y="396992"/>
                </a:cubicBezTo>
                <a:cubicBezTo>
                  <a:pt x="24300" y="369475"/>
                  <a:pt x="9484" y="231892"/>
                  <a:pt x="10542" y="225542"/>
                </a:cubicBezTo>
                <a:cubicBezTo>
                  <a:pt x="11600" y="219192"/>
                  <a:pt x="26417" y="363125"/>
                  <a:pt x="32767" y="358892"/>
                </a:cubicBezTo>
                <a:cubicBezTo>
                  <a:pt x="39117" y="354659"/>
                  <a:pt x="49171" y="221838"/>
                  <a:pt x="48642" y="200142"/>
                </a:cubicBezTo>
                <a:cubicBezTo>
                  <a:pt x="48113" y="178446"/>
                  <a:pt x="34354" y="255704"/>
                  <a:pt x="29592" y="228717"/>
                </a:cubicBezTo>
                <a:cubicBezTo>
                  <a:pt x="24830" y="201730"/>
                  <a:pt x="4721" y="5409"/>
                  <a:pt x="1017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B88293E4-B820-AA78-C270-F56C86B63D22}"/>
              </a:ext>
            </a:extLst>
          </p:cNvPr>
          <p:cNvSpPr/>
          <p:nvPr/>
        </p:nvSpPr>
        <p:spPr>
          <a:xfrm>
            <a:off x="3098721" y="3492495"/>
            <a:ext cx="84892" cy="287584"/>
          </a:xfrm>
          <a:custGeom>
            <a:avLst/>
            <a:gdLst>
              <a:gd name="connsiteX0" fmla="*/ 47704 w 84892"/>
              <a:gd name="connsiteY0" fmla="*/ 5 h 287584"/>
              <a:gd name="connsiteX1" fmla="*/ 28654 w 84892"/>
              <a:gd name="connsiteY1" fmla="*/ 187330 h 287584"/>
              <a:gd name="connsiteX2" fmla="*/ 54054 w 84892"/>
              <a:gd name="connsiteY2" fmla="*/ 247655 h 287584"/>
              <a:gd name="connsiteX3" fmla="*/ 35004 w 84892"/>
              <a:gd name="connsiteY3" fmla="*/ 228605 h 287584"/>
              <a:gd name="connsiteX4" fmla="*/ 82629 w 84892"/>
              <a:gd name="connsiteY4" fmla="*/ 285755 h 287584"/>
              <a:gd name="connsiteX5" fmla="*/ 69929 w 84892"/>
              <a:gd name="connsiteY5" fmla="*/ 266705 h 287584"/>
              <a:gd name="connsiteX6" fmla="*/ 6429 w 84892"/>
              <a:gd name="connsiteY6" fmla="*/ 200030 h 287584"/>
              <a:gd name="connsiteX7" fmla="*/ 9604 w 84892"/>
              <a:gd name="connsiteY7" fmla="*/ 215905 h 287584"/>
              <a:gd name="connsiteX8" fmla="*/ 79 w 84892"/>
              <a:gd name="connsiteY8" fmla="*/ 149230 h 287584"/>
              <a:gd name="connsiteX9" fmla="*/ 6429 w 84892"/>
              <a:gd name="connsiteY9" fmla="*/ 168280 h 287584"/>
              <a:gd name="connsiteX10" fmla="*/ 28654 w 84892"/>
              <a:gd name="connsiteY10" fmla="*/ 117480 h 287584"/>
              <a:gd name="connsiteX11" fmla="*/ 19129 w 84892"/>
              <a:gd name="connsiteY11" fmla="*/ 193680 h 287584"/>
              <a:gd name="connsiteX12" fmla="*/ 47704 w 84892"/>
              <a:gd name="connsiteY12" fmla="*/ 5 h 2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892" h="287584">
                <a:moveTo>
                  <a:pt x="47704" y="5"/>
                </a:moveTo>
                <a:cubicBezTo>
                  <a:pt x="49292" y="-1053"/>
                  <a:pt x="27596" y="146055"/>
                  <a:pt x="28654" y="187330"/>
                </a:cubicBezTo>
                <a:cubicBezTo>
                  <a:pt x="29712" y="228605"/>
                  <a:pt x="52996" y="240776"/>
                  <a:pt x="54054" y="247655"/>
                </a:cubicBezTo>
                <a:cubicBezTo>
                  <a:pt x="55112" y="254534"/>
                  <a:pt x="30242" y="222255"/>
                  <a:pt x="35004" y="228605"/>
                </a:cubicBezTo>
                <a:cubicBezTo>
                  <a:pt x="39766" y="234955"/>
                  <a:pt x="82629" y="285755"/>
                  <a:pt x="82629" y="285755"/>
                </a:cubicBezTo>
                <a:cubicBezTo>
                  <a:pt x="88450" y="292105"/>
                  <a:pt x="82629" y="280993"/>
                  <a:pt x="69929" y="266705"/>
                </a:cubicBezTo>
                <a:cubicBezTo>
                  <a:pt x="57229" y="252418"/>
                  <a:pt x="6429" y="200030"/>
                  <a:pt x="6429" y="200030"/>
                </a:cubicBezTo>
                <a:cubicBezTo>
                  <a:pt x="-3625" y="191563"/>
                  <a:pt x="10662" y="224372"/>
                  <a:pt x="9604" y="215905"/>
                </a:cubicBezTo>
                <a:cubicBezTo>
                  <a:pt x="8546" y="207438"/>
                  <a:pt x="79" y="149230"/>
                  <a:pt x="79" y="149230"/>
                </a:cubicBezTo>
                <a:cubicBezTo>
                  <a:pt x="-450" y="141293"/>
                  <a:pt x="1666" y="173572"/>
                  <a:pt x="6429" y="168280"/>
                </a:cubicBezTo>
                <a:cubicBezTo>
                  <a:pt x="11191" y="162988"/>
                  <a:pt x="26537" y="113247"/>
                  <a:pt x="28654" y="117480"/>
                </a:cubicBezTo>
                <a:cubicBezTo>
                  <a:pt x="30771" y="121713"/>
                  <a:pt x="11191" y="214847"/>
                  <a:pt x="19129" y="193680"/>
                </a:cubicBezTo>
                <a:cubicBezTo>
                  <a:pt x="27066" y="172513"/>
                  <a:pt x="46116" y="1063"/>
                  <a:pt x="477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726B4945-59EE-37CC-FCA3-903FFF3DDCCA}"/>
              </a:ext>
            </a:extLst>
          </p:cNvPr>
          <p:cNvSpPr/>
          <p:nvPr/>
        </p:nvSpPr>
        <p:spPr>
          <a:xfrm>
            <a:off x="3187621" y="3555883"/>
            <a:ext cx="119930" cy="217968"/>
          </a:xfrm>
          <a:custGeom>
            <a:avLst/>
            <a:gdLst>
              <a:gd name="connsiteX0" fmla="*/ 79 w 119930"/>
              <a:gd name="connsiteY0" fmla="*/ 117 h 217968"/>
              <a:gd name="connsiteX1" fmla="*/ 44529 w 119930"/>
              <a:gd name="connsiteY1" fmla="*/ 117592 h 217968"/>
              <a:gd name="connsiteX2" fmla="*/ 35004 w 119930"/>
              <a:gd name="connsiteY2" fmla="*/ 216017 h 217968"/>
              <a:gd name="connsiteX3" fmla="*/ 79454 w 119930"/>
              <a:gd name="connsiteY3" fmla="*/ 177917 h 217968"/>
              <a:gd name="connsiteX4" fmla="*/ 108029 w 119930"/>
              <a:gd name="connsiteY4" fmla="*/ 114417 h 217968"/>
              <a:gd name="connsiteX5" fmla="*/ 76279 w 119930"/>
              <a:gd name="connsiteY5" fmla="*/ 31867 h 217968"/>
              <a:gd name="connsiteX6" fmla="*/ 117554 w 119930"/>
              <a:gd name="connsiteY6" fmla="*/ 123942 h 217968"/>
              <a:gd name="connsiteX7" fmla="*/ 108029 w 119930"/>
              <a:gd name="connsiteY7" fmla="*/ 158867 h 217968"/>
              <a:gd name="connsiteX8" fmla="*/ 50879 w 119930"/>
              <a:gd name="connsiteY8" fmla="*/ 212842 h 217968"/>
              <a:gd name="connsiteX9" fmla="*/ 88979 w 119930"/>
              <a:gd name="connsiteY9" fmla="*/ 162042 h 217968"/>
              <a:gd name="connsiteX10" fmla="*/ 31829 w 119930"/>
              <a:gd name="connsiteY10" fmla="*/ 203317 h 217968"/>
              <a:gd name="connsiteX11" fmla="*/ 57229 w 119930"/>
              <a:gd name="connsiteY11" fmla="*/ 139817 h 217968"/>
              <a:gd name="connsiteX12" fmla="*/ 79 w 119930"/>
              <a:gd name="connsiteY12" fmla="*/ 117 h 21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930" h="217968">
                <a:moveTo>
                  <a:pt x="79" y="117"/>
                </a:moveTo>
                <a:cubicBezTo>
                  <a:pt x="-2038" y="-3587"/>
                  <a:pt x="38708" y="81609"/>
                  <a:pt x="44529" y="117592"/>
                </a:cubicBezTo>
                <a:cubicBezTo>
                  <a:pt x="50350" y="153575"/>
                  <a:pt x="29183" y="205963"/>
                  <a:pt x="35004" y="216017"/>
                </a:cubicBezTo>
                <a:cubicBezTo>
                  <a:pt x="40825" y="226071"/>
                  <a:pt x="67283" y="194850"/>
                  <a:pt x="79454" y="177917"/>
                </a:cubicBezTo>
                <a:cubicBezTo>
                  <a:pt x="91625" y="160984"/>
                  <a:pt x="108558" y="138759"/>
                  <a:pt x="108029" y="114417"/>
                </a:cubicBezTo>
                <a:cubicBezTo>
                  <a:pt x="107500" y="90075"/>
                  <a:pt x="74692" y="30280"/>
                  <a:pt x="76279" y="31867"/>
                </a:cubicBezTo>
                <a:cubicBezTo>
                  <a:pt x="77866" y="33454"/>
                  <a:pt x="112262" y="102776"/>
                  <a:pt x="117554" y="123942"/>
                </a:cubicBezTo>
                <a:cubicBezTo>
                  <a:pt x="122846" y="145108"/>
                  <a:pt x="119141" y="144051"/>
                  <a:pt x="108029" y="158867"/>
                </a:cubicBezTo>
                <a:cubicBezTo>
                  <a:pt x="96917" y="173683"/>
                  <a:pt x="54054" y="212313"/>
                  <a:pt x="50879" y="212842"/>
                </a:cubicBezTo>
                <a:cubicBezTo>
                  <a:pt x="47704" y="213371"/>
                  <a:pt x="92154" y="163629"/>
                  <a:pt x="88979" y="162042"/>
                </a:cubicBezTo>
                <a:cubicBezTo>
                  <a:pt x="85804" y="160455"/>
                  <a:pt x="37121" y="207021"/>
                  <a:pt x="31829" y="203317"/>
                </a:cubicBezTo>
                <a:cubicBezTo>
                  <a:pt x="26537" y="199613"/>
                  <a:pt x="59875" y="172096"/>
                  <a:pt x="57229" y="139817"/>
                </a:cubicBezTo>
                <a:cubicBezTo>
                  <a:pt x="54583" y="107538"/>
                  <a:pt x="2196" y="3821"/>
                  <a:pt x="79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EBE65E8F-8725-E987-329F-3EBCE5DD892C}"/>
              </a:ext>
            </a:extLst>
          </p:cNvPr>
          <p:cNvSpPr/>
          <p:nvPr/>
        </p:nvSpPr>
        <p:spPr>
          <a:xfrm>
            <a:off x="3123466" y="3727336"/>
            <a:ext cx="209622" cy="47745"/>
          </a:xfrm>
          <a:custGeom>
            <a:avLst/>
            <a:gdLst>
              <a:gd name="connsiteX0" fmla="*/ 734 w 209622"/>
              <a:gd name="connsiteY0" fmla="*/ 15989 h 47745"/>
              <a:gd name="connsiteX1" fmla="*/ 64234 w 209622"/>
              <a:gd name="connsiteY1" fmla="*/ 114 h 47745"/>
              <a:gd name="connsiteX2" fmla="*/ 203934 w 209622"/>
              <a:gd name="connsiteY2" fmla="*/ 25514 h 47745"/>
              <a:gd name="connsiteX3" fmla="*/ 172184 w 209622"/>
              <a:gd name="connsiteY3" fmla="*/ 9639 h 47745"/>
              <a:gd name="connsiteX4" fmla="*/ 76934 w 209622"/>
              <a:gd name="connsiteY4" fmla="*/ 47739 h 47745"/>
              <a:gd name="connsiteX5" fmla="*/ 102334 w 209622"/>
              <a:gd name="connsiteY5" fmla="*/ 12814 h 47745"/>
              <a:gd name="connsiteX6" fmla="*/ 734 w 209622"/>
              <a:gd name="connsiteY6" fmla="*/ 15989 h 4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22" h="47745">
                <a:moveTo>
                  <a:pt x="734" y="15989"/>
                </a:moveTo>
                <a:cubicBezTo>
                  <a:pt x="-5616" y="13872"/>
                  <a:pt x="30367" y="-1473"/>
                  <a:pt x="64234" y="114"/>
                </a:cubicBezTo>
                <a:cubicBezTo>
                  <a:pt x="98101" y="1701"/>
                  <a:pt x="185942" y="23927"/>
                  <a:pt x="203934" y="25514"/>
                </a:cubicBezTo>
                <a:cubicBezTo>
                  <a:pt x="221926" y="27102"/>
                  <a:pt x="193351" y="5935"/>
                  <a:pt x="172184" y="9639"/>
                </a:cubicBezTo>
                <a:cubicBezTo>
                  <a:pt x="151017" y="13343"/>
                  <a:pt x="88576" y="47210"/>
                  <a:pt x="76934" y="47739"/>
                </a:cubicBezTo>
                <a:cubicBezTo>
                  <a:pt x="65292" y="48268"/>
                  <a:pt x="112388" y="18106"/>
                  <a:pt x="102334" y="12814"/>
                </a:cubicBezTo>
                <a:cubicBezTo>
                  <a:pt x="92280" y="7522"/>
                  <a:pt x="7084" y="18106"/>
                  <a:pt x="734" y="159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BAFD57D7-97D2-4EAE-6911-7058D53FDDDC}"/>
              </a:ext>
            </a:extLst>
          </p:cNvPr>
          <p:cNvSpPr/>
          <p:nvPr/>
        </p:nvSpPr>
        <p:spPr>
          <a:xfrm>
            <a:off x="3086095" y="3079572"/>
            <a:ext cx="45204" cy="573103"/>
          </a:xfrm>
          <a:custGeom>
            <a:avLst/>
            <a:gdLst>
              <a:gd name="connsiteX0" fmla="*/ 5 w 45204"/>
              <a:gd name="connsiteY0" fmla="*/ 178 h 573103"/>
              <a:gd name="connsiteX1" fmla="*/ 41280 w 45204"/>
              <a:gd name="connsiteY1" fmla="*/ 158928 h 573103"/>
              <a:gd name="connsiteX2" fmla="*/ 41280 w 45204"/>
              <a:gd name="connsiteY2" fmla="*/ 146228 h 573103"/>
              <a:gd name="connsiteX3" fmla="*/ 25405 w 45204"/>
              <a:gd name="connsiteY3" fmla="*/ 282753 h 573103"/>
              <a:gd name="connsiteX4" fmla="*/ 34930 w 45204"/>
              <a:gd name="connsiteY4" fmla="*/ 365303 h 573103"/>
              <a:gd name="connsiteX5" fmla="*/ 38105 w 45204"/>
              <a:gd name="connsiteY5" fmla="*/ 317678 h 573103"/>
              <a:gd name="connsiteX6" fmla="*/ 38105 w 45204"/>
              <a:gd name="connsiteY6" fmla="*/ 431978 h 573103"/>
              <a:gd name="connsiteX7" fmla="*/ 12705 w 45204"/>
              <a:gd name="connsiteY7" fmla="*/ 571678 h 573103"/>
              <a:gd name="connsiteX8" fmla="*/ 44455 w 45204"/>
              <a:gd name="connsiteY8" fmla="*/ 339903 h 573103"/>
              <a:gd name="connsiteX9" fmla="*/ 34930 w 45204"/>
              <a:gd name="connsiteY9" fmla="*/ 320853 h 573103"/>
              <a:gd name="connsiteX10" fmla="*/ 31755 w 45204"/>
              <a:gd name="connsiteY10" fmla="*/ 222428 h 573103"/>
              <a:gd name="connsiteX11" fmla="*/ 22230 w 45204"/>
              <a:gd name="connsiteY11" fmla="*/ 174803 h 573103"/>
              <a:gd name="connsiteX12" fmla="*/ 38105 w 45204"/>
              <a:gd name="connsiteY12" fmla="*/ 197028 h 573103"/>
              <a:gd name="connsiteX13" fmla="*/ 5 w 45204"/>
              <a:gd name="connsiteY13" fmla="*/ 178 h 57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04" h="573103">
                <a:moveTo>
                  <a:pt x="5" y="178"/>
                </a:moveTo>
                <a:cubicBezTo>
                  <a:pt x="534" y="-6172"/>
                  <a:pt x="41280" y="158928"/>
                  <a:pt x="41280" y="158928"/>
                </a:cubicBezTo>
                <a:cubicBezTo>
                  <a:pt x="48159" y="183270"/>
                  <a:pt x="43926" y="125591"/>
                  <a:pt x="41280" y="146228"/>
                </a:cubicBezTo>
                <a:cubicBezTo>
                  <a:pt x="38634" y="166865"/>
                  <a:pt x="26463" y="246241"/>
                  <a:pt x="25405" y="282753"/>
                </a:cubicBezTo>
                <a:cubicBezTo>
                  <a:pt x="24347" y="319265"/>
                  <a:pt x="32813" y="359482"/>
                  <a:pt x="34930" y="365303"/>
                </a:cubicBezTo>
                <a:cubicBezTo>
                  <a:pt x="37047" y="371124"/>
                  <a:pt x="37576" y="306566"/>
                  <a:pt x="38105" y="317678"/>
                </a:cubicBezTo>
                <a:cubicBezTo>
                  <a:pt x="38634" y="328790"/>
                  <a:pt x="42338" y="389645"/>
                  <a:pt x="38105" y="431978"/>
                </a:cubicBezTo>
                <a:cubicBezTo>
                  <a:pt x="33872" y="474311"/>
                  <a:pt x="11647" y="587024"/>
                  <a:pt x="12705" y="571678"/>
                </a:cubicBezTo>
                <a:cubicBezTo>
                  <a:pt x="13763" y="556332"/>
                  <a:pt x="44455" y="339903"/>
                  <a:pt x="44455" y="339903"/>
                </a:cubicBezTo>
                <a:cubicBezTo>
                  <a:pt x="48159" y="298099"/>
                  <a:pt x="37047" y="340432"/>
                  <a:pt x="34930" y="320853"/>
                </a:cubicBezTo>
                <a:cubicBezTo>
                  <a:pt x="32813" y="301274"/>
                  <a:pt x="33872" y="246770"/>
                  <a:pt x="31755" y="222428"/>
                </a:cubicBezTo>
                <a:cubicBezTo>
                  <a:pt x="29638" y="198086"/>
                  <a:pt x="21172" y="179036"/>
                  <a:pt x="22230" y="174803"/>
                </a:cubicBezTo>
                <a:cubicBezTo>
                  <a:pt x="23288" y="170570"/>
                  <a:pt x="40222" y="220311"/>
                  <a:pt x="38105" y="197028"/>
                </a:cubicBezTo>
                <a:cubicBezTo>
                  <a:pt x="35988" y="173745"/>
                  <a:pt x="-524" y="6528"/>
                  <a:pt x="5" y="1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F1AAF60C-793A-C9ED-F7BA-4D3C76AC653E}"/>
              </a:ext>
            </a:extLst>
          </p:cNvPr>
          <p:cNvSpPr/>
          <p:nvPr/>
        </p:nvSpPr>
        <p:spPr>
          <a:xfrm>
            <a:off x="3043914" y="3578207"/>
            <a:ext cx="96636" cy="204284"/>
          </a:xfrm>
          <a:custGeom>
            <a:avLst/>
            <a:gdLst>
              <a:gd name="connsiteX0" fmla="*/ 13611 w 96636"/>
              <a:gd name="connsiteY0" fmla="*/ 18 h 204284"/>
              <a:gd name="connsiteX1" fmla="*/ 911 w 96636"/>
              <a:gd name="connsiteY1" fmla="*/ 130193 h 204284"/>
              <a:gd name="connsiteX2" fmla="*/ 42186 w 96636"/>
              <a:gd name="connsiteY2" fmla="*/ 177818 h 204284"/>
              <a:gd name="connsiteX3" fmla="*/ 23136 w 96636"/>
              <a:gd name="connsiteY3" fmla="*/ 161943 h 204284"/>
              <a:gd name="connsiteX4" fmla="*/ 92986 w 96636"/>
              <a:gd name="connsiteY4" fmla="*/ 203218 h 204284"/>
              <a:gd name="connsiteX5" fmla="*/ 83461 w 96636"/>
              <a:gd name="connsiteY5" fmla="*/ 187343 h 204284"/>
              <a:gd name="connsiteX6" fmla="*/ 54886 w 96636"/>
              <a:gd name="connsiteY6" fmla="*/ 136543 h 204284"/>
              <a:gd name="connsiteX7" fmla="*/ 64411 w 96636"/>
              <a:gd name="connsiteY7" fmla="*/ 95268 h 204284"/>
              <a:gd name="connsiteX8" fmla="*/ 64411 w 96636"/>
              <a:gd name="connsiteY8" fmla="*/ 149243 h 204284"/>
              <a:gd name="connsiteX9" fmla="*/ 67586 w 96636"/>
              <a:gd name="connsiteY9" fmla="*/ 180993 h 204284"/>
              <a:gd name="connsiteX10" fmla="*/ 42186 w 96636"/>
              <a:gd name="connsiteY10" fmla="*/ 155593 h 204284"/>
              <a:gd name="connsiteX11" fmla="*/ 35836 w 96636"/>
              <a:gd name="connsiteY11" fmla="*/ 50818 h 204284"/>
              <a:gd name="connsiteX12" fmla="*/ 32661 w 96636"/>
              <a:gd name="connsiteY12" fmla="*/ 155593 h 204284"/>
              <a:gd name="connsiteX13" fmla="*/ 13611 w 96636"/>
              <a:gd name="connsiteY13" fmla="*/ 139718 h 204284"/>
              <a:gd name="connsiteX14" fmla="*/ 13611 w 96636"/>
              <a:gd name="connsiteY14" fmla="*/ 18 h 20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636" h="204284">
                <a:moveTo>
                  <a:pt x="13611" y="18"/>
                </a:moveTo>
                <a:cubicBezTo>
                  <a:pt x="11494" y="-1570"/>
                  <a:pt x="-3851" y="100560"/>
                  <a:pt x="911" y="130193"/>
                </a:cubicBezTo>
                <a:cubicBezTo>
                  <a:pt x="5673" y="159826"/>
                  <a:pt x="38482" y="172526"/>
                  <a:pt x="42186" y="177818"/>
                </a:cubicBezTo>
                <a:cubicBezTo>
                  <a:pt x="45890" y="183110"/>
                  <a:pt x="14669" y="157710"/>
                  <a:pt x="23136" y="161943"/>
                </a:cubicBezTo>
                <a:cubicBezTo>
                  <a:pt x="31603" y="166176"/>
                  <a:pt x="92986" y="203218"/>
                  <a:pt x="92986" y="203218"/>
                </a:cubicBezTo>
                <a:cubicBezTo>
                  <a:pt x="103040" y="207451"/>
                  <a:pt x="89811" y="198455"/>
                  <a:pt x="83461" y="187343"/>
                </a:cubicBezTo>
                <a:cubicBezTo>
                  <a:pt x="77111" y="176231"/>
                  <a:pt x="58061" y="151889"/>
                  <a:pt x="54886" y="136543"/>
                </a:cubicBezTo>
                <a:cubicBezTo>
                  <a:pt x="51711" y="121197"/>
                  <a:pt x="62823" y="93151"/>
                  <a:pt x="64411" y="95268"/>
                </a:cubicBezTo>
                <a:cubicBezTo>
                  <a:pt x="65999" y="97385"/>
                  <a:pt x="63882" y="134956"/>
                  <a:pt x="64411" y="149243"/>
                </a:cubicBezTo>
                <a:cubicBezTo>
                  <a:pt x="64940" y="163531"/>
                  <a:pt x="71290" y="179935"/>
                  <a:pt x="67586" y="180993"/>
                </a:cubicBezTo>
                <a:cubicBezTo>
                  <a:pt x="63882" y="182051"/>
                  <a:pt x="47478" y="177289"/>
                  <a:pt x="42186" y="155593"/>
                </a:cubicBezTo>
                <a:cubicBezTo>
                  <a:pt x="36894" y="133897"/>
                  <a:pt x="37423" y="50818"/>
                  <a:pt x="35836" y="50818"/>
                </a:cubicBezTo>
                <a:cubicBezTo>
                  <a:pt x="34249" y="50818"/>
                  <a:pt x="32661" y="155593"/>
                  <a:pt x="32661" y="155593"/>
                </a:cubicBezTo>
                <a:cubicBezTo>
                  <a:pt x="28957" y="170410"/>
                  <a:pt x="15728" y="161943"/>
                  <a:pt x="13611" y="139718"/>
                </a:cubicBezTo>
                <a:cubicBezTo>
                  <a:pt x="11494" y="117493"/>
                  <a:pt x="15728" y="1606"/>
                  <a:pt x="13611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4CD62F13-ADB9-8E13-F81D-B0A889BD6D55}"/>
              </a:ext>
            </a:extLst>
          </p:cNvPr>
          <p:cNvSpPr/>
          <p:nvPr/>
        </p:nvSpPr>
        <p:spPr>
          <a:xfrm>
            <a:off x="3263282" y="3450694"/>
            <a:ext cx="124449" cy="311753"/>
          </a:xfrm>
          <a:custGeom>
            <a:avLst/>
            <a:gdLst>
              <a:gd name="connsiteX0" fmla="*/ 35543 w 124449"/>
              <a:gd name="connsiteY0" fmla="*/ 531 h 311753"/>
              <a:gd name="connsiteX1" fmla="*/ 26018 w 124449"/>
              <a:gd name="connsiteY1" fmla="*/ 98956 h 311753"/>
              <a:gd name="connsiteX2" fmla="*/ 54593 w 124449"/>
              <a:gd name="connsiteY2" fmla="*/ 203731 h 311753"/>
              <a:gd name="connsiteX3" fmla="*/ 48243 w 124449"/>
              <a:gd name="connsiteY3" fmla="*/ 254531 h 311753"/>
              <a:gd name="connsiteX4" fmla="*/ 89518 w 124449"/>
              <a:gd name="connsiteY4" fmla="*/ 222781 h 311753"/>
              <a:gd name="connsiteX5" fmla="*/ 76818 w 124449"/>
              <a:gd name="connsiteY5" fmla="*/ 311681 h 311753"/>
              <a:gd name="connsiteX6" fmla="*/ 86343 w 124449"/>
              <a:gd name="connsiteY6" fmla="*/ 235481 h 311753"/>
              <a:gd name="connsiteX7" fmla="*/ 124443 w 124449"/>
              <a:gd name="connsiteY7" fmla="*/ 111656 h 311753"/>
              <a:gd name="connsiteX8" fmla="*/ 83168 w 124449"/>
              <a:gd name="connsiteY8" fmla="*/ 219606 h 311753"/>
              <a:gd name="connsiteX9" fmla="*/ 70468 w 124449"/>
              <a:gd name="connsiteY9" fmla="*/ 194206 h 311753"/>
              <a:gd name="connsiteX10" fmla="*/ 67293 w 124449"/>
              <a:gd name="connsiteY10" fmla="*/ 114831 h 311753"/>
              <a:gd name="connsiteX11" fmla="*/ 64118 w 124449"/>
              <a:gd name="connsiteY11" fmla="*/ 194206 h 311753"/>
              <a:gd name="connsiteX12" fmla="*/ 38718 w 124449"/>
              <a:gd name="connsiteY12" fmla="*/ 149756 h 311753"/>
              <a:gd name="connsiteX13" fmla="*/ 3793 w 124449"/>
              <a:gd name="connsiteY13" fmla="*/ 114831 h 311753"/>
              <a:gd name="connsiteX14" fmla="*/ 3793 w 124449"/>
              <a:gd name="connsiteY14" fmla="*/ 143406 h 311753"/>
              <a:gd name="connsiteX15" fmla="*/ 35543 w 124449"/>
              <a:gd name="connsiteY15" fmla="*/ 531 h 3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449" h="311753">
                <a:moveTo>
                  <a:pt x="35543" y="531"/>
                </a:moveTo>
                <a:cubicBezTo>
                  <a:pt x="39247" y="-6877"/>
                  <a:pt x="22843" y="65089"/>
                  <a:pt x="26018" y="98956"/>
                </a:cubicBezTo>
                <a:cubicBezTo>
                  <a:pt x="29193" y="132823"/>
                  <a:pt x="50889" y="177802"/>
                  <a:pt x="54593" y="203731"/>
                </a:cubicBezTo>
                <a:cubicBezTo>
                  <a:pt x="58297" y="229660"/>
                  <a:pt x="42422" y="251356"/>
                  <a:pt x="48243" y="254531"/>
                </a:cubicBezTo>
                <a:cubicBezTo>
                  <a:pt x="54064" y="257706"/>
                  <a:pt x="84755" y="213256"/>
                  <a:pt x="89518" y="222781"/>
                </a:cubicBezTo>
                <a:cubicBezTo>
                  <a:pt x="94281" y="232306"/>
                  <a:pt x="77347" y="309564"/>
                  <a:pt x="76818" y="311681"/>
                </a:cubicBezTo>
                <a:cubicBezTo>
                  <a:pt x="76289" y="313798"/>
                  <a:pt x="78406" y="268818"/>
                  <a:pt x="86343" y="235481"/>
                </a:cubicBezTo>
                <a:cubicBezTo>
                  <a:pt x="94280" y="202144"/>
                  <a:pt x="124972" y="114302"/>
                  <a:pt x="124443" y="111656"/>
                </a:cubicBezTo>
                <a:cubicBezTo>
                  <a:pt x="123914" y="109010"/>
                  <a:pt x="92164" y="205848"/>
                  <a:pt x="83168" y="219606"/>
                </a:cubicBezTo>
                <a:cubicBezTo>
                  <a:pt x="74172" y="233364"/>
                  <a:pt x="73114" y="211669"/>
                  <a:pt x="70468" y="194206"/>
                </a:cubicBezTo>
                <a:cubicBezTo>
                  <a:pt x="67822" y="176743"/>
                  <a:pt x="68351" y="114831"/>
                  <a:pt x="67293" y="114831"/>
                </a:cubicBezTo>
                <a:cubicBezTo>
                  <a:pt x="66235" y="114831"/>
                  <a:pt x="68880" y="188385"/>
                  <a:pt x="64118" y="194206"/>
                </a:cubicBezTo>
                <a:cubicBezTo>
                  <a:pt x="59356" y="200027"/>
                  <a:pt x="48772" y="162985"/>
                  <a:pt x="38718" y="149756"/>
                </a:cubicBezTo>
                <a:cubicBezTo>
                  <a:pt x="28664" y="136527"/>
                  <a:pt x="9614" y="115889"/>
                  <a:pt x="3793" y="114831"/>
                </a:cubicBezTo>
                <a:cubicBezTo>
                  <a:pt x="-2028" y="113773"/>
                  <a:pt x="-440" y="158223"/>
                  <a:pt x="3793" y="143406"/>
                </a:cubicBezTo>
                <a:cubicBezTo>
                  <a:pt x="8026" y="128589"/>
                  <a:pt x="31839" y="7939"/>
                  <a:pt x="35543" y="5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89CEF28B-FECE-3944-3752-11B26EBB6877}"/>
              </a:ext>
            </a:extLst>
          </p:cNvPr>
          <p:cNvSpPr/>
          <p:nvPr/>
        </p:nvSpPr>
        <p:spPr>
          <a:xfrm>
            <a:off x="3342399" y="3500578"/>
            <a:ext cx="156364" cy="290380"/>
          </a:xfrm>
          <a:custGeom>
            <a:avLst/>
            <a:gdLst>
              <a:gd name="connsiteX0" fmla="*/ 876 w 156364"/>
              <a:gd name="connsiteY0" fmla="*/ 1447 h 290380"/>
              <a:gd name="connsiteX1" fmla="*/ 58026 w 156364"/>
              <a:gd name="connsiteY1" fmla="*/ 68122 h 290380"/>
              <a:gd name="connsiteX2" fmla="*/ 102476 w 156364"/>
              <a:gd name="connsiteY2" fmla="*/ 99872 h 290380"/>
              <a:gd name="connsiteX3" fmla="*/ 61201 w 156364"/>
              <a:gd name="connsiteY3" fmla="*/ 99872 h 290380"/>
              <a:gd name="connsiteX4" fmla="*/ 108826 w 156364"/>
              <a:gd name="connsiteY4" fmla="*/ 128447 h 290380"/>
              <a:gd name="connsiteX5" fmla="*/ 131051 w 156364"/>
              <a:gd name="connsiteY5" fmla="*/ 198297 h 290380"/>
              <a:gd name="connsiteX6" fmla="*/ 137401 w 156364"/>
              <a:gd name="connsiteY6" fmla="*/ 172897 h 290380"/>
              <a:gd name="connsiteX7" fmla="*/ 115176 w 156364"/>
              <a:gd name="connsiteY7" fmla="*/ 290372 h 290380"/>
              <a:gd name="connsiteX8" fmla="*/ 153276 w 156364"/>
              <a:gd name="connsiteY8" fmla="*/ 166547 h 290380"/>
              <a:gd name="connsiteX9" fmla="*/ 150101 w 156364"/>
              <a:gd name="connsiteY9" fmla="*/ 176072 h 290380"/>
              <a:gd name="connsiteX10" fmla="*/ 118351 w 156364"/>
              <a:gd name="connsiteY10" fmla="*/ 90347 h 290380"/>
              <a:gd name="connsiteX11" fmla="*/ 131051 w 156364"/>
              <a:gd name="connsiteY11" fmla="*/ 150672 h 290380"/>
              <a:gd name="connsiteX12" fmla="*/ 83426 w 156364"/>
              <a:gd name="connsiteY12" fmla="*/ 90347 h 290380"/>
              <a:gd name="connsiteX13" fmla="*/ 105651 w 156364"/>
              <a:gd name="connsiteY13" fmla="*/ 137972 h 290380"/>
              <a:gd name="connsiteX14" fmla="*/ 876 w 156364"/>
              <a:gd name="connsiteY14" fmla="*/ 1447 h 2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364" h="290380">
                <a:moveTo>
                  <a:pt x="876" y="1447"/>
                </a:moveTo>
                <a:cubicBezTo>
                  <a:pt x="-7062" y="-10195"/>
                  <a:pt x="41093" y="51718"/>
                  <a:pt x="58026" y="68122"/>
                </a:cubicBezTo>
                <a:cubicBezTo>
                  <a:pt x="74959" y="84526"/>
                  <a:pt x="101947" y="94580"/>
                  <a:pt x="102476" y="99872"/>
                </a:cubicBezTo>
                <a:cubicBezTo>
                  <a:pt x="103005" y="105164"/>
                  <a:pt x="60143" y="95110"/>
                  <a:pt x="61201" y="99872"/>
                </a:cubicBezTo>
                <a:cubicBezTo>
                  <a:pt x="62259" y="104634"/>
                  <a:pt x="97184" y="112043"/>
                  <a:pt x="108826" y="128447"/>
                </a:cubicBezTo>
                <a:cubicBezTo>
                  <a:pt x="120468" y="144851"/>
                  <a:pt x="126289" y="190889"/>
                  <a:pt x="131051" y="198297"/>
                </a:cubicBezTo>
                <a:cubicBezTo>
                  <a:pt x="135814" y="205705"/>
                  <a:pt x="140047" y="157551"/>
                  <a:pt x="137401" y="172897"/>
                </a:cubicBezTo>
                <a:cubicBezTo>
                  <a:pt x="134755" y="188243"/>
                  <a:pt x="112530" y="291430"/>
                  <a:pt x="115176" y="290372"/>
                </a:cubicBezTo>
                <a:cubicBezTo>
                  <a:pt x="117822" y="289314"/>
                  <a:pt x="153276" y="166547"/>
                  <a:pt x="153276" y="166547"/>
                </a:cubicBezTo>
                <a:cubicBezTo>
                  <a:pt x="159097" y="147497"/>
                  <a:pt x="155922" y="188772"/>
                  <a:pt x="150101" y="176072"/>
                </a:cubicBezTo>
                <a:cubicBezTo>
                  <a:pt x="144280" y="163372"/>
                  <a:pt x="121526" y="94580"/>
                  <a:pt x="118351" y="90347"/>
                </a:cubicBezTo>
                <a:cubicBezTo>
                  <a:pt x="115176" y="86114"/>
                  <a:pt x="136872" y="150672"/>
                  <a:pt x="131051" y="150672"/>
                </a:cubicBezTo>
                <a:cubicBezTo>
                  <a:pt x="125230" y="150672"/>
                  <a:pt x="87659" y="92464"/>
                  <a:pt x="83426" y="90347"/>
                </a:cubicBezTo>
                <a:cubicBezTo>
                  <a:pt x="79193" y="88230"/>
                  <a:pt x="120468" y="150143"/>
                  <a:pt x="105651" y="137972"/>
                </a:cubicBezTo>
                <a:cubicBezTo>
                  <a:pt x="90834" y="125801"/>
                  <a:pt x="8814" y="13089"/>
                  <a:pt x="876" y="14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C30BDD39-40FD-E093-4126-F1EE1492F143}"/>
              </a:ext>
            </a:extLst>
          </p:cNvPr>
          <p:cNvSpPr/>
          <p:nvPr/>
        </p:nvSpPr>
        <p:spPr>
          <a:xfrm>
            <a:off x="3238474" y="3676434"/>
            <a:ext cx="221182" cy="133586"/>
          </a:xfrm>
          <a:custGeom>
            <a:avLst/>
            <a:gdLst>
              <a:gd name="connsiteX0" fmla="*/ 26 w 221182"/>
              <a:gd name="connsiteY0" fmla="*/ 133566 h 133586"/>
              <a:gd name="connsiteX1" fmla="*/ 95276 w 221182"/>
              <a:gd name="connsiteY1" fmla="*/ 89116 h 133586"/>
              <a:gd name="connsiteX2" fmla="*/ 158776 w 221182"/>
              <a:gd name="connsiteY2" fmla="*/ 104991 h 133586"/>
              <a:gd name="connsiteX3" fmla="*/ 149251 w 221182"/>
              <a:gd name="connsiteY3" fmla="*/ 79591 h 133586"/>
              <a:gd name="connsiteX4" fmla="*/ 219101 w 221182"/>
              <a:gd name="connsiteY4" fmla="*/ 98641 h 133586"/>
              <a:gd name="connsiteX5" fmla="*/ 200051 w 221182"/>
              <a:gd name="connsiteY5" fmla="*/ 73241 h 133586"/>
              <a:gd name="connsiteX6" fmla="*/ 171476 w 221182"/>
              <a:gd name="connsiteY6" fmla="*/ 31966 h 133586"/>
              <a:gd name="connsiteX7" fmla="*/ 177826 w 221182"/>
              <a:gd name="connsiteY7" fmla="*/ 216 h 133586"/>
              <a:gd name="connsiteX8" fmla="*/ 171476 w 221182"/>
              <a:gd name="connsiteY8" fmla="*/ 47841 h 133586"/>
              <a:gd name="connsiteX9" fmla="*/ 190526 w 221182"/>
              <a:gd name="connsiteY9" fmla="*/ 79591 h 133586"/>
              <a:gd name="connsiteX10" fmla="*/ 114326 w 221182"/>
              <a:gd name="connsiteY10" fmla="*/ 60541 h 133586"/>
              <a:gd name="connsiteX11" fmla="*/ 152426 w 221182"/>
              <a:gd name="connsiteY11" fmla="*/ 85941 h 133586"/>
              <a:gd name="connsiteX12" fmla="*/ 104801 w 221182"/>
              <a:gd name="connsiteY12" fmla="*/ 82766 h 133586"/>
              <a:gd name="connsiteX13" fmla="*/ 26 w 221182"/>
              <a:gd name="connsiteY13" fmla="*/ 133566 h 13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1182" h="133586">
                <a:moveTo>
                  <a:pt x="26" y="133566"/>
                </a:moveTo>
                <a:cubicBezTo>
                  <a:pt x="-1562" y="134624"/>
                  <a:pt x="68818" y="93878"/>
                  <a:pt x="95276" y="89116"/>
                </a:cubicBezTo>
                <a:cubicBezTo>
                  <a:pt x="121734" y="84354"/>
                  <a:pt x="149780" y="106578"/>
                  <a:pt x="158776" y="104991"/>
                </a:cubicBezTo>
                <a:cubicBezTo>
                  <a:pt x="167772" y="103404"/>
                  <a:pt x="139197" y="80649"/>
                  <a:pt x="149251" y="79591"/>
                </a:cubicBezTo>
                <a:cubicBezTo>
                  <a:pt x="159305" y="78533"/>
                  <a:pt x="219101" y="98641"/>
                  <a:pt x="219101" y="98641"/>
                </a:cubicBezTo>
                <a:cubicBezTo>
                  <a:pt x="227568" y="97583"/>
                  <a:pt x="207989" y="84353"/>
                  <a:pt x="200051" y="73241"/>
                </a:cubicBezTo>
                <a:cubicBezTo>
                  <a:pt x="192114" y="62128"/>
                  <a:pt x="175180" y="44137"/>
                  <a:pt x="171476" y="31966"/>
                </a:cubicBezTo>
                <a:cubicBezTo>
                  <a:pt x="167772" y="19795"/>
                  <a:pt x="177826" y="-2430"/>
                  <a:pt x="177826" y="216"/>
                </a:cubicBezTo>
                <a:cubicBezTo>
                  <a:pt x="177826" y="2862"/>
                  <a:pt x="169359" y="34612"/>
                  <a:pt x="171476" y="47841"/>
                </a:cubicBezTo>
                <a:cubicBezTo>
                  <a:pt x="173593" y="61070"/>
                  <a:pt x="200051" y="77474"/>
                  <a:pt x="190526" y="79591"/>
                </a:cubicBezTo>
                <a:cubicBezTo>
                  <a:pt x="181001" y="81708"/>
                  <a:pt x="120676" y="59483"/>
                  <a:pt x="114326" y="60541"/>
                </a:cubicBezTo>
                <a:cubicBezTo>
                  <a:pt x="107976" y="61599"/>
                  <a:pt x="154013" y="82237"/>
                  <a:pt x="152426" y="85941"/>
                </a:cubicBezTo>
                <a:cubicBezTo>
                  <a:pt x="150839" y="89645"/>
                  <a:pt x="124380" y="74299"/>
                  <a:pt x="104801" y="82766"/>
                </a:cubicBezTo>
                <a:cubicBezTo>
                  <a:pt x="85222" y="91233"/>
                  <a:pt x="1614" y="132508"/>
                  <a:pt x="26" y="1335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762583F5-64E5-B729-0EBC-06184F5227DD}"/>
              </a:ext>
            </a:extLst>
          </p:cNvPr>
          <p:cNvSpPr/>
          <p:nvPr/>
        </p:nvSpPr>
        <p:spPr>
          <a:xfrm>
            <a:off x="3092206" y="3749637"/>
            <a:ext cx="241618" cy="69323"/>
          </a:xfrm>
          <a:custGeom>
            <a:avLst/>
            <a:gdLst>
              <a:gd name="connsiteX0" fmla="*/ 244 w 241618"/>
              <a:gd name="connsiteY0" fmla="*/ 38 h 69323"/>
              <a:gd name="connsiteX1" fmla="*/ 171694 w 241618"/>
              <a:gd name="connsiteY1" fmla="*/ 57188 h 69323"/>
              <a:gd name="connsiteX2" fmla="*/ 127244 w 241618"/>
              <a:gd name="connsiteY2" fmla="*/ 66713 h 69323"/>
              <a:gd name="connsiteX3" fmla="*/ 181219 w 241618"/>
              <a:gd name="connsiteY3" fmla="*/ 22263 h 69323"/>
              <a:gd name="connsiteX4" fmla="*/ 241544 w 241618"/>
              <a:gd name="connsiteY4" fmla="*/ 3213 h 69323"/>
              <a:gd name="connsiteX5" fmla="*/ 168519 w 241618"/>
              <a:gd name="connsiteY5" fmla="*/ 34963 h 69323"/>
              <a:gd name="connsiteX6" fmla="*/ 133594 w 241618"/>
              <a:gd name="connsiteY6" fmla="*/ 66713 h 69323"/>
              <a:gd name="connsiteX7" fmla="*/ 244 w 241618"/>
              <a:gd name="connsiteY7" fmla="*/ 38 h 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618" h="69323">
                <a:moveTo>
                  <a:pt x="244" y="38"/>
                </a:moveTo>
                <a:cubicBezTo>
                  <a:pt x="6594" y="-1550"/>
                  <a:pt x="150527" y="46076"/>
                  <a:pt x="171694" y="57188"/>
                </a:cubicBezTo>
                <a:cubicBezTo>
                  <a:pt x="192861" y="68301"/>
                  <a:pt x="125657" y="72534"/>
                  <a:pt x="127244" y="66713"/>
                </a:cubicBezTo>
                <a:cubicBezTo>
                  <a:pt x="128832" y="60892"/>
                  <a:pt x="162169" y="32846"/>
                  <a:pt x="181219" y="22263"/>
                </a:cubicBezTo>
                <a:cubicBezTo>
                  <a:pt x="200269" y="11680"/>
                  <a:pt x="243661" y="1096"/>
                  <a:pt x="241544" y="3213"/>
                </a:cubicBezTo>
                <a:cubicBezTo>
                  <a:pt x="239427" y="5330"/>
                  <a:pt x="186511" y="24380"/>
                  <a:pt x="168519" y="34963"/>
                </a:cubicBezTo>
                <a:cubicBezTo>
                  <a:pt x="150527" y="45546"/>
                  <a:pt x="154232" y="70417"/>
                  <a:pt x="133594" y="66713"/>
                </a:cubicBezTo>
                <a:cubicBezTo>
                  <a:pt x="112956" y="63009"/>
                  <a:pt x="-6106" y="1626"/>
                  <a:pt x="244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EAABC8F9-AFAC-FD5E-0080-2D6CC4778559}"/>
              </a:ext>
            </a:extLst>
          </p:cNvPr>
          <p:cNvSpPr/>
          <p:nvPr/>
        </p:nvSpPr>
        <p:spPr>
          <a:xfrm>
            <a:off x="3298418" y="3437188"/>
            <a:ext cx="150337" cy="280836"/>
          </a:xfrm>
          <a:custGeom>
            <a:avLst/>
            <a:gdLst>
              <a:gd name="connsiteX0" fmla="*/ 41682 w 150337"/>
              <a:gd name="connsiteY0" fmla="*/ 1337 h 280836"/>
              <a:gd name="connsiteX1" fmla="*/ 22632 w 150337"/>
              <a:gd name="connsiteY1" fmla="*/ 118812 h 280836"/>
              <a:gd name="connsiteX2" fmla="*/ 48032 w 150337"/>
              <a:gd name="connsiteY2" fmla="*/ 166437 h 280836"/>
              <a:gd name="connsiteX3" fmla="*/ 13107 w 150337"/>
              <a:gd name="connsiteY3" fmla="*/ 223587 h 280836"/>
              <a:gd name="connsiteX4" fmla="*/ 146457 w 150337"/>
              <a:gd name="connsiteY4" fmla="*/ 188662 h 280836"/>
              <a:gd name="connsiteX5" fmla="*/ 111532 w 150337"/>
              <a:gd name="connsiteY5" fmla="*/ 217237 h 280836"/>
              <a:gd name="connsiteX6" fmla="*/ 79782 w 150337"/>
              <a:gd name="connsiteY6" fmla="*/ 280737 h 280836"/>
              <a:gd name="connsiteX7" fmla="*/ 102007 w 150337"/>
              <a:gd name="connsiteY7" fmla="*/ 201362 h 280836"/>
              <a:gd name="connsiteX8" fmla="*/ 48032 w 150337"/>
              <a:gd name="connsiteY8" fmla="*/ 220412 h 280836"/>
              <a:gd name="connsiteX9" fmla="*/ 35332 w 150337"/>
              <a:gd name="connsiteY9" fmla="*/ 163262 h 280836"/>
              <a:gd name="connsiteX10" fmla="*/ 3582 w 150337"/>
              <a:gd name="connsiteY10" fmla="*/ 160087 h 280836"/>
              <a:gd name="connsiteX11" fmla="*/ 3582 w 150337"/>
              <a:gd name="connsiteY11" fmla="*/ 204537 h 280836"/>
              <a:gd name="connsiteX12" fmla="*/ 41682 w 150337"/>
              <a:gd name="connsiteY12" fmla="*/ 1337 h 28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337" h="280836">
                <a:moveTo>
                  <a:pt x="41682" y="1337"/>
                </a:moveTo>
                <a:cubicBezTo>
                  <a:pt x="44857" y="-12950"/>
                  <a:pt x="21574" y="91295"/>
                  <a:pt x="22632" y="118812"/>
                </a:cubicBezTo>
                <a:cubicBezTo>
                  <a:pt x="23690" y="146329"/>
                  <a:pt x="49619" y="148975"/>
                  <a:pt x="48032" y="166437"/>
                </a:cubicBezTo>
                <a:cubicBezTo>
                  <a:pt x="46445" y="183899"/>
                  <a:pt x="-3297" y="219883"/>
                  <a:pt x="13107" y="223587"/>
                </a:cubicBezTo>
                <a:cubicBezTo>
                  <a:pt x="29511" y="227291"/>
                  <a:pt x="130053" y="189720"/>
                  <a:pt x="146457" y="188662"/>
                </a:cubicBezTo>
                <a:cubicBezTo>
                  <a:pt x="162861" y="187604"/>
                  <a:pt x="122644" y="201891"/>
                  <a:pt x="111532" y="217237"/>
                </a:cubicBezTo>
                <a:cubicBezTo>
                  <a:pt x="100420" y="232583"/>
                  <a:pt x="81370" y="283383"/>
                  <a:pt x="79782" y="280737"/>
                </a:cubicBezTo>
                <a:cubicBezTo>
                  <a:pt x="78195" y="278091"/>
                  <a:pt x="107299" y="211416"/>
                  <a:pt x="102007" y="201362"/>
                </a:cubicBezTo>
                <a:cubicBezTo>
                  <a:pt x="96715" y="191308"/>
                  <a:pt x="59144" y="226762"/>
                  <a:pt x="48032" y="220412"/>
                </a:cubicBezTo>
                <a:cubicBezTo>
                  <a:pt x="36920" y="214062"/>
                  <a:pt x="42740" y="173316"/>
                  <a:pt x="35332" y="163262"/>
                </a:cubicBezTo>
                <a:cubicBezTo>
                  <a:pt x="27924" y="153208"/>
                  <a:pt x="8874" y="153208"/>
                  <a:pt x="3582" y="160087"/>
                </a:cubicBezTo>
                <a:cubicBezTo>
                  <a:pt x="-1710" y="166966"/>
                  <a:pt x="-651" y="230466"/>
                  <a:pt x="3582" y="204537"/>
                </a:cubicBezTo>
                <a:cubicBezTo>
                  <a:pt x="7815" y="178608"/>
                  <a:pt x="38507" y="15624"/>
                  <a:pt x="41682" y="13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1DD74AE3-D5FF-9419-0981-DEF26B30D9CA}"/>
              </a:ext>
            </a:extLst>
          </p:cNvPr>
          <p:cNvSpPr/>
          <p:nvPr/>
        </p:nvSpPr>
        <p:spPr>
          <a:xfrm>
            <a:off x="3251166" y="3757410"/>
            <a:ext cx="174690" cy="93939"/>
          </a:xfrm>
          <a:custGeom>
            <a:avLst/>
            <a:gdLst>
              <a:gd name="connsiteX0" fmla="*/ 34 w 174690"/>
              <a:gd name="connsiteY0" fmla="*/ 93865 h 93939"/>
              <a:gd name="connsiteX1" fmla="*/ 88934 w 174690"/>
              <a:gd name="connsiteY1" fmla="*/ 17665 h 93939"/>
              <a:gd name="connsiteX2" fmla="*/ 174659 w 174690"/>
              <a:gd name="connsiteY2" fmla="*/ 33540 h 93939"/>
              <a:gd name="connsiteX3" fmla="*/ 79409 w 174690"/>
              <a:gd name="connsiteY3" fmla="*/ 1790 h 93939"/>
              <a:gd name="connsiteX4" fmla="*/ 34 w 174690"/>
              <a:gd name="connsiteY4" fmla="*/ 93865 h 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90" h="93939">
                <a:moveTo>
                  <a:pt x="34" y="93865"/>
                </a:moveTo>
                <a:cubicBezTo>
                  <a:pt x="1622" y="96511"/>
                  <a:pt x="59830" y="27719"/>
                  <a:pt x="88934" y="17665"/>
                </a:cubicBezTo>
                <a:cubicBezTo>
                  <a:pt x="118038" y="7611"/>
                  <a:pt x="176247" y="36186"/>
                  <a:pt x="174659" y="33540"/>
                </a:cubicBezTo>
                <a:cubicBezTo>
                  <a:pt x="173072" y="30894"/>
                  <a:pt x="107455" y="-8793"/>
                  <a:pt x="79409" y="1790"/>
                </a:cubicBezTo>
                <a:cubicBezTo>
                  <a:pt x="51363" y="12373"/>
                  <a:pt x="-1554" y="91219"/>
                  <a:pt x="34" y="938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656737E8-CA24-B1F8-E3E2-31DA1EB307B4}"/>
              </a:ext>
            </a:extLst>
          </p:cNvPr>
          <p:cNvSpPr/>
          <p:nvPr/>
        </p:nvSpPr>
        <p:spPr>
          <a:xfrm>
            <a:off x="3296475" y="2850910"/>
            <a:ext cx="123001" cy="198172"/>
          </a:xfrm>
          <a:custGeom>
            <a:avLst/>
            <a:gdLst>
              <a:gd name="connsiteX0" fmla="*/ 123000 w 123001"/>
              <a:gd name="connsiteY0" fmla="*/ 240 h 198172"/>
              <a:gd name="connsiteX1" fmla="*/ 2350 w 123001"/>
              <a:gd name="connsiteY1" fmla="*/ 165340 h 198172"/>
              <a:gd name="connsiteX2" fmla="*/ 43625 w 123001"/>
              <a:gd name="connsiteY2" fmla="*/ 124065 h 198172"/>
              <a:gd name="connsiteX3" fmla="*/ 49975 w 123001"/>
              <a:gd name="connsiteY3" fmla="*/ 92315 h 198172"/>
              <a:gd name="connsiteX4" fmla="*/ 78550 w 123001"/>
              <a:gd name="connsiteY4" fmla="*/ 197090 h 198172"/>
              <a:gd name="connsiteX5" fmla="*/ 69025 w 123001"/>
              <a:gd name="connsiteY5" fmla="*/ 143115 h 198172"/>
              <a:gd name="connsiteX6" fmla="*/ 49975 w 123001"/>
              <a:gd name="connsiteY6" fmla="*/ 82790 h 198172"/>
              <a:gd name="connsiteX7" fmla="*/ 5525 w 123001"/>
              <a:gd name="connsiteY7" fmla="*/ 127240 h 198172"/>
              <a:gd name="connsiteX8" fmla="*/ 123000 w 123001"/>
              <a:gd name="connsiteY8" fmla="*/ 240 h 1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01" h="198172">
                <a:moveTo>
                  <a:pt x="123000" y="240"/>
                </a:moveTo>
                <a:cubicBezTo>
                  <a:pt x="122471" y="6590"/>
                  <a:pt x="15579" y="144702"/>
                  <a:pt x="2350" y="165340"/>
                </a:cubicBezTo>
                <a:cubicBezTo>
                  <a:pt x="-10879" y="185978"/>
                  <a:pt x="35688" y="136236"/>
                  <a:pt x="43625" y="124065"/>
                </a:cubicBezTo>
                <a:cubicBezTo>
                  <a:pt x="51562" y="111894"/>
                  <a:pt x="44154" y="80144"/>
                  <a:pt x="49975" y="92315"/>
                </a:cubicBezTo>
                <a:cubicBezTo>
                  <a:pt x="55796" y="104486"/>
                  <a:pt x="75375" y="188623"/>
                  <a:pt x="78550" y="197090"/>
                </a:cubicBezTo>
                <a:cubicBezTo>
                  <a:pt x="81725" y="205557"/>
                  <a:pt x="73787" y="162165"/>
                  <a:pt x="69025" y="143115"/>
                </a:cubicBezTo>
                <a:cubicBezTo>
                  <a:pt x="64263" y="124065"/>
                  <a:pt x="60558" y="85436"/>
                  <a:pt x="49975" y="82790"/>
                </a:cubicBezTo>
                <a:cubicBezTo>
                  <a:pt x="39392" y="80144"/>
                  <a:pt x="-6117" y="139411"/>
                  <a:pt x="5525" y="127240"/>
                </a:cubicBezTo>
                <a:cubicBezTo>
                  <a:pt x="17167" y="115069"/>
                  <a:pt x="123529" y="-6110"/>
                  <a:pt x="123000" y="2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0F6A3B3E-A54C-D51D-B6AC-DC5D3963BBB2}"/>
              </a:ext>
            </a:extLst>
          </p:cNvPr>
          <p:cNvSpPr/>
          <p:nvPr/>
        </p:nvSpPr>
        <p:spPr>
          <a:xfrm>
            <a:off x="3165151" y="3660348"/>
            <a:ext cx="179261" cy="64444"/>
          </a:xfrm>
          <a:custGeom>
            <a:avLst/>
            <a:gdLst>
              <a:gd name="connsiteX0" fmla="*/ 324 w 179261"/>
              <a:gd name="connsiteY0" fmla="*/ 63927 h 64444"/>
              <a:gd name="connsiteX1" fmla="*/ 63824 w 179261"/>
              <a:gd name="connsiteY1" fmla="*/ 19477 h 64444"/>
              <a:gd name="connsiteX2" fmla="*/ 178124 w 179261"/>
              <a:gd name="connsiteY2" fmla="*/ 35352 h 64444"/>
              <a:gd name="connsiteX3" fmla="*/ 124149 w 179261"/>
              <a:gd name="connsiteY3" fmla="*/ 427 h 64444"/>
              <a:gd name="connsiteX4" fmla="*/ 152724 w 179261"/>
              <a:gd name="connsiteY4" fmla="*/ 63927 h 64444"/>
              <a:gd name="connsiteX5" fmla="*/ 124149 w 179261"/>
              <a:gd name="connsiteY5" fmla="*/ 32177 h 64444"/>
              <a:gd name="connsiteX6" fmla="*/ 66999 w 179261"/>
              <a:gd name="connsiteY6" fmla="*/ 63927 h 64444"/>
              <a:gd name="connsiteX7" fmla="*/ 89224 w 179261"/>
              <a:gd name="connsiteY7" fmla="*/ 9952 h 64444"/>
              <a:gd name="connsiteX8" fmla="*/ 324 w 179261"/>
              <a:gd name="connsiteY8" fmla="*/ 63927 h 6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261" h="64444">
                <a:moveTo>
                  <a:pt x="324" y="63927"/>
                </a:moveTo>
                <a:cubicBezTo>
                  <a:pt x="-3909" y="65514"/>
                  <a:pt x="34191" y="24239"/>
                  <a:pt x="63824" y="19477"/>
                </a:cubicBezTo>
                <a:cubicBezTo>
                  <a:pt x="93457" y="14715"/>
                  <a:pt x="168070" y="38527"/>
                  <a:pt x="178124" y="35352"/>
                </a:cubicBezTo>
                <a:cubicBezTo>
                  <a:pt x="188178" y="32177"/>
                  <a:pt x="128382" y="-4335"/>
                  <a:pt x="124149" y="427"/>
                </a:cubicBezTo>
                <a:cubicBezTo>
                  <a:pt x="119916" y="5189"/>
                  <a:pt x="152724" y="58635"/>
                  <a:pt x="152724" y="63927"/>
                </a:cubicBezTo>
                <a:cubicBezTo>
                  <a:pt x="152724" y="69219"/>
                  <a:pt x="138436" y="32177"/>
                  <a:pt x="124149" y="32177"/>
                </a:cubicBezTo>
                <a:cubicBezTo>
                  <a:pt x="109862" y="32177"/>
                  <a:pt x="72820" y="67631"/>
                  <a:pt x="66999" y="63927"/>
                </a:cubicBezTo>
                <a:cubicBezTo>
                  <a:pt x="61178" y="60223"/>
                  <a:pt x="102982" y="11010"/>
                  <a:pt x="89224" y="9952"/>
                </a:cubicBezTo>
                <a:cubicBezTo>
                  <a:pt x="75466" y="8894"/>
                  <a:pt x="4557" y="62340"/>
                  <a:pt x="324" y="63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487D801B-EA18-8F99-407C-6A2AF7106F23}"/>
              </a:ext>
            </a:extLst>
          </p:cNvPr>
          <p:cNvSpPr/>
          <p:nvPr/>
        </p:nvSpPr>
        <p:spPr>
          <a:xfrm>
            <a:off x="3314700" y="3000317"/>
            <a:ext cx="82610" cy="233151"/>
          </a:xfrm>
          <a:custGeom>
            <a:avLst/>
            <a:gdLst>
              <a:gd name="connsiteX0" fmla="*/ 82550 w 82610"/>
              <a:gd name="connsiteY0" fmla="*/ 58 h 233151"/>
              <a:gd name="connsiteX1" fmla="*/ 47625 w 82610"/>
              <a:gd name="connsiteY1" fmla="*/ 123883 h 233151"/>
              <a:gd name="connsiteX2" fmla="*/ 44450 w 82610"/>
              <a:gd name="connsiteY2" fmla="*/ 231833 h 233151"/>
              <a:gd name="connsiteX3" fmla="*/ 38100 w 82610"/>
              <a:gd name="connsiteY3" fmla="*/ 174683 h 233151"/>
              <a:gd name="connsiteX4" fmla="*/ 0 w 82610"/>
              <a:gd name="connsiteY4" fmla="*/ 41333 h 233151"/>
              <a:gd name="connsiteX5" fmla="*/ 38100 w 82610"/>
              <a:gd name="connsiteY5" fmla="*/ 139758 h 233151"/>
              <a:gd name="connsiteX6" fmla="*/ 82550 w 82610"/>
              <a:gd name="connsiteY6" fmla="*/ 58 h 23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10" h="233151">
                <a:moveTo>
                  <a:pt x="82550" y="58"/>
                </a:moveTo>
                <a:cubicBezTo>
                  <a:pt x="84138" y="-2588"/>
                  <a:pt x="53975" y="85254"/>
                  <a:pt x="47625" y="123883"/>
                </a:cubicBezTo>
                <a:cubicBezTo>
                  <a:pt x="41275" y="162512"/>
                  <a:pt x="46037" y="223366"/>
                  <a:pt x="44450" y="231833"/>
                </a:cubicBezTo>
                <a:cubicBezTo>
                  <a:pt x="42863" y="240300"/>
                  <a:pt x="45508" y="206433"/>
                  <a:pt x="38100" y="174683"/>
                </a:cubicBezTo>
                <a:cubicBezTo>
                  <a:pt x="30692" y="142933"/>
                  <a:pt x="0" y="47154"/>
                  <a:pt x="0" y="41333"/>
                </a:cubicBezTo>
                <a:cubicBezTo>
                  <a:pt x="0" y="35512"/>
                  <a:pt x="24871" y="141345"/>
                  <a:pt x="38100" y="139758"/>
                </a:cubicBezTo>
                <a:cubicBezTo>
                  <a:pt x="51329" y="138171"/>
                  <a:pt x="80962" y="2704"/>
                  <a:pt x="82550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7C0BB20D-4D1C-991A-3569-949F3CF613B3}"/>
              </a:ext>
            </a:extLst>
          </p:cNvPr>
          <p:cNvSpPr/>
          <p:nvPr/>
        </p:nvSpPr>
        <p:spPr>
          <a:xfrm>
            <a:off x="3184505" y="3844755"/>
            <a:ext cx="58648" cy="158926"/>
          </a:xfrm>
          <a:custGeom>
            <a:avLst/>
            <a:gdLst>
              <a:gd name="connsiteX0" fmla="*/ 47645 w 58648"/>
              <a:gd name="connsiteY0" fmla="*/ 170 h 158926"/>
              <a:gd name="connsiteX1" fmla="*/ 47645 w 58648"/>
              <a:gd name="connsiteY1" fmla="*/ 133520 h 158926"/>
              <a:gd name="connsiteX2" fmla="*/ 20 w 58648"/>
              <a:gd name="connsiteY2" fmla="*/ 114470 h 158926"/>
              <a:gd name="connsiteX3" fmla="*/ 53995 w 58648"/>
              <a:gd name="connsiteY3" fmla="*/ 158920 h 158926"/>
              <a:gd name="connsiteX4" fmla="*/ 53995 w 58648"/>
              <a:gd name="connsiteY4" fmla="*/ 117645 h 158926"/>
              <a:gd name="connsiteX5" fmla="*/ 38120 w 58648"/>
              <a:gd name="connsiteY5" fmla="*/ 104945 h 158926"/>
              <a:gd name="connsiteX6" fmla="*/ 47645 w 58648"/>
              <a:gd name="connsiteY6" fmla="*/ 170 h 15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48" h="158926">
                <a:moveTo>
                  <a:pt x="47645" y="170"/>
                </a:moveTo>
                <a:cubicBezTo>
                  <a:pt x="49232" y="4932"/>
                  <a:pt x="55582" y="114470"/>
                  <a:pt x="47645" y="133520"/>
                </a:cubicBezTo>
                <a:cubicBezTo>
                  <a:pt x="39708" y="152570"/>
                  <a:pt x="-1038" y="110237"/>
                  <a:pt x="20" y="114470"/>
                </a:cubicBezTo>
                <a:cubicBezTo>
                  <a:pt x="1078" y="118703"/>
                  <a:pt x="44999" y="158391"/>
                  <a:pt x="53995" y="158920"/>
                </a:cubicBezTo>
                <a:cubicBezTo>
                  <a:pt x="62991" y="159449"/>
                  <a:pt x="56641" y="126641"/>
                  <a:pt x="53995" y="117645"/>
                </a:cubicBezTo>
                <a:cubicBezTo>
                  <a:pt x="51349" y="108649"/>
                  <a:pt x="40766" y="118174"/>
                  <a:pt x="38120" y="104945"/>
                </a:cubicBezTo>
                <a:cubicBezTo>
                  <a:pt x="35474" y="91716"/>
                  <a:pt x="46058" y="-4592"/>
                  <a:pt x="47645" y="1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733C1456-7AA1-D8C0-B649-39E1E924A4CE}"/>
              </a:ext>
            </a:extLst>
          </p:cNvPr>
          <p:cNvSpPr/>
          <p:nvPr/>
        </p:nvSpPr>
        <p:spPr>
          <a:xfrm>
            <a:off x="3279113" y="3857491"/>
            <a:ext cx="60425" cy="133581"/>
          </a:xfrm>
          <a:custGeom>
            <a:avLst/>
            <a:gdLst>
              <a:gd name="connsiteX0" fmla="*/ 16537 w 60425"/>
              <a:gd name="connsiteY0" fmla="*/ 134 h 133581"/>
              <a:gd name="connsiteX1" fmla="*/ 26062 w 60425"/>
              <a:gd name="connsiteY1" fmla="*/ 104909 h 133581"/>
              <a:gd name="connsiteX2" fmla="*/ 662 w 60425"/>
              <a:gd name="connsiteY2" fmla="*/ 133484 h 133581"/>
              <a:gd name="connsiteX3" fmla="*/ 57812 w 60425"/>
              <a:gd name="connsiteY3" fmla="*/ 98559 h 133581"/>
              <a:gd name="connsiteX4" fmla="*/ 51462 w 60425"/>
              <a:gd name="connsiteY4" fmla="*/ 89034 h 133581"/>
              <a:gd name="connsiteX5" fmla="*/ 57812 w 60425"/>
              <a:gd name="connsiteY5" fmla="*/ 54109 h 133581"/>
              <a:gd name="connsiteX6" fmla="*/ 41937 w 60425"/>
              <a:gd name="connsiteY6" fmla="*/ 89034 h 133581"/>
              <a:gd name="connsiteX7" fmla="*/ 26062 w 60425"/>
              <a:gd name="connsiteY7" fmla="*/ 101734 h 133581"/>
              <a:gd name="connsiteX8" fmla="*/ 35587 w 60425"/>
              <a:gd name="connsiteY8" fmla="*/ 82684 h 133581"/>
              <a:gd name="connsiteX9" fmla="*/ 16537 w 60425"/>
              <a:gd name="connsiteY9" fmla="*/ 134 h 13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25" h="133581">
                <a:moveTo>
                  <a:pt x="16537" y="134"/>
                </a:moveTo>
                <a:cubicBezTo>
                  <a:pt x="14950" y="3838"/>
                  <a:pt x="28708" y="82684"/>
                  <a:pt x="26062" y="104909"/>
                </a:cubicBezTo>
                <a:cubicBezTo>
                  <a:pt x="23416" y="127134"/>
                  <a:pt x="-4629" y="134542"/>
                  <a:pt x="662" y="133484"/>
                </a:cubicBezTo>
                <a:cubicBezTo>
                  <a:pt x="5953" y="132426"/>
                  <a:pt x="57812" y="98559"/>
                  <a:pt x="57812" y="98559"/>
                </a:cubicBezTo>
                <a:cubicBezTo>
                  <a:pt x="66279" y="91151"/>
                  <a:pt x="51462" y="96442"/>
                  <a:pt x="51462" y="89034"/>
                </a:cubicBezTo>
                <a:cubicBezTo>
                  <a:pt x="51462" y="81626"/>
                  <a:pt x="59399" y="54109"/>
                  <a:pt x="57812" y="54109"/>
                </a:cubicBezTo>
                <a:cubicBezTo>
                  <a:pt x="56225" y="54109"/>
                  <a:pt x="47229" y="81097"/>
                  <a:pt x="41937" y="89034"/>
                </a:cubicBezTo>
                <a:cubicBezTo>
                  <a:pt x="36645" y="96971"/>
                  <a:pt x="27120" y="102792"/>
                  <a:pt x="26062" y="101734"/>
                </a:cubicBezTo>
                <a:cubicBezTo>
                  <a:pt x="25004" y="100676"/>
                  <a:pt x="35058" y="94855"/>
                  <a:pt x="35587" y="82684"/>
                </a:cubicBezTo>
                <a:cubicBezTo>
                  <a:pt x="36116" y="70513"/>
                  <a:pt x="18124" y="-3570"/>
                  <a:pt x="16537" y="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96477E7C-32E9-9E6B-0BDD-B840A273FC0B}"/>
              </a:ext>
            </a:extLst>
          </p:cNvPr>
          <p:cNvSpPr/>
          <p:nvPr/>
        </p:nvSpPr>
        <p:spPr>
          <a:xfrm>
            <a:off x="3178142" y="3841075"/>
            <a:ext cx="7176" cy="97317"/>
          </a:xfrm>
          <a:custGeom>
            <a:avLst/>
            <a:gdLst>
              <a:gd name="connsiteX0" fmla="*/ 6383 w 7176"/>
              <a:gd name="connsiteY0" fmla="*/ 675 h 97317"/>
              <a:gd name="connsiteX1" fmla="*/ 6383 w 7176"/>
              <a:gd name="connsiteY1" fmla="*/ 95925 h 97317"/>
              <a:gd name="connsiteX2" fmla="*/ 33 w 7176"/>
              <a:gd name="connsiteY2" fmla="*/ 54650 h 97317"/>
              <a:gd name="connsiteX3" fmla="*/ 6383 w 7176"/>
              <a:gd name="connsiteY3" fmla="*/ 675 h 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" h="97317">
                <a:moveTo>
                  <a:pt x="6383" y="675"/>
                </a:moveTo>
                <a:cubicBezTo>
                  <a:pt x="7441" y="7554"/>
                  <a:pt x="7441" y="86929"/>
                  <a:pt x="6383" y="95925"/>
                </a:cubicBezTo>
                <a:cubicBezTo>
                  <a:pt x="5325" y="104921"/>
                  <a:pt x="-496" y="67879"/>
                  <a:pt x="33" y="54650"/>
                </a:cubicBezTo>
                <a:cubicBezTo>
                  <a:pt x="562" y="41421"/>
                  <a:pt x="5325" y="-6204"/>
                  <a:pt x="6383" y="6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BD4A79CF-7CD2-8875-4645-AA456F7846FF}"/>
              </a:ext>
            </a:extLst>
          </p:cNvPr>
          <p:cNvSpPr/>
          <p:nvPr/>
        </p:nvSpPr>
        <p:spPr>
          <a:xfrm>
            <a:off x="3402346" y="3876675"/>
            <a:ext cx="85245" cy="69850"/>
          </a:xfrm>
          <a:custGeom>
            <a:avLst/>
            <a:gdLst>
              <a:gd name="connsiteX0" fmla="*/ 20304 w 85245"/>
              <a:gd name="connsiteY0" fmla="*/ 0 h 69850"/>
              <a:gd name="connsiteX1" fmla="*/ 33004 w 85245"/>
              <a:gd name="connsiteY1" fmla="*/ 50800 h 69850"/>
              <a:gd name="connsiteX2" fmla="*/ 1254 w 85245"/>
              <a:gd name="connsiteY2" fmla="*/ 69850 h 69850"/>
              <a:gd name="connsiteX3" fmla="*/ 83804 w 85245"/>
              <a:gd name="connsiteY3" fmla="*/ 50800 h 69850"/>
              <a:gd name="connsiteX4" fmla="*/ 52054 w 85245"/>
              <a:gd name="connsiteY4" fmla="*/ 50800 h 69850"/>
              <a:gd name="connsiteX5" fmla="*/ 20304 w 85245"/>
              <a:gd name="connsiteY5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245" h="69850">
                <a:moveTo>
                  <a:pt x="20304" y="0"/>
                </a:moveTo>
                <a:cubicBezTo>
                  <a:pt x="17129" y="0"/>
                  <a:pt x="36179" y="39158"/>
                  <a:pt x="33004" y="50800"/>
                </a:cubicBezTo>
                <a:cubicBezTo>
                  <a:pt x="29829" y="62442"/>
                  <a:pt x="-7213" y="69850"/>
                  <a:pt x="1254" y="69850"/>
                </a:cubicBezTo>
                <a:cubicBezTo>
                  <a:pt x="9721" y="69850"/>
                  <a:pt x="75337" y="53975"/>
                  <a:pt x="83804" y="50800"/>
                </a:cubicBezTo>
                <a:cubicBezTo>
                  <a:pt x="92271" y="47625"/>
                  <a:pt x="61050" y="53446"/>
                  <a:pt x="52054" y="50800"/>
                </a:cubicBezTo>
                <a:cubicBezTo>
                  <a:pt x="43058" y="48154"/>
                  <a:pt x="23479" y="0"/>
                  <a:pt x="2030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B6AFF7BA-8D3D-4AA4-8F30-3B37D0A7B978}"/>
              </a:ext>
            </a:extLst>
          </p:cNvPr>
          <p:cNvSpPr/>
          <p:nvPr/>
        </p:nvSpPr>
        <p:spPr>
          <a:xfrm>
            <a:off x="3022600" y="3999889"/>
            <a:ext cx="242139" cy="86772"/>
          </a:xfrm>
          <a:custGeom>
            <a:avLst/>
            <a:gdLst>
              <a:gd name="connsiteX0" fmla="*/ 0 w 242139"/>
              <a:gd name="connsiteY0" fmla="*/ 57761 h 86772"/>
              <a:gd name="connsiteX1" fmla="*/ 146050 w 242139"/>
              <a:gd name="connsiteY1" fmla="*/ 19661 h 86772"/>
              <a:gd name="connsiteX2" fmla="*/ 234950 w 242139"/>
              <a:gd name="connsiteY2" fmla="*/ 51411 h 86772"/>
              <a:gd name="connsiteX3" fmla="*/ 174625 w 242139"/>
              <a:gd name="connsiteY3" fmla="*/ 10136 h 86772"/>
              <a:gd name="connsiteX4" fmla="*/ 241300 w 242139"/>
              <a:gd name="connsiteY4" fmla="*/ 86336 h 86772"/>
              <a:gd name="connsiteX5" fmla="*/ 209550 w 242139"/>
              <a:gd name="connsiteY5" fmla="*/ 41886 h 86772"/>
              <a:gd name="connsiteX6" fmla="*/ 171450 w 242139"/>
              <a:gd name="connsiteY6" fmla="*/ 54586 h 86772"/>
              <a:gd name="connsiteX7" fmla="*/ 171450 w 242139"/>
              <a:gd name="connsiteY7" fmla="*/ 19661 h 86772"/>
              <a:gd name="connsiteX8" fmla="*/ 142875 w 242139"/>
              <a:gd name="connsiteY8" fmla="*/ 29186 h 86772"/>
              <a:gd name="connsiteX9" fmla="*/ 146050 w 242139"/>
              <a:gd name="connsiteY9" fmla="*/ 611 h 86772"/>
              <a:gd name="connsiteX10" fmla="*/ 0 w 242139"/>
              <a:gd name="connsiteY10" fmla="*/ 57761 h 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139" h="86772">
                <a:moveTo>
                  <a:pt x="0" y="57761"/>
                </a:moveTo>
                <a:cubicBezTo>
                  <a:pt x="0" y="60936"/>
                  <a:pt x="106892" y="20719"/>
                  <a:pt x="146050" y="19661"/>
                </a:cubicBezTo>
                <a:cubicBezTo>
                  <a:pt x="185208" y="18603"/>
                  <a:pt x="230188" y="52998"/>
                  <a:pt x="234950" y="51411"/>
                </a:cubicBezTo>
                <a:cubicBezTo>
                  <a:pt x="239712" y="49824"/>
                  <a:pt x="173567" y="4315"/>
                  <a:pt x="174625" y="10136"/>
                </a:cubicBezTo>
                <a:cubicBezTo>
                  <a:pt x="175683" y="15957"/>
                  <a:pt x="235479" y="81044"/>
                  <a:pt x="241300" y="86336"/>
                </a:cubicBezTo>
                <a:cubicBezTo>
                  <a:pt x="247121" y="91628"/>
                  <a:pt x="221192" y="47178"/>
                  <a:pt x="209550" y="41886"/>
                </a:cubicBezTo>
                <a:cubicBezTo>
                  <a:pt x="197908" y="36594"/>
                  <a:pt x="177800" y="58290"/>
                  <a:pt x="171450" y="54586"/>
                </a:cubicBezTo>
                <a:cubicBezTo>
                  <a:pt x="165100" y="50882"/>
                  <a:pt x="176212" y="23894"/>
                  <a:pt x="171450" y="19661"/>
                </a:cubicBezTo>
                <a:cubicBezTo>
                  <a:pt x="166688" y="15428"/>
                  <a:pt x="147108" y="32361"/>
                  <a:pt x="142875" y="29186"/>
                </a:cubicBezTo>
                <a:cubicBezTo>
                  <a:pt x="138642" y="26011"/>
                  <a:pt x="164571" y="-4681"/>
                  <a:pt x="146050" y="611"/>
                </a:cubicBezTo>
                <a:cubicBezTo>
                  <a:pt x="127529" y="5903"/>
                  <a:pt x="0" y="54586"/>
                  <a:pt x="0" y="577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CE56CBFC-DA2F-D0AB-A72E-6E1682214493}"/>
              </a:ext>
            </a:extLst>
          </p:cNvPr>
          <p:cNvSpPr/>
          <p:nvPr/>
        </p:nvSpPr>
        <p:spPr>
          <a:xfrm>
            <a:off x="3235289" y="4012639"/>
            <a:ext cx="352587" cy="54616"/>
          </a:xfrm>
          <a:custGeom>
            <a:avLst/>
            <a:gdLst>
              <a:gd name="connsiteX0" fmla="*/ 36 w 352587"/>
              <a:gd name="connsiteY0" fmla="*/ 54536 h 54616"/>
              <a:gd name="connsiteX1" fmla="*/ 114336 w 352587"/>
              <a:gd name="connsiteY1" fmla="*/ 561 h 54616"/>
              <a:gd name="connsiteX2" fmla="*/ 98461 w 352587"/>
              <a:gd name="connsiteY2" fmla="*/ 25961 h 54616"/>
              <a:gd name="connsiteX3" fmla="*/ 152436 w 352587"/>
              <a:gd name="connsiteY3" fmla="*/ 19611 h 54616"/>
              <a:gd name="connsiteX4" fmla="*/ 222286 w 352587"/>
              <a:gd name="connsiteY4" fmla="*/ 22786 h 54616"/>
              <a:gd name="connsiteX5" fmla="*/ 174661 w 352587"/>
              <a:gd name="connsiteY5" fmla="*/ 10086 h 54616"/>
              <a:gd name="connsiteX6" fmla="*/ 247686 w 352587"/>
              <a:gd name="connsiteY6" fmla="*/ 22786 h 54616"/>
              <a:gd name="connsiteX7" fmla="*/ 352461 w 352587"/>
              <a:gd name="connsiteY7" fmla="*/ 22786 h 54616"/>
              <a:gd name="connsiteX8" fmla="*/ 225461 w 352587"/>
              <a:gd name="connsiteY8" fmla="*/ 25961 h 54616"/>
              <a:gd name="connsiteX9" fmla="*/ 158786 w 352587"/>
              <a:gd name="connsiteY9" fmla="*/ 29136 h 54616"/>
              <a:gd name="connsiteX10" fmla="*/ 107986 w 352587"/>
              <a:gd name="connsiteY10" fmla="*/ 51361 h 54616"/>
              <a:gd name="connsiteX11" fmla="*/ 127036 w 352587"/>
              <a:gd name="connsiteY11" fmla="*/ 16436 h 54616"/>
              <a:gd name="connsiteX12" fmla="*/ 95286 w 352587"/>
              <a:gd name="connsiteY12" fmla="*/ 29136 h 54616"/>
              <a:gd name="connsiteX13" fmla="*/ 101636 w 352587"/>
              <a:gd name="connsiteY13" fmla="*/ 13261 h 54616"/>
              <a:gd name="connsiteX14" fmla="*/ 36 w 352587"/>
              <a:gd name="connsiteY14" fmla="*/ 54536 h 5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587" h="54616">
                <a:moveTo>
                  <a:pt x="36" y="54536"/>
                </a:moveTo>
                <a:cubicBezTo>
                  <a:pt x="2153" y="52419"/>
                  <a:pt x="97932" y="5324"/>
                  <a:pt x="114336" y="561"/>
                </a:cubicBezTo>
                <a:cubicBezTo>
                  <a:pt x="130740" y="-4202"/>
                  <a:pt x="92111" y="22786"/>
                  <a:pt x="98461" y="25961"/>
                </a:cubicBezTo>
                <a:cubicBezTo>
                  <a:pt x="104811" y="29136"/>
                  <a:pt x="131799" y="20140"/>
                  <a:pt x="152436" y="19611"/>
                </a:cubicBezTo>
                <a:cubicBezTo>
                  <a:pt x="173073" y="19082"/>
                  <a:pt x="218582" y="24373"/>
                  <a:pt x="222286" y="22786"/>
                </a:cubicBezTo>
                <a:cubicBezTo>
                  <a:pt x="225990" y="21199"/>
                  <a:pt x="170428" y="10086"/>
                  <a:pt x="174661" y="10086"/>
                </a:cubicBezTo>
                <a:cubicBezTo>
                  <a:pt x="178894" y="10086"/>
                  <a:pt x="218053" y="20669"/>
                  <a:pt x="247686" y="22786"/>
                </a:cubicBezTo>
                <a:cubicBezTo>
                  <a:pt x="277319" y="24903"/>
                  <a:pt x="356165" y="22257"/>
                  <a:pt x="352461" y="22786"/>
                </a:cubicBezTo>
                <a:cubicBezTo>
                  <a:pt x="348757" y="23315"/>
                  <a:pt x="257740" y="24903"/>
                  <a:pt x="225461" y="25961"/>
                </a:cubicBezTo>
                <a:cubicBezTo>
                  <a:pt x="193182" y="27019"/>
                  <a:pt x="178365" y="24903"/>
                  <a:pt x="158786" y="29136"/>
                </a:cubicBezTo>
                <a:cubicBezTo>
                  <a:pt x="139207" y="33369"/>
                  <a:pt x="113278" y="53478"/>
                  <a:pt x="107986" y="51361"/>
                </a:cubicBezTo>
                <a:cubicBezTo>
                  <a:pt x="102694" y="49244"/>
                  <a:pt x="129153" y="20140"/>
                  <a:pt x="127036" y="16436"/>
                </a:cubicBezTo>
                <a:cubicBezTo>
                  <a:pt x="124919" y="12732"/>
                  <a:pt x="95286" y="29136"/>
                  <a:pt x="95286" y="29136"/>
                </a:cubicBezTo>
                <a:cubicBezTo>
                  <a:pt x="91053" y="28607"/>
                  <a:pt x="113807" y="10086"/>
                  <a:pt x="101636" y="13261"/>
                </a:cubicBezTo>
                <a:cubicBezTo>
                  <a:pt x="89465" y="16436"/>
                  <a:pt x="-2081" y="56653"/>
                  <a:pt x="36" y="545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9C1C6C49-2650-1215-284F-B508D1F91B78}"/>
              </a:ext>
            </a:extLst>
          </p:cNvPr>
          <p:cNvSpPr/>
          <p:nvPr/>
        </p:nvSpPr>
        <p:spPr>
          <a:xfrm>
            <a:off x="3092382" y="4017983"/>
            <a:ext cx="274772" cy="76481"/>
          </a:xfrm>
          <a:custGeom>
            <a:avLst/>
            <a:gdLst>
              <a:gd name="connsiteX0" fmla="*/ 68 w 274772"/>
              <a:gd name="connsiteY0" fmla="*/ 17442 h 76481"/>
              <a:gd name="connsiteX1" fmla="*/ 177868 w 274772"/>
              <a:gd name="connsiteY1" fmla="*/ 68242 h 76481"/>
              <a:gd name="connsiteX2" fmla="*/ 149293 w 274772"/>
              <a:gd name="connsiteY2" fmla="*/ 61892 h 76481"/>
              <a:gd name="connsiteX3" fmla="*/ 200093 w 274772"/>
              <a:gd name="connsiteY3" fmla="*/ 55542 h 76481"/>
              <a:gd name="connsiteX4" fmla="*/ 187393 w 274772"/>
              <a:gd name="connsiteY4" fmla="*/ 74592 h 76481"/>
              <a:gd name="connsiteX5" fmla="*/ 273118 w 274772"/>
              <a:gd name="connsiteY5" fmla="*/ 1567 h 76481"/>
              <a:gd name="connsiteX6" fmla="*/ 238193 w 274772"/>
              <a:gd name="connsiteY6" fmla="*/ 26967 h 76481"/>
              <a:gd name="connsiteX7" fmla="*/ 168343 w 274772"/>
              <a:gd name="connsiteY7" fmla="*/ 55542 h 76481"/>
              <a:gd name="connsiteX8" fmla="*/ 92143 w 274772"/>
              <a:gd name="connsiteY8" fmla="*/ 33317 h 76481"/>
              <a:gd name="connsiteX9" fmla="*/ 155643 w 274772"/>
              <a:gd name="connsiteY9" fmla="*/ 36492 h 76481"/>
              <a:gd name="connsiteX10" fmla="*/ 68 w 274772"/>
              <a:gd name="connsiteY10" fmla="*/ 17442 h 7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772" h="76481">
                <a:moveTo>
                  <a:pt x="68" y="17442"/>
                </a:moveTo>
                <a:cubicBezTo>
                  <a:pt x="3772" y="22734"/>
                  <a:pt x="152997" y="60834"/>
                  <a:pt x="177868" y="68242"/>
                </a:cubicBezTo>
                <a:cubicBezTo>
                  <a:pt x="202739" y="75650"/>
                  <a:pt x="145589" y="64009"/>
                  <a:pt x="149293" y="61892"/>
                </a:cubicBezTo>
                <a:cubicBezTo>
                  <a:pt x="152997" y="59775"/>
                  <a:pt x="200093" y="55542"/>
                  <a:pt x="200093" y="55542"/>
                </a:cubicBezTo>
                <a:cubicBezTo>
                  <a:pt x="206443" y="57659"/>
                  <a:pt x="175222" y="83588"/>
                  <a:pt x="187393" y="74592"/>
                </a:cubicBezTo>
                <a:cubicBezTo>
                  <a:pt x="199564" y="65596"/>
                  <a:pt x="264651" y="9504"/>
                  <a:pt x="273118" y="1567"/>
                </a:cubicBezTo>
                <a:cubicBezTo>
                  <a:pt x="281585" y="-6371"/>
                  <a:pt x="255656" y="17971"/>
                  <a:pt x="238193" y="26967"/>
                </a:cubicBezTo>
                <a:cubicBezTo>
                  <a:pt x="220731" y="35963"/>
                  <a:pt x="192685" y="54484"/>
                  <a:pt x="168343" y="55542"/>
                </a:cubicBezTo>
                <a:cubicBezTo>
                  <a:pt x="144001" y="56600"/>
                  <a:pt x="94260" y="36492"/>
                  <a:pt x="92143" y="33317"/>
                </a:cubicBezTo>
                <a:cubicBezTo>
                  <a:pt x="90026" y="30142"/>
                  <a:pt x="167285" y="37550"/>
                  <a:pt x="155643" y="36492"/>
                </a:cubicBezTo>
                <a:cubicBezTo>
                  <a:pt x="144001" y="35434"/>
                  <a:pt x="-3636" y="12150"/>
                  <a:pt x="68" y="17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8BA19E59-5F0C-20D2-498B-8068CE9CD54F}"/>
              </a:ext>
            </a:extLst>
          </p:cNvPr>
          <p:cNvSpPr/>
          <p:nvPr/>
        </p:nvSpPr>
        <p:spPr>
          <a:xfrm>
            <a:off x="3273214" y="4063996"/>
            <a:ext cx="225673" cy="143725"/>
          </a:xfrm>
          <a:custGeom>
            <a:avLst/>
            <a:gdLst>
              <a:gd name="connsiteX0" fmla="*/ 174836 w 225673"/>
              <a:gd name="connsiteY0" fmla="*/ 4 h 143725"/>
              <a:gd name="connsiteX1" fmla="*/ 225636 w 225673"/>
              <a:gd name="connsiteY1" fmla="*/ 60329 h 143725"/>
              <a:gd name="connsiteX2" fmla="*/ 165311 w 225673"/>
              <a:gd name="connsiteY2" fmla="*/ 66679 h 143725"/>
              <a:gd name="connsiteX3" fmla="*/ 184361 w 225673"/>
              <a:gd name="connsiteY3" fmla="*/ 92079 h 143725"/>
              <a:gd name="connsiteX4" fmla="*/ 92286 w 225673"/>
              <a:gd name="connsiteY4" fmla="*/ 73029 h 143725"/>
              <a:gd name="connsiteX5" fmla="*/ 130386 w 225673"/>
              <a:gd name="connsiteY5" fmla="*/ 98429 h 143725"/>
              <a:gd name="connsiteX6" fmla="*/ 76411 w 225673"/>
              <a:gd name="connsiteY6" fmla="*/ 82554 h 143725"/>
              <a:gd name="connsiteX7" fmla="*/ 3386 w 225673"/>
              <a:gd name="connsiteY7" fmla="*/ 142879 h 143725"/>
              <a:gd name="connsiteX8" fmla="*/ 25611 w 225673"/>
              <a:gd name="connsiteY8" fmla="*/ 117479 h 143725"/>
              <a:gd name="connsiteX9" fmla="*/ 143086 w 225673"/>
              <a:gd name="connsiteY9" fmla="*/ 111129 h 143725"/>
              <a:gd name="connsiteX10" fmla="*/ 95461 w 225673"/>
              <a:gd name="connsiteY10" fmla="*/ 92079 h 143725"/>
              <a:gd name="connsiteX11" fmla="*/ 209761 w 225673"/>
              <a:gd name="connsiteY11" fmla="*/ 57154 h 143725"/>
              <a:gd name="connsiteX12" fmla="*/ 174836 w 225673"/>
              <a:gd name="connsiteY12" fmla="*/ 4 h 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673" h="143725">
                <a:moveTo>
                  <a:pt x="174836" y="4"/>
                </a:moveTo>
                <a:cubicBezTo>
                  <a:pt x="177482" y="533"/>
                  <a:pt x="227223" y="49217"/>
                  <a:pt x="225636" y="60329"/>
                </a:cubicBezTo>
                <a:cubicBezTo>
                  <a:pt x="224049" y="71441"/>
                  <a:pt x="172190" y="61387"/>
                  <a:pt x="165311" y="66679"/>
                </a:cubicBezTo>
                <a:cubicBezTo>
                  <a:pt x="158432" y="71971"/>
                  <a:pt x="196532" y="91021"/>
                  <a:pt x="184361" y="92079"/>
                </a:cubicBezTo>
                <a:cubicBezTo>
                  <a:pt x="172190" y="93137"/>
                  <a:pt x="101282" y="71971"/>
                  <a:pt x="92286" y="73029"/>
                </a:cubicBezTo>
                <a:cubicBezTo>
                  <a:pt x="83290" y="74087"/>
                  <a:pt x="133032" y="96842"/>
                  <a:pt x="130386" y="98429"/>
                </a:cubicBezTo>
                <a:cubicBezTo>
                  <a:pt x="127740" y="100017"/>
                  <a:pt x="97578" y="75146"/>
                  <a:pt x="76411" y="82554"/>
                </a:cubicBezTo>
                <a:cubicBezTo>
                  <a:pt x="55244" y="89962"/>
                  <a:pt x="11853" y="137058"/>
                  <a:pt x="3386" y="142879"/>
                </a:cubicBezTo>
                <a:cubicBezTo>
                  <a:pt x="-5081" y="148700"/>
                  <a:pt x="2328" y="122771"/>
                  <a:pt x="25611" y="117479"/>
                </a:cubicBezTo>
                <a:cubicBezTo>
                  <a:pt x="48894" y="112187"/>
                  <a:pt x="131444" y="115362"/>
                  <a:pt x="143086" y="111129"/>
                </a:cubicBezTo>
                <a:cubicBezTo>
                  <a:pt x="154728" y="106896"/>
                  <a:pt x="84349" y="101075"/>
                  <a:pt x="95461" y="92079"/>
                </a:cubicBezTo>
                <a:cubicBezTo>
                  <a:pt x="106573" y="83083"/>
                  <a:pt x="192299" y="70912"/>
                  <a:pt x="209761" y="57154"/>
                </a:cubicBezTo>
                <a:cubicBezTo>
                  <a:pt x="227223" y="43396"/>
                  <a:pt x="172190" y="-525"/>
                  <a:pt x="174836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8C29A88D-326D-954F-B749-6E129AEAF8F1}"/>
              </a:ext>
            </a:extLst>
          </p:cNvPr>
          <p:cNvSpPr/>
          <p:nvPr/>
        </p:nvSpPr>
        <p:spPr>
          <a:xfrm>
            <a:off x="3047962" y="4079677"/>
            <a:ext cx="250902" cy="162183"/>
          </a:xfrm>
          <a:custGeom>
            <a:avLst/>
            <a:gdLst>
              <a:gd name="connsiteX0" fmla="*/ 38 w 250902"/>
              <a:gd name="connsiteY0" fmla="*/ 198 h 162183"/>
              <a:gd name="connsiteX1" fmla="*/ 165138 w 250902"/>
              <a:gd name="connsiteY1" fmla="*/ 117673 h 162183"/>
              <a:gd name="connsiteX2" fmla="*/ 142913 w 250902"/>
              <a:gd name="connsiteY2" fmla="*/ 85923 h 162183"/>
              <a:gd name="connsiteX3" fmla="*/ 215938 w 250902"/>
              <a:gd name="connsiteY3" fmla="*/ 120848 h 162183"/>
              <a:gd name="connsiteX4" fmla="*/ 250863 w 250902"/>
              <a:gd name="connsiteY4" fmla="*/ 162123 h 162183"/>
              <a:gd name="connsiteX5" fmla="*/ 222288 w 250902"/>
              <a:gd name="connsiteY5" fmla="*/ 111323 h 162183"/>
              <a:gd name="connsiteX6" fmla="*/ 196888 w 250902"/>
              <a:gd name="connsiteY6" fmla="*/ 89098 h 162183"/>
              <a:gd name="connsiteX7" fmla="*/ 238163 w 250902"/>
              <a:gd name="connsiteY7" fmla="*/ 41473 h 162183"/>
              <a:gd name="connsiteX8" fmla="*/ 184188 w 250902"/>
              <a:gd name="connsiteY8" fmla="*/ 54173 h 162183"/>
              <a:gd name="connsiteX9" fmla="*/ 142913 w 250902"/>
              <a:gd name="connsiteY9" fmla="*/ 35123 h 162183"/>
              <a:gd name="connsiteX10" fmla="*/ 193713 w 250902"/>
              <a:gd name="connsiteY10" fmla="*/ 89098 h 162183"/>
              <a:gd name="connsiteX11" fmla="*/ 120688 w 250902"/>
              <a:gd name="connsiteY11" fmla="*/ 60523 h 162183"/>
              <a:gd name="connsiteX12" fmla="*/ 149263 w 250902"/>
              <a:gd name="connsiteY12" fmla="*/ 89098 h 162183"/>
              <a:gd name="connsiteX13" fmla="*/ 38 w 250902"/>
              <a:gd name="connsiteY13" fmla="*/ 198 h 16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902" h="162183">
                <a:moveTo>
                  <a:pt x="38" y="198"/>
                </a:moveTo>
                <a:cubicBezTo>
                  <a:pt x="2684" y="4960"/>
                  <a:pt x="141326" y="103386"/>
                  <a:pt x="165138" y="117673"/>
                </a:cubicBezTo>
                <a:cubicBezTo>
                  <a:pt x="188950" y="131960"/>
                  <a:pt x="134446" y="85394"/>
                  <a:pt x="142913" y="85923"/>
                </a:cubicBezTo>
                <a:cubicBezTo>
                  <a:pt x="151380" y="86452"/>
                  <a:pt x="197946" y="108148"/>
                  <a:pt x="215938" y="120848"/>
                </a:cubicBezTo>
                <a:cubicBezTo>
                  <a:pt x="233930" y="133548"/>
                  <a:pt x="249805" y="163711"/>
                  <a:pt x="250863" y="162123"/>
                </a:cubicBezTo>
                <a:cubicBezTo>
                  <a:pt x="251921" y="160535"/>
                  <a:pt x="231284" y="123494"/>
                  <a:pt x="222288" y="111323"/>
                </a:cubicBezTo>
                <a:cubicBezTo>
                  <a:pt x="213292" y="99152"/>
                  <a:pt x="194242" y="100740"/>
                  <a:pt x="196888" y="89098"/>
                </a:cubicBezTo>
                <a:cubicBezTo>
                  <a:pt x="199534" y="77456"/>
                  <a:pt x="240280" y="47294"/>
                  <a:pt x="238163" y="41473"/>
                </a:cubicBezTo>
                <a:cubicBezTo>
                  <a:pt x="236046" y="35652"/>
                  <a:pt x="200063" y="55231"/>
                  <a:pt x="184188" y="54173"/>
                </a:cubicBezTo>
                <a:cubicBezTo>
                  <a:pt x="168313" y="53115"/>
                  <a:pt x="141326" y="29302"/>
                  <a:pt x="142913" y="35123"/>
                </a:cubicBezTo>
                <a:cubicBezTo>
                  <a:pt x="144501" y="40944"/>
                  <a:pt x="197417" y="84865"/>
                  <a:pt x="193713" y="89098"/>
                </a:cubicBezTo>
                <a:cubicBezTo>
                  <a:pt x="190009" y="93331"/>
                  <a:pt x="128096" y="60523"/>
                  <a:pt x="120688" y="60523"/>
                </a:cubicBezTo>
                <a:cubicBezTo>
                  <a:pt x="113280" y="60523"/>
                  <a:pt x="168313" y="100210"/>
                  <a:pt x="149263" y="89098"/>
                </a:cubicBezTo>
                <a:cubicBezTo>
                  <a:pt x="130213" y="77986"/>
                  <a:pt x="-2608" y="-4564"/>
                  <a:pt x="38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A413B55B-5F66-98B5-CEFA-F0AF5DCDDCAF}"/>
              </a:ext>
            </a:extLst>
          </p:cNvPr>
          <p:cNvSpPr/>
          <p:nvPr/>
        </p:nvSpPr>
        <p:spPr>
          <a:xfrm>
            <a:off x="3298437" y="4086156"/>
            <a:ext cx="222650" cy="149243"/>
          </a:xfrm>
          <a:custGeom>
            <a:avLst/>
            <a:gdLst>
              <a:gd name="connsiteX0" fmla="*/ 155963 w 222650"/>
              <a:gd name="connsiteY0" fmla="*/ 69 h 149243"/>
              <a:gd name="connsiteX1" fmla="*/ 222638 w 222650"/>
              <a:gd name="connsiteY1" fmla="*/ 41344 h 149243"/>
              <a:gd name="connsiteX2" fmla="*/ 149613 w 222650"/>
              <a:gd name="connsiteY2" fmla="*/ 101669 h 149243"/>
              <a:gd name="connsiteX3" fmla="*/ 168663 w 222650"/>
              <a:gd name="connsiteY3" fmla="*/ 82619 h 149243"/>
              <a:gd name="connsiteX4" fmla="*/ 63888 w 222650"/>
              <a:gd name="connsiteY4" fmla="*/ 130244 h 149243"/>
              <a:gd name="connsiteX5" fmla="*/ 89288 w 222650"/>
              <a:gd name="connsiteY5" fmla="*/ 101669 h 149243"/>
              <a:gd name="connsiteX6" fmla="*/ 51188 w 222650"/>
              <a:gd name="connsiteY6" fmla="*/ 136594 h 149243"/>
              <a:gd name="connsiteX7" fmla="*/ 28963 w 222650"/>
              <a:gd name="connsiteY7" fmla="*/ 111194 h 149243"/>
              <a:gd name="connsiteX8" fmla="*/ 388 w 222650"/>
              <a:gd name="connsiteY8" fmla="*/ 73094 h 149243"/>
              <a:gd name="connsiteX9" fmla="*/ 51188 w 222650"/>
              <a:gd name="connsiteY9" fmla="*/ 133419 h 149243"/>
              <a:gd name="connsiteX10" fmla="*/ 44838 w 222650"/>
              <a:gd name="connsiteY10" fmla="*/ 146119 h 149243"/>
              <a:gd name="connsiteX11" fmla="*/ 28963 w 222650"/>
              <a:gd name="connsiteY11" fmla="*/ 146119 h 149243"/>
              <a:gd name="connsiteX12" fmla="*/ 152788 w 222650"/>
              <a:gd name="connsiteY12" fmla="*/ 111194 h 149243"/>
              <a:gd name="connsiteX13" fmla="*/ 136913 w 222650"/>
              <a:gd name="connsiteY13" fmla="*/ 104844 h 149243"/>
              <a:gd name="connsiteX14" fmla="*/ 216288 w 222650"/>
              <a:gd name="connsiteY14" fmla="*/ 73094 h 149243"/>
              <a:gd name="connsiteX15" fmla="*/ 190888 w 222650"/>
              <a:gd name="connsiteY15" fmla="*/ 63569 h 149243"/>
              <a:gd name="connsiteX16" fmla="*/ 209938 w 222650"/>
              <a:gd name="connsiteY16" fmla="*/ 50869 h 149243"/>
              <a:gd name="connsiteX17" fmla="*/ 155963 w 222650"/>
              <a:gd name="connsiteY17" fmla="*/ 69 h 14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650" h="149243">
                <a:moveTo>
                  <a:pt x="155963" y="69"/>
                </a:moveTo>
                <a:cubicBezTo>
                  <a:pt x="158080" y="-1519"/>
                  <a:pt x="223696" y="24411"/>
                  <a:pt x="222638" y="41344"/>
                </a:cubicBezTo>
                <a:cubicBezTo>
                  <a:pt x="221580" y="58277"/>
                  <a:pt x="158609" y="94790"/>
                  <a:pt x="149613" y="101669"/>
                </a:cubicBezTo>
                <a:cubicBezTo>
                  <a:pt x="140617" y="108548"/>
                  <a:pt x="182951" y="77856"/>
                  <a:pt x="168663" y="82619"/>
                </a:cubicBezTo>
                <a:cubicBezTo>
                  <a:pt x="154375" y="87382"/>
                  <a:pt x="77117" y="127069"/>
                  <a:pt x="63888" y="130244"/>
                </a:cubicBezTo>
                <a:cubicBezTo>
                  <a:pt x="50659" y="133419"/>
                  <a:pt x="91405" y="100611"/>
                  <a:pt x="89288" y="101669"/>
                </a:cubicBezTo>
                <a:cubicBezTo>
                  <a:pt x="87171" y="102727"/>
                  <a:pt x="61242" y="135007"/>
                  <a:pt x="51188" y="136594"/>
                </a:cubicBezTo>
                <a:cubicBezTo>
                  <a:pt x="41134" y="138181"/>
                  <a:pt x="37430" y="121777"/>
                  <a:pt x="28963" y="111194"/>
                </a:cubicBezTo>
                <a:cubicBezTo>
                  <a:pt x="20496" y="100611"/>
                  <a:pt x="-3316" y="69390"/>
                  <a:pt x="388" y="73094"/>
                </a:cubicBezTo>
                <a:cubicBezTo>
                  <a:pt x="4092" y="76798"/>
                  <a:pt x="51188" y="133419"/>
                  <a:pt x="51188" y="133419"/>
                </a:cubicBezTo>
                <a:cubicBezTo>
                  <a:pt x="58596" y="145590"/>
                  <a:pt x="44838" y="146119"/>
                  <a:pt x="44838" y="146119"/>
                </a:cubicBezTo>
                <a:cubicBezTo>
                  <a:pt x="41134" y="148236"/>
                  <a:pt x="10971" y="151940"/>
                  <a:pt x="28963" y="146119"/>
                </a:cubicBezTo>
                <a:cubicBezTo>
                  <a:pt x="46955" y="140298"/>
                  <a:pt x="134796" y="118073"/>
                  <a:pt x="152788" y="111194"/>
                </a:cubicBezTo>
                <a:cubicBezTo>
                  <a:pt x="170780" y="104315"/>
                  <a:pt x="126330" y="111194"/>
                  <a:pt x="136913" y="104844"/>
                </a:cubicBezTo>
                <a:cubicBezTo>
                  <a:pt x="147496" y="98494"/>
                  <a:pt x="207292" y="79973"/>
                  <a:pt x="216288" y="73094"/>
                </a:cubicBezTo>
                <a:cubicBezTo>
                  <a:pt x="225284" y="66215"/>
                  <a:pt x="190888" y="63569"/>
                  <a:pt x="190888" y="63569"/>
                </a:cubicBezTo>
                <a:cubicBezTo>
                  <a:pt x="189830" y="59865"/>
                  <a:pt x="212055" y="57219"/>
                  <a:pt x="209938" y="50869"/>
                </a:cubicBezTo>
                <a:cubicBezTo>
                  <a:pt x="207821" y="44519"/>
                  <a:pt x="153846" y="1657"/>
                  <a:pt x="155963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22720F52-ACE6-7371-D8A1-31154CBBA43E}"/>
              </a:ext>
            </a:extLst>
          </p:cNvPr>
          <p:cNvSpPr/>
          <p:nvPr/>
        </p:nvSpPr>
        <p:spPr>
          <a:xfrm>
            <a:off x="3088679" y="4073385"/>
            <a:ext cx="186530" cy="176111"/>
          </a:xfrm>
          <a:custGeom>
            <a:avLst/>
            <a:gdLst>
              <a:gd name="connsiteX0" fmla="*/ 596 w 186530"/>
              <a:gd name="connsiteY0" fmla="*/ 140 h 176111"/>
              <a:gd name="connsiteX1" fmla="*/ 102196 w 186530"/>
              <a:gd name="connsiteY1" fmla="*/ 130315 h 176111"/>
              <a:gd name="connsiteX2" fmla="*/ 70446 w 186530"/>
              <a:gd name="connsiteY2" fmla="*/ 108090 h 176111"/>
              <a:gd name="connsiteX3" fmla="*/ 184746 w 186530"/>
              <a:gd name="connsiteY3" fmla="*/ 174765 h 176111"/>
              <a:gd name="connsiteX4" fmla="*/ 130771 w 186530"/>
              <a:gd name="connsiteY4" fmla="*/ 149365 h 176111"/>
              <a:gd name="connsiteX5" fmla="*/ 6946 w 186530"/>
              <a:gd name="connsiteY5" fmla="*/ 108090 h 176111"/>
              <a:gd name="connsiteX6" fmla="*/ 57746 w 186530"/>
              <a:gd name="connsiteY6" fmla="*/ 104915 h 176111"/>
              <a:gd name="connsiteX7" fmla="*/ 596 w 186530"/>
              <a:gd name="connsiteY7" fmla="*/ 140 h 17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30" h="176111">
                <a:moveTo>
                  <a:pt x="596" y="140"/>
                </a:moveTo>
                <a:cubicBezTo>
                  <a:pt x="8004" y="4373"/>
                  <a:pt x="90554" y="112323"/>
                  <a:pt x="102196" y="130315"/>
                </a:cubicBezTo>
                <a:cubicBezTo>
                  <a:pt x="113838" y="148307"/>
                  <a:pt x="56688" y="100682"/>
                  <a:pt x="70446" y="108090"/>
                </a:cubicBezTo>
                <a:cubicBezTo>
                  <a:pt x="84204" y="115498"/>
                  <a:pt x="174692" y="167886"/>
                  <a:pt x="184746" y="174765"/>
                </a:cubicBezTo>
                <a:cubicBezTo>
                  <a:pt x="194800" y="181644"/>
                  <a:pt x="160404" y="160477"/>
                  <a:pt x="130771" y="149365"/>
                </a:cubicBezTo>
                <a:cubicBezTo>
                  <a:pt x="101138" y="138253"/>
                  <a:pt x="19117" y="115498"/>
                  <a:pt x="6946" y="108090"/>
                </a:cubicBezTo>
                <a:cubicBezTo>
                  <a:pt x="-5225" y="100682"/>
                  <a:pt x="58275" y="121319"/>
                  <a:pt x="57746" y="104915"/>
                </a:cubicBezTo>
                <a:cubicBezTo>
                  <a:pt x="57217" y="88511"/>
                  <a:pt x="-6812" y="-4093"/>
                  <a:pt x="596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EF9722D9-E9B6-5EA3-4E06-FE24C0AEC79E}"/>
              </a:ext>
            </a:extLst>
          </p:cNvPr>
          <p:cNvSpPr/>
          <p:nvPr/>
        </p:nvSpPr>
        <p:spPr>
          <a:xfrm>
            <a:off x="3584575" y="2965371"/>
            <a:ext cx="265372" cy="50879"/>
          </a:xfrm>
          <a:custGeom>
            <a:avLst/>
            <a:gdLst>
              <a:gd name="connsiteX0" fmla="*/ 0 w 265372"/>
              <a:gd name="connsiteY0" fmla="*/ 50879 h 50879"/>
              <a:gd name="connsiteX1" fmla="*/ 120650 w 265372"/>
              <a:gd name="connsiteY1" fmla="*/ 19129 h 50879"/>
              <a:gd name="connsiteX2" fmla="*/ 263525 w 265372"/>
              <a:gd name="connsiteY2" fmla="*/ 25479 h 50879"/>
              <a:gd name="connsiteX3" fmla="*/ 196850 w 265372"/>
              <a:gd name="connsiteY3" fmla="*/ 9604 h 50879"/>
              <a:gd name="connsiteX4" fmla="*/ 123825 w 265372"/>
              <a:gd name="connsiteY4" fmla="*/ 79 h 50879"/>
              <a:gd name="connsiteX5" fmla="*/ 139700 w 265372"/>
              <a:gd name="connsiteY5" fmla="*/ 6429 h 50879"/>
              <a:gd name="connsiteX6" fmla="*/ 79375 w 265372"/>
              <a:gd name="connsiteY6" fmla="*/ 28654 h 50879"/>
              <a:gd name="connsiteX7" fmla="*/ 0 w 265372"/>
              <a:gd name="connsiteY7" fmla="*/ 50879 h 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372" h="50879">
                <a:moveTo>
                  <a:pt x="0" y="50879"/>
                </a:moveTo>
                <a:cubicBezTo>
                  <a:pt x="38364" y="37120"/>
                  <a:pt x="76729" y="23362"/>
                  <a:pt x="120650" y="19129"/>
                </a:cubicBezTo>
                <a:cubicBezTo>
                  <a:pt x="164571" y="14896"/>
                  <a:pt x="250825" y="27066"/>
                  <a:pt x="263525" y="25479"/>
                </a:cubicBezTo>
                <a:cubicBezTo>
                  <a:pt x="276225" y="23892"/>
                  <a:pt x="220133" y="13837"/>
                  <a:pt x="196850" y="9604"/>
                </a:cubicBezTo>
                <a:cubicBezTo>
                  <a:pt x="173567" y="5371"/>
                  <a:pt x="123825" y="79"/>
                  <a:pt x="123825" y="79"/>
                </a:cubicBezTo>
                <a:cubicBezTo>
                  <a:pt x="114300" y="-450"/>
                  <a:pt x="147108" y="1666"/>
                  <a:pt x="139700" y="6429"/>
                </a:cubicBezTo>
                <a:cubicBezTo>
                  <a:pt x="132292" y="11191"/>
                  <a:pt x="79375" y="28654"/>
                  <a:pt x="79375" y="28654"/>
                </a:cubicBezTo>
                <a:lnTo>
                  <a:pt x="0" y="5087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C145E7A8-8640-CBDD-8ED4-60B6D4A41C36}"/>
              </a:ext>
            </a:extLst>
          </p:cNvPr>
          <p:cNvSpPr/>
          <p:nvPr/>
        </p:nvSpPr>
        <p:spPr>
          <a:xfrm>
            <a:off x="2854323" y="3003516"/>
            <a:ext cx="165798" cy="152463"/>
          </a:xfrm>
          <a:custGeom>
            <a:avLst/>
            <a:gdLst>
              <a:gd name="connsiteX0" fmla="*/ 2 w 165798"/>
              <a:gd name="connsiteY0" fmla="*/ 34 h 152463"/>
              <a:gd name="connsiteX1" fmla="*/ 98427 w 165798"/>
              <a:gd name="connsiteY1" fmla="*/ 66709 h 152463"/>
              <a:gd name="connsiteX2" fmla="*/ 133352 w 165798"/>
              <a:gd name="connsiteY2" fmla="*/ 120684 h 152463"/>
              <a:gd name="connsiteX3" fmla="*/ 139702 w 165798"/>
              <a:gd name="connsiteY3" fmla="*/ 85759 h 152463"/>
              <a:gd name="connsiteX4" fmla="*/ 155577 w 165798"/>
              <a:gd name="connsiteY4" fmla="*/ 152434 h 152463"/>
              <a:gd name="connsiteX5" fmla="*/ 165102 w 165798"/>
              <a:gd name="connsiteY5" fmla="*/ 76234 h 152463"/>
              <a:gd name="connsiteX6" fmla="*/ 136527 w 165798"/>
              <a:gd name="connsiteY6" fmla="*/ 104809 h 152463"/>
              <a:gd name="connsiteX7" fmla="*/ 82552 w 165798"/>
              <a:gd name="connsiteY7" fmla="*/ 44484 h 152463"/>
              <a:gd name="connsiteX8" fmla="*/ 95252 w 165798"/>
              <a:gd name="connsiteY8" fmla="*/ 57184 h 152463"/>
              <a:gd name="connsiteX9" fmla="*/ 2 w 165798"/>
              <a:gd name="connsiteY9" fmla="*/ 34 h 1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798" h="152463">
                <a:moveTo>
                  <a:pt x="2" y="34"/>
                </a:moveTo>
                <a:cubicBezTo>
                  <a:pt x="531" y="1621"/>
                  <a:pt x="76202" y="46601"/>
                  <a:pt x="98427" y="66709"/>
                </a:cubicBezTo>
                <a:cubicBezTo>
                  <a:pt x="120652" y="86817"/>
                  <a:pt x="126473" y="117509"/>
                  <a:pt x="133352" y="120684"/>
                </a:cubicBezTo>
                <a:cubicBezTo>
                  <a:pt x="140231" y="123859"/>
                  <a:pt x="135998" y="80467"/>
                  <a:pt x="139702" y="85759"/>
                </a:cubicBezTo>
                <a:cubicBezTo>
                  <a:pt x="143406" y="91051"/>
                  <a:pt x="151344" y="154021"/>
                  <a:pt x="155577" y="152434"/>
                </a:cubicBezTo>
                <a:cubicBezTo>
                  <a:pt x="159810" y="150847"/>
                  <a:pt x="168277" y="84172"/>
                  <a:pt x="165102" y="76234"/>
                </a:cubicBezTo>
                <a:cubicBezTo>
                  <a:pt x="161927" y="68296"/>
                  <a:pt x="150285" y="110101"/>
                  <a:pt x="136527" y="104809"/>
                </a:cubicBezTo>
                <a:cubicBezTo>
                  <a:pt x="122769" y="99517"/>
                  <a:pt x="82552" y="44484"/>
                  <a:pt x="82552" y="44484"/>
                </a:cubicBezTo>
                <a:cubicBezTo>
                  <a:pt x="75673" y="36546"/>
                  <a:pt x="103719" y="63005"/>
                  <a:pt x="95252" y="57184"/>
                </a:cubicBezTo>
                <a:cubicBezTo>
                  <a:pt x="86785" y="51363"/>
                  <a:pt x="-527" y="-1553"/>
                  <a:pt x="2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BE5BF863-1671-3BB1-3161-A9752E3295AC}"/>
              </a:ext>
            </a:extLst>
          </p:cNvPr>
          <p:cNvSpPr/>
          <p:nvPr/>
        </p:nvSpPr>
        <p:spPr>
          <a:xfrm>
            <a:off x="3711539" y="3393449"/>
            <a:ext cx="117584" cy="508828"/>
          </a:xfrm>
          <a:custGeom>
            <a:avLst/>
            <a:gdLst>
              <a:gd name="connsiteX0" fmla="*/ 117511 w 117584"/>
              <a:gd name="connsiteY0" fmla="*/ 626 h 508828"/>
              <a:gd name="connsiteX1" fmla="*/ 66711 w 117584"/>
              <a:gd name="connsiteY1" fmla="*/ 359401 h 508828"/>
              <a:gd name="connsiteX2" fmla="*/ 66711 w 117584"/>
              <a:gd name="connsiteY2" fmla="*/ 289551 h 508828"/>
              <a:gd name="connsiteX3" fmla="*/ 12736 w 117584"/>
              <a:gd name="connsiteY3" fmla="*/ 508626 h 508828"/>
              <a:gd name="connsiteX4" fmla="*/ 50836 w 117584"/>
              <a:gd name="connsiteY4" fmla="*/ 327651 h 508828"/>
              <a:gd name="connsiteX5" fmla="*/ 36 w 117584"/>
              <a:gd name="connsiteY5" fmla="*/ 254626 h 508828"/>
              <a:gd name="connsiteX6" fmla="*/ 60361 w 117584"/>
              <a:gd name="connsiteY6" fmla="*/ 346701 h 508828"/>
              <a:gd name="connsiteX7" fmla="*/ 60361 w 117584"/>
              <a:gd name="connsiteY7" fmla="*/ 280026 h 508828"/>
              <a:gd name="connsiteX8" fmla="*/ 66711 w 117584"/>
              <a:gd name="connsiteY8" fmla="*/ 213351 h 508828"/>
              <a:gd name="connsiteX9" fmla="*/ 54011 w 117584"/>
              <a:gd name="connsiteY9" fmla="*/ 270501 h 508828"/>
              <a:gd name="connsiteX10" fmla="*/ 117511 w 117584"/>
              <a:gd name="connsiteY10" fmla="*/ 626 h 50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584" h="508828">
                <a:moveTo>
                  <a:pt x="117511" y="626"/>
                </a:moveTo>
                <a:cubicBezTo>
                  <a:pt x="119628" y="15443"/>
                  <a:pt x="75178" y="311247"/>
                  <a:pt x="66711" y="359401"/>
                </a:cubicBezTo>
                <a:cubicBezTo>
                  <a:pt x="58244" y="407555"/>
                  <a:pt x="75707" y="264680"/>
                  <a:pt x="66711" y="289551"/>
                </a:cubicBezTo>
                <a:cubicBezTo>
                  <a:pt x="57715" y="314422"/>
                  <a:pt x="15382" y="502276"/>
                  <a:pt x="12736" y="508626"/>
                </a:cubicBezTo>
                <a:cubicBezTo>
                  <a:pt x="10090" y="514976"/>
                  <a:pt x="52953" y="369984"/>
                  <a:pt x="50836" y="327651"/>
                </a:cubicBezTo>
                <a:cubicBezTo>
                  <a:pt x="48719" y="285318"/>
                  <a:pt x="-1551" y="251451"/>
                  <a:pt x="36" y="254626"/>
                </a:cubicBezTo>
                <a:cubicBezTo>
                  <a:pt x="1623" y="257801"/>
                  <a:pt x="50307" y="342468"/>
                  <a:pt x="60361" y="346701"/>
                </a:cubicBezTo>
                <a:cubicBezTo>
                  <a:pt x="70415" y="350934"/>
                  <a:pt x="59303" y="302251"/>
                  <a:pt x="60361" y="280026"/>
                </a:cubicBezTo>
                <a:cubicBezTo>
                  <a:pt x="61419" y="257801"/>
                  <a:pt x="67769" y="214939"/>
                  <a:pt x="66711" y="213351"/>
                </a:cubicBezTo>
                <a:cubicBezTo>
                  <a:pt x="65653" y="211763"/>
                  <a:pt x="46074" y="302780"/>
                  <a:pt x="54011" y="270501"/>
                </a:cubicBezTo>
                <a:cubicBezTo>
                  <a:pt x="61948" y="238222"/>
                  <a:pt x="115394" y="-14191"/>
                  <a:pt x="117511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0821CB16-182C-D692-CAAD-E52F142C6B15}"/>
              </a:ext>
            </a:extLst>
          </p:cNvPr>
          <p:cNvSpPr/>
          <p:nvPr/>
        </p:nvSpPr>
        <p:spPr>
          <a:xfrm>
            <a:off x="3254014" y="4232089"/>
            <a:ext cx="330566" cy="194129"/>
          </a:xfrm>
          <a:custGeom>
            <a:avLst/>
            <a:gdLst>
              <a:gd name="connsiteX0" fmla="*/ 330561 w 330566"/>
              <a:gd name="connsiteY0" fmla="*/ 186 h 194129"/>
              <a:gd name="connsiteX1" fmla="*/ 152761 w 330566"/>
              <a:gd name="connsiteY1" fmla="*/ 152586 h 194129"/>
              <a:gd name="connsiteX2" fmla="*/ 178161 w 330566"/>
              <a:gd name="connsiteY2" fmla="*/ 127186 h 194129"/>
              <a:gd name="connsiteX3" fmla="*/ 41636 w 330566"/>
              <a:gd name="connsiteY3" fmla="*/ 181161 h 194129"/>
              <a:gd name="connsiteX4" fmla="*/ 79736 w 330566"/>
              <a:gd name="connsiteY4" fmla="*/ 190686 h 194129"/>
              <a:gd name="connsiteX5" fmla="*/ 361 w 330566"/>
              <a:gd name="connsiteY5" fmla="*/ 133536 h 194129"/>
              <a:gd name="connsiteX6" fmla="*/ 54336 w 330566"/>
              <a:gd name="connsiteY6" fmla="*/ 162111 h 194129"/>
              <a:gd name="connsiteX7" fmla="*/ 146411 w 330566"/>
              <a:gd name="connsiteY7" fmla="*/ 136711 h 194129"/>
              <a:gd name="connsiteX8" fmla="*/ 95611 w 330566"/>
              <a:gd name="connsiteY8" fmla="*/ 111311 h 194129"/>
              <a:gd name="connsiteX9" fmla="*/ 146411 w 330566"/>
              <a:gd name="connsiteY9" fmla="*/ 120836 h 194129"/>
              <a:gd name="connsiteX10" fmla="*/ 330561 w 330566"/>
              <a:gd name="connsiteY10" fmla="*/ 186 h 19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566" h="194129">
                <a:moveTo>
                  <a:pt x="330561" y="186"/>
                </a:moveTo>
                <a:cubicBezTo>
                  <a:pt x="331619" y="5477"/>
                  <a:pt x="178161" y="131419"/>
                  <a:pt x="152761" y="152586"/>
                </a:cubicBezTo>
                <a:cubicBezTo>
                  <a:pt x="127361" y="173753"/>
                  <a:pt x="196682" y="122423"/>
                  <a:pt x="178161" y="127186"/>
                </a:cubicBezTo>
                <a:cubicBezTo>
                  <a:pt x="159640" y="131949"/>
                  <a:pt x="58040" y="170578"/>
                  <a:pt x="41636" y="181161"/>
                </a:cubicBezTo>
                <a:cubicBezTo>
                  <a:pt x="25232" y="191744"/>
                  <a:pt x="86615" y="198624"/>
                  <a:pt x="79736" y="190686"/>
                </a:cubicBezTo>
                <a:cubicBezTo>
                  <a:pt x="72857" y="182748"/>
                  <a:pt x="4594" y="138298"/>
                  <a:pt x="361" y="133536"/>
                </a:cubicBezTo>
                <a:cubicBezTo>
                  <a:pt x="-3872" y="128774"/>
                  <a:pt x="29994" y="161582"/>
                  <a:pt x="54336" y="162111"/>
                </a:cubicBezTo>
                <a:cubicBezTo>
                  <a:pt x="78678" y="162640"/>
                  <a:pt x="139532" y="145178"/>
                  <a:pt x="146411" y="136711"/>
                </a:cubicBezTo>
                <a:cubicBezTo>
                  <a:pt x="153290" y="128244"/>
                  <a:pt x="95611" y="113957"/>
                  <a:pt x="95611" y="111311"/>
                </a:cubicBezTo>
                <a:cubicBezTo>
                  <a:pt x="95611" y="108665"/>
                  <a:pt x="106194" y="137769"/>
                  <a:pt x="146411" y="120836"/>
                </a:cubicBezTo>
                <a:cubicBezTo>
                  <a:pt x="186628" y="103903"/>
                  <a:pt x="329503" y="-5105"/>
                  <a:pt x="330561" y="1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C5FC91E5-8BBD-C026-096E-31A333169FA1}"/>
              </a:ext>
            </a:extLst>
          </p:cNvPr>
          <p:cNvSpPr/>
          <p:nvPr/>
        </p:nvSpPr>
        <p:spPr>
          <a:xfrm>
            <a:off x="3079721" y="4222750"/>
            <a:ext cx="197577" cy="214985"/>
          </a:xfrm>
          <a:custGeom>
            <a:avLst/>
            <a:gdLst>
              <a:gd name="connsiteX0" fmla="*/ 29 w 197577"/>
              <a:gd name="connsiteY0" fmla="*/ 0 h 214985"/>
              <a:gd name="connsiteX1" fmla="*/ 139729 w 197577"/>
              <a:gd name="connsiteY1" fmla="*/ 146050 h 214985"/>
              <a:gd name="connsiteX2" fmla="*/ 133379 w 197577"/>
              <a:gd name="connsiteY2" fmla="*/ 114300 h 214985"/>
              <a:gd name="connsiteX3" fmla="*/ 190529 w 197577"/>
              <a:gd name="connsiteY3" fmla="*/ 212725 h 214985"/>
              <a:gd name="connsiteX4" fmla="*/ 184179 w 197577"/>
              <a:gd name="connsiteY4" fmla="*/ 177800 h 214985"/>
              <a:gd name="connsiteX5" fmla="*/ 193704 w 197577"/>
              <a:gd name="connsiteY5" fmla="*/ 114300 h 214985"/>
              <a:gd name="connsiteX6" fmla="*/ 196879 w 197577"/>
              <a:gd name="connsiteY6" fmla="*/ 98425 h 214985"/>
              <a:gd name="connsiteX7" fmla="*/ 181004 w 197577"/>
              <a:gd name="connsiteY7" fmla="*/ 152400 h 214985"/>
              <a:gd name="connsiteX8" fmla="*/ 101629 w 197577"/>
              <a:gd name="connsiteY8" fmla="*/ 123825 h 214985"/>
              <a:gd name="connsiteX9" fmla="*/ 152429 w 197577"/>
              <a:gd name="connsiteY9" fmla="*/ 171450 h 214985"/>
              <a:gd name="connsiteX10" fmla="*/ 98454 w 197577"/>
              <a:gd name="connsiteY10" fmla="*/ 136525 h 214985"/>
              <a:gd name="connsiteX11" fmla="*/ 127029 w 197577"/>
              <a:gd name="connsiteY11" fmla="*/ 146050 h 214985"/>
              <a:gd name="connsiteX12" fmla="*/ 29 w 197577"/>
              <a:gd name="connsiteY12" fmla="*/ 0 h 21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577" h="214985">
                <a:moveTo>
                  <a:pt x="29" y="0"/>
                </a:moveTo>
                <a:cubicBezTo>
                  <a:pt x="2146" y="0"/>
                  <a:pt x="117504" y="127000"/>
                  <a:pt x="139729" y="146050"/>
                </a:cubicBezTo>
                <a:cubicBezTo>
                  <a:pt x="161954" y="165100"/>
                  <a:pt x="124912" y="103188"/>
                  <a:pt x="133379" y="114300"/>
                </a:cubicBezTo>
                <a:cubicBezTo>
                  <a:pt x="141846" y="125412"/>
                  <a:pt x="182062" y="202142"/>
                  <a:pt x="190529" y="212725"/>
                </a:cubicBezTo>
                <a:cubicBezTo>
                  <a:pt x="198996" y="223308"/>
                  <a:pt x="183650" y="194204"/>
                  <a:pt x="184179" y="177800"/>
                </a:cubicBezTo>
                <a:cubicBezTo>
                  <a:pt x="184708" y="161396"/>
                  <a:pt x="191587" y="127529"/>
                  <a:pt x="193704" y="114300"/>
                </a:cubicBezTo>
                <a:cubicBezTo>
                  <a:pt x="195821" y="101071"/>
                  <a:pt x="198996" y="92075"/>
                  <a:pt x="196879" y="98425"/>
                </a:cubicBezTo>
                <a:cubicBezTo>
                  <a:pt x="194762" y="104775"/>
                  <a:pt x="196879" y="148167"/>
                  <a:pt x="181004" y="152400"/>
                </a:cubicBezTo>
                <a:cubicBezTo>
                  <a:pt x="165129" y="156633"/>
                  <a:pt x="106391" y="120650"/>
                  <a:pt x="101629" y="123825"/>
                </a:cubicBezTo>
                <a:cubicBezTo>
                  <a:pt x="96867" y="127000"/>
                  <a:pt x="152958" y="169333"/>
                  <a:pt x="152429" y="171450"/>
                </a:cubicBezTo>
                <a:cubicBezTo>
                  <a:pt x="151900" y="173567"/>
                  <a:pt x="102687" y="140758"/>
                  <a:pt x="98454" y="136525"/>
                </a:cubicBezTo>
                <a:cubicBezTo>
                  <a:pt x="94221" y="132292"/>
                  <a:pt x="142904" y="165100"/>
                  <a:pt x="127029" y="146050"/>
                </a:cubicBezTo>
                <a:cubicBezTo>
                  <a:pt x="111154" y="127000"/>
                  <a:pt x="-2088" y="0"/>
                  <a:pt x="2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389AAE30-A8F9-4504-D811-0167FDBD86DC}"/>
              </a:ext>
            </a:extLst>
          </p:cNvPr>
          <p:cNvSpPr/>
          <p:nvPr/>
        </p:nvSpPr>
        <p:spPr>
          <a:xfrm>
            <a:off x="3520994" y="2520950"/>
            <a:ext cx="50920" cy="168275"/>
          </a:xfrm>
          <a:custGeom>
            <a:avLst/>
            <a:gdLst>
              <a:gd name="connsiteX0" fmla="*/ 3256 w 50920"/>
              <a:gd name="connsiteY0" fmla="*/ 0 h 168275"/>
              <a:gd name="connsiteX1" fmla="*/ 38181 w 50920"/>
              <a:gd name="connsiteY1" fmla="*/ 60325 h 168275"/>
              <a:gd name="connsiteX2" fmla="*/ 81 w 50920"/>
              <a:gd name="connsiteY2" fmla="*/ 168275 h 168275"/>
              <a:gd name="connsiteX3" fmla="*/ 50881 w 50920"/>
              <a:gd name="connsiteY3" fmla="*/ 60325 h 168275"/>
              <a:gd name="connsiteX4" fmla="*/ 3256 w 50920"/>
              <a:gd name="connsiteY4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0" h="168275">
                <a:moveTo>
                  <a:pt x="3256" y="0"/>
                </a:moveTo>
                <a:cubicBezTo>
                  <a:pt x="1139" y="0"/>
                  <a:pt x="38710" y="32279"/>
                  <a:pt x="38181" y="60325"/>
                </a:cubicBezTo>
                <a:cubicBezTo>
                  <a:pt x="37652" y="88371"/>
                  <a:pt x="-2036" y="168275"/>
                  <a:pt x="81" y="168275"/>
                </a:cubicBezTo>
                <a:cubicBezTo>
                  <a:pt x="2198" y="168275"/>
                  <a:pt x="49294" y="86254"/>
                  <a:pt x="50881" y="60325"/>
                </a:cubicBezTo>
                <a:cubicBezTo>
                  <a:pt x="52469" y="34396"/>
                  <a:pt x="5373" y="0"/>
                  <a:pt x="325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A2060A4A-5496-D6EF-21B8-22D7C22AA7D2}"/>
              </a:ext>
            </a:extLst>
          </p:cNvPr>
          <p:cNvSpPr/>
          <p:nvPr/>
        </p:nvSpPr>
        <p:spPr>
          <a:xfrm>
            <a:off x="3179953" y="2405576"/>
            <a:ext cx="39571" cy="175494"/>
          </a:xfrm>
          <a:custGeom>
            <a:avLst/>
            <a:gdLst>
              <a:gd name="connsiteX0" fmla="*/ 39497 w 39571"/>
              <a:gd name="connsiteY0" fmla="*/ 1074 h 175494"/>
              <a:gd name="connsiteX1" fmla="*/ 1397 w 39571"/>
              <a:gd name="connsiteY1" fmla="*/ 172524 h 175494"/>
              <a:gd name="connsiteX2" fmla="*/ 10922 w 39571"/>
              <a:gd name="connsiteY2" fmla="*/ 102674 h 175494"/>
              <a:gd name="connsiteX3" fmla="*/ 39497 w 39571"/>
              <a:gd name="connsiteY3" fmla="*/ 1074 h 1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1" h="175494">
                <a:moveTo>
                  <a:pt x="39497" y="1074"/>
                </a:moveTo>
                <a:cubicBezTo>
                  <a:pt x="37910" y="12716"/>
                  <a:pt x="6159" y="155591"/>
                  <a:pt x="1397" y="172524"/>
                </a:cubicBezTo>
                <a:cubicBezTo>
                  <a:pt x="-3365" y="189457"/>
                  <a:pt x="5101" y="129662"/>
                  <a:pt x="10922" y="102674"/>
                </a:cubicBezTo>
                <a:cubicBezTo>
                  <a:pt x="16743" y="75686"/>
                  <a:pt x="41084" y="-10568"/>
                  <a:pt x="39497" y="1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A61EE9DA-B04B-7489-4947-AA12519F65AE}"/>
              </a:ext>
            </a:extLst>
          </p:cNvPr>
          <p:cNvSpPr/>
          <p:nvPr/>
        </p:nvSpPr>
        <p:spPr>
          <a:xfrm>
            <a:off x="2893754" y="2384139"/>
            <a:ext cx="36805" cy="94770"/>
          </a:xfrm>
          <a:custGeom>
            <a:avLst/>
            <a:gdLst>
              <a:gd name="connsiteX0" fmla="*/ 36771 w 36805"/>
              <a:gd name="connsiteY0" fmla="*/ 286 h 94770"/>
              <a:gd name="connsiteX1" fmla="*/ 1846 w 36805"/>
              <a:gd name="connsiteY1" fmla="*/ 92361 h 94770"/>
              <a:gd name="connsiteX2" fmla="*/ 8196 w 36805"/>
              <a:gd name="connsiteY2" fmla="*/ 63786 h 94770"/>
              <a:gd name="connsiteX3" fmla="*/ 36771 w 36805"/>
              <a:gd name="connsiteY3" fmla="*/ 286 h 9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05" h="94770">
                <a:moveTo>
                  <a:pt x="36771" y="286"/>
                </a:moveTo>
                <a:cubicBezTo>
                  <a:pt x="35713" y="5048"/>
                  <a:pt x="6608" y="81778"/>
                  <a:pt x="1846" y="92361"/>
                </a:cubicBezTo>
                <a:cubicBezTo>
                  <a:pt x="-2917" y="102944"/>
                  <a:pt x="2375" y="75957"/>
                  <a:pt x="8196" y="63786"/>
                </a:cubicBezTo>
                <a:cubicBezTo>
                  <a:pt x="14017" y="51615"/>
                  <a:pt x="37829" y="-4476"/>
                  <a:pt x="36771" y="2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3975C20B-71C7-47CD-8C5F-2BD9E62DBBE2}"/>
              </a:ext>
            </a:extLst>
          </p:cNvPr>
          <p:cNvSpPr/>
          <p:nvPr/>
        </p:nvSpPr>
        <p:spPr>
          <a:xfrm>
            <a:off x="3670274" y="2416162"/>
            <a:ext cx="42000" cy="117530"/>
          </a:xfrm>
          <a:custGeom>
            <a:avLst/>
            <a:gdLst>
              <a:gd name="connsiteX0" fmla="*/ 26 w 42000"/>
              <a:gd name="connsiteY0" fmla="*/ 13 h 117530"/>
              <a:gd name="connsiteX1" fmla="*/ 34951 w 42000"/>
              <a:gd name="connsiteY1" fmla="*/ 79388 h 117530"/>
              <a:gd name="connsiteX2" fmla="*/ 31776 w 42000"/>
              <a:gd name="connsiteY2" fmla="*/ 117488 h 117530"/>
              <a:gd name="connsiteX3" fmla="*/ 41301 w 42000"/>
              <a:gd name="connsiteY3" fmla="*/ 85738 h 117530"/>
              <a:gd name="connsiteX4" fmla="*/ 26 w 42000"/>
              <a:gd name="connsiteY4" fmla="*/ 13 h 11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00" h="117530">
                <a:moveTo>
                  <a:pt x="26" y="13"/>
                </a:moveTo>
                <a:cubicBezTo>
                  <a:pt x="-1032" y="-1045"/>
                  <a:pt x="29659" y="59809"/>
                  <a:pt x="34951" y="79388"/>
                </a:cubicBezTo>
                <a:cubicBezTo>
                  <a:pt x="40243" y="98967"/>
                  <a:pt x="30718" y="116430"/>
                  <a:pt x="31776" y="117488"/>
                </a:cubicBezTo>
                <a:cubicBezTo>
                  <a:pt x="32834" y="118546"/>
                  <a:pt x="45005" y="99496"/>
                  <a:pt x="41301" y="85738"/>
                </a:cubicBezTo>
                <a:cubicBezTo>
                  <a:pt x="37597" y="71980"/>
                  <a:pt x="1084" y="1071"/>
                  <a:pt x="26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8492F53A-9FF1-C730-C808-818A68CA6B99}"/>
              </a:ext>
            </a:extLst>
          </p:cNvPr>
          <p:cNvSpPr/>
          <p:nvPr/>
        </p:nvSpPr>
        <p:spPr>
          <a:xfrm>
            <a:off x="3228583" y="942646"/>
            <a:ext cx="659105" cy="330556"/>
          </a:xfrm>
          <a:custGeom>
            <a:avLst/>
            <a:gdLst>
              <a:gd name="connsiteX0" fmla="*/ 392 w 659105"/>
              <a:gd name="connsiteY0" fmla="*/ 330529 h 330556"/>
              <a:gd name="connsiteX1" fmla="*/ 194067 w 659105"/>
              <a:gd name="connsiteY1" fmla="*/ 105104 h 330556"/>
              <a:gd name="connsiteX2" fmla="*/ 117867 w 659105"/>
              <a:gd name="connsiteY2" fmla="*/ 181304 h 330556"/>
              <a:gd name="connsiteX3" fmla="*/ 295667 w 659105"/>
              <a:gd name="connsiteY3" fmla="*/ 54304 h 330556"/>
              <a:gd name="connsiteX4" fmla="*/ 251217 w 659105"/>
              <a:gd name="connsiteY4" fmla="*/ 79704 h 330556"/>
              <a:gd name="connsiteX5" fmla="*/ 438542 w 659105"/>
              <a:gd name="connsiteY5" fmla="*/ 329 h 330556"/>
              <a:gd name="connsiteX6" fmla="*/ 292492 w 659105"/>
              <a:gd name="connsiteY6" fmla="*/ 54304 h 330556"/>
              <a:gd name="connsiteX7" fmla="*/ 514742 w 659105"/>
              <a:gd name="connsiteY7" fmla="*/ 124154 h 330556"/>
              <a:gd name="connsiteX8" fmla="*/ 378217 w 659105"/>
              <a:gd name="connsiteY8" fmla="*/ 105104 h 330556"/>
              <a:gd name="connsiteX9" fmla="*/ 654442 w 659105"/>
              <a:gd name="connsiteY9" fmla="*/ 225754 h 330556"/>
              <a:gd name="connsiteX10" fmla="*/ 530617 w 659105"/>
              <a:gd name="connsiteY10" fmla="*/ 174954 h 330556"/>
              <a:gd name="connsiteX11" fmla="*/ 260742 w 659105"/>
              <a:gd name="connsiteY11" fmla="*/ 54304 h 330556"/>
              <a:gd name="connsiteX12" fmla="*/ 349642 w 659105"/>
              <a:gd name="connsiteY12" fmla="*/ 95579 h 330556"/>
              <a:gd name="connsiteX13" fmla="*/ 298842 w 659105"/>
              <a:gd name="connsiteY13" fmla="*/ 57479 h 330556"/>
              <a:gd name="connsiteX14" fmla="*/ 101992 w 659105"/>
              <a:gd name="connsiteY14" fmla="*/ 190829 h 330556"/>
              <a:gd name="connsiteX15" fmla="*/ 143267 w 659105"/>
              <a:gd name="connsiteY15" fmla="*/ 120979 h 330556"/>
              <a:gd name="connsiteX16" fmla="*/ 392 w 659105"/>
              <a:gd name="connsiteY16" fmla="*/ 330529 h 33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9105" h="330556">
                <a:moveTo>
                  <a:pt x="392" y="330529"/>
                </a:moveTo>
                <a:cubicBezTo>
                  <a:pt x="8859" y="327883"/>
                  <a:pt x="174488" y="129975"/>
                  <a:pt x="194067" y="105104"/>
                </a:cubicBezTo>
                <a:cubicBezTo>
                  <a:pt x="213646" y="80233"/>
                  <a:pt x="100934" y="189771"/>
                  <a:pt x="117867" y="181304"/>
                </a:cubicBezTo>
                <a:cubicBezTo>
                  <a:pt x="134800" y="172837"/>
                  <a:pt x="273442" y="71237"/>
                  <a:pt x="295667" y="54304"/>
                </a:cubicBezTo>
                <a:cubicBezTo>
                  <a:pt x="317892" y="37371"/>
                  <a:pt x="227405" y="88700"/>
                  <a:pt x="251217" y="79704"/>
                </a:cubicBezTo>
                <a:cubicBezTo>
                  <a:pt x="275029" y="70708"/>
                  <a:pt x="431663" y="4562"/>
                  <a:pt x="438542" y="329"/>
                </a:cubicBezTo>
                <a:cubicBezTo>
                  <a:pt x="445421" y="-3904"/>
                  <a:pt x="279792" y="33667"/>
                  <a:pt x="292492" y="54304"/>
                </a:cubicBezTo>
                <a:cubicBezTo>
                  <a:pt x="305192" y="74941"/>
                  <a:pt x="500454" y="115687"/>
                  <a:pt x="514742" y="124154"/>
                </a:cubicBezTo>
                <a:cubicBezTo>
                  <a:pt x="529030" y="132621"/>
                  <a:pt x="354934" y="88171"/>
                  <a:pt x="378217" y="105104"/>
                </a:cubicBezTo>
                <a:cubicBezTo>
                  <a:pt x="401500" y="122037"/>
                  <a:pt x="629042" y="214112"/>
                  <a:pt x="654442" y="225754"/>
                </a:cubicBezTo>
                <a:cubicBezTo>
                  <a:pt x="679842" y="237396"/>
                  <a:pt x="596234" y="203529"/>
                  <a:pt x="530617" y="174954"/>
                </a:cubicBezTo>
                <a:cubicBezTo>
                  <a:pt x="465000" y="146379"/>
                  <a:pt x="290904" y="67533"/>
                  <a:pt x="260742" y="54304"/>
                </a:cubicBezTo>
                <a:cubicBezTo>
                  <a:pt x="230580" y="41075"/>
                  <a:pt x="343292" y="95050"/>
                  <a:pt x="349642" y="95579"/>
                </a:cubicBezTo>
                <a:cubicBezTo>
                  <a:pt x="355992" y="96108"/>
                  <a:pt x="340117" y="41604"/>
                  <a:pt x="298842" y="57479"/>
                </a:cubicBezTo>
                <a:cubicBezTo>
                  <a:pt x="257567" y="73354"/>
                  <a:pt x="127921" y="180246"/>
                  <a:pt x="101992" y="190829"/>
                </a:cubicBezTo>
                <a:cubicBezTo>
                  <a:pt x="76063" y="201412"/>
                  <a:pt x="163375" y="94521"/>
                  <a:pt x="143267" y="120979"/>
                </a:cubicBezTo>
                <a:cubicBezTo>
                  <a:pt x="123159" y="147437"/>
                  <a:pt x="-8075" y="333175"/>
                  <a:pt x="392" y="3305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37A48956-DF6F-390A-6F96-6763DB1C1B60}"/>
              </a:ext>
            </a:extLst>
          </p:cNvPr>
          <p:cNvSpPr/>
          <p:nvPr/>
        </p:nvSpPr>
        <p:spPr>
          <a:xfrm>
            <a:off x="2568630" y="1005034"/>
            <a:ext cx="674377" cy="290444"/>
          </a:xfrm>
          <a:custGeom>
            <a:avLst/>
            <a:gdLst>
              <a:gd name="connsiteX0" fmla="*/ 673045 w 674377"/>
              <a:gd name="connsiteY0" fmla="*/ 160191 h 290444"/>
              <a:gd name="connsiteX1" fmla="*/ 396820 w 674377"/>
              <a:gd name="connsiteY1" fmla="*/ 36366 h 290444"/>
              <a:gd name="connsiteX2" fmla="*/ 495245 w 674377"/>
              <a:gd name="connsiteY2" fmla="*/ 87166 h 290444"/>
              <a:gd name="connsiteX3" fmla="*/ 377770 w 674377"/>
              <a:gd name="connsiteY3" fmla="*/ 52241 h 290444"/>
              <a:gd name="connsiteX4" fmla="*/ 253945 w 674377"/>
              <a:gd name="connsiteY4" fmla="*/ 118916 h 290444"/>
              <a:gd name="connsiteX5" fmla="*/ 317445 w 674377"/>
              <a:gd name="connsiteY5" fmla="*/ 61766 h 290444"/>
              <a:gd name="connsiteX6" fmla="*/ 6295 w 674377"/>
              <a:gd name="connsiteY6" fmla="*/ 287191 h 290444"/>
              <a:gd name="connsiteX7" fmla="*/ 133295 w 674377"/>
              <a:gd name="connsiteY7" fmla="*/ 182416 h 290444"/>
              <a:gd name="connsiteX8" fmla="*/ 425395 w 674377"/>
              <a:gd name="connsiteY8" fmla="*/ 4616 h 290444"/>
              <a:gd name="connsiteX9" fmla="*/ 441270 w 674377"/>
              <a:gd name="connsiteY9" fmla="*/ 55416 h 290444"/>
              <a:gd name="connsiteX10" fmla="*/ 498420 w 674377"/>
              <a:gd name="connsiteY10" fmla="*/ 90341 h 290444"/>
              <a:gd name="connsiteX11" fmla="*/ 673045 w 674377"/>
              <a:gd name="connsiteY11" fmla="*/ 160191 h 29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4377" h="290444">
                <a:moveTo>
                  <a:pt x="673045" y="160191"/>
                </a:moveTo>
                <a:cubicBezTo>
                  <a:pt x="656112" y="151195"/>
                  <a:pt x="426453" y="48537"/>
                  <a:pt x="396820" y="36366"/>
                </a:cubicBezTo>
                <a:cubicBezTo>
                  <a:pt x="367187" y="24195"/>
                  <a:pt x="498420" y="84520"/>
                  <a:pt x="495245" y="87166"/>
                </a:cubicBezTo>
                <a:cubicBezTo>
                  <a:pt x="492070" y="89812"/>
                  <a:pt x="417987" y="46949"/>
                  <a:pt x="377770" y="52241"/>
                </a:cubicBezTo>
                <a:cubicBezTo>
                  <a:pt x="337553" y="57533"/>
                  <a:pt x="263999" y="117329"/>
                  <a:pt x="253945" y="118916"/>
                </a:cubicBezTo>
                <a:cubicBezTo>
                  <a:pt x="243891" y="120503"/>
                  <a:pt x="358720" y="33720"/>
                  <a:pt x="317445" y="61766"/>
                </a:cubicBezTo>
                <a:cubicBezTo>
                  <a:pt x="276170" y="89812"/>
                  <a:pt x="36987" y="267083"/>
                  <a:pt x="6295" y="287191"/>
                </a:cubicBezTo>
                <a:cubicBezTo>
                  <a:pt x="-24397" y="307299"/>
                  <a:pt x="63445" y="229512"/>
                  <a:pt x="133295" y="182416"/>
                </a:cubicBezTo>
                <a:cubicBezTo>
                  <a:pt x="203145" y="135320"/>
                  <a:pt x="374066" y="25783"/>
                  <a:pt x="425395" y="4616"/>
                </a:cubicBezTo>
                <a:cubicBezTo>
                  <a:pt x="476724" y="-16551"/>
                  <a:pt x="429099" y="41129"/>
                  <a:pt x="441270" y="55416"/>
                </a:cubicBezTo>
                <a:cubicBezTo>
                  <a:pt x="453441" y="69703"/>
                  <a:pt x="456087" y="69703"/>
                  <a:pt x="498420" y="90341"/>
                </a:cubicBezTo>
                <a:cubicBezTo>
                  <a:pt x="540753" y="110979"/>
                  <a:pt x="689978" y="169187"/>
                  <a:pt x="673045" y="1601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B18FEE7C-C6C6-B16A-A40B-5E35ABD67932}"/>
              </a:ext>
            </a:extLst>
          </p:cNvPr>
          <p:cNvSpPr/>
          <p:nvPr/>
        </p:nvSpPr>
        <p:spPr>
          <a:xfrm>
            <a:off x="2728628" y="1404128"/>
            <a:ext cx="793813" cy="744350"/>
          </a:xfrm>
          <a:custGeom>
            <a:avLst/>
            <a:gdLst>
              <a:gd name="connsiteX0" fmla="*/ 554322 w 793813"/>
              <a:gd name="connsiteY0" fmla="*/ 742172 h 744350"/>
              <a:gd name="connsiteX1" fmla="*/ 694022 w 793813"/>
              <a:gd name="connsiteY1" fmla="*/ 621522 h 744350"/>
              <a:gd name="connsiteX2" fmla="*/ 694022 w 793813"/>
              <a:gd name="connsiteY2" fmla="*/ 431022 h 744350"/>
              <a:gd name="connsiteX3" fmla="*/ 668622 w 793813"/>
              <a:gd name="connsiteY3" fmla="*/ 345297 h 744350"/>
              <a:gd name="connsiteX4" fmla="*/ 703547 w 793813"/>
              <a:gd name="connsiteY4" fmla="*/ 456422 h 744350"/>
              <a:gd name="connsiteX5" fmla="*/ 579722 w 793813"/>
              <a:gd name="connsiteY5" fmla="*/ 170672 h 744350"/>
              <a:gd name="connsiteX6" fmla="*/ 643222 w 793813"/>
              <a:gd name="connsiteY6" fmla="*/ 243697 h 744350"/>
              <a:gd name="connsiteX7" fmla="*/ 468597 w 793813"/>
              <a:gd name="connsiteY7" fmla="*/ 34147 h 744350"/>
              <a:gd name="connsiteX8" fmla="*/ 274922 w 793813"/>
              <a:gd name="connsiteY8" fmla="*/ 11922 h 744350"/>
              <a:gd name="connsiteX9" fmla="*/ 420972 w 793813"/>
              <a:gd name="connsiteY9" fmla="*/ 2397 h 744350"/>
              <a:gd name="connsiteX10" fmla="*/ 5047 w 793813"/>
              <a:gd name="connsiteY10" fmla="*/ 56372 h 744350"/>
              <a:gd name="connsiteX11" fmla="*/ 201897 w 793813"/>
              <a:gd name="connsiteY11" fmla="*/ 40497 h 744350"/>
              <a:gd name="connsiteX12" fmla="*/ 376522 w 793813"/>
              <a:gd name="connsiteY12" fmla="*/ 11922 h 744350"/>
              <a:gd name="connsiteX13" fmla="*/ 601947 w 793813"/>
              <a:gd name="connsiteY13" fmla="*/ 135747 h 744350"/>
              <a:gd name="connsiteX14" fmla="*/ 509872 w 793813"/>
              <a:gd name="connsiteY14" fmla="*/ 91297 h 744350"/>
              <a:gd name="connsiteX15" fmla="*/ 684497 w 793813"/>
              <a:gd name="connsiteY15" fmla="*/ 351647 h 744350"/>
              <a:gd name="connsiteX16" fmla="*/ 665447 w 793813"/>
              <a:gd name="connsiteY16" fmla="*/ 488172 h 744350"/>
              <a:gd name="connsiteX17" fmla="*/ 709897 w 793813"/>
              <a:gd name="connsiteY17" fmla="*/ 386572 h 744350"/>
              <a:gd name="connsiteX18" fmla="*/ 744822 w 793813"/>
              <a:gd name="connsiteY18" fmla="*/ 484997 h 744350"/>
              <a:gd name="connsiteX19" fmla="*/ 646397 w 793813"/>
              <a:gd name="connsiteY19" fmla="*/ 580247 h 744350"/>
              <a:gd name="connsiteX20" fmla="*/ 792447 w 793813"/>
              <a:gd name="connsiteY20" fmla="*/ 519922 h 744350"/>
              <a:gd name="connsiteX21" fmla="*/ 554322 w 793813"/>
              <a:gd name="connsiteY21" fmla="*/ 742172 h 74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3813" h="744350">
                <a:moveTo>
                  <a:pt x="554322" y="742172"/>
                </a:moveTo>
                <a:cubicBezTo>
                  <a:pt x="537918" y="759105"/>
                  <a:pt x="670739" y="673380"/>
                  <a:pt x="694022" y="621522"/>
                </a:cubicBezTo>
                <a:cubicBezTo>
                  <a:pt x="717305" y="569664"/>
                  <a:pt x="698255" y="477059"/>
                  <a:pt x="694022" y="431022"/>
                </a:cubicBezTo>
                <a:cubicBezTo>
                  <a:pt x="689789" y="384984"/>
                  <a:pt x="667035" y="341064"/>
                  <a:pt x="668622" y="345297"/>
                </a:cubicBezTo>
                <a:cubicBezTo>
                  <a:pt x="670209" y="349530"/>
                  <a:pt x="718364" y="485526"/>
                  <a:pt x="703547" y="456422"/>
                </a:cubicBezTo>
                <a:cubicBezTo>
                  <a:pt x="688730" y="427318"/>
                  <a:pt x="589776" y="206126"/>
                  <a:pt x="579722" y="170672"/>
                </a:cubicBezTo>
                <a:cubicBezTo>
                  <a:pt x="569668" y="135218"/>
                  <a:pt x="661743" y="266451"/>
                  <a:pt x="643222" y="243697"/>
                </a:cubicBezTo>
                <a:cubicBezTo>
                  <a:pt x="624701" y="220943"/>
                  <a:pt x="529980" y="72776"/>
                  <a:pt x="468597" y="34147"/>
                </a:cubicBezTo>
                <a:cubicBezTo>
                  <a:pt x="407214" y="-4482"/>
                  <a:pt x="282859" y="17214"/>
                  <a:pt x="274922" y="11922"/>
                </a:cubicBezTo>
                <a:cubicBezTo>
                  <a:pt x="266985" y="6630"/>
                  <a:pt x="465951" y="-5011"/>
                  <a:pt x="420972" y="2397"/>
                </a:cubicBezTo>
                <a:cubicBezTo>
                  <a:pt x="375993" y="9805"/>
                  <a:pt x="41559" y="50022"/>
                  <a:pt x="5047" y="56372"/>
                </a:cubicBezTo>
                <a:cubicBezTo>
                  <a:pt x="-31465" y="62722"/>
                  <a:pt x="139985" y="47905"/>
                  <a:pt x="201897" y="40497"/>
                </a:cubicBezTo>
                <a:cubicBezTo>
                  <a:pt x="263809" y="33089"/>
                  <a:pt x="309847" y="-3953"/>
                  <a:pt x="376522" y="11922"/>
                </a:cubicBezTo>
                <a:cubicBezTo>
                  <a:pt x="443197" y="27797"/>
                  <a:pt x="579722" y="122518"/>
                  <a:pt x="601947" y="135747"/>
                </a:cubicBezTo>
                <a:cubicBezTo>
                  <a:pt x="624172" y="148976"/>
                  <a:pt x="496114" y="55314"/>
                  <a:pt x="509872" y="91297"/>
                </a:cubicBezTo>
                <a:cubicBezTo>
                  <a:pt x="523630" y="127280"/>
                  <a:pt x="658568" y="285501"/>
                  <a:pt x="684497" y="351647"/>
                </a:cubicBezTo>
                <a:cubicBezTo>
                  <a:pt x="710426" y="417793"/>
                  <a:pt x="661214" y="482351"/>
                  <a:pt x="665447" y="488172"/>
                </a:cubicBezTo>
                <a:cubicBezTo>
                  <a:pt x="669680" y="493993"/>
                  <a:pt x="696668" y="387101"/>
                  <a:pt x="709897" y="386572"/>
                </a:cubicBezTo>
                <a:cubicBezTo>
                  <a:pt x="723126" y="386043"/>
                  <a:pt x="755405" y="452718"/>
                  <a:pt x="744822" y="484997"/>
                </a:cubicBezTo>
                <a:cubicBezTo>
                  <a:pt x="734239" y="517276"/>
                  <a:pt x="638460" y="574426"/>
                  <a:pt x="646397" y="580247"/>
                </a:cubicBezTo>
                <a:cubicBezTo>
                  <a:pt x="654334" y="586068"/>
                  <a:pt x="809910" y="491876"/>
                  <a:pt x="792447" y="519922"/>
                </a:cubicBezTo>
                <a:cubicBezTo>
                  <a:pt x="774985" y="547968"/>
                  <a:pt x="570726" y="725239"/>
                  <a:pt x="554322" y="742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7510FDDF-6DEB-5A24-8C1E-BC0CEAE38CA9}"/>
              </a:ext>
            </a:extLst>
          </p:cNvPr>
          <p:cNvSpPr/>
          <p:nvPr/>
        </p:nvSpPr>
        <p:spPr>
          <a:xfrm>
            <a:off x="2364001" y="1453841"/>
            <a:ext cx="1004674" cy="692459"/>
          </a:xfrm>
          <a:custGeom>
            <a:avLst/>
            <a:gdLst>
              <a:gd name="connsiteX0" fmla="*/ 1004674 w 1004674"/>
              <a:gd name="connsiteY0" fmla="*/ 692459 h 692459"/>
              <a:gd name="connsiteX1" fmla="*/ 782424 w 1004674"/>
              <a:gd name="connsiteY1" fmla="*/ 95559 h 692459"/>
              <a:gd name="connsiteX2" fmla="*/ 826874 w 1004674"/>
              <a:gd name="connsiteY2" fmla="*/ 190809 h 692459"/>
              <a:gd name="connsiteX3" fmla="*/ 683999 w 1004674"/>
              <a:gd name="connsiteY3" fmla="*/ 63809 h 692459"/>
              <a:gd name="connsiteX4" fmla="*/ 312524 w 1004674"/>
              <a:gd name="connsiteY4" fmla="*/ 92384 h 692459"/>
              <a:gd name="connsiteX5" fmla="*/ 407774 w 1004674"/>
              <a:gd name="connsiteY5" fmla="*/ 38409 h 692459"/>
              <a:gd name="connsiteX6" fmla="*/ 7724 w 1004674"/>
              <a:gd name="connsiteY6" fmla="*/ 422584 h 692459"/>
              <a:gd name="connsiteX7" fmla="*/ 169649 w 1004674"/>
              <a:gd name="connsiteY7" fmla="*/ 257484 h 692459"/>
              <a:gd name="connsiteX8" fmla="*/ 483974 w 1004674"/>
              <a:gd name="connsiteY8" fmla="*/ 9834 h 692459"/>
              <a:gd name="connsiteX9" fmla="*/ 645899 w 1004674"/>
              <a:gd name="connsiteY9" fmla="*/ 105084 h 692459"/>
              <a:gd name="connsiteX10" fmla="*/ 452224 w 1004674"/>
              <a:gd name="connsiteY10" fmla="*/ 309 h 692459"/>
              <a:gd name="connsiteX11" fmla="*/ 706224 w 1004674"/>
              <a:gd name="connsiteY11" fmla="*/ 146359 h 692459"/>
              <a:gd name="connsiteX12" fmla="*/ 690349 w 1004674"/>
              <a:gd name="connsiteY12" fmla="*/ 54284 h 692459"/>
              <a:gd name="connsiteX13" fmla="*/ 855449 w 1004674"/>
              <a:gd name="connsiteY13" fmla="*/ 279709 h 692459"/>
              <a:gd name="connsiteX14" fmla="*/ 861799 w 1004674"/>
              <a:gd name="connsiteY14" fmla="*/ 213034 h 692459"/>
              <a:gd name="connsiteX15" fmla="*/ 884024 w 1004674"/>
              <a:gd name="connsiteY15" fmla="*/ 441634 h 692459"/>
              <a:gd name="connsiteX16" fmla="*/ 772899 w 1004674"/>
              <a:gd name="connsiteY16" fmla="*/ 200334 h 692459"/>
              <a:gd name="connsiteX17" fmla="*/ 1004674 w 1004674"/>
              <a:gd name="connsiteY17" fmla="*/ 692459 h 69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4674" h="692459">
                <a:moveTo>
                  <a:pt x="1004674" y="692459"/>
                </a:moveTo>
                <a:cubicBezTo>
                  <a:pt x="908365" y="435813"/>
                  <a:pt x="812057" y="179167"/>
                  <a:pt x="782424" y="95559"/>
                </a:cubicBezTo>
                <a:cubicBezTo>
                  <a:pt x="752791" y="11951"/>
                  <a:pt x="843278" y="196101"/>
                  <a:pt x="826874" y="190809"/>
                </a:cubicBezTo>
                <a:cubicBezTo>
                  <a:pt x="810470" y="185517"/>
                  <a:pt x="769724" y="80213"/>
                  <a:pt x="683999" y="63809"/>
                </a:cubicBezTo>
                <a:cubicBezTo>
                  <a:pt x="598274" y="47405"/>
                  <a:pt x="358561" y="96617"/>
                  <a:pt x="312524" y="92384"/>
                </a:cubicBezTo>
                <a:cubicBezTo>
                  <a:pt x="266486" y="88151"/>
                  <a:pt x="458574" y="-16624"/>
                  <a:pt x="407774" y="38409"/>
                </a:cubicBezTo>
                <a:cubicBezTo>
                  <a:pt x="356974" y="93442"/>
                  <a:pt x="47411" y="386072"/>
                  <a:pt x="7724" y="422584"/>
                </a:cubicBezTo>
                <a:cubicBezTo>
                  <a:pt x="-31963" y="459096"/>
                  <a:pt x="90274" y="326276"/>
                  <a:pt x="169649" y="257484"/>
                </a:cubicBezTo>
                <a:cubicBezTo>
                  <a:pt x="249024" y="188692"/>
                  <a:pt x="404599" y="35234"/>
                  <a:pt x="483974" y="9834"/>
                </a:cubicBezTo>
                <a:cubicBezTo>
                  <a:pt x="563349" y="-15566"/>
                  <a:pt x="651191" y="106671"/>
                  <a:pt x="645899" y="105084"/>
                </a:cubicBezTo>
                <a:cubicBezTo>
                  <a:pt x="640607" y="103497"/>
                  <a:pt x="442170" y="-6570"/>
                  <a:pt x="452224" y="309"/>
                </a:cubicBezTo>
                <a:cubicBezTo>
                  <a:pt x="462278" y="7188"/>
                  <a:pt x="666537" y="137363"/>
                  <a:pt x="706224" y="146359"/>
                </a:cubicBezTo>
                <a:cubicBezTo>
                  <a:pt x="745911" y="155355"/>
                  <a:pt x="665478" y="32059"/>
                  <a:pt x="690349" y="54284"/>
                </a:cubicBezTo>
                <a:cubicBezTo>
                  <a:pt x="715220" y="76509"/>
                  <a:pt x="826874" y="253251"/>
                  <a:pt x="855449" y="279709"/>
                </a:cubicBezTo>
                <a:cubicBezTo>
                  <a:pt x="884024" y="306167"/>
                  <a:pt x="857037" y="186047"/>
                  <a:pt x="861799" y="213034"/>
                </a:cubicBezTo>
                <a:cubicBezTo>
                  <a:pt x="866561" y="240021"/>
                  <a:pt x="898841" y="443751"/>
                  <a:pt x="884024" y="441634"/>
                </a:cubicBezTo>
                <a:cubicBezTo>
                  <a:pt x="869207" y="439517"/>
                  <a:pt x="772899" y="200334"/>
                  <a:pt x="772899" y="200334"/>
                </a:cubicBezTo>
                <a:lnTo>
                  <a:pt x="1004674" y="69245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DA2F2E43-31A9-6A21-54B9-C44480B8D3C7}"/>
              </a:ext>
            </a:extLst>
          </p:cNvPr>
          <p:cNvSpPr/>
          <p:nvPr/>
        </p:nvSpPr>
        <p:spPr>
          <a:xfrm>
            <a:off x="2301813" y="1602169"/>
            <a:ext cx="968738" cy="601475"/>
          </a:xfrm>
          <a:custGeom>
            <a:avLst/>
            <a:gdLst>
              <a:gd name="connsiteX0" fmla="*/ 968437 w 968738"/>
              <a:gd name="connsiteY0" fmla="*/ 601281 h 601475"/>
              <a:gd name="connsiteX1" fmla="*/ 768412 w 968738"/>
              <a:gd name="connsiteY1" fmla="*/ 131381 h 601475"/>
              <a:gd name="connsiteX2" fmla="*/ 885887 w 968738"/>
              <a:gd name="connsiteY2" fmla="*/ 271081 h 601475"/>
              <a:gd name="connsiteX3" fmla="*/ 676337 w 968738"/>
              <a:gd name="connsiteY3" fmla="*/ 99631 h 601475"/>
              <a:gd name="connsiteX4" fmla="*/ 301687 w 968738"/>
              <a:gd name="connsiteY4" fmla="*/ 99631 h 601475"/>
              <a:gd name="connsiteX5" fmla="*/ 447737 w 968738"/>
              <a:gd name="connsiteY5" fmla="*/ 74231 h 601475"/>
              <a:gd name="connsiteX6" fmla="*/ 62 w 968738"/>
              <a:gd name="connsiteY6" fmla="*/ 499681 h 601475"/>
              <a:gd name="connsiteX7" fmla="*/ 482662 w 968738"/>
              <a:gd name="connsiteY7" fmla="*/ 13906 h 601475"/>
              <a:gd name="connsiteX8" fmla="*/ 384237 w 968738"/>
              <a:gd name="connsiteY8" fmla="*/ 125031 h 601475"/>
              <a:gd name="connsiteX9" fmla="*/ 542987 w 968738"/>
              <a:gd name="connsiteY9" fmla="*/ 48831 h 601475"/>
              <a:gd name="connsiteX10" fmla="*/ 743012 w 968738"/>
              <a:gd name="connsiteY10" fmla="*/ 185356 h 601475"/>
              <a:gd name="connsiteX11" fmla="*/ 714437 w 968738"/>
              <a:gd name="connsiteY11" fmla="*/ 67881 h 601475"/>
              <a:gd name="connsiteX12" fmla="*/ 968437 w 968738"/>
              <a:gd name="connsiteY12" fmla="*/ 601281 h 60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8738" h="601475">
                <a:moveTo>
                  <a:pt x="968437" y="601281"/>
                </a:moveTo>
                <a:cubicBezTo>
                  <a:pt x="977433" y="611864"/>
                  <a:pt x="782170" y="186414"/>
                  <a:pt x="768412" y="131381"/>
                </a:cubicBezTo>
                <a:cubicBezTo>
                  <a:pt x="754654" y="76348"/>
                  <a:pt x="901233" y="276373"/>
                  <a:pt x="885887" y="271081"/>
                </a:cubicBezTo>
                <a:cubicBezTo>
                  <a:pt x="870541" y="265789"/>
                  <a:pt x="773704" y="128206"/>
                  <a:pt x="676337" y="99631"/>
                </a:cubicBezTo>
                <a:cubicBezTo>
                  <a:pt x="578970" y="71056"/>
                  <a:pt x="339787" y="103864"/>
                  <a:pt x="301687" y="99631"/>
                </a:cubicBezTo>
                <a:cubicBezTo>
                  <a:pt x="263587" y="95398"/>
                  <a:pt x="498008" y="7556"/>
                  <a:pt x="447737" y="74231"/>
                </a:cubicBezTo>
                <a:cubicBezTo>
                  <a:pt x="397466" y="140906"/>
                  <a:pt x="-5759" y="509735"/>
                  <a:pt x="62" y="499681"/>
                </a:cubicBezTo>
                <a:cubicBezTo>
                  <a:pt x="5883" y="489627"/>
                  <a:pt x="418633" y="76348"/>
                  <a:pt x="482662" y="13906"/>
                </a:cubicBezTo>
                <a:cubicBezTo>
                  <a:pt x="546691" y="-48536"/>
                  <a:pt x="374183" y="119210"/>
                  <a:pt x="384237" y="125031"/>
                </a:cubicBezTo>
                <a:cubicBezTo>
                  <a:pt x="394291" y="130852"/>
                  <a:pt x="483191" y="38777"/>
                  <a:pt x="542987" y="48831"/>
                </a:cubicBezTo>
                <a:cubicBezTo>
                  <a:pt x="602783" y="58885"/>
                  <a:pt x="714437" y="182181"/>
                  <a:pt x="743012" y="185356"/>
                </a:cubicBezTo>
                <a:cubicBezTo>
                  <a:pt x="771587" y="188531"/>
                  <a:pt x="678454" y="1206"/>
                  <a:pt x="714437" y="67881"/>
                </a:cubicBezTo>
                <a:cubicBezTo>
                  <a:pt x="750420" y="134556"/>
                  <a:pt x="959441" y="590698"/>
                  <a:pt x="968437" y="6012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7022FE87-7E6F-FBC0-D1F4-C697AC707C2D}"/>
              </a:ext>
            </a:extLst>
          </p:cNvPr>
          <p:cNvSpPr/>
          <p:nvPr/>
        </p:nvSpPr>
        <p:spPr>
          <a:xfrm>
            <a:off x="2666986" y="1651832"/>
            <a:ext cx="518611" cy="650087"/>
          </a:xfrm>
          <a:custGeom>
            <a:avLst/>
            <a:gdLst>
              <a:gd name="connsiteX0" fmla="*/ 517539 w 518611"/>
              <a:gd name="connsiteY0" fmla="*/ 567493 h 650087"/>
              <a:gd name="connsiteX1" fmla="*/ 361964 w 518611"/>
              <a:gd name="connsiteY1" fmla="*/ 351593 h 650087"/>
              <a:gd name="connsiteX2" fmla="*/ 234964 w 518611"/>
              <a:gd name="connsiteY2" fmla="*/ 453193 h 650087"/>
              <a:gd name="connsiteX3" fmla="*/ 295289 w 518611"/>
              <a:gd name="connsiteY3" fmla="*/ 348418 h 650087"/>
              <a:gd name="connsiteX4" fmla="*/ 14 w 518611"/>
              <a:gd name="connsiteY4" fmla="*/ 650043 h 650087"/>
              <a:gd name="connsiteX5" fmla="*/ 282589 w 518611"/>
              <a:gd name="connsiteY5" fmla="*/ 370643 h 650087"/>
              <a:gd name="connsiteX6" fmla="*/ 298464 w 518611"/>
              <a:gd name="connsiteY6" fmla="*/ 310318 h 650087"/>
              <a:gd name="connsiteX7" fmla="*/ 120664 w 518611"/>
              <a:gd name="connsiteY7" fmla="*/ 2343 h 650087"/>
              <a:gd name="connsiteX8" fmla="*/ 225439 w 518611"/>
              <a:gd name="connsiteY8" fmla="*/ 176968 h 650087"/>
              <a:gd name="connsiteX9" fmla="*/ 361964 w 518611"/>
              <a:gd name="connsiteY9" fmla="*/ 332543 h 650087"/>
              <a:gd name="connsiteX10" fmla="*/ 279414 w 518611"/>
              <a:gd name="connsiteY10" fmla="*/ 218243 h 650087"/>
              <a:gd name="connsiteX11" fmla="*/ 517539 w 518611"/>
              <a:gd name="connsiteY11" fmla="*/ 567493 h 65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11" h="650087">
                <a:moveTo>
                  <a:pt x="517539" y="567493"/>
                </a:moveTo>
                <a:cubicBezTo>
                  <a:pt x="531297" y="589718"/>
                  <a:pt x="409060" y="370643"/>
                  <a:pt x="361964" y="351593"/>
                </a:cubicBezTo>
                <a:cubicBezTo>
                  <a:pt x="314868" y="332543"/>
                  <a:pt x="246076" y="453722"/>
                  <a:pt x="234964" y="453193"/>
                </a:cubicBezTo>
                <a:cubicBezTo>
                  <a:pt x="223852" y="452664"/>
                  <a:pt x="334447" y="315610"/>
                  <a:pt x="295289" y="348418"/>
                </a:cubicBezTo>
                <a:cubicBezTo>
                  <a:pt x="256131" y="381226"/>
                  <a:pt x="2131" y="646339"/>
                  <a:pt x="14" y="650043"/>
                </a:cubicBezTo>
                <a:cubicBezTo>
                  <a:pt x="-2103" y="653747"/>
                  <a:pt x="232847" y="427264"/>
                  <a:pt x="282589" y="370643"/>
                </a:cubicBezTo>
                <a:cubicBezTo>
                  <a:pt x="332331" y="314022"/>
                  <a:pt x="325451" y="371701"/>
                  <a:pt x="298464" y="310318"/>
                </a:cubicBezTo>
                <a:cubicBezTo>
                  <a:pt x="271477" y="248935"/>
                  <a:pt x="132835" y="24568"/>
                  <a:pt x="120664" y="2343"/>
                </a:cubicBezTo>
                <a:cubicBezTo>
                  <a:pt x="108493" y="-19882"/>
                  <a:pt x="185222" y="121935"/>
                  <a:pt x="225439" y="176968"/>
                </a:cubicBezTo>
                <a:cubicBezTo>
                  <a:pt x="265656" y="232001"/>
                  <a:pt x="352968" y="325664"/>
                  <a:pt x="361964" y="332543"/>
                </a:cubicBezTo>
                <a:cubicBezTo>
                  <a:pt x="370960" y="339422"/>
                  <a:pt x="257189" y="182789"/>
                  <a:pt x="279414" y="218243"/>
                </a:cubicBezTo>
                <a:cubicBezTo>
                  <a:pt x="301639" y="253697"/>
                  <a:pt x="503781" y="545268"/>
                  <a:pt x="517539" y="5674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BA55F447-FEAE-F82C-3A3B-43C54C9BB98D}"/>
              </a:ext>
            </a:extLst>
          </p:cNvPr>
          <p:cNvSpPr/>
          <p:nvPr/>
        </p:nvSpPr>
        <p:spPr>
          <a:xfrm>
            <a:off x="2560346" y="1870887"/>
            <a:ext cx="525827" cy="263029"/>
          </a:xfrm>
          <a:custGeom>
            <a:avLst/>
            <a:gdLst>
              <a:gd name="connsiteX0" fmla="*/ 525754 w 525827"/>
              <a:gd name="connsiteY0" fmla="*/ 234138 h 263029"/>
              <a:gd name="connsiteX1" fmla="*/ 351129 w 525827"/>
              <a:gd name="connsiteY1" fmla="*/ 173813 h 263029"/>
              <a:gd name="connsiteX2" fmla="*/ 1879 w 525827"/>
              <a:gd name="connsiteY2" fmla="*/ 262713 h 263029"/>
              <a:gd name="connsiteX3" fmla="*/ 214604 w 525827"/>
              <a:gd name="connsiteY3" fmla="*/ 202388 h 263029"/>
              <a:gd name="connsiteX4" fmla="*/ 271754 w 525827"/>
              <a:gd name="connsiteY4" fmla="*/ 173813 h 263029"/>
              <a:gd name="connsiteX5" fmla="*/ 265404 w 525827"/>
              <a:gd name="connsiteY5" fmla="*/ 59513 h 263029"/>
              <a:gd name="connsiteX6" fmla="*/ 198729 w 525827"/>
              <a:gd name="connsiteY6" fmla="*/ 2363 h 263029"/>
              <a:gd name="connsiteX7" fmla="*/ 325729 w 525827"/>
              <a:gd name="connsiteY7" fmla="*/ 135713 h 263029"/>
              <a:gd name="connsiteX8" fmla="*/ 166979 w 525827"/>
              <a:gd name="connsiteY8" fmla="*/ 173813 h 263029"/>
              <a:gd name="connsiteX9" fmla="*/ 370179 w 525827"/>
              <a:gd name="connsiteY9" fmla="*/ 170638 h 263029"/>
              <a:gd name="connsiteX10" fmla="*/ 525754 w 525827"/>
              <a:gd name="connsiteY10" fmla="*/ 234138 h 2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827" h="263029">
                <a:moveTo>
                  <a:pt x="525754" y="234138"/>
                </a:moveTo>
                <a:cubicBezTo>
                  <a:pt x="522579" y="234667"/>
                  <a:pt x="438441" y="169051"/>
                  <a:pt x="351129" y="173813"/>
                </a:cubicBezTo>
                <a:cubicBezTo>
                  <a:pt x="263817" y="178575"/>
                  <a:pt x="24633" y="257950"/>
                  <a:pt x="1879" y="262713"/>
                </a:cubicBezTo>
                <a:cubicBezTo>
                  <a:pt x="-20875" y="267476"/>
                  <a:pt x="169625" y="217205"/>
                  <a:pt x="214604" y="202388"/>
                </a:cubicBezTo>
                <a:cubicBezTo>
                  <a:pt x="259583" y="187571"/>
                  <a:pt x="263287" y="197625"/>
                  <a:pt x="271754" y="173813"/>
                </a:cubicBezTo>
                <a:cubicBezTo>
                  <a:pt x="280221" y="150001"/>
                  <a:pt x="277575" y="88088"/>
                  <a:pt x="265404" y="59513"/>
                </a:cubicBezTo>
                <a:cubicBezTo>
                  <a:pt x="253233" y="30938"/>
                  <a:pt x="188675" y="-10337"/>
                  <a:pt x="198729" y="2363"/>
                </a:cubicBezTo>
                <a:cubicBezTo>
                  <a:pt x="208783" y="15063"/>
                  <a:pt x="331021" y="107138"/>
                  <a:pt x="325729" y="135713"/>
                </a:cubicBezTo>
                <a:cubicBezTo>
                  <a:pt x="320437" y="164288"/>
                  <a:pt x="159571" y="167992"/>
                  <a:pt x="166979" y="173813"/>
                </a:cubicBezTo>
                <a:cubicBezTo>
                  <a:pt x="174387" y="179634"/>
                  <a:pt x="312500" y="161642"/>
                  <a:pt x="370179" y="170638"/>
                </a:cubicBezTo>
                <a:cubicBezTo>
                  <a:pt x="427858" y="179634"/>
                  <a:pt x="528929" y="233609"/>
                  <a:pt x="525754" y="2341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856E6A1A-BA8A-B5C6-542C-DED1A3E4E9CC}"/>
              </a:ext>
            </a:extLst>
          </p:cNvPr>
          <p:cNvSpPr/>
          <p:nvPr/>
        </p:nvSpPr>
        <p:spPr>
          <a:xfrm>
            <a:off x="3418859" y="1766212"/>
            <a:ext cx="585987" cy="798998"/>
          </a:xfrm>
          <a:custGeom>
            <a:avLst/>
            <a:gdLst>
              <a:gd name="connsiteX0" fmla="*/ 616 w 585987"/>
              <a:gd name="connsiteY0" fmla="*/ 361038 h 798998"/>
              <a:gd name="connsiteX1" fmla="*/ 162541 w 585987"/>
              <a:gd name="connsiteY1" fmla="*/ 208638 h 798998"/>
              <a:gd name="connsiteX2" fmla="*/ 324466 w 585987"/>
              <a:gd name="connsiteY2" fmla="*/ 411838 h 798998"/>
              <a:gd name="connsiteX3" fmla="*/ 257791 w 585987"/>
              <a:gd name="connsiteY3" fmla="*/ 234038 h 798998"/>
              <a:gd name="connsiteX4" fmla="*/ 568941 w 585987"/>
              <a:gd name="connsiteY4" fmla="*/ 767438 h 798998"/>
              <a:gd name="connsiteX5" fmla="*/ 495916 w 585987"/>
              <a:gd name="connsiteY5" fmla="*/ 659488 h 798998"/>
              <a:gd name="connsiteX6" fmla="*/ 83166 w 585987"/>
              <a:gd name="connsiteY6" fmla="*/ 18138 h 798998"/>
              <a:gd name="connsiteX7" fmla="*/ 162541 w 585987"/>
              <a:gd name="connsiteY7" fmla="*/ 180063 h 798998"/>
              <a:gd name="connsiteX8" fmla="*/ 108566 w 585987"/>
              <a:gd name="connsiteY8" fmla="*/ 221338 h 798998"/>
              <a:gd name="connsiteX9" fmla="*/ 616 w 585987"/>
              <a:gd name="connsiteY9" fmla="*/ 361038 h 79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987" h="798998">
                <a:moveTo>
                  <a:pt x="616" y="361038"/>
                </a:moveTo>
                <a:cubicBezTo>
                  <a:pt x="9612" y="358921"/>
                  <a:pt x="108566" y="200171"/>
                  <a:pt x="162541" y="208638"/>
                </a:cubicBezTo>
                <a:cubicBezTo>
                  <a:pt x="216516" y="217105"/>
                  <a:pt x="308591" y="407605"/>
                  <a:pt x="324466" y="411838"/>
                </a:cubicBezTo>
                <a:cubicBezTo>
                  <a:pt x="340341" y="416071"/>
                  <a:pt x="217045" y="174771"/>
                  <a:pt x="257791" y="234038"/>
                </a:cubicBezTo>
                <a:cubicBezTo>
                  <a:pt x="298537" y="293305"/>
                  <a:pt x="529254" y="696530"/>
                  <a:pt x="568941" y="767438"/>
                </a:cubicBezTo>
                <a:cubicBezTo>
                  <a:pt x="608628" y="838346"/>
                  <a:pt x="576878" y="784371"/>
                  <a:pt x="495916" y="659488"/>
                </a:cubicBezTo>
                <a:cubicBezTo>
                  <a:pt x="414954" y="534605"/>
                  <a:pt x="138729" y="98042"/>
                  <a:pt x="83166" y="18138"/>
                </a:cubicBezTo>
                <a:cubicBezTo>
                  <a:pt x="27603" y="-61766"/>
                  <a:pt x="158308" y="146196"/>
                  <a:pt x="162541" y="180063"/>
                </a:cubicBezTo>
                <a:cubicBezTo>
                  <a:pt x="166774" y="213930"/>
                  <a:pt x="133437" y="191175"/>
                  <a:pt x="108566" y="221338"/>
                </a:cubicBezTo>
                <a:cubicBezTo>
                  <a:pt x="83695" y="251500"/>
                  <a:pt x="-8380" y="363155"/>
                  <a:pt x="616" y="3610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10F7AEA6-4A22-0934-99D5-FC2D50A6CAB5}"/>
              </a:ext>
            </a:extLst>
          </p:cNvPr>
          <p:cNvSpPr/>
          <p:nvPr/>
        </p:nvSpPr>
        <p:spPr>
          <a:xfrm>
            <a:off x="2478276" y="2055546"/>
            <a:ext cx="374136" cy="1136113"/>
          </a:xfrm>
          <a:custGeom>
            <a:avLst/>
            <a:gdLst>
              <a:gd name="connsiteX0" fmla="*/ 369699 w 374136"/>
              <a:gd name="connsiteY0" fmla="*/ 5029 h 1136113"/>
              <a:gd name="connsiteX1" fmla="*/ 207774 w 374136"/>
              <a:gd name="connsiteY1" fmla="*/ 151079 h 1136113"/>
              <a:gd name="connsiteX2" fmla="*/ 249049 w 374136"/>
              <a:gd name="connsiteY2" fmla="*/ 386029 h 1136113"/>
              <a:gd name="connsiteX3" fmla="*/ 172849 w 374136"/>
              <a:gd name="connsiteY3" fmla="*/ 284429 h 1136113"/>
              <a:gd name="connsiteX4" fmla="*/ 245874 w 374136"/>
              <a:gd name="connsiteY4" fmla="*/ 503504 h 1136113"/>
              <a:gd name="connsiteX5" fmla="*/ 252224 w 374136"/>
              <a:gd name="connsiteY5" fmla="*/ 754329 h 1136113"/>
              <a:gd name="connsiteX6" fmla="*/ 229999 w 374136"/>
              <a:gd name="connsiteY6" fmla="*/ 617804 h 1136113"/>
              <a:gd name="connsiteX7" fmla="*/ 312549 w 374136"/>
              <a:gd name="connsiteY7" fmla="*/ 1040079 h 1136113"/>
              <a:gd name="connsiteX8" fmla="*/ 309374 w 374136"/>
              <a:gd name="connsiteY8" fmla="*/ 1128979 h 1136113"/>
              <a:gd name="connsiteX9" fmla="*/ 290324 w 374136"/>
              <a:gd name="connsiteY9" fmla="*/ 913079 h 1136113"/>
              <a:gd name="connsiteX10" fmla="*/ 150624 w 374136"/>
              <a:gd name="connsiteY10" fmla="*/ 249504 h 1136113"/>
              <a:gd name="connsiteX11" fmla="*/ 233174 w 374136"/>
              <a:gd name="connsiteY11" fmla="*/ 522554 h 1136113"/>
              <a:gd name="connsiteX12" fmla="*/ 182374 w 374136"/>
              <a:gd name="connsiteY12" fmla="*/ 265379 h 1136113"/>
              <a:gd name="connsiteX13" fmla="*/ 214124 w 374136"/>
              <a:gd name="connsiteY13" fmla="*/ 103454 h 1136113"/>
              <a:gd name="connsiteX14" fmla="*/ 1399 w 374136"/>
              <a:gd name="connsiteY14" fmla="*/ 332054 h 1136113"/>
              <a:gd name="connsiteX15" fmla="*/ 369699 w 374136"/>
              <a:gd name="connsiteY15" fmla="*/ 5029 h 1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136" h="1136113">
                <a:moveTo>
                  <a:pt x="369699" y="5029"/>
                </a:moveTo>
                <a:cubicBezTo>
                  <a:pt x="404095" y="-25134"/>
                  <a:pt x="227882" y="87579"/>
                  <a:pt x="207774" y="151079"/>
                </a:cubicBezTo>
                <a:cubicBezTo>
                  <a:pt x="187666" y="214579"/>
                  <a:pt x="254870" y="363804"/>
                  <a:pt x="249049" y="386029"/>
                </a:cubicBezTo>
                <a:cubicBezTo>
                  <a:pt x="243228" y="408254"/>
                  <a:pt x="173378" y="264850"/>
                  <a:pt x="172849" y="284429"/>
                </a:cubicBezTo>
                <a:cubicBezTo>
                  <a:pt x="172320" y="304008"/>
                  <a:pt x="232645" y="425187"/>
                  <a:pt x="245874" y="503504"/>
                </a:cubicBezTo>
                <a:cubicBezTo>
                  <a:pt x="259103" y="581821"/>
                  <a:pt x="254870" y="735279"/>
                  <a:pt x="252224" y="754329"/>
                </a:cubicBezTo>
                <a:cubicBezTo>
                  <a:pt x="249578" y="773379"/>
                  <a:pt x="219945" y="570179"/>
                  <a:pt x="229999" y="617804"/>
                </a:cubicBezTo>
                <a:cubicBezTo>
                  <a:pt x="240053" y="665429"/>
                  <a:pt x="299320" y="954883"/>
                  <a:pt x="312549" y="1040079"/>
                </a:cubicBezTo>
                <a:cubicBezTo>
                  <a:pt x="325778" y="1125275"/>
                  <a:pt x="313078" y="1150146"/>
                  <a:pt x="309374" y="1128979"/>
                </a:cubicBezTo>
                <a:cubicBezTo>
                  <a:pt x="305670" y="1107812"/>
                  <a:pt x="316782" y="1059658"/>
                  <a:pt x="290324" y="913079"/>
                </a:cubicBezTo>
                <a:cubicBezTo>
                  <a:pt x="263866" y="766500"/>
                  <a:pt x="160149" y="314591"/>
                  <a:pt x="150624" y="249504"/>
                </a:cubicBezTo>
                <a:cubicBezTo>
                  <a:pt x="141099" y="184417"/>
                  <a:pt x="227882" y="519908"/>
                  <a:pt x="233174" y="522554"/>
                </a:cubicBezTo>
                <a:cubicBezTo>
                  <a:pt x="238466" y="525200"/>
                  <a:pt x="185549" y="335229"/>
                  <a:pt x="182374" y="265379"/>
                </a:cubicBezTo>
                <a:cubicBezTo>
                  <a:pt x="179199" y="195529"/>
                  <a:pt x="244286" y="92342"/>
                  <a:pt x="214124" y="103454"/>
                </a:cubicBezTo>
                <a:cubicBezTo>
                  <a:pt x="183962" y="114566"/>
                  <a:pt x="-18709" y="347929"/>
                  <a:pt x="1399" y="332054"/>
                </a:cubicBezTo>
                <a:cubicBezTo>
                  <a:pt x="21507" y="316179"/>
                  <a:pt x="335303" y="35192"/>
                  <a:pt x="369699" y="50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CC0891A3-8F16-452C-503B-49934BDB3EC8}"/>
              </a:ext>
            </a:extLst>
          </p:cNvPr>
          <p:cNvSpPr/>
          <p:nvPr/>
        </p:nvSpPr>
        <p:spPr>
          <a:xfrm>
            <a:off x="3260142" y="1879371"/>
            <a:ext cx="713919" cy="1000427"/>
          </a:xfrm>
          <a:custGeom>
            <a:avLst/>
            <a:gdLst>
              <a:gd name="connsiteX0" fmla="*/ 238708 w 713919"/>
              <a:gd name="connsiteY0" fmla="*/ 247879 h 1000427"/>
              <a:gd name="connsiteX1" fmla="*/ 359358 w 713919"/>
              <a:gd name="connsiteY1" fmla="*/ 228829 h 1000427"/>
              <a:gd name="connsiteX2" fmla="*/ 473658 w 713919"/>
              <a:gd name="connsiteY2" fmla="*/ 336779 h 1000427"/>
              <a:gd name="connsiteX3" fmla="*/ 413333 w 713919"/>
              <a:gd name="connsiteY3" fmla="*/ 206604 h 1000427"/>
              <a:gd name="connsiteX4" fmla="*/ 667333 w 713919"/>
              <a:gd name="connsiteY4" fmla="*/ 539979 h 1000427"/>
              <a:gd name="connsiteX5" fmla="*/ 533983 w 713919"/>
              <a:gd name="connsiteY5" fmla="*/ 381229 h 1000427"/>
              <a:gd name="connsiteX6" fmla="*/ 702258 w 713919"/>
              <a:gd name="connsiteY6" fmla="*/ 689204 h 1000427"/>
              <a:gd name="connsiteX7" fmla="*/ 695908 w 713919"/>
              <a:gd name="connsiteY7" fmla="*/ 590779 h 1000427"/>
              <a:gd name="connsiteX8" fmla="*/ 667333 w 713919"/>
              <a:gd name="connsiteY8" fmla="*/ 997179 h 1000427"/>
              <a:gd name="connsiteX9" fmla="*/ 664158 w 713919"/>
              <a:gd name="connsiteY9" fmla="*/ 759054 h 1000427"/>
              <a:gd name="connsiteX10" fmla="*/ 641933 w 713919"/>
              <a:gd name="connsiteY10" fmla="*/ 359004 h 1000427"/>
              <a:gd name="connsiteX11" fmla="*/ 559383 w 713919"/>
              <a:gd name="connsiteY11" fmla="*/ 400279 h 1000427"/>
              <a:gd name="connsiteX12" fmla="*/ 238708 w 713919"/>
              <a:gd name="connsiteY12" fmla="*/ 9754 h 1000427"/>
              <a:gd name="connsiteX13" fmla="*/ 327608 w 713919"/>
              <a:gd name="connsiteY13" fmla="*/ 127229 h 1000427"/>
              <a:gd name="connsiteX14" fmla="*/ 632408 w 713919"/>
              <a:gd name="connsiteY14" fmla="*/ 228829 h 1000427"/>
              <a:gd name="connsiteX15" fmla="*/ 445083 w 713919"/>
              <a:gd name="connsiteY15" fmla="*/ 216129 h 1000427"/>
              <a:gd name="connsiteX16" fmla="*/ 583 w 713919"/>
              <a:gd name="connsiteY16" fmla="*/ 117704 h 1000427"/>
              <a:gd name="connsiteX17" fmla="*/ 546683 w 713919"/>
              <a:gd name="connsiteY17" fmla="*/ 232004 h 1000427"/>
              <a:gd name="connsiteX18" fmla="*/ 238708 w 713919"/>
              <a:gd name="connsiteY18" fmla="*/ 247879 h 100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3919" h="1000427">
                <a:moveTo>
                  <a:pt x="238708" y="247879"/>
                </a:moveTo>
                <a:cubicBezTo>
                  <a:pt x="207487" y="247350"/>
                  <a:pt x="320200" y="214012"/>
                  <a:pt x="359358" y="228829"/>
                </a:cubicBezTo>
                <a:cubicBezTo>
                  <a:pt x="398516" y="243646"/>
                  <a:pt x="464662" y="340483"/>
                  <a:pt x="473658" y="336779"/>
                </a:cubicBezTo>
                <a:cubicBezTo>
                  <a:pt x="482654" y="333075"/>
                  <a:pt x="381054" y="172737"/>
                  <a:pt x="413333" y="206604"/>
                </a:cubicBezTo>
                <a:cubicBezTo>
                  <a:pt x="445612" y="240471"/>
                  <a:pt x="647225" y="510875"/>
                  <a:pt x="667333" y="539979"/>
                </a:cubicBezTo>
                <a:cubicBezTo>
                  <a:pt x="687441" y="569083"/>
                  <a:pt x="528162" y="356358"/>
                  <a:pt x="533983" y="381229"/>
                </a:cubicBezTo>
                <a:cubicBezTo>
                  <a:pt x="539804" y="406100"/>
                  <a:pt x="675271" y="654279"/>
                  <a:pt x="702258" y="689204"/>
                </a:cubicBezTo>
                <a:cubicBezTo>
                  <a:pt x="729246" y="724129"/>
                  <a:pt x="701729" y="539450"/>
                  <a:pt x="695908" y="590779"/>
                </a:cubicBezTo>
                <a:cubicBezTo>
                  <a:pt x="690087" y="642108"/>
                  <a:pt x="672625" y="969133"/>
                  <a:pt x="667333" y="997179"/>
                </a:cubicBezTo>
                <a:cubicBezTo>
                  <a:pt x="662041" y="1025225"/>
                  <a:pt x="668391" y="865416"/>
                  <a:pt x="664158" y="759054"/>
                </a:cubicBezTo>
                <a:cubicBezTo>
                  <a:pt x="659925" y="652692"/>
                  <a:pt x="659395" y="418800"/>
                  <a:pt x="641933" y="359004"/>
                </a:cubicBezTo>
                <a:cubicBezTo>
                  <a:pt x="624471" y="299208"/>
                  <a:pt x="626587" y="458487"/>
                  <a:pt x="559383" y="400279"/>
                </a:cubicBezTo>
                <a:cubicBezTo>
                  <a:pt x="492179" y="342071"/>
                  <a:pt x="277337" y="55262"/>
                  <a:pt x="238708" y="9754"/>
                </a:cubicBezTo>
                <a:cubicBezTo>
                  <a:pt x="200079" y="-35754"/>
                  <a:pt x="261991" y="90716"/>
                  <a:pt x="327608" y="127229"/>
                </a:cubicBezTo>
                <a:cubicBezTo>
                  <a:pt x="393225" y="163741"/>
                  <a:pt x="612829" y="214012"/>
                  <a:pt x="632408" y="228829"/>
                </a:cubicBezTo>
                <a:cubicBezTo>
                  <a:pt x="651987" y="243646"/>
                  <a:pt x="550387" y="234650"/>
                  <a:pt x="445083" y="216129"/>
                </a:cubicBezTo>
                <a:cubicBezTo>
                  <a:pt x="339779" y="197608"/>
                  <a:pt x="-16350" y="115058"/>
                  <a:pt x="583" y="117704"/>
                </a:cubicBezTo>
                <a:cubicBezTo>
                  <a:pt x="17516" y="120350"/>
                  <a:pt x="504879" y="214012"/>
                  <a:pt x="546683" y="232004"/>
                </a:cubicBezTo>
                <a:cubicBezTo>
                  <a:pt x="588487" y="249996"/>
                  <a:pt x="269929" y="248408"/>
                  <a:pt x="238708" y="2478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3B5E6B59-BC1D-5EE3-0ACB-3B8E6D60C638}"/>
              </a:ext>
            </a:extLst>
          </p:cNvPr>
          <p:cNvSpPr/>
          <p:nvPr/>
        </p:nvSpPr>
        <p:spPr>
          <a:xfrm>
            <a:off x="2647931" y="2672641"/>
            <a:ext cx="168387" cy="871295"/>
          </a:xfrm>
          <a:custGeom>
            <a:avLst/>
            <a:gdLst>
              <a:gd name="connsiteX0" fmla="*/ 25419 w 168387"/>
              <a:gd name="connsiteY0" fmla="*/ 709 h 871295"/>
              <a:gd name="connsiteX1" fmla="*/ 111144 w 168387"/>
              <a:gd name="connsiteY1" fmla="*/ 194384 h 871295"/>
              <a:gd name="connsiteX2" fmla="*/ 120669 w 168387"/>
              <a:gd name="connsiteY2" fmla="*/ 349959 h 871295"/>
              <a:gd name="connsiteX3" fmla="*/ 139719 w 168387"/>
              <a:gd name="connsiteY3" fmla="*/ 292809 h 871295"/>
              <a:gd name="connsiteX4" fmla="*/ 146069 w 168387"/>
              <a:gd name="connsiteY4" fmla="*/ 511884 h 871295"/>
              <a:gd name="connsiteX5" fmla="*/ 168294 w 168387"/>
              <a:gd name="connsiteY5" fmla="*/ 422984 h 871295"/>
              <a:gd name="connsiteX6" fmla="*/ 136544 w 168387"/>
              <a:gd name="connsiteY6" fmla="*/ 603959 h 871295"/>
              <a:gd name="connsiteX7" fmla="*/ 127019 w 168387"/>
              <a:gd name="connsiteY7" fmla="*/ 861134 h 871295"/>
              <a:gd name="connsiteX8" fmla="*/ 133369 w 168387"/>
              <a:gd name="connsiteY8" fmla="*/ 807159 h 871295"/>
              <a:gd name="connsiteX9" fmla="*/ 136544 w 168387"/>
              <a:gd name="connsiteY9" fmla="*/ 689684 h 871295"/>
              <a:gd name="connsiteX10" fmla="*/ 111144 w 168387"/>
              <a:gd name="connsiteY10" fmla="*/ 302334 h 871295"/>
              <a:gd name="connsiteX11" fmla="*/ 120669 w 168387"/>
              <a:gd name="connsiteY11" fmla="*/ 454734 h 871295"/>
              <a:gd name="connsiteX12" fmla="*/ 19 w 168387"/>
              <a:gd name="connsiteY12" fmla="*/ 92784 h 871295"/>
              <a:gd name="connsiteX13" fmla="*/ 111144 w 168387"/>
              <a:gd name="connsiteY13" fmla="*/ 372184 h 871295"/>
              <a:gd name="connsiteX14" fmla="*/ 107969 w 168387"/>
              <a:gd name="connsiteY14" fmla="*/ 267409 h 871295"/>
              <a:gd name="connsiteX15" fmla="*/ 25419 w 168387"/>
              <a:gd name="connsiteY15" fmla="*/ 709 h 87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87" h="871295">
                <a:moveTo>
                  <a:pt x="25419" y="709"/>
                </a:moveTo>
                <a:cubicBezTo>
                  <a:pt x="25948" y="-11462"/>
                  <a:pt x="95269" y="136176"/>
                  <a:pt x="111144" y="194384"/>
                </a:cubicBezTo>
                <a:cubicBezTo>
                  <a:pt x="127019" y="252592"/>
                  <a:pt x="115906" y="333555"/>
                  <a:pt x="120669" y="349959"/>
                </a:cubicBezTo>
                <a:cubicBezTo>
                  <a:pt x="125432" y="366363"/>
                  <a:pt x="135486" y="265822"/>
                  <a:pt x="139719" y="292809"/>
                </a:cubicBezTo>
                <a:cubicBezTo>
                  <a:pt x="143952" y="319797"/>
                  <a:pt x="141307" y="490188"/>
                  <a:pt x="146069" y="511884"/>
                </a:cubicBezTo>
                <a:cubicBezTo>
                  <a:pt x="150831" y="533580"/>
                  <a:pt x="169882" y="407638"/>
                  <a:pt x="168294" y="422984"/>
                </a:cubicBezTo>
                <a:cubicBezTo>
                  <a:pt x="166707" y="438330"/>
                  <a:pt x="143423" y="530934"/>
                  <a:pt x="136544" y="603959"/>
                </a:cubicBezTo>
                <a:cubicBezTo>
                  <a:pt x="129665" y="676984"/>
                  <a:pt x="127548" y="827267"/>
                  <a:pt x="127019" y="861134"/>
                </a:cubicBezTo>
                <a:cubicBezTo>
                  <a:pt x="126490" y="895001"/>
                  <a:pt x="131782" y="835734"/>
                  <a:pt x="133369" y="807159"/>
                </a:cubicBezTo>
                <a:cubicBezTo>
                  <a:pt x="134957" y="778584"/>
                  <a:pt x="140248" y="773821"/>
                  <a:pt x="136544" y="689684"/>
                </a:cubicBezTo>
                <a:cubicBezTo>
                  <a:pt x="132840" y="605547"/>
                  <a:pt x="113790" y="341492"/>
                  <a:pt x="111144" y="302334"/>
                </a:cubicBezTo>
                <a:cubicBezTo>
                  <a:pt x="108498" y="263176"/>
                  <a:pt x="139190" y="489659"/>
                  <a:pt x="120669" y="454734"/>
                </a:cubicBezTo>
                <a:cubicBezTo>
                  <a:pt x="102148" y="419809"/>
                  <a:pt x="1606" y="106542"/>
                  <a:pt x="19" y="92784"/>
                </a:cubicBezTo>
                <a:cubicBezTo>
                  <a:pt x="-1568" y="79026"/>
                  <a:pt x="93152" y="343080"/>
                  <a:pt x="111144" y="372184"/>
                </a:cubicBezTo>
                <a:cubicBezTo>
                  <a:pt x="129136" y="401288"/>
                  <a:pt x="122256" y="333026"/>
                  <a:pt x="107969" y="267409"/>
                </a:cubicBezTo>
                <a:cubicBezTo>
                  <a:pt x="93682" y="201792"/>
                  <a:pt x="24890" y="12880"/>
                  <a:pt x="25419" y="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DC61BA2F-6EC2-73F2-223C-E9F9BF59F078}"/>
              </a:ext>
            </a:extLst>
          </p:cNvPr>
          <p:cNvSpPr/>
          <p:nvPr/>
        </p:nvSpPr>
        <p:spPr>
          <a:xfrm>
            <a:off x="2724150" y="3231680"/>
            <a:ext cx="454678" cy="1220083"/>
          </a:xfrm>
          <a:custGeom>
            <a:avLst/>
            <a:gdLst>
              <a:gd name="connsiteX0" fmla="*/ 0 w 454678"/>
              <a:gd name="connsiteY0" fmla="*/ 470 h 1220083"/>
              <a:gd name="connsiteX1" fmla="*/ 92075 w 454678"/>
              <a:gd name="connsiteY1" fmla="*/ 168745 h 1220083"/>
              <a:gd name="connsiteX2" fmla="*/ 98425 w 454678"/>
              <a:gd name="connsiteY2" fmla="*/ 330670 h 1220083"/>
              <a:gd name="connsiteX3" fmla="*/ 104775 w 454678"/>
              <a:gd name="connsiteY3" fmla="*/ 295745 h 1220083"/>
              <a:gd name="connsiteX4" fmla="*/ 190500 w 454678"/>
              <a:gd name="connsiteY4" fmla="*/ 629120 h 1220083"/>
              <a:gd name="connsiteX5" fmla="*/ 180975 w 454678"/>
              <a:gd name="connsiteY5" fmla="*/ 619595 h 1220083"/>
              <a:gd name="connsiteX6" fmla="*/ 266700 w 454678"/>
              <a:gd name="connsiteY6" fmla="*/ 902170 h 1220083"/>
              <a:gd name="connsiteX7" fmla="*/ 257175 w 454678"/>
              <a:gd name="connsiteY7" fmla="*/ 870420 h 1220083"/>
              <a:gd name="connsiteX8" fmla="*/ 434975 w 454678"/>
              <a:gd name="connsiteY8" fmla="*/ 1194270 h 1220083"/>
              <a:gd name="connsiteX9" fmla="*/ 412750 w 454678"/>
              <a:gd name="connsiteY9" fmla="*/ 1146645 h 1220083"/>
              <a:gd name="connsiteX10" fmla="*/ 101600 w 454678"/>
              <a:gd name="connsiteY10" fmla="*/ 724370 h 1220083"/>
              <a:gd name="connsiteX11" fmla="*/ 238125 w 454678"/>
              <a:gd name="connsiteY11" fmla="*/ 886295 h 1220083"/>
              <a:gd name="connsiteX12" fmla="*/ 177800 w 454678"/>
              <a:gd name="connsiteY12" fmla="*/ 727545 h 1220083"/>
              <a:gd name="connsiteX13" fmla="*/ 41275 w 454678"/>
              <a:gd name="connsiteY13" fmla="*/ 406870 h 1220083"/>
              <a:gd name="connsiteX14" fmla="*/ 149225 w 454678"/>
              <a:gd name="connsiteY14" fmla="*/ 686270 h 1220083"/>
              <a:gd name="connsiteX15" fmla="*/ 139700 w 454678"/>
              <a:gd name="connsiteY15" fmla="*/ 552920 h 1220083"/>
              <a:gd name="connsiteX16" fmla="*/ 25400 w 454678"/>
              <a:gd name="connsiteY16" fmla="*/ 222720 h 1220083"/>
              <a:gd name="connsiteX17" fmla="*/ 120650 w 454678"/>
              <a:gd name="connsiteY17" fmla="*/ 403695 h 1220083"/>
              <a:gd name="connsiteX18" fmla="*/ 92075 w 454678"/>
              <a:gd name="connsiteY18" fmla="*/ 222720 h 1220083"/>
              <a:gd name="connsiteX19" fmla="*/ 0 w 454678"/>
              <a:gd name="connsiteY19" fmla="*/ 470 h 122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4678" h="1220083">
                <a:moveTo>
                  <a:pt x="0" y="470"/>
                </a:moveTo>
                <a:cubicBezTo>
                  <a:pt x="0" y="-8526"/>
                  <a:pt x="75671" y="113712"/>
                  <a:pt x="92075" y="168745"/>
                </a:cubicBezTo>
                <a:cubicBezTo>
                  <a:pt x="108479" y="223778"/>
                  <a:pt x="96308" y="309503"/>
                  <a:pt x="98425" y="330670"/>
                </a:cubicBezTo>
                <a:cubicBezTo>
                  <a:pt x="100542" y="351837"/>
                  <a:pt x="89429" y="246003"/>
                  <a:pt x="104775" y="295745"/>
                </a:cubicBezTo>
                <a:cubicBezTo>
                  <a:pt x="120121" y="345487"/>
                  <a:pt x="177800" y="575145"/>
                  <a:pt x="190500" y="629120"/>
                </a:cubicBezTo>
                <a:cubicBezTo>
                  <a:pt x="203200" y="683095"/>
                  <a:pt x="168275" y="574087"/>
                  <a:pt x="180975" y="619595"/>
                </a:cubicBezTo>
                <a:cubicBezTo>
                  <a:pt x="193675" y="665103"/>
                  <a:pt x="254000" y="860366"/>
                  <a:pt x="266700" y="902170"/>
                </a:cubicBezTo>
                <a:cubicBezTo>
                  <a:pt x="279400" y="943974"/>
                  <a:pt x="229129" y="821737"/>
                  <a:pt x="257175" y="870420"/>
                </a:cubicBezTo>
                <a:cubicBezTo>
                  <a:pt x="285221" y="919103"/>
                  <a:pt x="409046" y="1148233"/>
                  <a:pt x="434975" y="1194270"/>
                </a:cubicBezTo>
                <a:cubicBezTo>
                  <a:pt x="460904" y="1240308"/>
                  <a:pt x="468313" y="1224962"/>
                  <a:pt x="412750" y="1146645"/>
                </a:cubicBezTo>
                <a:cubicBezTo>
                  <a:pt x="357188" y="1068328"/>
                  <a:pt x="130704" y="767762"/>
                  <a:pt x="101600" y="724370"/>
                </a:cubicBezTo>
                <a:cubicBezTo>
                  <a:pt x="72496" y="680978"/>
                  <a:pt x="225425" y="885766"/>
                  <a:pt x="238125" y="886295"/>
                </a:cubicBezTo>
                <a:cubicBezTo>
                  <a:pt x="250825" y="886824"/>
                  <a:pt x="210608" y="807449"/>
                  <a:pt x="177800" y="727545"/>
                </a:cubicBezTo>
                <a:cubicBezTo>
                  <a:pt x="144992" y="647641"/>
                  <a:pt x="46037" y="413749"/>
                  <a:pt x="41275" y="406870"/>
                </a:cubicBezTo>
                <a:cubicBezTo>
                  <a:pt x="36513" y="399991"/>
                  <a:pt x="132821" y="661928"/>
                  <a:pt x="149225" y="686270"/>
                </a:cubicBezTo>
                <a:cubicBezTo>
                  <a:pt x="165629" y="710612"/>
                  <a:pt x="160338" y="630178"/>
                  <a:pt x="139700" y="552920"/>
                </a:cubicBezTo>
                <a:cubicBezTo>
                  <a:pt x="119063" y="475662"/>
                  <a:pt x="28575" y="247591"/>
                  <a:pt x="25400" y="222720"/>
                </a:cubicBezTo>
                <a:cubicBezTo>
                  <a:pt x="22225" y="197849"/>
                  <a:pt x="109538" y="403695"/>
                  <a:pt x="120650" y="403695"/>
                </a:cubicBezTo>
                <a:cubicBezTo>
                  <a:pt x="131762" y="403695"/>
                  <a:pt x="111654" y="288866"/>
                  <a:pt x="92075" y="222720"/>
                </a:cubicBezTo>
                <a:cubicBezTo>
                  <a:pt x="72496" y="156574"/>
                  <a:pt x="0" y="9466"/>
                  <a:pt x="0" y="4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2A38AB06-A173-3089-9BBD-8380C57C603C}"/>
              </a:ext>
            </a:extLst>
          </p:cNvPr>
          <p:cNvSpPr/>
          <p:nvPr/>
        </p:nvSpPr>
        <p:spPr>
          <a:xfrm>
            <a:off x="2501511" y="1069734"/>
            <a:ext cx="857650" cy="458461"/>
          </a:xfrm>
          <a:custGeom>
            <a:avLst/>
            <a:gdLst>
              <a:gd name="connsiteX0" fmla="*/ 857639 w 857650"/>
              <a:gd name="connsiteY0" fmla="*/ 457441 h 458461"/>
              <a:gd name="connsiteX1" fmla="*/ 635389 w 857650"/>
              <a:gd name="connsiteY1" fmla="*/ 146291 h 458461"/>
              <a:gd name="connsiteX2" fmla="*/ 286139 w 857650"/>
              <a:gd name="connsiteY2" fmla="*/ 152641 h 458461"/>
              <a:gd name="connsiteX3" fmla="*/ 362339 w 857650"/>
              <a:gd name="connsiteY3" fmla="*/ 89141 h 458461"/>
              <a:gd name="connsiteX4" fmla="*/ 389 w 857650"/>
              <a:gd name="connsiteY4" fmla="*/ 317741 h 458461"/>
              <a:gd name="connsiteX5" fmla="*/ 441714 w 857650"/>
              <a:gd name="connsiteY5" fmla="*/ 9766 h 458461"/>
              <a:gd name="connsiteX6" fmla="*/ 371864 w 857650"/>
              <a:gd name="connsiteY6" fmla="*/ 76441 h 458461"/>
              <a:gd name="connsiteX7" fmla="*/ 648089 w 857650"/>
              <a:gd name="connsiteY7" fmla="*/ 73266 h 458461"/>
              <a:gd name="connsiteX8" fmla="*/ 730639 w 857650"/>
              <a:gd name="connsiteY8" fmla="*/ 146291 h 458461"/>
              <a:gd name="connsiteX9" fmla="*/ 362339 w 857650"/>
              <a:gd name="connsiteY9" fmla="*/ 54216 h 458461"/>
              <a:gd name="connsiteX10" fmla="*/ 562364 w 857650"/>
              <a:gd name="connsiteY10" fmla="*/ 101841 h 458461"/>
              <a:gd name="connsiteX11" fmla="*/ 759214 w 857650"/>
              <a:gd name="connsiteY11" fmla="*/ 241541 h 458461"/>
              <a:gd name="connsiteX12" fmla="*/ 740164 w 857650"/>
              <a:gd name="connsiteY12" fmla="*/ 232016 h 458461"/>
              <a:gd name="connsiteX13" fmla="*/ 568714 w 857650"/>
              <a:gd name="connsiteY13" fmla="*/ 273291 h 458461"/>
              <a:gd name="connsiteX14" fmla="*/ 644914 w 857650"/>
              <a:gd name="connsiteY14" fmla="*/ 247891 h 458461"/>
              <a:gd name="connsiteX15" fmla="*/ 857639 w 857650"/>
              <a:gd name="connsiteY15" fmla="*/ 457441 h 4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7650" h="458461">
                <a:moveTo>
                  <a:pt x="857639" y="457441"/>
                </a:moveTo>
                <a:cubicBezTo>
                  <a:pt x="856051" y="440508"/>
                  <a:pt x="730639" y="197091"/>
                  <a:pt x="635389" y="146291"/>
                </a:cubicBezTo>
                <a:cubicBezTo>
                  <a:pt x="540139" y="95491"/>
                  <a:pt x="331647" y="162166"/>
                  <a:pt x="286139" y="152641"/>
                </a:cubicBezTo>
                <a:cubicBezTo>
                  <a:pt x="240631" y="143116"/>
                  <a:pt x="409964" y="61624"/>
                  <a:pt x="362339" y="89141"/>
                </a:cubicBezTo>
                <a:cubicBezTo>
                  <a:pt x="314714" y="116658"/>
                  <a:pt x="-12840" y="330970"/>
                  <a:pt x="389" y="317741"/>
                </a:cubicBezTo>
                <a:cubicBezTo>
                  <a:pt x="13618" y="304512"/>
                  <a:pt x="379802" y="49983"/>
                  <a:pt x="441714" y="9766"/>
                </a:cubicBezTo>
                <a:cubicBezTo>
                  <a:pt x="503626" y="-30451"/>
                  <a:pt x="337468" y="65858"/>
                  <a:pt x="371864" y="76441"/>
                </a:cubicBezTo>
                <a:cubicBezTo>
                  <a:pt x="406260" y="87024"/>
                  <a:pt x="588293" y="61624"/>
                  <a:pt x="648089" y="73266"/>
                </a:cubicBezTo>
                <a:cubicBezTo>
                  <a:pt x="707885" y="84908"/>
                  <a:pt x="778264" y="149466"/>
                  <a:pt x="730639" y="146291"/>
                </a:cubicBezTo>
                <a:cubicBezTo>
                  <a:pt x="683014" y="143116"/>
                  <a:pt x="390385" y="61624"/>
                  <a:pt x="362339" y="54216"/>
                </a:cubicBezTo>
                <a:cubicBezTo>
                  <a:pt x="334293" y="46808"/>
                  <a:pt x="496218" y="70620"/>
                  <a:pt x="562364" y="101841"/>
                </a:cubicBezTo>
                <a:cubicBezTo>
                  <a:pt x="628510" y="133062"/>
                  <a:pt x="759214" y="241541"/>
                  <a:pt x="759214" y="241541"/>
                </a:cubicBezTo>
                <a:cubicBezTo>
                  <a:pt x="788847" y="263237"/>
                  <a:pt x="771914" y="226724"/>
                  <a:pt x="740164" y="232016"/>
                </a:cubicBezTo>
                <a:cubicBezTo>
                  <a:pt x="708414" y="237308"/>
                  <a:pt x="584589" y="270645"/>
                  <a:pt x="568714" y="273291"/>
                </a:cubicBezTo>
                <a:cubicBezTo>
                  <a:pt x="552839" y="275937"/>
                  <a:pt x="594643" y="220374"/>
                  <a:pt x="644914" y="247891"/>
                </a:cubicBezTo>
                <a:cubicBezTo>
                  <a:pt x="695185" y="275408"/>
                  <a:pt x="859227" y="474374"/>
                  <a:pt x="857639" y="4574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24FB5719-58B2-4827-B1D2-0BCCA11CF8A6}"/>
              </a:ext>
            </a:extLst>
          </p:cNvPr>
          <p:cNvSpPr/>
          <p:nvPr/>
        </p:nvSpPr>
        <p:spPr>
          <a:xfrm>
            <a:off x="2361368" y="1259228"/>
            <a:ext cx="745320" cy="1301519"/>
          </a:xfrm>
          <a:custGeom>
            <a:avLst/>
            <a:gdLst>
              <a:gd name="connsiteX0" fmla="*/ 734257 w 745320"/>
              <a:gd name="connsiteY0" fmla="*/ 17122 h 1301519"/>
              <a:gd name="connsiteX1" fmla="*/ 381832 w 745320"/>
              <a:gd name="connsiteY1" fmla="*/ 137772 h 1301519"/>
              <a:gd name="connsiteX2" fmla="*/ 143707 w 745320"/>
              <a:gd name="connsiteY2" fmla="*/ 528297 h 1301519"/>
              <a:gd name="connsiteX3" fmla="*/ 194507 w 745320"/>
              <a:gd name="connsiteY3" fmla="*/ 461622 h 1301519"/>
              <a:gd name="connsiteX4" fmla="*/ 10357 w 745320"/>
              <a:gd name="connsiteY4" fmla="*/ 1255372 h 1301519"/>
              <a:gd name="connsiteX5" fmla="*/ 26232 w 745320"/>
              <a:gd name="connsiteY5" fmla="*/ 1191872 h 1301519"/>
              <a:gd name="connsiteX6" fmla="*/ 51632 w 745320"/>
              <a:gd name="connsiteY6" fmla="*/ 1068047 h 1301519"/>
              <a:gd name="connsiteX7" fmla="*/ 372307 w 745320"/>
              <a:gd name="connsiteY7" fmla="*/ 566397 h 1301519"/>
              <a:gd name="connsiteX8" fmla="*/ 70682 w 745320"/>
              <a:gd name="connsiteY8" fmla="*/ 1001372 h 1301519"/>
              <a:gd name="connsiteX9" fmla="*/ 197682 w 745320"/>
              <a:gd name="connsiteY9" fmla="*/ 309222 h 1301519"/>
              <a:gd name="connsiteX10" fmla="*/ 162757 w 745320"/>
              <a:gd name="connsiteY10" fmla="*/ 464797 h 1301519"/>
              <a:gd name="connsiteX11" fmla="*/ 385007 w 745320"/>
              <a:gd name="connsiteY11" fmla="*/ 45697 h 1301519"/>
              <a:gd name="connsiteX12" fmla="*/ 321507 w 745320"/>
              <a:gd name="connsiteY12" fmla="*/ 163172 h 1301519"/>
              <a:gd name="connsiteX13" fmla="*/ 626307 w 745320"/>
              <a:gd name="connsiteY13" fmla="*/ 17122 h 1301519"/>
              <a:gd name="connsiteX14" fmla="*/ 734257 w 745320"/>
              <a:gd name="connsiteY14" fmla="*/ 17122 h 130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5320" h="1301519">
                <a:moveTo>
                  <a:pt x="734257" y="17122"/>
                </a:moveTo>
                <a:cubicBezTo>
                  <a:pt x="693511" y="37230"/>
                  <a:pt x="480257" y="52576"/>
                  <a:pt x="381832" y="137772"/>
                </a:cubicBezTo>
                <a:cubicBezTo>
                  <a:pt x="283407" y="222968"/>
                  <a:pt x="174928" y="474322"/>
                  <a:pt x="143707" y="528297"/>
                </a:cubicBezTo>
                <a:cubicBezTo>
                  <a:pt x="112486" y="582272"/>
                  <a:pt x="216732" y="340443"/>
                  <a:pt x="194507" y="461622"/>
                </a:cubicBezTo>
                <a:cubicBezTo>
                  <a:pt x="172282" y="582801"/>
                  <a:pt x="38403" y="1133664"/>
                  <a:pt x="10357" y="1255372"/>
                </a:cubicBezTo>
                <a:cubicBezTo>
                  <a:pt x="-17689" y="1377080"/>
                  <a:pt x="19353" y="1223093"/>
                  <a:pt x="26232" y="1191872"/>
                </a:cubicBezTo>
                <a:cubicBezTo>
                  <a:pt x="33111" y="1160651"/>
                  <a:pt x="-6047" y="1172293"/>
                  <a:pt x="51632" y="1068047"/>
                </a:cubicBezTo>
                <a:cubicBezTo>
                  <a:pt x="109311" y="963801"/>
                  <a:pt x="369132" y="577510"/>
                  <a:pt x="372307" y="566397"/>
                </a:cubicBezTo>
                <a:cubicBezTo>
                  <a:pt x="375482" y="555284"/>
                  <a:pt x="99786" y="1044234"/>
                  <a:pt x="70682" y="1001372"/>
                </a:cubicBezTo>
                <a:cubicBezTo>
                  <a:pt x="41578" y="958510"/>
                  <a:pt x="182336" y="398651"/>
                  <a:pt x="197682" y="309222"/>
                </a:cubicBezTo>
                <a:cubicBezTo>
                  <a:pt x="213028" y="219793"/>
                  <a:pt x="131536" y="508718"/>
                  <a:pt x="162757" y="464797"/>
                </a:cubicBezTo>
                <a:cubicBezTo>
                  <a:pt x="193978" y="420876"/>
                  <a:pt x="358549" y="95968"/>
                  <a:pt x="385007" y="45697"/>
                </a:cubicBezTo>
                <a:cubicBezTo>
                  <a:pt x="411465" y="-4574"/>
                  <a:pt x="281290" y="167935"/>
                  <a:pt x="321507" y="163172"/>
                </a:cubicBezTo>
                <a:cubicBezTo>
                  <a:pt x="361724" y="158410"/>
                  <a:pt x="557515" y="42522"/>
                  <a:pt x="626307" y="17122"/>
                </a:cubicBezTo>
                <a:cubicBezTo>
                  <a:pt x="695099" y="-8278"/>
                  <a:pt x="775003" y="-2986"/>
                  <a:pt x="734257" y="171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F5DA3C93-7C36-80B5-3A25-DD53C604552F}"/>
              </a:ext>
            </a:extLst>
          </p:cNvPr>
          <p:cNvSpPr/>
          <p:nvPr/>
        </p:nvSpPr>
        <p:spPr>
          <a:xfrm>
            <a:off x="2131792" y="1383853"/>
            <a:ext cx="368195" cy="1193030"/>
          </a:xfrm>
          <a:custGeom>
            <a:avLst/>
            <a:gdLst>
              <a:gd name="connsiteX0" fmla="*/ 363758 w 368195"/>
              <a:gd name="connsiteY0" fmla="*/ 9972 h 1193030"/>
              <a:gd name="connsiteX1" fmla="*/ 62133 w 368195"/>
              <a:gd name="connsiteY1" fmla="*/ 632272 h 1193030"/>
              <a:gd name="connsiteX2" fmla="*/ 144683 w 368195"/>
              <a:gd name="connsiteY2" fmla="*/ 476697 h 1193030"/>
              <a:gd name="connsiteX3" fmla="*/ 68483 w 368195"/>
              <a:gd name="connsiteY3" fmla="*/ 737047 h 1193030"/>
              <a:gd name="connsiteX4" fmla="*/ 1808 w 368195"/>
              <a:gd name="connsiteY4" fmla="*/ 1181547 h 1193030"/>
              <a:gd name="connsiteX5" fmla="*/ 39908 w 368195"/>
              <a:gd name="connsiteY5" fmla="*/ 987872 h 1193030"/>
              <a:gd name="connsiteX6" fmla="*/ 246283 w 368195"/>
              <a:gd name="connsiteY6" fmla="*/ 213172 h 1193030"/>
              <a:gd name="connsiteX7" fmla="*/ 243108 w 368195"/>
              <a:gd name="connsiteY7" fmla="*/ 244922 h 1193030"/>
              <a:gd name="connsiteX8" fmla="*/ 363758 w 368195"/>
              <a:gd name="connsiteY8" fmla="*/ 9972 h 11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195" h="1193030">
                <a:moveTo>
                  <a:pt x="363758" y="9972"/>
                </a:moveTo>
                <a:cubicBezTo>
                  <a:pt x="333596" y="74530"/>
                  <a:pt x="98645" y="554485"/>
                  <a:pt x="62133" y="632272"/>
                </a:cubicBezTo>
                <a:cubicBezTo>
                  <a:pt x="25621" y="710059"/>
                  <a:pt x="143625" y="459235"/>
                  <a:pt x="144683" y="476697"/>
                </a:cubicBezTo>
                <a:cubicBezTo>
                  <a:pt x="145741" y="494159"/>
                  <a:pt x="92295" y="619572"/>
                  <a:pt x="68483" y="737047"/>
                </a:cubicBezTo>
                <a:cubicBezTo>
                  <a:pt x="44671" y="854522"/>
                  <a:pt x="6570" y="1139743"/>
                  <a:pt x="1808" y="1181547"/>
                </a:cubicBezTo>
                <a:cubicBezTo>
                  <a:pt x="-2954" y="1223351"/>
                  <a:pt x="-838" y="1149268"/>
                  <a:pt x="39908" y="987872"/>
                </a:cubicBezTo>
                <a:cubicBezTo>
                  <a:pt x="80654" y="826476"/>
                  <a:pt x="212416" y="336997"/>
                  <a:pt x="246283" y="213172"/>
                </a:cubicBezTo>
                <a:cubicBezTo>
                  <a:pt x="280150" y="89347"/>
                  <a:pt x="225116" y="275614"/>
                  <a:pt x="243108" y="244922"/>
                </a:cubicBezTo>
                <a:cubicBezTo>
                  <a:pt x="261100" y="214230"/>
                  <a:pt x="393920" y="-54586"/>
                  <a:pt x="363758" y="99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0F6E5408-DDD4-0301-A44C-03AD0E1E4640}"/>
              </a:ext>
            </a:extLst>
          </p:cNvPr>
          <p:cNvSpPr/>
          <p:nvPr/>
        </p:nvSpPr>
        <p:spPr>
          <a:xfrm>
            <a:off x="2568000" y="2301451"/>
            <a:ext cx="182486" cy="1215473"/>
          </a:xfrm>
          <a:custGeom>
            <a:avLst/>
            <a:gdLst>
              <a:gd name="connsiteX0" fmla="*/ 32325 w 182486"/>
              <a:gd name="connsiteY0" fmla="*/ 424 h 1215473"/>
              <a:gd name="connsiteX1" fmla="*/ 149800 w 182486"/>
              <a:gd name="connsiteY1" fmla="*/ 952924 h 1215473"/>
              <a:gd name="connsiteX2" fmla="*/ 127575 w 182486"/>
              <a:gd name="connsiteY2" fmla="*/ 797349 h 1215473"/>
              <a:gd name="connsiteX3" fmla="*/ 178375 w 182486"/>
              <a:gd name="connsiteY3" fmla="*/ 1200574 h 1215473"/>
              <a:gd name="connsiteX4" fmla="*/ 575 w 182486"/>
              <a:gd name="connsiteY4" fmla="*/ 178224 h 1215473"/>
              <a:gd name="connsiteX5" fmla="*/ 118050 w 182486"/>
              <a:gd name="connsiteY5" fmla="*/ 822749 h 1215473"/>
              <a:gd name="connsiteX6" fmla="*/ 32325 w 182486"/>
              <a:gd name="connsiteY6" fmla="*/ 424 h 121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86" h="1215473">
                <a:moveTo>
                  <a:pt x="32325" y="424"/>
                </a:moveTo>
                <a:cubicBezTo>
                  <a:pt x="37617" y="22120"/>
                  <a:pt x="133925" y="820103"/>
                  <a:pt x="149800" y="952924"/>
                </a:cubicBezTo>
                <a:cubicBezTo>
                  <a:pt x="165675" y="1085745"/>
                  <a:pt x="122813" y="756074"/>
                  <a:pt x="127575" y="797349"/>
                </a:cubicBezTo>
                <a:cubicBezTo>
                  <a:pt x="132337" y="838624"/>
                  <a:pt x="199542" y="1303761"/>
                  <a:pt x="178375" y="1200574"/>
                </a:cubicBezTo>
                <a:cubicBezTo>
                  <a:pt x="157208" y="1097387"/>
                  <a:pt x="10629" y="241195"/>
                  <a:pt x="575" y="178224"/>
                </a:cubicBezTo>
                <a:cubicBezTo>
                  <a:pt x="-9479" y="115253"/>
                  <a:pt x="115404" y="850266"/>
                  <a:pt x="118050" y="822749"/>
                </a:cubicBezTo>
                <a:cubicBezTo>
                  <a:pt x="120696" y="795232"/>
                  <a:pt x="27033" y="-21272"/>
                  <a:pt x="32325" y="4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A1AAA8DD-DCA5-C3C9-4BD6-95D92047CC97}"/>
              </a:ext>
            </a:extLst>
          </p:cNvPr>
          <p:cNvSpPr/>
          <p:nvPr/>
        </p:nvSpPr>
        <p:spPr>
          <a:xfrm>
            <a:off x="2073732" y="2385083"/>
            <a:ext cx="69396" cy="731013"/>
          </a:xfrm>
          <a:custGeom>
            <a:avLst/>
            <a:gdLst>
              <a:gd name="connsiteX0" fmla="*/ 69393 w 69396"/>
              <a:gd name="connsiteY0" fmla="*/ 2517 h 731013"/>
              <a:gd name="connsiteX1" fmla="*/ 2718 w 69396"/>
              <a:gd name="connsiteY1" fmla="*/ 723242 h 731013"/>
              <a:gd name="connsiteX2" fmla="*/ 12243 w 69396"/>
              <a:gd name="connsiteY2" fmla="*/ 389867 h 731013"/>
              <a:gd name="connsiteX3" fmla="*/ 5893 w 69396"/>
              <a:gd name="connsiteY3" fmla="*/ 481942 h 731013"/>
              <a:gd name="connsiteX4" fmla="*/ 69393 w 69396"/>
              <a:gd name="connsiteY4" fmla="*/ 2517 h 73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96" h="731013">
                <a:moveTo>
                  <a:pt x="69393" y="2517"/>
                </a:moveTo>
                <a:cubicBezTo>
                  <a:pt x="68864" y="42734"/>
                  <a:pt x="12243" y="658684"/>
                  <a:pt x="2718" y="723242"/>
                </a:cubicBezTo>
                <a:cubicBezTo>
                  <a:pt x="-6807" y="787800"/>
                  <a:pt x="11714" y="430084"/>
                  <a:pt x="12243" y="389867"/>
                </a:cubicBezTo>
                <a:cubicBezTo>
                  <a:pt x="12772" y="349650"/>
                  <a:pt x="-2044" y="547559"/>
                  <a:pt x="5893" y="481942"/>
                </a:cubicBezTo>
                <a:cubicBezTo>
                  <a:pt x="13830" y="416325"/>
                  <a:pt x="69922" y="-37700"/>
                  <a:pt x="69393" y="2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1017A8AD-D362-3419-336B-A9B44DBA2310}"/>
              </a:ext>
            </a:extLst>
          </p:cNvPr>
          <p:cNvSpPr/>
          <p:nvPr/>
        </p:nvSpPr>
        <p:spPr>
          <a:xfrm>
            <a:off x="2069155" y="2412999"/>
            <a:ext cx="356912" cy="1342852"/>
          </a:xfrm>
          <a:custGeom>
            <a:avLst/>
            <a:gdLst>
              <a:gd name="connsiteX0" fmla="*/ 124770 w 356912"/>
              <a:gd name="connsiteY0" fmla="*/ 1 h 1342852"/>
              <a:gd name="connsiteX1" fmla="*/ 77145 w 356912"/>
              <a:gd name="connsiteY1" fmla="*/ 523876 h 1342852"/>
              <a:gd name="connsiteX2" fmla="*/ 207320 w 356912"/>
              <a:gd name="connsiteY2" fmla="*/ 936626 h 1342852"/>
              <a:gd name="connsiteX3" fmla="*/ 169220 w 356912"/>
              <a:gd name="connsiteY3" fmla="*/ 885826 h 1342852"/>
              <a:gd name="connsiteX4" fmla="*/ 350195 w 356912"/>
              <a:gd name="connsiteY4" fmla="*/ 1327151 h 1342852"/>
              <a:gd name="connsiteX5" fmla="*/ 289870 w 356912"/>
              <a:gd name="connsiteY5" fmla="*/ 1184276 h 1342852"/>
              <a:gd name="connsiteX6" fmla="*/ 26345 w 356912"/>
              <a:gd name="connsiteY6" fmla="*/ 615951 h 1342852"/>
              <a:gd name="connsiteX7" fmla="*/ 108895 w 356912"/>
              <a:gd name="connsiteY7" fmla="*/ 781051 h 1342852"/>
              <a:gd name="connsiteX8" fmla="*/ 7295 w 356912"/>
              <a:gd name="connsiteY8" fmla="*/ 234951 h 1342852"/>
              <a:gd name="connsiteX9" fmla="*/ 19995 w 356912"/>
              <a:gd name="connsiteY9" fmla="*/ 517526 h 1342852"/>
              <a:gd name="connsiteX10" fmla="*/ 124770 w 356912"/>
              <a:gd name="connsiteY10" fmla="*/ 1 h 13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6912" h="1342852">
                <a:moveTo>
                  <a:pt x="124770" y="1"/>
                </a:moveTo>
                <a:cubicBezTo>
                  <a:pt x="134295" y="1059"/>
                  <a:pt x="63387" y="367772"/>
                  <a:pt x="77145" y="523876"/>
                </a:cubicBezTo>
                <a:cubicBezTo>
                  <a:pt x="90903" y="679980"/>
                  <a:pt x="191974" y="876301"/>
                  <a:pt x="207320" y="936626"/>
                </a:cubicBezTo>
                <a:cubicBezTo>
                  <a:pt x="222666" y="996951"/>
                  <a:pt x="145408" y="820739"/>
                  <a:pt x="169220" y="885826"/>
                </a:cubicBezTo>
                <a:cubicBezTo>
                  <a:pt x="193032" y="950913"/>
                  <a:pt x="330087" y="1277409"/>
                  <a:pt x="350195" y="1327151"/>
                </a:cubicBezTo>
                <a:cubicBezTo>
                  <a:pt x="370303" y="1376893"/>
                  <a:pt x="343845" y="1302809"/>
                  <a:pt x="289870" y="1184276"/>
                </a:cubicBezTo>
                <a:cubicBezTo>
                  <a:pt x="235895" y="1065743"/>
                  <a:pt x="56508" y="683155"/>
                  <a:pt x="26345" y="615951"/>
                </a:cubicBezTo>
                <a:cubicBezTo>
                  <a:pt x="-3818" y="548747"/>
                  <a:pt x="112070" y="844551"/>
                  <a:pt x="108895" y="781051"/>
                </a:cubicBezTo>
                <a:cubicBezTo>
                  <a:pt x="105720" y="717551"/>
                  <a:pt x="22112" y="278872"/>
                  <a:pt x="7295" y="234951"/>
                </a:cubicBezTo>
                <a:cubicBezTo>
                  <a:pt x="-7522" y="191030"/>
                  <a:pt x="2003" y="558801"/>
                  <a:pt x="19995" y="517526"/>
                </a:cubicBezTo>
                <a:cubicBezTo>
                  <a:pt x="37987" y="476251"/>
                  <a:pt x="115245" y="-1057"/>
                  <a:pt x="124770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6FDF0CE0-0CCC-D9FE-6CA8-484B6C4B9933}"/>
              </a:ext>
            </a:extLst>
          </p:cNvPr>
          <p:cNvSpPr/>
          <p:nvPr/>
        </p:nvSpPr>
        <p:spPr>
          <a:xfrm>
            <a:off x="2615703" y="2957032"/>
            <a:ext cx="509226" cy="1524519"/>
          </a:xfrm>
          <a:custGeom>
            <a:avLst/>
            <a:gdLst>
              <a:gd name="connsiteX0" fmla="*/ 19547 w 509226"/>
              <a:gd name="connsiteY0" fmla="*/ 59218 h 1524519"/>
              <a:gd name="connsiteX1" fmla="*/ 22722 w 509226"/>
              <a:gd name="connsiteY1" fmla="*/ 110018 h 1524519"/>
              <a:gd name="connsiteX2" fmla="*/ 165597 w 509226"/>
              <a:gd name="connsiteY2" fmla="*/ 897418 h 1524519"/>
              <a:gd name="connsiteX3" fmla="*/ 159247 w 509226"/>
              <a:gd name="connsiteY3" fmla="*/ 827568 h 1524519"/>
              <a:gd name="connsiteX4" fmla="*/ 216397 w 509226"/>
              <a:gd name="connsiteY4" fmla="*/ 1094268 h 1524519"/>
              <a:gd name="connsiteX5" fmla="*/ 311647 w 509226"/>
              <a:gd name="connsiteY5" fmla="*/ 1297468 h 1524519"/>
              <a:gd name="connsiteX6" fmla="*/ 295772 w 509226"/>
              <a:gd name="connsiteY6" fmla="*/ 1253018 h 1524519"/>
              <a:gd name="connsiteX7" fmla="*/ 498972 w 509226"/>
              <a:gd name="connsiteY7" fmla="*/ 1513368 h 1524519"/>
              <a:gd name="connsiteX8" fmla="*/ 464047 w 509226"/>
              <a:gd name="connsiteY8" fmla="*/ 1462568 h 1524519"/>
              <a:gd name="connsiteX9" fmla="*/ 333872 w 509226"/>
              <a:gd name="connsiteY9" fmla="*/ 1332393 h 1524519"/>
              <a:gd name="connsiteX10" fmla="*/ 79872 w 509226"/>
              <a:gd name="connsiteY10" fmla="*/ 887893 h 1524519"/>
              <a:gd name="connsiteX11" fmla="*/ 197347 w 509226"/>
              <a:gd name="connsiteY11" fmla="*/ 1065693 h 1524519"/>
              <a:gd name="connsiteX12" fmla="*/ 497 w 509226"/>
              <a:gd name="connsiteY12" fmla="*/ 398943 h 1524519"/>
              <a:gd name="connsiteX13" fmla="*/ 137022 w 509226"/>
              <a:gd name="connsiteY13" fmla="*/ 840268 h 1524519"/>
              <a:gd name="connsiteX14" fmla="*/ 6847 w 509226"/>
              <a:gd name="connsiteY14" fmla="*/ 179868 h 1524519"/>
              <a:gd name="connsiteX15" fmla="*/ 70347 w 509226"/>
              <a:gd name="connsiteY15" fmla="*/ 611668 h 1524519"/>
              <a:gd name="connsiteX16" fmla="*/ 19547 w 509226"/>
              <a:gd name="connsiteY16" fmla="*/ 59218 h 1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9226" h="1524519">
                <a:moveTo>
                  <a:pt x="19547" y="59218"/>
                </a:moveTo>
                <a:cubicBezTo>
                  <a:pt x="11609" y="-24390"/>
                  <a:pt x="-1620" y="-29682"/>
                  <a:pt x="22722" y="110018"/>
                </a:cubicBezTo>
                <a:cubicBezTo>
                  <a:pt x="47064" y="249718"/>
                  <a:pt x="142843" y="777826"/>
                  <a:pt x="165597" y="897418"/>
                </a:cubicBezTo>
                <a:cubicBezTo>
                  <a:pt x="188351" y="1017010"/>
                  <a:pt x="150780" y="794760"/>
                  <a:pt x="159247" y="827568"/>
                </a:cubicBezTo>
                <a:cubicBezTo>
                  <a:pt x="167714" y="860376"/>
                  <a:pt x="190997" y="1015951"/>
                  <a:pt x="216397" y="1094268"/>
                </a:cubicBezTo>
                <a:cubicBezTo>
                  <a:pt x="241797" y="1172585"/>
                  <a:pt x="298418" y="1271010"/>
                  <a:pt x="311647" y="1297468"/>
                </a:cubicBezTo>
                <a:cubicBezTo>
                  <a:pt x="324876" y="1323926"/>
                  <a:pt x="264551" y="1217035"/>
                  <a:pt x="295772" y="1253018"/>
                </a:cubicBezTo>
                <a:cubicBezTo>
                  <a:pt x="326993" y="1289001"/>
                  <a:pt x="470926" y="1478443"/>
                  <a:pt x="498972" y="1513368"/>
                </a:cubicBezTo>
                <a:cubicBezTo>
                  <a:pt x="527018" y="1548293"/>
                  <a:pt x="491564" y="1492730"/>
                  <a:pt x="464047" y="1462568"/>
                </a:cubicBezTo>
                <a:cubicBezTo>
                  <a:pt x="436530" y="1432406"/>
                  <a:pt x="397901" y="1428172"/>
                  <a:pt x="333872" y="1332393"/>
                </a:cubicBezTo>
                <a:cubicBezTo>
                  <a:pt x="269843" y="1236614"/>
                  <a:pt x="102626" y="932343"/>
                  <a:pt x="79872" y="887893"/>
                </a:cubicBezTo>
                <a:cubicBezTo>
                  <a:pt x="57118" y="843443"/>
                  <a:pt x="210576" y="1147185"/>
                  <a:pt x="197347" y="1065693"/>
                </a:cubicBezTo>
                <a:cubicBezTo>
                  <a:pt x="184118" y="984201"/>
                  <a:pt x="10551" y="436514"/>
                  <a:pt x="497" y="398943"/>
                </a:cubicBezTo>
                <a:cubicBezTo>
                  <a:pt x="-9557" y="361372"/>
                  <a:pt x="135964" y="876780"/>
                  <a:pt x="137022" y="840268"/>
                </a:cubicBezTo>
                <a:cubicBezTo>
                  <a:pt x="138080" y="803756"/>
                  <a:pt x="17959" y="217968"/>
                  <a:pt x="6847" y="179868"/>
                </a:cubicBezTo>
                <a:cubicBezTo>
                  <a:pt x="-4265" y="141768"/>
                  <a:pt x="67172" y="633364"/>
                  <a:pt x="70347" y="611668"/>
                </a:cubicBezTo>
                <a:cubicBezTo>
                  <a:pt x="73522" y="589972"/>
                  <a:pt x="27485" y="142826"/>
                  <a:pt x="19547" y="59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703BDEBC-2B92-EEC7-6AF2-CCBFC994928B}"/>
              </a:ext>
            </a:extLst>
          </p:cNvPr>
          <p:cNvSpPr/>
          <p:nvPr/>
        </p:nvSpPr>
        <p:spPr>
          <a:xfrm>
            <a:off x="2993911" y="1035586"/>
            <a:ext cx="1625836" cy="1203067"/>
          </a:xfrm>
          <a:custGeom>
            <a:avLst/>
            <a:gdLst>
              <a:gd name="connsiteX0" fmla="*/ 114 w 1625836"/>
              <a:gd name="connsiteY0" fmla="*/ 380464 h 1203067"/>
              <a:gd name="connsiteX1" fmla="*/ 457314 w 1625836"/>
              <a:gd name="connsiteY1" fmla="*/ 123289 h 1203067"/>
              <a:gd name="connsiteX2" fmla="*/ 654164 w 1625836"/>
              <a:gd name="connsiteY2" fmla="*/ 177264 h 1203067"/>
              <a:gd name="connsiteX3" fmla="*/ 616064 w 1625836"/>
              <a:gd name="connsiteY3" fmla="*/ 40739 h 1203067"/>
              <a:gd name="connsiteX4" fmla="*/ 911339 w 1625836"/>
              <a:gd name="connsiteY4" fmla="*/ 205839 h 1203067"/>
              <a:gd name="connsiteX5" fmla="*/ 866889 w 1625836"/>
              <a:gd name="connsiteY5" fmla="*/ 120114 h 1203067"/>
              <a:gd name="connsiteX6" fmla="*/ 1120889 w 1625836"/>
              <a:gd name="connsiteY6" fmla="*/ 329664 h 1203067"/>
              <a:gd name="connsiteX7" fmla="*/ 1101839 w 1625836"/>
              <a:gd name="connsiteY7" fmla="*/ 253464 h 1203067"/>
              <a:gd name="connsiteX8" fmla="*/ 1444739 w 1625836"/>
              <a:gd name="connsiteY8" fmla="*/ 669389 h 1203067"/>
              <a:gd name="connsiteX9" fmla="*/ 1428864 w 1625836"/>
              <a:gd name="connsiteY9" fmla="*/ 590014 h 1203067"/>
              <a:gd name="connsiteX10" fmla="*/ 1524114 w 1625836"/>
              <a:gd name="connsiteY10" fmla="*/ 882114 h 1203067"/>
              <a:gd name="connsiteX11" fmla="*/ 1619364 w 1625836"/>
              <a:gd name="connsiteY11" fmla="*/ 1174214 h 1203067"/>
              <a:gd name="connsiteX12" fmla="*/ 1609839 w 1625836"/>
              <a:gd name="connsiteY12" fmla="*/ 1145639 h 1203067"/>
              <a:gd name="connsiteX13" fmla="*/ 1549514 w 1625836"/>
              <a:gd name="connsiteY13" fmla="*/ 761464 h 1203067"/>
              <a:gd name="connsiteX14" fmla="*/ 1543164 w 1625836"/>
              <a:gd name="connsiteY14" fmla="*/ 853539 h 1203067"/>
              <a:gd name="connsiteX15" fmla="*/ 1022464 w 1625836"/>
              <a:gd name="connsiteY15" fmla="*/ 170914 h 1203067"/>
              <a:gd name="connsiteX16" fmla="*/ 1028814 w 1625836"/>
              <a:gd name="connsiteY16" fmla="*/ 234414 h 1203067"/>
              <a:gd name="connsiteX17" fmla="*/ 562089 w 1625836"/>
              <a:gd name="connsiteY17" fmla="*/ 2639 h 1203067"/>
              <a:gd name="connsiteX18" fmla="*/ 622414 w 1625836"/>
              <a:gd name="connsiteY18" fmla="*/ 107414 h 1203067"/>
              <a:gd name="connsiteX19" fmla="*/ 546214 w 1625836"/>
              <a:gd name="connsiteY19" fmla="*/ 82014 h 1203067"/>
              <a:gd name="connsiteX20" fmla="*/ 527164 w 1625836"/>
              <a:gd name="connsiteY20" fmla="*/ 91539 h 1203067"/>
              <a:gd name="connsiteX21" fmla="*/ 422389 w 1625836"/>
              <a:gd name="connsiteY21" fmla="*/ 145514 h 1203067"/>
              <a:gd name="connsiteX22" fmla="*/ 501764 w 1625836"/>
              <a:gd name="connsiteY22" fmla="*/ 43914 h 1203067"/>
              <a:gd name="connsiteX23" fmla="*/ 114 w 1625836"/>
              <a:gd name="connsiteY23" fmla="*/ 380464 h 120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5836" h="1203067">
                <a:moveTo>
                  <a:pt x="114" y="380464"/>
                </a:moveTo>
                <a:cubicBezTo>
                  <a:pt x="-7294" y="393693"/>
                  <a:pt x="348306" y="157156"/>
                  <a:pt x="457314" y="123289"/>
                </a:cubicBezTo>
                <a:cubicBezTo>
                  <a:pt x="566322" y="89422"/>
                  <a:pt x="627706" y="191022"/>
                  <a:pt x="654164" y="177264"/>
                </a:cubicBezTo>
                <a:cubicBezTo>
                  <a:pt x="680622" y="163506"/>
                  <a:pt x="573202" y="35976"/>
                  <a:pt x="616064" y="40739"/>
                </a:cubicBezTo>
                <a:cubicBezTo>
                  <a:pt x="658927" y="45501"/>
                  <a:pt x="869535" y="192610"/>
                  <a:pt x="911339" y="205839"/>
                </a:cubicBezTo>
                <a:cubicBezTo>
                  <a:pt x="953143" y="219068"/>
                  <a:pt x="831964" y="99476"/>
                  <a:pt x="866889" y="120114"/>
                </a:cubicBezTo>
                <a:cubicBezTo>
                  <a:pt x="901814" y="140752"/>
                  <a:pt x="1081731" y="307439"/>
                  <a:pt x="1120889" y="329664"/>
                </a:cubicBezTo>
                <a:cubicBezTo>
                  <a:pt x="1160047" y="351889"/>
                  <a:pt x="1047864" y="196843"/>
                  <a:pt x="1101839" y="253464"/>
                </a:cubicBezTo>
                <a:cubicBezTo>
                  <a:pt x="1155814" y="310085"/>
                  <a:pt x="1390235" y="613297"/>
                  <a:pt x="1444739" y="669389"/>
                </a:cubicBezTo>
                <a:cubicBezTo>
                  <a:pt x="1499243" y="725481"/>
                  <a:pt x="1415635" y="554560"/>
                  <a:pt x="1428864" y="590014"/>
                </a:cubicBezTo>
                <a:cubicBezTo>
                  <a:pt x="1442093" y="625468"/>
                  <a:pt x="1524114" y="882114"/>
                  <a:pt x="1524114" y="882114"/>
                </a:cubicBezTo>
                <a:lnTo>
                  <a:pt x="1619364" y="1174214"/>
                </a:lnTo>
                <a:cubicBezTo>
                  <a:pt x="1633651" y="1218135"/>
                  <a:pt x="1621481" y="1214431"/>
                  <a:pt x="1609839" y="1145639"/>
                </a:cubicBezTo>
                <a:cubicBezTo>
                  <a:pt x="1598197" y="1076847"/>
                  <a:pt x="1560626" y="810147"/>
                  <a:pt x="1549514" y="761464"/>
                </a:cubicBezTo>
                <a:cubicBezTo>
                  <a:pt x="1538402" y="712781"/>
                  <a:pt x="1631006" y="951964"/>
                  <a:pt x="1543164" y="853539"/>
                </a:cubicBezTo>
                <a:cubicBezTo>
                  <a:pt x="1455322" y="755114"/>
                  <a:pt x="1108189" y="274101"/>
                  <a:pt x="1022464" y="170914"/>
                </a:cubicBezTo>
                <a:cubicBezTo>
                  <a:pt x="936739" y="67727"/>
                  <a:pt x="1105543" y="262460"/>
                  <a:pt x="1028814" y="234414"/>
                </a:cubicBezTo>
                <a:cubicBezTo>
                  <a:pt x="952085" y="206368"/>
                  <a:pt x="629822" y="23806"/>
                  <a:pt x="562089" y="2639"/>
                </a:cubicBezTo>
                <a:cubicBezTo>
                  <a:pt x="494356" y="-18528"/>
                  <a:pt x="625060" y="94185"/>
                  <a:pt x="622414" y="107414"/>
                </a:cubicBezTo>
                <a:cubicBezTo>
                  <a:pt x="619768" y="120643"/>
                  <a:pt x="562089" y="84660"/>
                  <a:pt x="546214" y="82014"/>
                </a:cubicBezTo>
                <a:cubicBezTo>
                  <a:pt x="530339" y="79368"/>
                  <a:pt x="527164" y="91539"/>
                  <a:pt x="527164" y="91539"/>
                </a:cubicBezTo>
                <a:cubicBezTo>
                  <a:pt x="506527" y="102122"/>
                  <a:pt x="426622" y="153451"/>
                  <a:pt x="422389" y="145514"/>
                </a:cubicBezTo>
                <a:cubicBezTo>
                  <a:pt x="418156" y="137577"/>
                  <a:pt x="568968" y="7401"/>
                  <a:pt x="501764" y="43914"/>
                </a:cubicBezTo>
                <a:cubicBezTo>
                  <a:pt x="434560" y="80427"/>
                  <a:pt x="7522" y="367235"/>
                  <a:pt x="114" y="38046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B8DAA62A-B981-EC1E-4D78-082DF4BEFDB4}"/>
              </a:ext>
            </a:extLst>
          </p:cNvPr>
          <p:cNvSpPr/>
          <p:nvPr/>
        </p:nvSpPr>
        <p:spPr>
          <a:xfrm>
            <a:off x="3140968" y="1073125"/>
            <a:ext cx="1232169" cy="644890"/>
          </a:xfrm>
          <a:custGeom>
            <a:avLst/>
            <a:gdLst>
              <a:gd name="connsiteX0" fmla="*/ 2282 w 1232169"/>
              <a:gd name="connsiteY0" fmla="*/ 387375 h 644890"/>
              <a:gd name="connsiteX1" fmla="*/ 253107 w 1232169"/>
              <a:gd name="connsiteY1" fmla="*/ 168300 h 644890"/>
              <a:gd name="connsiteX2" fmla="*/ 596007 w 1232169"/>
              <a:gd name="connsiteY2" fmla="*/ 279425 h 644890"/>
              <a:gd name="connsiteX3" fmla="*/ 564257 w 1232169"/>
              <a:gd name="connsiteY3" fmla="*/ 219100 h 644890"/>
              <a:gd name="connsiteX4" fmla="*/ 1215132 w 1232169"/>
              <a:gd name="connsiteY4" fmla="*/ 635025 h 644890"/>
              <a:gd name="connsiteX5" fmla="*/ 1056382 w 1232169"/>
              <a:gd name="connsiteY5" fmla="*/ 523900 h 644890"/>
              <a:gd name="connsiteX6" fmla="*/ 475357 w 1232169"/>
              <a:gd name="connsiteY6" fmla="*/ 136550 h 644890"/>
              <a:gd name="connsiteX7" fmla="*/ 513457 w 1232169"/>
              <a:gd name="connsiteY7" fmla="*/ 231800 h 644890"/>
              <a:gd name="connsiteX8" fmla="*/ 218182 w 1232169"/>
              <a:gd name="connsiteY8" fmla="*/ 155600 h 644890"/>
              <a:gd name="connsiteX9" fmla="*/ 173732 w 1232169"/>
              <a:gd name="connsiteY9" fmla="*/ 184175 h 644890"/>
              <a:gd name="connsiteX10" fmla="*/ 399157 w 1232169"/>
              <a:gd name="connsiteY10" fmla="*/ 3200 h 644890"/>
              <a:gd name="connsiteX11" fmla="*/ 2282 w 1232169"/>
              <a:gd name="connsiteY11" fmla="*/ 387375 h 64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2169" h="644890">
                <a:moveTo>
                  <a:pt x="2282" y="387375"/>
                </a:moveTo>
                <a:cubicBezTo>
                  <a:pt x="-22060" y="414892"/>
                  <a:pt x="154153" y="186292"/>
                  <a:pt x="253107" y="168300"/>
                </a:cubicBezTo>
                <a:cubicBezTo>
                  <a:pt x="352061" y="150308"/>
                  <a:pt x="544149" y="270958"/>
                  <a:pt x="596007" y="279425"/>
                </a:cubicBezTo>
                <a:cubicBezTo>
                  <a:pt x="647865" y="287892"/>
                  <a:pt x="461070" y="159833"/>
                  <a:pt x="564257" y="219100"/>
                </a:cubicBezTo>
                <a:cubicBezTo>
                  <a:pt x="667445" y="278367"/>
                  <a:pt x="1133111" y="584225"/>
                  <a:pt x="1215132" y="635025"/>
                </a:cubicBezTo>
                <a:cubicBezTo>
                  <a:pt x="1297153" y="685825"/>
                  <a:pt x="1056382" y="523900"/>
                  <a:pt x="1056382" y="523900"/>
                </a:cubicBezTo>
                <a:cubicBezTo>
                  <a:pt x="933086" y="440821"/>
                  <a:pt x="565845" y="185233"/>
                  <a:pt x="475357" y="136550"/>
                </a:cubicBezTo>
                <a:cubicBezTo>
                  <a:pt x="384870" y="87867"/>
                  <a:pt x="556319" y="228625"/>
                  <a:pt x="513457" y="231800"/>
                </a:cubicBezTo>
                <a:cubicBezTo>
                  <a:pt x="470595" y="234975"/>
                  <a:pt x="274803" y="163537"/>
                  <a:pt x="218182" y="155600"/>
                </a:cubicBezTo>
                <a:cubicBezTo>
                  <a:pt x="161561" y="147663"/>
                  <a:pt x="143569" y="209575"/>
                  <a:pt x="173732" y="184175"/>
                </a:cubicBezTo>
                <a:cubicBezTo>
                  <a:pt x="203895" y="158775"/>
                  <a:pt x="429320" y="-26433"/>
                  <a:pt x="399157" y="3200"/>
                </a:cubicBezTo>
                <a:cubicBezTo>
                  <a:pt x="368995" y="32833"/>
                  <a:pt x="26624" y="359858"/>
                  <a:pt x="2282" y="3873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59C60781-7872-C927-8CAD-BF82DAE67936}"/>
              </a:ext>
            </a:extLst>
          </p:cNvPr>
          <p:cNvSpPr/>
          <p:nvPr/>
        </p:nvSpPr>
        <p:spPr>
          <a:xfrm>
            <a:off x="3194023" y="1322645"/>
            <a:ext cx="812352" cy="726528"/>
          </a:xfrm>
          <a:custGeom>
            <a:avLst/>
            <a:gdLst>
              <a:gd name="connsiteX0" fmla="*/ 27 w 812352"/>
              <a:gd name="connsiteY0" fmla="*/ 156905 h 726528"/>
              <a:gd name="connsiteX1" fmla="*/ 228627 w 812352"/>
              <a:gd name="connsiteY1" fmla="*/ 1330 h 726528"/>
              <a:gd name="connsiteX2" fmla="*/ 542952 w 812352"/>
              <a:gd name="connsiteY2" fmla="*/ 264855 h 726528"/>
              <a:gd name="connsiteX3" fmla="*/ 523902 w 812352"/>
              <a:gd name="connsiteY3" fmla="*/ 239455 h 726528"/>
              <a:gd name="connsiteX4" fmla="*/ 803302 w 812352"/>
              <a:gd name="connsiteY4" fmla="*/ 712530 h 726528"/>
              <a:gd name="connsiteX5" fmla="*/ 749327 w 812352"/>
              <a:gd name="connsiteY5" fmla="*/ 610930 h 726528"/>
              <a:gd name="connsiteX6" fmla="*/ 466752 w 812352"/>
              <a:gd name="connsiteY6" fmla="*/ 77530 h 726528"/>
              <a:gd name="connsiteX7" fmla="*/ 514377 w 812352"/>
              <a:gd name="connsiteY7" fmla="*/ 210880 h 726528"/>
              <a:gd name="connsiteX8" fmla="*/ 241327 w 812352"/>
              <a:gd name="connsiteY8" fmla="*/ 4505 h 726528"/>
              <a:gd name="connsiteX9" fmla="*/ 158777 w 812352"/>
              <a:gd name="connsiteY9" fmla="*/ 121980 h 726528"/>
              <a:gd name="connsiteX10" fmla="*/ 212752 w 812352"/>
              <a:gd name="connsiteY10" fmla="*/ 20380 h 726528"/>
              <a:gd name="connsiteX11" fmla="*/ 27 w 812352"/>
              <a:gd name="connsiteY11" fmla="*/ 156905 h 72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352" h="726528">
                <a:moveTo>
                  <a:pt x="27" y="156905"/>
                </a:moveTo>
                <a:cubicBezTo>
                  <a:pt x="2673" y="153730"/>
                  <a:pt x="138139" y="-16662"/>
                  <a:pt x="228627" y="1330"/>
                </a:cubicBezTo>
                <a:cubicBezTo>
                  <a:pt x="319115" y="19322"/>
                  <a:pt x="493740" y="225168"/>
                  <a:pt x="542952" y="264855"/>
                </a:cubicBezTo>
                <a:cubicBezTo>
                  <a:pt x="592165" y="304543"/>
                  <a:pt x="480510" y="164843"/>
                  <a:pt x="523902" y="239455"/>
                </a:cubicBezTo>
                <a:cubicBezTo>
                  <a:pt x="567294" y="314068"/>
                  <a:pt x="765731" y="650618"/>
                  <a:pt x="803302" y="712530"/>
                </a:cubicBezTo>
                <a:cubicBezTo>
                  <a:pt x="840873" y="774442"/>
                  <a:pt x="749327" y="610930"/>
                  <a:pt x="749327" y="610930"/>
                </a:cubicBezTo>
                <a:cubicBezTo>
                  <a:pt x="693235" y="505097"/>
                  <a:pt x="505910" y="144205"/>
                  <a:pt x="466752" y="77530"/>
                </a:cubicBezTo>
                <a:cubicBezTo>
                  <a:pt x="427594" y="10855"/>
                  <a:pt x="551948" y="223051"/>
                  <a:pt x="514377" y="210880"/>
                </a:cubicBezTo>
                <a:cubicBezTo>
                  <a:pt x="476806" y="198709"/>
                  <a:pt x="300594" y="19322"/>
                  <a:pt x="241327" y="4505"/>
                </a:cubicBezTo>
                <a:cubicBezTo>
                  <a:pt x="182060" y="-10312"/>
                  <a:pt x="163539" y="119334"/>
                  <a:pt x="158777" y="121980"/>
                </a:cubicBezTo>
                <a:cubicBezTo>
                  <a:pt x="154015" y="124626"/>
                  <a:pt x="238681" y="16147"/>
                  <a:pt x="212752" y="20380"/>
                </a:cubicBezTo>
                <a:cubicBezTo>
                  <a:pt x="186823" y="24613"/>
                  <a:pt x="-2619" y="160080"/>
                  <a:pt x="27" y="156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38C46E8E-7565-FBE6-4D3E-3F22CCC941E2}"/>
              </a:ext>
            </a:extLst>
          </p:cNvPr>
          <p:cNvSpPr/>
          <p:nvPr/>
        </p:nvSpPr>
        <p:spPr>
          <a:xfrm>
            <a:off x="3857535" y="2209557"/>
            <a:ext cx="189540" cy="1238674"/>
          </a:xfrm>
          <a:custGeom>
            <a:avLst/>
            <a:gdLst>
              <a:gd name="connsiteX0" fmla="*/ 38190 w 189540"/>
              <a:gd name="connsiteY0" fmla="*/ 243 h 1238674"/>
              <a:gd name="connsiteX1" fmla="*/ 158840 w 189540"/>
              <a:gd name="connsiteY1" fmla="*/ 279643 h 1238674"/>
              <a:gd name="connsiteX2" fmla="*/ 9615 w 189540"/>
              <a:gd name="connsiteY2" fmla="*/ 689218 h 1238674"/>
              <a:gd name="connsiteX3" fmla="*/ 60415 w 189540"/>
              <a:gd name="connsiteY3" fmla="*/ 581268 h 1238674"/>
              <a:gd name="connsiteX4" fmla="*/ 130265 w 189540"/>
              <a:gd name="connsiteY4" fmla="*/ 463793 h 1238674"/>
              <a:gd name="connsiteX5" fmla="*/ 98515 w 189540"/>
              <a:gd name="connsiteY5" fmla="*/ 619368 h 1238674"/>
              <a:gd name="connsiteX6" fmla="*/ 82640 w 189540"/>
              <a:gd name="connsiteY6" fmla="*/ 968618 h 1238674"/>
              <a:gd name="connsiteX7" fmla="*/ 63590 w 189540"/>
              <a:gd name="connsiteY7" fmla="*/ 803518 h 1238674"/>
              <a:gd name="connsiteX8" fmla="*/ 76290 w 189540"/>
              <a:gd name="connsiteY8" fmla="*/ 1028943 h 1238674"/>
              <a:gd name="connsiteX9" fmla="*/ 114390 w 189540"/>
              <a:gd name="connsiteY9" fmla="*/ 1197218 h 1238674"/>
              <a:gd name="connsiteX10" fmla="*/ 90 w 189540"/>
              <a:gd name="connsiteY10" fmla="*/ 835268 h 1238674"/>
              <a:gd name="connsiteX11" fmla="*/ 95340 w 189540"/>
              <a:gd name="connsiteY11" fmla="*/ 1105143 h 1238674"/>
              <a:gd name="connsiteX12" fmla="*/ 104865 w 189540"/>
              <a:gd name="connsiteY12" fmla="*/ 1238493 h 1238674"/>
              <a:gd name="connsiteX13" fmla="*/ 88990 w 189540"/>
              <a:gd name="connsiteY13" fmla="*/ 1079743 h 1238674"/>
              <a:gd name="connsiteX14" fmla="*/ 168365 w 189540"/>
              <a:gd name="connsiteY14" fmla="*/ 444743 h 1238674"/>
              <a:gd name="connsiteX15" fmla="*/ 111215 w 189540"/>
              <a:gd name="connsiteY15" fmla="*/ 774943 h 1238674"/>
              <a:gd name="connsiteX16" fmla="*/ 98515 w 189540"/>
              <a:gd name="connsiteY16" fmla="*/ 438393 h 1238674"/>
              <a:gd name="connsiteX17" fmla="*/ 111215 w 189540"/>
              <a:gd name="connsiteY17" fmla="*/ 324093 h 1238674"/>
              <a:gd name="connsiteX18" fmla="*/ 187415 w 189540"/>
              <a:gd name="connsiteY18" fmla="*/ 133593 h 1238674"/>
              <a:gd name="connsiteX19" fmla="*/ 158840 w 189540"/>
              <a:gd name="connsiteY19" fmla="*/ 228843 h 1238674"/>
              <a:gd name="connsiteX20" fmla="*/ 38190 w 189540"/>
              <a:gd name="connsiteY20" fmla="*/ 243 h 123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9540" h="1238674">
                <a:moveTo>
                  <a:pt x="38190" y="243"/>
                </a:moveTo>
                <a:cubicBezTo>
                  <a:pt x="38190" y="8710"/>
                  <a:pt x="163603" y="164814"/>
                  <a:pt x="158840" y="279643"/>
                </a:cubicBezTo>
                <a:cubicBezTo>
                  <a:pt x="154078" y="394472"/>
                  <a:pt x="26019" y="638947"/>
                  <a:pt x="9615" y="689218"/>
                </a:cubicBezTo>
                <a:cubicBezTo>
                  <a:pt x="-6789" y="739489"/>
                  <a:pt x="40307" y="618839"/>
                  <a:pt x="60415" y="581268"/>
                </a:cubicBezTo>
                <a:cubicBezTo>
                  <a:pt x="80523" y="543697"/>
                  <a:pt x="123915" y="457443"/>
                  <a:pt x="130265" y="463793"/>
                </a:cubicBezTo>
                <a:cubicBezTo>
                  <a:pt x="136615" y="470143"/>
                  <a:pt x="106453" y="535231"/>
                  <a:pt x="98515" y="619368"/>
                </a:cubicBezTo>
                <a:cubicBezTo>
                  <a:pt x="90578" y="703506"/>
                  <a:pt x="88461" y="937926"/>
                  <a:pt x="82640" y="968618"/>
                </a:cubicBezTo>
                <a:cubicBezTo>
                  <a:pt x="76819" y="999310"/>
                  <a:pt x="64648" y="793464"/>
                  <a:pt x="63590" y="803518"/>
                </a:cubicBezTo>
                <a:cubicBezTo>
                  <a:pt x="62532" y="813572"/>
                  <a:pt x="67823" y="963326"/>
                  <a:pt x="76290" y="1028943"/>
                </a:cubicBezTo>
                <a:cubicBezTo>
                  <a:pt x="84757" y="1094560"/>
                  <a:pt x="127090" y="1229497"/>
                  <a:pt x="114390" y="1197218"/>
                </a:cubicBezTo>
                <a:cubicBezTo>
                  <a:pt x="101690" y="1164939"/>
                  <a:pt x="3265" y="850614"/>
                  <a:pt x="90" y="835268"/>
                </a:cubicBezTo>
                <a:cubicBezTo>
                  <a:pt x="-3085" y="819922"/>
                  <a:pt x="77878" y="1037939"/>
                  <a:pt x="95340" y="1105143"/>
                </a:cubicBezTo>
                <a:cubicBezTo>
                  <a:pt x="112803" y="1172347"/>
                  <a:pt x="105923" y="1242726"/>
                  <a:pt x="104865" y="1238493"/>
                </a:cubicBezTo>
                <a:cubicBezTo>
                  <a:pt x="103807" y="1234260"/>
                  <a:pt x="78407" y="1212035"/>
                  <a:pt x="88990" y="1079743"/>
                </a:cubicBezTo>
                <a:cubicBezTo>
                  <a:pt x="99573" y="947451"/>
                  <a:pt x="164661" y="495543"/>
                  <a:pt x="168365" y="444743"/>
                </a:cubicBezTo>
                <a:cubicBezTo>
                  <a:pt x="172069" y="393943"/>
                  <a:pt x="122857" y="776001"/>
                  <a:pt x="111215" y="774943"/>
                </a:cubicBezTo>
                <a:cubicBezTo>
                  <a:pt x="99573" y="773885"/>
                  <a:pt x="98515" y="513535"/>
                  <a:pt x="98515" y="438393"/>
                </a:cubicBezTo>
                <a:cubicBezTo>
                  <a:pt x="98515" y="363251"/>
                  <a:pt x="96398" y="374893"/>
                  <a:pt x="111215" y="324093"/>
                </a:cubicBezTo>
                <a:cubicBezTo>
                  <a:pt x="126032" y="273293"/>
                  <a:pt x="179478" y="149468"/>
                  <a:pt x="187415" y="133593"/>
                </a:cubicBezTo>
                <a:cubicBezTo>
                  <a:pt x="195352" y="117718"/>
                  <a:pt x="180007" y="251068"/>
                  <a:pt x="158840" y="228843"/>
                </a:cubicBezTo>
                <a:cubicBezTo>
                  <a:pt x="137673" y="206618"/>
                  <a:pt x="38190" y="-8224"/>
                  <a:pt x="38190" y="2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5847A6C4-599A-1A4C-0736-DDBE7B64AF3E}"/>
              </a:ext>
            </a:extLst>
          </p:cNvPr>
          <p:cNvSpPr/>
          <p:nvPr/>
        </p:nvSpPr>
        <p:spPr>
          <a:xfrm>
            <a:off x="4605900" y="2121758"/>
            <a:ext cx="185175" cy="1076851"/>
          </a:xfrm>
          <a:custGeom>
            <a:avLst/>
            <a:gdLst>
              <a:gd name="connsiteX0" fmla="*/ 1025 w 185175"/>
              <a:gd name="connsiteY0" fmla="*/ 2317 h 1076851"/>
              <a:gd name="connsiteX1" fmla="*/ 172475 w 185175"/>
              <a:gd name="connsiteY1" fmla="*/ 570642 h 1076851"/>
              <a:gd name="connsiteX2" fmla="*/ 172475 w 185175"/>
              <a:gd name="connsiteY2" fmla="*/ 523017 h 1076851"/>
              <a:gd name="connsiteX3" fmla="*/ 172475 w 185175"/>
              <a:gd name="connsiteY3" fmla="*/ 1053242 h 1076851"/>
              <a:gd name="connsiteX4" fmla="*/ 175650 w 185175"/>
              <a:gd name="connsiteY4" fmla="*/ 929417 h 1076851"/>
              <a:gd name="connsiteX5" fmla="*/ 159775 w 185175"/>
              <a:gd name="connsiteY5" fmla="*/ 440467 h 1076851"/>
              <a:gd name="connsiteX6" fmla="*/ 162950 w 185175"/>
              <a:gd name="connsiteY6" fmla="*/ 573817 h 1076851"/>
              <a:gd name="connsiteX7" fmla="*/ 48650 w 185175"/>
              <a:gd name="connsiteY7" fmla="*/ 224567 h 1076851"/>
              <a:gd name="connsiteX8" fmla="*/ 99450 w 185175"/>
              <a:gd name="connsiteY8" fmla="*/ 364267 h 1076851"/>
              <a:gd name="connsiteX9" fmla="*/ 1025 w 185175"/>
              <a:gd name="connsiteY9" fmla="*/ 2317 h 107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175" h="1076851">
                <a:moveTo>
                  <a:pt x="1025" y="2317"/>
                </a:moveTo>
                <a:cubicBezTo>
                  <a:pt x="13196" y="36713"/>
                  <a:pt x="143900" y="483859"/>
                  <a:pt x="172475" y="570642"/>
                </a:cubicBezTo>
                <a:cubicBezTo>
                  <a:pt x="201050" y="657425"/>
                  <a:pt x="172475" y="523017"/>
                  <a:pt x="172475" y="523017"/>
                </a:cubicBezTo>
                <a:cubicBezTo>
                  <a:pt x="172475" y="603450"/>
                  <a:pt x="171946" y="985509"/>
                  <a:pt x="172475" y="1053242"/>
                </a:cubicBezTo>
                <a:cubicBezTo>
                  <a:pt x="173004" y="1120975"/>
                  <a:pt x="177767" y="1031546"/>
                  <a:pt x="175650" y="929417"/>
                </a:cubicBezTo>
                <a:cubicBezTo>
                  <a:pt x="173533" y="827288"/>
                  <a:pt x="161892" y="499734"/>
                  <a:pt x="159775" y="440467"/>
                </a:cubicBezTo>
                <a:cubicBezTo>
                  <a:pt x="157658" y="381200"/>
                  <a:pt x="181471" y="609800"/>
                  <a:pt x="162950" y="573817"/>
                </a:cubicBezTo>
                <a:cubicBezTo>
                  <a:pt x="144429" y="537834"/>
                  <a:pt x="59233" y="259492"/>
                  <a:pt x="48650" y="224567"/>
                </a:cubicBezTo>
                <a:cubicBezTo>
                  <a:pt x="38067" y="189642"/>
                  <a:pt x="110033" y="401309"/>
                  <a:pt x="99450" y="364267"/>
                </a:cubicBezTo>
                <a:cubicBezTo>
                  <a:pt x="88867" y="327225"/>
                  <a:pt x="-11146" y="-32079"/>
                  <a:pt x="1025" y="23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12D9CAC1-F9C8-4F84-FE77-C8A8DA382570}"/>
              </a:ext>
            </a:extLst>
          </p:cNvPr>
          <p:cNvSpPr/>
          <p:nvPr/>
        </p:nvSpPr>
        <p:spPr>
          <a:xfrm>
            <a:off x="4326780" y="2844672"/>
            <a:ext cx="458287" cy="1483860"/>
          </a:xfrm>
          <a:custGeom>
            <a:avLst/>
            <a:gdLst>
              <a:gd name="connsiteX0" fmla="*/ 423020 w 458287"/>
              <a:gd name="connsiteY0" fmla="*/ 128 h 1483860"/>
              <a:gd name="connsiteX1" fmla="*/ 442070 w 458287"/>
              <a:gd name="connsiteY1" fmla="*/ 241428 h 1483860"/>
              <a:gd name="connsiteX2" fmla="*/ 375395 w 458287"/>
              <a:gd name="connsiteY2" fmla="*/ 520828 h 1483860"/>
              <a:gd name="connsiteX3" fmla="*/ 429370 w 458287"/>
              <a:gd name="connsiteY3" fmla="*/ 412878 h 1483860"/>
              <a:gd name="connsiteX4" fmla="*/ 340470 w 458287"/>
              <a:gd name="connsiteY4" fmla="*/ 724028 h 1483860"/>
              <a:gd name="connsiteX5" fmla="*/ 384920 w 458287"/>
              <a:gd name="connsiteY5" fmla="*/ 651003 h 1483860"/>
              <a:gd name="connsiteX6" fmla="*/ 99170 w 458287"/>
              <a:gd name="connsiteY6" fmla="*/ 1197103 h 1483860"/>
              <a:gd name="connsiteX7" fmla="*/ 3920 w 458287"/>
              <a:gd name="connsiteY7" fmla="*/ 1470153 h 1483860"/>
              <a:gd name="connsiteX8" fmla="*/ 38845 w 458287"/>
              <a:gd name="connsiteY8" fmla="*/ 1374903 h 1483860"/>
              <a:gd name="connsiteX9" fmla="*/ 222995 w 458287"/>
              <a:gd name="connsiteY9" fmla="*/ 797053 h 1483860"/>
              <a:gd name="connsiteX10" fmla="*/ 165845 w 458287"/>
              <a:gd name="connsiteY10" fmla="*/ 955803 h 1483860"/>
              <a:gd name="connsiteX11" fmla="*/ 349995 w 458287"/>
              <a:gd name="connsiteY11" fmla="*/ 581153 h 1483860"/>
              <a:gd name="connsiteX12" fmla="*/ 261095 w 458287"/>
              <a:gd name="connsiteY12" fmla="*/ 771653 h 1483860"/>
              <a:gd name="connsiteX13" fmla="*/ 438895 w 458287"/>
              <a:gd name="connsiteY13" fmla="*/ 247778 h 1483860"/>
              <a:gd name="connsiteX14" fmla="*/ 302370 w 458287"/>
              <a:gd name="connsiteY14" fmla="*/ 638303 h 1483860"/>
              <a:gd name="connsiteX15" fmla="*/ 242045 w 458287"/>
              <a:gd name="connsiteY15" fmla="*/ 898653 h 1483860"/>
              <a:gd name="connsiteX16" fmla="*/ 372220 w 458287"/>
              <a:gd name="connsiteY16" fmla="*/ 631953 h 1483860"/>
              <a:gd name="connsiteX17" fmla="*/ 457945 w 458287"/>
              <a:gd name="connsiteY17" fmla="*/ 352553 h 1483860"/>
              <a:gd name="connsiteX18" fmla="*/ 403970 w 458287"/>
              <a:gd name="connsiteY18" fmla="*/ 454153 h 1483860"/>
              <a:gd name="connsiteX19" fmla="*/ 448420 w 458287"/>
              <a:gd name="connsiteY19" fmla="*/ 273178 h 1483860"/>
              <a:gd name="connsiteX20" fmla="*/ 423020 w 458287"/>
              <a:gd name="connsiteY20" fmla="*/ 128 h 148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287" h="1483860">
                <a:moveTo>
                  <a:pt x="423020" y="128"/>
                </a:moveTo>
                <a:cubicBezTo>
                  <a:pt x="421962" y="-5163"/>
                  <a:pt x="450007" y="154645"/>
                  <a:pt x="442070" y="241428"/>
                </a:cubicBezTo>
                <a:cubicBezTo>
                  <a:pt x="434133" y="328211"/>
                  <a:pt x="377512" y="492253"/>
                  <a:pt x="375395" y="520828"/>
                </a:cubicBezTo>
                <a:cubicBezTo>
                  <a:pt x="373278" y="549403"/>
                  <a:pt x="435191" y="379011"/>
                  <a:pt x="429370" y="412878"/>
                </a:cubicBezTo>
                <a:cubicBezTo>
                  <a:pt x="423549" y="446745"/>
                  <a:pt x="347878" y="684341"/>
                  <a:pt x="340470" y="724028"/>
                </a:cubicBezTo>
                <a:cubicBezTo>
                  <a:pt x="333062" y="763715"/>
                  <a:pt x="425137" y="572157"/>
                  <a:pt x="384920" y="651003"/>
                </a:cubicBezTo>
                <a:cubicBezTo>
                  <a:pt x="344703" y="729849"/>
                  <a:pt x="162670" y="1060578"/>
                  <a:pt x="99170" y="1197103"/>
                </a:cubicBezTo>
                <a:cubicBezTo>
                  <a:pt x="35670" y="1333628"/>
                  <a:pt x="13974" y="1440520"/>
                  <a:pt x="3920" y="1470153"/>
                </a:cubicBezTo>
                <a:cubicBezTo>
                  <a:pt x="-6134" y="1499786"/>
                  <a:pt x="2333" y="1487086"/>
                  <a:pt x="38845" y="1374903"/>
                </a:cubicBezTo>
                <a:cubicBezTo>
                  <a:pt x="75357" y="1262720"/>
                  <a:pt x="201828" y="866903"/>
                  <a:pt x="222995" y="797053"/>
                </a:cubicBezTo>
                <a:cubicBezTo>
                  <a:pt x="244162" y="727203"/>
                  <a:pt x="144678" y="991786"/>
                  <a:pt x="165845" y="955803"/>
                </a:cubicBezTo>
                <a:cubicBezTo>
                  <a:pt x="187012" y="919820"/>
                  <a:pt x="334120" y="611845"/>
                  <a:pt x="349995" y="581153"/>
                </a:cubicBezTo>
                <a:cubicBezTo>
                  <a:pt x="365870" y="550461"/>
                  <a:pt x="246278" y="827215"/>
                  <a:pt x="261095" y="771653"/>
                </a:cubicBezTo>
                <a:cubicBezTo>
                  <a:pt x="275912" y="716091"/>
                  <a:pt x="432016" y="270003"/>
                  <a:pt x="438895" y="247778"/>
                </a:cubicBezTo>
                <a:cubicBezTo>
                  <a:pt x="445774" y="225553"/>
                  <a:pt x="335178" y="529824"/>
                  <a:pt x="302370" y="638303"/>
                </a:cubicBezTo>
                <a:cubicBezTo>
                  <a:pt x="269562" y="746782"/>
                  <a:pt x="230403" y="899711"/>
                  <a:pt x="242045" y="898653"/>
                </a:cubicBezTo>
                <a:cubicBezTo>
                  <a:pt x="253687" y="897595"/>
                  <a:pt x="336237" y="722970"/>
                  <a:pt x="372220" y="631953"/>
                </a:cubicBezTo>
                <a:cubicBezTo>
                  <a:pt x="408203" y="540936"/>
                  <a:pt x="452653" y="382186"/>
                  <a:pt x="457945" y="352553"/>
                </a:cubicBezTo>
                <a:cubicBezTo>
                  <a:pt x="463237" y="322920"/>
                  <a:pt x="405557" y="467382"/>
                  <a:pt x="403970" y="454153"/>
                </a:cubicBezTo>
                <a:cubicBezTo>
                  <a:pt x="402383" y="440924"/>
                  <a:pt x="441541" y="344086"/>
                  <a:pt x="448420" y="273178"/>
                </a:cubicBezTo>
                <a:cubicBezTo>
                  <a:pt x="455299" y="202270"/>
                  <a:pt x="424078" y="5419"/>
                  <a:pt x="423020" y="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73466B80-DCB3-7215-97FE-B7769CC1B180}"/>
              </a:ext>
            </a:extLst>
          </p:cNvPr>
          <p:cNvSpPr/>
          <p:nvPr/>
        </p:nvSpPr>
        <p:spPr>
          <a:xfrm>
            <a:off x="3447346" y="2783959"/>
            <a:ext cx="607314" cy="1632477"/>
          </a:xfrm>
          <a:custGeom>
            <a:avLst/>
            <a:gdLst>
              <a:gd name="connsiteX0" fmla="*/ 607129 w 607314"/>
              <a:gd name="connsiteY0" fmla="*/ 3691 h 1632477"/>
              <a:gd name="connsiteX1" fmla="*/ 489654 w 607314"/>
              <a:gd name="connsiteY1" fmla="*/ 632341 h 1632477"/>
              <a:gd name="connsiteX2" fmla="*/ 511879 w 607314"/>
              <a:gd name="connsiteY2" fmla="*/ 530741 h 1632477"/>
              <a:gd name="connsiteX3" fmla="*/ 584904 w 607314"/>
              <a:gd name="connsiteY3" fmla="*/ 406916 h 1632477"/>
              <a:gd name="connsiteX4" fmla="*/ 527754 w 607314"/>
              <a:gd name="connsiteY4" fmla="*/ 676791 h 1632477"/>
              <a:gd name="connsiteX5" fmla="*/ 483304 w 607314"/>
              <a:gd name="connsiteY5" fmla="*/ 924441 h 1632477"/>
              <a:gd name="connsiteX6" fmla="*/ 346779 w 607314"/>
              <a:gd name="connsiteY6" fmla="*/ 1153041 h 1632477"/>
              <a:gd name="connsiteX7" fmla="*/ 384879 w 607314"/>
              <a:gd name="connsiteY7" fmla="*/ 1102241 h 1632477"/>
              <a:gd name="connsiteX8" fmla="*/ 254704 w 607314"/>
              <a:gd name="connsiteY8" fmla="*/ 1299091 h 1632477"/>
              <a:gd name="connsiteX9" fmla="*/ 375354 w 607314"/>
              <a:gd name="connsiteY9" fmla="*/ 1187966 h 1632477"/>
              <a:gd name="connsiteX10" fmla="*/ 29279 w 607314"/>
              <a:gd name="connsiteY10" fmla="*/ 1603891 h 1632477"/>
              <a:gd name="connsiteX11" fmla="*/ 54679 w 607314"/>
              <a:gd name="connsiteY11" fmla="*/ 1562616 h 1632477"/>
              <a:gd name="connsiteX12" fmla="*/ 343604 w 607314"/>
              <a:gd name="connsiteY12" fmla="*/ 1292741 h 1632477"/>
              <a:gd name="connsiteX13" fmla="*/ 178504 w 607314"/>
              <a:gd name="connsiteY13" fmla="*/ 1375291 h 1632477"/>
              <a:gd name="connsiteX14" fmla="*/ 429329 w 607314"/>
              <a:gd name="connsiteY14" fmla="*/ 1080016 h 1632477"/>
              <a:gd name="connsiteX15" fmla="*/ 549979 w 607314"/>
              <a:gd name="connsiteY15" fmla="*/ 486291 h 1632477"/>
              <a:gd name="connsiteX16" fmla="*/ 524579 w 607314"/>
              <a:gd name="connsiteY16" fmla="*/ 537091 h 1632477"/>
              <a:gd name="connsiteX17" fmla="*/ 543629 w 607314"/>
              <a:gd name="connsiteY17" fmla="*/ 403741 h 1632477"/>
              <a:gd name="connsiteX18" fmla="*/ 553154 w 607314"/>
              <a:gd name="connsiteY18" fmla="*/ 324366 h 1632477"/>
              <a:gd name="connsiteX19" fmla="*/ 559504 w 607314"/>
              <a:gd name="connsiteY19" fmla="*/ 244991 h 1632477"/>
              <a:gd name="connsiteX20" fmla="*/ 518229 w 607314"/>
              <a:gd name="connsiteY20" fmla="*/ 365641 h 1632477"/>
              <a:gd name="connsiteX21" fmla="*/ 607129 w 607314"/>
              <a:gd name="connsiteY21" fmla="*/ 3691 h 163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314" h="1632477">
                <a:moveTo>
                  <a:pt x="607129" y="3691"/>
                </a:moveTo>
                <a:cubicBezTo>
                  <a:pt x="602366" y="48141"/>
                  <a:pt x="505529" y="544500"/>
                  <a:pt x="489654" y="632341"/>
                </a:cubicBezTo>
                <a:cubicBezTo>
                  <a:pt x="473779" y="720182"/>
                  <a:pt x="496004" y="568312"/>
                  <a:pt x="511879" y="530741"/>
                </a:cubicBezTo>
                <a:cubicBezTo>
                  <a:pt x="527754" y="493170"/>
                  <a:pt x="582258" y="382574"/>
                  <a:pt x="584904" y="406916"/>
                </a:cubicBezTo>
                <a:cubicBezTo>
                  <a:pt x="587550" y="431258"/>
                  <a:pt x="544687" y="590537"/>
                  <a:pt x="527754" y="676791"/>
                </a:cubicBezTo>
                <a:cubicBezTo>
                  <a:pt x="510821" y="763045"/>
                  <a:pt x="513466" y="845066"/>
                  <a:pt x="483304" y="924441"/>
                </a:cubicBezTo>
                <a:cubicBezTo>
                  <a:pt x="453141" y="1003816"/>
                  <a:pt x="363183" y="1123408"/>
                  <a:pt x="346779" y="1153041"/>
                </a:cubicBezTo>
                <a:cubicBezTo>
                  <a:pt x="330375" y="1182674"/>
                  <a:pt x="400225" y="1077899"/>
                  <a:pt x="384879" y="1102241"/>
                </a:cubicBezTo>
                <a:cubicBezTo>
                  <a:pt x="369533" y="1126583"/>
                  <a:pt x="256291" y="1284804"/>
                  <a:pt x="254704" y="1299091"/>
                </a:cubicBezTo>
                <a:cubicBezTo>
                  <a:pt x="253117" y="1313378"/>
                  <a:pt x="412925" y="1137166"/>
                  <a:pt x="375354" y="1187966"/>
                </a:cubicBezTo>
                <a:cubicBezTo>
                  <a:pt x="337783" y="1238766"/>
                  <a:pt x="82725" y="1541449"/>
                  <a:pt x="29279" y="1603891"/>
                </a:cubicBezTo>
                <a:cubicBezTo>
                  <a:pt x="-24167" y="1666333"/>
                  <a:pt x="2291" y="1614474"/>
                  <a:pt x="54679" y="1562616"/>
                </a:cubicBezTo>
                <a:cubicBezTo>
                  <a:pt x="107066" y="1510758"/>
                  <a:pt x="322967" y="1323962"/>
                  <a:pt x="343604" y="1292741"/>
                </a:cubicBezTo>
                <a:cubicBezTo>
                  <a:pt x="364241" y="1261520"/>
                  <a:pt x="164216" y="1410745"/>
                  <a:pt x="178504" y="1375291"/>
                </a:cubicBezTo>
                <a:cubicBezTo>
                  <a:pt x="192791" y="1339837"/>
                  <a:pt x="367417" y="1228183"/>
                  <a:pt x="429329" y="1080016"/>
                </a:cubicBezTo>
                <a:cubicBezTo>
                  <a:pt x="491241" y="931849"/>
                  <a:pt x="534104" y="576778"/>
                  <a:pt x="549979" y="486291"/>
                </a:cubicBezTo>
                <a:cubicBezTo>
                  <a:pt x="565854" y="395804"/>
                  <a:pt x="525637" y="550849"/>
                  <a:pt x="524579" y="537091"/>
                </a:cubicBezTo>
                <a:cubicBezTo>
                  <a:pt x="523521" y="523333"/>
                  <a:pt x="538867" y="439195"/>
                  <a:pt x="543629" y="403741"/>
                </a:cubicBezTo>
                <a:cubicBezTo>
                  <a:pt x="548391" y="368287"/>
                  <a:pt x="550508" y="350824"/>
                  <a:pt x="553154" y="324366"/>
                </a:cubicBezTo>
                <a:cubicBezTo>
                  <a:pt x="555800" y="297908"/>
                  <a:pt x="565325" y="238112"/>
                  <a:pt x="559504" y="244991"/>
                </a:cubicBezTo>
                <a:cubicBezTo>
                  <a:pt x="553683" y="251870"/>
                  <a:pt x="512937" y="401095"/>
                  <a:pt x="518229" y="365641"/>
                </a:cubicBezTo>
                <a:cubicBezTo>
                  <a:pt x="523521" y="330187"/>
                  <a:pt x="611892" y="-40759"/>
                  <a:pt x="607129" y="36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BACA95F7-B6C8-7C27-43DA-55F08BD896E9}"/>
              </a:ext>
            </a:extLst>
          </p:cNvPr>
          <p:cNvSpPr/>
          <p:nvPr/>
        </p:nvSpPr>
        <p:spPr>
          <a:xfrm>
            <a:off x="3740228" y="3219123"/>
            <a:ext cx="426282" cy="1291742"/>
          </a:xfrm>
          <a:custGeom>
            <a:avLst/>
            <a:gdLst>
              <a:gd name="connsiteX0" fmla="*/ 403147 w 426282"/>
              <a:gd name="connsiteY0" fmla="*/ 327 h 1291742"/>
              <a:gd name="connsiteX1" fmla="*/ 320597 w 426282"/>
              <a:gd name="connsiteY1" fmla="*/ 536902 h 1291742"/>
              <a:gd name="connsiteX2" fmla="*/ 215822 w 426282"/>
              <a:gd name="connsiteY2" fmla="*/ 778202 h 1291742"/>
              <a:gd name="connsiteX3" fmla="*/ 288847 w 426282"/>
              <a:gd name="connsiteY3" fmla="*/ 670252 h 1291742"/>
              <a:gd name="connsiteX4" fmla="*/ 184072 w 426282"/>
              <a:gd name="connsiteY4" fmla="*/ 905202 h 1291742"/>
              <a:gd name="connsiteX5" fmla="*/ 253922 w 426282"/>
              <a:gd name="connsiteY5" fmla="*/ 794077 h 1291742"/>
              <a:gd name="connsiteX6" fmla="*/ 9447 w 426282"/>
              <a:gd name="connsiteY6" fmla="*/ 1276677 h 1291742"/>
              <a:gd name="connsiteX7" fmla="*/ 85647 w 426282"/>
              <a:gd name="connsiteY7" fmla="*/ 1095702 h 1291742"/>
              <a:gd name="connsiteX8" fmla="*/ 412672 w 426282"/>
              <a:gd name="connsiteY8" fmla="*/ 365452 h 1291742"/>
              <a:gd name="connsiteX9" fmla="*/ 365047 w 426282"/>
              <a:gd name="connsiteY9" fmla="*/ 457527 h 1291742"/>
              <a:gd name="connsiteX10" fmla="*/ 371397 w 426282"/>
              <a:gd name="connsiteY10" fmla="*/ 292427 h 1291742"/>
              <a:gd name="connsiteX11" fmla="*/ 352347 w 426282"/>
              <a:gd name="connsiteY11" fmla="*/ 454352 h 1291742"/>
              <a:gd name="connsiteX12" fmla="*/ 403147 w 426282"/>
              <a:gd name="connsiteY12" fmla="*/ 327 h 129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282" h="1291742">
                <a:moveTo>
                  <a:pt x="403147" y="327"/>
                </a:moveTo>
                <a:cubicBezTo>
                  <a:pt x="397855" y="14085"/>
                  <a:pt x="351818" y="407256"/>
                  <a:pt x="320597" y="536902"/>
                </a:cubicBezTo>
                <a:cubicBezTo>
                  <a:pt x="289376" y="666548"/>
                  <a:pt x="221114" y="755977"/>
                  <a:pt x="215822" y="778202"/>
                </a:cubicBezTo>
                <a:cubicBezTo>
                  <a:pt x="210530" y="800427"/>
                  <a:pt x="294139" y="649086"/>
                  <a:pt x="288847" y="670252"/>
                </a:cubicBezTo>
                <a:cubicBezTo>
                  <a:pt x="283555" y="691418"/>
                  <a:pt x="189893" y="884565"/>
                  <a:pt x="184072" y="905202"/>
                </a:cubicBezTo>
                <a:cubicBezTo>
                  <a:pt x="178251" y="925839"/>
                  <a:pt x="283026" y="732165"/>
                  <a:pt x="253922" y="794077"/>
                </a:cubicBezTo>
                <a:cubicBezTo>
                  <a:pt x="224818" y="855990"/>
                  <a:pt x="37493" y="1226406"/>
                  <a:pt x="9447" y="1276677"/>
                </a:cubicBezTo>
                <a:cubicBezTo>
                  <a:pt x="-18599" y="1326948"/>
                  <a:pt x="18443" y="1247573"/>
                  <a:pt x="85647" y="1095702"/>
                </a:cubicBezTo>
                <a:cubicBezTo>
                  <a:pt x="152851" y="943831"/>
                  <a:pt x="366105" y="471814"/>
                  <a:pt x="412672" y="365452"/>
                </a:cubicBezTo>
                <a:cubicBezTo>
                  <a:pt x="459239" y="259090"/>
                  <a:pt x="371926" y="469698"/>
                  <a:pt x="365047" y="457527"/>
                </a:cubicBezTo>
                <a:cubicBezTo>
                  <a:pt x="358168" y="445356"/>
                  <a:pt x="373514" y="292956"/>
                  <a:pt x="371397" y="292427"/>
                </a:cubicBezTo>
                <a:cubicBezTo>
                  <a:pt x="369280" y="291898"/>
                  <a:pt x="345997" y="498273"/>
                  <a:pt x="352347" y="454352"/>
                </a:cubicBezTo>
                <a:cubicBezTo>
                  <a:pt x="358697" y="410431"/>
                  <a:pt x="408439" y="-13431"/>
                  <a:pt x="403147" y="3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BA966E93-1546-E779-B5B8-70A57A779CD6}"/>
              </a:ext>
            </a:extLst>
          </p:cNvPr>
          <p:cNvSpPr/>
          <p:nvPr/>
        </p:nvSpPr>
        <p:spPr>
          <a:xfrm>
            <a:off x="3419850" y="3231460"/>
            <a:ext cx="672769" cy="1319447"/>
          </a:xfrm>
          <a:custGeom>
            <a:avLst/>
            <a:gdLst>
              <a:gd name="connsiteX0" fmla="*/ 663200 w 672769"/>
              <a:gd name="connsiteY0" fmla="*/ 690 h 1319447"/>
              <a:gd name="connsiteX1" fmla="*/ 482225 w 672769"/>
              <a:gd name="connsiteY1" fmla="*/ 784915 h 1319447"/>
              <a:gd name="connsiteX2" fmla="*/ 526675 w 672769"/>
              <a:gd name="connsiteY2" fmla="*/ 708715 h 1319447"/>
              <a:gd name="connsiteX3" fmla="*/ 298075 w 672769"/>
              <a:gd name="connsiteY3" fmla="*/ 1099240 h 1319447"/>
              <a:gd name="connsiteX4" fmla="*/ 345700 w 672769"/>
              <a:gd name="connsiteY4" fmla="*/ 1026215 h 1319447"/>
              <a:gd name="connsiteX5" fmla="*/ 5975 w 672769"/>
              <a:gd name="connsiteY5" fmla="*/ 1315140 h 1319447"/>
              <a:gd name="connsiteX6" fmla="*/ 120275 w 672769"/>
              <a:gd name="connsiteY6" fmla="*/ 1207190 h 1319447"/>
              <a:gd name="connsiteX7" fmla="*/ 580650 w 672769"/>
              <a:gd name="connsiteY7" fmla="*/ 794440 h 1319447"/>
              <a:gd name="connsiteX8" fmla="*/ 555250 w 672769"/>
              <a:gd name="connsiteY8" fmla="*/ 829365 h 1319447"/>
              <a:gd name="connsiteX9" fmla="*/ 279025 w 672769"/>
              <a:gd name="connsiteY9" fmla="*/ 1143690 h 1319447"/>
              <a:gd name="connsiteX10" fmla="*/ 533025 w 672769"/>
              <a:gd name="connsiteY10" fmla="*/ 803965 h 1319447"/>
              <a:gd name="connsiteX11" fmla="*/ 491750 w 672769"/>
              <a:gd name="connsiteY11" fmla="*/ 791265 h 1319447"/>
              <a:gd name="connsiteX12" fmla="*/ 672725 w 672769"/>
              <a:gd name="connsiteY12" fmla="*/ 222940 h 1319447"/>
              <a:gd name="connsiteX13" fmla="*/ 510800 w 672769"/>
              <a:gd name="connsiteY13" fmla="*/ 638865 h 1319447"/>
              <a:gd name="connsiteX14" fmla="*/ 663200 w 672769"/>
              <a:gd name="connsiteY14" fmla="*/ 690 h 131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2769" h="1319447">
                <a:moveTo>
                  <a:pt x="663200" y="690"/>
                </a:moveTo>
                <a:cubicBezTo>
                  <a:pt x="658438" y="25032"/>
                  <a:pt x="504979" y="666911"/>
                  <a:pt x="482225" y="784915"/>
                </a:cubicBezTo>
                <a:cubicBezTo>
                  <a:pt x="459471" y="902919"/>
                  <a:pt x="526675" y="708715"/>
                  <a:pt x="526675" y="708715"/>
                </a:cubicBezTo>
                <a:lnTo>
                  <a:pt x="298075" y="1099240"/>
                </a:lnTo>
                <a:cubicBezTo>
                  <a:pt x="267912" y="1152157"/>
                  <a:pt x="394383" y="990232"/>
                  <a:pt x="345700" y="1026215"/>
                </a:cubicBezTo>
                <a:cubicBezTo>
                  <a:pt x="297017" y="1062198"/>
                  <a:pt x="43546" y="1284978"/>
                  <a:pt x="5975" y="1315140"/>
                </a:cubicBezTo>
                <a:cubicBezTo>
                  <a:pt x="-31596" y="1345302"/>
                  <a:pt x="120275" y="1207190"/>
                  <a:pt x="120275" y="1207190"/>
                </a:cubicBezTo>
                <a:lnTo>
                  <a:pt x="580650" y="794440"/>
                </a:lnTo>
                <a:cubicBezTo>
                  <a:pt x="653146" y="731469"/>
                  <a:pt x="605521" y="771157"/>
                  <a:pt x="555250" y="829365"/>
                </a:cubicBezTo>
                <a:cubicBezTo>
                  <a:pt x="504979" y="887573"/>
                  <a:pt x="282729" y="1147923"/>
                  <a:pt x="279025" y="1143690"/>
                </a:cubicBezTo>
                <a:cubicBezTo>
                  <a:pt x="275321" y="1139457"/>
                  <a:pt x="497571" y="862702"/>
                  <a:pt x="533025" y="803965"/>
                </a:cubicBezTo>
                <a:cubicBezTo>
                  <a:pt x="568479" y="745228"/>
                  <a:pt x="468467" y="888103"/>
                  <a:pt x="491750" y="791265"/>
                </a:cubicBezTo>
                <a:cubicBezTo>
                  <a:pt x="515033" y="694427"/>
                  <a:pt x="669550" y="248340"/>
                  <a:pt x="672725" y="222940"/>
                </a:cubicBezTo>
                <a:cubicBezTo>
                  <a:pt x="675900" y="197540"/>
                  <a:pt x="508154" y="674319"/>
                  <a:pt x="510800" y="638865"/>
                </a:cubicBezTo>
                <a:cubicBezTo>
                  <a:pt x="513446" y="603411"/>
                  <a:pt x="667962" y="-23652"/>
                  <a:pt x="663200" y="6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BD4817DF-1189-36CC-B887-B13E5C2F0E19}"/>
              </a:ext>
            </a:extLst>
          </p:cNvPr>
          <p:cNvSpPr/>
          <p:nvPr/>
        </p:nvSpPr>
        <p:spPr>
          <a:xfrm>
            <a:off x="3948752" y="3196758"/>
            <a:ext cx="512754" cy="1256282"/>
          </a:xfrm>
          <a:custGeom>
            <a:avLst/>
            <a:gdLst>
              <a:gd name="connsiteX0" fmla="*/ 493073 w 512754"/>
              <a:gd name="connsiteY0" fmla="*/ 54442 h 1256282"/>
              <a:gd name="connsiteX1" fmla="*/ 948 w 512754"/>
              <a:gd name="connsiteY1" fmla="*/ 1254592 h 1256282"/>
              <a:gd name="connsiteX2" fmla="*/ 372423 w 512754"/>
              <a:gd name="connsiteY2" fmla="*/ 311617 h 1256282"/>
              <a:gd name="connsiteX3" fmla="*/ 493073 w 512754"/>
              <a:gd name="connsiteY3" fmla="*/ 54442 h 12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54" h="1256282">
                <a:moveTo>
                  <a:pt x="493073" y="54442"/>
                </a:moveTo>
                <a:cubicBezTo>
                  <a:pt x="431161" y="211604"/>
                  <a:pt x="21056" y="1211730"/>
                  <a:pt x="948" y="1254592"/>
                </a:cubicBezTo>
                <a:cubicBezTo>
                  <a:pt x="-19160" y="1297454"/>
                  <a:pt x="286169" y="512700"/>
                  <a:pt x="372423" y="311617"/>
                </a:cubicBezTo>
                <a:cubicBezTo>
                  <a:pt x="458677" y="110534"/>
                  <a:pt x="554985" y="-102720"/>
                  <a:pt x="493073" y="54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16DE25D2-C19A-CC1F-D5A1-32372BBC8DA9}"/>
              </a:ext>
            </a:extLst>
          </p:cNvPr>
          <p:cNvSpPr/>
          <p:nvPr/>
        </p:nvSpPr>
        <p:spPr>
          <a:xfrm>
            <a:off x="3994132" y="3170142"/>
            <a:ext cx="677321" cy="1288444"/>
          </a:xfrm>
          <a:custGeom>
            <a:avLst/>
            <a:gdLst>
              <a:gd name="connsiteX0" fmla="*/ 676293 w 677321"/>
              <a:gd name="connsiteY0" fmla="*/ 1683 h 1288444"/>
              <a:gd name="connsiteX1" fmla="*/ 57168 w 677321"/>
              <a:gd name="connsiteY1" fmla="*/ 1287558 h 1288444"/>
              <a:gd name="connsiteX2" fmla="*/ 549293 w 677321"/>
              <a:gd name="connsiteY2" fmla="*/ 220758 h 1288444"/>
              <a:gd name="connsiteX3" fmla="*/ 18 w 677321"/>
              <a:gd name="connsiteY3" fmla="*/ 1287558 h 1288444"/>
              <a:gd name="connsiteX4" fmla="*/ 571518 w 677321"/>
              <a:gd name="connsiteY4" fmla="*/ 150908 h 1288444"/>
              <a:gd name="connsiteX5" fmla="*/ 212743 w 677321"/>
              <a:gd name="connsiteY5" fmla="*/ 995458 h 1288444"/>
              <a:gd name="connsiteX6" fmla="*/ 676293 w 677321"/>
              <a:gd name="connsiteY6" fmla="*/ 1683 h 12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21" h="1288444">
                <a:moveTo>
                  <a:pt x="676293" y="1683"/>
                </a:moveTo>
                <a:cubicBezTo>
                  <a:pt x="650364" y="50366"/>
                  <a:pt x="78335" y="1251046"/>
                  <a:pt x="57168" y="1287558"/>
                </a:cubicBezTo>
                <a:cubicBezTo>
                  <a:pt x="36001" y="1324070"/>
                  <a:pt x="558818" y="220758"/>
                  <a:pt x="549293" y="220758"/>
                </a:cubicBezTo>
                <a:cubicBezTo>
                  <a:pt x="539768" y="220758"/>
                  <a:pt x="-3686" y="1299200"/>
                  <a:pt x="18" y="1287558"/>
                </a:cubicBezTo>
                <a:cubicBezTo>
                  <a:pt x="3722" y="1275916"/>
                  <a:pt x="536064" y="199591"/>
                  <a:pt x="571518" y="150908"/>
                </a:cubicBezTo>
                <a:cubicBezTo>
                  <a:pt x="606972" y="102225"/>
                  <a:pt x="195810" y="1014508"/>
                  <a:pt x="212743" y="995458"/>
                </a:cubicBezTo>
                <a:cubicBezTo>
                  <a:pt x="229676" y="976408"/>
                  <a:pt x="702222" y="-47000"/>
                  <a:pt x="676293" y="1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6E031E9D-4294-A9D9-77DF-514561BA4CED}"/>
              </a:ext>
            </a:extLst>
          </p:cNvPr>
          <p:cNvSpPr/>
          <p:nvPr/>
        </p:nvSpPr>
        <p:spPr>
          <a:xfrm>
            <a:off x="3952596" y="1913209"/>
            <a:ext cx="181097" cy="1494427"/>
          </a:xfrm>
          <a:custGeom>
            <a:avLst/>
            <a:gdLst>
              <a:gd name="connsiteX0" fmla="*/ 279 w 181097"/>
              <a:gd name="connsiteY0" fmla="*/ 1316 h 1494427"/>
              <a:gd name="connsiteX1" fmla="*/ 174904 w 181097"/>
              <a:gd name="connsiteY1" fmla="*/ 1030016 h 1494427"/>
              <a:gd name="connsiteX2" fmla="*/ 139979 w 181097"/>
              <a:gd name="connsiteY2" fmla="*/ 220391 h 1494427"/>
              <a:gd name="connsiteX3" fmla="*/ 120929 w 181097"/>
              <a:gd name="connsiteY3" fmla="*/ 1490391 h 1494427"/>
              <a:gd name="connsiteX4" fmla="*/ 146329 w 181097"/>
              <a:gd name="connsiteY4" fmla="*/ 629966 h 1494427"/>
              <a:gd name="connsiteX5" fmla="*/ 146329 w 181097"/>
              <a:gd name="connsiteY5" fmla="*/ 829991 h 1494427"/>
              <a:gd name="connsiteX6" fmla="*/ 114579 w 181097"/>
              <a:gd name="connsiteY6" fmla="*/ 245791 h 1494427"/>
              <a:gd name="connsiteX7" fmla="*/ 133629 w 181097"/>
              <a:gd name="connsiteY7" fmla="*/ 801416 h 1494427"/>
              <a:gd name="connsiteX8" fmla="*/ 279 w 181097"/>
              <a:gd name="connsiteY8" fmla="*/ 1316 h 149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097" h="1494427">
                <a:moveTo>
                  <a:pt x="279" y="1316"/>
                </a:moveTo>
                <a:cubicBezTo>
                  <a:pt x="7158" y="39416"/>
                  <a:pt x="151621" y="993504"/>
                  <a:pt x="174904" y="1030016"/>
                </a:cubicBezTo>
                <a:cubicBezTo>
                  <a:pt x="198187" y="1066529"/>
                  <a:pt x="148975" y="143662"/>
                  <a:pt x="139979" y="220391"/>
                </a:cubicBezTo>
                <a:cubicBezTo>
                  <a:pt x="130983" y="297120"/>
                  <a:pt x="119871" y="1422129"/>
                  <a:pt x="120929" y="1490391"/>
                </a:cubicBezTo>
                <a:cubicBezTo>
                  <a:pt x="121987" y="1558653"/>
                  <a:pt x="142096" y="740033"/>
                  <a:pt x="146329" y="629966"/>
                </a:cubicBezTo>
                <a:cubicBezTo>
                  <a:pt x="150562" y="519899"/>
                  <a:pt x="151621" y="894020"/>
                  <a:pt x="146329" y="829991"/>
                </a:cubicBezTo>
                <a:cubicBezTo>
                  <a:pt x="141037" y="765962"/>
                  <a:pt x="116696" y="250553"/>
                  <a:pt x="114579" y="245791"/>
                </a:cubicBezTo>
                <a:cubicBezTo>
                  <a:pt x="112462" y="241029"/>
                  <a:pt x="151621" y="838458"/>
                  <a:pt x="133629" y="801416"/>
                </a:cubicBezTo>
                <a:cubicBezTo>
                  <a:pt x="115637" y="764374"/>
                  <a:pt x="-6600" y="-36784"/>
                  <a:pt x="279" y="13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43C241AB-C107-67E6-9989-74AFB7A3ED5A}"/>
              </a:ext>
            </a:extLst>
          </p:cNvPr>
          <p:cNvSpPr/>
          <p:nvPr/>
        </p:nvSpPr>
        <p:spPr>
          <a:xfrm>
            <a:off x="2231723" y="3335310"/>
            <a:ext cx="247033" cy="530354"/>
          </a:xfrm>
          <a:custGeom>
            <a:avLst/>
            <a:gdLst>
              <a:gd name="connsiteX0" fmla="*/ 3477 w 247033"/>
              <a:gd name="connsiteY0" fmla="*/ 4790 h 530354"/>
              <a:gd name="connsiteX1" fmla="*/ 225727 w 247033"/>
              <a:gd name="connsiteY1" fmla="*/ 500090 h 530354"/>
              <a:gd name="connsiteX2" fmla="*/ 216202 w 247033"/>
              <a:gd name="connsiteY2" fmla="*/ 442940 h 530354"/>
              <a:gd name="connsiteX3" fmla="*/ 32052 w 247033"/>
              <a:gd name="connsiteY3" fmla="*/ 169890 h 530354"/>
              <a:gd name="connsiteX4" fmla="*/ 86027 w 247033"/>
              <a:gd name="connsiteY4" fmla="*/ 242915 h 530354"/>
              <a:gd name="connsiteX5" fmla="*/ 3477 w 247033"/>
              <a:gd name="connsiteY5" fmla="*/ 4790 h 53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033" h="530354">
                <a:moveTo>
                  <a:pt x="3477" y="4790"/>
                </a:moveTo>
                <a:cubicBezTo>
                  <a:pt x="26760" y="47652"/>
                  <a:pt x="190273" y="427065"/>
                  <a:pt x="225727" y="500090"/>
                </a:cubicBezTo>
                <a:cubicBezTo>
                  <a:pt x="261181" y="573115"/>
                  <a:pt x="248481" y="497973"/>
                  <a:pt x="216202" y="442940"/>
                </a:cubicBezTo>
                <a:cubicBezTo>
                  <a:pt x="183923" y="387907"/>
                  <a:pt x="53748" y="203228"/>
                  <a:pt x="32052" y="169890"/>
                </a:cubicBezTo>
                <a:cubicBezTo>
                  <a:pt x="10356" y="136553"/>
                  <a:pt x="90790" y="265669"/>
                  <a:pt x="86027" y="242915"/>
                </a:cubicBezTo>
                <a:cubicBezTo>
                  <a:pt x="81264" y="220161"/>
                  <a:pt x="-19806" y="-38072"/>
                  <a:pt x="3477" y="47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68F2D0FD-F743-7BC2-3B00-D7E379D7854C}"/>
              </a:ext>
            </a:extLst>
          </p:cNvPr>
          <p:cNvSpPr/>
          <p:nvPr/>
        </p:nvSpPr>
        <p:spPr>
          <a:xfrm>
            <a:off x="2393359" y="3710099"/>
            <a:ext cx="541661" cy="704514"/>
          </a:xfrm>
          <a:custGeom>
            <a:avLst/>
            <a:gdLst>
              <a:gd name="connsiteX0" fmla="*/ 591 w 541661"/>
              <a:gd name="connsiteY0" fmla="*/ 1476 h 704514"/>
              <a:gd name="connsiteX1" fmla="*/ 289516 w 541661"/>
              <a:gd name="connsiteY1" fmla="*/ 480901 h 704514"/>
              <a:gd name="connsiteX2" fmla="*/ 267291 w 541661"/>
              <a:gd name="connsiteY2" fmla="*/ 442801 h 704514"/>
              <a:gd name="connsiteX3" fmla="*/ 403816 w 541661"/>
              <a:gd name="connsiteY3" fmla="*/ 598376 h 704514"/>
              <a:gd name="connsiteX4" fmla="*/ 365716 w 541661"/>
              <a:gd name="connsiteY4" fmla="*/ 519001 h 704514"/>
              <a:gd name="connsiteX5" fmla="*/ 448266 w 541661"/>
              <a:gd name="connsiteY5" fmla="*/ 582501 h 704514"/>
              <a:gd name="connsiteX6" fmla="*/ 378416 w 541661"/>
              <a:gd name="connsiteY6" fmla="*/ 461851 h 704514"/>
              <a:gd name="connsiteX7" fmla="*/ 540341 w 541661"/>
              <a:gd name="connsiteY7" fmla="*/ 703151 h 704514"/>
              <a:gd name="connsiteX8" fmla="*/ 445091 w 541661"/>
              <a:gd name="connsiteY8" fmla="*/ 534876 h 704514"/>
              <a:gd name="connsiteX9" fmla="*/ 270466 w 541661"/>
              <a:gd name="connsiteY9" fmla="*/ 42751 h 704514"/>
              <a:gd name="connsiteX10" fmla="*/ 460966 w 541661"/>
              <a:gd name="connsiteY10" fmla="*/ 617426 h 704514"/>
              <a:gd name="connsiteX11" fmla="*/ 340316 w 541661"/>
              <a:gd name="connsiteY11" fmla="*/ 480901 h 704514"/>
              <a:gd name="connsiteX12" fmla="*/ 238716 w 541661"/>
              <a:gd name="connsiteY12" fmla="*/ 395176 h 704514"/>
              <a:gd name="connsiteX13" fmla="*/ 248241 w 541661"/>
              <a:gd name="connsiteY13" fmla="*/ 601551 h 704514"/>
              <a:gd name="connsiteX14" fmla="*/ 248241 w 541661"/>
              <a:gd name="connsiteY14" fmla="*/ 426926 h 704514"/>
              <a:gd name="connsiteX15" fmla="*/ 181566 w 541661"/>
              <a:gd name="connsiteY15" fmla="*/ 303101 h 704514"/>
              <a:gd name="connsiteX16" fmla="*/ 200616 w 541661"/>
              <a:gd name="connsiteY16" fmla="*/ 512651 h 704514"/>
              <a:gd name="connsiteX17" fmla="*/ 194266 w 541661"/>
              <a:gd name="connsiteY17" fmla="*/ 344376 h 704514"/>
              <a:gd name="connsiteX18" fmla="*/ 194266 w 541661"/>
              <a:gd name="connsiteY18" fmla="*/ 274526 h 704514"/>
              <a:gd name="connsiteX19" fmla="*/ 213316 w 541661"/>
              <a:gd name="connsiteY19" fmla="*/ 328501 h 704514"/>
              <a:gd name="connsiteX20" fmla="*/ 591 w 541661"/>
              <a:gd name="connsiteY20" fmla="*/ 1476 h 70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1661" h="704514">
                <a:moveTo>
                  <a:pt x="591" y="1476"/>
                </a:moveTo>
                <a:cubicBezTo>
                  <a:pt x="13291" y="26876"/>
                  <a:pt x="245066" y="407347"/>
                  <a:pt x="289516" y="480901"/>
                </a:cubicBezTo>
                <a:cubicBezTo>
                  <a:pt x="333966" y="554455"/>
                  <a:pt x="248241" y="423222"/>
                  <a:pt x="267291" y="442801"/>
                </a:cubicBezTo>
                <a:cubicBezTo>
                  <a:pt x="286341" y="462380"/>
                  <a:pt x="387412" y="585676"/>
                  <a:pt x="403816" y="598376"/>
                </a:cubicBezTo>
                <a:cubicBezTo>
                  <a:pt x="420220" y="611076"/>
                  <a:pt x="358308" y="521647"/>
                  <a:pt x="365716" y="519001"/>
                </a:cubicBezTo>
                <a:cubicBezTo>
                  <a:pt x="373124" y="516355"/>
                  <a:pt x="446149" y="592026"/>
                  <a:pt x="448266" y="582501"/>
                </a:cubicBezTo>
                <a:cubicBezTo>
                  <a:pt x="450383" y="572976"/>
                  <a:pt x="363070" y="441743"/>
                  <a:pt x="378416" y="461851"/>
                </a:cubicBezTo>
                <a:cubicBezTo>
                  <a:pt x="393762" y="481959"/>
                  <a:pt x="529228" y="690980"/>
                  <a:pt x="540341" y="703151"/>
                </a:cubicBezTo>
                <a:cubicBezTo>
                  <a:pt x="551454" y="715322"/>
                  <a:pt x="490070" y="644943"/>
                  <a:pt x="445091" y="534876"/>
                </a:cubicBezTo>
                <a:cubicBezTo>
                  <a:pt x="400112" y="424809"/>
                  <a:pt x="267820" y="28993"/>
                  <a:pt x="270466" y="42751"/>
                </a:cubicBezTo>
                <a:cubicBezTo>
                  <a:pt x="273112" y="56509"/>
                  <a:pt x="449324" y="544401"/>
                  <a:pt x="460966" y="617426"/>
                </a:cubicBezTo>
                <a:cubicBezTo>
                  <a:pt x="472608" y="690451"/>
                  <a:pt x="377358" y="517943"/>
                  <a:pt x="340316" y="480901"/>
                </a:cubicBezTo>
                <a:cubicBezTo>
                  <a:pt x="303274" y="443859"/>
                  <a:pt x="254062" y="375068"/>
                  <a:pt x="238716" y="395176"/>
                </a:cubicBezTo>
                <a:cubicBezTo>
                  <a:pt x="223370" y="415284"/>
                  <a:pt x="246654" y="596259"/>
                  <a:pt x="248241" y="601551"/>
                </a:cubicBezTo>
                <a:cubicBezTo>
                  <a:pt x="249828" y="606843"/>
                  <a:pt x="259353" y="476668"/>
                  <a:pt x="248241" y="426926"/>
                </a:cubicBezTo>
                <a:cubicBezTo>
                  <a:pt x="237129" y="377184"/>
                  <a:pt x="189503" y="288814"/>
                  <a:pt x="181566" y="303101"/>
                </a:cubicBezTo>
                <a:cubicBezTo>
                  <a:pt x="173629" y="317388"/>
                  <a:pt x="198499" y="505772"/>
                  <a:pt x="200616" y="512651"/>
                </a:cubicBezTo>
                <a:cubicBezTo>
                  <a:pt x="202733" y="519530"/>
                  <a:pt x="195324" y="384063"/>
                  <a:pt x="194266" y="344376"/>
                </a:cubicBezTo>
                <a:cubicBezTo>
                  <a:pt x="193208" y="304689"/>
                  <a:pt x="191091" y="277172"/>
                  <a:pt x="194266" y="274526"/>
                </a:cubicBezTo>
                <a:cubicBezTo>
                  <a:pt x="197441" y="271880"/>
                  <a:pt x="242949" y="370834"/>
                  <a:pt x="213316" y="328501"/>
                </a:cubicBezTo>
                <a:cubicBezTo>
                  <a:pt x="183683" y="286168"/>
                  <a:pt x="-12109" y="-23924"/>
                  <a:pt x="591" y="14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4AA368EE-1095-ECBF-DFFE-E359E9022511}"/>
              </a:ext>
            </a:extLst>
          </p:cNvPr>
          <p:cNvSpPr/>
          <p:nvPr/>
        </p:nvSpPr>
        <p:spPr>
          <a:xfrm>
            <a:off x="3013072" y="3025760"/>
            <a:ext cx="63356" cy="192468"/>
          </a:xfrm>
          <a:custGeom>
            <a:avLst/>
            <a:gdLst>
              <a:gd name="connsiteX0" fmla="*/ 3 w 63356"/>
              <a:gd name="connsiteY0" fmla="*/ 15 h 192468"/>
              <a:gd name="connsiteX1" fmla="*/ 57153 w 63356"/>
              <a:gd name="connsiteY1" fmla="*/ 82565 h 192468"/>
              <a:gd name="connsiteX2" fmla="*/ 57153 w 63356"/>
              <a:gd name="connsiteY2" fmla="*/ 69865 h 192468"/>
              <a:gd name="connsiteX3" fmla="*/ 50803 w 63356"/>
              <a:gd name="connsiteY3" fmla="*/ 190515 h 192468"/>
              <a:gd name="connsiteX4" fmla="*/ 53978 w 63356"/>
              <a:gd name="connsiteY4" fmla="*/ 139715 h 192468"/>
              <a:gd name="connsiteX5" fmla="*/ 60328 w 63356"/>
              <a:gd name="connsiteY5" fmla="*/ 76215 h 192468"/>
              <a:gd name="connsiteX6" fmla="*/ 3 w 63356"/>
              <a:gd name="connsiteY6" fmla="*/ 15 h 19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56" h="192468">
                <a:moveTo>
                  <a:pt x="3" y="15"/>
                </a:moveTo>
                <a:cubicBezTo>
                  <a:pt x="-526" y="1073"/>
                  <a:pt x="57153" y="82565"/>
                  <a:pt x="57153" y="82565"/>
                </a:cubicBezTo>
                <a:cubicBezTo>
                  <a:pt x="66678" y="94207"/>
                  <a:pt x="58211" y="51874"/>
                  <a:pt x="57153" y="69865"/>
                </a:cubicBezTo>
                <a:cubicBezTo>
                  <a:pt x="56095" y="87856"/>
                  <a:pt x="51332" y="178873"/>
                  <a:pt x="50803" y="190515"/>
                </a:cubicBezTo>
                <a:cubicBezTo>
                  <a:pt x="50274" y="202157"/>
                  <a:pt x="52391" y="158765"/>
                  <a:pt x="53978" y="139715"/>
                </a:cubicBezTo>
                <a:cubicBezTo>
                  <a:pt x="55565" y="120665"/>
                  <a:pt x="69324" y="98440"/>
                  <a:pt x="60328" y="76215"/>
                </a:cubicBezTo>
                <a:cubicBezTo>
                  <a:pt x="51332" y="53990"/>
                  <a:pt x="532" y="-1043"/>
                  <a:pt x="3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1D2CB4D4-126D-FFE6-C604-C421DCE1D87C}"/>
              </a:ext>
            </a:extLst>
          </p:cNvPr>
          <p:cNvSpPr/>
          <p:nvPr/>
        </p:nvSpPr>
        <p:spPr>
          <a:xfrm>
            <a:off x="3352731" y="2989638"/>
            <a:ext cx="68779" cy="309181"/>
          </a:xfrm>
          <a:custGeom>
            <a:avLst/>
            <a:gdLst>
              <a:gd name="connsiteX0" fmla="*/ 69 w 68779"/>
              <a:gd name="connsiteY0" fmla="*/ 1212 h 309181"/>
              <a:gd name="connsiteX1" fmla="*/ 63569 w 68779"/>
              <a:gd name="connsiteY1" fmla="*/ 201237 h 309181"/>
              <a:gd name="connsiteX2" fmla="*/ 63569 w 68779"/>
              <a:gd name="connsiteY2" fmla="*/ 182187 h 309181"/>
              <a:gd name="connsiteX3" fmla="*/ 50869 w 68779"/>
              <a:gd name="connsiteY3" fmla="*/ 302837 h 309181"/>
              <a:gd name="connsiteX4" fmla="*/ 50869 w 68779"/>
              <a:gd name="connsiteY4" fmla="*/ 283787 h 309181"/>
              <a:gd name="connsiteX5" fmla="*/ 15944 w 68779"/>
              <a:gd name="connsiteY5" fmla="*/ 210762 h 309181"/>
              <a:gd name="connsiteX6" fmla="*/ 44519 w 68779"/>
              <a:gd name="connsiteY6" fmla="*/ 267912 h 309181"/>
              <a:gd name="connsiteX7" fmla="*/ 60394 w 68779"/>
              <a:gd name="connsiteY7" fmla="*/ 207587 h 309181"/>
              <a:gd name="connsiteX8" fmla="*/ 57219 w 68779"/>
              <a:gd name="connsiteY8" fmla="*/ 175837 h 309181"/>
              <a:gd name="connsiteX9" fmla="*/ 63569 w 68779"/>
              <a:gd name="connsiteY9" fmla="*/ 204412 h 309181"/>
              <a:gd name="connsiteX10" fmla="*/ 50869 w 68779"/>
              <a:gd name="connsiteY10" fmla="*/ 156787 h 309181"/>
              <a:gd name="connsiteX11" fmla="*/ 50869 w 68779"/>
              <a:gd name="connsiteY11" fmla="*/ 83762 h 309181"/>
              <a:gd name="connsiteX12" fmla="*/ 50869 w 68779"/>
              <a:gd name="connsiteY12" fmla="*/ 115512 h 309181"/>
              <a:gd name="connsiteX13" fmla="*/ 69 w 68779"/>
              <a:gd name="connsiteY13" fmla="*/ 1212 h 3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779" h="309181">
                <a:moveTo>
                  <a:pt x="69" y="1212"/>
                </a:moveTo>
                <a:cubicBezTo>
                  <a:pt x="2186" y="15500"/>
                  <a:pt x="63569" y="201237"/>
                  <a:pt x="63569" y="201237"/>
                </a:cubicBezTo>
                <a:cubicBezTo>
                  <a:pt x="74152" y="231400"/>
                  <a:pt x="65686" y="165254"/>
                  <a:pt x="63569" y="182187"/>
                </a:cubicBezTo>
                <a:cubicBezTo>
                  <a:pt x="61452" y="199120"/>
                  <a:pt x="52986" y="285904"/>
                  <a:pt x="50869" y="302837"/>
                </a:cubicBezTo>
                <a:cubicBezTo>
                  <a:pt x="48752" y="319770"/>
                  <a:pt x="56690" y="299133"/>
                  <a:pt x="50869" y="283787"/>
                </a:cubicBezTo>
                <a:cubicBezTo>
                  <a:pt x="45048" y="268441"/>
                  <a:pt x="17002" y="213408"/>
                  <a:pt x="15944" y="210762"/>
                </a:cubicBezTo>
                <a:cubicBezTo>
                  <a:pt x="14886" y="208116"/>
                  <a:pt x="37111" y="268441"/>
                  <a:pt x="44519" y="267912"/>
                </a:cubicBezTo>
                <a:cubicBezTo>
                  <a:pt x="51927" y="267383"/>
                  <a:pt x="58277" y="222933"/>
                  <a:pt x="60394" y="207587"/>
                </a:cubicBezTo>
                <a:cubicBezTo>
                  <a:pt x="62511" y="192241"/>
                  <a:pt x="56690" y="176366"/>
                  <a:pt x="57219" y="175837"/>
                </a:cubicBezTo>
                <a:cubicBezTo>
                  <a:pt x="57748" y="175308"/>
                  <a:pt x="64627" y="207587"/>
                  <a:pt x="63569" y="204412"/>
                </a:cubicBezTo>
                <a:cubicBezTo>
                  <a:pt x="62511" y="201237"/>
                  <a:pt x="52986" y="176895"/>
                  <a:pt x="50869" y="156787"/>
                </a:cubicBezTo>
                <a:cubicBezTo>
                  <a:pt x="48752" y="136679"/>
                  <a:pt x="50869" y="83762"/>
                  <a:pt x="50869" y="83762"/>
                </a:cubicBezTo>
                <a:cubicBezTo>
                  <a:pt x="50869" y="76883"/>
                  <a:pt x="57219" y="127683"/>
                  <a:pt x="50869" y="115512"/>
                </a:cubicBezTo>
                <a:cubicBezTo>
                  <a:pt x="44519" y="103341"/>
                  <a:pt x="-2048" y="-13076"/>
                  <a:pt x="69" y="12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606333CA-0D28-F9A6-0BD0-812083D38D9A}"/>
              </a:ext>
            </a:extLst>
          </p:cNvPr>
          <p:cNvSpPr/>
          <p:nvPr/>
        </p:nvSpPr>
        <p:spPr>
          <a:xfrm>
            <a:off x="3456184" y="3035281"/>
            <a:ext cx="74419" cy="134208"/>
          </a:xfrm>
          <a:custGeom>
            <a:avLst/>
            <a:gdLst>
              <a:gd name="connsiteX0" fmla="*/ 74416 w 74419"/>
              <a:gd name="connsiteY0" fmla="*/ 19 h 134208"/>
              <a:gd name="connsiteX1" fmla="*/ 7741 w 74419"/>
              <a:gd name="connsiteY1" fmla="*/ 117494 h 134208"/>
              <a:gd name="connsiteX2" fmla="*/ 1391 w 74419"/>
              <a:gd name="connsiteY2" fmla="*/ 133369 h 134208"/>
              <a:gd name="connsiteX3" fmla="*/ 7741 w 74419"/>
              <a:gd name="connsiteY3" fmla="*/ 120669 h 134208"/>
              <a:gd name="connsiteX4" fmla="*/ 61716 w 74419"/>
              <a:gd name="connsiteY4" fmla="*/ 98444 h 134208"/>
              <a:gd name="connsiteX5" fmla="*/ 26791 w 74419"/>
              <a:gd name="connsiteY5" fmla="*/ 104794 h 134208"/>
              <a:gd name="connsiteX6" fmla="*/ 23616 w 74419"/>
              <a:gd name="connsiteY6" fmla="*/ 79394 h 134208"/>
              <a:gd name="connsiteX7" fmla="*/ 10916 w 74419"/>
              <a:gd name="connsiteY7" fmla="*/ 107969 h 134208"/>
              <a:gd name="connsiteX8" fmla="*/ 74416 w 74419"/>
              <a:gd name="connsiteY8" fmla="*/ 19 h 13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19" h="134208">
                <a:moveTo>
                  <a:pt x="74416" y="19"/>
                </a:moveTo>
                <a:cubicBezTo>
                  <a:pt x="73887" y="1606"/>
                  <a:pt x="7741" y="117494"/>
                  <a:pt x="7741" y="117494"/>
                </a:cubicBezTo>
                <a:cubicBezTo>
                  <a:pt x="-4430" y="139719"/>
                  <a:pt x="1391" y="133369"/>
                  <a:pt x="1391" y="133369"/>
                </a:cubicBezTo>
                <a:cubicBezTo>
                  <a:pt x="1391" y="133898"/>
                  <a:pt x="-2313" y="126490"/>
                  <a:pt x="7741" y="120669"/>
                </a:cubicBezTo>
                <a:cubicBezTo>
                  <a:pt x="17795" y="114848"/>
                  <a:pt x="58541" y="101090"/>
                  <a:pt x="61716" y="98444"/>
                </a:cubicBezTo>
                <a:cubicBezTo>
                  <a:pt x="64891" y="95798"/>
                  <a:pt x="33141" y="107969"/>
                  <a:pt x="26791" y="104794"/>
                </a:cubicBezTo>
                <a:cubicBezTo>
                  <a:pt x="20441" y="101619"/>
                  <a:pt x="26262" y="78865"/>
                  <a:pt x="23616" y="79394"/>
                </a:cubicBezTo>
                <a:cubicBezTo>
                  <a:pt x="20970" y="79923"/>
                  <a:pt x="4037" y="120669"/>
                  <a:pt x="10916" y="107969"/>
                </a:cubicBezTo>
                <a:cubicBezTo>
                  <a:pt x="17795" y="95269"/>
                  <a:pt x="74945" y="-1568"/>
                  <a:pt x="74416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6E3B0382-0116-DFA0-9D5D-FAA87FAA4F8A}"/>
              </a:ext>
            </a:extLst>
          </p:cNvPr>
          <p:cNvSpPr/>
          <p:nvPr/>
        </p:nvSpPr>
        <p:spPr>
          <a:xfrm>
            <a:off x="3440893" y="3046554"/>
            <a:ext cx="32643" cy="266633"/>
          </a:xfrm>
          <a:custGeom>
            <a:avLst/>
            <a:gdLst>
              <a:gd name="connsiteX0" fmla="*/ 32557 w 32643"/>
              <a:gd name="connsiteY0" fmla="*/ 1446 h 266633"/>
              <a:gd name="connsiteX1" fmla="*/ 807 w 32643"/>
              <a:gd name="connsiteY1" fmla="*/ 261796 h 266633"/>
              <a:gd name="connsiteX2" fmla="*/ 10332 w 32643"/>
              <a:gd name="connsiteY2" fmla="*/ 160196 h 266633"/>
              <a:gd name="connsiteX3" fmla="*/ 32557 w 32643"/>
              <a:gd name="connsiteY3" fmla="*/ 1446 h 26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3" h="266633">
                <a:moveTo>
                  <a:pt x="32557" y="1446"/>
                </a:moveTo>
                <a:cubicBezTo>
                  <a:pt x="30969" y="18379"/>
                  <a:pt x="4511" y="235338"/>
                  <a:pt x="807" y="261796"/>
                </a:cubicBezTo>
                <a:cubicBezTo>
                  <a:pt x="-2897" y="288254"/>
                  <a:pt x="7157" y="199354"/>
                  <a:pt x="10332" y="160196"/>
                </a:cubicBezTo>
                <a:cubicBezTo>
                  <a:pt x="13507" y="121038"/>
                  <a:pt x="34145" y="-15487"/>
                  <a:pt x="32557" y="14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FEA1BA03-297A-294E-ABE9-AAD184224939}"/>
              </a:ext>
            </a:extLst>
          </p:cNvPr>
          <p:cNvSpPr/>
          <p:nvPr/>
        </p:nvSpPr>
        <p:spPr>
          <a:xfrm>
            <a:off x="3085079" y="3076566"/>
            <a:ext cx="36321" cy="463703"/>
          </a:xfrm>
          <a:custGeom>
            <a:avLst/>
            <a:gdLst>
              <a:gd name="connsiteX0" fmla="*/ 32771 w 36321"/>
              <a:gd name="connsiteY0" fmla="*/ 9 h 463703"/>
              <a:gd name="connsiteX1" fmla="*/ 13721 w 36321"/>
              <a:gd name="connsiteY1" fmla="*/ 269884 h 463703"/>
              <a:gd name="connsiteX2" fmla="*/ 29596 w 36321"/>
              <a:gd name="connsiteY2" fmla="*/ 396884 h 463703"/>
              <a:gd name="connsiteX3" fmla="*/ 29596 w 36321"/>
              <a:gd name="connsiteY3" fmla="*/ 361959 h 463703"/>
              <a:gd name="connsiteX4" fmla="*/ 20071 w 36321"/>
              <a:gd name="connsiteY4" fmla="*/ 463559 h 463703"/>
              <a:gd name="connsiteX5" fmla="*/ 35946 w 36321"/>
              <a:gd name="connsiteY5" fmla="*/ 381009 h 463703"/>
              <a:gd name="connsiteX6" fmla="*/ 1021 w 36321"/>
              <a:gd name="connsiteY6" fmla="*/ 247659 h 463703"/>
              <a:gd name="connsiteX7" fmla="*/ 10546 w 36321"/>
              <a:gd name="connsiteY7" fmla="*/ 279409 h 463703"/>
              <a:gd name="connsiteX8" fmla="*/ 32771 w 36321"/>
              <a:gd name="connsiteY8" fmla="*/ 9 h 4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21" h="463703">
                <a:moveTo>
                  <a:pt x="32771" y="9"/>
                </a:moveTo>
                <a:cubicBezTo>
                  <a:pt x="33300" y="-1578"/>
                  <a:pt x="14250" y="203738"/>
                  <a:pt x="13721" y="269884"/>
                </a:cubicBezTo>
                <a:cubicBezTo>
                  <a:pt x="13192" y="336030"/>
                  <a:pt x="26950" y="381538"/>
                  <a:pt x="29596" y="396884"/>
                </a:cubicBezTo>
                <a:cubicBezTo>
                  <a:pt x="32242" y="412230"/>
                  <a:pt x="31183" y="350847"/>
                  <a:pt x="29596" y="361959"/>
                </a:cubicBezTo>
                <a:cubicBezTo>
                  <a:pt x="28009" y="373071"/>
                  <a:pt x="19013" y="460384"/>
                  <a:pt x="20071" y="463559"/>
                </a:cubicBezTo>
                <a:cubicBezTo>
                  <a:pt x="21129" y="466734"/>
                  <a:pt x="39121" y="416992"/>
                  <a:pt x="35946" y="381009"/>
                </a:cubicBezTo>
                <a:cubicBezTo>
                  <a:pt x="32771" y="345026"/>
                  <a:pt x="5254" y="264592"/>
                  <a:pt x="1021" y="247659"/>
                </a:cubicBezTo>
                <a:cubicBezTo>
                  <a:pt x="-3212" y="230726"/>
                  <a:pt x="6842" y="316451"/>
                  <a:pt x="10546" y="279409"/>
                </a:cubicBezTo>
                <a:cubicBezTo>
                  <a:pt x="14250" y="242367"/>
                  <a:pt x="32242" y="1596"/>
                  <a:pt x="32771" y="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80B1116B-530D-BB69-AB89-55468A388814}"/>
              </a:ext>
            </a:extLst>
          </p:cNvPr>
          <p:cNvSpPr/>
          <p:nvPr/>
        </p:nvSpPr>
        <p:spPr>
          <a:xfrm>
            <a:off x="3673475" y="3467063"/>
            <a:ext cx="25400" cy="89168"/>
          </a:xfrm>
          <a:custGeom>
            <a:avLst/>
            <a:gdLst>
              <a:gd name="connsiteX0" fmla="*/ 25400 w 25400"/>
              <a:gd name="connsiteY0" fmla="*/ 37 h 89168"/>
              <a:gd name="connsiteX1" fmla="*/ 6350 w 25400"/>
              <a:gd name="connsiteY1" fmla="*/ 63537 h 89168"/>
              <a:gd name="connsiteX2" fmla="*/ 6350 w 25400"/>
              <a:gd name="connsiteY2" fmla="*/ 88937 h 89168"/>
              <a:gd name="connsiteX3" fmla="*/ 0 w 25400"/>
              <a:gd name="connsiteY3" fmla="*/ 50837 h 89168"/>
              <a:gd name="connsiteX4" fmla="*/ 6350 w 25400"/>
              <a:gd name="connsiteY4" fmla="*/ 54012 h 89168"/>
              <a:gd name="connsiteX5" fmla="*/ 25400 w 25400"/>
              <a:gd name="connsiteY5" fmla="*/ 37 h 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" h="89168">
                <a:moveTo>
                  <a:pt x="25400" y="37"/>
                </a:moveTo>
                <a:cubicBezTo>
                  <a:pt x="25400" y="1624"/>
                  <a:pt x="9525" y="48720"/>
                  <a:pt x="6350" y="63537"/>
                </a:cubicBezTo>
                <a:cubicBezTo>
                  <a:pt x="3175" y="78354"/>
                  <a:pt x="7408" y="91054"/>
                  <a:pt x="6350" y="88937"/>
                </a:cubicBezTo>
                <a:cubicBezTo>
                  <a:pt x="5292" y="86820"/>
                  <a:pt x="0" y="50837"/>
                  <a:pt x="0" y="50837"/>
                </a:cubicBezTo>
                <a:cubicBezTo>
                  <a:pt x="0" y="45016"/>
                  <a:pt x="1058" y="59833"/>
                  <a:pt x="6350" y="54012"/>
                </a:cubicBezTo>
                <a:cubicBezTo>
                  <a:pt x="11642" y="48191"/>
                  <a:pt x="25400" y="-1550"/>
                  <a:pt x="25400" y="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2DE3338B-3996-A248-9ED2-A234B7B8F050}"/>
              </a:ext>
            </a:extLst>
          </p:cNvPr>
          <p:cNvSpPr/>
          <p:nvPr/>
        </p:nvSpPr>
        <p:spPr>
          <a:xfrm>
            <a:off x="2917472" y="3498755"/>
            <a:ext cx="25834" cy="127161"/>
          </a:xfrm>
          <a:custGeom>
            <a:avLst/>
            <a:gdLst>
              <a:gd name="connsiteX0" fmla="*/ 353 w 25834"/>
              <a:gd name="connsiteY0" fmla="*/ 95 h 127161"/>
              <a:gd name="connsiteX1" fmla="*/ 13053 w 25834"/>
              <a:gd name="connsiteY1" fmla="*/ 95345 h 127161"/>
              <a:gd name="connsiteX2" fmla="*/ 25753 w 25834"/>
              <a:gd name="connsiteY2" fmla="*/ 127095 h 127161"/>
              <a:gd name="connsiteX3" fmla="*/ 6703 w 25834"/>
              <a:gd name="connsiteY3" fmla="*/ 88995 h 127161"/>
              <a:gd name="connsiteX4" fmla="*/ 3528 w 25834"/>
              <a:gd name="connsiteY4" fmla="*/ 114395 h 127161"/>
              <a:gd name="connsiteX5" fmla="*/ 353 w 25834"/>
              <a:gd name="connsiteY5" fmla="*/ 95 h 12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4" h="127161">
                <a:moveTo>
                  <a:pt x="353" y="95"/>
                </a:moveTo>
                <a:cubicBezTo>
                  <a:pt x="1940" y="-3080"/>
                  <a:pt x="8820" y="74178"/>
                  <a:pt x="13053" y="95345"/>
                </a:cubicBezTo>
                <a:cubicBezTo>
                  <a:pt x="17286" y="116512"/>
                  <a:pt x="26811" y="128153"/>
                  <a:pt x="25753" y="127095"/>
                </a:cubicBezTo>
                <a:cubicBezTo>
                  <a:pt x="24695" y="126037"/>
                  <a:pt x="10407" y="91112"/>
                  <a:pt x="6703" y="88995"/>
                </a:cubicBezTo>
                <a:cubicBezTo>
                  <a:pt x="2999" y="86878"/>
                  <a:pt x="4057" y="126037"/>
                  <a:pt x="3528" y="114395"/>
                </a:cubicBezTo>
                <a:cubicBezTo>
                  <a:pt x="2999" y="102753"/>
                  <a:pt x="-1234" y="3270"/>
                  <a:pt x="353" y="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2D879CBB-9F6B-F24F-FA37-DE28A0F4F3B5}"/>
              </a:ext>
            </a:extLst>
          </p:cNvPr>
          <p:cNvSpPr/>
          <p:nvPr/>
        </p:nvSpPr>
        <p:spPr>
          <a:xfrm>
            <a:off x="3051164" y="3847438"/>
            <a:ext cx="23237" cy="97272"/>
          </a:xfrm>
          <a:custGeom>
            <a:avLst/>
            <a:gdLst>
              <a:gd name="connsiteX0" fmla="*/ 11 w 23237"/>
              <a:gd name="connsiteY0" fmla="*/ 662 h 97272"/>
              <a:gd name="connsiteX1" fmla="*/ 22236 w 23237"/>
              <a:gd name="connsiteY1" fmla="*/ 95912 h 97272"/>
              <a:gd name="connsiteX2" fmla="*/ 19061 w 23237"/>
              <a:gd name="connsiteY2" fmla="*/ 54637 h 97272"/>
              <a:gd name="connsiteX3" fmla="*/ 11 w 23237"/>
              <a:gd name="connsiteY3" fmla="*/ 662 h 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37" h="97272">
                <a:moveTo>
                  <a:pt x="11" y="662"/>
                </a:moveTo>
                <a:cubicBezTo>
                  <a:pt x="540" y="7541"/>
                  <a:pt x="19061" y="86916"/>
                  <a:pt x="22236" y="95912"/>
                </a:cubicBezTo>
                <a:cubicBezTo>
                  <a:pt x="25411" y="104908"/>
                  <a:pt x="20119" y="66808"/>
                  <a:pt x="19061" y="54637"/>
                </a:cubicBezTo>
                <a:cubicBezTo>
                  <a:pt x="18003" y="42466"/>
                  <a:pt x="-518" y="-6217"/>
                  <a:pt x="11" y="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D60A70F3-FE39-5673-FDEE-73B8BE33FC57}"/>
              </a:ext>
            </a:extLst>
          </p:cNvPr>
          <p:cNvSpPr/>
          <p:nvPr/>
        </p:nvSpPr>
        <p:spPr>
          <a:xfrm>
            <a:off x="3543281" y="3883021"/>
            <a:ext cx="47661" cy="74084"/>
          </a:xfrm>
          <a:custGeom>
            <a:avLst/>
            <a:gdLst>
              <a:gd name="connsiteX0" fmla="*/ 3194 w 47661"/>
              <a:gd name="connsiteY0" fmla="*/ 4 h 74084"/>
              <a:gd name="connsiteX1" fmla="*/ 41294 w 47661"/>
              <a:gd name="connsiteY1" fmla="*/ 63504 h 74084"/>
              <a:gd name="connsiteX2" fmla="*/ 19 w 47661"/>
              <a:gd name="connsiteY2" fmla="*/ 73029 h 74084"/>
              <a:gd name="connsiteX3" fmla="*/ 47644 w 47661"/>
              <a:gd name="connsiteY3" fmla="*/ 66679 h 74084"/>
              <a:gd name="connsiteX4" fmla="*/ 3194 w 47661"/>
              <a:gd name="connsiteY4" fmla="*/ 4 h 7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1" h="74084">
                <a:moveTo>
                  <a:pt x="3194" y="4"/>
                </a:moveTo>
                <a:cubicBezTo>
                  <a:pt x="2136" y="-525"/>
                  <a:pt x="41823" y="51333"/>
                  <a:pt x="41294" y="63504"/>
                </a:cubicBezTo>
                <a:cubicBezTo>
                  <a:pt x="40765" y="75675"/>
                  <a:pt x="-1039" y="72500"/>
                  <a:pt x="19" y="73029"/>
                </a:cubicBezTo>
                <a:cubicBezTo>
                  <a:pt x="1077" y="73558"/>
                  <a:pt x="48702" y="77262"/>
                  <a:pt x="47644" y="66679"/>
                </a:cubicBezTo>
                <a:cubicBezTo>
                  <a:pt x="46586" y="56096"/>
                  <a:pt x="4252" y="533"/>
                  <a:pt x="3194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CADD3875-6C1F-DCAA-2AAC-66358E4D5DB2}"/>
              </a:ext>
            </a:extLst>
          </p:cNvPr>
          <p:cNvSpPr/>
          <p:nvPr/>
        </p:nvSpPr>
        <p:spPr>
          <a:xfrm>
            <a:off x="3517843" y="3959063"/>
            <a:ext cx="112808" cy="190679"/>
          </a:xfrm>
          <a:custGeom>
            <a:avLst/>
            <a:gdLst>
              <a:gd name="connsiteX0" fmla="*/ 95307 w 112808"/>
              <a:gd name="connsiteY0" fmla="*/ 162 h 190679"/>
              <a:gd name="connsiteX1" fmla="*/ 108007 w 112808"/>
              <a:gd name="connsiteY1" fmla="*/ 73187 h 190679"/>
              <a:gd name="connsiteX2" fmla="*/ 73082 w 112808"/>
              <a:gd name="connsiteY2" fmla="*/ 95412 h 190679"/>
              <a:gd name="connsiteX3" fmla="*/ 57 w 112808"/>
              <a:gd name="connsiteY3" fmla="*/ 130337 h 190679"/>
              <a:gd name="connsiteX4" fmla="*/ 85782 w 112808"/>
              <a:gd name="connsiteY4" fmla="*/ 133512 h 190679"/>
              <a:gd name="connsiteX5" fmla="*/ 3232 w 112808"/>
              <a:gd name="connsiteY5" fmla="*/ 190662 h 190679"/>
              <a:gd name="connsiteX6" fmla="*/ 54032 w 112808"/>
              <a:gd name="connsiteY6" fmla="*/ 127162 h 190679"/>
              <a:gd name="connsiteX7" fmla="*/ 6407 w 112808"/>
              <a:gd name="connsiteY7" fmla="*/ 120812 h 190679"/>
              <a:gd name="connsiteX8" fmla="*/ 108007 w 112808"/>
              <a:gd name="connsiteY8" fmla="*/ 95412 h 190679"/>
              <a:gd name="connsiteX9" fmla="*/ 95307 w 112808"/>
              <a:gd name="connsiteY9" fmla="*/ 162 h 19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08" h="190679">
                <a:moveTo>
                  <a:pt x="95307" y="162"/>
                </a:moveTo>
                <a:cubicBezTo>
                  <a:pt x="95307" y="-3542"/>
                  <a:pt x="111711" y="57312"/>
                  <a:pt x="108007" y="73187"/>
                </a:cubicBezTo>
                <a:cubicBezTo>
                  <a:pt x="104303" y="89062"/>
                  <a:pt x="91074" y="85887"/>
                  <a:pt x="73082" y="95412"/>
                </a:cubicBezTo>
                <a:cubicBezTo>
                  <a:pt x="55090" y="104937"/>
                  <a:pt x="-2060" y="123987"/>
                  <a:pt x="57" y="130337"/>
                </a:cubicBezTo>
                <a:cubicBezTo>
                  <a:pt x="2174" y="136687"/>
                  <a:pt x="85253" y="123458"/>
                  <a:pt x="85782" y="133512"/>
                </a:cubicBezTo>
                <a:cubicBezTo>
                  <a:pt x="86311" y="143566"/>
                  <a:pt x="8523" y="191720"/>
                  <a:pt x="3232" y="190662"/>
                </a:cubicBezTo>
                <a:cubicBezTo>
                  <a:pt x="-2059" y="189604"/>
                  <a:pt x="53503" y="138804"/>
                  <a:pt x="54032" y="127162"/>
                </a:cubicBezTo>
                <a:cubicBezTo>
                  <a:pt x="54561" y="115520"/>
                  <a:pt x="-2589" y="126104"/>
                  <a:pt x="6407" y="120812"/>
                </a:cubicBezTo>
                <a:cubicBezTo>
                  <a:pt x="15403" y="115520"/>
                  <a:pt x="92132" y="108641"/>
                  <a:pt x="108007" y="95412"/>
                </a:cubicBezTo>
                <a:cubicBezTo>
                  <a:pt x="123882" y="82183"/>
                  <a:pt x="95307" y="3866"/>
                  <a:pt x="95307" y="1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F544785C-3267-C4F4-58CC-5615F3CD2B46}"/>
              </a:ext>
            </a:extLst>
          </p:cNvPr>
          <p:cNvSpPr/>
          <p:nvPr/>
        </p:nvSpPr>
        <p:spPr>
          <a:xfrm>
            <a:off x="3068339" y="4070220"/>
            <a:ext cx="36843" cy="106011"/>
          </a:xfrm>
          <a:custGeom>
            <a:avLst/>
            <a:gdLst>
              <a:gd name="connsiteX0" fmla="*/ 5061 w 36843"/>
              <a:gd name="connsiteY0" fmla="*/ 130 h 106011"/>
              <a:gd name="connsiteX1" fmla="*/ 1886 w 36843"/>
              <a:gd name="connsiteY1" fmla="*/ 69980 h 106011"/>
              <a:gd name="connsiteX2" fmla="*/ 36811 w 36843"/>
              <a:gd name="connsiteY2" fmla="*/ 104905 h 106011"/>
              <a:gd name="connsiteX3" fmla="*/ 8236 w 36843"/>
              <a:gd name="connsiteY3" fmla="*/ 89030 h 106011"/>
              <a:gd name="connsiteX4" fmla="*/ 5061 w 36843"/>
              <a:gd name="connsiteY4" fmla="*/ 130 h 10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3" h="106011">
                <a:moveTo>
                  <a:pt x="5061" y="130"/>
                </a:moveTo>
                <a:cubicBezTo>
                  <a:pt x="4003" y="-3045"/>
                  <a:pt x="-3406" y="52518"/>
                  <a:pt x="1886" y="69980"/>
                </a:cubicBezTo>
                <a:cubicBezTo>
                  <a:pt x="7178" y="87442"/>
                  <a:pt x="35753" y="101730"/>
                  <a:pt x="36811" y="104905"/>
                </a:cubicBezTo>
                <a:cubicBezTo>
                  <a:pt x="37869" y="108080"/>
                  <a:pt x="12469" y="104905"/>
                  <a:pt x="8236" y="89030"/>
                </a:cubicBezTo>
                <a:cubicBezTo>
                  <a:pt x="4003" y="73155"/>
                  <a:pt x="6119" y="3305"/>
                  <a:pt x="5061" y="1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E1C0024D-97DD-5814-3D6D-0CD74534025A}"/>
              </a:ext>
            </a:extLst>
          </p:cNvPr>
          <p:cNvSpPr/>
          <p:nvPr/>
        </p:nvSpPr>
        <p:spPr>
          <a:xfrm>
            <a:off x="3552813" y="3917946"/>
            <a:ext cx="98487" cy="101640"/>
          </a:xfrm>
          <a:custGeom>
            <a:avLst/>
            <a:gdLst>
              <a:gd name="connsiteX0" fmla="*/ 98437 w 98487"/>
              <a:gd name="connsiteY0" fmla="*/ 4 h 101640"/>
              <a:gd name="connsiteX1" fmla="*/ 19062 w 98487"/>
              <a:gd name="connsiteY1" fmla="*/ 63504 h 101640"/>
              <a:gd name="connsiteX2" fmla="*/ 12 w 98487"/>
              <a:gd name="connsiteY2" fmla="*/ 101604 h 101640"/>
              <a:gd name="connsiteX3" fmla="*/ 15887 w 98487"/>
              <a:gd name="connsiteY3" fmla="*/ 57154 h 101640"/>
              <a:gd name="connsiteX4" fmla="*/ 6362 w 98487"/>
              <a:gd name="connsiteY4" fmla="*/ 66679 h 101640"/>
              <a:gd name="connsiteX5" fmla="*/ 98437 w 98487"/>
              <a:gd name="connsiteY5" fmla="*/ 4 h 10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7" h="101640">
                <a:moveTo>
                  <a:pt x="98437" y="4"/>
                </a:moveTo>
                <a:cubicBezTo>
                  <a:pt x="100554" y="-525"/>
                  <a:pt x="35466" y="46571"/>
                  <a:pt x="19062" y="63504"/>
                </a:cubicBezTo>
                <a:cubicBezTo>
                  <a:pt x="2658" y="80437"/>
                  <a:pt x="541" y="102662"/>
                  <a:pt x="12" y="101604"/>
                </a:cubicBezTo>
                <a:cubicBezTo>
                  <a:pt x="-517" y="100546"/>
                  <a:pt x="15887" y="57154"/>
                  <a:pt x="15887" y="57154"/>
                </a:cubicBezTo>
                <a:cubicBezTo>
                  <a:pt x="16945" y="51333"/>
                  <a:pt x="-3692" y="69854"/>
                  <a:pt x="6362" y="66679"/>
                </a:cubicBezTo>
                <a:cubicBezTo>
                  <a:pt x="16416" y="63504"/>
                  <a:pt x="96320" y="533"/>
                  <a:pt x="98437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6D7EE399-AAE3-8C94-56A4-94D1C733E94D}"/>
              </a:ext>
            </a:extLst>
          </p:cNvPr>
          <p:cNvSpPr/>
          <p:nvPr/>
        </p:nvSpPr>
        <p:spPr>
          <a:xfrm>
            <a:off x="3764750" y="3509021"/>
            <a:ext cx="100582" cy="354196"/>
          </a:xfrm>
          <a:custGeom>
            <a:avLst/>
            <a:gdLst>
              <a:gd name="connsiteX0" fmla="*/ 99225 w 100582"/>
              <a:gd name="connsiteY0" fmla="*/ 5704 h 354196"/>
              <a:gd name="connsiteX1" fmla="*/ 800 w 100582"/>
              <a:gd name="connsiteY1" fmla="*/ 351779 h 354196"/>
              <a:gd name="connsiteX2" fmla="*/ 54775 w 100582"/>
              <a:gd name="connsiteY2" fmla="*/ 151754 h 354196"/>
              <a:gd name="connsiteX3" fmla="*/ 99225 w 100582"/>
              <a:gd name="connsiteY3" fmla="*/ 5704 h 35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354196">
                <a:moveTo>
                  <a:pt x="99225" y="5704"/>
                </a:moveTo>
                <a:cubicBezTo>
                  <a:pt x="90229" y="39041"/>
                  <a:pt x="8208" y="327437"/>
                  <a:pt x="800" y="351779"/>
                </a:cubicBezTo>
                <a:cubicBezTo>
                  <a:pt x="-6608" y="376121"/>
                  <a:pt x="39429" y="209962"/>
                  <a:pt x="54775" y="151754"/>
                </a:cubicBezTo>
                <a:cubicBezTo>
                  <a:pt x="70121" y="93546"/>
                  <a:pt x="108221" y="-27633"/>
                  <a:pt x="99225" y="57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933264CF-BF25-5842-0719-90A1D94914D2}"/>
              </a:ext>
            </a:extLst>
          </p:cNvPr>
          <p:cNvSpPr/>
          <p:nvPr/>
        </p:nvSpPr>
        <p:spPr>
          <a:xfrm>
            <a:off x="3127273" y="2701924"/>
            <a:ext cx="25514" cy="206589"/>
          </a:xfrm>
          <a:custGeom>
            <a:avLst/>
            <a:gdLst>
              <a:gd name="connsiteX0" fmla="*/ 25502 w 25514"/>
              <a:gd name="connsiteY0" fmla="*/ 1 h 206589"/>
              <a:gd name="connsiteX1" fmla="*/ 6452 w 25514"/>
              <a:gd name="connsiteY1" fmla="*/ 152401 h 206589"/>
              <a:gd name="connsiteX2" fmla="*/ 6452 w 25514"/>
              <a:gd name="connsiteY2" fmla="*/ 206376 h 206589"/>
              <a:gd name="connsiteX3" fmla="*/ 102 w 25514"/>
              <a:gd name="connsiteY3" fmla="*/ 136526 h 206589"/>
              <a:gd name="connsiteX4" fmla="*/ 3277 w 25514"/>
              <a:gd name="connsiteY4" fmla="*/ 155576 h 206589"/>
              <a:gd name="connsiteX5" fmla="*/ 25502 w 25514"/>
              <a:gd name="connsiteY5" fmla="*/ 1 h 20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14" h="206589">
                <a:moveTo>
                  <a:pt x="25502" y="1"/>
                </a:moveTo>
                <a:cubicBezTo>
                  <a:pt x="26031" y="-528"/>
                  <a:pt x="9627" y="118005"/>
                  <a:pt x="6452" y="152401"/>
                </a:cubicBezTo>
                <a:cubicBezTo>
                  <a:pt x="3277" y="186797"/>
                  <a:pt x="7510" y="209022"/>
                  <a:pt x="6452" y="206376"/>
                </a:cubicBezTo>
                <a:cubicBezTo>
                  <a:pt x="5394" y="203730"/>
                  <a:pt x="631" y="144993"/>
                  <a:pt x="102" y="136526"/>
                </a:cubicBezTo>
                <a:cubicBezTo>
                  <a:pt x="-427" y="128059"/>
                  <a:pt x="1160" y="177272"/>
                  <a:pt x="3277" y="155576"/>
                </a:cubicBezTo>
                <a:cubicBezTo>
                  <a:pt x="5394" y="133880"/>
                  <a:pt x="24973" y="530"/>
                  <a:pt x="25502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51F9FD14-EADC-8F3D-9210-5563C8BD8E94}"/>
              </a:ext>
            </a:extLst>
          </p:cNvPr>
          <p:cNvSpPr/>
          <p:nvPr/>
        </p:nvSpPr>
        <p:spPr>
          <a:xfrm>
            <a:off x="3328765" y="2476382"/>
            <a:ext cx="36742" cy="136998"/>
          </a:xfrm>
          <a:custGeom>
            <a:avLst/>
            <a:gdLst>
              <a:gd name="connsiteX0" fmla="*/ 36735 w 36742"/>
              <a:gd name="connsiteY0" fmla="*/ 118 h 136998"/>
              <a:gd name="connsiteX1" fmla="*/ 1810 w 36742"/>
              <a:gd name="connsiteY1" fmla="*/ 98543 h 136998"/>
              <a:gd name="connsiteX2" fmla="*/ 4985 w 36742"/>
              <a:gd name="connsiteY2" fmla="*/ 136643 h 136998"/>
              <a:gd name="connsiteX3" fmla="*/ 4985 w 36742"/>
              <a:gd name="connsiteY3" fmla="*/ 79493 h 136998"/>
              <a:gd name="connsiteX4" fmla="*/ 36735 w 36742"/>
              <a:gd name="connsiteY4" fmla="*/ 118 h 13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2" h="136998">
                <a:moveTo>
                  <a:pt x="36735" y="118"/>
                </a:moveTo>
                <a:cubicBezTo>
                  <a:pt x="36206" y="3293"/>
                  <a:pt x="7102" y="75789"/>
                  <a:pt x="1810" y="98543"/>
                </a:cubicBezTo>
                <a:cubicBezTo>
                  <a:pt x="-3482" y="121297"/>
                  <a:pt x="4456" y="139818"/>
                  <a:pt x="4985" y="136643"/>
                </a:cubicBezTo>
                <a:cubicBezTo>
                  <a:pt x="5514" y="133468"/>
                  <a:pt x="1281" y="100660"/>
                  <a:pt x="4985" y="79493"/>
                </a:cubicBezTo>
                <a:cubicBezTo>
                  <a:pt x="8689" y="58326"/>
                  <a:pt x="37264" y="-3057"/>
                  <a:pt x="36735" y="1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40CBB0C8-A11C-475A-30ED-DD7164645BA8}"/>
              </a:ext>
            </a:extLst>
          </p:cNvPr>
          <p:cNvSpPr/>
          <p:nvPr/>
        </p:nvSpPr>
        <p:spPr>
          <a:xfrm>
            <a:off x="2926993" y="2612770"/>
            <a:ext cx="32464" cy="128499"/>
          </a:xfrm>
          <a:custGeom>
            <a:avLst/>
            <a:gdLst>
              <a:gd name="connsiteX0" fmla="*/ 357 w 32464"/>
              <a:gd name="connsiteY0" fmla="*/ 255 h 128499"/>
              <a:gd name="connsiteX1" fmla="*/ 32107 w 32464"/>
              <a:gd name="connsiteY1" fmla="*/ 124080 h 128499"/>
              <a:gd name="connsiteX2" fmla="*/ 16232 w 32464"/>
              <a:gd name="connsiteY2" fmla="*/ 92330 h 128499"/>
              <a:gd name="connsiteX3" fmla="*/ 357 w 32464"/>
              <a:gd name="connsiteY3" fmla="*/ 255 h 12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64" h="128499">
                <a:moveTo>
                  <a:pt x="357" y="255"/>
                </a:moveTo>
                <a:cubicBezTo>
                  <a:pt x="3003" y="5547"/>
                  <a:pt x="29461" y="108734"/>
                  <a:pt x="32107" y="124080"/>
                </a:cubicBezTo>
                <a:cubicBezTo>
                  <a:pt x="34753" y="139426"/>
                  <a:pt x="22053" y="111380"/>
                  <a:pt x="16232" y="92330"/>
                </a:cubicBezTo>
                <a:cubicBezTo>
                  <a:pt x="10411" y="73280"/>
                  <a:pt x="-2289" y="-5037"/>
                  <a:pt x="357" y="2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C866F891-7074-A4E2-E80A-3619C76206CD}"/>
              </a:ext>
            </a:extLst>
          </p:cNvPr>
          <p:cNvSpPr/>
          <p:nvPr/>
        </p:nvSpPr>
        <p:spPr>
          <a:xfrm>
            <a:off x="3046905" y="2349475"/>
            <a:ext cx="26495" cy="124082"/>
          </a:xfrm>
          <a:custGeom>
            <a:avLst/>
            <a:gdLst>
              <a:gd name="connsiteX0" fmla="*/ 26495 w 26495"/>
              <a:gd name="connsiteY0" fmla="*/ 25 h 124082"/>
              <a:gd name="connsiteX1" fmla="*/ 1095 w 26495"/>
              <a:gd name="connsiteY1" fmla="*/ 98450 h 124082"/>
              <a:gd name="connsiteX2" fmla="*/ 4270 w 26495"/>
              <a:gd name="connsiteY2" fmla="*/ 123850 h 124082"/>
              <a:gd name="connsiteX3" fmla="*/ 1095 w 26495"/>
              <a:gd name="connsiteY3" fmla="*/ 88925 h 124082"/>
              <a:gd name="connsiteX4" fmla="*/ 26495 w 26495"/>
              <a:gd name="connsiteY4" fmla="*/ 25 h 12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5" h="124082">
                <a:moveTo>
                  <a:pt x="26495" y="25"/>
                </a:moveTo>
                <a:cubicBezTo>
                  <a:pt x="26495" y="1612"/>
                  <a:pt x="4799" y="77812"/>
                  <a:pt x="1095" y="98450"/>
                </a:cubicBezTo>
                <a:cubicBezTo>
                  <a:pt x="-2609" y="119088"/>
                  <a:pt x="4270" y="125437"/>
                  <a:pt x="4270" y="123850"/>
                </a:cubicBezTo>
                <a:cubicBezTo>
                  <a:pt x="4270" y="122263"/>
                  <a:pt x="-1551" y="105329"/>
                  <a:pt x="1095" y="88925"/>
                </a:cubicBezTo>
                <a:cubicBezTo>
                  <a:pt x="3741" y="72521"/>
                  <a:pt x="26495" y="-1562"/>
                  <a:pt x="26495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1F82DDF5-00CF-565A-5C2B-C76005E080CB}"/>
              </a:ext>
            </a:extLst>
          </p:cNvPr>
          <p:cNvSpPr/>
          <p:nvPr/>
        </p:nvSpPr>
        <p:spPr>
          <a:xfrm>
            <a:off x="3051094" y="3206458"/>
            <a:ext cx="9848" cy="185171"/>
          </a:xfrm>
          <a:custGeom>
            <a:avLst/>
            <a:gdLst>
              <a:gd name="connsiteX0" fmla="*/ 9606 w 9848"/>
              <a:gd name="connsiteY0" fmla="*/ 292 h 185171"/>
              <a:gd name="connsiteX1" fmla="*/ 6431 w 9848"/>
              <a:gd name="connsiteY1" fmla="*/ 178092 h 185171"/>
              <a:gd name="connsiteX2" fmla="*/ 81 w 9848"/>
              <a:gd name="connsiteY2" fmla="*/ 136817 h 185171"/>
              <a:gd name="connsiteX3" fmla="*/ 9606 w 9848"/>
              <a:gd name="connsiteY3" fmla="*/ 292 h 18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8" h="185171">
                <a:moveTo>
                  <a:pt x="9606" y="292"/>
                </a:moveTo>
                <a:cubicBezTo>
                  <a:pt x="10664" y="7171"/>
                  <a:pt x="8018" y="155338"/>
                  <a:pt x="6431" y="178092"/>
                </a:cubicBezTo>
                <a:cubicBezTo>
                  <a:pt x="4844" y="200846"/>
                  <a:pt x="1139" y="163804"/>
                  <a:pt x="81" y="136817"/>
                </a:cubicBezTo>
                <a:cubicBezTo>
                  <a:pt x="-977" y="109830"/>
                  <a:pt x="8548" y="-6587"/>
                  <a:pt x="9606" y="2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84DE3FEC-35C6-A508-1AD8-EC381895C7FF}"/>
              </a:ext>
            </a:extLst>
          </p:cNvPr>
          <p:cNvSpPr/>
          <p:nvPr/>
        </p:nvSpPr>
        <p:spPr>
          <a:xfrm>
            <a:off x="2981142" y="3190563"/>
            <a:ext cx="67951" cy="274803"/>
          </a:xfrm>
          <a:custGeom>
            <a:avLst/>
            <a:gdLst>
              <a:gd name="connsiteX0" fmla="*/ 57333 w 67951"/>
              <a:gd name="connsiteY0" fmla="*/ 312 h 274803"/>
              <a:gd name="connsiteX1" fmla="*/ 3358 w 67951"/>
              <a:gd name="connsiteY1" fmla="*/ 174937 h 274803"/>
              <a:gd name="connsiteX2" fmla="*/ 16058 w 67951"/>
              <a:gd name="connsiteY2" fmla="*/ 140012 h 274803"/>
              <a:gd name="connsiteX3" fmla="*/ 35108 w 67951"/>
              <a:gd name="connsiteY3" fmla="*/ 101912 h 274803"/>
              <a:gd name="connsiteX4" fmla="*/ 35108 w 67951"/>
              <a:gd name="connsiteY4" fmla="*/ 155887 h 274803"/>
              <a:gd name="connsiteX5" fmla="*/ 41458 w 67951"/>
              <a:gd name="connsiteY5" fmla="*/ 197162 h 274803"/>
              <a:gd name="connsiteX6" fmla="*/ 41458 w 67951"/>
              <a:gd name="connsiteY6" fmla="*/ 178112 h 274803"/>
              <a:gd name="connsiteX7" fmla="*/ 66858 w 67951"/>
              <a:gd name="connsiteY7" fmla="*/ 273362 h 274803"/>
              <a:gd name="connsiteX8" fmla="*/ 60508 w 67951"/>
              <a:gd name="connsiteY8" fmla="*/ 232087 h 274803"/>
              <a:gd name="connsiteX9" fmla="*/ 35108 w 67951"/>
              <a:gd name="connsiteY9" fmla="*/ 184462 h 274803"/>
              <a:gd name="connsiteX10" fmla="*/ 47808 w 67951"/>
              <a:gd name="connsiteY10" fmla="*/ 114612 h 274803"/>
              <a:gd name="connsiteX11" fmla="*/ 25583 w 67951"/>
              <a:gd name="connsiteY11" fmla="*/ 136837 h 274803"/>
              <a:gd name="connsiteX12" fmla="*/ 183 w 67951"/>
              <a:gd name="connsiteY12" fmla="*/ 89212 h 274803"/>
              <a:gd name="connsiteX13" fmla="*/ 16058 w 67951"/>
              <a:gd name="connsiteY13" fmla="*/ 130487 h 274803"/>
              <a:gd name="connsiteX14" fmla="*/ 57333 w 67951"/>
              <a:gd name="connsiteY14" fmla="*/ 312 h 2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951" h="274803">
                <a:moveTo>
                  <a:pt x="57333" y="312"/>
                </a:moveTo>
                <a:cubicBezTo>
                  <a:pt x="55216" y="7720"/>
                  <a:pt x="10237" y="151654"/>
                  <a:pt x="3358" y="174937"/>
                </a:cubicBezTo>
                <a:cubicBezTo>
                  <a:pt x="-3521" y="198220"/>
                  <a:pt x="10766" y="152183"/>
                  <a:pt x="16058" y="140012"/>
                </a:cubicBezTo>
                <a:cubicBezTo>
                  <a:pt x="21350" y="127841"/>
                  <a:pt x="31933" y="99266"/>
                  <a:pt x="35108" y="101912"/>
                </a:cubicBezTo>
                <a:cubicBezTo>
                  <a:pt x="38283" y="104558"/>
                  <a:pt x="34050" y="140012"/>
                  <a:pt x="35108" y="155887"/>
                </a:cubicBezTo>
                <a:cubicBezTo>
                  <a:pt x="36166" y="171762"/>
                  <a:pt x="41458" y="197162"/>
                  <a:pt x="41458" y="197162"/>
                </a:cubicBezTo>
                <a:cubicBezTo>
                  <a:pt x="42516" y="200866"/>
                  <a:pt x="37225" y="165412"/>
                  <a:pt x="41458" y="178112"/>
                </a:cubicBezTo>
                <a:cubicBezTo>
                  <a:pt x="45691" y="190812"/>
                  <a:pt x="63683" y="264366"/>
                  <a:pt x="66858" y="273362"/>
                </a:cubicBezTo>
                <a:cubicBezTo>
                  <a:pt x="70033" y="282358"/>
                  <a:pt x="65800" y="246904"/>
                  <a:pt x="60508" y="232087"/>
                </a:cubicBezTo>
                <a:cubicBezTo>
                  <a:pt x="55216" y="217270"/>
                  <a:pt x="37225" y="204041"/>
                  <a:pt x="35108" y="184462"/>
                </a:cubicBezTo>
                <a:cubicBezTo>
                  <a:pt x="32991" y="164883"/>
                  <a:pt x="49396" y="122550"/>
                  <a:pt x="47808" y="114612"/>
                </a:cubicBezTo>
                <a:cubicBezTo>
                  <a:pt x="46220" y="106674"/>
                  <a:pt x="33520" y="141070"/>
                  <a:pt x="25583" y="136837"/>
                </a:cubicBezTo>
                <a:cubicBezTo>
                  <a:pt x="17646" y="132604"/>
                  <a:pt x="1771" y="90270"/>
                  <a:pt x="183" y="89212"/>
                </a:cubicBezTo>
                <a:cubicBezTo>
                  <a:pt x="-1405" y="88154"/>
                  <a:pt x="7591" y="141599"/>
                  <a:pt x="16058" y="130487"/>
                </a:cubicBezTo>
                <a:cubicBezTo>
                  <a:pt x="24525" y="119375"/>
                  <a:pt x="59450" y="-7096"/>
                  <a:pt x="57333" y="3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83FFF974-96AE-34B0-E1E8-1FE2ECF6F5BB}"/>
              </a:ext>
            </a:extLst>
          </p:cNvPr>
          <p:cNvSpPr/>
          <p:nvPr/>
        </p:nvSpPr>
        <p:spPr>
          <a:xfrm>
            <a:off x="3311312" y="3125648"/>
            <a:ext cx="118061" cy="427557"/>
          </a:xfrm>
          <a:custGeom>
            <a:avLst/>
            <a:gdLst>
              <a:gd name="connsiteX0" fmla="*/ 31963 w 118061"/>
              <a:gd name="connsiteY0" fmla="*/ 1727 h 427557"/>
              <a:gd name="connsiteX1" fmla="*/ 25613 w 118061"/>
              <a:gd name="connsiteY1" fmla="*/ 268427 h 427557"/>
              <a:gd name="connsiteX2" fmla="*/ 38313 w 118061"/>
              <a:gd name="connsiteY2" fmla="*/ 227152 h 427557"/>
              <a:gd name="connsiteX3" fmla="*/ 31963 w 118061"/>
              <a:gd name="connsiteY3" fmla="*/ 366852 h 427557"/>
              <a:gd name="connsiteX4" fmla="*/ 19263 w 118061"/>
              <a:gd name="connsiteY4" fmla="*/ 309702 h 427557"/>
              <a:gd name="connsiteX5" fmla="*/ 117688 w 118061"/>
              <a:gd name="connsiteY5" fmla="*/ 427177 h 427557"/>
              <a:gd name="connsiteX6" fmla="*/ 51013 w 118061"/>
              <a:gd name="connsiteY6" fmla="*/ 344627 h 427557"/>
              <a:gd name="connsiteX7" fmla="*/ 213 w 118061"/>
              <a:gd name="connsiteY7" fmla="*/ 271602 h 427557"/>
              <a:gd name="connsiteX8" fmla="*/ 31963 w 118061"/>
              <a:gd name="connsiteY8" fmla="*/ 303352 h 427557"/>
              <a:gd name="connsiteX9" fmla="*/ 9738 w 118061"/>
              <a:gd name="connsiteY9" fmla="*/ 217627 h 427557"/>
              <a:gd name="connsiteX10" fmla="*/ 51013 w 118061"/>
              <a:gd name="connsiteY10" fmla="*/ 166827 h 427557"/>
              <a:gd name="connsiteX11" fmla="*/ 25613 w 118061"/>
              <a:gd name="connsiteY11" fmla="*/ 192227 h 427557"/>
              <a:gd name="connsiteX12" fmla="*/ 66888 w 118061"/>
              <a:gd name="connsiteY12" fmla="*/ 122377 h 427557"/>
              <a:gd name="connsiteX13" fmla="*/ 31963 w 118061"/>
              <a:gd name="connsiteY13" fmla="*/ 150952 h 427557"/>
              <a:gd name="connsiteX14" fmla="*/ 31963 w 118061"/>
              <a:gd name="connsiteY14" fmla="*/ 1727 h 42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061" h="427557">
                <a:moveTo>
                  <a:pt x="31963" y="1727"/>
                </a:moveTo>
                <a:cubicBezTo>
                  <a:pt x="30905" y="21306"/>
                  <a:pt x="24555" y="230856"/>
                  <a:pt x="25613" y="268427"/>
                </a:cubicBezTo>
                <a:cubicBezTo>
                  <a:pt x="26671" y="305998"/>
                  <a:pt x="37255" y="210748"/>
                  <a:pt x="38313" y="227152"/>
                </a:cubicBezTo>
                <a:cubicBezTo>
                  <a:pt x="39371" y="243556"/>
                  <a:pt x="35138" y="353094"/>
                  <a:pt x="31963" y="366852"/>
                </a:cubicBezTo>
                <a:cubicBezTo>
                  <a:pt x="28788" y="380610"/>
                  <a:pt x="4976" y="299648"/>
                  <a:pt x="19263" y="309702"/>
                </a:cubicBezTo>
                <a:cubicBezTo>
                  <a:pt x="33550" y="319756"/>
                  <a:pt x="112396" y="421356"/>
                  <a:pt x="117688" y="427177"/>
                </a:cubicBezTo>
                <a:cubicBezTo>
                  <a:pt x="122980" y="432998"/>
                  <a:pt x="70592" y="370556"/>
                  <a:pt x="51013" y="344627"/>
                </a:cubicBezTo>
                <a:cubicBezTo>
                  <a:pt x="31434" y="318698"/>
                  <a:pt x="3388" y="278481"/>
                  <a:pt x="213" y="271602"/>
                </a:cubicBezTo>
                <a:cubicBezTo>
                  <a:pt x="-2962" y="264723"/>
                  <a:pt x="30376" y="312348"/>
                  <a:pt x="31963" y="303352"/>
                </a:cubicBezTo>
                <a:cubicBezTo>
                  <a:pt x="33550" y="294356"/>
                  <a:pt x="6563" y="240381"/>
                  <a:pt x="9738" y="217627"/>
                </a:cubicBezTo>
                <a:cubicBezTo>
                  <a:pt x="12913" y="194873"/>
                  <a:pt x="48367" y="171060"/>
                  <a:pt x="51013" y="166827"/>
                </a:cubicBezTo>
                <a:cubicBezTo>
                  <a:pt x="53659" y="162594"/>
                  <a:pt x="22967" y="199635"/>
                  <a:pt x="25613" y="192227"/>
                </a:cubicBezTo>
                <a:cubicBezTo>
                  <a:pt x="28259" y="184819"/>
                  <a:pt x="65830" y="129256"/>
                  <a:pt x="66888" y="122377"/>
                </a:cubicBezTo>
                <a:cubicBezTo>
                  <a:pt x="67946" y="115498"/>
                  <a:pt x="37255" y="166827"/>
                  <a:pt x="31963" y="150952"/>
                </a:cubicBezTo>
                <a:cubicBezTo>
                  <a:pt x="26671" y="135077"/>
                  <a:pt x="33021" y="-17852"/>
                  <a:pt x="31963" y="17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6040A3F2-B566-E7C1-DF5F-82B14B82421F}"/>
              </a:ext>
            </a:extLst>
          </p:cNvPr>
          <p:cNvSpPr/>
          <p:nvPr/>
        </p:nvSpPr>
        <p:spPr>
          <a:xfrm>
            <a:off x="2840277" y="3384535"/>
            <a:ext cx="91520" cy="245490"/>
          </a:xfrm>
          <a:custGeom>
            <a:avLst/>
            <a:gdLst>
              <a:gd name="connsiteX0" fmla="*/ 71198 w 91520"/>
              <a:gd name="connsiteY0" fmla="*/ 15 h 245490"/>
              <a:gd name="connsiteX1" fmla="*/ 42623 w 91520"/>
              <a:gd name="connsiteY1" fmla="*/ 139715 h 245490"/>
              <a:gd name="connsiteX2" fmla="*/ 48973 w 91520"/>
              <a:gd name="connsiteY2" fmla="*/ 127015 h 245490"/>
              <a:gd name="connsiteX3" fmla="*/ 83898 w 91520"/>
              <a:gd name="connsiteY3" fmla="*/ 241315 h 245490"/>
              <a:gd name="connsiteX4" fmla="*/ 83898 w 91520"/>
              <a:gd name="connsiteY4" fmla="*/ 209565 h 245490"/>
              <a:gd name="connsiteX5" fmla="*/ 1348 w 91520"/>
              <a:gd name="connsiteY5" fmla="*/ 104790 h 245490"/>
              <a:gd name="connsiteX6" fmla="*/ 36273 w 91520"/>
              <a:gd name="connsiteY6" fmla="*/ 149240 h 245490"/>
              <a:gd name="connsiteX7" fmla="*/ 71198 w 91520"/>
              <a:gd name="connsiteY7" fmla="*/ 15 h 2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20" h="245490">
                <a:moveTo>
                  <a:pt x="71198" y="15"/>
                </a:moveTo>
                <a:cubicBezTo>
                  <a:pt x="72256" y="-1573"/>
                  <a:pt x="46327" y="118548"/>
                  <a:pt x="42623" y="139715"/>
                </a:cubicBezTo>
                <a:cubicBezTo>
                  <a:pt x="38919" y="160882"/>
                  <a:pt x="42094" y="110082"/>
                  <a:pt x="48973" y="127015"/>
                </a:cubicBezTo>
                <a:cubicBezTo>
                  <a:pt x="55852" y="143948"/>
                  <a:pt x="78077" y="227557"/>
                  <a:pt x="83898" y="241315"/>
                </a:cubicBezTo>
                <a:cubicBezTo>
                  <a:pt x="89719" y="255073"/>
                  <a:pt x="97656" y="232319"/>
                  <a:pt x="83898" y="209565"/>
                </a:cubicBezTo>
                <a:cubicBezTo>
                  <a:pt x="70140" y="186811"/>
                  <a:pt x="1348" y="104790"/>
                  <a:pt x="1348" y="104790"/>
                </a:cubicBezTo>
                <a:cubicBezTo>
                  <a:pt x="-6589" y="94736"/>
                  <a:pt x="22515" y="161940"/>
                  <a:pt x="36273" y="149240"/>
                </a:cubicBezTo>
                <a:cubicBezTo>
                  <a:pt x="50031" y="136540"/>
                  <a:pt x="70140" y="1603"/>
                  <a:pt x="71198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5DA98006-B410-6EEE-DB55-721F945B3DE2}"/>
              </a:ext>
            </a:extLst>
          </p:cNvPr>
          <p:cNvSpPr/>
          <p:nvPr/>
        </p:nvSpPr>
        <p:spPr>
          <a:xfrm>
            <a:off x="2974939" y="3771859"/>
            <a:ext cx="41320" cy="149460"/>
          </a:xfrm>
          <a:custGeom>
            <a:avLst/>
            <a:gdLst>
              <a:gd name="connsiteX0" fmla="*/ 36 w 41320"/>
              <a:gd name="connsiteY0" fmla="*/ 41 h 149460"/>
              <a:gd name="connsiteX1" fmla="*/ 12736 w 41320"/>
              <a:gd name="connsiteY1" fmla="*/ 111166 h 149460"/>
              <a:gd name="connsiteX2" fmla="*/ 41311 w 41320"/>
              <a:gd name="connsiteY2" fmla="*/ 149266 h 149460"/>
              <a:gd name="connsiteX3" fmla="*/ 9561 w 41320"/>
              <a:gd name="connsiteY3" fmla="*/ 98466 h 149460"/>
              <a:gd name="connsiteX4" fmla="*/ 36 w 41320"/>
              <a:gd name="connsiteY4" fmla="*/ 41 h 14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0" h="149460">
                <a:moveTo>
                  <a:pt x="36" y="41"/>
                </a:moveTo>
                <a:cubicBezTo>
                  <a:pt x="565" y="2158"/>
                  <a:pt x="5857" y="86295"/>
                  <a:pt x="12736" y="111166"/>
                </a:cubicBezTo>
                <a:cubicBezTo>
                  <a:pt x="19615" y="136037"/>
                  <a:pt x="41840" y="151383"/>
                  <a:pt x="41311" y="149266"/>
                </a:cubicBezTo>
                <a:cubicBezTo>
                  <a:pt x="40782" y="147149"/>
                  <a:pt x="14323" y="118574"/>
                  <a:pt x="9561" y="98466"/>
                </a:cubicBezTo>
                <a:cubicBezTo>
                  <a:pt x="4799" y="78358"/>
                  <a:pt x="-493" y="-2076"/>
                  <a:pt x="36" y="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4501249F-C1EB-8793-596B-1623377D788A}"/>
              </a:ext>
            </a:extLst>
          </p:cNvPr>
          <p:cNvSpPr/>
          <p:nvPr/>
        </p:nvSpPr>
        <p:spPr>
          <a:xfrm>
            <a:off x="3619853" y="3428967"/>
            <a:ext cx="40922" cy="111158"/>
          </a:xfrm>
          <a:custGeom>
            <a:avLst/>
            <a:gdLst>
              <a:gd name="connsiteX0" fmla="*/ 40922 w 40922"/>
              <a:gd name="connsiteY0" fmla="*/ 33 h 111158"/>
              <a:gd name="connsiteX1" fmla="*/ 2822 w 40922"/>
              <a:gd name="connsiteY1" fmla="*/ 79408 h 111158"/>
              <a:gd name="connsiteX2" fmla="*/ 2822 w 40922"/>
              <a:gd name="connsiteY2" fmla="*/ 111158 h 111158"/>
              <a:gd name="connsiteX3" fmla="*/ 2822 w 40922"/>
              <a:gd name="connsiteY3" fmla="*/ 69883 h 111158"/>
              <a:gd name="connsiteX4" fmla="*/ 40922 w 40922"/>
              <a:gd name="connsiteY4" fmla="*/ 33 h 11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22" h="111158">
                <a:moveTo>
                  <a:pt x="40922" y="33"/>
                </a:moveTo>
                <a:cubicBezTo>
                  <a:pt x="40922" y="1620"/>
                  <a:pt x="9172" y="60887"/>
                  <a:pt x="2822" y="79408"/>
                </a:cubicBezTo>
                <a:cubicBezTo>
                  <a:pt x="-3528" y="97929"/>
                  <a:pt x="2822" y="111158"/>
                  <a:pt x="2822" y="111158"/>
                </a:cubicBezTo>
                <a:cubicBezTo>
                  <a:pt x="2822" y="109571"/>
                  <a:pt x="-1411" y="86287"/>
                  <a:pt x="2822" y="69883"/>
                </a:cubicBezTo>
                <a:cubicBezTo>
                  <a:pt x="7055" y="53479"/>
                  <a:pt x="40922" y="-1554"/>
                  <a:pt x="40922" y="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6D5E0893-3EEF-4F57-828F-5EC5D9ACDED5}"/>
              </a:ext>
            </a:extLst>
          </p:cNvPr>
          <p:cNvSpPr/>
          <p:nvPr/>
        </p:nvSpPr>
        <p:spPr>
          <a:xfrm>
            <a:off x="3734880" y="3362307"/>
            <a:ext cx="43397" cy="95323"/>
          </a:xfrm>
          <a:custGeom>
            <a:avLst/>
            <a:gdLst>
              <a:gd name="connsiteX0" fmla="*/ 43370 w 43397"/>
              <a:gd name="connsiteY0" fmla="*/ 18 h 95323"/>
              <a:gd name="connsiteX1" fmla="*/ 8445 w 43397"/>
              <a:gd name="connsiteY1" fmla="*/ 60343 h 95323"/>
              <a:gd name="connsiteX2" fmla="*/ 8445 w 43397"/>
              <a:gd name="connsiteY2" fmla="*/ 95268 h 95323"/>
              <a:gd name="connsiteX3" fmla="*/ 2095 w 43397"/>
              <a:gd name="connsiteY3" fmla="*/ 66693 h 95323"/>
              <a:gd name="connsiteX4" fmla="*/ 43370 w 43397"/>
              <a:gd name="connsiteY4" fmla="*/ 18 h 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" h="95323">
                <a:moveTo>
                  <a:pt x="43370" y="18"/>
                </a:moveTo>
                <a:cubicBezTo>
                  <a:pt x="44428" y="-1040"/>
                  <a:pt x="14266" y="44468"/>
                  <a:pt x="8445" y="60343"/>
                </a:cubicBezTo>
                <a:cubicBezTo>
                  <a:pt x="2624" y="76218"/>
                  <a:pt x="9503" y="94210"/>
                  <a:pt x="8445" y="95268"/>
                </a:cubicBezTo>
                <a:cubicBezTo>
                  <a:pt x="7387" y="96326"/>
                  <a:pt x="-4784" y="82039"/>
                  <a:pt x="2095" y="66693"/>
                </a:cubicBezTo>
                <a:cubicBezTo>
                  <a:pt x="8974" y="51347"/>
                  <a:pt x="42312" y="1076"/>
                  <a:pt x="43370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144425B8-0A68-FB96-15E5-723D754C353F}"/>
              </a:ext>
            </a:extLst>
          </p:cNvPr>
          <p:cNvSpPr/>
          <p:nvPr/>
        </p:nvSpPr>
        <p:spPr>
          <a:xfrm>
            <a:off x="3475089" y="3257488"/>
            <a:ext cx="58690" cy="117694"/>
          </a:xfrm>
          <a:custGeom>
            <a:avLst/>
            <a:gdLst>
              <a:gd name="connsiteX0" fmla="*/ 58686 w 58690"/>
              <a:gd name="connsiteY0" fmla="*/ 62 h 117694"/>
              <a:gd name="connsiteX1" fmla="*/ 4711 w 58690"/>
              <a:gd name="connsiteY1" fmla="*/ 69912 h 117694"/>
              <a:gd name="connsiteX2" fmla="*/ 11061 w 58690"/>
              <a:gd name="connsiteY2" fmla="*/ 117537 h 117694"/>
              <a:gd name="connsiteX3" fmla="*/ 1536 w 58690"/>
              <a:gd name="connsiteY3" fmla="*/ 82612 h 117694"/>
              <a:gd name="connsiteX4" fmla="*/ 58686 w 58690"/>
              <a:gd name="connsiteY4" fmla="*/ 62 h 11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0" h="117694">
                <a:moveTo>
                  <a:pt x="58686" y="62"/>
                </a:moveTo>
                <a:cubicBezTo>
                  <a:pt x="59215" y="-2055"/>
                  <a:pt x="12649" y="50333"/>
                  <a:pt x="4711" y="69912"/>
                </a:cubicBezTo>
                <a:cubicBezTo>
                  <a:pt x="-3227" y="89491"/>
                  <a:pt x="11590" y="115420"/>
                  <a:pt x="11061" y="117537"/>
                </a:cubicBezTo>
                <a:cubicBezTo>
                  <a:pt x="10532" y="119654"/>
                  <a:pt x="-4814" y="100074"/>
                  <a:pt x="1536" y="82612"/>
                </a:cubicBezTo>
                <a:cubicBezTo>
                  <a:pt x="7886" y="65150"/>
                  <a:pt x="58157" y="2179"/>
                  <a:pt x="5868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AD009095-2B9C-DC79-E26C-EEB34E8FA477}"/>
              </a:ext>
            </a:extLst>
          </p:cNvPr>
          <p:cNvSpPr/>
          <p:nvPr/>
        </p:nvSpPr>
        <p:spPr>
          <a:xfrm>
            <a:off x="3517634" y="3222625"/>
            <a:ext cx="346341" cy="66724"/>
          </a:xfrm>
          <a:custGeom>
            <a:avLst/>
            <a:gdLst>
              <a:gd name="connsiteX0" fmla="*/ 266 w 346341"/>
              <a:gd name="connsiteY0" fmla="*/ 0 h 66724"/>
              <a:gd name="connsiteX1" fmla="*/ 209816 w 346341"/>
              <a:gd name="connsiteY1" fmla="*/ 53975 h 66724"/>
              <a:gd name="connsiteX2" fmla="*/ 187591 w 346341"/>
              <a:gd name="connsiteY2" fmla="*/ 60325 h 66724"/>
              <a:gd name="connsiteX3" fmla="*/ 346341 w 346341"/>
              <a:gd name="connsiteY3" fmla="*/ 38100 h 66724"/>
              <a:gd name="connsiteX4" fmla="*/ 254266 w 346341"/>
              <a:gd name="connsiteY4" fmla="*/ 50800 h 66724"/>
              <a:gd name="connsiteX5" fmla="*/ 152666 w 346341"/>
              <a:gd name="connsiteY5" fmla="*/ 66675 h 66724"/>
              <a:gd name="connsiteX6" fmla="*/ 165366 w 346341"/>
              <a:gd name="connsiteY6" fmla="*/ 53975 h 66724"/>
              <a:gd name="connsiteX7" fmla="*/ 266 w 346341"/>
              <a:gd name="connsiteY7" fmla="*/ 0 h 6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341" h="66724">
                <a:moveTo>
                  <a:pt x="266" y="0"/>
                </a:moveTo>
                <a:cubicBezTo>
                  <a:pt x="7674" y="0"/>
                  <a:pt x="178595" y="43921"/>
                  <a:pt x="209816" y="53975"/>
                </a:cubicBezTo>
                <a:cubicBezTo>
                  <a:pt x="241037" y="64029"/>
                  <a:pt x="164837" y="62971"/>
                  <a:pt x="187591" y="60325"/>
                </a:cubicBezTo>
                <a:cubicBezTo>
                  <a:pt x="210345" y="57679"/>
                  <a:pt x="346341" y="38100"/>
                  <a:pt x="346341" y="38100"/>
                </a:cubicBezTo>
                <a:lnTo>
                  <a:pt x="254266" y="50800"/>
                </a:lnTo>
                <a:lnTo>
                  <a:pt x="152666" y="66675"/>
                </a:lnTo>
                <a:cubicBezTo>
                  <a:pt x="137849" y="67204"/>
                  <a:pt x="188649" y="63500"/>
                  <a:pt x="165366" y="53975"/>
                </a:cubicBezTo>
                <a:cubicBezTo>
                  <a:pt x="142083" y="44450"/>
                  <a:pt x="-7142" y="0"/>
                  <a:pt x="26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26EB3BBC-7569-870F-269B-20FC28A07D50}"/>
              </a:ext>
            </a:extLst>
          </p:cNvPr>
          <p:cNvSpPr/>
          <p:nvPr/>
        </p:nvSpPr>
        <p:spPr>
          <a:xfrm>
            <a:off x="2695256" y="3225790"/>
            <a:ext cx="336752" cy="89011"/>
          </a:xfrm>
          <a:custGeom>
            <a:avLst/>
            <a:gdLst>
              <a:gd name="connsiteX0" fmla="*/ 333694 w 336752"/>
              <a:gd name="connsiteY0" fmla="*/ 3185 h 89011"/>
              <a:gd name="connsiteX1" fmla="*/ 168594 w 336752"/>
              <a:gd name="connsiteY1" fmla="*/ 60335 h 89011"/>
              <a:gd name="connsiteX2" fmla="*/ 216219 w 336752"/>
              <a:gd name="connsiteY2" fmla="*/ 41285 h 89011"/>
              <a:gd name="connsiteX3" fmla="*/ 209869 w 336752"/>
              <a:gd name="connsiteY3" fmla="*/ 88910 h 89011"/>
              <a:gd name="connsiteX4" fmla="*/ 219394 w 336752"/>
              <a:gd name="connsiteY4" fmla="*/ 53985 h 89011"/>
              <a:gd name="connsiteX5" fmla="*/ 98744 w 336752"/>
              <a:gd name="connsiteY5" fmla="*/ 57160 h 89011"/>
              <a:gd name="connsiteX6" fmla="*/ 146369 w 336752"/>
              <a:gd name="connsiteY6" fmla="*/ 34935 h 89011"/>
              <a:gd name="connsiteX7" fmla="*/ 127319 w 336752"/>
              <a:gd name="connsiteY7" fmla="*/ 25410 h 89011"/>
              <a:gd name="connsiteX8" fmla="*/ 241619 w 336752"/>
              <a:gd name="connsiteY8" fmla="*/ 10 h 89011"/>
              <a:gd name="connsiteX9" fmla="*/ 319 w 336752"/>
              <a:gd name="connsiteY9" fmla="*/ 22235 h 89011"/>
              <a:gd name="connsiteX10" fmla="*/ 333694 w 336752"/>
              <a:gd name="connsiteY10" fmla="*/ 3185 h 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752" h="89011">
                <a:moveTo>
                  <a:pt x="333694" y="3185"/>
                </a:moveTo>
                <a:cubicBezTo>
                  <a:pt x="361740" y="9535"/>
                  <a:pt x="188173" y="53985"/>
                  <a:pt x="168594" y="60335"/>
                </a:cubicBezTo>
                <a:cubicBezTo>
                  <a:pt x="149015" y="66685"/>
                  <a:pt x="209340" y="36523"/>
                  <a:pt x="216219" y="41285"/>
                </a:cubicBezTo>
                <a:cubicBezTo>
                  <a:pt x="223098" y="46047"/>
                  <a:pt x="209340" y="86793"/>
                  <a:pt x="209869" y="88910"/>
                </a:cubicBezTo>
                <a:cubicBezTo>
                  <a:pt x="210398" y="91027"/>
                  <a:pt x="237915" y="59277"/>
                  <a:pt x="219394" y="53985"/>
                </a:cubicBezTo>
                <a:cubicBezTo>
                  <a:pt x="200873" y="48693"/>
                  <a:pt x="110915" y="60335"/>
                  <a:pt x="98744" y="57160"/>
                </a:cubicBezTo>
                <a:cubicBezTo>
                  <a:pt x="86573" y="53985"/>
                  <a:pt x="141606" y="40227"/>
                  <a:pt x="146369" y="34935"/>
                </a:cubicBezTo>
                <a:cubicBezTo>
                  <a:pt x="151131" y="29643"/>
                  <a:pt x="111444" y="31231"/>
                  <a:pt x="127319" y="25410"/>
                </a:cubicBezTo>
                <a:cubicBezTo>
                  <a:pt x="143194" y="19589"/>
                  <a:pt x="262786" y="539"/>
                  <a:pt x="241619" y="10"/>
                </a:cubicBezTo>
                <a:cubicBezTo>
                  <a:pt x="220452" y="-519"/>
                  <a:pt x="-9735" y="19589"/>
                  <a:pt x="319" y="22235"/>
                </a:cubicBezTo>
                <a:cubicBezTo>
                  <a:pt x="10373" y="24881"/>
                  <a:pt x="305648" y="-3165"/>
                  <a:pt x="333694" y="3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CC6A555D-C7BB-AB4F-284F-18FE9E49FB6E}"/>
              </a:ext>
            </a:extLst>
          </p:cNvPr>
          <p:cNvSpPr/>
          <p:nvPr/>
        </p:nvSpPr>
        <p:spPr>
          <a:xfrm>
            <a:off x="3778233" y="3238500"/>
            <a:ext cx="127062" cy="289627"/>
          </a:xfrm>
          <a:custGeom>
            <a:avLst/>
            <a:gdLst>
              <a:gd name="connsiteX0" fmla="*/ 17 w 127062"/>
              <a:gd name="connsiteY0" fmla="*/ 88900 h 289627"/>
              <a:gd name="connsiteX1" fmla="*/ 73042 w 127062"/>
              <a:gd name="connsiteY1" fmla="*/ 139700 h 289627"/>
              <a:gd name="connsiteX2" fmla="*/ 60342 w 127062"/>
              <a:gd name="connsiteY2" fmla="*/ 193675 h 289627"/>
              <a:gd name="connsiteX3" fmla="*/ 82567 w 127062"/>
              <a:gd name="connsiteY3" fmla="*/ 171450 h 289627"/>
              <a:gd name="connsiteX4" fmla="*/ 53992 w 127062"/>
              <a:gd name="connsiteY4" fmla="*/ 288925 h 289627"/>
              <a:gd name="connsiteX5" fmla="*/ 76217 w 127062"/>
              <a:gd name="connsiteY5" fmla="*/ 107950 h 289627"/>
              <a:gd name="connsiteX6" fmla="*/ 127017 w 127062"/>
              <a:gd name="connsiteY6" fmla="*/ 0 h 289627"/>
              <a:gd name="connsiteX7" fmla="*/ 66692 w 127062"/>
              <a:gd name="connsiteY7" fmla="*/ 107950 h 289627"/>
              <a:gd name="connsiteX8" fmla="*/ 17 w 127062"/>
              <a:gd name="connsiteY8" fmla="*/ 88900 h 2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2" h="289627">
                <a:moveTo>
                  <a:pt x="17" y="88900"/>
                </a:moveTo>
                <a:cubicBezTo>
                  <a:pt x="1075" y="94191"/>
                  <a:pt x="62988" y="122238"/>
                  <a:pt x="73042" y="139700"/>
                </a:cubicBezTo>
                <a:cubicBezTo>
                  <a:pt x="83096" y="157162"/>
                  <a:pt x="58755" y="188383"/>
                  <a:pt x="60342" y="193675"/>
                </a:cubicBezTo>
                <a:cubicBezTo>
                  <a:pt x="61929" y="198967"/>
                  <a:pt x="83625" y="155575"/>
                  <a:pt x="82567" y="171450"/>
                </a:cubicBezTo>
                <a:cubicBezTo>
                  <a:pt x="81509" y="187325"/>
                  <a:pt x="55050" y="299508"/>
                  <a:pt x="53992" y="288925"/>
                </a:cubicBezTo>
                <a:cubicBezTo>
                  <a:pt x="52934" y="278342"/>
                  <a:pt x="64046" y="156104"/>
                  <a:pt x="76217" y="107950"/>
                </a:cubicBezTo>
                <a:cubicBezTo>
                  <a:pt x="88388" y="59796"/>
                  <a:pt x="128604" y="0"/>
                  <a:pt x="127017" y="0"/>
                </a:cubicBezTo>
                <a:cubicBezTo>
                  <a:pt x="125430" y="0"/>
                  <a:pt x="87329" y="91546"/>
                  <a:pt x="66692" y="107950"/>
                </a:cubicBezTo>
                <a:cubicBezTo>
                  <a:pt x="46055" y="124354"/>
                  <a:pt x="-1041" y="83609"/>
                  <a:pt x="17" y="889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2012208C-586A-8CD3-020F-BC1324E08DD3}"/>
              </a:ext>
            </a:extLst>
          </p:cNvPr>
          <p:cNvSpPr/>
          <p:nvPr/>
        </p:nvSpPr>
        <p:spPr>
          <a:xfrm>
            <a:off x="3664148" y="3679825"/>
            <a:ext cx="37986" cy="101600"/>
          </a:xfrm>
          <a:custGeom>
            <a:avLst/>
            <a:gdLst>
              <a:gd name="connsiteX0" fmla="*/ 2977 w 37986"/>
              <a:gd name="connsiteY0" fmla="*/ 0 h 101600"/>
              <a:gd name="connsiteX1" fmla="*/ 12502 w 37986"/>
              <a:gd name="connsiteY1" fmla="*/ 66675 h 101600"/>
              <a:gd name="connsiteX2" fmla="*/ 37902 w 37986"/>
              <a:gd name="connsiteY2" fmla="*/ 101600 h 101600"/>
              <a:gd name="connsiteX3" fmla="*/ 2977 w 37986"/>
              <a:gd name="connsiteY3" fmla="*/ 66675 h 101600"/>
              <a:gd name="connsiteX4" fmla="*/ 2977 w 37986"/>
              <a:gd name="connsiteY4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86" h="101600">
                <a:moveTo>
                  <a:pt x="2977" y="0"/>
                </a:moveTo>
                <a:cubicBezTo>
                  <a:pt x="4564" y="0"/>
                  <a:pt x="6681" y="49742"/>
                  <a:pt x="12502" y="66675"/>
                </a:cubicBezTo>
                <a:cubicBezTo>
                  <a:pt x="18323" y="83608"/>
                  <a:pt x="39489" y="101600"/>
                  <a:pt x="37902" y="101600"/>
                </a:cubicBezTo>
                <a:cubicBezTo>
                  <a:pt x="36315" y="101600"/>
                  <a:pt x="8798" y="87842"/>
                  <a:pt x="2977" y="66675"/>
                </a:cubicBezTo>
                <a:cubicBezTo>
                  <a:pt x="-2844" y="45508"/>
                  <a:pt x="1390" y="0"/>
                  <a:pt x="2977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166B89B2-FD71-D5A4-C8EC-E3EC3619C551}"/>
              </a:ext>
            </a:extLst>
          </p:cNvPr>
          <p:cNvSpPr/>
          <p:nvPr/>
        </p:nvSpPr>
        <p:spPr>
          <a:xfrm>
            <a:off x="3551763" y="3457544"/>
            <a:ext cx="36066" cy="111319"/>
          </a:xfrm>
          <a:custGeom>
            <a:avLst/>
            <a:gdLst>
              <a:gd name="connsiteX0" fmla="*/ 35987 w 36066"/>
              <a:gd name="connsiteY0" fmla="*/ 31 h 111319"/>
              <a:gd name="connsiteX1" fmla="*/ 10587 w 36066"/>
              <a:gd name="connsiteY1" fmla="*/ 76231 h 111319"/>
              <a:gd name="connsiteX2" fmla="*/ 10587 w 36066"/>
              <a:gd name="connsiteY2" fmla="*/ 111156 h 111319"/>
              <a:gd name="connsiteX3" fmla="*/ 1062 w 36066"/>
              <a:gd name="connsiteY3" fmla="*/ 85756 h 111319"/>
              <a:gd name="connsiteX4" fmla="*/ 35987 w 36066"/>
              <a:gd name="connsiteY4" fmla="*/ 31 h 11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6" h="111319">
                <a:moveTo>
                  <a:pt x="35987" y="31"/>
                </a:moveTo>
                <a:cubicBezTo>
                  <a:pt x="37574" y="-1556"/>
                  <a:pt x="14820" y="57710"/>
                  <a:pt x="10587" y="76231"/>
                </a:cubicBezTo>
                <a:cubicBezTo>
                  <a:pt x="6354" y="94752"/>
                  <a:pt x="12174" y="109569"/>
                  <a:pt x="10587" y="111156"/>
                </a:cubicBezTo>
                <a:cubicBezTo>
                  <a:pt x="9000" y="112743"/>
                  <a:pt x="-3700" y="102689"/>
                  <a:pt x="1062" y="85756"/>
                </a:cubicBezTo>
                <a:cubicBezTo>
                  <a:pt x="5824" y="68823"/>
                  <a:pt x="34400" y="1618"/>
                  <a:pt x="35987" y="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98378668-27A0-1C57-FE1F-DF2B9E7E187E}"/>
              </a:ext>
            </a:extLst>
          </p:cNvPr>
          <p:cNvSpPr/>
          <p:nvPr/>
        </p:nvSpPr>
        <p:spPr>
          <a:xfrm>
            <a:off x="2981312" y="3365241"/>
            <a:ext cx="85936" cy="202142"/>
          </a:xfrm>
          <a:custGeom>
            <a:avLst/>
            <a:gdLst>
              <a:gd name="connsiteX0" fmla="*/ 13 w 85936"/>
              <a:gd name="connsiteY0" fmla="*/ 259 h 202142"/>
              <a:gd name="connsiteX1" fmla="*/ 79388 w 85936"/>
              <a:gd name="connsiteY1" fmla="*/ 193934 h 202142"/>
              <a:gd name="connsiteX2" fmla="*/ 73038 w 85936"/>
              <a:gd name="connsiteY2" fmla="*/ 152659 h 202142"/>
              <a:gd name="connsiteX3" fmla="*/ 13 w 85936"/>
              <a:gd name="connsiteY3" fmla="*/ 259 h 20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6" h="202142">
                <a:moveTo>
                  <a:pt x="13" y="259"/>
                </a:moveTo>
                <a:cubicBezTo>
                  <a:pt x="1071" y="7138"/>
                  <a:pt x="67217" y="168534"/>
                  <a:pt x="79388" y="193934"/>
                </a:cubicBezTo>
                <a:cubicBezTo>
                  <a:pt x="91559" y="219334"/>
                  <a:pt x="85209" y="180176"/>
                  <a:pt x="73038" y="152659"/>
                </a:cubicBezTo>
                <a:cubicBezTo>
                  <a:pt x="60867" y="125142"/>
                  <a:pt x="-1045" y="-6620"/>
                  <a:pt x="13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25C696DB-39CA-52AE-069D-929A7671357C}"/>
              </a:ext>
            </a:extLst>
          </p:cNvPr>
          <p:cNvSpPr/>
          <p:nvPr/>
        </p:nvSpPr>
        <p:spPr>
          <a:xfrm>
            <a:off x="3028894" y="2886002"/>
            <a:ext cx="127979" cy="100218"/>
          </a:xfrm>
          <a:custGeom>
            <a:avLst/>
            <a:gdLst>
              <a:gd name="connsiteX0" fmla="*/ 56 w 127979"/>
              <a:gd name="connsiteY0" fmla="*/ 73 h 100218"/>
              <a:gd name="connsiteX1" fmla="*/ 120706 w 127979"/>
              <a:gd name="connsiteY1" fmla="*/ 95323 h 100218"/>
              <a:gd name="connsiteX2" fmla="*/ 104831 w 127979"/>
              <a:gd name="connsiteY2" fmla="*/ 79448 h 100218"/>
              <a:gd name="connsiteX3" fmla="*/ 56 w 127979"/>
              <a:gd name="connsiteY3" fmla="*/ 73 h 10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979" h="100218">
                <a:moveTo>
                  <a:pt x="56" y="73"/>
                </a:moveTo>
                <a:cubicBezTo>
                  <a:pt x="2702" y="2719"/>
                  <a:pt x="120706" y="95323"/>
                  <a:pt x="120706" y="95323"/>
                </a:cubicBezTo>
                <a:cubicBezTo>
                  <a:pt x="138169" y="108552"/>
                  <a:pt x="120706" y="92148"/>
                  <a:pt x="104831" y="79448"/>
                </a:cubicBezTo>
                <a:cubicBezTo>
                  <a:pt x="88956" y="66748"/>
                  <a:pt x="-2590" y="-2573"/>
                  <a:pt x="56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3C763519-576E-5A08-173E-FC29AC6790A5}"/>
              </a:ext>
            </a:extLst>
          </p:cNvPr>
          <p:cNvSpPr/>
          <p:nvPr/>
        </p:nvSpPr>
        <p:spPr>
          <a:xfrm>
            <a:off x="3402800" y="2789648"/>
            <a:ext cx="100582" cy="120016"/>
          </a:xfrm>
          <a:custGeom>
            <a:avLst/>
            <a:gdLst>
              <a:gd name="connsiteX0" fmla="*/ 99225 w 100582"/>
              <a:gd name="connsiteY0" fmla="*/ 1177 h 120016"/>
              <a:gd name="connsiteX1" fmla="*/ 800 w 100582"/>
              <a:gd name="connsiteY1" fmla="*/ 118652 h 120016"/>
              <a:gd name="connsiteX2" fmla="*/ 54775 w 100582"/>
              <a:gd name="connsiteY2" fmla="*/ 61502 h 120016"/>
              <a:gd name="connsiteX3" fmla="*/ 99225 w 100582"/>
              <a:gd name="connsiteY3" fmla="*/ 1177 h 1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120016">
                <a:moveTo>
                  <a:pt x="99225" y="1177"/>
                </a:moveTo>
                <a:cubicBezTo>
                  <a:pt x="90229" y="10702"/>
                  <a:pt x="8208" y="108598"/>
                  <a:pt x="800" y="118652"/>
                </a:cubicBezTo>
                <a:cubicBezTo>
                  <a:pt x="-6608" y="128706"/>
                  <a:pt x="39429" y="80552"/>
                  <a:pt x="54775" y="61502"/>
                </a:cubicBezTo>
                <a:cubicBezTo>
                  <a:pt x="70121" y="42452"/>
                  <a:pt x="108221" y="-8348"/>
                  <a:pt x="99225" y="1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02F84325-7B06-8642-3288-CCA9880499AC}"/>
              </a:ext>
            </a:extLst>
          </p:cNvPr>
          <p:cNvSpPr/>
          <p:nvPr/>
        </p:nvSpPr>
        <p:spPr>
          <a:xfrm>
            <a:off x="3613149" y="2781300"/>
            <a:ext cx="227028" cy="32940"/>
          </a:xfrm>
          <a:custGeom>
            <a:avLst/>
            <a:gdLst>
              <a:gd name="connsiteX0" fmla="*/ 1 w 227028"/>
              <a:gd name="connsiteY0" fmla="*/ 31750 h 32940"/>
              <a:gd name="connsiteX1" fmla="*/ 184151 w 227028"/>
              <a:gd name="connsiteY1" fmla="*/ 22225 h 32940"/>
              <a:gd name="connsiteX2" fmla="*/ 139701 w 227028"/>
              <a:gd name="connsiteY2" fmla="*/ 0 h 32940"/>
              <a:gd name="connsiteX3" fmla="*/ 225426 w 227028"/>
              <a:gd name="connsiteY3" fmla="*/ 22225 h 32940"/>
              <a:gd name="connsiteX4" fmla="*/ 180976 w 227028"/>
              <a:gd name="connsiteY4" fmla="*/ 31750 h 32940"/>
              <a:gd name="connsiteX5" fmla="*/ 1 w 227028"/>
              <a:gd name="connsiteY5" fmla="*/ 31750 h 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28" h="32940">
                <a:moveTo>
                  <a:pt x="1" y="31750"/>
                </a:moveTo>
                <a:cubicBezTo>
                  <a:pt x="530" y="30163"/>
                  <a:pt x="160868" y="27517"/>
                  <a:pt x="184151" y="22225"/>
                </a:cubicBezTo>
                <a:cubicBezTo>
                  <a:pt x="207434" y="16933"/>
                  <a:pt x="132822" y="0"/>
                  <a:pt x="139701" y="0"/>
                </a:cubicBezTo>
                <a:cubicBezTo>
                  <a:pt x="146580" y="0"/>
                  <a:pt x="218547" y="16933"/>
                  <a:pt x="225426" y="22225"/>
                </a:cubicBezTo>
                <a:cubicBezTo>
                  <a:pt x="232305" y="27517"/>
                  <a:pt x="216959" y="30162"/>
                  <a:pt x="180976" y="31750"/>
                </a:cubicBezTo>
                <a:cubicBezTo>
                  <a:pt x="144993" y="33338"/>
                  <a:pt x="-528" y="33337"/>
                  <a:pt x="1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E6E28AF7-F0DB-4D7D-4EF1-DF63E2B5D69E}"/>
              </a:ext>
            </a:extLst>
          </p:cNvPr>
          <p:cNvSpPr/>
          <p:nvPr/>
        </p:nvSpPr>
        <p:spPr>
          <a:xfrm>
            <a:off x="3793916" y="3362333"/>
            <a:ext cx="172529" cy="490430"/>
          </a:xfrm>
          <a:custGeom>
            <a:avLst/>
            <a:gdLst>
              <a:gd name="connsiteX0" fmla="*/ 171659 w 172529"/>
              <a:gd name="connsiteY0" fmla="*/ 3167 h 490430"/>
              <a:gd name="connsiteX1" fmla="*/ 3384 w 172529"/>
              <a:gd name="connsiteY1" fmla="*/ 482592 h 490430"/>
              <a:gd name="connsiteX2" fmla="*/ 66884 w 172529"/>
              <a:gd name="connsiteY2" fmla="*/ 282567 h 490430"/>
              <a:gd name="connsiteX3" fmla="*/ 171659 w 172529"/>
              <a:gd name="connsiteY3" fmla="*/ 3167 h 49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29" h="490430">
                <a:moveTo>
                  <a:pt x="171659" y="3167"/>
                </a:moveTo>
                <a:cubicBezTo>
                  <a:pt x="161076" y="36505"/>
                  <a:pt x="20847" y="436025"/>
                  <a:pt x="3384" y="482592"/>
                </a:cubicBezTo>
                <a:cubicBezTo>
                  <a:pt x="-14079" y="529159"/>
                  <a:pt x="40426" y="356121"/>
                  <a:pt x="66884" y="282567"/>
                </a:cubicBezTo>
                <a:cubicBezTo>
                  <a:pt x="93342" y="209013"/>
                  <a:pt x="182242" y="-30171"/>
                  <a:pt x="171659" y="31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0718B56A-1C93-6811-3417-84EF10D3D167}"/>
              </a:ext>
            </a:extLst>
          </p:cNvPr>
          <p:cNvSpPr/>
          <p:nvPr/>
        </p:nvSpPr>
        <p:spPr>
          <a:xfrm>
            <a:off x="3590508" y="3844442"/>
            <a:ext cx="240320" cy="255145"/>
          </a:xfrm>
          <a:custGeom>
            <a:avLst/>
            <a:gdLst>
              <a:gd name="connsiteX0" fmla="*/ 235367 w 240320"/>
              <a:gd name="connsiteY0" fmla="*/ 25883 h 255145"/>
              <a:gd name="connsiteX1" fmla="*/ 6767 w 240320"/>
              <a:gd name="connsiteY1" fmla="*/ 248133 h 255145"/>
              <a:gd name="connsiteX2" fmla="*/ 70267 w 240320"/>
              <a:gd name="connsiteY2" fmla="*/ 181458 h 255145"/>
              <a:gd name="connsiteX3" fmla="*/ 171867 w 240320"/>
              <a:gd name="connsiteY3" fmla="*/ 483 h 255145"/>
              <a:gd name="connsiteX4" fmla="*/ 25817 w 240320"/>
              <a:gd name="connsiteY4" fmla="*/ 241783 h 255145"/>
              <a:gd name="connsiteX5" fmla="*/ 152817 w 240320"/>
              <a:gd name="connsiteY5" fmla="*/ 95733 h 255145"/>
              <a:gd name="connsiteX6" fmla="*/ 235367 w 240320"/>
              <a:gd name="connsiteY6" fmla="*/ 25883 h 25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20" h="255145">
                <a:moveTo>
                  <a:pt x="235367" y="25883"/>
                </a:moveTo>
                <a:cubicBezTo>
                  <a:pt x="211025" y="51283"/>
                  <a:pt x="34284" y="222204"/>
                  <a:pt x="6767" y="248133"/>
                </a:cubicBezTo>
                <a:cubicBezTo>
                  <a:pt x="-20750" y="274062"/>
                  <a:pt x="42750" y="222733"/>
                  <a:pt x="70267" y="181458"/>
                </a:cubicBezTo>
                <a:cubicBezTo>
                  <a:pt x="97784" y="140183"/>
                  <a:pt x="179275" y="-9571"/>
                  <a:pt x="171867" y="483"/>
                </a:cubicBezTo>
                <a:cubicBezTo>
                  <a:pt x="164459" y="10537"/>
                  <a:pt x="28992" y="225908"/>
                  <a:pt x="25817" y="241783"/>
                </a:cubicBezTo>
                <a:cubicBezTo>
                  <a:pt x="22642" y="257658"/>
                  <a:pt x="117363" y="132775"/>
                  <a:pt x="152817" y="95733"/>
                </a:cubicBezTo>
                <a:cubicBezTo>
                  <a:pt x="188271" y="58691"/>
                  <a:pt x="259709" y="483"/>
                  <a:pt x="235367" y="258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F89A9812-1AC2-95A0-76AA-23F1BF5D9B68}"/>
              </a:ext>
            </a:extLst>
          </p:cNvPr>
          <p:cNvSpPr/>
          <p:nvPr/>
        </p:nvSpPr>
        <p:spPr>
          <a:xfrm>
            <a:off x="2911460" y="3657597"/>
            <a:ext cx="63584" cy="165106"/>
          </a:xfrm>
          <a:custGeom>
            <a:avLst/>
            <a:gdLst>
              <a:gd name="connsiteX0" fmla="*/ 15 w 63584"/>
              <a:gd name="connsiteY0" fmla="*/ 3 h 165106"/>
              <a:gd name="connsiteX1" fmla="*/ 57165 w 63584"/>
              <a:gd name="connsiteY1" fmla="*/ 82553 h 165106"/>
              <a:gd name="connsiteX2" fmla="*/ 38115 w 63584"/>
              <a:gd name="connsiteY2" fmla="*/ 165103 h 165106"/>
              <a:gd name="connsiteX3" fmla="*/ 63515 w 63584"/>
              <a:gd name="connsiteY3" fmla="*/ 85728 h 165106"/>
              <a:gd name="connsiteX4" fmla="*/ 15 w 63584"/>
              <a:gd name="connsiteY4" fmla="*/ 3 h 16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84" h="165106">
                <a:moveTo>
                  <a:pt x="15" y="3"/>
                </a:moveTo>
                <a:cubicBezTo>
                  <a:pt x="-1043" y="-526"/>
                  <a:pt x="50815" y="55036"/>
                  <a:pt x="57165" y="82553"/>
                </a:cubicBezTo>
                <a:cubicBezTo>
                  <a:pt x="63515" y="110070"/>
                  <a:pt x="37057" y="164574"/>
                  <a:pt x="38115" y="165103"/>
                </a:cubicBezTo>
                <a:cubicBezTo>
                  <a:pt x="39173" y="165632"/>
                  <a:pt x="65102" y="108482"/>
                  <a:pt x="63515" y="85728"/>
                </a:cubicBezTo>
                <a:cubicBezTo>
                  <a:pt x="61928" y="62974"/>
                  <a:pt x="1073" y="532"/>
                  <a:pt x="15" y="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A5CD5F2D-1DD4-AB5D-4247-2A6C7AF71138}"/>
              </a:ext>
            </a:extLst>
          </p:cNvPr>
          <p:cNvSpPr/>
          <p:nvPr/>
        </p:nvSpPr>
        <p:spPr>
          <a:xfrm>
            <a:off x="2943114" y="3876522"/>
            <a:ext cx="121592" cy="130974"/>
          </a:xfrm>
          <a:custGeom>
            <a:avLst/>
            <a:gdLst>
              <a:gd name="connsiteX0" fmla="*/ 111 w 121592"/>
              <a:gd name="connsiteY0" fmla="*/ 153 h 130974"/>
              <a:gd name="connsiteX1" fmla="*/ 82661 w 121592"/>
              <a:gd name="connsiteY1" fmla="*/ 82703 h 130974"/>
              <a:gd name="connsiteX2" fmla="*/ 120761 w 121592"/>
              <a:gd name="connsiteY2" fmla="*/ 130328 h 130974"/>
              <a:gd name="connsiteX3" fmla="*/ 101711 w 121592"/>
              <a:gd name="connsiteY3" fmla="*/ 104928 h 130974"/>
              <a:gd name="connsiteX4" fmla="*/ 111 w 121592"/>
              <a:gd name="connsiteY4" fmla="*/ 153 h 13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92" h="130974">
                <a:moveTo>
                  <a:pt x="111" y="153"/>
                </a:moveTo>
                <a:cubicBezTo>
                  <a:pt x="-3064" y="-3551"/>
                  <a:pt x="62553" y="61007"/>
                  <a:pt x="82661" y="82703"/>
                </a:cubicBezTo>
                <a:cubicBezTo>
                  <a:pt x="102769" y="104399"/>
                  <a:pt x="117586" y="126624"/>
                  <a:pt x="120761" y="130328"/>
                </a:cubicBezTo>
                <a:cubicBezTo>
                  <a:pt x="123936" y="134032"/>
                  <a:pt x="118115" y="121332"/>
                  <a:pt x="101711" y="104928"/>
                </a:cubicBezTo>
                <a:cubicBezTo>
                  <a:pt x="85307" y="88524"/>
                  <a:pt x="3286" y="3857"/>
                  <a:pt x="111" y="1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88417B85-387E-2198-F546-74B6365FA822}"/>
              </a:ext>
            </a:extLst>
          </p:cNvPr>
          <p:cNvSpPr/>
          <p:nvPr/>
        </p:nvSpPr>
        <p:spPr>
          <a:xfrm>
            <a:off x="3521075" y="3844925"/>
            <a:ext cx="137023" cy="60401"/>
          </a:xfrm>
          <a:custGeom>
            <a:avLst/>
            <a:gdLst>
              <a:gd name="connsiteX0" fmla="*/ 0 w 137023"/>
              <a:gd name="connsiteY0" fmla="*/ 0 h 60401"/>
              <a:gd name="connsiteX1" fmla="*/ 60325 w 137023"/>
              <a:gd name="connsiteY1" fmla="*/ 28575 h 60401"/>
              <a:gd name="connsiteX2" fmla="*/ 136525 w 137023"/>
              <a:gd name="connsiteY2" fmla="*/ 60325 h 60401"/>
              <a:gd name="connsiteX3" fmla="*/ 95250 w 137023"/>
              <a:gd name="connsiteY3" fmla="*/ 38100 h 60401"/>
              <a:gd name="connsiteX4" fmla="*/ 0 w 137023"/>
              <a:gd name="connsiteY4" fmla="*/ 0 h 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23" h="60401">
                <a:moveTo>
                  <a:pt x="0" y="0"/>
                </a:moveTo>
                <a:cubicBezTo>
                  <a:pt x="18785" y="9260"/>
                  <a:pt x="37571" y="18521"/>
                  <a:pt x="60325" y="28575"/>
                </a:cubicBezTo>
                <a:cubicBezTo>
                  <a:pt x="83079" y="38629"/>
                  <a:pt x="130704" y="58738"/>
                  <a:pt x="136525" y="60325"/>
                </a:cubicBezTo>
                <a:cubicBezTo>
                  <a:pt x="142346" y="61913"/>
                  <a:pt x="95250" y="38100"/>
                  <a:pt x="95250" y="381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163A1E19-E40E-3215-8BC7-8E00C6F8C1D9}"/>
              </a:ext>
            </a:extLst>
          </p:cNvPr>
          <p:cNvSpPr/>
          <p:nvPr/>
        </p:nvSpPr>
        <p:spPr>
          <a:xfrm>
            <a:off x="3247918" y="2682528"/>
            <a:ext cx="80336" cy="137721"/>
          </a:xfrm>
          <a:custGeom>
            <a:avLst/>
            <a:gdLst>
              <a:gd name="connsiteX0" fmla="*/ 107 w 80336"/>
              <a:gd name="connsiteY0" fmla="*/ 347 h 137721"/>
              <a:gd name="connsiteX1" fmla="*/ 76307 w 80336"/>
              <a:gd name="connsiteY1" fmla="*/ 133697 h 137721"/>
              <a:gd name="connsiteX2" fmla="*/ 60432 w 80336"/>
              <a:gd name="connsiteY2" fmla="*/ 95597 h 137721"/>
              <a:gd name="connsiteX3" fmla="*/ 107 w 80336"/>
              <a:gd name="connsiteY3" fmla="*/ 347 h 13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36" h="137721">
                <a:moveTo>
                  <a:pt x="107" y="347"/>
                </a:moveTo>
                <a:cubicBezTo>
                  <a:pt x="2753" y="6697"/>
                  <a:pt x="66253" y="117822"/>
                  <a:pt x="76307" y="133697"/>
                </a:cubicBezTo>
                <a:cubicBezTo>
                  <a:pt x="86361" y="149572"/>
                  <a:pt x="76307" y="114647"/>
                  <a:pt x="60432" y="95597"/>
                </a:cubicBezTo>
                <a:cubicBezTo>
                  <a:pt x="44557" y="76547"/>
                  <a:pt x="-2539" y="-6003"/>
                  <a:pt x="107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33B82743-A7DF-ADBA-B692-E446B0D50C34}"/>
              </a:ext>
            </a:extLst>
          </p:cNvPr>
          <p:cNvSpPr/>
          <p:nvPr/>
        </p:nvSpPr>
        <p:spPr>
          <a:xfrm>
            <a:off x="3197188" y="4249717"/>
            <a:ext cx="176801" cy="163533"/>
          </a:xfrm>
          <a:custGeom>
            <a:avLst/>
            <a:gdLst>
              <a:gd name="connsiteX0" fmla="*/ 37 w 176801"/>
              <a:gd name="connsiteY0" fmla="*/ 4783 h 163533"/>
              <a:gd name="connsiteX1" fmla="*/ 101637 w 176801"/>
              <a:gd name="connsiteY1" fmla="*/ 65108 h 163533"/>
              <a:gd name="connsiteX2" fmla="*/ 98462 w 176801"/>
              <a:gd name="connsiteY2" fmla="*/ 46058 h 163533"/>
              <a:gd name="connsiteX3" fmla="*/ 44487 w 176801"/>
              <a:gd name="connsiteY3" fmla="*/ 103208 h 163533"/>
              <a:gd name="connsiteX4" fmla="*/ 6387 w 176801"/>
              <a:gd name="connsiteY4" fmla="*/ 163533 h 163533"/>
              <a:gd name="connsiteX5" fmla="*/ 44487 w 176801"/>
              <a:gd name="connsiteY5" fmla="*/ 103208 h 163533"/>
              <a:gd name="connsiteX6" fmla="*/ 174662 w 176801"/>
              <a:gd name="connsiteY6" fmla="*/ 1608 h 163533"/>
              <a:gd name="connsiteX7" fmla="*/ 114337 w 176801"/>
              <a:gd name="connsiteY7" fmla="*/ 39708 h 163533"/>
              <a:gd name="connsiteX8" fmla="*/ 37 w 176801"/>
              <a:gd name="connsiteY8" fmla="*/ 4783 h 16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801" h="163533">
                <a:moveTo>
                  <a:pt x="37" y="4783"/>
                </a:moveTo>
                <a:cubicBezTo>
                  <a:pt x="-2080" y="9016"/>
                  <a:pt x="85233" y="58229"/>
                  <a:pt x="101637" y="65108"/>
                </a:cubicBezTo>
                <a:cubicBezTo>
                  <a:pt x="118041" y="71987"/>
                  <a:pt x="107987" y="39708"/>
                  <a:pt x="98462" y="46058"/>
                </a:cubicBezTo>
                <a:cubicBezTo>
                  <a:pt x="88937" y="52408"/>
                  <a:pt x="59833" y="83629"/>
                  <a:pt x="44487" y="103208"/>
                </a:cubicBezTo>
                <a:cubicBezTo>
                  <a:pt x="29141" y="122787"/>
                  <a:pt x="6387" y="163533"/>
                  <a:pt x="6387" y="163533"/>
                </a:cubicBezTo>
                <a:cubicBezTo>
                  <a:pt x="6387" y="163533"/>
                  <a:pt x="16441" y="130195"/>
                  <a:pt x="44487" y="103208"/>
                </a:cubicBezTo>
                <a:cubicBezTo>
                  <a:pt x="72533" y="76221"/>
                  <a:pt x="163020" y="12191"/>
                  <a:pt x="174662" y="1608"/>
                </a:cubicBezTo>
                <a:cubicBezTo>
                  <a:pt x="186304" y="-8975"/>
                  <a:pt x="148204" y="36004"/>
                  <a:pt x="114337" y="39708"/>
                </a:cubicBezTo>
                <a:cubicBezTo>
                  <a:pt x="80470" y="43412"/>
                  <a:pt x="2154" y="550"/>
                  <a:pt x="37" y="47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1CFB80F2-ECFF-9A73-40BF-36AA7668EF65}"/>
              </a:ext>
            </a:extLst>
          </p:cNvPr>
          <p:cNvSpPr/>
          <p:nvPr/>
        </p:nvSpPr>
        <p:spPr>
          <a:xfrm>
            <a:off x="3306159" y="4217691"/>
            <a:ext cx="295188" cy="146854"/>
          </a:xfrm>
          <a:custGeom>
            <a:avLst/>
            <a:gdLst>
              <a:gd name="connsiteX0" fmla="*/ 2191 w 295188"/>
              <a:gd name="connsiteY0" fmla="*/ 144759 h 146854"/>
              <a:gd name="connsiteX1" fmla="*/ 160941 w 295188"/>
              <a:gd name="connsiteY1" fmla="*/ 17759 h 146854"/>
              <a:gd name="connsiteX2" fmla="*/ 97441 w 295188"/>
              <a:gd name="connsiteY2" fmla="*/ 39984 h 146854"/>
              <a:gd name="connsiteX3" fmla="*/ 167291 w 295188"/>
              <a:gd name="connsiteY3" fmla="*/ 8234 h 146854"/>
              <a:gd name="connsiteX4" fmla="*/ 294291 w 295188"/>
              <a:gd name="connsiteY4" fmla="*/ 8234 h 146854"/>
              <a:gd name="connsiteX5" fmla="*/ 218091 w 295188"/>
              <a:gd name="connsiteY5" fmla="*/ 1884 h 146854"/>
              <a:gd name="connsiteX6" fmla="*/ 106966 w 295188"/>
              <a:gd name="connsiteY6" fmla="*/ 46334 h 146854"/>
              <a:gd name="connsiteX7" fmla="*/ 59341 w 295188"/>
              <a:gd name="connsiteY7" fmla="*/ 116184 h 146854"/>
              <a:gd name="connsiteX8" fmla="*/ 68866 w 295188"/>
              <a:gd name="connsiteY8" fmla="*/ 128884 h 146854"/>
              <a:gd name="connsiteX9" fmla="*/ 68866 w 295188"/>
              <a:gd name="connsiteY9" fmla="*/ 97134 h 146854"/>
              <a:gd name="connsiteX10" fmla="*/ 2191 w 295188"/>
              <a:gd name="connsiteY10" fmla="*/ 144759 h 14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188" h="146854">
                <a:moveTo>
                  <a:pt x="2191" y="144759"/>
                </a:moveTo>
                <a:cubicBezTo>
                  <a:pt x="17537" y="131530"/>
                  <a:pt x="145066" y="35221"/>
                  <a:pt x="160941" y="17759"/>
                </a:cubicBezTo>
                <a:cubicBezTo>
                  <a:pt x="176816" y="297"/>
                  <a:pt x="96383" y="41572"/>
                  <a:pt x="97441" y="39984"/>
                </a:cubicBezTo>
                <a:cubicBezTo>
                  <a:pt x="98499" y="38396"/>
                  <a:pt x="134483" y="13526"/>
                  <a:pt x="167291" y="8234"/>
                </a:cubicBezTo>
                <a:cubicBezTo>
                  <a:pt x="200099" y="2942"/>
                  <a:pt x="285824" y="9292"/>
                  <a:pt x="294291" y="8234"/>
                </a:cubicBezTo>
                <a:cubicBezTo>
                  <a:pt x="302758" y="7176"/>
                  <a:pt x="249312" y="-4466"/>
                  <a:pt x="218091" y="1884"/>
                </a:cubicBezTo>
                <a:cubicBezTo>
                  <a:pt x="186870" y="8234"/>
                  <a:pt x="133424" y="27284"/>
                  <a:pt x="106966" y="46334"/>
                </a:cubicBezTo>
                <a:cubicBezTo>
                  <a:pt x="80508" y="65384"/>
                  <a:pt x="59341" y="116184"/>
                  <a:pt x="59341" y="116184"/>
                </a:cubicBezTo>
                <a:cubicBezTo>
                  <a:pt x="52991" y="129942"/>
                  <a:pt x="67279" y="132059"/>
                  <a:pt x="68866" y="128884"/>
                </a:cubicBezTo>
                <a:cubicBezTo>
                  <a:pt x="70453" y="125709"/>
                  <a:pt x="81037" y="89726"/>
                  <a:pt x="68866" y="97134"/>
                </a:cubicBezTo>
                <a:cubicBezTo>
                  <a:pt x="56695" y="104542"/>
                  <a:pt x="-13155" y="157988"/>
                  <a:pt x="2191" y="1447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18F28D8F-04A3-148B-D11B-973F9920BF46}"/>
              </a:ext>
            </a:extLst>
          </p:cNvPr>
          <p:cNvSpPr/>
          <p:nvPr/>
        </p:nvSpPr>
        <p:spPr>
          <a:xfrm>
            <a:off x="3518222" y="3403515"/>
            <a:ext cx="66371" cy="127420"/>
          </a:xfrm>
          <a:custGeom>
            <a:avLst/>
            <a:gdLst>
              <a:gd name="connsiteX0" fmla="*/ 66353 w 66371"/>
              <a:gd name="connsiteY0" fmla="*/ 85 h 127420"/>
              <a:gd name="connsiteX1" fmla="*/ 6028 w 66371"/>
              <a:gd name="connsiteY1" fmla="*/ 95335 h 127420"/>
              <a:gd name="connsiteX2" fmla="*/ 2853 w 66371"/>
              <a:gd name="connsiteY2" fmla="*/ 127085 h 127420"/>
              <a:gd name="connsiteX3" fmla="*/ 12378 w 66371"/>
              <a:gd name="connsiteY3" fmla="*/ 79460 h 127420"/>
              <a:gd name="connsiteX4" fmla="*/ 66353 w 66371"/>
              <a:gd name="connsiteY4" fmla="*/ 85 h 12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71" h="127420">
                <a:moveTo>
                  <a:pt x="66353" y="85"/>
                </a:moveTo>
                <a:cubicBezTo>
                  <a:pt x="65295" y="2731"/>
                  <a:pt x="16611" y="74168"/>
                  <a:pt x="6028" y="95335"/>
                </a:cubicBezTo>
                <a:cubicBezTo>
                  <a:pt x="-4555" y="116502"/>
                  <a:pt x="1795" y="129731"/>
                  <a:pt x="2853" y="127085"/>
                </a:cubicBezTo>
                <a:cubicBezTo>
                  <a:pt x="3911" y="124439"/>
                  <a:pt x="1795" y="101685"/>
                  <a:pt x="12378" y="79460"/>
                </a:cubicBezTo>
                <a:cubicBezTo>
                  <a:pt x="22961" y="57235"/>
                  <a:pt x="67411" y="-2561"/>
                  <a:pt x="66353" y="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AE29E565-AA99-1943-ABA6-BD9C65444364}"/>
              </a:ext>
            </a:extLst>
          </p:cNvPr>
          <p:cNvSpPr/>
          <p:nvPr/>
        </p:nvSpPr>
        <p:spPr>
          <a:xfrm>
            <a:off x="3041637" y="2599941"/>
            <a:ext cx="19225" cy="170716"/>
          </a:xfrm>
          <a:custGeom>
            <a:avLst/>
            <a:gdLst>
              <a:gd name="connsiteX0" fmla="*/ 19063 w 19225"/>
              <a:gd name="connsiteY0" fmla="*/ 384 h 170716"/>
              <a:gd name="connsiteX1" fmla="*/ 13 w 19225"/>
              <a:gd name="connsiteY1" fmla="*/ 168659 h 170716"/>
              <a:gd name="connsiteX2" fmla="*/ 15888 w 19225"/>
              <a:gd name="connsiteY2" fmla="*/ 95634 h 170716"/>
              <a:gd name="connsiteX3" fmla="*/ 9538 w 19225"/>
              <a:gd name="connsiteY3" fmla="*/ 121034 h 170716"/>
              <a:gd name="connsiteX4" fmla="*/ 19063 w 19225"/>
              <a:gd name="connsiteY4" fmla="*/ 384 h 17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5" h="170716">
                <a:moveTo>
                  <a:pt x="19063" y="384"/>
                </a:moveTo>
                <a:cubicBezTo>
                  <a:pt x="17475" y="8322"/>
                  <a:pt x="542" y="152784"/>
                  <a:pt x="13" y="168659"/>
                </a:cubicBezTo>
                <a:cubicBezTo>
                  <a:pt x="-516" y="184534"/>
                  <a:pt x="14300" y="103572"/>
                  <a:pt x="15888" y="95634"/>
                </a:cubicBezTo>
                <a:cubicBezTo>
                  <a:pt x="17476" y="87696"/>
                  <a:pt x="9009" y="132146"/>
                  <a:pt x="9538" y="121034"/>
                </a:cubicBezTo>
                <a:cubicBezTo>
                  <a:pt x="10067" y="109922"/>
                  <a:pt x="20651" y="-7554"/>
                  <a:pt x="19063" y="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7EFB8699-05F9-33C4-45DC-A8A05721718B}"/>
              </a:ext>
            </a:extLst>
          </p:cNvPr>
          <p:cNvSpPr/>
          <p:nvPr/>
        </p:nvSpPr>
        <p:spPr>
          <a:xfrm>
            <a:off x="3809995" y="2482667"/>
            <a:ext cx="51698" cy="237574"/>
          </a:xfrm>
          <a:custGeom>
            <a:avLst/>
            <a:gdLst>
              <a:gd name="connsiteX0" fmla="*/ 5 w 51698"/>
              <a:gd name="connsiteY0" fmla="*/ 183 h 237574"/>
              <a:gd name="connsiteX1" fmla="*/ 47630 w 51698"/>
              <a:gd name="connsiteY1" fmla="*/ 225608 h 237574"/>
              <a:gd name="connsiteX2" fmla="*/ 44455 w 51698"/>
              <a:gd name="connsiteY2" fmla="*/ 187508 h 237574"/>
              <a:gd name="connsiteX3" fmla="*/ 5 w 51698"/>
              <a:gd name="connsiteY3" fmla="*/ 183 h 2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8" h="237574">
                <a:moveTo>
                  <a:pt x="5" y="183"/>
                </a:moveTo>
                <a:cubicBezTo>
                  <a:pt x="534" y="6533"/>
                  <a:pt x="40222" y="194387"/>
                  <a:pt x="47630" y="225608"/>
                </a:cubicBezTo>
                <a:cubicBezTo>
                  <a:pt x="55038" y="256829"/>
                  <a:pt x="51334" y="220846"/>
                  <a:pt x="44455" y="187508"/>
                </a:cubicBezTo>
                <a:cubicBezTo>
                  <a:pt x="37576" y="154170"/>
                  <a:pt x="-524" y="-6167"/>
                  <a:pt x="5" y="1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3D2BB1A8-25ED-58FE-C85E-2AF79A23BF9C}"/>
              </a:ext>
            </a:extLst>
          </p:cNvPr>
          <p:cNvSpPr/>
          <p:nvPr/>
        </p:nvSpPr>
        <p:spPr>
          <a:xfrm>
            <a:off x="3495548" y="2222487"/>
            <a:ext cx="96368" cy="147254"/>
          </a:xfrm>
          <a:custGeom>
            <a:avLst/>
            <a:gdLst>
              <a:gd name="connsiteX0" fmla="*/ 127 w 96368"/>
              <a:gd name="connsiteY0" fmla="*/ 13 h 147254"/>
              <a:gd name="connsiteX1" fmla="*/ 66802 w 96368"/>
              <a:gd name="connsiteY1" fmla="*/ 73038 h 147254"/>
              <a:gd name="connsiteX2" fmla="*/ 76327 w 96368"/>
              <a:gd name="connsiteY2" fmla="*/ 146063 h 147254"/>
              <a:gd name="connsiteX3" fmla="*/ 82677 w 96368"/>
              <a:gd name="connsiteY3" fmla="*/ 111138 h 147254"/>
              <a:gd name="connsiteX4" fmla="*/ 95377 w 96368"/>
              <a:gd name="connsiteY4" fmla="*/ 19063 h 147254"/>
              <a:gd name="connsiteX5" fmla="*/ 85852 w 96368"/>
              <a:gd name="connsiteY5" fmla="*/ 66688 h 147254"/>
              <a:gd name="connsiteX6" fmla="*/ 127 w 96368"/>
              <a:gd name="connsiteY6" fmla="*/ 13 h 1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68" h="147254">
                <a:moveTo>
                  <a:pt x="127" y="13"/>
                </a:moveTo>
                <a:cubicBezTo>
                  <a:pt x="-3048" y="1071"/>
                  <a:pt x="54102" y="48696"/>
                  <a:pt x="66802" y="73038"/>
                </a:cubicBezTo>
                <a:cubicBezTo>
                  <a:pt x="79502" y="97380"/>
                  <a:pt x="73681" y="139713"/>
                  <a:pt x="76327" y="146063"/>
                </a:cubicBezTo>
                <a:cubicBezTo>
                  <a:pt x="78973" y="152413"/>
                  <a:pt x="79502" y="132305"/>
                  <a:pt x="82677" y="111138"/>
                </a:cubicBezTo>
                <a:cubicBezTo>
                  <a:pt x="85852" y="89971"/>
                  <a:pt x="94848" y="26471"/>
                  <a:pt x="95377" y="19063"/>
                </a:cubicBezTo>
                <a:cubicBezTo>
                  <a:pt x="95906" y="11655"/>
                  <a:pt x="100140" y="71451"/>
                  <a:pt x="85852" y="66688"/>
                </a:cubicBezTo>
                <a:cubicBezTo>
                  <a:pt x="71564" y="61925"/>
                  <a:pt x="3302" y="-1045"/>
                  <a:pt x="127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160F4651-6D01-F804-B9BD-F960787E89DF}"/>
              </a:ext>
            </a:extLst>
          </p:cNvPr>
          <p:cNvSpPr/>
          <p:nvPr/>
        </p:nvSpPr>
        <p:spPr>
          <a:xfrm>
            <a:off x="2821984" y="2231894"/>
            <a:ext cx="130804" cy="195382"/>
          </a:xfrm>
          <a:custGeom>
            <a:avLst/>
            <a:gdLst>
              <a:gd name="connsiteX0" fmla="*/ 130766 w 130804"/>
              <a:gd name="connsiteY0" fmla="*/ 131 h 195382"/>
              <a:gd name="connsiteX1" fmla="*/ 29166 w 130804"/>
              <a:gd name="connsiteY1" fmla="*/ 127131 h 195382"/>
              <a:gd name="connsiteX2" fmla="*/ 29166 w 130804"/>
              <a:gd name="connsiteY2" fmla="*/ 193806 h 195382"/>
              <a:gd name="connsiteX3" fmla="*/ 591 w 130804"/>
              <a:gd name="connsiteY3" fmla="*/ 63631 h 195382"/>
              <a:gd name="connsiteX4" fmla="*/ 16466 w 130804"/>
              <a:gd name="connsiteY4" fmla="*/ 152531 h 195382"/>
              <a:gd name="connsiteX5" fmla="*/ 130766 w 130804"/>
              <a:gd name="connsiteY5" fmla="*/ 131 h 19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804" h="195382">
                <a:moveTo>
                  <a:pt x="130766" y="131"/>
                </a:moveTo>
                <a:cubicBezTo>
                  <a:pt x="132883" y="-4102"/>
                  <a:pt x="46099" y="94852"/>
                  <a:pt x="29166" y="127131"/>
                </a:cubicBezTo>
                <a:cubicBezTo>
                  <a:pt x="12233" y="159410"/>
                  <a:pt x="33928" y="204389"/>
                  <a:pt x="29166" y="193806"/>
                </a:cubicBezTo>
                <a:cubicBezTo>
                  <a:pt x="24403" y="183223"/>
                  <a:pt x="2708" y="70510"/>
                  <a:pt x="591" y="63631"/>
                </a:cubicBezTo>
                <a:cubicBezTo>
                  <a:pt x="-1526" y="56752"/>
                  <a:pt x="1649" y="158881"/>
                  <a:pt x="16466" y="152531"/>
                </a:cubicBezTo>
                <a:cubicBezTo>
                  <a:pt x="31283" y="146181"/>
                  <a:pt x="128649" y="4364"/>
                  <a:pt x="130766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0FC0B7B0-30AA-8EEF-B219-4097EAE40EA2}"/>
              </a:ext>
            </a:extLst>
          </p:cNvPr>
          <p:cNvSpPr/>
          <p:nvPr/>
        </p:nvSpPr>
        <p:spPr>
          <a:xfrm>
            <a:off x="3374071" y="4461950"/>
            <a:ext cx="311437" cy="529283"/>
          </a:xfrm>
          <a:custGeom>
            <a:avLst/>
            <a:gdLst>
              <a:gd name="connsiteX0" fmla="*/ 954 w 311437"/>
              <a:gd name="connsiteY0" fmla="*/ 2100 h 529283"/>
              <a:gd name="connsiteX1" fmla="*/ 302579 w 311437"/>
              <a:gd name="connsiteY1" fmla="*/ 516450 h 529283"/>
              <a:gd name="connsiteX2" fmla="*/ 210504 w 311437"/>
              <a:gd name="connsiteY2" fmla="*/ 341825 h 529283"/>
              <a:gd name="connsiteX3" fmla="*/ 954 w 311437"/>
              <a:gd name="connsiteY3" fmla="*/ 2100 h 5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37" h="529283">
                <a:moveTo>
                  <a:pt x="954" y="2100"/>
                </a:moveTo>
                <a:cubicBezTo>
                  <a:pt x="16300" y="31204"/>
                  <a:pt x="267654" y="459829"/>
                  <a:pt x="302579" y="516450"/>
                </a:cubicBezTo>
                <a:cubicBezTo>
                  <a:pt x="337504" y="573071"/>
                  <a:pt x="261304" y="429138"/>
                  <a:pt x="210504" y="341825"/>
                </a:cubicBezTo>
                <a:cubicBezTo>
                  <a:pt x="159704" y="254513"/>
                  <a:pt x="-14392" y="-27004"/>
                  <a:pt x="954" y="21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8A78B94A-BC5C-C034-1DCB-F1CD62D12A31}"/>
              </a:ext>
            </a:extLst>
          </p:cNvPr>
          <p:cNvSpPr/>
          <p:nvPr/>
        </p:nvSpPr>
        <p:spPr>
          <a:xfrm>
            <a:off x="2478975" y="4392996"/>
            <a:ext cx="693876" cy="463490"/>
          </a:xfrm>
          <a:custGeom>
            <a:avLst/>
            <a:gdLst>
              <a:gd name="connsiteX0" fmla="*/ 692850 w 693876"/>
              <a:gd name="connsiteY0" fmla="*/ 1204 h 463490"/>
              <a:gd name="connsiteX1" fmla="*/ 245175 w 693876"/>
              <a:gd name="connsiteY1" fmla="*/ 286954 h 463490"/>
              <a:gd name="connsiteX2" fmla="*/ 267400 w 693876"/>
              <a:gd name="connsiteY2" fmla="*/ 267904 h 463490"/>
              <a:gd name="connsiteX3" fmla="*/ 3875 w 693876"/>
              <a:gd name="connsiteY3" fmla="*/ 461579 h 463490"/>
              <a:gd name="connsiteX4" fmla="*/ 499175 w 693876"/>
              <a:gd name="connsiteY4" fmla="*/ 131379 h 463490"/>
              <a:gd name="connsiteX5" fmla="*/ 372175 w 693876"/>
              <a:gd name="connsiteY5" fmla="*/ 182179 h 463490"/>
              <a:gd name="connsiteX6" fmla="*/ 692850 w 693876"/>
              <a:gd name="connsiteY6" fmla="*/ 1204 h 46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876" h="463490">
                <a:moveTo>
                  <a:pt x="692850" y="1204"/>
                </a:moveTo>
                <a:cubicBezTo>
                  <a:pt x="671683" y="18666"/>
                  <a:pt x="316083" y="242504"/>
                  <a:pt x="245175" y="286954"/>
                </a:cubicBezTo>
                <a:cubicBezTo>
                  <a:pt x="174267" y="331404"/>
                  <a:pt x="307617" y="238800"/>
                  <a:pt x="267400" y="267904"/>
                </a:cubicBezTo>
                <a:cubicBezTo>
                  <a:pt x="227183" y="297008"/>
                  <a:pt x="-34754" y="484333"/>
                  <a:pt x="3875" y="461579"/>
                </a:cubicBezTo>
                <a:cubicBezTo>
                  <a:pt x="42504" y="438825"/>
                  <a:pt x="437792" y="177946"/>
                  <a:pt x="499175" y="131379"/>
                </a:cubicBezTo>
                <a:cubicBezTo>
                  <a:pt x="560558" y="84812"/>
                  <a:pt x="343071" y="202817"/>
                  <a:pt x="372175" y="182179"/>
                </a:cubicBezTo>
                <a:cubicBezTo>
                  <a:pt x="401279" y="161542"/>
                  <a:pt x="714017" y="-16258"/>
                  <a:pt x="692850" y="12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8B570A9E-E31A-B6E8-5959-CA456A501ADA}"/>
              </a:ext>
            </a:extLst>
          </p:cNvPr>
          <p:cNvSpPr/>
          <p:nvPr/>
        </p:nvSpPr>
        <p:spPr>
          <a:xfrm>
            <a:off x="4571103" y="3752842"/>
            <a:ext cx="1339312" cy="245860"/>
          </a:xfrm>
          <a:custGeom>
            <a:avLst/>
            <a:gdLst>
              <a:gd name="connsiteX0" fmla="*/ 7247 w 1339312"/>
              <a:gd name="connsiteY0" fmla="*/ 8 h 245860"/>
              <a:gd name="connsiteX1" fmla="*/ 886722 w 1339312"/>
              <a:gd name="connsiteY1" fmla="*/ 104783 h 245860"/>
              <a:gd name="connsiteX2" fmla="*/ 781947 w 1339312"/>
              <a:gd name="connsiteY2" fmla="*/ 104783 h 245860"/>
              <a:gd name="connsiteX3" fmla="*/ 1023247 w 1339312"/>
              <a:gd name="connsiteY3" fmla="*/ 107958 h 245860"/>
              <a:gd name="connsiteX4" fmla="*/ 1185172 w 1339312"/>
              <a:gd name="connsiteY4" fmla="*/ 146058 h 245860"/>
              <a:gd name="connsiteX5" fmla="*/ 1166122 w 1339312"/>
              <a:gd name="connsiteY5" fmla="*/ 136533 h 245860"/>
              <a:gd name="connsiteX6" fmla="*/ 1324872 w 1339312"/>
              <a:gd name="connsiteY6" fmla="*/ 244483 h 245860"/>
              <a:gd name="connsiteX7" fmla="*/ 1255022 w 1339312"/>
              <a:gd name="connsiteY7" fmla="*/ 190508 h 245860"/>
              <a:gd name="connsiteX8" fmla="*/ 645422 w 1339312"/>
              <a:gd name="connsiteY8" fmla="*/ 88908 h 245860"/>
              <a:gd name="connsiteX9" fmla="*/ 1134372 w 1339312"/>
              <a:gd name="connsiteY9" fmla="*/ 142883 h 245860"/>
              <a:gd name="connsiteX10" fmla="*/ 654947 w 1339312"/>
              <a:gd name="connsiteY10" fmla="*/ 92083 h 245860"/>
              <a:gd name="connsiteX11" fmla="*/ 315222 w 1339312"/>
              <a:gd name="connsiteY11" fmla="*/ 38108 h 245860"/>
              <a:gd name="connsiteX12" fmla="*/ 461272 w 1339312"/>
              <a:gd name="connsiteY12" fmla="*/ 98433 h 245860"/>
              <a:gd name="connsiteX13" fmla="*/ 7247 w 1339312"/>
              <a:gd name="connsiteY13" fmla="*/ 8 h 2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9312" h="245860">
                <a:moveTo>
                  <a:pt x="7247" y="8"/>
                </a:moveTo>
                <a:cubicBezTo>
                  <a:pt x="78155" y="1066"/>
                  <a:pt x="757605" y="87321"/>
                  <a:pt x="886722" y="104783"/>
                </a:cubicBezTo>
                <a:cubicBezTo>
                  <a:pt x="1015839" y="122245"/>
                  <a:pt x="759193" y="104254"/>
                  <a:pt x="781947" y="104783"/>
                </a:cubicBezTo>
                <a:cubicBezTo>
                  <a:pt x="804701" y="105312"/>
                  <a:pt x="956043" y="101079"/>
                  <a:pt x="1023247" y="107958"/>
                </a:cubicBezTo>
                <a:cubicBezTo>
                  <a:pt x="1090451" y="114837"/>
                  <a:pt x="1185172" y="146058"/>
                  <a:pt x="1185172" y="146058"/>
                </a:cubicBezTo>
                <a:cubicBezTo>
                  <a:pt x="1208984" y="150820"/>
                  <a:pt x="1142839" y="120129"/>
                  <a:pt x="1166122" y="136533"/>
                </a:cubicBezTo>
                <a:cubicBezTo>
                  <a:pt x="1189405" y="152937"/>
                  <a:pt x="1310055" y="235487"/>
                  <a:pt x="1324872" y="244483"/>
                </a:cubicBezTo>
                <a:cubicBezTo>
                  <a:pt x="1339689" y="253479"/>
                  <a:pt x="1368264" y="216437"/>
                  <a:pt x="1255022" y="190508"/>
                </a:cubicBezTo>
                <a:cubicBezTo>
                  <a:pt x="1141780" y="164579"/>
                  <a:pt x="665530" y="96845"/>
                  <a:pt x="645422" y="88908"/>
                </a:cubicBezTo>
                <a:cubicBezTo>
                  <a:pt x="625314" y="80971"/>
                  <a:pt x="1132785" y="142354"/>
                  <a:pt x="1134372" y="142883"/>
                </a:cubicBezTo>
                <a:cubicBezTo>
                  <a:pt x="1135959" y="143412"/>
                  <a:pt x="791472" y="109546"/>
                  <a:pt x="654947" y="92083"/>
                </a:cubicBezTo>
                <a:cubicBezTo>
                  <a:pt x="518422" y="74621"/>
                  <a:pt x="347501" y="37050"/>
                  <a:pt x="315222" y="38108"/>
                </a:cubicBezTo>
                <a:cubicBezTo>
                  <a:pt x="282943" y="39166"/>
                  <a:pt x="514718" y="104783"/>
                  <a:pt x="461272" y="98433"/>
                </a:cubicBezTo>
                <a:cubicBezTo>
                  <a:pt x="407826" y="92083"/>
                  <a:pt x="-63661" y="-1050"/>
                  <a:pt x="7247" y="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4BB48F8B-4862-8518-62EC-2556BF766261}"/>
              </a:ext>
            </a:extLst>
          </p:cNvPr>
          <p:cNvSpPr/>
          <p:nvPr/>
        </p:nvSpPr>
        <p:spPr>
          <a:xfrm>
            <a:off x="3213022" y="4441494"/>
            <a:ext cx="166829" cy="1065649"/>
          </a:xfrm>
          <a:custGeom>
            <a:avLst/>
            <a:gdLst>
              <a:gd name="connsiteX0" fmla="*/ 78 w 166829"/>
              <a:gd name="connsiteY0" fmla="*/ 331 h 1065649"/>
              <a:gd name="connsiteX1" fmla="*/ 123903 w 166829"/>
              <a:gd name="connsiteY1" fmla="*/ 575006 h 1065649"/>
              <a:gd name="connsiteX2" fmla="*/ 123903 w 166829"/>
              <a:gd name="connsiteY2" fmla="*/ 546431 h 1065649"/>
              <a:gd name="connsiteX3" fmla="*/ 114378 w 166829"/>
              <a:gd name="connsiteY3" fmla="*/ 794081 h 1065649"/>
              <a:gd name="connsiteX4" fmla="*/ 114378 w 166829"/>
              <a:gd name="connsiteY4" fmla="*/ 794081 h 1065649"/>
              <a:gd name="connsiteX5" fmla="*/ 165178 w 166829"/>
              <a:gd name="connsiteY5" fmla="*/ 1060781 h 1065649"/>
              <a:gd name="connsiteX6" fmla="*/ 149303 w 166829"/>
              <a:gd name="connsiteY6" fmla="*/ 952831 h 1065649"/>
              <a:gd name="connsiteX7" fmla="*/ 98503 w 166829"/>
              <a:gd name="connsiteY7" fmla="*/ 781381 h 1065649"/>
              <a:gd name="connsiteX8" fmla="*/ 101678 w 166829"/>
              <a:gd name="connsiteY8" fmla="*/ 841706 h 1065649"/>
              <a:gd name="connsiteX9" fmla="*/ 142953 w 166829"/>
              <a:gd name="connsiteY9" fmla="*/ 521031 h 1065649"/>
              <a:gd name="connsiteX10" fmla="*/ 133428 w 166829"/>
              <a:gd name="connsiteY10" fmla="*/ 552781 h 1065649"/>
              <a:gd name="connsiteX11" fmla="*/ 95328 w 166829"/>
              <a:gd name="connsiteY11" fmla="*/ 86056 h 1065649"/>
              <a:gd name="connsiteX12" fmla="*/ 104853 w 166829"/>
              <a:gd name="connsiteY12" fmla="*/ 486106 h 1065649"/>
              <a:gd name="connsiteX13" fmla="*/ 78 w 166829"/>
              <a:gd name="connsiteY13" fmla="*/ 331 h 106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829" h="1065649">
                <a:moveTo>
                  <a:pt x="78" y="331"/>
                </a:moveTo>
                <a:cubicBezTo>
                  <a:pt x="3253" y="15148"/>
                  <a:pt x="103266" y="483989"/>
                  <a:pt x="123903" y="575006"/>
                </a:cubicBezTo>
                <a:cubicBezTo>
                  <a:pt x="144540" y="666023"/>
                  <a:pt x="125490" y="509919"/>
                  <a:pt x="123903" y="546431"/>
                </a:cubicBezTo>
                <a:cubicBezTo>
                  <a:pt x="122316" y="582943"/>
                  <a:pt x="114378" y="794081"/>
                  <a:pt x="114378" y="794081"/>
                </a:cubicBezTo>
                <a:lnTo>
                  <a:pt x="114378" y="794081"/>
                </a:lnTo>
                <a:cubicBezTo>
                  <a:pt x="122845" y="838531"/>
                  <a:pt x="159357" y="1034323"/>
                  <a:pt x="165178" y="1060781"/>
                </a:cubicBezTo>
                <a:cubicBezTo>
                  <a:pt x="170999" y="1087239"/>
                  <a:pt x="160415" y="999398"/>
                  <a:pt x="149303" y="952831"/>
                </a:cubicBezTo>
                <a:cubicBezTo>
                  <a:pt x="138191" y="906264"/>
                  <a:pt x="106440" y="799902"/>
                  <a:pt x="98503" y="781381"/>
                </a:cubicBezTo>
                <a:cubicBezTo>
                  <a:pt x="90566" y="762860"/>
                  <a:pt x="94270" y="885098"/>
                  <a:pt x="101678" y="841706"/>
                </a:cubicBezTo>
                <a:cubicBezTo>
                  <a:pt x="109086" y="798314"/>
                  <a:pt x="137661" y="569185"/>
                  <a:pt x="142953" y="521031"/>
                </a:cubicBezTo>
                <a:cubicBezTo>
                  <a:pt x="148245" y="472877"/>
                  <a:pt x="141365" y="625277"/>
                  <a:pt x="133428" y="552781"/>
                </a:cubicBezTo>
                <a:cubicBezTo>
                  <a:pt x="125491" y="480285"/>
                  <a:pt x="100090" y="97168"/>
                  <a:pt x="95328" y="86056"/>
                </a:cubicBezTo>
                <a:cubicBezTo>
                  <a:pt x="90566" y="74944"/>
                  <a:pt x="118611" y="500394"/>
                  <a:pt x="104853" y="486106"/>
                </a:cubicBezTo>
                <a:cubicBezTo>
                  <a:pt x="91095" y="471818"/>
                  <a:pt x="-3097" y="-14486"/>
                  <a:pt x="78" y="3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357675E6-20D5-EA5E-1868-D17BA7606BA3}"/>
              </a:ext>
            </a:extLst>
          </p:cNvPr>
          <p:cNvSpPr/>
          <p:nvPr/>
        </p:nvSpPr>
        <p:spPr>
          <a:xfrm>
            <a:off x="3022255" y="4426602"/>
            <a:ext cx="134138" cy="471764"/>
          </a:xfrm>
          <a:custGeom>
            <a:avLst/>
            <a:gdLst>
              <a:gd name="connsiteX0" fmla="*/ 133695 w 134138"/>
              <a:gd name="connsiteY0" fmla="*/ 2523 h 471764"/>
              <a:gd name="connsiteX1" fmla="*/ 3520 w 134138"/>
              <a:gd name="connsiteY1" fmla="*/ 462898 h 471764"/>
              <a:gd name="connsiteX2" fmla="*/ 44795 w 134138"/>
              <a:gd name="connsiteY2" fmla="*/ 285098 h 471764"/>
              <a:gd name="connsiteX3" fmla="*/ 133695 w 134138"/>
              <a:gd name="connsiteY3" fmla="*/ 2523 h 47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38" h="471764">
                <a:moveTo>
                  <a:pt x="133695" y="2523"/>
                </a:moveTo>
                <a:cubicBezTo>
                  <a:pt x="126816" y="32156"/>
                  <a:pt x="18337" y="415802"/>
                  <a:pt x="3520" y="462898"/>
                </a:cubicBezTo>
                <a:cubicBezTo>
                  <a:pt x="-11297" y="509994"/>
                  <a:pt x="24158" y="357594"/>
                  <a:pt x="44795" y="285098"/>
                </a:cubicBezTo>
                <a:cubicBezTo>
                  <a:pt x="65432" y="212602"/>
                  <a:pt x="140574" y="-27110"/>
                  <a:pt x="133695" y="2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E54D9500-6C2F-7480-BC8B-6687D7F19A94}"/>
              </a:ext>
            </a:extLst>
          </p:cNvPr>
          <p:cNvSpPr/>
          <p:nvPr/>
        </p:nvSpPr>
        <p:spPr>
          <a:xfrm>
            <a:off x="2936751" y="4825986"/>
            <a:ext cx="157256" cy="476331"/>
          </a:xfrm>
          <a:custGeom>
            <a:avLst/>
            <a:gdLst>
              <a:gd name="connsiteX0" fmla="*/ 25524 w 157256"/>
              <a:gd name="connsiteY0" fmla="*/ 14 h 476331"/>
              <a:gd name="connsiteX1" fmla="*/ 155699 w 157256"/>
              <a:gd name="connsiteY1" fmla="*/ 95264 h 476331"/>
              <a:gd name="connsiteX2" fmla="*/ 98549 w 157256"/>
              <a:gd name="connsiteY2" fmla="*/ 241314 h 476331"/>
              <a:gd name="connsiteX3" fmla="*/ 117599 w 157256"/>
              <a:gd name="connsiteY3" fmla="*/ 193689 h 476331"/>
              <a:gd name="connsiteX4" fmla="*/ 124 w 157256"/>
              <a:gd name="connsiteY4" fmla="*/ 476264 h 476331"/>
              <a:gd name="connsiteX5" fmla="*/ 142999 w 157256"/>
              <a:gd name="connsiteY5" fmla="*/ 165114 h 476331"/>
              <a:gd name="connsiteX6" fmla="*/ 111249 w 157256"/>
              <a:gd name="connsiteY6" fmla="*/ 76214 h 476331"/>
              <a:gd name="connsiteX7" fmla="*/ 142999 w 157256"/>
              <a:gd name="connsiteY7" fmla="*/ 101614 h 476331"/>
              <a:gd name="connsiteX8" fmla="*/ 25524 w 157256"/>
              <a:gd name="connsiteY8" fmla="*/ 14 h 4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56" h="476331">
                <a:moveTo>
                  <a:pt x="25524" y="14"/>
                </a:moveTo>
                <a:cubicBezTo>
                  <a:pt x="27641" y="-1044"/>
                  <a:pt x="143528" y="55047"/>
                  <a:pt x="155699" y="95264"/>
                </a:cubicBezTo>
                <a:cubicBezTo>
                  <a:pt x="167870" y="135481"/>
                  <a:pt x="104899" y="224910"/>
                  <a:pt x="98549" y="241314"/>
                </a:cubicBezTo>
                <a:cubicBezTo>
                  <a:pt x="92199" y="257718"/>
                  <a:pt x="134003" y="154531"/>
                  <a:pt x="117599" y="193689"/>
                </a:cubicBezTo>
                <a:cubicBezTo>
                  <a:pt x="101195" y="232847"/>
                  <a:pt x="-4109" y="481026"/>
                  <a:pt x="124" y="476264"/>
                </a:cubicBezTo>
                <a:cubicBezTo>
                  <a:pt x="4357" y="471502"/>
                  <a:pt x="124478" y="231789"/>
                  <a:pt x="142999" y="165114"/>
                </a:cubicBezTo>
                <a:cubicBezTo>
                  <a:pt x="161520" y="98439"/>
                  <a:pt x="111249" y="86797"/>
                  <a:pt x="111249" y="76214"/>
                </a:cubicBezTo>
                <a:cubicBezTo>
                  <a:pt x="111249" y="65631"/>
                  <a:pt x="156228" y="114843"/>
                  <a:pt x="142999" y="101614"/>
                </a:cubicBezTo>
                <a:cubicBezTo>
                  <a:pt x="129770" y="88385"/>
                  <a:pt x="23407" y="1072"/>
                  <a:pt x="25524" y="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A98EE229-B6C1-B2BB-E6D4-65852592F157}"/>
              </a:ext>
            </a:extLst>
          </p:cNvPr>
          <p:cNvSpPr/>
          <p:nvPr/>
        </p:nvSpPr>
        <p:spPr>
          <a:xfrm>
            <a:off x="2393034" y="4783999"/>
            <a:ext cx="115797" cy="492605"/>
          </a:xfrm>
          <a:custGeom>
            <a:avLst/>
            <a:gdLst>
              <a:gd name="connsiteX0" fmla="*/ 115216 w 115797"/>
              <a:gd name="connsiteY0" fmla="*/ 3901 h 492605"/>
              <a:gd name="connsiteX1" fmla="*/ 4091 w 115797"/>
              <a:gd name="connsiteY1" fmla="*/ 476976 h 492605"/>
              <a:gd name="connsiteX2" fmla="*/ 26316 w 115797"/>
              <a:gd name="connsiteY2" fmla="*/ 353151 h 492605"/>
              <a:gd name="connsiteX3" fmla="*/ 48541 w 115797"/>
              <a:gd name="connsiteY3" fmla="*/ 95976 h 492605"/>
              <a:gd name="connsiteX4" fmla="*/ 48541 w 115797"/>
              <a:gd name="connsiteY4" fmla="*/ 242026 h 492605"/>
              <a:gd name="connsiteX5" fmla="*/ 115216 w 115797"/>
              <a:gd name="connsiteY5" fmla="*/ 3901 h 4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7" h="492605">
                <a:moveTo>
                  <a:pt x="115216" y="3901"/>
                </a:moveTo>
                <a:cubicBezTo>
                  <a:pt x="107808" y="43059"/>
                  <a:pt x="18908" y="418768"/>
                  <a:pt x="4091" y="476976"/>
                </a:cubicBezTo>
                <a:cubicBezTo>
                  <a:pt x="-10726" y="535184"/>
                  <a:pt x="18908" y="416651"/>
                  <a:pt x="26316" y="353151"/>
                </a:cubicBezTo>
                <a:cubicBezTo>
                  <a:pt x="33724" y="289651"/>
                  <a:pt x="44837" y="114497"/>
                  <a:pt x="48541" y="95976"/>
                </a:cubicBezTo>
                <a:cubicBezTo>
                  <a:pt x="52245" y="77455"/>
                  <a:pt x="40074" y="251022"/>
                  <a:pt x="48541" y="242026"/>
                </a:cubicBezTo>
                <a:cubicBezTo>
                  <a:pt x="57008" y="233030"/>
                  <a:pt x="122624" y="-35257"/>
                  <a:pt x="115216" y="39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EE698408-99F4-6999-33E1-02038CA509FE}"/>
              </a:ext>
            </a:extLst>
          </p:cNvPr>
          <p:cNvSpPr/>
          <p:nvPr/>
        </p:nvSpPr>
        <p:spPr>
          <a:xfrm>
            <a:off x="2327482" y="4762093"/>
            <a:ext cx="238889" cy="433225"/>
          </a:xfrm>
          <a:custGeom>
            <a:avLst/>
            <a:gdLst>
              <a:gd name="connsiteX0" fmla="*/ 237918 w 238889"/>
              <a:gd name="connsiteY0" fmla="*/ 407 h 433225"/>
              <a:gd name="connsiteX1" fmla="*/ 6143 w 238889"/>
              <a:gd name="connsiteY1" fmla="*/ 152807 h 433225"/>
              <a:gd name="connsiteX2" fmla="*/ 63293 w 238889"/>
              <a:gd name="connsiteY2" fmla="*/ 133757 h 433225"/>
              <a:gd name="connsiteX3" fmla="*/ 22018 w 238889"/>
              <a:gd name="connsiteY3" fmla="*/ 241707 h 433225"/>
              <a:gd name="connsiteX4" fmla="*/ 44243 w 238889"/>
              <a:gd name="connsiteY4" fmla="*/ 429032 h 433225"/>
              <a:gd name="connsiteX5" fmla="*/ 44243 w 238889"/>
              <a:gd name="connsiteY5" fmla="*/ 362357 h 433225"/>
              <a:gd name="connsiteX6" fmla="*/ 18843 w 238889"/>
              <a:gd name="connsiteY6" fmla="*/ 251232 h 433225"/>
              <a:gd name="connsiteX7" fmla="*/ 107743 w 238889"/>
              <a:gd name="connsiteY7" fmla="*/ 108357 h 433225"/>
              <a:gd name="connsiteX8" fmla="*/ 88693 w 238889"/>
              <a:gd name="connsiteY8" fmla="*/ 108357 h 433225"/>
              <a:gd name="connsiteX9" fmla="*/ 237918 w 238889"/>
              <a:gd name="connsiteY9" fmla="*/ 407 h 4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889" h="433225">
                <a:moveTo>
                  <a:pt x="237918" y="407"/>
                </a:moveTo>
                <a:cubicBezTo>
                  <a:pt x="224160" y="7815"/>
                  <a:pt x="35247" y="130582"/>
                  <a:pt x="6143" y="152807"/>
                </a:cubicBezTo>
                <a:cubicBezTo>
                  <a:pt x="-22961" y="175032"/>
                  <a:pt x="60647" y="118940"/>
                  <a:pt x="63293" y="133757"/>
                </a:cubicBezTo>
                <a:cubicBezTo>
                  <a:pt x="65939" y="148574"/>
                  <a:pt x="25193" y="192495"/>
                  <a:pt x="22018" y="241707"/>
                </a:cubicBezTo>
                <a:cubicBezTo>
                  <a:pt x="18843" y="290919"/>
                  <a:pt x="40539" y="408924"/>
                  <a:pt x="44243" y="429032"/>
                </a:cubicBezTo>
                <a:cubicBezTo>
                  <a:pt x="47947" y="449140"/>
                  <a:pt x="48476" y="391990"/>
                  <a:pt x="44243" y="362357"/>
                </a:cubicBezTo>
                <a:cubicBezTo>
                  <a:pt x="40010" y="332724"/>
                  <a:pt x="8260" y="293565"/>
                  <a:pt x="18843" y="251232"/>
                </a:cubicBezTo>
                <a:cubicBezTo>
                  <a:pt x="29426" y="208899"/>
                  <a:pt x="96101" y="132170"/>
                  <a:pt x="107743" y="108357"/>
                </a:cubicBezTo>
                <a:cubicBezTo>
                  <a:pt x="119385" y="84544"/>
                  <a:pt x="62235" y="127936"/>
                  <a:pt x="88693" y="108357"/>
                </a:cubicBezTo>
                <a:cubicBezTo>
                  <a:pt x="115151" y="88778"/>
                  <a:pt x="251676" y="-7001"/>
                  <a:pt x="237918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6103F4D8-0CDF-032A-3DFF-0DA2D5DCF235}"/>
              </a:ext>
            </a:extLst>
          </p:cNvPr>
          <p:cNvSpPr/>
          <p:nvPr/>
        </p:nvSpPr>
        <p:spPr>
          <a:xfrm>
            <a:off x="4562736" y="3698560"/>
            <a:ext cx="295714" cy="1028740"/>
          </a:xfrm>
          <a:custGeom>
            <a:avLst/>
            <a:gdLst>
              <a:gd name="connsiteX0" fmla="*/ 103607 w 295714"/>
              <a:gd name="connsiteY0" fmla="*/ 2583 h 1028740"/>
              <a:gd name="connsiteX1" fmla="*/ 139893 w 295714"/>
              <a:gd name="connsiteY1" fmla="*/ 619440 h 1028740"/>
              <a:gd name="connsiteX2" fmla="*/ 147150 w 295714"/>
              <a:gd name="connsiteY2" fmla="*/ 503326 h 1028740"/>
              <a:gd name="connsiteX3" fmla="*/ 154407 w 295714"/>
              <a:gd name="connsiteY3" fmla="*/ 692011 h 1028740"/>
              <a:gd name="connsiteX4" fmla="*/ 118121 w 295714"/>
              <a:gd name="connsiteY4" fmla="*/ 851669 h 1028740"/>
              <a:gd name="connsiteX5" fmla="*/ 161664 w 295714"/>
              <a:gd name="connsiteY5" fmla="*/ 757326 h 1028740"/>
              <a:gd name="connsiteX6" fmla="*/ 2007 w 295714"/>
              <a:gd name="connsiteY6" fmla="*/ 1025840 h 1028740"/>
              <a:gd name="connsiteX7" fmla="*/ 292293 w 295714"/>
              <a:gd name="connsiteY7" fmla="*/ 554126 h 1028740"/>
              <a:gd name="connsiteX8" fmla="*/ 161664 w 295714"/>
              <a:gd name="connsiteY8" fmla="*/ 757326 h 1028740"/>
              <a:gd name="connsiteX9" fmla="*/ 168921 w 295714"/>
              <a:gd name="connsiteY9" fmla="*/ 256583 h 1028740"/>
              <a:gd name="connsiteX10" fmla="*/ 139893 w 295714"/>
              <a:gd name="connsiteY10" fmla="*/ 394469 h 1028740"/>
              <a:gd name="connsiteX11" fmla="*/ 103607 w 295714"/>
              <a:gd name="connsiteY11" fmla="*/ 2583 h 102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714" h="1028740">
                <a:moveTo>
                  <a:pt x="103607" y="2583"/>
                </a:moveTo>
                <a:cubicBezTo>
                  <a:pt x="103607" y="40078"/>
                  <a:pt x="132636" y="535983"/>
                  <a:pt x="139893" y="619440"/>
                </a:cubicBezTo>
                <a:cubicBezTo>
                  <a:pt x="147150" y="702897"/>
                  <a:pt x="144731" y="491231"/>
                  <a:pt x="147150" y="503326"/>
                </a:cubicBezTo>
                <a:cubicBezTo>
                  <a:pt x="149569" y="515421"/>
                  <a:pt x="159245" y="633954"/>
                  <a:pt x="154407" y="692011"/>
                </a:cubicBezTo>
                <a:cubicBezTo>
                  <a:pt x="149569" y="750068"/>
                  <a:pt x="116912" y="840783"/>
                  <a:pt x="118121" y="851669"/>
                </a:cubicBezTo>
                <a:cubicBezTo>
                  <a:pt x="119330" y="862555"/>
                  <a:pt x="181016" y="728298"/>
                  <a:pt x="161664" y="757326"/>
                </a:cubicBezTo>
                <a:cubicBezTo>
                  <a:pt x="142312" y="786354"/>
                  <a:pt x="-19764" y="1059707"/>
                  <a:pt x="2007" y="1025840"/>
                </a:cubicBezTo>
                <a:cubicBezTo>
                  <a:pt x="23778" y="991973"/>
                  <a:pt x="265684" y="598878"/>
                  <a:pt x="292293" y="554126"/>
                </a:cubicBezTo>
                <a:cubicBezTo>
                  <a:pt x="318902" y="509374"/>
                  <a:pt x="182226" y="806916"/>
                  <a:pt x="161664" y="757326"/>
                </a:cubicBezTo>
                <a:cubicBezTo>
                  <a:pt x="141102" y="707736"/>
                  <a:pt x="172549" y="317059"/>
                  <a:pt x="168921" y="256583"/>
                </a:cubicBezTo>
                <a:cubicBezTo>
                  <a:pt x="165293" y="196107"/>
                  <a:pt x="153198" y="441641"/>
                  <a:pt x="139893" y="394469"/>
                </a:cubicBezTo>
                <a:cubicBezTo>
                  <a:pt x="126588" y="347298"/>
                  <a:pt x="103607" y="-34912"/>
                  <a:pt x="103607" y="2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17658A16-92CC-C687-D125-6FB96352F556}"/>
              </a:ext>
            </a:extLst>
          </p:cNvPr>
          <p:cNvSpPr/>
          <p:nvPr/>
        </p:nvSpPr>
        <p:spPr>
          <a:xfrm>
            <a:off x="4194498" y="4107690"/>
            <a:ext cx="115589" cy="1479560"/>
          </a:xfrm>
          <a:custGeom>
            <a:avLst/>
            <a:gdLst>
              <a:gd name="connsiteX0" fmla="*/ 131 w 115589"/>
              <a:gd name="connsiteY0" fmla="*/ 7110 h 1479560"/>
              <a:gd name="connsiteX1" fmla="*/ 108988 w 115589"/>
              <a:gd name="connsiteY1" fmla="*/ 1473053 h 1479560"/>
              <a:gd name="connsiteX2" fmla="*/ 101731 w 115589"/>
              <a:gd name="connsiteY2" fmla="*/ 558653 h 1479560"/>
              <a:gd name="connsiteX3" fmla="*/ 87216 w 115589"/>
              <a:gd name="connsiteY3" fmla="*/ 899739 h 1479560"/>
              <a:gd name="connsiteX4" fmla="*/ 131 w 115589"/>
              <a:gd name="connsiteY4" fmla="*/ 7110 h 14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89" h="1479560">
                <a:moveTo>
                  <a:pt x="131" y="7110"/>
                </a:moveTo>
                <a:cubicBezTo>
                  <a:pt x="3760" y="102662"/>
                  <a:pt x="92055" y="1381129"/>
                  <a:pt x="108988" y="1473053"/>
                </a:cubicBezTo>
                <a:cubicBezTo>
                  <a:pt x="125921" y="1564977"/>
                  <a:pt x="105360" y="654205"/>
                  <a:pt x="101731" y="558653"/>
                </a:cubicBezTo>
                <a:cubicBezTo>
                  <a:pt x="98102" y="463101"/>
                  <a:pt x="105359" y="990453"/>
                  <a:pt x="87216" y="899739"/>
                </a:cubicBezTo>
                <a:cubicBezTo>
                  <a:pt x="69073" y="809025"/>
                  <a:pt x="-3498" y="-88442"/>
                  <a:pt x="131" y="7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D5CD4FF7-9D58-B0FF-5536-D4EF22CA9617}"/>
              </a:ext>
            </a:extLst>
          </p:cNvPr>
          <p:cNvSpPr/>
          <p:nvPr/>
        </p:nvSpPr>
        <p:spPr>
          <a:xfrm>
            <a:off x="3098668" y="4292446"/>
            <a:ext cx="268486" cy="152655"/>
          </a:xfrm>
          <a:custGeom>
            <a:avLst/>
            <a:gdLst>
              <a:gd name="connsiteX0" fmla="*/ 98557 w 268486"/>
              <a:gd name="connsiteY0" fmla="*/ 3329 h 152655"/>
              <a:gd name="connsiteX1" fmla="*/ 41407 w 268486"/>
              <a:gd name="connsiteY1" fmla="*/ 60479 h 152655"/>
              <a:gd name="connsiteX2" fmla="*/ 101732 w 268486"/>
              <a:gd name="connsiteY2" fmla="*/ 98579 h 152655"/>
              <a:gd name="connsiteX3" fmla="*/ 76332 w 268486"/>
              <a:gd name="connsiteY3" fmla="*/ 92229 h 152655"/>
              <a:gd name="connsiteX4" fmla="*/ 260482 w 268486"/>
              <a:gd name="connsiteY4" fmla="*/ 149379 h 152655"/>
              <a:gd name="connsiteX5" fmla="*/ 225557 w 268486"/>
              <a:gd name="connsiteY5" fmla="*/ 133504 h 152655"/>
              <a:gd name="connsiteX6" fmla="*/ 136657 w 268486"/>
              <a:gd name="connsiteY6" fmla="*/ 117629 h 152655"/>
              <a:gd name="connsiteX7" fmla="*/ 165232 w 268486"/>
              <a:gd name="connsiteY7" fmla="*/ 152554 h 152655"/>
              <a:gd name="connsiteX8" fmla="*/ 127132 w 268486"/>
              <a:gd name="connsiteY8" fmla="*/ 127154 h 152655"/>
              <a:gd name="connsiteX9" fmla="*/ 50932 w 268486"/>
              <a:gd name="connsiteY9" fmla="*/ 95404 h 152655"/>
              <a:gd name="connsiteX10" fmla="*/ 66807 w 268486"/>
              <a:gd name="connsiteY10" fmla="*/ 66829 h 152655"/>
              <a:gd name="connsiteX11" fmla="*/ 79507 w 268486"/>
              <a:gd name="connsiteY11" fmla="*/ 89054 h 152655"/>
              <a:gd name="connsiteX12" fmla="*/ 132 w 268486"/>
              <a:gd name="connsiteY12" fmla="*/ 154 h 152655"/>
              <a:gd name="connsiteX13" fmla="*/ 60457 w 268486"/>
              <a:gd name="connsiteY13" fmla="*/ 66829 h 152655"/>
              <a:gd name="connsiteX14" fmla="*/ 50932 w 268486"/>
              <a:gd name="connsiteY14" fmla="*/ 38254 h 152655"/>
              <a:gd name="connsiteX15" fmla="*/ 98557 w 268486"/>
              <a:gd name="connsiteY15" fmla="*/ 3329 h 15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86" h="152655">
                <a:moveTo>
                  <a:pt x="98557" y="3329"/>
                </a:moveTo>
                <a:cubicBezTo>
                  <a:pt x="96970" y="7033"/>
                  <a:pt x="40878" y="44604"/>
                  <a:pt x="41407" y="60479"/>
                </a:cubicBezTo>
                <a:cubicBezTo>
                  <a:pt x="41936" y="76354"/>
                  <a:pt x="95911" y="93287"/>
                  <a:pt x="101732" y="98579"/>
                </a:cubicBezTo>
                <a:cubicBezTo>
                  <a:pt x="107553" y="103871"/>
                  <a:pt x="76332" y="92229"/>
                  <a:pt x="76332" y="92229"/>
                </a:cubicBezTo>
                <a:lnTo>
                  <a:pt x="260482" y="149379"/>
                </a:lnTo>
                <a:cubicBezTo>
                  <a:pt x="285353" y="156258"/>
                  <a:pt x="246194" y="138796"/>
                  <a:pt x="225557" y="133504"/>
                </a:cubicBezTo>
                <a:cubicBezTo>
                  <a:pt x="204920" y="128212"/>
                  <a:pt x="146711" y="114454"/>
                  <a:pt x="136657" y="117629"/>
                </a:cubicBezTo>
                <a:cubicBezTo>
                  <a:pt x="126603" y="120804"/>
                  <a:pt x="166819" y="150967"/>
                  <a:pt x="165232" y="152554"/>
                </a:cubicBezTo>
                <a:cubicBezTo>
                  <a:pt x="163645" y="154141"/>
                  <a:pt x="146182" y="136679"/>
                  <a:pt x="127132" y="127154"/>
                </a:cubicBezTo>
                <a:cubicBezTo>
                  <a:pt x="108082" y="117629"/>
                  <a:pt x="60986" y="105458"/>
                  <a:pt x="50932" y="95404"/>
                </a:cubicBezTo>
                <a:cubicBezTo>
                  <a:pt x="40878" y="85350"/>
                  <a:pt x="62045" y="67887"/>
                  <a:pt x="66807" y="66829"/>
                </a:cubicBezTo>
                <a:cubicBezTo>
                  <a:pt x="71569" y="65771"/>
                  <a:pt x="90619" y="100166"/>
                  <a:pt x="79507" y="89054"/>
                </a:cubicBezTo>
                <a:cubicBezTo>
                  <a:pt x="68395" y="77942"/>
                  <a:pt x="3307" y="3858"/>
                  <a:pt x="132" y="154"/>
                </a:cubicBezTo>
                <a:cubicBezTo>
                  <a:pt x="-3043" y="-3550"/>
                  <a:pt x="51990" y="60479"/>
                  <a:pt x="60457" y="66829"/>
                </a:cubicBezTo>
                <a:cubicBezTo>
                  <a:pt x="68924" y="73179"/>
                  <a:pt x="49874" y="45133"/>
                  <a:pt x="50932" y="38254"/>
                </a:cubicBezTo>
                <a:cubicBezTo>
                  <a:pt x="51990" y="31375"/>
                  <a:pt x="100144" y="-375"/>
                  <a:pt x="98557" y="33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418CCDFA-8FBF-7957-B174-9D1E300891D3}"/>
              </a:ext>
            </a:extLst>
          </p:cNvPr>
          <p:cNvSpPr/>
          <p:nvPr/>
        </p:nvSpPr>
        <p:spPr>
          <a:xfrm>
            <a:off x="3216914" y="4272898"/>
            <a:ext cx="323901" cy="156227"/>
          </a:xfrm>
          <a:custGeom>
            <a:avLst/>
            <a:gdLst>
              <a:gd name="connsiteX0" fmla="*/ 323211 w 323901"/>
              <a:gd name="connsiteY0" fmla="*/ 652 h 156227"/>
              <a:gd name="connsiteX1" fmla="*/ 126361 w 323901"/>
              <a:gd name="connsiteY1" fmla="*/ 143527 h 156227"/>
              <a:gd name="connsiteX2" fmla="*/ 196211 w 323901"/>
              <a:gd name="connsiteY2" fmla="*/ 118127 h 156227"/>
              <a:gd name="connsiteX3" fmla="*/ 94611 w 323901"/>
              <a:gd name="connsiteY3" fmla="*/ 149877 h 156227"/>
              <a:gd name="connsiteX4" fmla="*/ 2536 w 323901"/>
              <a:gd name="connsiteY4" fmla="*/ 156227 h 156227"/>
              <a:gd name="connsiteX5" fmla="*/ 199386 w 323901"/>
              <a:gd name="connsiteY5" fmla="*/ 149877 h 156227"/>
              <a:gd name="connsiteX6" fmla="*/ 167636 w 323901"/>
              <a:gd name="connsiteY6" fmla="*/ 134002 h 156227"/>
              <a:gd name="connsiteX7" fmla="*/ 253361 w 323901"/>
              <a:gd name="connsiteY7" fmla="*/ 86377 h 156227"/>
              <a:gd name="connsiteX8" fmla="*/ 193036 w 323901"/>
              <a:gd name="connsiteY8" fmla="*/ 89552 h 156227"/>
              <a:gd name="connsiteX9" fmla="*/ 323211 w 323901"/>
              <a:gd name="connsiteY9" fmla="*/ 652 h 1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901" h="156227">
                <a:moveTo>
                  <a:pt x="323211" y="652"/>
                </a:moveTo>
                <a:cubicBezTo>
                  <a:pt x="312099" y="9648"/>
                  <a:pt x="147528" y="123948"/>
                  <a:pt x="126361" y="143527"/>
                </a:cubicBezTo>
                <a:cubicBezTo>
                  <a:pt x="105194" y="163106"/>
                  <a:pt x="201502" y="117069"/>
                  <a:pt x="196211" y="118127"/>
                </a:cubicBezTo>
                <a:cubicBezTo>
                  <a:pt x="190920" y="119185"/>
                  <a:pt x="126890" y="143527"/>
                  <a:pt x="94611" y="149877"/>
                </a:cubicBezTo>
                <a:cubicBezTo>
                  <a:pt x="62332" y="156227"/>
                  <a:pt x="-14926" y="156227"/>
                  <a:pt x="2536" y="156227"/>
                </a:cubicBezTo>
                <a:cubicBezTo>
                  <a:pt x="19998" y="156227"/>
                  <a:pt x="171869" y="153581"/>
                  <a:pt x="199386" y="149877"/>
                </a:cubicBezTo>
                <a:cubicBezTo>
                  <a:pt x="226903" y="146173"/>
                  <a:pt x="158640" y="144585"/>
                  <a:pt x="167636" y="134002"/>
                </a:cubicBezTo>
                <a:cubicBezTo>
                  <a:pt x="176632" y="123419"/>
                  <a:pt x="249128" y="93785"/>
                  <a:pt x="253361" y="86377"/>
                </a:cubicBezTo>
                <a:cubicBezTo>
                  <a:pt x="257594" y="78969"/>
                  <a:pt x="178220" y="100664"/>
                  <a:pt x="193036" y="89552"/>
                </a:cubicBezTo>
                <a:cubicBezTo>
                  <a:pt x="207852" y="78440"/>
                  <a:pt x="334323" y="-8344"/>
                  <a:pt x="323211" y="6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6E23B57D-80CD-695F-55C1-720E583B766F}"/>
              </a:ext>
            </a:extLst>
          </p:cNvPr>
          <p:cNvSpPr/>
          <p:nvPr/>
        </p:nvSpPr>
        <p:spPr>
          <a:xfrm>
            <a:off x="2907612" y="3716303"/>
            <a:ext cx="97362" cy="374727"/>
          </a:xfrm>
          <a:custGeom>
            <a:avLst/>
            <a:gdLst>
              <a:gd name="connsiteX0" fmla="*/ 688 w 97362"/>
              <a:gd name="connsiteY0" fmla="*/ 1622 h 374727"/>
              <a:gd name="connsiteX1" fmla="*/ 95938 w 97362"/>
              <a:gd name="connsiteY1" fmla="*/ 366747 h 374727"/>
              <a:gd name="connsiteX2" fmla="*/ 54663 w 97362"/>
              <a:gd name="connsiteY2" fmla="*/ 236572 h 374727"/>
              <a:gd name="connsiteX3" fmla="*/ 688 w 97362"/>
              <a:gd name="connsiteY3" fmla="*/ 1622 h 37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62" h="374727">
                <a:moveTo>
                  <a:pt x="688" y="1622"/>
                </a:moveTo>
                <a:cubicBezTo>
                  <a:pt x="7567" y="23318"/>
                  <a:pt x="86942" y="327589"/>
                  <a:pt x="95938" y="366747"/>
                </a:cubicBezTo>
                <a:cubicBezTo>
                  <a:pt x="104934" y="405905"/>
                  <a:pt x="68950" y="291076"/>
                  <a:pt x="54663" y="236572"/>
                </a:cubicBezTo>
                <a:cubicBezTo>
                  <a:pt x="40376" y="182068"/>
                  <a:pt x="-6191" y="-20074"/>
                  <a:pt x="688" y="16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0DEB93F7-18F2-8238-3CF9-5015F5F8C868}"/>
              </a:ext>
            </a:extLst>
          </p:cNvPr>
          <p:cNvSpPr/>
          <p:nvPr/>
        </p:nvSpPr>
        <p:spPr>
          <a:xfrm>
            <a:off x="3037866" y="4161578"/>
            <a:ext cx="94261" cy="172386"/>
          </a:xfrm>
          <a:custGeom>
            <a:avLst/>
            <a:gdLst>
              <a:gd name="connsiteX0" fmla="*/ 609 w 94261"/>
              <a:gd name="connsiteY0" fmla="*/ 847 h 172386"/>
              <a:gd name="connsiteX1" fmla="*/ 92684 w 94261"/>
              <a:gd name="connsiteY1" fmla="*/ 169122 h 172386"/>
              <a:gd name="connsiteX2" fmla="*/ 54584 w 94261"/>
              <a:gd name="connsiteY2" fmla="*/ 105622 h 172386"/>
              <a:gd name="connsiteX3" fmla="*/ 609 w 94261"/>
              <a:gd name="connsiteY3" fmla="*/ 847 h 1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1" h="172386">
                <a:moveTo>
                  <a:pt x="609" y="847"/>
                </a:moveTo>
                <a:cubicBezTo>
                  <a:pt x="6959" y="11430"/>
                  <a:pt x="83688" y="151660"/>
                  <a:pt x="92684" y="169122"/>
                </a:cubicBezTo>
                <a:cubicBezTo>
                  <a:pt x="101680" y="186585"/>
                  <a:pt x="69930" y="129434"/>
                  <a:pt x="54584" y="105622"/>
                </a:cubicBezTo>
                <a:cubicBezTo>
                  <a:pt x="39238" y="81810"/>
                  <a:pt x="-5741" y="-9736"/>
                  <a:pt x="609" y="8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CFC7A2DA-5059-A491-02DC-C4636AC5D8D8}"/>
              </a:ext>
            </a:extLst>
          </p:cNvPr>
          <p:cNvSpPr/>
          <p:nvPr/>
        </p:nvSpPr>
        <p:spPr>
          <a:xfrm>
            <a:off x="2846918" y="3824826"/>
            <a:ext cx="295555" cy="622995"/>
          </a:xfrm>
          <a:custGeom>
            <a:avLst/>
            <a:gdLst>
              <a:gd name="connsiteX0" fmla="*/ 1057 w 295555"/>
              <a:gd name="connsiteY0" fmla="*/ 1049 h 622995"/>
              <a:gd name="connsiteX1" fmla="*/ 147107 w 295555"/>
              <a:gd name="connsiteY1" fmla="*/ 378874 h 622995"/>
              <a:gd name="connsiteX2" fmla="*/ 147107 w 295555"/>
              <a:gd name="connsiteY2" fmla="*/ 353474 h 622995"/>
              <a:gd name="connsiteX3" fmla="*/ 293157 w 295555"/>
              <a:gd name="connsiteY3" fmla="*/ 620174 h 622995"/>
              <a:gd name="connsiteX4" fmla="*/ 229657 w 295555"/>
              <a:gd name="connsiteY4" fmla="*/ 483649 h 622995"/>
              <a:gd name="connsiteX5" fmla="*/ 121707 w 295555"/>
              <a:gd name="connsiteY5" fmla="*/ 324899 h 622995"/>
              <a:gd name="connsiteX6" fmla="*/ 267757 w 295555"/>
              <a:gd name="connsiteY6" fmla="*/ 575724 h 622995"/>
              <a:gd name="connsiteX7" fmla="*/ 124882 w 295555"/>
              <a:gd name="connsiteY7" fmla="*/ 318549 h 622995"/>
              <a:gd name="connsiteX8" fmla="*/ 55032 w 295555"/>
              <a:gd name="connsiteY8" fmla="*/ 223299 h 622995"/>
              <a:gd name="connsiteX9" fmla="*/ 80432 w 295555"/>
              <a:gd name="connsiteY9" fmla="*/ 264574 h 622995"/>
              <a:gd name="connsiteX10" fmla="*/ 1057 w 295555"/>
              <a:gd name="connsiteY10" fmla="*/ 1049 h 62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555" h="622995">
                <a:moveTo>
                  <a:pt x="1057" y="1049"/>
                </a:moveTo>
                <a:cubicBezTo>
                  <a:pt x="12169" y="20099"/>
                  <a:pt x="122765" y="320137"/>
                  <a:pt x="147107" y="378874"/>
                </a:cubicBezTo>
                <a:cubicBezTo>
                  <a:pt x="171449" y="437611"/>
                  <a:pt x="122765" y="313257"/>
                  <a:pt x="147107" y="353474"/>
                </a:cubicBezTo>
                <a:cubicBezTo>
                  <a:pt x="171449" y="393691"/>
                  <a:pt x="279399" y="598478"/>
                  <a:pt x="293157" y="620174"/>
                </a:cubicBezTo>
                <a:cubicBezTo>
                  <a:pt x="306915" y="641870"/>
                  <a:pt x="258232" y="532862"/>
                  <a:pt x="229657" y="483649"/>
                </a:cubicBezTo>
                <a:cubicBezTo>
                  <a:pt x="201082" y="434437"/>
                  <a:pt x="115357" y="309553"/>
                  <a:pt x="121707" y="324899"/>
                </a:cubicBezTo>
                <a:cubicBezTo>
                  <a:pt x="128057" y="340245"/>
                  <a:pt x="267228" y="576782"/>
                  <a:pt x="267757" y="575724"/>
                </a:cubicBezTo>
                <a:cubicBezTo>
                  <a:pt x="268286" y="574666"/>
                  <a:pt x="160336" y="377286"/>
                  <a:pt x="124882" y="318549"/>
                </a:cubicBezTo>
                <a:cubicBezTo>
                  <a:pt x="89428" y="259812"/>
                  <a:pt x="62440" y="232295"/>
                  <a:pt x="55032" y="223299"/>
                </a:cubicBezTo>
                <a:cubicBezTo>
                  <a:pt x="47624" y="214303"/>
                  <a:pt x="91015" y="301086"/>
                  <a:pt x="80432" y="264574"/>
                </a:cubicBezTo>
                <a:cubicBezTo>
                  <a:pt x="69849" y="228062"/>
                  <a:pt x="-10055" y="-18001"/>
                  <a:pt x="1057" y="10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65EC7A3-AF23-5B10-449C-0C7587307DF4}"/>
              </a:ext>
            </a:extLst>
          </p:cNvPr>
          <p:cNvSpPr/>
          <p:nvPr/>
        </p:nvSpPr>
        <p:spPr>
          <a:xfrm>
            <a:off x="3283901" y="5258945"/>
            <a:ext cx="212657" cy="669598"/>
          </a:xfrm>
          <a:custGeom>
            <a:avLst/>
            <a:gdLst>
              <a:gd name="connsiteX0" fmla="*/ 4822 w 212657"/>
              <a:gd name="connsiteY0" fmla="*/ 9246 h 669598"/>
              <a:gd name="connsiteX1" fmla="*/ 171076 w 212657"/>
              <a:gd name="connsiteY1" fmla="*/ 450860 h 669598"/>
              <a:gd name="connsiteX2" fmla="*/ 165881 w 212657"/>
              <a:gd name="connsiteY2" fmla="*/ 404100 h 669598"/>
              <a:gd name="connsiteX3" fmla="*/ 212640 w 212657"/>
              <a:gd name="connsiteY3" fmla="*/ 669069 h 669598"/>
              <a:gd name="connsiteX4" fmla="*/ 171076 w 212657"/>
              <a:gd name="connsiteY4" fmla="*/ 471641 h 669598"/>
              <a:gd name="connsiteX5" fmla="*/ 145099 w 212657"/>
              <a:gd name="connsiteY5" fmla="*/ 445664 h 669598"/>
              <a:gd name="connsiteX6" fmla="*/ 56776 w 212657"/>
              <a:gd name="connsiteY6" fmla="*/ 175500 h 669598"/>
              <a:gd name="connsiteX7" fmla="*/ 4822 w 212657"/>
              <a:gd name="connsiteY7" fmla="*/ 9246 h 66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657" h="669598">
                <a:moveTo>
                  <a:pt x="4822" y="9246"/>
                </a:moveTo>
                <a:cubicBezTo>
                  <a:pt x="23872" y="55139"/>
                  <a:pt x="144233" y="385051"/>
                  <a:pt x="171076" y="450860"/>
                </a:cubicBezTo>
                <a:cubicBezTo>
                  <a:pt x="197919" y="516669"/>
                  <a:pt x="158954" y="367732"/>
                  <a:pt x="165881" y="404100"/>
                </a:cubicBezTo>
                <a:cubicBezTo>
                  <a:pt x="172808" y="440468"/>
                  <a:pt x="211774" y="657812"/>
                  <a:pt x="212640" y="669069"/>
                </a:cubicBezTo>
                <a:cubicBezTo>
                  <a:pt x="213506" y="680326"/>
                  <a:pt x="182333" y="508875"/>
                  <a:pt x="171076" y="471641"/>
                </a:cubicBezTo>
                <a:cubicBezTo>
                  <a:pt x="159819" y="434407"/>
                  <a:pt x="164149" y="495021"/>
                  <a:pt x="145099" y="445664"/>
                </a:cubicBezTo>
                <a:cubicBezTo>
                  <a:pt x="126049" y="396307"/>
                  <a:pt x="86217" y="251700"/>
                  <a:pt x="56776" y="175500"/>
                </a:cubicBezTo>
                <a:cubicBezTo>
                  <a:pt x="27335" y="99300"/>
                  <a:pt x="-14228" y="-36647"/>
                  <a:pt x="4822" y="9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C050C524-4253-25CF-DBAD-E551BFD1528B}"/>
              </a:ext>
            </a:extLst>
          </p:cNvPr>
          <p:cNvSpPr/>
          <p:nvPr/>
        </p:nvSpPr>
        <p:spPr>
          <a:xfrm>
            <a:off x="3325119" y="5325688"/>
            <a:ext cx="139737" cy="585127"/>
          </a:xfrm>
          <a:custGeom>
            <a:avLst/>
            <a:gdLst>
              <a:gd name="connsiteX0" fmla="*/ 2281 w 139737"/>
              <a:gd name="connsiteY0" fmla="*/ 14662 h 585127"/>
              <a:gd name="connsiteX1" fmla="*/ 138806 w 139737"/>
              <a:gd name="connsiteY1" fmla="*/ 582987 h 585127"/>
              <a:gd name="connsiteX2" fmla="*/ 59431 w 139737"/>
              <a:gd name="connsiteY2" fmla="*/ 201987 h 585127"/>
              <a:gd name="connsiteX3" fmla="*/ 2281 w 139737"/>
              <a:gd name="connsiteY3" fmla="*/ 14662 h 58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37" h="585127">
                <a:moveTo>
                  <a:pt x="2281" y="14662"/>
                </a:moveTo>
                <a:cubicBezTo>
                  <a:pt x="15510" y="78162"/>
                  <a:pt x="129281" y="551766"/>
                  <a:pt x="138806" y="582987"/>
                </a:cubicBezTo>
                <a:cubicBezTo>
                  <a:pt x="148331" y="614208"/>
                  <a:pt x="82185" y="295120"/>
                  <a:pt x="59431" y="201987"/>
                </a:cubicBezTo>
                <a:cubicBezTo>
                  <a:pt x="36677" y="108854"/>
                  <a:pt x="-10948" y="-48838"/>
                  <a:pt x="2281" y="14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E0FF3591-D0E1-8A3D-E01C-C837C1C146C7}"/>
              </a:ext>
            </a:extLst>
          </p:cNvPr>
          <p:cNvSpPr/>
          <p:nvPr/>
        </p:nvSpPr>
        <p:spPr>
          <a:xfrm>
            <a:off x="3260508" y="5266417"/>
            <a:ext cx="201032" cy="706162"/>
          </a:xfrm>
          <a:custGeom>
            <a:avLst/>
            <a:gdLst>
              <a:gd name="connsiteX0" fmla="*/ 217 w 201032"/>
              <a:gd name="connsiteY0" fmla="*/ 908 h 706162"/>
              <a:gd name="connsiteX1" fmla="*/ 200242 w 201032"/>
              <a:gd name="connsiteY1" fmla="*/ 705758 h 706162"/>
              <a:gd name="connsiteX2" fmla="*/ 73242 w 201032"/>
              <a:gd name="connsiteY2" fmla="*/ 108858 h 706162"/>
              <a:gd name="connsiteX3" fmla="*/ 158967 w 201032"/>
              <a:gd name="connsiteY3" fmla="*/ 547008 h 706162"/>
              <a:gd name="connsiteX4" fmla="*/ 217 w 201032"/>
              <a:gd name="connsiteY4" fmla="*/ 908 h 7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32" h="706162">
                <a:moveTo>
                  <a:pt x="217" y="908"/>
                </a:moveTo>
                <a:cubicBezTo>
                  <a:pt x="7096" y="27366"/>
                  <a:pt x="188071" y="687766"/>
                  <a:pt x="200242" y="705758"/>
                </a:cubicBezTo>
                <a:cubicBezTo>
                  <a:pt x="212413" y="723750"/>
                  <a:pt x="80121" y="135316"/>
                  <a:pt x="73242" y="108858"/>
                </a:cubicBezTo>
                <a:cubicBezTo>
                  <a:pt x="66363" y="82400"/>
                  <a:pt x="166375" y="559708"/>
                  <a:pt x="158967" y="547008"/>
                </a:cubicBezTo>
                <a:cubicBezTo>
                  <a:pt x="151559" y="534308"/>
                  <a:pt x="-6662" y="-25550"/>
                  <a:pt x="217" y="9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346FE259-C403-FFF0-A5A4-125ADE48DEDA}"/>
              </a:ext>
            </a:extLst>
          </p:cNvPr>
          <p:cNvSpPr/>
          <p:nvPr/>
        </p:nvSpPr>
        <p:spPr>
          <a:xfrm>
            <a:off x="3113130" y="4499339"/>
            <a:ext cx="74741" cy="401242"/>
          </a:xfrm>
          <a:custGeom>
            <a:avLst/>
            <a:gdLst>
              <a:gd name="connsiteX0" fmla="*/ 74570 w 74741"/>
              <a:gd name="connsiteY0" fmla="*/ 2811 h 401242"/>
              <a:gd name="connsiteX1" fmla="*/ 4720 w 74741"/>
              <a:gd name="connsiteY1" fmla="*/ 377461 h 401242"/>
              <a:gd name="connsiteX2" fmla="*/ 7895 w 74741"/>
              <a:gd name="connsiteY2" fmla="*/ 333011 h 401242"/>
              <a:gd name="connsiteX3" fmla="*/ 20595 w 74741"/>
              <a:gd name="connsiteY3" fmla="*/ 88536 h 401242"/>
              <a:gd name="connsiteX4" fmla="*/ 14245 w 74741"/>
              <a:gd name="connsiteY4" fmla="*/ 291736 h 401242"/>
              <a:gd name="connsiteX5" fmla="*/ 23770 w 74741"/>
              <a:gd name="connsiteY5" fmla="*/ 209186 h 401242"/>
              <a:gd name="connsiteX6" fmla="*/ 74570 w 74741"/>
              <a:gd name="connsiteY6" fmla="*/ 2811 h 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41" h="401242">
                <a:moveTo>
                  <a:pt x="74570" y="2811"/>
                </a:moveTo>
                <a:cubicBezTo>
                  <a:pt x="71395" y="30857"/>
                  <a:pt x="15832" y="322428"/>
                  <a:pt x="4720" y="377461"/>
                </a:cubicBezTo>
                <a:cubicBezTo>
                  <a:pt x="-6392" y="432494"/>
                  <a:pt x="5249" y="381165"/>
                  <a:pt x="7895" y="333011"/>
                </a:cubicBezTo>
                <a:cubicBezTo>
                  <a:pt x="10541" y="284857"/>
                  <a:pt x="19537" y="95415"/>
                  <a:pt x="20595" y="88536"/>
                </a:cubicBezTo>
                <a:cubicBezTo>
                  <a:pt x="21653" y="81657"/>
                  <a:pt x="13716" y="271628"/>
                  <a:pt x="14245" y="291736"/>
                </a:cubicBezTo>
                <a:cubicBezTo>
                  <a:pt x="14774" y="311844"/>
                  <a:pt x="11599" y="253636"/>
                  <a:pt x="23770" y="209186"/>
                </a:cubicBezTo>
                <a:cubicBezTo>
                  <a:pt x="35941" y="164736"/>
                  <a:pt x="77745" y="-25235"/>
                  <a:pt x="74570" y="2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11FB1E76-956D-B439-F732-C8A12A31245D}"/>
              </a:ext>
            </a:extLst>
          </p:cNvPr>
          <p:cNvSpPr/>
          <p:nvPr/>
        </p:nvSpPr>
        <p:spPr>
          <a:xfrm>
            <a:off x="2933533" y="4884090"/>
            <a:ext cx="103468" cy="273550"/>
          </a:xfrm>
          <a:custGeom>
            <a:avLst/>
            <a:gdLst>
              <a:gd name="connsiteX0" fmla="*/ 98592 w 103468"/>
              <a:gd name="connsiteY0" fmla="*/ 5410 h 273550"/>
              <a:gd name="connsiteX1" fmla="*/ 167 w 103468"/>
              <a:gd name="connsiteY1" fmla="*/ 272110 h 273550"/>
              <a:gd name="connsiteX2" fmla="*/ 76367 w 103468"/>
              <a:gd name="connsiteY2" fmla="*/ 107010 h 273550"/>
              <a:gd name="connsiteX3" fmla="*/ 98592 w 103468"/>
              <a:gd name="connsiteY3" fmla="*/ 5410 h 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68" h="273550">
                <a:moveTo>
                  <a:pt x="98592" y="5410"/>
                </a:moveTo>
                <a:cubicBezTo>
                  <a:pt x="85892" y="32927"/>
                  <a:pt x="3871" y="255177"/>
                  <a:pt x="167" y="272110"/>
                </a:cubicBezTo>
                <a:cubicBezTo>
                  <a:pt x="-3537" y="289043"/>
                  <a:pt x="55200" y="151989"/>
                  <a:pt x="76367" y="107010"/>
                </a:cubicBezTo>
                <a:cubicBezTo>
                  <a:pt x="97534" y="62031"/>
                  <a:pt x="111292" y="-22107"/>
                  <a:pt x="98592" y="5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11F9254F-FEBC-26EA-A499-F9E5C9C6641F}"/>
              </a:ext>
            </a:extLst>
          </p:cNvPr>
          <p:cNvSpPr/>
          <p:nvPr/>
        </p:nvSpPr>
        <p:spPr>
          <a:xfrm>
            <a:off x="2939870" y="5140209"/>
            <a:ext cx="77827" cy="837995"/>
          </a:xfrm>
          <a:custGeom>
            <a:avLst/>
            <a:gdLst>
              <a:gd name="connsiteX0" fmla="*/ 180 w 77827"/>
              <a:gd name="connsiteY0" fmla="*/ 3291 h 837995"/>
              <a:gd name="connsiteX1" fmla="*/ 60505 w 77827"/>
              <a:gd name="connsiteY1" fmla="*/ 482716 h 837995"/>
              <a:gd name="connsiteX2" fmla="*/ 60505 w 77827"/>
              <a:gd name="connsiteY2" fmla="*/ 441441 h 837995"/>
              <a:gd name="connsiteX3" fmla="*/ 76380 w 77827"/>
              <a:gd name="connsiteY3" fmla="*/ 714491 h 837995"/>
              <a:gd name="connsiteX4" fmla="*/ 76380 w 77827"/>
              <a:gd name="connsiteY4" fmla="*/ 676391 h 837995"/>
              <a:gd name="connsiteX5" fmla="*/ 70030 w 77827"/>
              <a:gd name="connsiteY5" fmla="*/ 816091 h 837995"/>
              <a:gd name="connsiteX6" fmla="*/ 44630 w 77827"/>
              <a:gd name="connsiteY6" fmla="*/ 139816 h 837995"/>
              <a:gd name="connsiteX7" fmla="*/ 41455 w 77827"/>
              <a:gd name="connsiteY7" fmla="*/ 263641 h 837995"/>
              <a:gd name="connsiteX8" fmla="*/ 180 w 77827"/>
              <a:gd name="connsiteY8" fmla="*/ 3291 h 83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27" h="837995">
                <a:moveTo>
                  <a:pt x="180" y="3291"/>
                </a:moveTo>
                <a:cubicBezTo>
                  <a:pt x="3355" y="39803"/>
                  <a:pt x="50451" y="409691"/>
                  <a:pt x="60505" y="482716"/>
                </a:cubicBezTo>
                <a:cubicBezTo>
                  <a:pt x="70559" y="555741"/>
                  <a:pt x="57859" y="402812"/>
                  <a:pt x="60505" y="441441"/>
                </a:cubicBezTo>
                <a:cubicBezTo>
                  <a:pt x="63151" y="480070"/>
                  <a:pt x="73734" y="675333"/>
                  <a:pt x="76380" y="714491"/>
                </a:cubicBezTo>
                <a:cubicBezTo>
                  <a:pt x="79026" y="753649"/>
                  <a:pt x="77438" y="659458"/>
                  <a:pt x="76380" y="676391"/>
                </a:cubicBezTo>
                <a:cubicBezTo>
                  <a:pt x="75322" y="693324"/>
                  <a:pt x="75322" y="905520"/>
                  <a:pt x="70030" y="816091"/>
                </a:cubicBezTo>
                <a:cubicBezTo>
                  <a:pt x="64738" y="726662"/>
                  <a:pt x="49392" y="231891"/>
                  <a:pt x="44630" y="139816"/>
                </a:cubicBezTo>
                <a:cubicBezTo>
                  <a:pt x="39868" y="47741"/>
                  <a:pt x="46218" y="281633"/>
                  <a:pt x="41455" y="263641"/>
                </a:cubicBezTo>
                <a:cubicBezTo>
                  <a:pt x="36693" y="245649"/>
                  <a:pt x="-2995" y="-33221"/>
                  <a:pt x="180" y="3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30F1CC9B-28D1-8F92-238B-6613083901FA}"/>
              </a:ext>
            </a:extLst>
          </p:cNvPr>
          <p:cNvSpPr/>
          <p:nvPr/>
        </p:nvSpPr>
        <p:spPr>
          <a:xfrm>
            <a:off x="2939858" y="5117957"/>
            <a:ext cx="54241" cy="1035729"/>
          </a:xfrm>
          <a:custGeom>
            <a:avLst/>
            <a:gdLst>
              <a:gd name="connsiteX0" fmla="*/ 44642 w 54241"/>
              <a:gd name="connsiteY0" fmla="*/ 143 h 1035729"/>
              <a:gd name="connsiteX1" fmla="*/ 192 w 54241"/>
              <a:gd name="connsiteY1" fmla="*/ 146193 h 1035729"/>
              <a:gd name="connsiteX2" fmla="*/ 28767 w 54241"/>
              <a:gd name="connsiteY2" fmla="*/ 530368 h 1035729"/>
              <a:gd name="connsiteX3" fmla="*/ 35117 w 54241"/>
              <a:gd name="connsiteY3" fmla="*/ 482743 h 1035729"/>
              <a:gd name="connsiteX4" fmla="*/ 54167 w 54241"/>
              <a:gd name="connsiteY4" fmla="*/ 1032018 h 1035729"/>
              <a:gd name="connsiteX5" fmla="*/ 41467 w 54241"/>
              <a:gd name="connsiteY5" fmla="*/ 168418 h 1035729"/>
              <a:gd name="connsiteX6" fmla="*/ 35117 w 54241"/>
              <a:gd name="connsiteY6" fmla="*/ 501793 h 1035729"/>
              <a:gd name="connsiteX7" fmla="*/ 9717 w 54241"/>
              <a:gd name="connsiteY7" fmla="*/ 127143 h 1035729"/>
              <a:gd name="connsiteX8" fmla="*/ 44642 w 54241"/>
              <a:gd name="connsiteY8" fmla="*/ 143 h 103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1" h="1035729">
                <a:moveTo>
                  <a:pt x="44642" y="143"/>
                </a:moveTo>
                <a:cubicBezTo>
                  <a:pt x="43055" y="3318"/>
                  <a:pt x="2838" y="57822"/>
                  <a:pt x="192" y="146193"/>
                </a:cubicBezTo>
                <a:cubicBezTo>
                  <a:pt x="-2454" y="234564"/>
                  <a:pt x="22946" y="474276"/>
                  <a:pt x="28767" y="530368"/>
                </a:cubicBezTo>
                <a:cubicBezTo>
                  <a:pt x="34588" y="586460"/>
                  <a:pt x="30884" y="399135"/>
                  <a:pt x="35117" y="482743"/>
                </a:cubicBezTo>
                <a:cubicBezTo>
                  <a:pt x="39350" y="566351"/>
                  <a:pt x="53109" y="1084405"/>
                  <a:pt x="54167" y="1032018"/>
                </a:cubicBezTo>
                <a:cubicBezTo>
                  <a:pt x="55225" y="979631"/>
                  <a:pt x="44642" y="256789"/>
                  <a:pt x="41467" y="168418"/>
                </a:cubicBezTo>
                <a:cubicBezTo>
                  <a:pt x="38292" y="80047"/>
                  <a:pt x="40409" y="508672"/>
                  <a:pt x="35117" y="501793"/>
                </a:cubicBezTo>
                <a:cubicBezTo>
                  <a:pt x="29825" y="494914"/>
                  <a:pt x="10246" y="207576"/>
                  <a:pt x="9717" y="127143"/>
                </a:cubicBezTo>
                <a:cubicBezTo>
                  <a:pt x="9188" y="46710"/>
                  <a:pt x="46229" y="-3032"/>
                  <a:pt x="4464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118FA56E-3960-42B5-1479-F9D1CEA8AACB}"/>
              </a:ext>
            </a:extLst>
          </p:cNvPr>
          <p:cNvSpPr/>
          <p:nvPr/>
        </p:nvSpPr>
        <p:spPr>
          <a:xfrm>
            <a:off x="3451043" y="5917145"/>
            <a:ext cx="143892" cy="761594"/>
          </a:xfrm>
          <a:custGeom>
            <a:avLst/>
            <a:gdLst>
              <a:gd name="connsiteX0" fmla="*/ 182 w 143892"/>
              <a:gd name="connsiteY0" fmla="*/ 4230 h 761594"/>
              <a:gd name="connsiteX1" fmla="*/ 79557 w 143892"/>
              <a:gd name="connsiteY1" fmla="*/ 601130 h 761594"/>
              <a:gd name="connsiteX2" fmla="*/ 85907 w 143892"/>
              <a:gd name="connsiteY2" fmla="*/ 547155 h 761594"/>
              <a:gd name="connsiteX3" fmla="*/ 143057 w 143892"/>
              <a:gd name="connsiteY3" fmla="*/ 747180 h 761594"/>
              <a:gd name="connsiteX4" fmla="*/ 120832 w 143892"/>
              <a:gd name="connsiteY4" fmla="*/ 699555 h 761594"/>
              <a:gd name="connsiteX5" fmla="*/ 133532 w 143892"/>
              <a:gd name="connsiteY5" fmla="*/ 331255 h 761594"/>
              <a:gd name="connsiteX6" fmla="*/ 104957 w 143892"/>
              <a:gd name="connsiteY6" fmla="*/ 648755 h 761594"/>
              <a:gd name="connsiteX7" fmla="*/ 98607 w 143892"/>
              <a:gd name="connsiteY7" fmla="*/ 531280 h 761594"/>
              <a:gd name="connsiteX8" fmla="*/ 70032 w 143892"/>
              <a:gd name="connsiteY8" fmla="*/ 274105 h 761594"/>
              <a:gd name="connsiteX9" fmla="*/ 85907 w 143892"/>
              <a:gd name="connsiteY9" fmla="*/ 543980 h 761594"/>
              <a:gd name="connsiteX10" fmla="*/ 70032 w 143892"/>
              <a:gd name="connsiteY10" fmla="*/ 426505 h 761594"/>
              <a:gd name="connsiteX11" fmla="*/ 54157 w 143892"/>
              <a:gd name="connsiteY11" fmla="*/ 401105 h 761594"/>
              <a:gd name="connsiteX12" fmla="*/ 57332 w 143892"/>
              <a:gd name="connsiteY12" fmla="*/ 280455 h 761594"/>
              <a:gd name="connsiteX13" fmla="*/ 57332 w 143892"/>
              <a:gd name="connsiteY13" fmla="*/ 331255 h 761594"/>
              <a:gd name="connsiteX14" fmla="*/ 182 w 143892"/>
              <a:gd name="connsiteY14" fmla="*/ 4230 h 76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892" h="761594">
                <a:moveTo>
                  <a:pt x="182" y="4230"/>
                </a:moveTo>
                <a:cubicBezTo>
                  <a:pt x="3886" y="49209"/>
                  <a:pt x="65270" y="510643"/>
                  <a:pt x="79557" y="601130"/>
                </a:cubicBezTo>
                <a:cubicBezTo>
                  <a:pt x="93844" y="691617"/>
                  <a:pt x="75324" y="522813"/>
                  <a:pt x="85907" y="547155"/>
                </a:cubicBezTo>
                <a:cubicBezTo>
                  <a:pt x="96490" y="571497"/>
                  <a:pt x="137236" y="721780"/>
                  <a:pt x="143057" y="747180"/>
                </a:cubicBezTo>
                <a:cubicBezTo>
                  <a:pt x="148878" y="772580"/>
                  <a:pt x="122419" y="768876"/>
                  <a:pt x="120832" y="699555"/>
                </a:cubicBezTo>
                <a:cubicBezTo>
                  <a:pt x="119245" y="630234"/>
                  <a:pt x="136178" y="339722"/>
                  <a:pt x="133532" y="331255"/>
                </a:cubicBezTo>
                <a:cubicBezTo>
                  <a:pt x="130886" y="322788"/>
                  <a:pt x="110778" y="615418"/>
                  <a:pt x="104957" y="648755"/>
                </a:cubicBezTo>
                <a:cubicBezTo>
                  <a:pt x="99136" y="682092"/>
                  <a:pt x="104428" y="593722"/>
                  <a:pt x="98607" y="531280"/>
                </a:cubicBezTo>
                <a:cubicBezTo>
                  <a:pt x="92786" y="468838"/>
                  <a:pt x="72149" y="271988"/>
                  <a:pt x="70032" y="274105"/>
                </a:cubicBezTo>
                <a:cubicBezTo>
                  <a:pt x="67915" y="276222"/>
                  <a:pt x="85907" y="518580"/>
                  <a:pt x="85907" y="543980"/>
                </a:cubicBezTo>
                <a:cubicBezTo>
                  <a:pt x="85907" y="569380"/>
                  <a:pt x="75324" y="450318"/>
                  <a:pt x="70032" y="426505"/>
                </a:cubicBezTo>
                <a:cubicBezTo>
                  <a:pt x="64740" y="402692"/>
                  <a:pt x="56274" y="425447"/>
                  <a:pt x="54157" y="401105"/>
                </a:cubicBezTo>
                <a:cubicBezTo>
                  <a:pt x="52040" y="376763"/>
                  <a:pt x="56803" y="292097"/>
                  <a:pt x="57332" y="280455"/>
                </a:cubicBezTo>
                <a:cubicBezTo>
                  <a:pt x="57861" y="268813"/>
                  <a:pt x="64211" y="375705"/>
                  <a:pt x="57332" y="331255"/>
                </a:cubicBezTo>
                <a:cubicBezTo>
                  <a:pt x="50453" y="286805"/>
                  <a:pt x="-3522" y="-40749"/>
                  <a:pt x="182" y="4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23C36357-4CA2-7CEA-631C-A168DEF7DA26}"/>
              </a:ext>
            </a:extLst>
          </p:cNvPr>
          <p:cNvSpPr/>
          <p:nvPr/>
        </p:nvSpPr>
        <p:spPr>
          <a:xfrm>
            <a:off x="3419475" y="5794375"/>
            <a:ext cx="104806" cy="889014"/>
          </a:xfrm>
          <a:custGeom>
            <a:avLst/>
            <a:gdLst>
              <a:gd name="connsiteX0" fmla="*/ 0 w 104806"/>
              <a:gd name="connsiteY0" fmla="*/ 0 h 889014"/>
              <a:gd name="connsiteX1" fmla="*/ 28575 w 104806"/>
              <a:gd name="connsiteY1" fmla="*/ 523875 h 889014"/>
              <a:gd name="connsiteX2" fmla="*/ 34925 w 104806"/>
              <a:gd name="connsiteY2" fmla="*/ 314325 h 889014"/>
              <a:gd name="connsiteX3" fmla="*/ 104775 w 104806"/>
              <a:gd name="connsiteY3" fmla="*/ 889000 h 889014"/>
              <a:gd name="connsiteX4" fmla="*/ 25400 w 104806"/>
              <a:gd name="connsiteY4" fmla="*/ 295275 h 889014"/>
              <a:gd name="connsiteX5" fmla="*/ 19050 w 104806"/>
              <a:gd name="connsiteY5" fmla="*/ 409575 h 889014"/>
              <a:gd name="connsiteX6" fmla="*/ 3175 w 104806"/>
              <a:gd name="connsiteY6" fmla="*/ 231775 h 889014"/>
              <a:gd name="connsiteX7" fmla="*/ 3175 w 104806"/>
              <a:gd name="connsiteY7" fmla="*/ 301625 h 889014"/>
              <a:gd name="connsiteX8" fmla="*/ 0 w 104806"/>
              <a:gd name="connsiteY8" fmla="*/ 0 h 88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06" h="889014">
                <a:moveTo>
                  <a:pt x="0" y="0"/>
                </a:moveTo>
                <a:cubicBezTo>
                  <a:pt x="11377" y="235744"/>
                  <a:pt x="22754" y="471488"/>
                  <a:pt x="28575" y="523875"/>
                </a:cubicBezTo>
                <a:cubicBezTo>
                  <a:pt x="34396" y="576262"/>
                  <a:pt x="22225" y="253471"/>
                  <a:pt x="34925" y="314325"/>
                </a:cubicBezTo>
                <a:cubicBezTo>
                  <a:pt x="47625" y="375179"/>
                  <a:pt x="106362" y="892175"/>
                  <a:pt x="104775" y="889000"/>
                </a:cubicBezTo>
                <a:cubicBezTo>
                  <a:pt x="103188" y="885825"/>
                  <a:pt x="39687" y="375179"/>
                  <a:pt x="25400" y="295275"/>
                </a:cubicBezTo>
                <a:cubicBezTo>
                  <a:pt x="11113" y="215371"/>
                  <a:pt x="22754" y="420158"/>
                  <a:pt x="19050" y="409575"/>
                </a:cubicBezTo>
                <a:cubicBezTo>
                  <a:pt x="15346" y="398992"/>
                  <a:pt x="5821" y="249767"/>
                  <a:pt x="3175" y="231775"/>
                </a:cubicBezTo>
                <a:cubicBezTo>
                  <a:pt x="529" y="213783"/>
                  <a:pt x="3175" y="301625"/>
                  <a:pt x="3175" y="301625"/>
                </a:cubicBezTo>
                <a:cubicBezTo>
                  <a:pt x="2117" y="201083"/>
                  <a:pt x="1058" y="100542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AD359ADD-DEA4-7C72-5529-ACFC46C20BE2}"/>
              </a:ext>
            </a:extLst>
          </p:cNvPr>
          <p:cNvSpPr/>
          <p:nvPr/>
        </p:nvSpPr>
        <p:spPr>
          <a:xfrm>
            <a:off x="3012478" y="5713012"/>
            <a:ext cx="23764" cy="814969"/>
          </a:xfrm>
          <a:custGeom>
            <a:avLst/>
            <a:gdLst>
              <a:gd name="connsiteX0" fmla="*/ 22822 w 23764"/>
              <a:gd name="connsiteY0" fmla="*/ 1988 h 814969"/>
              <a:gd name="connsiteX1" fmla="*/ 597 w 23764"/>
              <a:gd name="connsiteY1" fmla="*/ 430613 h 814969"/>
              <a:gd name="connsiteX2" fmla="*/ 6947 w 23764"/>
              <a:gd name="connsiteY2" fmla="*/ 382988 h 814969"/>
              <a:gd name="connsiteX3" fmla="*/ 13297 w 23764"/>
              <a:gd name="connsiteY3" fmla="*/ 798913 h 814969"/>
              <a:gd name="connsiteX4" fmla="*/ 19647 w 23764"/>
              <a:gd name="connsiteY4" fmla="*/ 694138 h 814969"/>
              <a:gd name="connsiteX5" fmla="*/ 13297 w 23764"/>
              <a:gd name="connsiteY5" fmla="*/ 363938 h 814969"/>
              <a:gd name="connsiteX6" fmla="*/ 13297 w 23764"/>
              <a:gd name="connsiteY6" fmla="*/ 417913 h 814969"/>
              <a:gd name="connsiteX7" fmla="*/ 19647 w 23764"/>
              <a:gd name="connsiteY7" fmla="*/ 163913 h 814969"/>
              <a:gd name="connsiteX8" fmla="*/ 19647 w 23764"/>
              <a:gd name="connsiteY8" fmla="*/ 265513 h 814969"/>
              <a:gd name="connsiteX9" fmla="*/ 22822 w 23764"/>
              <a:gd name="connsiteY9" fmla="*/ 1988 h 81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4" h="814969">
                <a:moveTo>
                  <a:pt x="22822" y="1988"/>
                </a:moveTo>
                <a:cubicBezTo>
                  <a:pt x="19647" y="29505"/>
                  <a:pt x="3243" y="367113"/>
                  <a:pt x="597" y="430613"/>
                </a:cubicBezTo>
                <a:cubicBezTo>
                  <a:pt x="-2049" y="494113"/>
                  <a:pt x="4830" y="321605"/>
                  <a:pt x="6947" y="382988"/>
                </a:cubicBezTo>
                <a:cubicBezTo>
                  <a:pt x="9064" y="444371"/>
                  <a:pt x="11180" y="747055"/>
                  <a:pt x="13297" y="798913"/>
                </a:cubicBezTo>
                <a:cubicBezTo>
                  <a:pt x="15414" y="850771"/>
                  <a:pt x="19647" y="766634"/>
                  <a:pt x="19647" y="694138"/>
                </a:cubicBezTo>
                <a:cubicBezTo>
                  <a:pt x="19647" y="621642"/>
                  <a:pt x="14355" y="409975"/>
                  <a:pt x="13297" y="363938"/>
                </a:cubicBezTo>
                <a:cubicBezTo>
                  <a:pt x="12239" y="317901"/>
                  <a:pt x="12239" y="451250"/>
                  <a:pt x="13297" y="417913"/>
                </a:cubicBezTo>
                <a:cubicBezTo>
                  <a:pt x="14355" y="384576"/>
                  <a:pt x="18589" y="189313"/>
                  <a:pt x="19647" y="163913"/>
                </a:cubicBezTo>
                <a:cubicBezTo>
                  <a:pt x="20705" y="138513"/>
                  <a:pt x="19118" y="289855"/>
                  <a:pt x="19647" y="265513"/>
                </a:cubicBezTo>
                <a:cubicBezTo>
                  <a:pt x="20176" y="241171"/>
                  <a:pt x="25997" y="-25529"/>
                  <a:pt x="22822" y="19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EBA4B391-BA48-14F0-D5F3-81078D286191}"/>
              </a:ext>
            </a:extLst>
          </p:cNvPr>
          <p:cNvSpPr/>
          <p:nvPr/>
        </p:nvSpPr>
        <p:spPr>
          <a:xfrm>
            <a:off x="2988104" y="5863242"/>
            <a:ext cx="34573" cy="551233"/>
          </a:xfrm>
          <a:custGeom>
            <a:avLst/>
            <a:gdLst>
              <a:gd name="connsiteX0" fmla="*/ 12271 w 34573"/>
              <a:gd name="connsiteY0" fmla="*/ 983 h 551233"/>
              <a:gd name="connsiteX1" fmla="*/ 2746 w 34573"/>
              <a:gd name="connsiteY1" fmla="*/ 372458 h 551233"/>
              <a:gd name="connsiteX2" fmla="*/ 2746 w 34573"/>
              <a:gd name="connsiteY2" fmla="*/ 312133 h 551233"/>
              <a:gd name="connsiteX3" fmla="*/ 34496 w 34573"/>
              <a:gd name="connsiteY3" fmla="*/ 550258 h 551233"/>
              <a:gd name="connsiteX4" fmla="*/ 12271 w 34573"/>
              <a:gd name="connsiteY4" fmla="*/ 391508 h 551233"/>
              <a:gd name="connsiteX5" fmla="*/ 31321 w 34573"/>
              <a:gd name="connsiteY5" fmla="*/ 267683 h 551233"/>
              <a:gd name="connsiteX6" fmla="*/ 9096 w 34573"/>
              <a:gd name="connsiteY6" fmla="*/ 350233 h 551233"/>
              <a:gd name="connsiteX7" fmla="*/ 9096 w 34573"/>
              <a:gd name="connsiteY7" fmla="*/ 223233 h 551233"/>
              <a:gd name="connsiteX8" fmla="*/ 9096 w 34573"/>
              <a:gd name="connsiteY8" fmla="*/ 261333 h 551233"/>
              <a:gd name="connsiteX9" fmla="*/ 12271 w 34573"/>
              <a:gd name="connsiteY9" fmla="*/ 983 h 55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73" h="551233">
                <a:moveTo>
                  <a:pt x="12271" y="983"/>
                </a:moveTo>
                <a:cubicBezTo>
                  <a:pt x="11213" y="19504"/>
                  <a:pt x="4333" y="320600"/>
                  <a:pt x="2746" y="372458"/>
                </a:cubicBezTo>
                <a:cubicBezTo>
                  <a:pt x="1158" y="424316"/>
                  <a:pt x="-2546" y="282500"/>
                  <a:pt x="2746" y="312133"/>
                </a:cubicBezTo>
                <a:cubicBezTo>
                  <a:pt x="8038" y="341766"/>
                  <a:pt x="32909" y="537029"/>
                  <a:pt x="34496" y="550258"/>
                </a:cubicBezTo>
                <a:cubicBezTo>
                  <a:pt x="36083" y="563487"/>
                  <a:pt x="12800" y="438604"/>
                  <a:pt x="12271" y="391508"/>
                </a:cubicBezTo>
                <a:cubicBezTo>
                  <a:pt x="11742" y="344412"/>
                  <a:pt x="31850" y="274562"/>
                  <a:pt x="31321" y="267683"/>
                </a:cubicBezTo>
                <a:cubicBezTo>
                  <a:pt x="30792" y="260804"/>
                  <a:pt x="12800" y="357641"/>
                  <a:pt x="9096" y="350233"/>
                </a:cubicBezTo>
                <a:cubicBezTo>
                  <a:pt x="5392" y="342825"/>
                  <a:pt x="9096" y="223233"/>
                  <a:pt x="9096" y="223233"/>
                </a:cubicBezTo>
                <a:cubicBezTo>
                  <a:pt x="9096" y="208416"/>
                  <a:pt x="6979" y="291495"/>
                  <a:pt x="9096" y="261333"/>
                </a:cubicBezTo>
                <a:cubicBezTo>
                  <a:pt x="11213" y="231171"/>
                  <a:pt x="13329" y="-17538"/>
                  <a:pt x="12271" y="9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C84959D2-39D5-C2F4-653B-DFF351493A0E}"/>
              </a:ext>
            </a:extLst>
          </p:cNvPr>
          <p:cNvSpPr/>
          <p:nvPr/>
        </p:nvSpPr>
        <p:spPr>
          <a:xfrm>
            <a:off x="2673168" y="2613004"/>
            <a:ext cx="136993" cy="847094"/>
          </a:xfrm>
          <a:custGeom>
            <a:avLst/>
            <a:gdLst>
              <a:gd name="connsiteX0" fmla="*/ 182 w 136993"/>
              <a:gd name="connsiteY0" fmla="*/ 21 h 847094"/>
              <a:gd name="connsiteX1" fmla="*/ 19232 w 136993"/>
              <a:gd name="connsiteY1" fmla="*/ 285771 h 847094"/>
              <a:gd name="connsiteX2" fmla="*/ 25582 w 136993"/>
              <a:gd name="connsiteY2" fmla="*/ 238146 h 847094"/>
              <a:gd name="connsiteX3" fmla="*/ 85907 w 136993"/>
              <a:gd name="connsiteY3" fmla="*/ 396896 h 847094"/>
              <a:gd name="connsiteX4" fmla="*/ 92257 w 136993"/>
              <a:gd name="connsiteY4" fmla="*/ 352446 h 847094"/>
              <a:gd name="connsiteX5" fmla="*/ 133532 w 136993"/>
              <a:gd name="connsiteY5" fmla="*/ 498496 h 847094"/>
              <a:gd name="connsiteX6" fmla="*/ 130357 w 136993"/>
              <a:gd name="connsiteY6" fmla="*/ 457221 h 847094"/>
              <a:gd name="connsiteX7" fmla="*/ 95432 w 136993"/>
              <a:gd name="connsiteY7" fmla="*/ 561996 h 847094"/>
              <a:gd name="connsiteX8" fmla="*/ 95432 w 136993"/>
              <a:gd name="connsiteY8" fmla="*/ 831871 h 847094"/>
              <a:gd name="connsiteX9" fmla="*/ 95432 w 136993"/>
              <a:gd name="connsiteY9" fmla="*/ 777896 h 847094"/>
              <a:gd name="connsiteX10" fmla="*/ 50982 w 136993"/>
              <a:gd name="connsiteY10" fmla="*/ 482621 h 847094"/>
              <a:gd name="connsiteX11" fmla="*/ 76382 w 136993"/>
              <a:gd name="connsiteY11" fmla="*/ 635021 h 847094"/>
              <a:gd name="connsiteX12" fmla="*/ 92257 w 136993"/>
              <a:gd name="connsiteY12" fmla="*/ 523896 h 847094"/>
              <a:gd name="connsiteX13" fmla="*/ 57332 w 136993"/>
              <a:gd name="connsiteY13" fmla="*/ 314346 h 847094"/>
              <a:gd name="connsiteX14" fmla="*/ 82732 w 136993"/>
              <a:gd name="connsiteY14" fmla="*/ 447696 h 847094"/>
              <a:gd name="connsiteX15" fmla="*/ 31932 w 136993"/>
              <a:gd name="connsiteY15" fmla="*/ 209571 h 847094"/>
              <a:gd name="connsiteX16" fmla="*/ 31932 w 136993"/>
              <a:gd name="connsiteY16" fmla="*/ 269896 h 847094"/>
              <a:gd name="connsiteX17" fmla="*/ 182 w 136993"/>
              <a:gd name="connsiteY17" fmla="*/ 21 h 84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6993" h="847094">
                <a:moveTo>
                  <a:pt x="182" y="21"/>
                </a:moveTo>
                <a:cubicBezTo>
                  <a:pt x="-1935" y="2667"/>
                  <a:pt x="14999" y="246083"/>
                  <a:pt x="19232" y="285771"/>
                </a:cubicBezTo>
                <a:cubicBezTo>
                  <a:pt x="23465" y="325459"/>
                  <a:pt x="14470" y="219625"/>
                  <a:pt x="25582" y="238146"/>
                </a:cubicBezTo>
                <a:cubicBezTo>
                  <a:pt x="36695" y="256667"/>
                  <a:pt x="74795" y="377846"/>
                  <a:pt x="85907" y="396896"/>
                </a:cubicBezTo>
                <a:cubicBezTo>
                  <a:pt x="97019" y="415946"/>
                  <a:pt x="84320" y="335513"/>
                  <a:pt x="92257" y="352446"/>
                </a:cubicBezTo>
                <a:cubicBezTo>
                  <a:pt x="100194" y="369379"/>
                  <a:pt x="127182" y="481034"/>
                  <a:pt x="133532" y="498496"/>
                </a:cubicBezTo>
                <a:cubicBezTo>
                  <a:pt x="139882" y="515958"/>
                  <a:pt x="136707" y="446638"/>
                  <a:pt x="130357" y="457221"/>
                </a:cubicBezTo>
                <a:cubicBezTo>
                  <a:pt x="124007" y="467804"/>
                  <a:pt x="101253" y="499554"/>
                  <a:pt x="95432" y="561996"/>
                </a:cubicBezTo>
                <a:cubicBezTo>
                  <a:pt x="89611" y="624438"/>
                  <a:pt x="95432" y="831871"/>
                  <a:pt x="95432" y="831871"/>
                </a:cubicBezTo>
                <a:cubicBezTo>
                  <a:pt x="95432" y="867854"/>
                  <a:pt x="102840" y="836104"/>
                  <a:pt x="95432" y="777896"/>
                </a:cubicBezTo>
                <a:cubicBezTo>
                  <a:pt x="88024" y="719688"/>
                  <a:pt x="54157" y="506434"/>
                  <a:pt x="50982" y="482621"/>
                </a:cubicBezTo>
                <a:cubicBezTo>
                  <a:pt x="47807" y="458809"/>
                  <a:pt x="69503" y="628142"/>
                  <a:pt x="76382" y="635021"/>
                </a:cubicBezTo>
                <a:cubicBezTo>
                  <a:pt x="83261" y="641900"/>
                  <a:pt x="95432" y="577342"/>
                  <a:pt x="92257" y="523896"/>
                </a:cubicBezTo>
                <a:cubicBezTo>
                  <a:pt x="89082" y="470450"/>
                  <a:pt x="58919" y="327046"/>
                  <a:pt x="57332" y="314346"/>
                </a:cubicBezTo>
                <a:cubicBezTo>
                  <a:pt x="55745" y="301646"/>
                  <a:pt x="86965" y="465158"/>
                  <a:pt x="82732" y="447696"/>
                </a:cubicBezTo>
                <a:cubicBezTo>
                  <a:pt x="78499" y="430234"/>
                  <a:pt x="40399" y="239204"/>
                  <a:pt x="31932" y="209571"/>
                </a:cubicBezTo>
                <a:cubicBezTo>
                  <a:pt x="23465" y="179938"/>
                  <a:pt x="33520" y="300588"/>
                  <a:pt x="31932" y="269896"/>
                </a:cubicBezTo>
                <a:cubicBezTo>
                  <a:pt x="30345" y="239204"/>
                  <a:pt x="2299" y="-2625"/>
                  <a:pt x="182" y="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142F17DC-6660-F605-3039-4391EF0B4C58}"/>
              </a:ext>
            </a:extLst>
          </p:cNvPr>
          <p:cNvSpPr/>
          <p:nvPr/>
        </p:nvSpPr>
        <p:spPr>
          <a:xfrm>
            <a:off x="2653344" y="2714486"/>
            <a:ext cx="154600" cy="811652"/>
          </a:xfrm>
          <a:custGeom>
            <a:avLst/>
            <a:gdLst>
              <a:gd name="connsiteX0" fmla="*/ 956 w 154600"/>
              <a:gd name="connsiteY0" fmla="*/ 101739 h 811652"/>
              <a:gd name="connsiteX1" fmla="*/ 124781 w 154600"/>
              <a:gd name="connsiteY1" fmla="*/ 482739 h 811652"/>
              <a:gd name="connsiteX2" fmla="*/ 121606 w 154600"/>
              <a:gd name="connsiteY2" fmla="*/ 355739 h 811652"/>
              <a:gd name="connsiteX3" fmla="*/ 121606 w 154600"/>
              <a:gd name="connsiteY3" fmla="*/ 466864 h 811652"/>
              <a:gd name="connsiteX4" fmla="*/ 112081 w 154600"/>
              <a:gd name="connsiteY4" fmla="*/ 558939 h 811652"/>
              <a:gd name="connsiteX5" fmla="*/ 153356 w 154600"/>
              <a:gd name="connsiteY5" fmla="*/ 809764 h 811652"/>
              <a:gd name="connsiteX6" fmla="*/ 137481 w 154600"/>
              <a:gd name="connsiteY6" fmla="*/ 663714 h 811652"/>
              <a:gd name="connsiteX7" fmla="*/ 73981 w 154600"/>
              <a:gd name="connsiteY7" fmla="*/ 476389 h 811652"/>
              <a:gd name="connsiteX8" fmla="*/ 83506 w 154600"/>
              <a:gd name="connsiteY8" fmla="*/ 549414 h 811652"/>
              <a:gd name="connsiteX9" fmla="*/ 115256 w 154600"/>
              <a:gd name="connsiteY9" fmla="*/ 346214 h 811652"/>
              <a:gd name="connsiteX10" fmla="*/ 89856 w 154600"/>
              <a:gd name="connsiteY10" fmla="*/ 289064 h 811652"/>
              <a:gd name="connsiteX11" fmla="*/ 102556 w 154600"/>
              <a:gd name="connsiteY11" fmla="*/ 301764 h 811652"/>
              <a:gd name="connsiteX12" fmla="*/ 13656 w 154600"/>
              <a:gd name="connsiteY12" fmla="*/ 139 h 811652"/>
              <a:gd name="connsiteX13" fmla="*/ 64456 w 154600"/>
              <a:gd name="connsiteY13" fmla="*/ 260489 h 811652"/>
              <a:gd name="connsiteX14" fmla="*/ 956 w 154600"/>
              <a:gd name="connsiteY14" fmla="*/ 101739 h 81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600" h="811652">
                <a:moveTo>
                  <a:pt x="956" y="101739"/>
                </a:moveTo>
                <a:cubicBezTo>
                  <a:pt x="11010" y="138781"/>
                  <a:pt x="104673" y="440406"/>
                  <a:pt x="124781" y="482739"/>
                </a:cubicBezTo>
                <a:cubicBezTo>
                  <a:pt x="144889" y="525072"/>
                  <a:pt x="122135" y="358385"/>
                  <a:pt x="121606" y="355739"/>
                </a:cubicBezTo>
                <a:cubicBezTo>
                  <a:pt x="121077" y="353093"/>
                  <a:pt x="123193" y="432997"/>
                  <a:pt x="121606" y="466864"/>
                </a:cubicBezTo>
                <a:cubicBezTo>
                  <a:pt x="120019" y="500731"/>
                  <a:pt x="106789" y="501789"/>
                  <a:pt x="112081" y="558939"/>
                </a:cubicBezTo>
                <a:cubicBezTo>
                  <a:pt x="117373" y="616089"/>
                  <a:pt x="149123" y="792302"/>
                  <a:pt x="153356" y="809764"/>
                </a:cubicBezTo>
                <a:cubicBezTo>
                  <a:pt x="157589" y="827226"/>
                  <a:pt x="150710" y="719276"/>
                  <a:pt x="137481" y="663714"/>
                </a:cubicBezTo>
                <a:cubicBezTo>
                  <a:pt x="124252" y="608152"/>
                  <a:pt x="82977" y="495439"/>
                  <a:pt x="73981" y="476389"/>
                </a:cubicBezTo>
                <a:cubicBezTo>
                  <a:pt x="64985" y="457339"/>
                  <a:pt x="76627" y="571110"/>
                  <a:pt x="83506" y="549414"/>
                </a:cubicBezTo>
                <a:cubicBezTo>
                  <a:pt x="90385" y="527718"/>
                  <a:pt x="114198" y="389606"/>
                  <a:pt x="115256" y="346214"/>
                </a:cubicBezTo>
                <a:cubicBezTo>
                  <a:pt x="116314" y="302822"/>
                  <a:pt x="91973" y="296472"/>
                  <a:pt x="89856" y="289064"/>
                </a:cubicBezTo>
                <a:cubicBezTo>
                  <a:pt x="87739" y="281656"/>
                  <a:pt x="115256" y="349918"/>
                  <a:pt x="102556" y="301764"/>
                </a:cubicBezTo>
                <a:cubicBezTo>
                  <a:pt x="89856" y="253610"/>
                  <a:pt x="20006" y="7018"/>
                  <a:pt x="13656" y="139"/>
                </a:cubicBezTo>
                <a:cubicBezTo>
                  <a:pt x="7306" y="-6740"/>
                  <a:pt x="65514" y="242498"/>
                  <a:pt x="64456" y="260489"/>
                </a:cubicBezTo>
                <a:cubicBezTo>
                  <a:pt x="63398" y="278480"/>
                  <a:pt x="-9098" y="64697"/>
                  <a:pt x="956" y="10173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078CAC87-16E0-AA81-EF7F-B3C8855F409E}"/>
              </a:ext>
            </a:extLst>
          </p:cNvPr>
          <p:cNvSpPr/>
          <p:nvPr/>
        </p:nvSpPr>
        <p:spPr>
          <a:xfrm>
            <a:off x="2730451" y="2911107"/>
            <a:ext cx="38695" cy="550829"/>
          </a:xfrm>
          <a:custGeom>
            <a:avLst/>
            <a:gdLst>
              <a:gd name="connsiteX0" fmla="*/ 28624 w 38695"/>
              <a:gd name="connsiteY0" fmla="*/ 368 h 550829"/>
              <a:gd name="connsiteX1" fmla="*/ 9574 w 38695"/>
              <a:gd name="connsiteY1" fmla="*/ 295643 h 550829"/>
              <a:gd name="connsiteX2" fmla="*/ 15924 w 38695"/>
              <a:gd name="connsiteY2" fmla="*/ 460743 h 550829"/>
              <a:gd name="connsiteX3" fmla="*/ 12749 w 38695"/>
              <a:gd name="connsiteY3" fmla="*/ 330568 h 550829"/>
              <a:gd name="connsiteX4" fmla="*/ 49 w 38695"/>
              <a:gd name="connsiteY4" fmla="*/ 549643 h 550829"/>
              <a:gd name="connsiteX5" fmla="*/ 9574 w 38695"/>
              <a:gd name="connsiteY5" fmla="*/ 406768 h 550829"/>
              <a:gd name="connsiteX6" fmla="*/ 38149 w 38695"/>
              <a:gd name="connsiteY6" fmla="*/ 168643 h 550829"/>
              <a:gd name="connsiteX7" fmla="*/ 28624 w 38695"/>
              <a:gd name="connsiteY7" fmla="*/ 232143 h 550829"/>
              <a:gd name="connsiteX8" fmla="*/ 28624 w 38695"/>
              <a:gd name="connsiteY8" fmla="*/ 368 h 5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95" h="550829">
                <a:moveTo>
                  <a:pt x="28624" y="368"/>
                </a:moveTo>
                <a:cubicBezTo>
                  <a:pt x="25449" y="10951"/>
                  <a:pt x="11691" y="218914"/>
                  <a:pt x="9574" y="295643"/>
                </a:cubicBezTo>
                <a:cubicBezTo>
                  <a:pt x="7457" y="372372"/>
                  <a:pt x="15395" y="454922"/>
                  <a:pt x="15924" y="460743"/>
                </a:cubicBezTo>
                <a:cubicBezTo>
                  <a:pt x="16453" y="466564"/>
                  <a:pt x="15395" y="315751"/>
                  <a:pt x="12749" y="330568"/>
                </a:cubicBezTo>
                <a:cubicBezTo>
                  <a:pt x="10103" y="345385"/>
                  <a:pt x="578" y="536943"/>
                  <a:pt x="49" y="549643"/>
                </a:cubicBezTo>
                <a:cubicBezTo>
                  <a:pt x="-480" y="562343"/>
                  <a:pt x="3224" y="470268"/>
                  <a:pt x="9574" y="406768"/>
                </a:cubicBezTo>
                <a:cubicBezTo>
                  <a:pt x="15924" y="343268"/>
                  <a:pt x="34974" y="197747"/>
                  <a:pt x="38149" y="168643"/>
                </a:cubicBezTo>
                <a:cubicBezTo>
                  <a:pt x="41324" y="139539"/>
                  <a:pt x="29682" y="253839"/>
                  <a:pt x="28624" y="232143"/>
                </a:cubicBezTo>
                <a:cubicBezTo>
                  <a:pt x="27566" y="210447"/>
                  <a:pt x="31799" y="-10215"/>
                  <a:pt x="28624" y="3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1AD3B021-886C-2B73-817F-AC2EDE9C10EB}"/>
              </a:ext>
            </a:extLst>
          </p:cNvPr>
          <p:cNvSpPr/>
          <p:nvPr/>
        </p:nvSpPr>
        <p:spPr>
          <a:xfrm>
            <a:off x="2823314" y="3085651"/>
            <a:ext cx="199298" cy="130665"/>
          </a:xfrm>
          <a:custGeom>
            <a:avLst/>
            <a:gdLst>
              <a:gd name="connsiteX0" fmla="*/ 2436 w 199298"/>
              <a:gd name="connsiteY0" fmla="*/ 449 h 130665"/>
              <a:gd name="connsiteX1" fmla="*/ 59586 w 199298"/>
              <a:gd name="connsiteY1" fmla="*/ 22674 h 130665"/>
              <a:gd name="connsiteX2" fmla="*/ 116736 w 199298"/>
              <a:gd name="connsiteY2" fmla="*/ 67124 h 130665"/>
              <a:gd name="connsiteX3" fmla="*/ 116736 w 199298"/>
              <a:gd name="connsiteY3" fmla="*/ 48074 h 130665"/>
              <a:gd name="connsiteX4" fmla="*/ 161186 w 199298"/>
              <a:gd name="connsiteY4" fmla="*/ 98874 h 130665"/>
              <a:gd name="connsiteX5" fmla="*/ 167536 w 199298"/>
              <a:gd name="connsiteY5" fmla="*/ 82999 h 130665"/>
              <a:gd name="connsiteX6" fmla="*/ 199286 w 199298"/>
              <a:gd name="connsiteY6" fmla="*/ 130624 h 130665"/>
              <a:gd name="connsiteX7" fmla="*/ 170711 w 199298"/>
              <a:gd name="connsiteY7" fmla="*/ 73474 h 130665"/>
              <a:gd name="connsiteX8" fmla="*/ 126261 w 199298"/>
              <a:gd name="connsiteY8" fmla="*/ 29024 h 130665"/>
              <a:gd name="connsiteX9" fmla="*/ 145311 w 199298"/>
              <a:gd name="connsiteY9" fmla="*/ 41724 h 130665"/>
              <a:gd name="connsiteX10" fmla="*/ 2436 w 199298"/>
              <a:gd name="connsiteY10" fmla="*/ 449 h 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98" h="130665">
                <a:moveTo>
                  <a:pt x="2436" y="449"/>
                </a:moveTo>
                <a:cubicBezTo>
                  <a:pt x="-11851" y="-2726"/>
                  <a:pt x="40536" y="11562"/>
                  <a:pt x="59586" y="22674"/>
                </a:cubicBezTo>
                <a:cubicBezTo>
                  <a:pt x="78636" y="33786"/>
                  <a:pt x="107211" y="62891"/>
                  <a:pt x="116736" y="67124"/>
                </a:cubicBezTo>
                <a:cubicBezTo>
                  <a:pt x="126261" y="71357"/>
                  <a:pt x="109328" y="42782"/>
                  <a:pt x="116736" y="48074"/>
                </a:cubicBezTo>
                <a:cubicBezTo>
                  <a:pt x="124144" y="53366"/>
                  <a:pt x="152719" y="93053"/>
                  <a:pt x="161186" y="98874"/>
                </a:cubicBezTo>
                <a:cubicBezTo>
                  <a:pt x="169653" y="104695"/>
                  <a:pt x="161186" y="77707"/>
                  <a:pt x="167536" y="82999"/>
                </a:cubicBezTo>
                <a:cubicBezTo>
                  <a:pt x="173886" y="88291"/>
                  <a:pt x="198757" y="132211"/>
                  <a:pt x="199286" y="130624"/>
                </a:cubicBezTo>
                <a:cubicBezTo>
                  <a:pt x="199815" y="129037"/>
                  <a:pt x="182882" y="90407"/>
                  <a:pt x="170711" y="73474"/>
                </a:cubicBezTo>
                <a:cubicBezTo>
                  <a:pt x="158540" y="56541"/>
                  <a:pt x="126261" y="29024"/>
                  <a:pt x="126261" y="29024"/>
                </a:cubicBezTo>
                <a:cubicBezTo>
                  <a:pt x="122028" y="23732"/>
                  <a:pt x="158540" y="47016"/>
                  <a:pt x="145311" y="41724"/>
                </a:cubicBezTo>
                <a:cubicBezTo>
                  <a:pt x="132082" y="36432"/>
                  <a:pt x="16723" y="3624"/>
                  <a:pt x="2436" y="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2C91E4F7-18D2-4030-537B-BBA0CA136A52}"/>
              </a:ext>
            </a:extLst>
          </p:cNvPr>
          <p:cNvSpPr txBox="1"/>
          <p:nvPr/>
        </p:nvSpPr>
        <p:spPr>
          <a:xfrm>
            <a:off x="2734181" y="2811423"/>
            <a:ext cx="272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.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4889EDC7-4E04-4331-5B0B-9C26731FD57B}"/>
              </a:ext>
            </a:extLst>
          </p:cNvPr>
          <p:cNvSpPr/>
          <p:nvPr/>
        </p:nvSpPr>
        <p:spPr>
          <a:xfrm>
            <a:off x="2828951" y="3114627"/>
            <a:ext cx="90549" cy="64217"/>
          </a:xfrm>
          <a:custGeom>
            <a:avLst/>
            <a:gdLst>
              <a:gd name="connsiteX0" fmla="*/ 88874 w 90549"/>
              <a:gd name="connsiteY0" fmla="*/ 48 h 64217"/>
              <a:gd name="connsiteX1" fmla="*/ 3149 w 90549"/>
              <a:gd name="connsiteY1" fmla="*/ 54023 h 64217"/>
              <a:gd name="connsiteX2" fmla="*/ 22199 w 90549"/>
              <a:gd name="connsiteY2" fmla="*/ 63548 h 64217"/>
              <a:gd name="connsiteX3" fmla="*/ 57124 w 90549"/>
              <a:gd name="connsiteY3" fmla="*/ 44498 h 64217"/>
              <a:gd name="connsiteX4" fmla="*/ 88874 w 90549"/>
              <a:gd name="connsiteY4" fmla="*/ 48 h 6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49" h="64217">
                <a:moveTo>
                  <a:pt x="88874" y="48"/>
                </a:moveTo>
                <a:cubicBezTo>
                  <a:pt x="79878" y="1635"/>
                  <a:pt x="14261" y="43440"/>
                  <a:pt x="3149" y="54023"/>
                </a:cubicBezTo>
                <a:cubicBezTo>
                  <a:pt x="-7963" y="64606"/>
                  <a:pt x="13203" y="65135"/>
                  <a:pt x="22199" y="63548"/>
                </a:cubicBezTo>
                <a:cubicBezTo>
                  <a:pt x="31195" y="61961"/>
                  <a:pt x="46011" y="52436"/>
                  <a:pt x="57124" y="44498"/>
                </a:cubicBezTo>
                <a:cubicBezTo>
                  <a:pt x="68236" y="36561"/>
                  <a:pt x="97870" y="-1539"/>
                  <a:pt x="88874" y="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75BA85E9-E854-164D-9A64-9D2F7A4D69C1}"/>
              </a:ext>
            </a:extLst>
          </p:cNvPr>
          <p:cNvSpPr/>
          <p:nvPr/>
        </p:nvSpPr>
        <p:spPr>
          <a:xfrm>
            <a:off x="4482179" y="4543265"/>
            <a:ext cx="220105" cy="254061"/>
          </a:xfrm>
          <a:custGeom>
            <a:avLst/>
            <a:gdLst>
              <a:gd name="connsiteX0" fmla="*/ 140621 w 220105"/>
              <a:gd name="connsiteY0" fmla="*/ 160 h 254061"/>
              <a:gd name="connsiteX1" fmla="*/ 10446 w 220105"/>
              <a:gd name="connsiteY1" fmla="*/ 241460 h 254061"/>
              <a:gd name="connsiteX2" fmla="*/ 23146 w 220105"/>
              <a:gd name="connsiteY2" fmla="*/ 219235 h 254061"/>
              <a:gd name="connsiteX3" fmla="*/ 143796 w 220105"/>
              <a:gd name="connsiteY3" fmla="*/ 212885 h 254061"/>
              <a:gd name="connsiteX4" fmla="*/ 219996 w 220105"/>
              <a:gd name="connsiteY4" fmla="*/ 225585 h 254061"/>
              <a:gd name="connsiteX5" fmla="*/ 127921 w 220105"/>
              <a:gd name="connsiteY5" fmla="*/ 216060 h 254061"/>
              <a:gd name="connsiteX6" fmla="*/ 80296 w 220105"/>
              <a:gd name="connsiteY6" fmla="*/ 197010 h 254061"/>
              <a:gd name="connsiteX7" fmla="*/ 10446 w 220105"/>
              <a:gd name="connsiteY7" fmla="*/ 123985 h 254061"/>
              <a:gd name="connsiteX8" fmla="*/ 61246 w 220105"/>
              <a:gd name="connsiteY8" fmla="*/ 177960 h 254061"/>
              <a:gd name="connsiteX9" fmla="*/ 26321 w 220105"/>
              <a:gd name="connsiteY9" fmla="*/ 203360 h 254061"/>
              <a:gd name="connsiteX10" fmla="*/ 140621 w 220105"/>
              <a:gd name="connsiteY10" fmla="*/ 160 h 25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105" h="254061">
                <a:moveTo>
                  <a:pt x="140621" y="160"/>
                </a:moveTo>
                <a:cubicBezTo>
                  <a:pt x="137975" y="6510"/>
                  <a:pt x="10446" y="241460"/>
                  <a:pt x="10446" y="241460"/>
                </a:cubicBezTo>
                <a:cubicBezTo>
                  <a:pt x="-9133" y="277973"/>
                  <a:pt x="921" y="223998"/>
                  <a:pt x="23146" y="219235"/>
                </a:cubicBezTo>
                <a:cubicBezTo>
                  <a:pt x="45371" y="214473"/>
                  <a:pt x="110988" y="211827"/>
                  <a:pt x="143796" y="212885"/>
                </a:cubicBezTo>
                <a:cubicBezTo>
                  <a:pt x="176604" y="213943"/>
                  <a:pt x="222642" y="225056"/>
                  <a:pt x="219996" y="225585"/>
                </a:cubicBezTo>
                <a:cubicBezTo>
                  <a:pt x="217350" y="226114"/>
                  <a:pt x="151204" y="220823"/>
                  <a:pt x="127921" y="216060"/>
                </a:cubicBezTo>
                <a:cubicBezTo>
                  <a:pt x="104638" y="211298"/>
                  <a:pt x="99875" y="212356"/>
                  <a:pt x="80296" y="197010"/>
                </a:cubicBezTo>
                <a:cubicBezTo>
                  <a:pt x="60717" y="181664"/>
                  <a:pt x="13621" y="127160"/>
                  <a:pt x="10446" y="123985"/>
                </a:cubicBezTo>
                <a:cubicBezTo>
                  <a:pt x="7271" y="120810"/>
                  <a:pt x="58600" y="164731"/>
                  <a:pt x="61246" y="177960"/>
                </a:cubicBezTo>
                <a:cubicBezTo>
                  <a:pt x="63892" y="191189"/>
                  <a:pt x="14679" y="228760"/>
                  <a:pt x="26321" y="203360"/>
                </a:cubicBezTo>
                <a:cubicBezTo>
                  <a:pt x="37963" y="177960"/>
                  <a:pt x="143267" y="-6190"/>
                  <a:pt x="140621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0549F9AD-D454-7117-BD3E-1C03312DDA79}"/>
              </a:ext>
            </a:extLst>
          </p:cNvPr>
          <p:cNvSpPr/>
          <p:nvPr/>
        </p:nvSpPr>
        <p:spPr>
          <a:xfrm>
            <a:off x="4565468" y="4673834"/>
            <a:ext cx="184185" cy="768345"/>
          </a:xfrm>
          <a:custGeom>
            <a:avLst/>
            <a:gdLst>
              <a:gd name="connsiteX0" fmla="*/ 181157 w 184185"/>
              <a:gd name="connsiteY0" fmla="*/ 15641 h 768345"/>
              <a:gd name="connsiteX1" fmla="*/ 47807 w 184185"/>
              <a:gd name="connsiteY1" fmla="*/ 618891 h 768345"/>
              <a:gd name="connsiteX2" fmla="*/ 66857 w 184185"/>
              <a:gd name="connsiteY2" fmla="*/ 555391 h 768345"/>
              <a:gd name="connsiteX3" fmla="*/ 182 w 184185"/>
              <a:gd name="connsiteY3" fmla="*/ 768116 h 768345"/>
              <a:gd name="connsiteX4" fmla="*/ 47807 w 184185"/>
              <a:gd name="connsiteY4" fmla="*/ 593491 h 768345"/>
              <a:gd name="connsiteX5" fmla="*/ 70032 w 184185"/>
              <a:gd name="connsiteY5" fmla="*/ 444266 h 768345"/>
              <a:gd name="connsiteX6" fmla="*/ 54157 w 184185"/>
              <a:gd name="connsiteY6" fmla="*/ 476016 h 768345"/>
              <a:gd name="connsiteX7" fmla="*/ 133532 w 184185"/>
              <a:gd name="connsiteY7" fmla="*/ 199791 h 768345"/>
              <a:gd name="connsiteX8" fmla="*/ 181157 w 184185"/>
              <a:gd name="connsiteY8" fmla="*/ 15641 h 76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85" h="768345">
                <a:moveTo>
                  <a:pt x="181157" y="15641"/>
                </a:moveTo>
                <a:cubicBezTo>
                  <a:pt x="166870" y="85491"/>
                  <a:pt x="66857" y="528933"/>
                  <a:pt x="47807" y="618891"/>
                </a:cubicBezTo>
                <a:cubicBezTo>
                  <a:pt x="28757" y="708849"/>
                  <a:pt x="74794" y="530520"/>
                  <a:pt x="66857" y="555391"/>
                </a:cubicBezTo>
                <a:cubicBezTo>
                  <a:pt x="58920" y="580262"/>
                  <a:pt x="3357" y="761766"/>
                  <a:pt x="182" y="768116"/>
                </a:cubicBezTo>
                <a:cubicBezTo>
                  <a:pt x="-2993" y="774466"/>
                  <a:pt x="36165" y="647466"/>
                  <a:pt x="47807" y="593491"/>
                </a:cubicBezTo>
                <a:cubicBezTo>
                  <a:pt x="59449" y="539516"/>
                  <a:pt x="68974" y="463845"/>
                  <a:pt x="70032" y="444266"/>
                </a:cubicBezTo>
                <a:cubicBezTo>
                  <a:pt x="71090" y="424687"/>
                  <a:pt x="43574" y="516762"/>
                  <a:pt x="54157" y="476016"/>
                </a:cubicBezTo>
                <a:cubicBezTo>
                  <a:pt x="64740" y="435270"/>
                  <a:pt x="111307" y="271229"/>
                  <a:pt x="133532" y="199791"/>
                </a:cubicBezTo>
                <a:cubicBezTo>
                  <a:pt x="155757" y="128354"/>
                  <a:pt x="195444" y="-54209"/>
                  <a:pt x="181157" y="156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0B23DE92-372E-D215-3C5C-2FDD314B119F}"/>
              </a:ext>
            </a:extLst>
          </p:cNvPr>
          <p:cNvSpPr/>
          <p:nvPr/>
        </p:nvSpPr>
        <p:spPr>
          <a:xfrm>
            <a:off x="4641076" y="4728881"/>
            <a:ext cx="58349" cy="448847"/>
          </a:xfrm>
          <a:custGeom>
            <a:avLst/>
            <a:gdLst>
              <a:gd name="connsiteX0" fmla="*/ 57924 w 58349"/>
              <a:gd name="connsiteY0" fmla="*/ 8219 h 448847"/>
              <a:gd name="connsiteX1" fmla="*/ 774 w 58349"/>
              <a:gd name="connsiteY1" fmla="*/ 446369 h 448847"/>
              <a:gd name="connsiteX2" fmla="*/ 26174 w 58349"/>
              <a:gd name="connsiteY2" fmla="*/ 179669 h 448847"/>
              <a:gd name="connsiteX3" fmla="*/ 57924 w 58349"/>
              <a:gd name="connsiteY3" fmla="*/ 8219 h 44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9" h="448847">
                <a:moveTo>
                  <a:pt x="57924" y="8219"/>
                </a:moveTo>
                <a:cubicBezTo>
                  <a:pt x="53691" y="52669"/>
                  <a:pt x="6066" y="417794"/>
                  <a:pt x="774" y="446369"/>
                </a:cubicBezTo>
                <a:cubicBezTo>
                  <a:pt x="-4518" y="474944"/>
                  <a:pt x="18766" y="248461"/>
                  <a:pt x="26174" y="179669"/>
                </a:cubicBezTo>
                <a:cubicBezTo>
                  <a:pt x="33582" y="110877"/>
                  <a:pt x="62157" y="-36231"/>
                  <a:pt x="57924" y="8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0813FC94-BFD9-5383-A3CD-3DE56D8A1068}"/>
              </a:ext>
            </a:extLst>
          </p:cNvPr>
          <p:cNvSpPr/>
          <p:nvPr/>
        </p:nvSpPr>
        <p:spPr>
          <a:xfrm>
            <a:off x="4498572" y="5153709"/>
            <a:ext cx="125261" cy="931658"/>
          </a:xfrm>
          <a:custGeom>
            <a:avLst/>
            <a:gdLst>
              <a:gd name="connsiteX0" fmla="*/ 124228 w 125261"/>
              <a:gd name="connsiteY0" fmla="*/ 12016 h 931658"/>
              <a:gd name="connsiteX1" fmla="*/ 63903 w 125261"/>
              <a:gd name="connsiteY1" fmla="*/ 513666 h 931658"/>
              <a:gd name="connsiteX2" fmla="*/ 403 w 125261"/>
              <a:gd name="connsiteY2" fmla="*/ 926416 h 931658"/>
              <a:gd name="connsiteX3" fmla="*/ 95653 w 125261"/>
              <a:gd name="connsiteY3" fmla="*/ 218391 h 931658"/>
              <a:gd name="connsiteX4" fmla="*/ 124228 w 125261"/>
              <a:gd name="connsiteY4" fmla="*/ 12016 h 9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1" h="931658">
                <a:moveTo>
                  <a:pt x="124228" y="12016"/>
                </a:moveTo>
                <a:cubicBezTo>
                  <a:pt x="118936" y="61228"/>
                  <a:pt x="84541" y="361266"/>
                  <a:pt x="63903" y="513666"/>
                </a:cubicBezTo>
                <a:cubicBezTo>
                  <a:pt x="43265" y="666066"/>
                  <a:pt x="-4889" y="975628"/>
                  <a:pt x="403" y="926416"/>
                </a:cubicBezTo>
                <a:cubicBezTo>
                  <a:pt x="5695" y="877204"/>
                  <a:pt x="77661" y="365499"/>
                  <a:pt x="95653" y="218391"/>
                </a:cubicBezTo>
                <a:cubicBezTo>
                  <a:pt x="113645" y="71283"/>
                  <a:pt x="129520" y="-37196"/>
                  <a:pt x="124228" y="120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2A04B0A7-B823-F960-BCB4-0551D70E15FD}"/>
              </a:ext>
            </a:extLst>
          </p:cNvPr>
          <p:cNvSpPr/>
          <p:nvPr/>
        </p:nvSpPr>
        <p:spPr>
          <a:xfrm>
            <a:off x="4606634" y="5165724"/>
            <a:ext cx="10654" cy="381004"/>
          </a:xfrm>
          <a:custGeom>
            <a:avLst/>
            <a:gdLst>
              <a:gd name="connsiteX0" fmla="*/ 6641 w 10654"/>
              <a:gd name="connsiteY0" fmla="*/ 1 h 381004"/>
              <a:gd name="connsiteX1" fmla="*/ 9816 w 10654"/>
              <a:gd name="connsiteY1" fmla="*/ 254001 h 381004"/>
              <a:gd name="connsiteX2" fmla="*/ 9816 w 10654"/>
              <a:gd name="connsiteY2" fmla="*/ 381001 h 381004"/>
              <a:gd name="connsiteX3" fmla="*/ 291 w 10654"/>
              <a:gd name="connsiteY3" fmla="*/ 257176 h 381004"/>
              <a:gd name="connsiteX4" fmla="*/ 6641 w 10654"/>
              <a:gd name="connsiteY4" fmla="*/ 1 h 3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4" h="381004">
                <a:moveTo>
                  <a:pt x="6641" y="1"/>
                </a:moveTo>
                <a:cubicBezTo>
                  <a:pt x="8228" y="-528"/>
                  <a:pt x="9287" y="190501"/>
                  <a:pt x="9816" y="254001"/>
                </a:cubicBezTo>
                <a:cubicBezTo>
                  <a:pt x="10345" y="317501"/>
                  <a:pt x="11403" y="380472"/>
                  <a:pt x="9816" y="381001"/>
                </a:cubicBezTo>
                <a:cubicBezTo>
                  <a:pt x="8229" y="381530"/>
                  <a:pt x="-1826" y="326497"/>
                  <a:pt x="291" y="257176"/>
                </a:cubicBezTo>
                <a:cubicBezTo>
                  <a:pt x="2408" y="187855"/>
                  <a:pt x="5054" y="530"/>
                  <a:pt x="6641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FC6CA2B1-26A9-12CF-E6A6-39C1CD69265E}"/>
              </a:ext>
            </a:extLst>
          </p:cNvPr>
          <p:cNvSpPr/>
          <p:nvPr/>
        </p:nvSpPr>
        <p:spPr>
          <a:xfrm>
            <a:off x="4541926" y="5311019"/>
            <a:ext cx="94159" cy="635764"/>
          </a:xfrm>
          <a:custGeom>
            <a:avLst/>
            <a:gdLst>
              <a:gd name="connsiteX0" fmla="*/ 93574 w 94159"/>
              <a:gd name="connsiteY0" fmla="*/ 7106 h 635764"/>
              <a:gd name="connsiteX1" fmla="*/ 1499 w 94159"/>
              <a:gd name="connsiteY1" fmla="*/ 629406 h 635764"/>
              <a:gd name="connsiteX2" fmla="*/ 39599 w 94159"/>
              <a:gd name="connsiteY2" fmla="*/ 311906 h 635764"/>
              <a:gd name="connsiteX3" fmla="*/ 93574 w 94159"/>
              <a:gd name="connsiteY3" fmla="*/ 7106 h 63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9" h="635764">
                <a:moveTo>
                  <a:pt x="93574" y="7106"/>
                </a:moveTo>
                <a:cubicBezTo>
                  <a:pt x="87224" y="60023"/>
                  <a:pt x="10495" y="578606"/>
                  <a:pt x="1499" y="629406"/>
                </a:cubicBezTo>
                <a:cubicBezTo>
                  <a:pt x="-7497" y="680206"/>
                  <a:pt x="26370" y="412977"/>
                  <a:pt x="39599" y="311906"/>
                </a:cubicBezTo>
                <a:cubicBezTo>
                  <a:pt x="52828" y="210835"/>
                  <a:pt x="99924" y="-45811"/>
                  <a:pt x="93574" y="7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9FA63F05-B521-9EB3-7A39-92F1147774FF}"/>
              </a:ext>
            </a:extLst>
          </p:cNvPr>
          <p:cNvSpPr/>
          <p:nvPr/>
        </p:nvSpPr>
        <p:spPr>
          <a:xfrm>
            <a:off x="3530455" y="6394304"/>
            <a:ext cx="127816" cy="772958"/>
          </a:xfrm>
          <a:custGeom>
            <a:avLst/>
            <a:gdLst>
              <a:gd name="connsiteX0" fmla="*/ 145 w 127816"/>
              <a:gd name="connsiteY0" fmla="*/ 146 h 772958"/>
              <a:gd name="connsiteX1" fmla="*/ 50945 w 127816"/>
              <a:gd name="connsiteY1" fmla="*/ 454171 h 772958"/>
              <a:gd name="connsiteX2" fmla="*/ 50945 w 127816"/>
              <a:gd name="connsiteY2" fmla="*/ 419246 h 772958"/>
              <a:gd name="connsiteX3" fmla="*/ 66820 w 127816"/>
              <a:gd name="connsiteY3" fmla="*/ 638321 h 772958"/>
              <a:gd name="connsiteX4" fmla="*/ 66820 w 127816"/>
              <a:gd name="connsiteY4" fmla="*/ 571646 h 772958"/>
              <a:gd name="connsiteX5" fmla="*/ 127145 w 127816"/>
              <a:gd name="connsiteY5" fmla="*/ 771671 h 772958"/>
              <a:gd name="connsiteX6" fmla="*/ 98570 w 127816"/>
              <a:gd name="connsiteY6" fmla="*/ 651021 h 772958"/>
              <a:gd name="connsiteX7" fmla="*/ 89045 w 127816"/>
              <a:gd name="connsiteY7" fmla="*/ 520846 h 772958"/>
              <a:gd name="connsiteX8" fmla="*/ 76345 w 127816"/>
              <a:gd name="connsiteY8" fmla="*/ 228746 h 772958"/>
              <a:gd name="connsiteX9" fmla="*/ 76345 w 127816"/>
              <a:gd name="connsiteY9" fmla="*/ 565296 h 772958"/>
              <a:gd name="connsiteX10" fmla="*/ 35070 w 127816"/>
              <a:gd name="connsiteY10" fmla="*/ 333521 h 772958"/>
              <a:gd name="connsiteX11" fmla="*/ 35070 w 127816"/>
              <a:gd name="connsiteY11" fmla="*/ 403371 h 772958"/>
              <a:gd name="connsiteX12" fmla="*/ 145 w 127816"/>
              <a:gd name="connsiteY12" fmla="*/ 146 h 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816" h="772958">
                <a:moveTo>
                  <a:pt x="145" y="146"/>
                </a:moveTo>
                <a:cubicBezTo>
                  <a:pt x="2791" y="8613"/>
                  <a:pt x="42478" y="384321"/>
                  <a:pt x="50945" y="454171"/>
                </a:cubicBezTo>
                <a:cubicBezTo>
                  <a:pt x="59412" y="524021"/>
                  <a:pt x="48299" y="388554"/>
                  <a:pt x="50945" y="419246"/>
                </a:cubicBezTo>
                <a:cubicBezTo>
                  <a:pt x="53591" y="449938"/>
                  <a:pt x="64174" y="612921"/>
                  <a:pt x="66820" y="638321"/>
                </a:cubicBezTo>
                <a:cubicBezTo>
                  <a:pt x="69466" y="663721"/>
                  <a:pt x="56766" y="549421"/>
                  <a:pt x="66820" y="571646"/>
                </a:cubicBezTo>
                <a:cubicBezTo>
                  <a:pt x="76874" y="593871"/>
                  <a:pt x="121853" y="758442"/>
                  <a:pt x="127145" y="771671"/>
                </a:cubicBezTo>
                <a:cubicBezTo>
                  <a:pt x="132437" y="784900"/>
                  <a:pt x="104920" y="692825"/>
                  <a:pt x="98570" y="651021"/>
                </a:cubicBezTo>
                <a:cubicBezTo>
                  <a:pt x="92220" y="609217"/>
                  <a:pt x="92749" y="591225"/>
                  <a:pt x="89045" y="520846"/>
                </a:cubicBezTo>
                <a:cubicBezTo>
                  <a:pt x="85341" y="450467"/>
                  <a:pt x="78462" y="221338"/>
                  <a:pt x="76345" y="228746"/>
                </a:cubicBezTo>
                <a:cubicBezTo>
                  <a:pt x="74228" y="236154"/>
                  <a:pt x="83224" y="547834"/>
                  <a:pt x="76345" y="565296"/>
                </a:cubicBezTo>
                <a:cubicBezTo>
                  <a:pt x="69466" y="582758"/>
                  <a:pt x="41949" y="360508"/>
                  <a:pt x="35070" y="333521"/>
                </a:cubicBezTo>
                <a:cubicBezTo>
                  <a:pt x="28191" y="306534"/>
                  <a:pt x="38245" y="454171"/>
                  <a:pt x="35070" y="403371"/>
                </a:cubicBezTo>
                <a:cubicBezTo>
                  <a:pt x="31895" y="352571"/>
                  <a:pt x="-2501" y="-8321"/>
                  <a:pt x="145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F3B2A42F-9F1A-A631-95E4-23F01B401E55}"/>
              </a:ext>
            </a:extLst>
          </p:cNvPr>
          <p:cNvSpPr/>
          <p:nvPr/>
        </p:nvSpPr>
        <p:spPr>
          <a:xfrm>
            <a:off x="3463909" y="6340109"/>
            <a:ext cx="153389" cy="740873"/>
          </a:xfrm>
          <a:custGeom>
            <a:avLst/>
            <a:gdLst>
              <a:gd name="connsiteX0" fmla="*/ 34941 w 153389"/>
              <a:gd name="connsiteY0" fmla="*/ 366 h 740873"/>
              <a:gd name="connsiteX1" fmla="*/ 47641 w 153389"/>
              <a:gd name="connsiteY1" fmla="*/ 492491 h 740873"/>
              <a:gd name="connsiteX2" fmla="*/ 60341 w 153389"/>
              <a:gd name="connsiteY2" fmla="*/ 425816 h 740873"/>
              <a:gd name="connsiteX3" fmla="*/ 85741 w 153389"/>
              <a:gd name="connsiteY3" fmla="*/ 603616 h 740873"/>
              <a:gd name="connsiteX4" fmla="*/ 152416 w 153389"/>
              <a:gd name="connsiteY4" fmla="*/ 740141 h 740873"/>
              <a:gd name="connsiteX5" fmla="*/ 123841 w 153389"/>
              <a:gd name="connsiteY5" fmla="*/ 654416 h 740873"/>
              <a:gd name="connsiteX6" fmla="*/ 101616 w 153389"/>
              <a:gd name="connsiteY6" fmla="*/ 578216 h 740873"/>
              <a:gd name="connsiteX7" fmla="*/ 85741 w 153389"/>
              <a:gd name="connsiteY7" fmla="*/ 301991 h 740873"/>
              <a:gd name="connsiteX8" fmla="*/ 85741 w 153389"/>
              <a:gd name="connsiteY8" fmla="*/ 486141 h 740873"/>
              <a:gd name="connsiteX9" fmla="*/ 60341 w 153389"/>
              <a:gd name="connsiteY9" fmla="*/ 403591 h 740873"/>
              <a:gd name="connsiteX10" fmla="*/ 60341 w 153389"/>
              <a:gd name="connsiteY10" fmla="*/ 425816 h 740873"/>
              <a:gd name="connsiteX11" fmla="*/ 16 w 153389"/>
              <a:gd name="connsiteY11" fmla="*/ 101966 h 740873"/>
              <a:gd name="connsiteX12" fmla="*/ 66691 w 153389"/>
              <a:gd name="connsiteY12" fmla="*/ 406766 h 740873"/>
              <a:gd name="connsiteX13" fmla="*/ 34941 w 153389"/>
              <a:gd name="connsiteY13" fmla="*/ 366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389" h="740873">
                <a:moveTo>
                  <a:pt x="34941" y="366"/>
                </a:moveTo>
                <a:cubicBezTo>
                  <a:pt x="31766" y="14653"/>
                  <a:pt x="43408" y="421583"/>
                  <a:pt x="47641" y="492491"/>
                </a:cubicBezTo>
                <a:cubicBezTo>
                  <a:pt x="51874" y="563399"/>
                  <a:pt x="53991" y="407295"/>
                  <a:pt x="60341" y="425816"/>
                </a:cubicBezTo>
                <a:cubicBezTo>
                  <a:pt x="66691" y="444337"/>
                  <a:pt x="70395" y="551229"/>
                  <a:pt x="85741" y="603616"/>
                </a:cubicBezTo>
                <a:cubicBezTo>
                  <a:pt x="101087" y="656004"/>
                  <a:pt x="146066" y="731674"/>
                  <a:pt x="152416" y="740141"/>
                </a:cubicBezTo>
                <a:cubicBezTo>
                  <a:pt x="158766" y="748608"/>
                  <a:pt x="132308" y="681404"/>
                  <a:pt x="123841" y="654416"/>
                </a:cubicBezTo>
                <a:cubicBezTo>
                  <a:pt x="115374" y="627428"/>
                  <a:pt x="107966" y="636953"/>
                  <a:pt x="101616" y="578216"/>
                </a:cubicBezTo>
                <a:cubicBezTo>
                  <a:pt x="95266" y="519479"/>
                  <a:pt x="88387" y="317337"/>
                  <a:pt x="85741" y="301991"/>
                </a:cubicBezTo>
                <a:cubicBezTo>
                  <a:pt x="83095" y="286645"/>
                  <a:pt x="89974" y="469208"/>
                  <a:pt x="85741" y="486141"/>
                </a:cubicBezTo>
                <a:cubicBezTo>
                  <a:pt x="81508" y="503074"/>
                  <a:pt x="64574" y="413645"/>
                  <a:pt x="60341" y="403591"/>
                </a:cubicBezTo>
                <a:cubicBezTo>
                  <a:pt x="56108" y="393537"/>
                  <a:pt x="70395" y="476087"/>
                  <a:pt x="60341" y="425816"/>
                </a:cubicBezTo>
                <a:cubicBezTo>
                  <a:pt x="50287" y="375545"/>
                  <a:pt x="-1042" y="105141"/>
                  <a:pt x="16" y="101966"/>
                </a:cubicBezTo>
                <a:cubicBezTo>
                  <a:pt x="1074" y="98791"/>
                  <a:pt x="62458" y="419466"/>
                  <a:pt x="66691" y="406766"/>
                </a:cubicBezTo>
                <a:cubicBezTo>
                  <a:pt x="70924" y="394066"/>
                  <a:pt x="38116" y="-13921"/>
                  <a:pt x="34941" y="3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0D5FFD00-929A-3440-0FBC-F86D7146FBD9}"/>
              </a:ext>
            </a:extLst>
          </p:cNvPr>
          <p:cNvSpPr/>
          <p:nvPr/>
        </p:nvSpPr>
        <p:spPr>
          <a:xfrm>
            <a:off x="4314823" y="5448246"/>
            <a:ext cx="98436" cy="949097"/>
          </a:xfrm>
          <a:custGeom>
            <a:avLst/>
            <a:gdLst>
              <a:gd name="connsiteX0" fmla="*/ 2 w 98436"/>
              <a:gd name="connsiteY0" fmla="*/ 54 h 949097"/>
              <a:gd name="connsiteX1" fmla="*/ 95252 w 98436"/>
              <a:gd name="connsiteY1" fmla="*/ 946204 h 949097"/>
              <a:gd name="connsiteX2" fmla="*/ 12702 w 98436"/>
              <a:gd name="connsiteY2" fmla="*/ 314379 h 949097"/>
              <a:gd name="connsiteX3" fmla="*/ 98427 w 98436"/>
              <a:gd name="connsiteY3" fmla="*/ 898579 h 949097"/>
              <a:gd name="connsiteX4" fmla="*/ 2 w 98436"/>
              <a:gd name="connsiteY4" fmla="*/ 54 h 9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36" h="949097">
                <a:moveTo>
                  <a:pt x="2" y="54"/>
                </a:moveTo>
                <a:cubicBezTo>
                  <a:pt x="-527" y="7992"/>
                  <a:pt x="93135" y="893817"/>
                  <a:pt x="95252" y="946204"/>
                </a:cubicBezTo>
                <a:cubicBezTo>
                  <a:pt x="97369" y="998591"/>
                  <a:pt x="12173" y="322317"/>
                  <a:pt x="12702" y="314379"/>
                </a:cubicBezTo>
                <a:cubicBezTo>
                  <a:pt x="13231" y="306442"/>
                  <a:pt x="99485" y="947791"/>
                  <a:pt x="98427" y="898579"/>
                </a:cubicBezTo>
                <a:cubicBezTo>
                  <a:pt x="97369" y="849367"/>
                  <a:pt x="531" y="-7884"/>
                  <a:pt x="2" y="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ECB2B66A-7CFC-89FD-94E0-B2A4DAC1B259}"/>
              </a:ext>
            </a:extLst>
          </p:cNvPr>
          <p:cNvSpPr/>
          <p:nvPr/>
        </p:nvSpPr>
        <p:spPr>
          <a:xfrm>
            <a:off x="4413250" y="6330750"/>
            <a:ext cx="273762" cy="1144846"/>
          </a:xfrm>
          <a:custGeom>
            <a:avLst/>
            <a:gdLst>
              <a:gd name="connsiteX0" fmla="*/ 9525 w 273762"/>
              <a:gd name="connsiteY0" fmla="*/ 200 h 1144846"/>
              <a:gd name="connsiteX1" fmla="*/ 0 w 273762"/>
              <a:gd name="connsiteY1" fmla="*/ 308175 h 1144846"/>
              <a:gd name="connsiteX2" fmla="*/ 9525 w 273762"/>
              <a:gd name="connsiteY2" fmla="*/ 247850 h 1144846"/>
              <a:gd name="connsiteX3" fmla="*/ 38100 w 273762"/>
              <a:gd name="connsiteY3" fmla="*/ 463750 h 1144846"/>
              <a:gd name="connsiteX4" fmla="*/ 41275 w 273762"/>
              <a:gd name="connsiteY4" fmla="*/ 438350 h 1144846"/>
              <a:gd name="connsiteX5" fmla="*/ 133350 w 273762"/>
              <a:gd name="connsiteY5" fmla="*/ 755850 h 1144846"/>
              <a:gd name="connsiteX6" fmla="*/ 101600 w 273762"/>
              <a:gd name="connsiteY6" fmla="*/ 673300 h 1144846"/>
              <a:gd name="connsiteX7" fmla="*/ 273050 w 273762"/>
              <a:gd name="connsiteY7" fmla="*/ 1143200 h 1144846"/>
              <a:gd name="connsiteX8" fmla="*/ 25400 w 273762"/>
              <a:gd name="connsiteY8" fmla="*/ 482800 h 1144846"/>
              <a:gd name="connsiteX9" fmla="*/ 184150 w 273762"/>
              <a:gd name="connsiteY9" fmla="*/ 898725 h 1144846"/>
              <a:gd name="connsiteX10" fmla="*/ 104775 w 273762"/>
              <a:gd name="connsiteY10" fmla="*/ 686000 h 1144846"/>
              <a:gd name="connsiteX11" fmla="*/ 9525 w 273762"/>
              <a:gd name="connsiteY11" fmla="*/ 184350 h 1144846"/>
              <a:gd name="connsiteX12" fmla="*/ 6350 w 273762"/>
              <a:gd name="connsiteY12" fmla="*/ 260550 h 1144846"/>
              <a:gd name="connsiteX13" fmla="*/ 9525 w 273762"/>
              <a:gd name="connsiteY13" fmla="*/ 200 h 114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762" h="1144846">
                <a:moveTo>
                  <a:pt x="9525" y="200"/>
                </a:moveTo>
                <a:cubicBezTo>
                  <a:pt x="8467" y="8137"/>
                  <a:pt x="0" y="266900"/>
                  <a:pt x="0" y="308175"/>
                </a:cubicBezTo>
                <a:cubicBezTo>
                  <a:pt x="0" y="349450"/>
                  <a:pt x="3175" y="221921"/>
                  <a:pt x="9525" y="247850"/>
                </a:cubicBezTo>
                <a:cubicBezTo>
                  <a:pt x="15875" y="273779"/>
                  <a:pt x="32808" y="432000"/>
                  <a:pt x="38100" y="463750"/>
                </a:cubicBezTo>
                <a:cubicBezTo>
                  <a:pt x="43392" y="495500"/>
                  <a:pt x="25400" y="389667"/>
                  <a:pt x="41275" y="438350"/>
                </a:cubicBezTo>
                <a:cubicBezTo>
                  <a:pt x="57150" y="487033"/>
                  <a:pt x="123296" y="716692"/>
                  <a:pt x="133350" y="755850"/>
                </a:cubicBezTo>
                <a:cubicBezTo>
                  <a:pt x="143404" y="795008"/>
                  <a:pt x="78317" y="608742"/>
                  <a:pt x="101600" y="673300"/>
                </a:cubicBezTo>
                <a:cubicBezTo>
                  <a:pt x="124883" y="737858"/>
                  <a:pt x="285750" y="1174950"/>
                  <a:pt x="273050" y="1143200"/>
                </a:cubicBezTo>
                <a:cubicBezTo>
                  <a:pt x="260350" y="1111450"/>
                  <a:pt x="40217" y="523546"/>
                  <a:pt x="25400" y="482800"/>
                </a:cubicBezTo>
                <a:cubicBezTo>
                  <a:pt x="10583" y="442054"/>
                  <a:pt x="170921" y="864858"/>
                  <a:pt x="184150" y="898725"/>
                </a:cubicBezTo>
                <a:cubicBezTo>
                  <a:pt x="197379" y="932592"/>
                  <a:pt x="133879" y="805062"/>
                  <a:pt x="104775" y="686000"/>
                </a:cubicBezTo>
                <a:cubicBezTo>
                  <a:pt x="75671" y="566938"/>
                  <a:pt x="25929" y="255258"/>
                  <a:pt x="9525" y="184350"/>
                </a:cubicBezTo>
                <a:cubicBezTo>
                  <a:pt x="-6879" y="113442"/>
                  <a:pt x="5292" y="298650"/>
                  <a:pt x="6350" y="260550"/>
                </a:cubicBezTo>
                <a:cubicBezTo>
                  <a:pt x="7408" y="222450"/>
                  <a:pt x="10583" y="-7737"/>
                  <a:pt x="9525" y="2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44962800-0535-CC74-1C93-1CB9BDBD9995}"/>
              </a:ext>
            </a:extLst>
          </p:cNvPr>
          <p:cNvSpPr/>
          <p:nvPr/>
        </p:nvSpPr>
        <p:spPr>
          <a:xfrm>
            <a:off x="3540125" y="7061200"/>
            <a:ext cx="896929" cy="657094"/>
          </a:xfrm>
          <a:custGeom>
            <a:avLst/>
            <a:gdLst>
              <a:gd name="connsiteX0" fmla="*/ 0 w 896929"/>
              <a:gd name="connsiteY0" fmla="*/ 0 h 657094"/>
              <a:gd name="connsiteX1" fmla="*/ 889000 w 896929"/>
              <a:gd name="connsiteY1" fmla="*/ 650875 h 657094"/>
              <a:gd name="connsiteX2" fmla="*/ 460375 w 896929"/>
              <a:gd name="connsiteY2" fmla="*/ 346075 h 657094"/>
              <a:gd name="connsiteX3" fmla="*/ 0 w 896929"/>
              <a:gd name="connsiteY3" fmla="*/ 0 h 65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929" h="657094">
                <a:moveTo>
                  <a:pt x="0" y="0"/>
                </a:moveTo>
                <a:lnTo>
                  <a:pt x="889000" y="650875"/>
                </a:lnTo>
                <a:cubicBezTo>
                  <a:pt x="965729" y="708554"/>
                  <a:pt x="460375" y="346075"/>
                  <a:pt x="460375" y="3460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A2D4CF53-CFBA-6879-18BB-52B4A38CB1D0}"/>
              </a:ext>
            </a:extLst>
          </p:cNvPr>
          <p:cNvSpPr/>
          <p:nvPr/>
        </p:nvSpPr>
        <p:spPr>
          <a:xfrm>
            <a:off x="2364050" y="4765216"/>
            <a:ext cx="90835" cy="509609"/>
          </a:xfrm>
          <a:custGeom>
            <a:avLst/>
            <a:gdLst>
              <a:gd name="connsiteX0" fmla="*/ 90225 w 90835"/>
              <a:gd name="connsiteY0" fmla="*/ 6809 h 509609"/>
              <a:gd name="connsiteX1" fmla="*/ 1325 w 90835"/>
              <a:gd name="connsiteY1" fmla="*/ 505284 h 509609"/>
              <a:gd name="connsiteX2" fmla="*/ 39425 w 90835"/>
              <a:gd name="connsiteY2" fmla="*/ 235409 h 509609"/>
              <a:gd name="connsiteX3" fmla="*/ 90225 w 90835"/>
              <a:gd name="connsiteY3" fmla="*/ 6809 h 5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5" h="509609">
                <a:moveTo>
                  <a:pt x="90225" y="6809"/>
                </a:moveTo>
                <a:cubicBezTo>
                  <a:pt x="83875" y="51788"/>
                  <a:pt x="9792" y="467184"/>
                  <a:pt x="1325" y="505284"/>
                </a:cubicBezTo>
                <a:cubicBezTo>
                  <a:pt x="-7142" y="543384"/>
                  <a:pt x="27254" y="319547"/>
                  <a:pt x="39425" y="235409"/>
                </a:cubicBezTo>
                <a:cubicBezTo>
                  <a:pt x="51596" y="151272"/>
                  <a:pt x="96575" y="-38170"/>
                  <a:pt x="90225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C3CF8B2B-7A5C-52B4-676F-555DCE965A85}"/>
              </a:ext>
            </a:extLst>
          </p:cNvPr>
          <p:cNvSpPr/>
          <p:nvPr/>
        </p:nvSpPr>
        <p:spPr>
          <a:xfrm>
            <a:off x="2419321" y="5073465"/>
            <a:ext cx="190576" cy="602400"/>
          </a:xfrm>
          <a:custGeom>
            <a:avLst/>
            <a:gdLst>
              <a:gd name="connsiteX0" fmla="*/ 28604 w 190576"/>
              <a:gd name="connsiteY0" fmla="*/ 185 h 602400"/>
              <a:gd name="connsiteX1" fmla="*/ 9554 w 190576"/>
              <a:gd name="connsiteY1" fmla="*/ 317685 h 602400"/>
              <a:gd name="connsiteX2" fmla="*/ 44479 w 190576"/>
              <a:gd name="connsiteY2" fmla="*/ 231960 h 602400"/>
              <a:gd name="connsiteX3" fmla="*/ 79404 w 190576"/>
              <a:gd name="connsiteY3" fmla="*/ 365310 h 602400"/>
              <a:gd name="connsiteX4" fmla="*/ 82579 w 190576"/>
              <a:gd name="connsiteY4" fmla="*/ 346260 h 602400"/>
              <a:gd name="connsiteX5" fmla="*/ 146079 w 190576"/>
              <a:gd name="connsiteY5" fmla="*/ 533585 h 602400"/>
              <a:gd name="connsiteX6" fmla="*/ 146079 w 190576"/>
              <a:gd name="connsiteY6" fmla="*/ 584385 h 602400"/>
              <a:gd name="connsiteX7" fmla="*/ 190529 w 190576"/>
              <a:gd name="connsiteY7" fmla="*/ 244660 h 602400"/>
              <a:gd name="connsiteX8" fmla="*/ 136554 w 190576"/>
              <a:gd name="connsiteY8" fmla="*/ 565335 h 602400"/>
              <a:gd name="connsiteX9" fmla="*/ 136554 w 190576"/>
              <a:gd name="connsiteY9" fmla="*/ 393885 h 602400"/>
              <a:gd name="connsiteX10" fmla="*/ 41304 w 190576"/>
              <a:gd name="connsiteY10" fmla="*/ 187510 h 602400"/>
              <a:gd name="connsiteX11" fmla="*/ 29 w 190576"/>
              <a:gd name="connsiteY11" fmla="*/ 270060 h 602400"/>
              <a:gd name="connsiteX12" fmla="*/ 28604 w 190576"/>
              <a:gd name="connsiteY12" fmla="*/ 185 h 60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76" h="602400">
                <a:moveTo>
                  <a:pt x="28604" y="185"/>
                </a:moveTo>
                <a:cubicBezTo>
                  <a:pt x="30192" y="8123"/>
                  <a:pt x="6908" y="279056"/>
                  <a:pt x="9554" y="317685"/>
                </a:cubicBezTo>
                <a:cubicBezTo>
                  <a:pt x="12200" y="356314"/>
                  <a:pt x="32837" y="224023"/>
                  <a:pt x="44479" y="231960"/>
                </a:cubicBezTo>
                <a:cubicBezTo>
                  <a:pt x="56121" y="239898"/>
                  <a:pt x="73054" y="346260"/>
                  <a:pt x="79404" y="365310"/>
                </a:cubicBezTo>
                <a:cubicBezTo>
                  <a:pt x="85754" y="384360"/>
                  <a:pt x="71467" y="318214"/>
                  <a:pt x="82579" y="346260"/>
                </a:cubicBezTo>
                <a:cubicBezTo>
                  <a:pt x="93692" y="374306"/>
                  <a:pt x="135496" y="493898"/>
                  <a:pt x="146079" y="533585"/>
                </a:cubicBezTo>
                <a:cubicBezTo>
                  <a:pt x="156662" y="573273"/>
                  <a:pt x="138671" y="632539"/>
                  <a:pt x="146079" y="584385"/>
                </a:cubicBezTo>
                <a:cubicBezTo>
                  <a:pt x="153487" y="536231"/>
                  <a:pt x="192116" y="247835"/>
                  <a:pt x="190529" y="244660"/>
                </a:cubicBezTo>
                <a:cubicBezTo>
                  <a:pt x="188942" y="241485"/>
                  <a:pt x="145550" y="540464"/>
                  <a:pt x="136554" y="565335"/>
                </a:cubicBezTo>
                <a:cubicBezTo>
                  <a:pt x="127558" y="590206"/>
                  <a:pt x="152429" y="456856"/>
                  <a:pt x="136554" y="393885"/>
                </a:cubicBezTo>
                <a:cubicBezTo>
                  <a:pt x="120679" y="330914"/>
                  <a:pt x="64058" y="208147"/>
                  <a:pt x="41304" y="187510"/>
                </a:cubicBezTo>
                <a:cubicBezTo>
                  <a:pt x="18550" y="166873"/>
                  <a:pt x="1087" y="298106"/>
                  <a:pt x="29" y="270060"/>
                </a:cubicBezTo>
                <a:cubicBezTo>
                  <a:pt x="-1029" y="242014"/>
                  <a:pt x="27016" y="-7753"/>
                  <a:pt x="28604" y="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4392C532-8646-5FA6-C3FB-A4FBF8651387}"/>
              </a:ext>
            </a:extLst>
          </p:cNvPr>
          <p:cNvSpPr/>
          <p:nvPr/>
        </p:nvSpPr>
        <p:spPr>
          <a:xfrm>
            <a:off x="2582502" y="5537369"/>
            <a:ext cx="470432" cy="1008955"/>
          </a:xfrm>
          <a:custGeom>
            <a:avLst/>
            <a:gdLst>
              <a:gd name="connsiteX0" fmla="*/ 5123 w 470432"/>
              <a:gd name="connsiteY0" fmla="*/ 9356 h 1008955"/>
              <a:gd name="connsiteX1" fmla="*/ 465498 w 470432"/>
              <a:gd name="connsiteY1" fmla="*/ 996781 h 1008955"/>
              <a:gd name="connsiteX2" fmla="*/ 233723 w 470432"/>
              <a:gd name="connsiteY2" fmla="*/ 526881 h 1008955"/>
              <a:gd name="connsiteX3" fmla="*/ 5123 w 470432"/>
              <a:gd name="connsiteY3" fmla="*/ 9356 h 100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32" h="1008955">
                <a:moveTo>
                  <a:pt x="5123" y="9356"/>
                </a:moveTo>
                <a:cubicBezTo>
                  <a:pt x="43752" y="87673"/>
                  <a:pt x="427398" y="910527"/>
                  <a:pt x="465498" y="996781"/>
                </a:cubicBezTo>
                <a:cubicBezTo>
                  <a:pt x="503598" y="1083035"/>
                  <a:pt x="310981" y="688277"/>
                  <a:pt x="233723" y="526881"/>
                </a:cubicBezTo>
                <a:cubicBezTo>
                  <a:pt x="156465" y="365485"/>
                  <a:pt x="-33506" y="-68961"/>
                  <a:pt x="5123" y="93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ABBC970E-6BCF-98D4-7B3B-683DDB81BDE4}"/>
              </a:ext>
            </a:extLst>
          </p:cNvPr>
          <p:cNvSpPr/>
          <p:nvPr/>
        </p:nvSpPr>
        <p:spPr>
          <a:xfrm>
            <a:off x="2555871" y="5473466"/>
            <a:ext cx="492870" cy="1105936"/>
          </a:xfrm>
          <a:custGeom>
            <a:avLst/>
            <a:gdLst>
              <a:gd name="connsiteX0" fmla="*/ 4 w 492870"/>
              <a:gd name="connsiteY0" fmla="*/ 234 h 1105936"/>
              <a:gd name="connsiteX1" fmla="*/ 60329 w 492870"/>
              <a:gd name="connsiteY1" fmla="*/ 330434 h 1105936"/>
              <a:gd name="connsiteX2" fmla="*/ 63504 w 492870"/>
              <a:gd name="connsiteY2" fmla="*/ 244709 h 1105936"/>
              <a:gd name="connsiteX3" fmla="*/ 98429 w 492870"/>
              <a:gd name="connsiteY3" fmla="*/ 368534 h 1105936"/>
              <a:gd name="connsiteX4" fmla="*/ 311154 w 492870"/>
              <a:gd name="connsiteY4" fmla="*/ 832084 h 1105936"/>
              <a:gd name="connsiteX5" fmla="*/ 292104 w 492870"/>
              <a:gd name="connsiteY5" fmla="*/ 771759 h 1105936"/>
              <a:gd name="connsiteX6" fmla="*/ 492129 w 492870"/>
              <a:gd name="connsiteY6" fmla="*/ 1105134 h 1105936"/>
              <a:gd name="connsiteX7" fmla="*/ 349254 w 492870"/>
              <a:gd name="connsiteY7" fmla="*/ 844784 h 1105936"/>
              <a:gd name="connsiteX8" fmla="*/ 82554 w 492870"/>
              <a:gd name="connsiteY8" fmla="*/ 238359 h 1105936"/>
              <a:gd name="connsiteX9" fmla="*/ 314329 w 492870"/>
              <a:gd name="connsiteY9" fmla="*/ 806684 h 1105936"/>
              <a:gd name="connsiteX10" fmla="*/ 53979 w 492870"/>
              <a:gd name="connsiteY10" fmla="*/ 206609 h 1105936"/>
              <a:gd name="connsiteX11" fmla="*/ 63504 w 492870"/>
              <a:gd name="connsiteY11" fmla="*/ 276459 h 1105936"/>
              <a:gd name="connsiteX12" fmla="*/ 4 w 492870"/>
              <a:gd name="connsiteY12" fmla="*/ 234 h 110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870" h="1105936">
                <a:moveTo>
                  <a:pt x="4" y="234"/>
                </a:moveTo>
                <a:cubicBezTo>
                  <a:pt x="-525" y="9230"/>
                  <a:pt x="49746" y="289688"/>
                  <a:pt x="60329" y="330434"/>
                </a:cubicBezTo>
                <a:cubicBezTo>
                  <a:pt x="70912" y="371180"/>
                  <a:pt x="57154" y="238359"/>
                  <a:pt x="63504" y="244709"/>
                </a:cubicBezTo>
                <a:cubicBezTo>
                  <a:pt x="69854" y="251059"/>
                  <a:pt x="57154" y="270638"/>
                  <a:pt x="98429" y="368534"/>
                </a:cubicBezTo>
                <a:cubicBezTo>
                  <a:pt x="139704" y="466430"/>
                  <a:pt x="278875" y="764880"/>
                  <a:pt x="311154" y="832084"/>
                </a:cubicBezTo>
                <a:cubicBezTo>
                  <a:pt x="343433" y="899288"/>
                  <a:pt x="261942" y="726251"/>
                  <a:pt x="292104" y="771759"/>
                </a:cubicBezTo>
                <a:cubicBezTo>
                  <a:pt x="322266" y="817267"/>
                  <a:pt x="482604" y="1092963"/>
                  <a:pt x="492129" y="1105134"/>
                </a:cubicBezTo>
                <a:cubicBezTo>
                  <a:pt x="501654" y="1117305"/>
                  <a:pt x="417516" y="989246"/>
                  <a:pt x="349254" y="844784"/>
                </a:cubicBezTo>
                <a:cubicBezTo>
                  <a:pt x="280992" y="700322"/>
                  <a:pt x="88375" y="244709"/>
                  <a:pt x="82554" y="238359"/>
                </a:cubicBezTo>
                <a:cubicBezTo>
                  <a:pt x="76733" y="232009"/>
                  <a:pt x="319092" y="811976"/>
                  <a:pt x="314329" y="806684"/>
                </a:cubicBezTo>
                <a:cubicBezTo>
                  <a:pt x="309567" y="801392"/>
                  <a:pt x="95783" y="294980"/>
                  <a:pt x="53979" y="206609"/>
                </a:cubicBezTo>
                <a:cubicBezTo>
                  <a:pt x="12175" y="118238"/>
                  <a:pt x="71441" y="308738"/>
                  <a:pt x="63504" y="276459"/>
                </a:cubicBezTo>
                <a:cubicBezTo>
                  <a:pt x="55567" y="244180"/>
                  <a:pt x="533" y="-8762"/>
                  <a:pt x="4" y="2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E6F8E382-413F-5E1C-49F9-DE46F604EDA6}"/>
              </a:ext>
            </a:extLst>
          </p:cNvPr>
          <p:cNvSpPr/>
          <p:nvPr/>
        </p:nvSpPr>
        <p:spPr>
          <a:xfrm>
            <a:off x="2945933" y="6241321"/>
            <a:ext cx="253106" cy="660874"/>
          </a:xfrm>
          <a:custGeom>
            <a:avLst/>
            <a:gdLst>
              <a:gd name="connsiteX0" fmla="*/ 3642 w 253106"/>
              <a:gd name="connsiteY0" fmla="*/ 10254 h 660874"/>
              <a:gd name="connsiteX1" fmla="*/ 241767 w 253106"/>
              <a:gd name="connsiteY1" fmla="*/ 632554 h 660874"/>
              <a:gd name="connsiteX2" fmla="*/ 200492 w 253106"/>
              <a:gd name="connsiteY2" fmla="*/ 530954 h 660874"/>
              <a:gd name="connsiteX3" fmla="*/ 73492 w 253106"/>
              <a:gd name="connsiteY3" fmla="*/ 315054 h 660874"/>
              <a:gd name="connsiteX4" fmla="*/ 156042 w 253106"/>
              <a:gd name="connsiteY4" fmla="*/ 435704 h 660874"/>
              <a:gd name="connsiteX5" fmla="*/ 117942 w 253106"/>
              <a:gd name="connsiteY5" fmla="*/ 324579 h 660874"/>
              <a:gd name="connsiteX6" fmla="*/ 117942 w 253106"/>
              <a:gd name="connsiteY6" fmla="*/ 70579 h 660874"/>
              <a:gd name="connsiteX7" fmla="*/ 98892 w 253106"/>
              <a:gd name="connsiteY7" fmla="*/ 232504 h 660874"/>
              <a:gd name="connsiteX8" fmla="*/ 3642 w 253106"/>
              <a:gd name="connsiteY8" fmla="*/ 10254 h 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106" h="660874">
                <a:moveTo>
                  <a:pt x="3642" y="10254"/>
                </a:moveTo>
                <a:cubicBezTo>
                  <a:pt x="27455" y="76929"/>
                  <a:pt x="208959" y="545771"/>
                  <a:pt x="241767" y="632554"/>
                </a:cubicBezTo>
                <a:cubicBezTo>
                  <a:pt x="274575" y="719337"/>
                  <a:pt x="228538" y="583871"/>
                  <a:pt x="200492" y="530954"/>
                </a:cubicBezTo>
                <a:cubicBezTo>
                  <a:pt x="172446" y="478037"/>
                  <a:pt x="80900" y="330929"/>
                  <a:pt x="73492" y="315054"/>
                </a:cubicBezTo>
                <a:cubicBezTo>
                  <a:pt x="66084" y="299179"/>
                  <a:pt x="148634" y="434117"/>
                  <a:pt x="156042" y="435704"/>
                </a:cubicBezTo>
                <a:cubicBezTo>
                  <a:pt x="163450" y="437291"/>
                  <a:pt x="124292" y="385433"/>
                  <a:pt x="117942" y="324579"/>
                </a:cubicBezTo>
                <a:cubicBezTo>
                  <a:pt x="111592" y="263725"/>
                  <a:pt x="121117" y="85925"/>
                  <a:pt x="117942" y="70579"/>
                </a:cubicBezTo>
                <a:cubicBezTo>
                  <a:pt x="114767" y="55233"/>
                  <a:pt x="117942" y="241500"/>
                  <a:pt x="98892" y="232504"/>
                </a:cubicBezTo>
                <a:cubicBezTo>
                  <a:pt x="79842" y="223508"/>
                  <a:pt x="-20171" y="-56421"/>
                  <a:pt x="3642" y="102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A0C626CD-670E-4A44-9427-FCB91273D83E}"/>
              </a:ext>
            </a:extLst>
          </p:cNvPr>
          <p:cNvSpPr/>
          <p:nvPr/>
        </p:nvSpPr>
        <p:spPr>
          <a:xfrm>
            <a:off x="3114191" y="6731193"/>
            <a:ext cx="1090138" cy="836628"/>
          </a:xfrm>
          <a:custGeom>
            <a:avLst/>
            <a:gdLst>
              <a:gd name="connsiteX0" fmla="*/ 3659 w 1090138"/>
              <a:gd name="connsiteY0" fmla="*/ 2982 h 836628"/>
              <a:gd name="connsiteX1" fmla="*/ 498959 w 1090138"/>
              <a:gd name="connsiteY1" fmla="*/ 409382 h 836628"/>
              <a:gd name="connsiteX2" fmla="*/ 422759 w 1090138"/>
              <a:gd name="connsiteY2" fmla="*/ 368107 h 836628"/>
              <a:gd name="connsiteX3" fmla="*/ 610084 w 1090138"/>
              <a:gd name="connsiteY3" fmla="*/ 514157 h 836628"/>
              <a:gd name="connsiteX4" fmla="*/ 559284 w 1090138"/>
              <a:gd name="connsiteY4" fmla="*/ 469707 h 836628"/>
              <a:gd name="connsiteX5" fmla="*/ 1079984 w 1090138"/>
              <a:gd name="connsiteY5" fmla="*/ 831657 h 836628"/>
              <a:gd name="connsiteX6" fmla="*/ 848209 w 1090138"/>
              <a:gd name="connsiteY6" fmla="*/ 657032 h 836628"/>
              <a:gd name="connsiteX7" fmla="*/ 184634 w 1090138"/>
              <a:gd name="connsiteY7" fmla="*/ 333182 h 836628"/>
              <a:gd name="connsiteX8" fmla="*/ 597384 w 1090138"/>
              <a:gd name="connsiteY8" fmla="*/ 510982 h 836628"/>
              <a:gd name="connsiteX9" fmla="*/ 476734 w 1090138"/>
              <a:gd name="connsiteY9" fmla="*/ 425257 h 836628"/>
              <a:gd name="connsiteX10" fmla="*/ 448159 w 1090138"/>
              <a:gd name="connsiteY10" fmla="*/ 393507 h 836628"/>
              <a:gd name="connsiteX11" fmla="*/ 98909 w 1090138"/>
              <a:gd name="connsiteY11" fmla="*/ 218882 h 836628"/>
              <a:gd name="connsiteX12" fmla="*/ 337034 w 1090138"/>
              <a:gd name="connsiteY12" fmla="*/ 339532 h 836628"/>
              <a:gd name="connsiteX13" fmla="*/ 32234 w 1090138"/>
              <a:gd name="connsiteY13" fmla="*/ 126807 h 836628"/>
              <a:gd name="connsiteX14" fmla="*/ 400534 w 1090138"/>
              <a:gd name="connsiteY14" fmla="*/ 330007 h 836628"/>
              <a:gd name="connsiteX15" fmla="*/ 248134 w 1090138"/>
              <a:gd name="connsiteY15" fmla="*/ 234757 h 836628"/>
              <a:gd name="connsiteX16" fmla="*/ 222734 w 1090138"/>
              <a:gd name="connsiteY16" fmla="*/ 196657 h 836628"/>
              <a:gd name="connsiteX17" fmla="*/ 356084 w 1090138"/>
              <a:gd name="connsiteY17" fmla="*/ 288732 h 836628"/>
              <a:gd name="connsiteX18" fmla="*/ 276709 w 1090138"/>
              <a:gd name="connsiteY18" fmla="*/ 228407 h 836628"/>
              <a:gd name="connsiteX19" fmla="*/ 3659 w 1090138"/>
              <a:gd name="connsiteY19" fmla="*/ 2982 h 8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0138" h="836628">
                <a:moveTo>
                  <a:pt x="3659" y="2982"/>
                </a:moveTo>
                <a:lnTo>
                  <a:pt x="498959" y="409382"/>
                </a:lnTo>
                <a:cubicBezTo>
                  <a:pt x="568809" y="470236"/>
                  <a:pt x="404238" y="350645"/>
                  <a:pt x="422759" y="368107"/>
                </a:cubicBezTo>
                <a:cubicBezTo>
                  <a:pt x="441280" y="385570"/>
                  <a:pt x="587330" y="497224"/>
                  <a:pt x="610084" y="514157"/>
                </a:cubicBezTo>
                <a:cubicBezTo>
                  <a:pt x="632838" y="531090"/>
                  <a:pt x="480967" y="416790"/>
                  <a:pt x="559284" y="469707"/>
                </a:cubicBezTo>
                <a:cubicBezTo>
                  <a:pt x="637601" y="522624"/>
                  <a:pt x="1031830" y="800436"/>
                  <a:pt x="1079984" y="831657"/>
                </a:cubicBezTo>
                <a:cubicBezTo>
                  <a:pt x="1128138" y="862878"/>
                  <a:pt x="997434" y="740111"/>
                  <a:pt x="848209" y="657032"/>
                </a:cubicBezTo>
                <a:cubicBezTo>
                  <a:pt x="698984" y="573953"/>
                  <a:pt x="226438" y="357524"/>
                  <a:pt x="184634" y="333182"/>
                </a:cubicBezTo>
                <a:cubicBezTo>
                  <a:pt x="142830" y="308840"/>
                  <a:pt x="548701" y="495636"/>
                  <a:pt x="597384" y="510982"/>
                </a:cubicBezTo>
                <a:cubicBezTo>
                  <a:pt x="646067" y="526328"/>
                  <a:pt x="501605" y="444836"/>
                  <a:pt x="476734" y="425257"/>
                </a:cubicBezTo>
                <a:cubicBezTo>
                  <a:pt x="451863" y="405678"/>
                  <a:pt x="511130" y="427903"/>
                  <a:pt x="448159" y="393507"/>
                </a:cubicBezTo>
                <a:cubicBezTo>
                  <a:pt x="385188" y="359111"/>
                  <a:pt x="117430" y="227878"/>
                  <a:pt x="98909" y="218882"/>
                </a:cubicBezTo>
                <a:cubicBezTo>
                  <a:pt x="80388" y="209886"/>
                  <a:pt x="348146" y="354878"/>
                  <a:pt x="337034" y="339532"/>
                </a:cubicBezTo>
                <a:cubicBezTo>
                  <a:pt x="325922" y="324186"/>
                  <a:pt x="21651" y="128395"/>
                  <a:pt x="32234" y="126807"/>
                </a:cubicBezTo>
                <a:cubicBezTo>
                  <a:pt x="42817" y="125220"/>
                  <a:pt x="364551" y="312015"/>
                  <a:pt x="400534" y="330007"/>
                </a:cubicBezTo>
                <a:cubicBezTo>
                  <a:pt x="436517" y="347999"/>
                  <a:pt x="277767" y="256982"/>
                  <a:pt x="248134" y="234757"/>
                </a:cubicBezTo>
                <a:cubicBezTo>
                  <a:pt x="218501" y="212532"/>
                  <a:pt x="204742" y="187661"/>
                  <a:pt x="222734" y="196657"/>
                </a:cubicBezTo>
                <a:cubicBezTo>
                  <a:pt x="240726" y="205653"/>
                  <a:pt x="347088" y="283440"/>
                  <a:pt x="356084" y="288732"/>
                </a:cubicBezTo>
                <a:cubicBezTo>
                  <a:pt x="365080" y="294024"/>
                  <a:pt x="331742" y="276561"/>
                  <a:pt x="276709" y="228407"/>
                </a:cubicBezTo>
                <a:cubicBezTo>
                  <a:pt x="221676" y="180253"/>
                  <a:pt x="-33383" y="-27181"/>
                  <a:pt x="3659" y="29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F32943A6-ACE5-22CF-598F-76A1A421F34B}"/>
              </a:ext>
            </a:extLst>
          </p:cNvPr>
          <p:cNvSpPr/>
          <p:nvPr/>
        </p:nvSpPr>
        <p:spPr>
          <a:xfrm>
            <a:off x="2297337" y="5216701"/>
            <a:ext cx="352307" cy="1041102"/>
          </a:xfrm>
          <a:custGeom>
            <a:avLst/>
            <a:gdLst>
              <a:gd name="connsiteX0" fmla="*/ 105894 w 352307"/>
              <a:gd name="connsiteY0" fmla="*/ 68 h 1041102"/>
              <a:gd name="connsiteX1" fmla="*/ 386 w 352307"/>
              <a:gd name="connsiteY1" fmla="*/ 93853 h 1041102"/>
              <a:gd name="connsiteX2" fmla="*/ 70725 w 352307"/>
              <a:gd name="connsiteY2" fmla="*/ 58684 h 1041102"/>
              <a:gd name="connsiteX3" fmla="*/ 82448 w 352307"/>
              <a:gd name="connsiteY3" fmla="*/ 148561 h 1041102"/>
              <a:gd name="connsiteX4" fmla="*/ 74632 w 352307"/>
              <a:gd name="connsiteY4" fmla="*/ 336130 h 1041102"/>
              <a:gd name="connsiteX5" fmla="*/ 105894 w 352307"/>
              <a:gd name="connsiteY5" fmla="*/ 234530 h 1041102"/>
              <a:gd name="connsiteX6" fmla="*/ 113709 w 352307"/>
              <a:gd name="connsiteY6" fmla="*/ 336130 h 1041102"/>
              <a:gd name="connsiteX7" fmla="*/ 219217 w 352307"/>
              <a:gd name="connsiteY7" fmla="*/ 621391 h 1041102"/>
              <a:gd name="connsiteX8" fmla="*/ 172325 w 352307"/>
              <a:gd name="connsiteY8" fmla="*/ 504161 h 1041102"/>
              <a:gd name="connsiteX9" fmla="*/ 352078 w 352307"/>
              <a:gd name="connsiteY9" fmla="*/ 1039514 h 1041102"/>
              <a:gd name="connsiteX10" fmla="*/ 207494 w 352307"/>
              <a:gd name="connsiteY10" fmla="*/ 660468 h 1041102"/>
              <a:gd name="connsiteX11" fmla="*/ 98078 w 352307"/>
              <a:gd name="connsiteY11" fmla="*/ 418191 h 1041102"/>
              <a:gd name="connsiteX12" fmla="*/ 172325 w 352307"/>
              <a:gd name="connsiteY12" fmla="*/ 566684 h 1041102"/>
              <a:gd name="connsiteX13" fmla="*/ 86355 w 352307"/>
              <a:gd name="connsiteY13" fmla="*/ 277514 h 1041102"/>
              <a:gd name="connsiteX14" fmla="*/ 82448 w 352307"/>
              <a:gd name="connsiteY14" fmla="*/ 74314 h 1041102"/>
              <a:gd name="connsiteX15" fmla="*/ 16017 w 352307"/>
              <a:gd name="connsiteY15" fmla="*/ 78222 h 1041102"/>
              <a:gd name="connsiteX16" fmla="*/ 105894 w 352307"/>
              <a:gd name="connsiteY16" fmla="*/ 68 h 104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307" h="1041102">
                <a:moveTo>
                  <a:pt x="105894" y="68"/>
                </a:moveTo>
                <a:cubicBezTo>
                  <a:pt x="103289" y="2673"/>
                  <a:pt x="6247" y="84084"/>
                  <a:pt x="386" y="93853"/>
                </a:cubicBezTo>
                <a:cubicBezTo>
                  <a:pt x="-5475" y="103622"/>
                  <a:pt x="57048" y="49566"/>
                  <a:pt x="70725" y="58684"/>
                </a:cubicBezTo>
                <a:cubicBezTo>
                  <a:pt x="84402" y="67802"/>
                  <a:pt x="81797" y="102320"/>
                  <a:pt x="82448" y="148561"/>
                </a:cubicBezTo>
                <a:cubicBezTo>
                  <a:pt x="83099" y="194802"/>
                  <a:pt x="70724" y="321802"/>
                  <a:pt x="74632" y="336130"/>
                </a:cubicBezTo>
                <a:cubicBezTo>
                  <a:pt x="78540" y="350458"/>
                  <a:pt x="99381" y="234530"/>
                  <a:pt x="105894" y="234530"/>
                </a:cubicBezTo>
                <a:cubicBezTo>
                  <a:pt x="112407" y="234530"/>
                  <a:pt x="94822" y="271653"/>
                  <a:pt x="113709" y="336130"/>
                </a:cubicBezTo>
                <a:cubicBezTo>
                  <a:pt x="132596" y="400607"/>
                  <a:pt x="209448" y="593386"/>
                  <a:pt x="219217" y="621391"/>
                </a:cubicBezTo>
                <a:cubicBezTo>
                  <a:pt x="228986" y="649396"/>
                  <a:pt x="150182" y="434474"/>
                  <a:pt x="172325" y="504161"/>
                </a:cubicBezTo>
                <a:cubicBezTo>
                  <a:pt x="194469" y="573848"/>
                  <a:pt x="346216" y="1013463"/>
                  <a:pt x="352078" y="1039514"/>
                </a:cubicBezTo>
                <a:cubicBezTo>
                  <a:pt x="357940" y="1065565"/>
                  <a:pt x="249827" y="764022"/>
                  <a:pt x="207494" y="660468"/>
                </a:cubicBezTo>
                <a:cubicBezTo>
                  <a:pt x="165161" y="556914"/>
                  <a:pt x="103939" y="433822"/>
                  <a:pt x="98078" y="418191"/>
                </a:cubicBezTo>
                <a:cubicBezTo>
                  <a:pt x="92217" y="402560"/>
                  <a:pt x="174279" y="590130"/>
                  <a:pt x="172325" y="566684"/>
                </a:cubicBezTo>
                <a:cubicBezTo>
                  <a:pt x="170371" y="543238"/>
                  <a:pt x="101334" y="359575"/>
                  <a:pt x="86355" y="277514"/>
                </a:cubicBezTo>
                <a:cubicBezTo>
                  <a:pt x="71376" y="195453"/>
                  <a:pt x="94171" y="107529"/>
                  <a:pt x="82448" y="74314"/>
                </a:cubicBezTo>
                <a:cubicBezTo>
                  <a:pt x="70725" y="41099"/>
                  <a:pt x="14715" y="86037"/>
                  <a:pt x="16017" y="78222"/>
                </a:cubicBezTo>
                <a:cubicBezTo>
                  <a:pt x="17319" y="70407"/>
                  <a:pt x="108499" y="-2537"/>
                  <a:pt x="105894" y="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04776225-240A-384B-0005-6D7C4BC92CDC}"/>
              </a:ext>
            </a:extLst>
          </p:cNvPr>
          <p:cNvSpPr/>
          <p:nvPr/>
        </p:nvSpPr>
        <p:spPr>
          <a:xfrm>
            <a:off x="2469217" y="5797019"/>
            <a:ext cx="345261" cy="697871"/>
          </a:xfrm>
          <a:custGeom>
            <a:avLst/>
            <a:gdLst>
              <a:gd name="connsiteX0" fmla="*/ 445 w 345261"/>
              <a:gd name="connsiteY0" fmla="*/ 1996 h 697871"/>
              <a:gd name="connsiteX1" fmla="*/ 207552 w 345261"/>
              <a:gd name="connsiteY1" fmla="*/ 576427 h 697871"/>
              <a:gd name="connsiteX2" fmla="*/ 203645 w 345261"/>
              <a:gd name="connsiteY2" fmla="*/ 533443 h 697871"/>
              <a:gd name="connsiteX3" fmla="*/ 344321 w 345261"/>
              <a:gd name="connsiteY3" fmla="*/ 678027 h 697871"/>
              <a:gd name="connsiteX4" fmla="*/ 262260 w 345261"/>
              <a:gd name="connsiteY4" fmla="*/ 592058 h 697871"/>
              <a:gd name="connsiteX5" fmla="*/ 207552 w 345261"/>
              <a:gd name="connsiteY5" fmla="*/ 556889 h 697871"/>
              <a:gd name="connsiteX6" fmla="*/ 207552 w 345261"/>
              <a:gd name="connsiteY6" fmla="*/ 631135 h 697871"/>
              <a:gd name="connsiteX7" fmla="*/ 340414 w 345261"/>
              <a:gd name="connsiteY7" fmla="*/ 697566 h 697871"/>
              <a:gd name="connsiteX8" fmla="*/ 199737 w 345261"/>
              <a:gd name="connsiteY8" fmla="*/ 603781 h 697871"/>
              <a:gd name="connsiteX9" fmla="*/ 191921 w 345261"/>
              <a:gd name="connsiteY9" fmla="*/ 533443 h 697871"/>
              <a:gd name="connsiteX10" fmla="*/ 137214 w 345261"/>
              <a:gd name="connsiteY10" fmla="*/ 404489 h 697871"/>
              <a:gd name="connsiteX11" fmla="*/ 70783 w 345261"/>
              <a:gd name="connsiteY11" fmla="*/ 306796 h 697871"/>
              <a:gd name="connsiteX12" fmla="*/ 109860 w 345261"/>
              <a:gd name="connsiteY12" fmla="*/ 392766 h 697871"/>
              <a:gd name="connsiteX13" fmla="*/ 168475 w 345261"/>
              <a:gd name="connsiteY13" fmla="*/ 451381 h 697871"/>
              <a:gd name="connsiteX14" fmla="*/ 152845 w 345261"/>
              <a:gd name="connsiteY14" fmla="*/ 388858 h 697871"/>
              <a:gd name="connsiteX15" fmla="*/ 445 w 345261"/>
              <a:gd name="connsiteY15" fmla="*/ 1996 h 6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5261" h="697871">
                <a:moveTo>
                  <a:pt x="445" y="1996"/>
                </a:moveTo>
                <a:cubicBezTo>
                  <a:pt x="9563" y="33257"/>
                  <a:pt x="173685" y="487853"/>
                  <a:pt x="207552" y="576427"/>
                </a:cubicBezTo>
                <a:cubicBezTo>
                  <a:pt x="241419" y="665001"/>
                  <a:pt x="180850" y="516510"/>
                  <a:pt x="203645" y="533443"/>
                </a:cubicBezTo>
                <a:cubicBezTo>
                  <a:pt x="226440" y="550376"/>
                  <a:pt x="334552" y="668258"/>
                  <a:pt x="344321" y="678027"/>
                </a:cubicBezTo>
                <a:cubicBezTo>
                  <a:pt x="354090" y="687796"/>
                  <a:pt x="285055" y="612248"/>
                  <a:pt x="262260" y="592058"/>
                </a:cubicBezTo>
                <a:cubicBezTo>
                  <a:pt x="239465" y="571868"/>
                  <a:pt x="216670" y="550376"/>
                  <a:pt x="207552" y="556889"/>
                </a:cubicBezTo>
                <a:cubicBezTo>
                  <a:pt x="198434" y="563402"/>
                  <a:pt x="185408" y="607689"/>
                  <a:pt x="207552" y="631135"/>
                </a:cubicBezTo>
                <a:cubicBezTo>
                  <a:pt x="229696" y="654581"/>
                  <a:pt x="341717" y="702125"/>
                  <a:pt x="340414" y="697566"/>
                </a:cubicBezTo>
                <a:cubicBezTo>
                  <a:pt x="339112" y="693007"/>
                  <a:pt x="224486" y="631135"/>
                  <a:pt x="199737" y="603781"/>
                </a:cubicBezTo>
                <a:cubicBezTo>
                  <a:pt x="174988" y="576427"/>
                  <a:pt x="202341" y="566658"/>
                  <a:pt x="191921" y="533443"/>
                </a:cubicBezTo>
                <a:cubicBezTo>
                  <a:pt x="181501" y="500228"/>
                  <a:pt x="157404" y="442264"/>
                  <a:pt x="137214" y="404489"/>
                </a:cubicBezTo>
                <a:cubicBezTo>
                  <a:pt x="117024" y="366715"/>
                  <a:pt x="75342" y="308750"/>
                  <a:pt x="70783" y="306796"/>
                </a:cubicBezTo>
                <a:cubicBezTo>
                  <a:pt x="66224" y="304842"/>
                  <a:pt x="93578" y="368669"/>
                  <a:pt x="109860" y="392766"/>
                </a:cubicBezTo>
                <a:cubicBezTo>
                  <a:pt x="126142" y="416863"/>
                  <a:pt x="161311" y="452032"/>
                  <a:pt x="168475" y="451381"/>
                </a:cubicBezTo>
                <a:cubicBezTo>
                  <a:pt x="175639" y="450730"/>
                  <a:pt x="180850" y="461802"/>
                  <a:pt x="152845" y="388858"/>
                </a:cubicBezTo>
                <a:cubicBezTo>
                  <a:pt x="124840" y="315914"/>
                  <a:pt x="-8673" y="-29265"/>
                  <a:pt x="445" y="19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CE5A22E1-A00F-64CE-1AFF-4A6D390D9541}"/>
              </a:ext>
            </a:extLst>
          </p:cNvPr>
          <p:cNvSpPr/>
          <p:nvPr/>
        </p:nvSpPr>
        <p:spPr>
          <a:xfrm>
            <a:off x="2706005" y="6425379"/>
            <a:ext cx="567214" cy="1103820"/>
          </a:xfrm>
          <a:custGeom>
            <a:avLst/>
            <a:gdLst>
              <a:gd name="connsiteX0" fmla="*/ 2026 w 567214"/>
              <a:gd name="connsiteY0" fmla="*/ 6683 h 1103820"/>
              <a:gd name="connsiteX1" fmla="*/ 263841 w 567214"/>
              <a:gd name="connsiteY1" fmla="*/ 651452 h 1103820"/>
              <a:gd name="connsiteX2" fmla="*/ 252118 w 567214"/>
              <a:gd name="connsiteY2" fmla="*/ 585021 h 1103820"/>
              <a:gd name="connsiteX3" fmla="*/ 564733 w 567214"/>
              <a:gd name="connsiteY3" fmla="*/ 1100836 h 1103820"/>
              <a:gd name="connsiteX4" fmla="*/ 400610 w 567214"/>
              <a:gd name="connsiteY4" fmla="*/ 799944 h 1103820"/>
              <a:gd name="connsiteX5" fmla="*/ 439687 w 567214"/>
              <a:gd name="connsiteY5" fmla="*/ 866375 h 1103820"/>
              <a:gd name="connsiteX6" fmla="*/ 201318 w 567214"/>
              <a:gd name="connsiteY6" fmla="*/ 479513 h 1103820"/>
              <a:gd name="connsiteX7" fmla="*/ 205226 w 567214"/>
              <a:gd name="connsiteY7" fmla="*/ 331021 h 1103820"/>
              <a:gd name="connsiteX8" fmla="*/ 205226 w 567214"/>
              <a:gd name="connsiteY8" fmla="*/ 401359 h 1103820"/>
              <a:gd name="connsiteX9" fmla="*/ 127072 w 567214"/>
              <a:gd name="connsiteY9" fmla="*/ 241144 h 1103820"/>
              <a:gd name="connsiteX10" fmla="*/ 142703 w 567214"/>
              <a:gd name="connsiteY10" fmla="*/ 311483 h 1103820"/>
              <a:gd name="connsiteX11" fmla="*/ 2026 w 567214"/>
              <a:gd name="connsiteY11" fmla="*/ 6683 h 110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214" h="1103820">
                <a:moveTo>
                  <a:pt x="2026" y="6683"/>
                </a:moveTo>
                <a:cubicBezTo>
                  <a:pt x="22216" y="63345"/>
                  <a:pt x="222159" y="555062"/>
                  <a:pt x="263841" y="651452"/>
                </a:cubicBezTo>
                <a:cubicBezTo>
                  <a:pt x="305523" y="747842"/>
                  <a:pt x="201969" y="510124"/>
                  <a:pt x="252118" y="585021"/>
                </a:cubicBezTo>
                <a:cubicBezTo>
                  <a:pt x="302267" y="659918"/>
                  <a:pt x="539984" y="1065016"/>
                  <a:pt x="564733" y="1100836"/>
                </a:cubicBezTo>
                <a:cubicBezTo>
                  <a:pt x="589482" y="1136656"/>
                  <a:pt x="421451" y="839021"/>
                  <a:pt x="400610" y="799944"/>
                </a:cubicBezTo>
                <a:cubicBezTo>
                  <a:pt x="379769" y="760867"/>
                  <a:pt x="472902" y="919780"/>
                  <a:pt x="439687" y="866375"/>
                </a:cubicBezTo>
                <a:cubicBezTo>
                  <a:pt x="406472" y="812970"/>
                  <a:pt x="240395" y="568739"/>
                  <a:pt x="201318" y="479513"/>
                </a:cubicBezTo>
                <a:cubicBezTo>
                  <a:pt x="162241" y="390287"/>
                  <a:pt x="204575" y="344047"/>
                  <a:pt x="205226" y="331021"/>
                </a:cubicBezTo>
                <a:cubicBezTo>
                  <a:pt x="205877" y="317995"/>
                  <a:pt x="218252" y="416339"/>
                  <a:pt x="205226" y="401359"/>
                </a:cubicBezTo>
                <a:cubicBezTo>
                  <a:pt x="192200" y="386379"/>
                  <a:pt x="137492" y="256123"/>
                  <a:pt x="127072" y="241144"/>
                </a:cubicBezTo>
                <a:cubicBezTo>
                  <a:pt x="116652" y="226165"/>
                  <a:pt x="166801" y="351863"/>
                  <a:pt x="142703" y="311483"/>
                </a:cubicBezTo>
                <a:cubicBezTo>
                  <a:pt x="118606" y="271104"/>
                  <a:pt x="-18164" y="-49979"/>
                  <a:pt x="2026" y="6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06CBB1DA-E1E0-2771-EB43-DEAA5F3BD03C}"/>
              </a:ext>
            </a:extLst>
          </p:cNvPr>
          <p:cNvSpPr/>
          <p:nvPr/>
        </p:nvSpPr>
        <p:spPr>
          <a:xfrm>
            <a:off x="3910816" y="4201296"/>
            <a:ext cx="312591" cy="346240"/>
          </a:xfrm>
          <a:custGeom>
            <a:avLst/>
            <a:gdLst>
              <a:gd name="connsiteX0" fmla="*/ 14070 w 312591"/>
              <a:gd name="connsiteY0" fmla="*/ 11978 h 346240"/>
              <a:gd name="connsiteX1" fmla="*/ 49239 w 312591"/>
              <a:gd name="connsiteY1" fmla="*/ 61215 h 346240"/>
              <a:gd name="connsiteX2" fmla="*/ 302458 w 312591"/>
              <a:gd name="connsiteY2" fmla="*/ 335535 h 346240"/>
              <a:gd name="connsiteX3" fmla="*/ 260255 w 312591"/>
              <a:gd name="connsiteY3" fmla="*/ 279264 h 346240"/>
              <a:gd name="connsiteX4" fmla="*/ 239153 w 312591"/>
              <a:gd name="connsiteY4" fmla="*/ 173756 h 346240"/>
              <a:gd name="connsiteX5" fmla="*/ 218052 w 312591"/>
              <a:gd name="connsiteY5" fmla="*/ 307399 h 346240"/>
              <a:gd name="connsiteX6" fmla="*/ 274322 w 312591"/>
              <a:gd name="connsiteY6" fmla="*/ 82316 h 346240"/>
              <a:gd name="connsiteX7" fmla="*/ 196950 w 312591"/>
              <a:gd name="connsiteY7" fmla="*/ 265196 h 346240"/>
              <a:gd name="connsiteX8" fmla="*/ 218052 w 312591"/>
              <a:gd name="connsiteY8" fmla="*/ 230027 h 346240"/>
              <a:gd name="connsiteX9" fmla="*/ 14070 w 312591"/>
              <a:gd name="connsiteY9" fmla="*/ 11978 h 34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591" h="346240">
                <a:moveTo>
                  <a:pt x="14070" y="11978"/>
                </a:moveTo>
                <a:cubicBezTo>
                  <a:pt x="-14065" y="-16157"/>
                  <a:pt x="1174" y="7289"/>
                  <a:pt x="49239" y="61215"/>
                </a:cubicBezTo>
                <a:cubicBezTo>
                  <a:pt x="97304" y="115141"/>
                  <a:pt x="267289" y="299194"/>
                  <a:pt x="302458" y="335535"/>
                </a:cubicBezTo>
                <a:cubicBezTo>
                  <a:pt x="337627" y="371876"/>
                  <a:pt x="270806" y="306227"/>
                  <a:pt x="260255" y="279264"/>
                </a:cubicBezTo>
                <a:cubicBezTo>
                  <a:pt x="249704" y="252301"/>
                  <a:pt x="246187" y="169067"/>
                  <a:pt x="239153" y="173756"/>
                </a:cubicBezTo>
                <a:cubicBezTo>
                  <a:pt x="232119" y="178445"/>
                  <a:pt x="212191" y="322639"/>
                  <a:pt x="218052" y="307399"/>
                </a:cubicBezTo>
                <a:cubicBezTo>
                  <a:pt x="223913" y="292159"/>
                  <a:pt x="277839" y="89350"/>
                  <a:pt x="274322" y="82316"/>
                </a:cubicBezTo>
                <a:cubicBezTo>
                  <a:pt x="270805" y="75282"/>
                  <a:pt x="196950" y="265196"/>
                  <a:pt x="196950" y="265196"/>
                </a:cubicBezTo>
                <a:cubicBezTo>
                  <a:pt x="187572" y="289815"/>
                  <a:pt x="247360" y="266368"/>
                  <a:pt x="218052" y="230027"/>
                </a:cubicBezTo>
                <a:cubicBezTo>
                  <a:pt x="188744" y="193686"/>
                  <a:pt x="42205" y="40113"/>
                  <a:pt x="14070" y="11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6F23C300-CC15-241B-99E5-7AC3E55D87A8}"/>
              </a:ext>
            </a:extLst>
          </p:cNvPr>
          <p:cNvSpPr/>
          <p:nvPr/>
        </p:nvSpPr>
        <p:spPr>
          <a:xfrm>
            <a:off x="3345943" y="4427355"/>
            <a:ext cx="383175" cy="933701"/>
          </a:xfrm>
          <a:custGeom>
            <a:avLst/>
            <a:gdLst>
              <a:gd name="connsiteX0" fmla="*/ 2168 w 383175"/>
              <a:gd name="connsiteY0" fmla="*/ 3968 h 933701"/>
              <a:gd name="connsiteX1" fmla="*/ 374962 w 383175"/>
              <a:gd name="connsiteY1" fmla="*/ 756590 h 933701"/>
              <a:gd name="connsiteX2" fmla="*/ 269454 w 383175"/>
              <a:gd name="connsiteY2" fmla="*/ 517439 h 933701"/>
              <a:gd name="connsiteX3" fmla="*/ 381995 w 383175"/>
              <a:gd name="connsiteY3" fmla="*/ 932436 h 933701"/>
              <a:gd name="connsiteX4" fmla="*/ 192082 w 383175"/>
              <a:gd name="connsiteY4" fmla="*/ 355660 h 933701"/>
              <a:gd name="connsiteX5" fmla="*/ 220217 w 383175"/>
              <a:gd name="connsiteY5" fmla="*/ 454134 h 933701"/>
              <a:gd name="connsiteX6" fmla="*/ 2168 w 383175"/>
              <a:gd name="connsiteY6" fmla="*/ 3968 h 9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175" h="933701">
                <a:moveTo>
                  <a:pt x="2168" y="3968"/>
                </a:moveTo>
                <a:cubicBezTo>
                  <a:pt x="27959" y="54377"/>
                  <a:pt x="330414" y="671012"/>
                  <a:pt x="374962" y="756590"/>
                </a:cubicBezTo>
                <a:cubicBezTo>
                  <a:pt x="419510" y="842168"/>
                  <a:pt x="268282" y="488131"/>
                  <a:pt x="269454" y="517439"/>
                </a:cubicBezTo>
                <a:cubicBezTo>
                  <a:pt x="270626" y="546747"/>
                  <a:pt x="394890" y="959399"/>
                  <a:pt x="381995" y="932436"/>
                </a:cubicBezTo>
                <a:cubicBezTo>
                  <a:pt x="369100" y="905473"/>
                  <a:pt x="219045" y="435377"/>
                  <a:pt x="192082" y="355660"/>
                </a:cubicBezTo>
                <a:cubicBezTo>
                  <a:pt x="165119" y="275943"/>
                  <a:pt x="251869" y="509232"/>
                  <a:pt x="220217" y="454134"/>
                </a:cubicBezTo>
                <a:cubicBezTo>
                  <a:pt x="188565" y="399036"/>
                  <a:pt x="-23623" y="-46441"/>
                  <a:pt x="2168" y="39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4BCC4B71-FB9D-9E9B-4B2E-84EED57E753E}"/>
              </a:ext>
            </a:extLst>
          </p:cNvPr>
          <p:cNvSpPr/>
          <p:nvPr/>
        </p:nvSpPr>
        <p:spPr>
          <a:xfrm>
            <a:off x="3069465" y="4042955"/>
            <a:ext cx="467544" cy="73596"/>
          </a:xfrm>
          <a:custGeom>
            <a:avLst/>
            <a:gdLst>
              <a:gd name="connsiteX0" fmla="*/ 3935 w 467544"/>
              <a:gd name="connsiteY0" fmla="*/ 17870 h 73596"/>
              <a:gd name="connsiteX1" fmla="*/ 67435 w 467544"/>
              <a:gd name="connsiteY1" fmla="*/ 27395 h 73596"/>
              <a:gd name="connsiteX2" fmla="*/ 207135 w 467544"/>
              <a:gd name="connsiteY2" fmla="*/ 71845 h 73596"/>
              <a:gd name="connsiteX3" fmla="*/ 197610 w 467544"/>
              <a:gd name="connsiteY3" fmla="*/ 59145 h 73596"/>
              <a:gd name="connsiteX4" fmla="*/ 254760 w 467544"/>
              <a:gd name="connsiteY4" fmla="*/ 8345 h 73596"/>
              <a:gd name="connsiteX5" fmla="*/ 242060 w 467544"/>
              <a:gd name="connsiteY5" fmla="*/ 30570 h 73596"/>
              <a:gd name="connsiteX6" fmla="*/ 359535 w 467544"/>
              <a:gd name="connsiteY6" fmla="*/ 21045 h 73596"/>
              <a:gd name="connsiteX7" fmla="*/ 337310 w 467544"/>
              <a:gd name="connsiteY7" fmla="*/ 27395 h 73596"/>
              <a:gd name="connsiteX8" fmla="*/ 362710 w 467544"/>
              <a:gd name="connsiteY8" fmla="*/ 17870 h 73596"/>
              <a:gd name="connsiteX9" fmla="*/ 467485 w 467544"/>
              <a:gd name="connsiteY9" fmla="*/ 1995 h 73596"/>
              <a:gd name="connsiteX10" fmla="*/ 346835 w 467544"/>
              <a:gd name="connsiteY10" fmla="*/ 5170 h 73596"/>
              <a:gd name="connsiteX11" fmla="*/ 200785 w 467544"/>
              <a:gd name="connsiteY11" fmla="*/ 46445 h 73596"/>
              <a:gd name="connsiteX12" fmla="*/ 184910 w 467544"/>
              <a:gd name="connsiteY12" fmla="*/ 43270 h 73596"/>
              <a:gd name="connsiteX13" fmla="*/ 130935 w 467544"/>
              <a:gd name="connsiteY13" fmla="*/ 36920 h 73596"/>
              <a:gd name="connsiteX14" fmla="*/ 175385 w 467544"/>
              <a:gd name="connsiteY14" fmla="*/ 46445 h 73596"/>
              <a:gd name="connsiteX15" fmla="*/ 3935 w 467544"/>
              <a:gd name="connsiteY15" fmla="*/ 17870 h 7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544" h="73596">
                <a:moveTo>
                  <a:pt x="3935" y="17870"/>
                </a:moveTo>
                <a:cubicBezTo>
                  <a:pt x="-14057" y="14695"/>
                  <a:pt x="33568" y="18399"/>
                  <a:pt x="67435" y="27395"/>
                </a:cubicBezTo>
                <a:cubicBezTo>
                  <a:pt x="101302" y="36391"/>
                  <a:pt x="207135" y="71845"/>
                  <a:pt x="207135" y="71845"/>
                </a:cubicBezTo>
                <a:cubicBezTo>
                  <a:pt x="228831" y="77137"/>
                  <a:pt x="189673" y="69728"/>
                  <a:pt x="197610" y="59145"/>
                </a:cubicBezTo>
                <a:cubicBezTo>
                  <a:pt x="205547" y="48562"/>
                  <a:pt x="247352" y="13107"/>
                  <a:pt x="254760" y="8345"/>
                </a:cubicBezTo>
                <a:cubicBezTo>
                  <a:pt x="262168" y="3582"/>
                  <a:pt x="224598" y="28453"/>
                  <a:pt x="242060" y="30570"/>
                </a:cubicBezTo>
                <a:cubicBezTo>
                  <a:pt x="259522" y="32687"/>
                  <a:pt x="343660" y="21574"/>
                  <a:pt x="359535" y="21045"/>
                </a:cubicBezTo>
                <a:cubicBezTo>
                  <a:pt x="375410" y="20516"/>
                  <a:pt x="336781" y="27924"/>
                  <a:pt x="337310" y="27395"/>
                </a:cubicBezTo>
                <a:cubicBezTo>
                  <a:pt x="337839" y="26866"/>
                  <a:pt x="341014" y="22103"/>
                  <a:pt x="362710" y="17870"/>
                </a:cubicBezTo>
                <a:cubicBezTo>
                  <a:pt x="384406" y="13637"/>
                  <a:pt x="470131" y="4112"/>
                  <a:pt x="467485" y="1995"/>
                </a:cubicBezTo>
                <a:cubicBezTo>
                  <a:pt x="464839" y="-122"/>
                  <a:pt x="391285" y="-2238"/>
                  <a:pt x="346835" y="5170"/>
                </a:cubicBezTo>
                <a:cubicBezTo>
                  <a:pt x="302385" y="12578"/>
                  <a:pt x="200785" y="46445"/>
                  <a:pt x="200785" y="46445"/>
                </a:cubicBezTo>
                <a:cubicBezTo>
                  <a:pt x="173798" y="52795"/>
                  <a:pt x="196552" y="44857"/>
                  <a:pt x="184910" y="43270"/>
                </a:cubicBezTo>
                <a:cubicBezTo>
                  <a:pt x="173268" y="41683"/>
                  <a:pt x="132522" y="36391"/>
                  <a:pt x="130935" y="36920"/>
                </a:cubicBezTo>
                <a:cubicBezTo>
                  <a:pt x="129348" y="37449"/>
                  <a:pt x="193906" y="52266"/>
                  <a:pt x="175385" y="46445"/>
                </a:cubicBezTo>
                <a:cubicBezTo>
                  <a:pt x="156864" y="40624"/>
                  <a:pt x="21927" y="21045"/>
                  <a:pt x="3935" y="17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E78571F5-AD25-64D8-9B90-85F3A03899DD}"/>
              </a:ext>
            </a:extLst>
          </p:cNvPr>
          <p:cNvSpPr/>
          <p:nvPr/>
        </p:nvSpPr>
        <p:spPr>
          <a:xfrm>
            <a:off x="3055699" y="4063840"/>
            <a:ext cx="250816" cy="71971"/>
          </a:xfrm>
          <a:custGeom>
            <a:avLst/>
            <a:gdLst>
              <a:gd name="connsiteX0" fmla="*/ 1826 w 250816"/>
              <a:gd name="connsiteY0" fmla="*/ 160 h 71971"/>
              <a:gd name="connsiteX1" fmla="*/ 243126 w 250816"/>
              <a:gd name="connsiteY1" fmla="*/ 70010 h 71971"/>
              <a:gd name="connsiteX2" fmla="*/ 182801 w 250816"/>
              <a:gd name="connsiteY2" fmla="*/ 54135 h 71971"/>
              <a:gd name="connsiteX3" fmla="*/ 100251 w 250816"/>
              <a:gd name="connsiteY3" fmla="*/ 70010 h 71971"/>
              <a:gd name="connsiteX4" fmla="*/ 128826 w 250816"/>
              <a:gd name="connsiteY4" fmla="*/ 50960 h 71971"/>
              <a:gd name="connsiteX5" fmla="*/ 1826 w 250816"/>
              <a:gd name="connsiteY5" fmla="*/ 160 h 7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816" h="71971">
                <a:moveTo>
                  <a:pt x="1826" y="160"/>
                </a:moveTo>
                <a:cubicBezTo>
                  <a:pt x="20876" y="3335"/>
                  <a:pt x="212964" y="61014"/>
                  <a:pt x="243126" y="70010"/>
                </a:cubicBezTo>
                <a:cubicBezTo>
                  <a:pt x="273289" y="79006"/>
                  <a:pt x="206613" y="54135"/>
                  <a:pt x="182801" y="54135"/>
                </a:cubicBezTo>
                <a:cubicBezTo>
                  <a:pt x="158989" y="54135"/>
                  <a:pt x="109247" y="70539"/>
                  <a:pt x="100251" y="70010"/>
                </a:cubicBezTo>
                <a:cubicBezTo>
                  <a:pt x="91255" y="69481"/>
                  <a:pt x="138880" y="59956"/>
                  <a:pt x="128826" y="50960"/>
                </a:cubicBezTo>
                <a:cubicBezTo>
                  <a:pt x="118772" y="41964"/>
                  <a:pt x="-17224" y="-3015"/>
                  <a:pt x="1826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19964549-4F81-9487-E40F-26337D8FEADE}"/>
              </a:ext>
            </a:extLst>
          </p:cNvPr>
          <p:cNvSpPr/>
          <p:nvPr/>
        </p:nvSpPr>
        <p:spPr>
          <a:xfrm>
            <a:off x="3269144" y="4051124"/>
            <a:ext cx="294316" cy="101308"/>
          </a:xfrm>
          <a:custGeom>
            <a:avLst/>
            <a:gdLst>
              <a:gd name="connsiteX0" fmla="*/ 293206 w 294316"/>
              <a:gd name="connsiteY0" fmla="*/ 176 h 101308"/>
              <a:gd name="connsiteX1" fmla="*/ 16981 w 294316"/>
              <a:gd name="connsiteY1" fmla="*/ 60501 h 101308"/>
              <a:gd name="connsiteX2" fmla="*/ 39206 w 294316"/>
              <a:gd name="connsiteY2" fmla="*/ 60501 h 101308"/>
              <a:gd name="connsiteX3" fmla="*/ 115406 w 294316"/>
              <a:gd name="connsiteY3" fmla="*/ 98601 h 101308"/>
              <a:gd name="connsiteX4" fmla="*/ 80481 w 294316"/>
              <a:gd name="connsiteY4" fmla="*/ 92251 h 101308"/>
              <a:gd name="connsiteX5" fmla="*/ 163031 w 294316"/>
              <a:gd name="connsiteY5" fmla="*/ 44626 h 101308"/>
              <a:gd name="connsiteX6" fmla="*/ 118581 w 294316"/>
              <a:gd name="connsiteY6" fmla="*/ 70026 h 101308"/>
              <a:gd name="connsiteX7" fmla="*/ 70956 w 294316"/>
              <a:gd name="connsiteY7" fmla="*/ 38276 h 101308"/>
              <a:gd name="connsiteX8" fmla="*/ 121756 w 294316"/>
              <a:gd name="connsiteY8" fmla="*/ 66851 h 101308"/>
              <a:gd name="connsiteX9" fmla="*/ 143981 w 294316"/>
              <a:gd name="connsiteY9" fmla="*/ 35101 h 101308"/>
              <a:gd name="connsiteX10" fmla="*/ 115406 w 294316"/>
              <a:gd name="connsiteY10" fmla="*/ 41451 h 101308"/>
              <a:gd name="connsiteX11" fmla="*/ 293206 w 294316"/>
              <a:gd name="connsiteY11" fmla="*/ 176 h 1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316" h="101308">
                <a:moveTo>
                  <a:pt x="293206" y="176"/>
                </a:moveTo>
                <a:cubicBezTo>
                  <a:pt x="276802" y="3351"/>
                  <a:pt x="59314" y="50447"/>
                  <a:pt x="16981" y="60501"/>
                </a:cubicBezTo>
                <a:cubicBezTo>
                  <a:pt x="-25352" y="70555"/>
                  <a:pt x="22802" y="54151"/>
                  <a:pt x="39206" y="60501"/>
                </a:cubicBezTo>
                <a:cubicBezTo>
                  <a:pt x="55610" y="66851"/>
                  <a:pt x="108527" y="93309"/>
                  <a:pt x="115406" y="98601"/>
                </a:cubicBezTo>
                <a:cubicBezTo>
                  <a:pt x="122285" y="103893"/>
                  <a:pt x="72543" y="101247"/>
                  <a:pt x="80481" y="92251"/>
                </a:cubicBezTo>
                <a:cubicBezTo>
                  <a:pt x="88418" y="83255"/>
                  <a:pt x="156681" y="48330"/>
                  <a:pt x="163031" y="44626"/>
                </a:cubicBezTo>
                <a:cubicBezTo>
                  <a:pt x="169381" y="40922"/>
                  <a:pt x="133927" y="71084"/>
                  <a:pt x="118581" y="70026"/>
                </a:cubicBezTo>
                <a:cubicBezTo>
                  <a:pt x="103235" y="68968"/>
                  <a:pt x="70427" y="38805"/>
                  <a:pt x="70956" y="38276"/>
                </a:cubicBezTo>
                <a:cubicBezTo>
                  <a:pt x="71485" y="37747"/>
                  <a:pt x="109585" y="67380"/>
                  <a:pt x="121756" y="66851"/>
                </a:cubicBezTo>
                <a:cubicBezTo>
                  <a:pt x="133927" y="66322"/>
                  <a:pt x="145039" y="39334"/>
                  <a:pt x="143981" y="35101"/>
                </a:cubicBezTo>
                <a:cubicBezTo>
                  <a:pt x="142923" y="30868"/>
                  <a:pt x="91593" y="45155"/>
                  <a:pt x="115406" y="41451"/>
                </a:cubicBezTo>
                <a:cubicBezTo>
                  <a:pt x="139218" y="37747"/>
                  <a:pt x="309610" y="-2999"/>
                  <a:pt x="293206" y="1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BC4AB846-BEE0-65AA-3E34-9548B683D3A2}"/>
              </a:ext>
            </a:extLst>
          </p:cNvPr>
          <p:cNvSpPr/>
          <p:nvPr/>
        </p:nvSpPr>
        <p:spPr>
          <a:xfrm>
            <a:off x="4539742" y="5930893"/>
            <a:ext cx="118468" cy="668751"/>
          </a:xfrm>
          <a:custGeom>
            <a:avLst/>
            <a:gdLst>
              <a:gd name="connsiteX0" fmla="*/ 32258 w 118468"/>
              <a:gd name="connsiteY0" fmla="*/ 7 h 668751"/>
              <a:gd name="connsiteX1" fmla="*/ 3683 w 118468"/>
              <a:gd name="connsiteY1" fmla="*/ 161932 h 668751"/>
              <a:gd name="connsiteX2" fmla="*/ 48133 w 118468"/>
              <a:gd name="connsiteY2" fmla="*/ 346082 h 668751"/>
              <a:gd name="connsiteX3" fmla="*/ 44958 w 118468"/>
              <a:gd name="connsiteY3" fmla="*/ 311157 h 668751"/>
              <a:gd name="connsiteX4" fmla="*/ 117983 w 118468"/>
              <a:gd name="connsiteY4" fmla="*/ 666757 h 668751"/>
              <a:gd name="connsiteX5" fmla="*/ 3683 w 118468"/>
              <a:gd name="connsiteY5" fmla="*/ 127007 h 668751"/>
              <a:gd name="connsiteX6" fmla="*/ 25908 w 118468"/>
              <a:gd name="connsiteY6" fmla="*/ 234957 h 668751"/>
              <a:gd name="connsiteX7" fmla="*/ 3683 w 118468"/>
              <a:gd name="connsiteY7" fmla="*/ 168282 h 668751"/>
              <a:gd name="connsiteX8" fmla="*/ 32258 w 118468"/>
              <a:gd name="connsiteY8" fmla="*/ 7 h 66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8" h="668751">
                <a:moveTo>
                  <a:pt x="32258" y="7"/>
                </a:moveTo>
                <a:cubicBezTo>
                  <a:pt x="32258" y="-1051"/>
                  <a:pt x="1037" y="104253"/>
                  <a:pt x="3683" y="161932"/>
                </a:cubicBezTo>
                <a:cubicBezTo>
                  <a:pt x="6329" y="219611"/>
                  <a:pt x="41254" y="321211"/>
                  <a:pt x="48133" y="346082"/>
                </a:cubicBezTo>
                <a:cubicBezTo>
                  <a:pt x="55012" y="370953"/>
                  <a:pt x="33316" y="257711"/>
                  <a:pt x="44958" y="311157"/>
                </a:cubicBezTo>
                <a:cubicBezTo>
                  <a:pt x="56600" y="364603"/>
                  <a:pt x="124862" y="697449"/>
                  <a:pt x="117983" y="666757"/>
                </a:cubicBezTo>
                <a:cubicBezTo>
                  <a:pt x="111104" y="636065"/>
                  <a:pt x="19029" y="198974"/>
                  <a:pt x="3683" y="127007"/>
                </a:cubicBezTo>
                <a:cubicBezTo>
                  <a:pt x="-11663" y="55040"/>
                  <a:pt x="25908" y="228078"/>
                  <a:pt x="25908" y="234957"/>
                </a:cubicBezTo>
                <a:cubicBezTo>
                  <a:pt x="25908" y="241836"/>
                  <a:pt x="3154" y="201619"/>
                  <a:pt x="3683" y="168282"/>
                </a:cubicBezTo>
                <a:cubicBezTo>
                  <a:pt x="4212" y="134945"/>
                  <a:pt x="32258" y="1065"/>
                  <a:pt x="32258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A5AF1789-6B32-D748-E323-4C616B8D2F2E}"/>
              </a:ext>
            </a:extLst>
          </p:cNvPr>
          <p:cNvSpPr/>
          <p:nvPr/>
        </p:nvSpPr>
        <p:spPr>
          <a:xfrm>
            <a:off x="4610058" y="6356350"/>
            <a:ext cx="152678" cy="879637"/>
          </a:xfrm>
          <a:custGeom>
            <a:avLst/>
            <a:gdLst>
              <a:gd name="connsiteX0" fmla="*/ 42 w 152678"/>
              <a:gd name="connsiteY0" fmla="*/ 0 h 879637"/>
              <a:gd name="connsiteX1" fmla="*/ 66717 w 152678"/>
              <a:gd name="connsiteY1" fmla="*/ 368300 h 879637"/>
              <a:gd name="connsiteX2" fmla="*/ 152442 w 152678"/>
              <a:gd name="connsiteY2" fmla="*/ 879475 h 879637"/>
              <a:gd name="connsiteX3" fmla="*/ 92117 w 152678"/>
              <a:gd name="connsiteY3" fmla="*/ 425450 h 879637"/>
              <a:gd name="connsiteX4" fmla="*/ 88942 w 152678"/>
              <a:gd name="connsiteY4" fmla="*/ 571500 h 879637"/>
              <a:gd name="connsiteX5" fmla="*/ 22267 w 152678"/>
              <a:gd name="connsiteY5" fmla="*/ 209550 h 879637"/>
              <a:gd name="connsiteX6" fmla="*/ 76242 w 152678"/>
              <a:gd name="connsiteY6" fmla="*/ 365125 h 879637"/>
              <a:gd name="connsiteX7" fmla="*/ 42 w 152678"/>
              <a:gd name="connsiteY7" fmla="*/ 0 h 87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78" h="879637">
                <a:moveTo>
                  <a:pt x="42" y="0"/>
                </a:moveTo>
                <a:cubicBezTo>
                  <a:pt x="-1545" y="529"/>
                  <a:pt x="41317" y="221721"/>
                  <a:pt x="66717" y="368300"/>
                </a:cubicBezTo>
                <a:cubicBezTo>
                  <a:pt x="92117" y="514879"/>
                  <a:pt x="148209" y="869950"/>
                  <a:pt x="152442" y="879475"/>
                </a:cubicBezTo>
                <a:cubicBezTo>
                  <a:pt x="156675" y="889000"/>
                  <a:pt x="102700" y="476779"/>
                  <a:pt x="92117" y="425450"/>
                </a:cubicBezTo>
                <a:cubicBezTo>
                  <a:pt x="81534" y="374121"/>
                  <a:pt x="100584" y="607483"/>
                  <a:pt x="88942" y="571500"/>
                </a:cubicBezTo>
                <a:cubicBezTo>
                  <a:pt x="77300" y="535517"/>
                  <a:pt x="24384" y="243946"/>
                  <a:pt x="22267" y="209550"/>
                </a:cubicBezTo>
                <a:cubicBezTo>
                  <a:pt x="20150" y="175154"/>
                  <a:pt x="79417" y="393171"/>
                  <a:pt x="76242" y="365125"/>
                </a:cubicBezTo>
                <a:cubicBezTo>
                  <a:pt x="73067" y="337079"/>
                  <a:pt x="1629" y="-529"/>
                  <a:pt x="42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F1D373C1-1540-872D-0496-38E0CDA4B3BB}"/>
              </a:ext>
            </a:extLst>
          </p:cNvPr>
          <p:cNvSpPr/>
          <p:nvPr/>
        </p:nvSpPr>
        <p:spPr>
          <a:xfrm>
            <a:off x="4562429" y="6213371"/>
            <a:ext cx="280470" cy="1385777"/>
          </a:xfrm>
          <a:custGeom>
            <a:avLst/>
            <a:gdLst>
              <a:gd name="connsiteX0" fmla="*/ 46 w 280470"/>
              <a:gd name="connsiteY0" fmla="*/ 104 h 1385777"/>
              <a:gd name="connsiteX1" fmla="*/ 136571 w 280470"/>
              <a:gd name="connsiteY1" fmla="*/ 489054 h 1385777"/>
              <a:gd name="connsiteX2" fmla="*/ 219121 w 280470"/>
              <a:gd name="connsiteY2" fmla="*/ 1044679 h 1385777"/>
              <a:gd name="connsiteX3" fmla="*/ 225471 w 280470"/>
              <a:gd name="connsiteY3" fmla="*/ 1009754 h 1385777"/>
              <a:gd name="connsiteX4" fmla="*/ 279446 w 280470"/>
              <a:gd name="connsiteY4" fmla="*/ 1378054 h 1385777"/>
              <a:gd name="connsiteX5" fmla="*/ 171496 w 280470"/>
              <a:gd name="connsiteY5" fmla="*/ 612879 h 1385777"/>
              <a:gd name="connsiteX6" fmla="*/ 171496 w 280470"/>
              <a:gd name="connsiteY6" fmla="*/ 692254 h 1385777"/>
              <a:gd name="connsiteX7" fmla="*/ 85771 w 280470"/>
              <a:gd name="connsiteY7" fmla="*/ 384279 h 1385777"/>
              <a:gd name="connsiteX8" fmla="*/ 120696 w 280470"/>
              <a:gd name="connsiteY8" fmla="*/ 444604 h 1385777"/>
              <a:gd name="connsiteX9" fmla="*/ 46 w 280470"/>
              <a:gd name="connsiteY9" fmla="*/ 104 h 138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470" h="1385777">
                <a:moveTo>
                  <a:pt x="46" y="104"/>
                </a:moveTo>
                <a:cubicBezTo>
                  <a:pt x="2692" y="7512"/>
                  <a:pt x="100059" y="314958"/>
                  <a:pt x="136571" y="489054"/>
                </a:cubicBezTo>
                <a:cubicBezTo>
                  <a:pt x="173083" y="663150"/>
                  <a:pt x="204304" y="957896"/>
                  <a:pt x="219121" y="1044679"/>
                </a:cubicBezTo>
                <a:cubicBezTo>
                  <a:pt x="233938" y="1131462"/>
                  <a:pt x="215417" y="954192"/>
                  <a:pt x="225471" y="1009754"/>
                </a:cubicBezTo>
                <a:cubicBezTo>
                  <a:pt x="235525" y="1065317"/>
                  <a:pt x="288442" y="1444200"/>
                  <a:pt x="279446" y="1378054"/>
                </a:cubicBezTo>
                <a:cubicBezTo>
                  <a:pt x="270450" y="1311908"/>
                  <a:pt x="189488" y="727179"/>
                  <a:pt x="171496" y="612879"/>
                </a:cubicBezTo>
                <a:cubicBezTo>
                  <a:pt x="153504" y="498579"/>
                  <a:pt x="185783" y="730354"/>
                  <a:pt x="171496" y="692254"/>
                </a:cubicBezTo>
                <a:cubicBezTo>
                  <a:pt x="157209" y="654154"/>
                  <a:pt x="94238" y="425554"/>
                  <a:pt x="85771" y="384279"/>
                </a:cubicBezTo>
                <a:cubicBezTo>
                  <a:pt x="77304" y="343004"/>
                  <a:pt x="132867" y="507575"/>
                  <a:pt x="120696" y="444604"/>
                </a:cubicBezTo>
                <a:cubicBezTo>
                  <a:pt x="108525" y="381633"/>
                  <a:pt x="-2600" y="-7304"/>
                  <a:pt x="46" y="1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4132C077-7257-07AD-FC23-5F45E6EA3694}"/>
              </a:ext>
            </a:extLst>
          </p:cNvPr>
          <p:cNvSpPr/>
          <p:nvPr/>
        </p:nvSpPr>
        <p:spPr>
          <a:xfrm>
            <a:off x="4777185" y="7202065"/>
            <a:ext cx="96440" cy="602281"/>
          </a:xfrm>
          <a:custGeom>
            <a:avLst/>
            <a:gdLst>
              <a:gd name="connsiteX0" fmla="*/ 10715 w 96440"/>
              <a:gd name="connsiteY0" fmla="*/ 40110 h 602281"/>
              <a:gd name="connsiteX1" fmla="*/ 96440 w 96440"/>
              <a:gd name="connsiteY1" fmla="*/ 602085 h 602281"/>
              <a:gd name="connsiteX2" fmla="*/ 10715 w 96440"/>
              <a:gd name="connsiteY2" fmla="*/ 103610 h 602281"/>
              <a:gd name="connsiteX3" fmla="*/ 10715 w 96440"/>
              <a:gd name="connsiteY3" fmla="*/ 40110 h 6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40" h="602281">
                <a:moveTo>
                  <a:pt x="10715" y="40110"/>
                </a:moveTo>
                <a:cubicBezTo>
                  <a:pt x="25003" y="123189"/>
                  <a:pt x="96440" y="591502"/>
                  <a:pt x="96440" y="602085"/>
                </a:cubicBezTo>
                <a:cubicBezTo>
                  <a:pt x="96440" y="612668"/>
                  <a:pt x="25002" y="191981"/>
                  <a:pt x="10715" y="103610"/>
                </a:cubicBezTo>
                <a:cubicBezTo>
                  <a:pt x="-3572" y="15239"/>
                  <a:pt x="-3573" y="-42969"/>
                  <a:pt x="10715" y="40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1E3B85B1-941F-3D7A-020B-5DBC8DB35858}"/>
              </a:ext>
            </a:extLst>
          </p:cNvPr>
          <p:cNvSpPr/>
          <p:nvPr/>
        </p:nvSpPr>
        <p:spPr>
          <a:xfrm>
            <a:off x="4697704" y="7490001"/>
            <a:ext cx="178517" cy="285398"/>
          </a:xfrm>
          <a:custGeom>
            <a:avLst/>
            <a:gdLst>
              <a:gd name="connsiteX0" fmla="*/ 1296 w 178517"/>
              <a:gd name="connsiteY0" fmla="*/ 2999 h 285398"/>
              <a:gd name="connsiteX1" fmla="*/ 175921 w 178517"/>
              <a:gd name="connsiteY1" fmla="*/ 282399 h 285398"/>
              <a:gd name="connsiteX2" fmla="*/ 99721 w 178517"/>
              <a:gd name="connsiteY2" fmla="*/ 142699 h 285398"/>
              <a:gd name="connsiteX3" fmla="*/ 1296 w 178517"/>
              <a:gd name="connsiteY3" fmla="*/ 2999 h 28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17" h="285398">
                <a:moveTo>
                  <a:pt x="1296" y="2999"/>
                </a:moveTo>
                <a:cubicBezTo>
                  <a:pt x="13996" y="26282"/>
                  <a:pt x="159517" y="259116"/>
                  <a:pt x="175921" y="282399"/>
                </a:cubicBezTo>
                <a:cubicBezTo>
                  <a:pt x="192325" y="305682"/>
                  <a:pt x="126709" y="187149"/>
                  <a:pt x="99721" y="142699"/>
                </a:cubicBezTo>
                <a:cubicBezTo>
                  <a:pt x="72733" y="98249"/>
                  <a:pt x="-11404" y="-20284"/>
                  <a:pt x="1296" y="29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05BF407B-9F94-1B3C-1C2F-7972FD2C63E9}"/>
              </a:ext>
            </a:extLst>
          </p:cNvPr>
          <p:cNvSpPr/>
          <p:nvPr/>
        </p:nvSpPr>
        <p:spPr>
          <a:xfrm>
            <a:off x="4845032" y="7676904"/>
            <a:ext cx="187344" cy="524305"/>
          </a:xfrm>
          <a:custGeom>
            <a:avLst/>
            <a:gdLst>
              <a:gd name="connsiteX0" fmla="*/ 18 w 187344"/>
              <a:gd name="connsiteY0" fmla="*/ 246 h 524305"/>
              <a:gd name="connsiteX1" fmla="*/ 41293 w 187344"/>
              <a:gd name="connsiteY1" fmla="*/ 219321 h 524305"/>
              <a:gd name="connsiteX2" fmla="*/ 187343 w 187344"/>
              <a:gd name="connsiteY2" fmla="*/ 524121 h 524305"/>
              <a:gd name="connsiteX3" fmla="*/ 44468 w 187344"/>
              <a:gd name="connsiteY3" fmla="*/ 260596 h 524305"/>
              <a:gd name="connsiteX4" fmla="*/ 18 w 187344"/>
              <a:gd name="connsiteY4" fmla="*/ 246 h 52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44" h="524305">
                <a:moveTo>
                  <a:pt x="18" y="246"/>
                </a:moveTo>
                <a:cubicBezTo>
                  <a:pt x="-511" y="-6633"/>
                  <a:pt x="10072" y="132009"/>
                  <a:pt x="41293" y="219321"/>
                </a:cubicBezTo>
                <a:cubicBezTo>
                  <a:pt x="72514" y="306633"/>
                  <a:pt x="186814" y="517242"/>
                  <a:pt x="187343" y="524121"/>
                </a:cubicBezTo>
                <a:cubicBezTo>
                  <a:pt x="187872" y="531000"/>
                  <a:pt x="74101" y="344204"/>
                  <a:pt x="44468" y="260596"/>
                </a:cubicBezTo>
                <a:cubicBezTo>
                  <a:pt x="14835" y="176988"/>
                  <a:pt x="547" y="7125"/>
                  <a:pt x="18" y="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EB0BA311-8206-C842-8B57-17DC5BC6E90A}"/>
              </a:ext>
            </a:extLst>
          </p:cNvPr>
          <p:cNvSpPr/>
          <p:nvPr/>
        </p:nvSpPr>
        <p:spPr>
          <a:xfrm>
            <a:off x="5030673" y="8212338"/>
            <a:ext cx="344659" cy="411779"/>
          </a:xfrm>
          <a:custGeom>
            <a:avLst/>
            <a:gdLst>
              <a:gd name="connsiteX0" fmla="*/ 1702 w 344659"/>
              <a:gd name="connsiteY0" fmla="*/ 1387 h 411779"/>
              <a:gd name="connsiteX1" fmla="*/ 271577 w 344659"/>
              <a:gd name="connsiteY1" fmla="*/ 299837 h 411779"/>
              <a:gd name="connsiteX2" fmla="*/ 344602 w 344659"/>
              <a:gd name="connsiteY2" fmla="*/ 410962 h 411779"/>
              <a:gd name="connsiteX3" fmla="*/ 284277 w 344659"/>
              <a:gd name="connsiteY3" fmla="*/ 252212 h 411779"/>
              <a:gd name="connsiteX4" fmla="*/ 309677 w 344659"/>
              <a:gd name="connsiteY4" fmla="*/ 312537 h 411779"/>
              <a:gd name="connsiteX5" fmla="*/ 189027 w 344659"/>
              <a:gd name="connsiteY5" fmla="*/ 172837 h 411779"/>
              <a:gd name="connsiteX6" fmla="*/ 258877 w 344659"/>
              <a:gd name="connsiteY6" fmla="*/ 261737 h 411779"/>
              <a:gd name="connsiteX7" fmla="*/ 49327 w 344659"/>
              <a:gd name="connsiteY7" fmla="*/ 128387 h 411779"/>
              <a:gd name="connsiteX8" fmla="*/ 150927 w 344659"/>
              <a:gd name="connsiteY8" fmla="*/ 185537 h 411779"/>
              <a:gd name="connsiteX9" fmla="*/ 1702 w 344659"/>
              <a:gd name="connsiteY9" fmla="*/ 1387 h 41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659" h="411779">
                <a:moveTo>
                  <a:pt x="1702" y="1387"/>
                </a:moveTo>
                <a:cubicBezTo>
                  <a:pt x="21810" y="20437"/>
                  <a:pt x="214427" y="231575"/>
                  <a:pt x="271577" y="299837"/>
                </a:cubicBezTo>
                <a:cubicBezTo>
                  <a:pt x="328727" y="368099"/>
                  <a:pt x="342485" y="418899"/>
                  <a:pt x="344602" y="410962"/>
                </a:cubicBezTo>
                <a:cubicBezTo>
                  <a:pt x="346719" y="403025"/>
                  <a:pt x="290098" y="268616"/>
                  <a:pt x="284277" y="252212"/>
                </a:cubicBezTo>
                <a:cubicBezTo>
                  <a:pt x="278456" y="235808"/>
                  <a:pt x="325552" y="325766"/>
                  <a:pt x="309677" y="312537"/>
                </a:cubicBezTo>
                <a:cubicBezTo>
                  <a:pt x="293802" y="299308"/>
                  <a:pt x="197494" y="181304"/>
                  <a:pt x="189027" y="172837"/>
                </a:cubicBezTo>
                <a:cubicBezTo>
                  <a:pt x="180560" y="164370"/>
                  <a:pt x="282160" y="269145"/>
                  <a:pt x="258877" y="261737"/>
                </a:cubicBezTo>
                <a:cubicBezTo>
                  <a:pt x="235594" y="254329"/>
                  <a:pt x="67319" y="141087"/>
                  <a:pt x="49327" y="128387"/>
                </a:cubicBezTo>
                <a:cubicBezTo>
                  <a:pt x="31335" y="115687"/>
                  <a:pt x="155689" y="205645"/>
                  <a:pt x="150927" y="185537"/>
                </a:cubicBezTo>
                <a:cubicBezTo>
                  <a:pt x="146165" y="165429"/>
                  <a:pt x="-18406" y="-17663"/>
                  <a:pt x="1702" y="1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F601D206-7223-7FA5-F7B0-C528799AE67B}"/>
              </a:ext>
            </a:extLst>
          </p:cNvPr>
          <p:cNvSpPr/>
          <p:nvPr/>
        </p:nvSpPr>
        <p:spPr>
          <a:xfrm>
            <a:off x="4556117" y="7434089"/>
            <a:ext cx="235411" cy="424635"/>
          </a:xfrm>
          <a:custGeom>
            <a:avLst/>
            <a:gdLst>
              <a:gd name="connsiteX0" fmla="*/ 8 w 235411"/>
              <a:gd name="connsiteY0" fmla="*/ 46211 h 424635"/>
              <a:gd name="connsiteX1" fmla="*/ 117483 w 235411"/>
              <a:gd name="connsiteY1" fmla="*/ 97011 h 424635"/>
              <a:gd name="connsiteX2" fmla="*/ 139708 w 235411"/>
              <a:gd name="connsiteY2" fmla="*/ 11286 h 424635"/>
              <a:gd name="connsiteX3" fmla="*/ 152408 w 235411"/>
              <a:gd name="connsiteY3" fmla="*/ 106536 h 424635"/>
              <a:gd name="connsiteX4" fmla="*/ 196858 w 235411"/>
              <a:gd name="connsiteY4" fmla="*/ 182736 h 424635"/>
              <a:gd name="connsiteX5" fmla="*/ 180983 w 235411"/>
              <a:gd name="connsiteY5" fmla="*/ 319261 h 424635"/>
              <a:gd name="connsiteX6" fmla="*/ 200033 w 235411"/>
              <a:gd name="connsiteY6" fmla="*/ 284336 h 424635"/>
              <a:gd name="connsiteX7" fmla="*/ 95258 w 235411"/>
              <a:gd name="connsiteY7" fmla="*/ 424036 h 424635"/>
              <a:gd name="connsiteX8" fmla="*/ 231783 w 235411"/>
              <a:gd name="connsiteY8" fmla="*/ 220836 h 424635"/>
              <a:gd name="connsiteX9" fmla="*/ 193683 w 235411"/>
              <a:gd name="connsiteY9" fmla="*/ 236711 h 424635"/>
              <a:gd name="connsiteX10" fmla="*/ 168283 w 235411"/>
              <a:gd name="connsiteY10" fmla="*/ 150986 h 424635"/>
              <a:gd name="connsiteX11" fmla="*/ 107958 w 235411"/>
              <a:gd name="connsiteY11" fmla="*/ 233536 h 424635"/>
              <a:gd name="connsiteX12" fmla="*/ 161933 w 235411"/>
              <a:gd name="connsiteY12" fmla="*/ 135111 h 424635"/>
              <a:gd name="connsiteX13" fmla="*/ 104783 w 235411"/>
              <a:gd name="connsiteY13" fmla="*/ 1761 h 424635"/>
              <a:gd name="connsiteX14" fmla="*/ 111133 w 235411"/>
              <a:gd name="connsiteY14" fmla="*/ 58911 h 424635"/>
              <a:gd name="connsiteX15" fmla="*/ 8 w 235411"/>
              <a:gd name="connsiteY15" fmla="*/ 46211 h 4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411" h="424635">
                <a:moveTo>
                  <a:pt x="8" y="46211"/>
                </a:moveTo>
                <a:cubicBezTo>
                  <a:pt x="1066" y="52561"/>
                  <a:pt x="94200" y="102832"/>
                  <a:pt x="117483" y="97011"/>
                </a:cubicBezTo>
                <a:cubicBezTo>
                  <a:pt x="140766" y="91190"/>
                  <a:pt x="133887" y="9698"/>
                  <a:pt x="139708" y="11286"/>
                </a:cubicBezTo>
                <a:cubicBezTo>
                  <a:pt x="145529" y="12873"/>
                  <a:pt x="142883" y="77961"/>
                  <a:pt x="152408" y="106536"/>
                </a:cubicBezTo>
                <a:cubicBezTo>
                  <a:pt x="161933" y="135111"/>
                  <a:pt x="192096" y="147282"/>
                  <a:pt x="196858" y="182736"/>
                </a:cubicBezTo>
                <a:cubicBezTo>
                  <a:pt x="201620" y="218190"/>
                  <a:pt x="180454" y="302328"/>
                  <a:pt x="180983" y="319261"/>
                </a:cubicBezTo>
                <a:cubicBezTo>
                  <a:pt x="181512" y="336194"/>
                  <a:pt x="214320" y="266874"/>
                  <a:pt x="200033" y="284336"/>
                </a:cubicBezTo>
                <a:cubicBezTo>
                  <a:pt x="185746" y="301798"/>
                  <a:pt x="89966" y="434619"/>
                  <a:pt x="95258" y="424036"/>
                </a:cubicBezTo>
                <a:cubicBezTo>
                  <a:pt x="100550" y="413453"/>
                  <a:pt x="215379" y="252057"/>
                  <a:pt x="231783" y="220836"/>
                </a:cubicBezTo>
                <a:cubicBezTo>
                  <a:pt x="248187" y="189615"/>
                  <a:pt x="204266" y="248353"/>
                  <a:pt x="193683" y="236711"/>
                </a:cubicBezTo>
                <a:cubicBezTo>
                  <a:pt x="183100" y="225069"/>
                  <a:pt x="182571" y="151515"/>
                  <a:pt x="168283" y="150986"/>
                </a:cubicBezTo>
                <a:cubicBezTo>
                  <a:pt x="153996" y="150457"/>
                  <a:pt x="109016" y="236182"/>
                  <a:pt x="107958" y="233536"/>
                </a:cubicBezTo>
                <a:cubicBezTo>
                  <a:pt x="106900" y="230890"/>
                  <a:pt x="162462" y="173740"/>
                  <a:pt x="161933" y="135111"/>
                </a:cubicBezTo>
                <a:cubicBezTo>
                  <a:pt x="161404" y="96482"/>
                  <a:pt x="113250" y="14461"/>
                  <a:pt x="104783" y="1761"/>
                </a:cubicBezTo>
                <a:cubicBezTo>
                  <a:pt x="96316" y="-10939"/>
                  <a:pt x="122775" y="48857"/>
                  <a:pt x="111133" y="58911"/>
                </a:cubicBezTo>
                <a:cubicBezTo>
                  <a:pt x="99491" y="68965"/>
                  <a:pt x="-1050" y="39861"/>
                  <a:pt x="8" y="46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8D11A983-497F-AAB0-BF97-551BF0CA56E0}"/>
              </a:ext>
            </a:extLst>
          </p:cNvPr>
          <p:cNvSpPr/>
          <p:nvPr/>
        </p:nvSpPr>
        <p:spPr>
          <a:xfrm>
            <a:off x="4434761" y="7492890"/>
            <a:ext cx="296456" cy="249036"/>
          </a:xfrm>
          <a:custGeom>
            <a:avLst/>
            <a:gdLst>
              <a:gd name="connsiteX0" fmla="*/ 73739 w 296456"/>
              <a:gd name="connsiteY0" fmla="*/ 110 h 249036"/>
              <a:gd name="connsiteX1" fmla="*/ 159464 w 296456"/>
              <a:gd name="connsiteY1" fmla="*/ 89010 h 249036"/>
              <a:gd name="connsiteX2" fmla="*/ 57864 w 296456"/>
              <a:gd name="connsiteY2" fmla="*/ 177910 h 249036"/>
              <a:gd name="connsiteX3" fmla="*/ 137239 w 296456"/>
              <a:gd name="connsiteY3" fmla="*/ 127110 h 249036"/>
              <a:gd name="connsiteX4" fmla="*/ 714 w 296456"/>
              <a:gd name="connsiteY4" fmla="*/ 247760 h 249036"/>
              <a:gd name="connsiteX5" fmla="*/ 80089 w 296456"/>
              <a:gd name="connsiteY5" fmla="*/ 193785 h 249036"/>
              <a:gd name="connsiteX6" fmla="*/ 184864 w 296456"/>
              <a:gd name="connsiteY6" fmla="*/ 120760 h 249036"/>
              <a:gd name="connsiteX7" fmla="*/ 295989 w 296456"/>
              <a:gd name="connsiteY7" fmla="*/ 79485 h 249036"/>
              <a:gd name="connsiteX8" fmla="*/ 140414 w 296456"/>
              <a:gd name="connsiteY8" fmla="*/ 127110 h 249036"/>
              <a:gd name="connsiteX9" fmla="*/ 194389 w 296456"/>
              <a:gd name="connsiteY9" fmla="*/ 60435 h 249036"/>
              <a:gd name="connsiteX10" fmla="*/ 172164 w 296456"/>
              <a:gd name="connsiteY10" fmla="*/ 69960 h 249036"/>
              <a:gd name="connsiteX11" fmla="*/ 73739 w 296456"/>
              <a:gd name="connsiteY11" fmla="*/ 110 h 2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456" h="249036">
                <a:moveTo>
                  <a:pt x="73739" y="110"/>
                </a:moveTo>
                <a:cubicBezTo>
                  <a:pt x="71622" y="3285"/>
                  <a:pt x="162110" y="59377"/>
                  <a:pt x="159464" y="89010"/>
                </a:cubicBezTo>
                <a:cubicBezTo>
                  <a:pt x="156818" y="118643"/>
                  <a:pt x="61568" y="171560"/>
                  <a:pt x="57864" y="177910"/>
                </a:cubicBezTo>
                <a:cubicBezTo>
                  <a:pt x="54160" y="184260"/>
                  <a:pt x="146764" y="115468"/>
                  <a:pt x="137239" y="127110"/>
                </a:cubicBezTo>
                <a:cubicBezTo>
                  <a:pt x="127714" y="138752"/>
                  <a:pt x="10239" y="236648"/>
                  <a:pt x="714" y="247760"/>
                </a:cubicBezTo>
                <a:cubicBezTo>
                  <a:pt x="-8811" y="258873"/>
                  <a:pt x="80089" y="193785"/>
                  <a:pt x="80089" y="193785"/>
                </a:cubicBezTo>
                <a:cubicBezTo>
                  <a:pt x="110781" y="172618"/>
                  <a:pt x="148881" y="139810"/>
                  <a:pt x="184864" y="120760"/>
                </a:cubicBezTo>
                <a:cubicBezTo>
                  <a:pt x="220847" y="101710"/>
                  <a:pt x="303397" y="78427"/>
                  <a:pt x="295989" y="79485"/>
                </a:cubicBezTo>
                <a:cubicBezTo>
                  <a:pt x="288581" y="80543"/>
                  <a:pt x="157347" y="130285"/>
                  <a:pt x="140414" y="127110"/>
                </a:cubicBezTo>
                <a:cubicBezTo>
                  <a:pt x="123481" y="123935"/>
                  <a:pt x="189097" y="69960"/>
                  <a:pt x="194389" y="60435"/>
                </a:cubicBezTo>
                <a:cubicBezTo>
                  <a:pt x="199681" y="50910"/>
                  <a:pt x="185922" y="76839"/>
                  <a:pt x="172164" y="69960"/>
                </a:cubicBezTo>
                <a:cubicBezTo>
                  <a:pt x="158406" y="63081"/>
                  <a:pt x="75856" y="-3065"/>
                  <a:pt x="73739" y="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972855A0-0846-B816-AF19-43B9A25B12F9}"/>
              </a:ext>
            </a:extLst>
          </p:cNvPr>
          <p:cNvSpPr/>
          <p:nvPr/>
        </p:nvSpPr>
        <p:spPr>
          <a:xfrm>
            <a:off x="4850068" y="8089298"/>
            <a:ext cx="131509" cy="294350"/>
          </a:xfrm>
          <a:custGeom>
            <a:avLst/>
            <a:gdLst>
              <a:gd name="connsiteX0" fmla="*/ 131507 w 131509"/>
              <a:gd name="connsiteY0" fmla="*/ 602 h 294350"/>
              <a:gd name="connsiteX1" fmla="*/ 42607 w 131509"/>
              <a:gd name="connsiteY1" fmla="*/ 191102 h 294350"/>
              <a:gd name="connsiteX2" fmla="*/ 7682 w 131509"/>
              <a:gd name="connsiteY2" fmla="*/ 292702 h 294350"/>
              <a:gd name="connsiteX3" fmla="*/ 1332 w 131509"/>
              <a:gd name="connsiteY3" fmla="*/ 238727 h 294350"/>
              <a:gd name="connsiteX4" fmla="*/ 26732 w 131509"/>
              <a:gd name="connsiteY4" fmla="*/ 48227 h 294350"/>
              <a:gd name="connsiteX5" fmla="*/ 14032 w 131509"/>
              <a:gd name="connsiteY5" fmla="*/ 238727 h 294350"/>
              <a:gd name="connsiteX6" fmla="*/ 58482 w 131509"/>
              <a:gd name="connsiteY6" fmla="*/ 32352 h 294350"/>
              <a:gd name="connsiteX7" fmla="*/ 39432 w 131509"/>
              <a:gd name="connsiteY7" fmla="*/ 203802 h 294350"/>
              <a:gd name="connsiteX8" fmla="*/ 77532 w 131509"/>
              <a:gd name="connsiteY8" fmla="*/ 54577 h 294350"/>
              <a:gd name="connsiteX9" fmla="*/ 45782 w 131509"/>
              <a:gd name="connsiteY9" fmla="*/ 127602 h 294350"/>
              <a:gd name="connsiteX10" fmla="*/ 131507 w 131509"/>
              <a:gd name="connsiteY10" fmla="*/ 602 h 29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09" h="294350">
                <a:moveTo>
                  <a:pt x="131507" y="602"/>
                </a:moveTo>
                <a:cubicBezTo>
                  <a:pt x="130978" y="11185"/>
                  <a:pt x="63244" y="142419"/>
                  <a:pt x="42607" y="191102"/>
                </a:cubicBezTo>
                <a:cubicBezTo>
                  <a:pt x="21969" y="239785"/>
                  <a:pt x="14561" y="284764"/>
                  <a:pt x="7682" y="292702"/>
                </a:cubicBezTo>
                <a:cubicBezTo>
                  <a:pt x="803" y="300640"/>
                  <a:pt x="-1843" y="279473"/>
                  <a:pt x="1332" y="238727"/>
                </a:cubicBezTo>
                <a:cubicBezTo>
                  <a:pt x="4507" y="197981"/>
                  <a:pt x="24615" y="48227"/>
                  <a:pt x="26732" y="48227"/>
                </a:cubicBezTo>
                <a:cubicBezTo>
                  <a:pt x="28849" y="48227"/>
                  <a:pt x="8740" y="241373"/>
                  <a:pt x="14032" y="238727"/>
                </a:cubicBezTo>
                <a:cubicBezTo>
                  <a:pt x="19324" y="236081"/>
                  <a:pt x="54249" y="38173"/>
                  <a:pt x="58482" y="32352"/>
                </a:cubicBezTo>
                <a:cubicBezTo>
                  <a:pt x="62715" y="26531"/>
                  <a:pt x="36257" y="200098"/>
                  <a:pt x="39432" y="203802"/>
                </a:cubicBezTo>
                <a:cubicBezTo>
                  <a:pt x="42607" y="207506"/>
                  <a:pt x="76474" y="67277"/>
                  <a:pt x="77532" y="54577"/>
                </a:cubicBezTo>
                <a:cubicBezTo>
                  <a:pt x="78590" y="41877"/>
                  <a:pt x="39432" y="132894"/>
                  <a:pt x="45782" y="127602"/>
                </a:cubicBezTo>
                <a:cubicBezTo>
                  <a:pt x="52132" y="122310"/>
                  <a:pt x="132036" y="-9981"/>
                  <a:pt x="131507" y="6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5AA5E5DB-54BE-E057-5DA7-6F7D33540460}"/>
              </a:ext>
            </a:extLst>
          </p:cNvPr>
          <p:cNvSpPr/>
          <p:nvPr/>
        </p:nvSpPr>
        <p:spPr>
          <a:xfrm>
            <a:off x="5824325" y="3905708"/>
            <a:ext cx="443260" cy="825217"/>
          </a:xfrm>
          <a:custGeom>
            <a:avLst/>
            <a:gdLst>
              <a:gd name="connsiteX0" fmla="*/ 1800 w 443260"/>
              <a:gd name="connsiteY0" fmla="*/ 15417 h 825217"/>
              <a:gd name="connsiteX1" fmla="*/ 106575 w 443260"/>
              <a:gd name="connsiteY1" fmla="*/ 145592 h 825217"/>
              <a:gd name="connsiteX2" fmla="*/ 249450 w 443260"/>
              <a:gd name="connsiteY2" fmla="*/ 412292 h 825217"/>
              <a:gd name="connsiteX3" fmla="*/ 233575 w 443260"/>
              <a:gd name="connsiteY3" fmla="*/ 383717 h 825217"/>
              <a:gd name="connsiteX4" fmla="*/ 443125 w 443260"/>
              <a:gd name="connsiteY4" fmla="*/ 825042 h 825217"/>
              <a:gd name="connsiteX5" fmla="*/ 198650 w 443260"/>
              <a:gd name="connsiteY5" fmla="*/ 326567 h 825217"/>
              <a:gd name="connsiteX6" fmla="*/ 52600 w 443260"/>
              <a:gd name="connsiteY6" fmla="*/ 37642 h 825217"/>
              <a:gd name="connsiteX7" fmla="*/ 1800 w 443260"/>
              <a:gd name="connsiteY7" fmla="*/ 15417 h 8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3260" h="825217">
                <a:moveTo>
                  <a:pt x="1800" y="15417"/>
                </a:moveTo>
                <a:cubicBezTo>
                  <a:pt x="10796" y="33409"/>
                  <a:pt x="65300" y="79446"/>
                  <a:pt x="106575" y="145592"/>
                </a:cubicBezTo>
                <a:cubicBezTo>
                  <a:pt x="147850" y="211738"/>
                  <a:pt x="228283" y="372604"/>
                  <a:pt x="249450" y="412292"/>
                </a:cubicBezTo>
                <a:cubicBezTo>
                  <a:pt x="270617" y="451980"/>
                  <a:pt x="201296" y="314925"/>
                  <a:pt x="233575" y="383717"/>
                </a:cubicBezTo>
                <a:cubicBezTo>
                  <a:pt x="265854" y="452509"/>
                  <a:pt x="448946" y="834567"/>
                  <a:pt x="443125" y="825042"/>
                </a:cubicBezTo>
                <a:cubicBezTo>
                  <a:pt x="437304" y="815517"/>
                  <a:pt x="263737" y="457800"/>
                  <a:pt x="198650" y="326567"/>
                </a:cubicBezTo>
                <a:cubicBezTo>
                  <a:pt x="133563" y="195334"/>
                  <a:pt x="86467" y="90029"/>
                  <a:pt x="52600" y="37642"/>
                </a:cubicBezTo>
                <a:cubicBezTo>
                  <a:pt x="18733" y="-14745"/>
                  <a:pt x="-7196" y="-2575"/>
                  <a:pt x="1800" y="15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12CEFD22-685A-72C0-EF3D-1C92E08FDF1D}"/>
              </a:ext>
            </a:extLst>
          </p:cNvPr>
          <p:cNvSpPr/>
          <p:nvPr/>
        </p:nvSpPr>
        <p:spPr>
          <a:xfrm>
            <a:off x="6242037" y="4718045"/>
            <a:ext cx="358164" cy="762066"/>
          </a:xfrm>
          <a:custGeom>
            <a:avLst/>
            <a:gdLst>
              <a:gd name="connsiteX0" fmla="*/ 13 w 358164"/>
              <a:gd name="connsiteY0" fmla="*/ 5 h 762066"/>
              <a:gd name="connsiteX1" fmla="*/ 171463 w 358164"/>
              <a:gd name="connsiteY1" fmla="*/ 279405 h 762066"/>
              <a:gd name="connsiteX2" fmla="*/ 352438 w 358164"/>
              <a:gd name="connsiteY2" fmla="*/ 752480 h 762066"/>
              <a:gd name="connsiteX3" fmla="*/ 307988 w 358164"/>
              <a:gd name="connsiteY3" fmla="*/ 581030 h 762066"/>
              <a:gd name="connsiteX4" fmla="*/ 257188 w 358164"/>
              <a:gd name="connsiteY4" fmla="*/ 387355 h 762066"/>
              <a:gd name="connsiteX5" fmla="*/ 314338 w 358164"/>
              <a:gd name="connsiteY5" fmla="*/ 523880 h 762066"/>
              <a:gd name="connsiteX6" fmla="*/ 130188 w 358164"/>
              <a:gd name="connsiteY6" fmla="*/ 212730 h 762066"/>
              <a:gd name="connsiteX7" fmla="*/ 161938 w 358164"/>
              <a:gd name="connsiteY7" fmla="*/ 285755 h 762066"/>
              <a:gd name="connsiteX8" fmla="*/ 13 w 358164"/>
              <a:gd name="connsiteY8" fmla="*/ 5 h 76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164" h="762066">
                <a:moveTo>
                  <a:pt x="13" y="5"/>
                </a:moveTo>
                <a:cubicBezTo>
                  <a:pt x="1601" y="-1053"/>
                  <a:pt x="112726" y="153993"/>
                  <a:pt x="171463" y="279405"/>
                </a:cubicBezTo>
                <a:cubicBezTo>
                  <a:pt x="230201" y="404818"/>
                  <a:pt x="329684" y="702209"/>
                  <a:pt x="352438" y="752480"/>
                </a:cubicBezTo>
                <a:cubicBezTo>
                  <a:pt x="375192" y="802751"/>
                  <a:pt x="323863" y="641884"/>
                  <a:pt x="307988" y="581030"/>
                </a:cubicBezTo>
                <a:cubicBezTo>
                  <a:pt x="292113" y="520176"/>
                  <a:pt x="256130" y="396880"/>
                  <a:pt x="257188" y="387355"/>
                </a:cubicBezTo>
                <a:cubicBezTo>
                  <a:pt x="258246" y="377830"/>
                  <a:pt x="335505" y="552984"/>
                  <a:pt x="314338" y="523880"/>
                </a:cubicBezTo>
                <a:cubicBezTo>
                  <a:pt x="293171" y="494776"/>
                  <a:pt x="155588" y="252418"/>
                  <a:pt x="130188" y="212730"/>
                </a:cubicBezTo>
                <a:cubicBezTo>
                  <a:pt x="104788" y="173043"/>
                  <a:pt x="182046" y="318034"/>
                  <a:pt x="161938" y="285755"/>
                </a:cubicBezTo>
                <a:cubicBezTo>
                  <a:pt x="141830" y="253476"/>
                  <a:pt x="-1575" y="1063"/>
                  <a:pt x="13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36708D67-EB18-45E8-0214-5DB83368E93D}"/>
              </a:ext>
            </a:extLst>
          </p:cNvPr>
          <p:cNvSpPr/>
          <p:nvPr/>
        </p:nvSpPr>
        <p:spPr>
          <a:xfrm>
            <a:off x="6578446" y="5442529"/>
            <a:ext cx="336749" cy="1091629"/>
          </a:xfrm>
          <a:custGeom>
            <a:avLst/>
            <a:gdLst>
              <a:gd name="connsiteX0" fmla="*/ 154 w 336749"/>
              <a:gd name="connsiteY0" fmla="*/ 2596 h 1091629"/>
              <a:gd name="connsiteX1" fmla="*/ 66829 w 336749"/>
              <a:gd name="connsiteY1" fmla="*/ 231196 h 1091629"/>
              <a:gd name="connsiteX2" fmla="*/ 139854 w 336749"/>
              <a:gd name="connsiteY2" fmla="*/ 647121 h 1091629"/>
              <a:gd name="connsiteX3" fmla="*/ 127154 w 336749"/>
              <a:gd name="connsiteY3" fmla="*/ 593146 h 1091629"/>
              <a:gd name="connsiteX4" fmla="*/ 187479 w 336749"/>
              <a:gd name="connsiteY4" fmla="*/ 866196 h 1091629"/>
              <a:gd name="connsiteX5" fmla="*/ 165254 w 336749"/>
              <a:gd name="connsiteY5" fmla="*/ 764596 h 1091629"/>
              <a:gd name="connsiteX6" fmla="*/ 336704 w 336749"/>
              <a:gd name="connsiteY6" fmla="*/ 1091621 h 1091629"/>
              <a:gd name="connsiteX7" fmla="*/ 181129 w 336749"/>
              <a:gd name="connsiteY7" fmla="*/ 774121 h 1091629"/>
              <a:gd name="connsiteX8" fmla="*/ 73179 w 336749"/>
              <a:gd name="connsiteY8" fmla="*/ 526471 h 1091629"/>
              <a:gd name="connsiteX9" fmla="*/ 143029 w 336749"/>
              <a:gd name="connsiteY9" fmla="*/ 596321 h 1091629"/>
              <a:gd name="connsiteX10" fmla="*/ 57304 w 336749"/>
              <a:gd name="connsiteY10" fmla="*/ 304221 h 1091629"/>
              <a:gd name="connsiteX11" fmla="*/ 85879 w 336749"/>
              <a:gd name="connsiteY11" fmla="*/ 374071 h 1091629"/>
              <a:gd name="connsiteX12" fmla="*/ 154 w 336749"/>
              <a:gd name="connsiteY12" fmla="*/ 2596 h 109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749" h="1091629">
                <a:moveTo>
                  <a:pt x="154" y="2596"/>
                </a:moveTo>
                <a:cubicBezTo>
                  <a:pt x="-3021" y="-21217"/>
                  <a:pt x="43546" y="123775"/>
                  <a:pt x="66829" y="231196"/>
                </a:cubicBezTo>
                <a:cubicBezTo>
                  <a:pt x="90112" y="338617"/>
                  <a:pt x="129800" y="586796"/>
                  <a:pt x="139854" y="647121"/>
                </a:cubicBezTo>
                <a:cubicBezTo>
                  <a:pt x="149908" y="707446"/>
                  <a:pt x="119217" y="556634"/>
                  <a:pt x="127154" y="593146"/>
                </a:cubicBezTo>
                <a:cubicBezTo>
                  <a:pt x="135091" y="629658"/>
                  <a:pt x="181129" y="837621"/>
                  <a:pt x="187479" y="866196"/>
                </a:cubicBezTo>
                <a:cubicBezTo>
                  <a:pt x="193829" y="894771"/>
                  <a:pt x="140383" y="727025"/>
                  <a:pt x="165254" y="764596"/>
                </a:cubicBezTo>
                <a:cubicBezTo>
                  <a:pt x="190125" y="802167"/>
                  <a:pt x="334058" y="1090034"/>
                  <a:pt x="336704" y="1091621"/>
                </a:cubicBezTo>
                <a:cubicBezTo>
                  <a:pt x="339350" y="1093209"/>
                  <a:pt x="225050" y="868313"/>
                  <a:pt x="181129" y="774121"/>
                </a:cubicBezTo>
                <a:cubicBezTo>
                  <a:pt x="137208" y="679929"/>
                  <a:pt x="79529" y="556104"/>
                  <a:pt x="73179" y="526471"/>
                </a:cubicBezTo>
                <a:cubicBezTo>
                  <a:pt x="66829" y="496838"/>
                  <a:pt x="145675" y="633363"/>
                  <a:pt x="143029" y="596321"/>
                </a:cubicBezTo>
                <a:cubicBezTo>
                  <a:pt x="140383" y="559279"/>
                  <a:pt x="66829" y="341263"/>
                  <a:pt x="57304" y="304221"/>
                </a:cubicBezTo>
                <a:cubicBezTo>
                  <a:pt x="47779" y="267179"/>
                  <a:pt x="93816" y="419579"/>
                  <a:pt x="85879" y="374071"/>
                </a:cubicBezTo>
                <a:cubicBezTo>
                  <a:pt x="77942" y="328563"/>
                  <a:pt x="3329" y="26409"/>
                  <a:pt x="154" y="25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0B906C74-201C-F6A6-2DFD-1F896F134B00}"/>
              </a:ext>
            </a:extLst>
          </p:cNvPr>
          <p:cNvSpPr/>
          <p:nvPr/>
        </p:nvSpPr>
        <p:spPr>
          <a:xfrm>
            <a:off x="6762701" y="6289309"/>
            <a:ext cx="315063" cy="679771"/>
          </a:xfrm>
          <a:custGeom>
            <a:avLst/>
            <a:gdLst>
              <a:gd name="connsiteX0" fmla="*/ 3224 w 315063"/>
              <a:gd name="connsiteY0" fmla="*/ 6716 h 679771"/>
              <a:gd name="connsiteX1" fmla="*/ 314374 w 315063"/>
              <a:gd name="connsiteY1" fmla="*/ 676641 h 679771"/>
              <a:gd name="connsiteX2" fmla="*/ 88949 w 315063"/>
              <a:gd name="connsiteY2" fmla="*/ 260716 h 679771"/>
              <a:gd name="connsiteX3" fmla="*/ 149274 w 315063"/>
              <a:gd name="connsiteY3" fmla="*/ 327391 h 679771"/>
              <a:gd name="connsiteX4" fmla="*/ 3224 w 315063"/>
              <a:gd name="connsiteY4" fmla="*/ 6716 h 6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063" h="679771">
                <a:moveTo>
                  <a:pt x="3224" y="6716"/>
                </a:moveTo>
                <a:cubicBezTo>
                  <a:pt x="30741" y="64924"/>
                  <a:pt x="300087" y="634308"/>
                  <a:pt x="314374" y="676641"/>
                </a:cubicBezTo>
                <a:cubicBezTo>
                  <a:pt x="328661" y="718974"/>
                  <a:pt x="116466" y="318924"/>
                  <a:pt x="88949" y="260716"/>
                </a:cubicBezTo>
                <a:cubicBezTo>
                  <a:pt x="61432" y="202508"/>
                  <a:pt x="165678" y="368137"/>
                  <a:pt x="149274" y="327391"/>
                </a:cubicBezTo>
                <a:cubicBezTo>
                  <a:pt x="132870" y="286645"/>
                  <a:pt x="-24293" y="-51492"/>
                  <a:pt x="3224" y="67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B0F0A987-3163-F916-7ECF-DB7898739ED1}"/>
              </a:ext>
            </a:extLst>
          </p:cNvPr>
          <p:cNvSpPr/>
          <p:nvPr/>
        </p:nvSpPr>
        <p:spPr>
          <a:xfrm>
            <a:off x="5198610" y="4640971"/>
            <a:ext cx="355954" cy="1661438"/>
          </a:xfrm>
          <a:custGeom>
            <a:avLst/>
            <a:gdLst>
              <a:gd name="connsiteX0" fmla="*/ 57752 w 355954"/>
              <a:gd name="connsiteY0" fmla="*/ 40 h 1661438"/>
              <a:gd name="connsiteX1" fmla="*/ 86507 w 355954"/>
              <a:gd name="connsiteY1" fmla="*/ 575135 h 1661438"/>
              <a:gd name="connsiteX2" fmla="*/ 121013 w 355954"/>
              <a:gd name="connsiteY2" fmla="*/ 920191 h 1661438"/>
              <a:gd name="connsiteX3" fmla="*/ 103760 w 355954"/>
              <a:gd name="connsiteY3" fmla="*/ 805172 h 1661438"/>
              <a:gd name="connsiteX4" fmla="*/ 224530 w 355954"/>
              <a:gd name="connsiteY4" fmla="*/ 1219240 h 1661438"/>
              <a:gd name="connsiteX5" fmla="*/ 161269 w 355954"/>
              <a:gd name="connsiteY5" fmla="*/ 1138727 h 1661438"/>
              <a:gd name="connsiteX6" fmla="*/ 282039 w 355954"/>
              <a:gd name="connsiteY6" fmla="*/ 1397520 h 1661438"/>
              <a:gd name="connsiteX7" fmla="*/ 351050 w 355954"/>
              <a:gd name="connsiteY7" fmla="*/ 1650561 h 1661438"/>
              <a:gd name="connsiteX8" fmla="*/ 339548 w 355954"/>
              <a:gd name="connsiteY8" fmla="*/ 1593052 h 1661438"/>
              <a:gd name="connsiteX9" fmla="*/ 253284 w 355954"/>
              <a:gd name="connsiteY9" fmla="*/ 1391769 h 1661438"/>
              <a:gd name="connsiteX10" fmla="*/ 276288 w 355954"/>
              <a:gd name="connsiteY10" fmla="*/ 1483784 h 1661438"/>
              <a:gd name="connsiteX11" fmla="*/ 190024 w 355954"/>
              <a:gd name="connsiteY11" fmla="*/ 1328508 h 1661438"/>
              <a:gd name="connsiteX12" fmla="*/ 11745 w 355954"/>
              <a:gd name="connsiteY12" fmla="*/ 1184735 h 1661438"/>
              <a:gd name="connsiteX13" fmla="*/ 190024 w 355954"/>
              <a:gd name="connsiteY13" fmla="*/ 1305504 h 1661438"/>
              <a:gd name="connsiteX14" fmla="*/ 126764 w 355954"/>
              <a:gd name="connsiteY14" fmla="*/ 1155980 h 1661438"/>
              <a:gd name="connsiteX15" fmla="*/ 80756 w 355954"/>
              <a:gd name="connsiteY15" fmla="*/ 925942 h 1661438"/>
              <a:gd name="connsiteX16" fmla="*/ 155518 w 355954"/>
              <a:gd name="connsiteY16" fmla="*/ 1201987 h 1661438"/>
              <a:gd name="connsiteX17" fmla="*/ 282039 w 355954"/>
              <a:gd name="connsiteY17" fmla="*/ 1449278 h 1661438"/>
              <a:gd name="connsiteX18" fmla="*/ 132515 w 355954"/>
              <a:gd name="connsiteY18" fmla="*/ 971950 h 1661438"/>
              <a:gd name="connsiteX19" fmla="*/ 243 w 355954"/>
              <a:gd name="connsiteY19" fmla="*/ 523376 h 1661438"/>
              <a:gd name="connsiteX20" fmla="*/ 98009 w 355954"/>
              <a:gd name="connsiteY20" fmla="*/ 822425 h 1661438"/>
              <a:gd name="connsiteX21" fmla="*/ 34748 w 355954"/>
              <a:gd name="connsiteY21" fmla="*/ 402606 h 1661438"/>
              <a:gd name="connsiteX22" fmla="*/ 46250 w 355954"/>
              <a:gd name="connsiteY22" fmla="*/ 603889 h 1661438"/>
              <a:gd name="connsiteX23" fmla="*/ 57752 w 355954"/>
              <a:gd name="connsiteY23" fmla="*/ 40 h 166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5954" h="1661438">
                <a:moveTo>
                  <a:pt x="57752" y="40"/>
                </a:moveTo>
                <a:cubicBezTo>
                  <a:pt x="64462" y="-4752"/>
                  <a:pt x="75964" y="421777"/>
                  <a:pt x="86507" y="575135"/>
                </a:cubicBezTo>
                <a:cubicBezTo>
                  <a:pt x="97050" y="728493"/>
                  <a:pt x="118138" y="881852"/>
                  <a:pt x="121013" y="920191"/>
                </a:cubicBezTo>
                <a:cubicBezTo>
                  <a:pt x="123888" y="958530"/>
                  <a:pt x="86507" y="755330"/>
                  <a:pt x="103760" y="805172"/>
                </a:cubicBezTo>
                <a:cubicBezTo>
                  <a:pt x="121013" y="855014"/>
                  <a:pt x="214945" y="1163648"/>
                  <a:pt x="224530" y="1219240"/>
                </a:cubicBezTo>
                <a:cubicBezTo>
                  <a:pt x="234115" y="1274833"/>
                  <a:pt x="151684" y="1109014"/>
                  <a:pt x="161269" y="1138727"/>
                </a:cubicBezTo>
                <a:cubicBezTo>
                  <a:pt x="170854" y="1168440"/>
                  <a:pt x="250409" y="1312214"/>
                  <a:pt x="282039" y="1397520"/>
                </a:cubicBezTo>
                <a:cubicBezTo>
                  <a:pt x="313669" y="1482826"/>
                  <a:pt x="341465" y="1617972"/>
                  <a:pt x="351050" y="1650561"/>
                </a:cubicBezTo>
                <a:cubicBezTo>
                  <a:pt x="360635" y="1683150"/>
                  <a:pt x="355842" y="1636184"/>
                  <a:pt x="339548" y="1593052"/>
                </a:cubicBezTo>
                <a:cubicBezTo>
                  <a:pt x="323254" y="1549920"/>
                  <a:pt x="263827" y="1409980"/>
                  <a:pt x="253284" y="1391769"/>
                </a:cubicBezTo>
                <a:cubicBezTo>
                  <a:pt x="242741" y="1373558"/>
                  <a:pt x="286831" y="1494327"/>
                  <a:pt x="276288" y="1483784"/>
                </a:cubicBezTo>
                <a:cubicBezTo>
                  <a:pt x="265745" y="1473241"/>
                  <a:pt x="234114" y="1378349"/>
                  <a:pt x="190024" y="1328508"/>
                </a:cubicBezTo>
                <a:cubicBezTo>
                  <a:pt x="145934" y="1278667"/>
                  <a:pt x="11745" y="1188569"/>
                  <a:pt x="11745" y="1184735"/>
                </a:cubicBezTo>
                <a:cubicBezTo>
                  <a:pt x="11745" y="1180901"/>
                  <a:pt x="170854" y="1310296"/>
                  <a:pt x="190024" y="1305504"/>
                </a:cubicBezTo>
                <a:cubicBezTo>
                  <a:pt x="209194" y="1300712"/>
                  <a:pt x="144975" y="1219240"/>
                  <a:pt x="126764" y="1155980"/>
                </a:cubicBezTo>
                <a:cubicBezTo>
                  <a:pt x="108553" y="1092720"/>
                  <a:pt x="75964" y="918274"/>
                  <a:pt x="80756" y="925942"/>
                </a:cubicBezTo>
                <a:cubicBezTo>
                  <a:pt x="85548" y="933610"/>
                  <a:pt x="121971" y="1114764"/>
                  <a:pt x="155518" y="1201987"/>
                </a:cubicBezTo>
                <a:cubicBezTo>
                  <a:pt x="189065" y="1289210"/>
                  <a:pt x="285873" y="1487618"/>
                  <a:pt x="282039" y="1449278"/>
                </a:cubicBezTo>
                <a:cubicBezTo>
                  <a:pt x="278205" y="1410939"/>
                  <a:pt x="179481" y="1126267"/>
                  <a:pt x="132515" y="971950"/>
                </a:cubicBezTo>
                <a:cubicBezTo>
                  <a:pt x="85549" y="817633"/>
                  <a:pt x="5994" y="548297"/>
                  <a:pt x="243" y="523376"/>
                </a:cubicBezTo>
                <a:cubicBezTo>
                  <a:pt x="-5508" y="498455"/>
                  <a:pt x="92258" y="842553"/>
                  <a:pt x="98009" y="822425"/>
                </a:cubicBezTo>
                <a:cubicBezTo>
                  <a:pt x="103760" y="802297"/>
                  <a:pt x="43374" y="439029"/>
                  <a:pt x="34748" y="402606"/>
                </a:cubicBezTo>
                <a:cubicBezTo>
                  <a:pt x="26121" y="366183"/>
                  <a:pt x="42416" y="665232"/>
                  <a:pt x="46250" y="603889"/>
                </a:cubicBezTo>
                <a:cubicBezTo>
                  <a:pt x="50084" y="542546"/>
                  <a:pt x="51042" y="4832"/>
                  <a:pt x="57752" y="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B4D70435-605D-24D9-8DD1-06DE18E8945E}"/>
              </a:ext>
            </a:extLst>
          </p:cNvPr>
          <p:cNvSpPr/>
          <p:nvPr/>
        </p:nvSpPr>
        <p:spPr>
          <a:xfrm>
            <a:off x="5293280" y="4418899"/>
            <a:ext cx="188875" cy="1251772"/>
          </a:xfrm>
          <a:custGeom>
            <a:avLst/>
            <a:gdLst>
              <a:gd name="connsiteX0" fmla="*/ 9090 w 188875"/>
              <a:gd name="connsiteY0" fmla="*/ 3576 h 1251772"/>
              <a:gd name="connsiteX1" fmla="*/ 26343 w 188875"/>
              <a:gd name="connsiteY1" fmla="*/ 331380 h 1251772"/>
              <a:gd name="connsiteX2" fmla="*/ 83852 w 188875"/>
              <a:gd name="connsiteY2" fmla="*/ 682188 h 1251772"/>
              <a:gd name="connsiteX3" fmla="*/ 118358 w 188875"/>
              <a:gd name="connsiteY3" fmla="*/ 480905 h 1251772"/>
              <a:gd name="connsiteX4" fmla="*/ 118358 w 188875"/>
              <a:gd name="connsiteY4" fmla="*/ 733946 h 1251772"/>
              <a:gd name="connsiteX5" fmla="*/ 187369 w 188875"/>
              <a:gd name="connsiteY5" fmla="*/ 1251531 h 1251772"/>
              <a:gd name="connsiteX6" fmla="*/ 152863 w 188875"/>
              <a:gd name="connsiteY6" fmla="*/ 797207 h 1251772"/>
              <a:gd name="connsiteX7" fmla="*/ 9090 w 188875"/>
              <a:gd name="connsiteY7" fmla="*/ 486656 h 1251772"/>
              <a:gd name="connsiteX8" fmla="*/ 14841 w 188875"/>
              <a:gd name="connsiteY8" fmla="*/ 549916 h 1251772"/>
              <a:gd name="connsiteX9" fmla="*/ 9090 w 188875"/>
              <a:gd name="connsiteY9" fmla="*/ 3576 h 12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75" h="1251772">
                <a:moveTo>
                  <a:pt x="9090" y="3576"/>
                </a:moveTo>
                <a:cubicBezTo>
                  <a:pt x="11007" y="-32847"/>
                  <a:pt x="13883" y="218278"/>
                  <a:pt x="26343" y="331380"/>
                </a:cubicBezTo>
                <a:cubicBezTo>
                  <a:pt x="38803" y="444482"/>
                  <a:pt x="68516" y="657267"/>
                  <a:pt x="83852" y="682188"/>
                </a:cubicBezTo>
                <a:cubicBezTo>
                  <a:pt x="99188" y="707109"/>
                  <a:pt x="112607" y="472279"/>
                  <a:pt x="118358" y="480905"/>
                </a:cubicBezTo>
                <a:cubicBezTo>
                  <a:pt x="124109" y="489531"/>
                  <a:pt x="106856" y="605508"/>
                  <a:pt x="118358" y="733946"/>
                </a:cubicBezTo>
                <a:cubicBezTo>
                  <a:pt x="129860" y="862384"/>
                  <a:pt x="181618" y="1240987"/>
                  <a:pt x="187369" y="1251531"/>
                </a:cubicBezTo>
                <a:cubicBezTo>
                  <a:pt x="193120" y="1262075"/>
                  <a:pt x="182576" y="924686"/>
                  <a:pt x="152863" y="797207"/>
                </a:cubicBezTo>
                <a:cubicBezTo>
                  <a:pt x="123150" y="669728"/>
                  <a:pt x="32094" y="527871"/>
                  <a:pt x="9090" y="486656"/>
                </a:cubicBezTo>
                <a:cubicBezTo>
                  <a:pt x="-13914" y="445441"/>
                  <a:pt x="13883" y="623720"/>
                  <a:pt x="14841" y="549916"/>
                </a:cubicBezTo>
                <a:cubicBezTo>
                  <a:pt x="15799" y="476112"/>
                  <a:pt x="7173" y="39999"/>
                  <a:pt x="9090" y="35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5B03C037-F8B2-B7EE-D4C4-2651D8686308}"/>
              </a:ext>
            </a:extLst>
          </p:cNvPr>
          <p:cNvSpPr/>
          <p:nvPr/>
        </p:nvSpPr>
        <p:spPr>
          <a:xfrm>
            <a:off x="5411397" y="5469135"/>
            <a:ext cx="160252" cy="723782"/>
          </a:xfrm>
          <a:custGeom>
            <a:avLst/>
            <a:gdLst>
              <a:gd name="connsiteX0" fmla="*/ 103758 w 160252"/>
              <a:gd name="connsiteY0" fmla="*/ 12 h 723782"/>
              <a:gd name="connsiteX1" fmla="*/ 92256 w 160252"/>
              <a:gd name="connsiteY1" fmla="*/ 281808 h 723782"/>
              <a:gd name="connsiteX2" fmla="*/ 155516 w 160252"/>
              <a:gd name="connsiteY2" fmla="*/ 695876 h 723782"/>
              <a:gd name="connsiteX3" fmla="*/ 138263 w 160252"/>
              <a:gd name="connsiteY3" fmla="*/ 632616 h 723782"/>
              <a:gd name="connsiteX4" fmla="*/ 241 w 160252"/>
              <a:gd name="connsiteY4" fmla="*/ 201295 h 723782"/>
              <a:gd name="connsiteX5" fmla="*/ 103758 w 160252"/>
              <a:gd name="connsiteY5" fmla="*/ 396827 h 723782"/>
              <a:gd name="connsiteX6" fmla="*/ 63501 w 160252"/>
              <a:gd name="connsiteY6" fmla="*/ 270307 h 723782"/>
              <a:gd name="connsiteX7" fmla="*/ 103758 w 160252"/>
              <a:gd name="connsiteY7" fmla="*/ 12 h 72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252" h="723782">
                <a:moveTo>
                  <a:pt x="103758" y="12"/>
                </a:moveTo>
                <a:cubicBezTo>
                  <a:pt x="108550" y="1929"/>
                  <a:pt x="83630" y="165831"/>
                  <a:pt x="92256" y="281808"/>
                </a:cubicBezTo>
                <a:cubicBezTo>
                  <a:pt x="100882" y="397785"/>
                  <a:pt x="147848" y="637408"/>
                  <a:pt x="155516" y="695876"/>
                </a:cubicBezTo>
                <a:cubicBezTo>
                  <a:pt x="163184" y="754344"/>
                  <a:pt x="164142" y="715046"/>
                  <a:pt x="138263" y="632616"/>
                </a:cubicBezTo>
                <a:cubicBezTo>
                  <a:pt x="112384" y="550186"/>
                  <a:pt x="5992" y="240593"/>
                  <a:pt x="241" y="201295"/>
                </a:cubicBezTo>
                <a:cubicBezTo>
                  <a:pt x="-5510" y="161997"/>
                  <a:pt x="93215" y="385325"/>
                  <a:pt x="103758" y="396827"/>
                </a:cubicBezTo>
                <a:cubicBezTo>
                  <a:pt x="114301" y="408329"/>
                  <a:pt x="66376" y="329733"/>
                  <a:pt x="63501" y="270307"/>
                </a:cubicBezTo>
                <a:cubicBezTo>
                  <a:pt x="60626" y="210881"/>
                  <a:pt x="98966" y="-1905"/>
                  <a:pt x="103758" y="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62975655-40E5-03AF-CD44-FC9D026CEF56}"/>
              </a:ext>
            </a:extLst>
          </p:cNvPr>
          <p:cNvSpPr/>
          <p:nvPr/>
        </p:nvSpPr>
        <p:spPr>
          <a:xfrm>
            <a:off x="5538056" y="6101682"/>
            <a:ext cx="234827" cy="1622692"/>
          </a:xfrm>
          <a:custGeom>
            <a:avLst/>
            <a:gdLst>
              <a:gd name="connsiteX0" fmla="*/ 51861 w 234827"/>
              <a:gd name="connsiteY0" fmla="*/ 69 h 1622692"/>
              <a:gd name="connsiteX1" fmla="*/ 17355 w 234827"/>
              <a:gd name="connsiteY1" fmla="*/ 281865 h 1622692"/>
              <a:gd name="connsiteX2" fmla="*/ 46110 w 234827"/>
              <a:gd name="connsiteY2" fmla="*/ 247360 h 1622692"/>
              <a:gd name="connsiteX3" fmla="*/ 46110 w 234827"/>
              <a:gd name="connsiteY3" fmla="*/ 345126 h 1622692"/>
              <a:gd name="connsiteX4" fmla="*/ 103619 w 234827"/>
              <a:gd name="connsiteY4" fmla="*/ 713186 h 1622692"/>
              <a:gd name="connsiteX5" fmla="*/ 80616 w 234827"/>
              <a:gd name="connsiteY5" fmla="*/ 661427 h 1622692"/>
              <a:gd name="connsiteX6" fmla="*/ 86367 w 234827"/>
              <a:gd name="connsiteY6" fmla="*/ 885714 h 1622692"/>
              <a:gd name="connsiteX7" fmla="*/ 143876 w 234827"/>
              <a:gd name="connsiteY7" fmla="*/ 638424 h 1622692"/>
              <a:gd name="connsiteX8" fmla="*/ 109370 w 234827"/>
              <a:gd name="connsiteY8" fmla="*/ 862710 h 1622692"/>
              <a:gd name="connsiteX9" fmla="*/ 115121 w 234827"/>
              <a:gd name="connsiteY9" fmla="*/ 1023737 h 1622692"/>
              <a:gd name="connsiteX10" fmla="*/ 178382 w 234827"/>
              <a:gd name="connsiteY10" fmla="*/ 1345790 h 1622692"/>
              <a:gd name="connsiteX11" fmla="*/ 189884 w 234827"/>
              <a:gd name="connsiteY11" fmla="*/ 1156009 h 1622692"/>
              <a:gd name="connsiteX12" fmla="*/ 201386 w 234827"/>
              <a:gd name="connsiteY12" fmla="*/ 1426303 h 1622692"/>
              <a:gd name="connsiteX13" fmla="*/ 230140 w 234827"/>
              <a:gd name="connsiteY13" fmla="*/ 1598831 h 1622692"/>
              <a:gd name="connsiteX14" fmla="*/ 92118 w 234827"/>
              <a:gd name="connsiteY14" fmla="*/ 885714 h 1622692"/>
              <a:gd name="connsiteX15" fmla="*/ 138125 w 234827"/>
              <a:gd name="connsiteY15" fmla="*/ 1098499 h 1622692"/>
              <a:gd name="connsiteX16" fmla="*/ 46110 w 234827"/>
              <a:gd name="connsiteY16" fmla="*/ 506152 h 1622692"/>
              <a:gd name="connsiteX17" fmla="*/ 63363 w 234827"/>
              <a:gd name="connsiteY17" fmla="*/ 161095 h 1622692"/>
              <a:gd name="connsiteX18" fmla="*/ 102 w 234827"/>
              <a:gd name="connsiteY18" fmla="*/ 310620 h 1622692"/>
              <a:gd name="connsiteX19" fmla="*/ 51861 w 234827"/>
              <a:gd name="connsiteY19" fmla="*/ 69 h 162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827" h="1622692">
                <a:moveTo>
                  <a:pt x="51861" y="69"/>
                </a:moveTo>
                <a:cubicBezTo>
                  <a:pt x="54736" y="-4723"/>
                  <a:pt x="18313" y="240650"/>
                  <a:pt x="17355" y="281865"/>
                </a:cubicBezTo>
                <a:cubicBezTo>
                  <a:pt x="16396" y="323080"/>
                  <a:pt x="41318" y="236817"/>
                  <a:pt x="46110" y="247360"/>
                </a:cubicBezTo>
                <a:cubicBezTo>
                  <a:pt x="50902" y="257903"/>
                  <a:pt x="36525" y="267488"/>
                  <a:pt x="46110" y="345126"/>
                </a:cubicBezTo>
                <a:cubicBezTo>
                  <a:pt x="55695" y="422764"/>
                  <a:pt x="97868" y="660469"/>
                  <a:pt x="103619" y="713186"/>
                </a:cubicBezTo>
                <a:cubicBezTo>
                  <a:pt x="109370" y="765903"/>
                  <a:pt x="83491" y="632672"/>
                  <a:pt x="80616" y="661427"/>
                </a:cubicBezTo>
                <a:cubicBezTo>
                  <a:pt x="77741" y="690182"/>
                  <a:pt x="75824" y="889548"/>
                  <a:pt x="86367" y="885714"/>
                </a:cubicBezTo>
                <a:cubicBezTo>
                  <a:pt x="96910" y="881880"/>
                  <a:pt x="140042" y="642258"/>
                  <a:pt x="143876" y="638424"/>
                </a:cubicBezTo>
                <a:cubicBezTo>
                  <a:pt x="147710" y="634590"/>
                  <a:pt x="114162" y="798491"/>
                  <a:pt x="109370" y="862710"/>
                </a:cubicBezTo>
                <a:cubicBezTo>
                  <a:pt x="104578" y="926929"/>
                  <a:pt x="103619" y="943224"/>
                  <a:pt x="115121" y="1023737"/>
                </a:cubicBezTo>
                <a:cubicBezTo>
                  <a:pt x="126623" y="1104250"/>
                  <a:pt x="165922" y="1323745"/>
                  <a:pt x="178382" y="1345790"/>
                </a:cubicBezTo>
                <a:cubicBezTo>
                  <a:pt x="190842" y="1367835"/>
                  <a:pt x="186050" y="1142590"/>
                  <a:pt x="189884" y="1156009"/>
                </a:cubicBezTo>
                <a:cubicBezTo>
                  <a:pt x="193718" y="1169428"/>
                  <a:pt x="194677" y="1352499"/>
                  <a:pt x="201386" y="1426303"/>
                </a:cubicBezTo>
                <a:cubicBezTo>
                  <a:pt x="208095" y="1500107"/>
                  <a:pt x="248351" y="1688929"/>
                  <a:pt x="230140" y="1598831"/>
                </a:cubicBezTo>
                <a:cubicBezTo>
                  <a:pt x="211929" y="1508733"/>
                  <a:pt x="107454" y="969103"/>
                  <a:pt x="92118" y="885714"/>
                </a:cubicBezTo>
                <a:cubicBezTo>
                  <a:pt x="76782" y="802325"/>
                  <a:pt x="145793" y="1161759"/>
                  <a:pt x="138125" y="1098499"/>
                </a:cubicBezTo>
                <a:cubicBezTo>
                  <a:pt x="130457" y="1035239"/>
                  <a:pt x="58570" y="662386"/>
                  <a:pt x="46110" y="506152"/>
                </a:cubicBezTo>
                <a:cubicBezTo>
                  <a:pt x="33650" y="349918"/>
                  <a:pt x="71031" y="193684"/>
                  <a:pt x="63363" y="161095"/>
                </a:cubicBezTo>
                <a:cubicBezTo>
                  <a:pt x="55695" y="128506"/>
                  <a:pt x="-2773" y="332665"/>
                  <a:pt x="102" y="310620"/>
                </a:cubicBezTo>
                <a:cubicBezTo>
                  <a:pt x="2977" y="288575"/>
                  <a:pt x="48986" y="4861"/>
                  <a:pt x="51861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99B1818D-8009-648E-F7C4-0E5E4F7EFD1C}"/>
              </a:ext>
            </a:extLst>
          </p:cNvPr>
          <p:cNvSpPr/>
          <p:nvPr/>
        </p:nvSpPr>
        <p:spPr>
          <a:xfrm>
            <a:off x="4327525" y="7743825"/>
            <a:ext cx="16580" cy="492684"/>
          </a:xfrm>
          <a:custGeom>
            <a:avLst/>
            <a:gdLst>
              <a:gd name="connsiteX0" fmla="*/ 0 w 16580"/>
              <a:gd name="connsiteY0" fmla="*/ 0 h 492684"/>
              <a:gd name="connsiteX1" fmla="*/ 6350 w 16580"/>
              <a:gd name="connsiteY1" fmla="*/ 492125 h 492684"/>
              <a:gd name="connsiteX2" fmla="*/ 15875 w 16580"/>
              <a:gd name="connsiteY2" fmla="*/ 101600 h 492684"/>
              <a:gd name="connsiteX3" fmla="*/ 15875 w 16580"/>
              <a:gd name="connsiteY3" fmla="*/ 282575 h 492684"/>
              <a:gd name="connsiteX4" fmla="*/ 0 w 16580"/>
              <a:gd name="connsiteY4" fmla="*/ 0 h 49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0" h="492684">
                <a:moveTo>
                  <a:pt x="0" y="0"/>
                </a:moveTo>
                <a:cubicBezTo>
                  <a:pt x="1852" y="237596"/>
                  <a:pt x="3704" y="475192"/>
                  <a:pt x="6350" y="492125"/>
                </a:cubicBezTo>
                <a:cubicBezTo>
                  <a:pt x="8996" y="509058"/>
                  <a:pt x="14287" y="136525"/>
                  <a:pt x="15875" y="101600"/>
                </a:cubicBezTo>
                <a:cubicBezTo>
                  <a:pt x="17463" y="66675"/>
                  <a:pt x="15875" y="282575"/>
                  <a:pt x="15875" y="2825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657818CE-6D8F-E584-C771-2A8B6745F381}"/>
              </a:ext>
            </a:extLst>
          </p:cNvPr>
          <p:cNvSpPr/>
          <p:nvPr/>
        </p:nvSpPr>
        <p:spPr>
          <a:xfrm>
            <a:off x="3793183" y="7038456"/>
            <a:ext cx="621575" cy="663787"/>
          </a:xfrm>
          <a:custGeom>
            <a:avLst/>
            <a:gdLst>
              <a:gd name="connsiteX0" fmla="*/ 54917 w 621575"/>
              <a:gd name="connsiteY0" fmla="*/ 203719 h 663787"/>
              <a:gd name="connsiteX1" fmla="*/ 416867 w 621575"/>
              <a:gd name="connsiteY1" fmla="*/ 429144 h 663787"/>
              <a:gd name="connsiteX2" fmla="*/ 413692 w 621575"/>
              <a:gd name="connsiteY2" fmla="*/ 419619 h 663787"/>
              <a:gd name="connsiteX3" fmla="*/ 531167 w 621575"/>
              <a:gd name="connsiteY3" fmla="*/ 562494 h 663787"/>
              <a:gd name="connsiteX4" fmla="*/ 527992 w 621575"/>
              <a:gd name="connsiteY4" fmla="*/ 530744 h 663787"/>
              <a:gd name="connsiteX5" fmla="*/ 620067 w 621575"/>
              <a:gd name="connsiteY5" fmla="*/ 660919 h 663787"/>
              <a:gd name="connsiteX6" fmla="*/ 442267 w 621575"/>
              <a:gd name="connsiteY6" fmla="*/ 384694 h 663787"/>
              <a:gd name="connsiteX7" fmla="*/ 499417 w 621575"/>
              <a:gd name="connsiteY7" fmla="*/ 489469 h 663787"/>
              <a:gd name="connsiteX8" fmla="*/ 381942 w 621575"/>
              <a:gd name="connsiteY8" fmla="*/ 381519 h 663787"/>
              <a:gd name="connsiteX9" fmla="*/ 942 w 621575"/>
              <a:gd name="connsiteY9" fmla="*/ 519 h 663787"/>
              <a:gd name="connsiteX10" fmla="*/ 277167 w 621575"/>
              <a:gd name="connsiteY10" fmla="*/ 302144 h 663787"/>
              <a:gd name="connsiteX11" fmla="*/ 381942 w 621575"/>
              <a:gd name="connsiteY11" fmla="*/ 429144 h 663787"/>
              <a:gd name="connsiteX12" fmla="*/ 54917 w 621575"/>
              <a:gd name="connsiteY12" fmla="*/ 203719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575" h="663787">
                <a:moveTo>
                  <a:pt x="54917" y="203719"/>
                </a:moveTo>
                <a:cubicBezTo>
                  <a:pt x="60738" y="203719"/>
                  <a:pt x="357071" y="393161"/>
                  <a:pt x="416867" y="429144"/>
                </a:cubicBezTo>
                <a:cubicBezTo>
                  <a:pt x="476663" y="465127"/>
                  <a:pt x="394642" y="397394"/>
                  <a:pt x="413692" y="419619"/>
                </a:cubicBezTo>
                <a:cubicBezTo>
                  <a:pt x="432742" y="441844"/>
                  <a:pt x="512117" y="543973"/>
                  <a:pt x="531167" y="562494"/>
                </a:cubicBezTo>
                <a:cubicBezTo>
                  <a:pt x="550217" y="581015"/>
                  <a:pt x="513175" y="514340"/>
                  <a:pt x="527992" y="530744"/>
                </a:cubicBezTo>
                <a:cubicBezTo>
                  <a:pt x="542809" y="547148"/>
                  <a:pt x="634354" y="685261"/>
                  <a:pt x="620067" y="660919"/>
                </a:cubicBezTo>
                <a:cubicBezTo>
                  <a:pt x="605780" y="636577"/>
                  <a:pt x="462375" y="413269"/>
                  <a:pt x="442267" y="384694"/>
                </a:cubicBezTo>
                <a:cubicBezTo>
                  <a:pt x="422159" y="356119"/>
                  <a:pt x="509471" y="489998"/>
                  <a:pt x="499417" y="489469"/>
                </a:cubicBezTo>
                <a:cubicBezTo>
                  <a:pt x="489363" y="488940"/>
                  <a:pt x="465021" y="463011"/>
                  <a:pt x="381942" y="381519"/>
                </a:cubicBezTo>
                <a:cubicBezTo>
                  <a:pt x="298863" y="300027"/>
                  <a:pt x="18404" y="13748"/>
                  <a:pt x="942" y="519"/>
                </a:cubicBezTo>
                <a:cubicBezTo>
                  <a:pt x="-16521" y="-12710"/>
                  <a:pt x="213667" y="230707"/>
                  <a:pt x="277167" y="302144"/>
                </a:cubicBezTo>
                <a:cubicBezTo>
                  <a:pt x="340667" y="373581"/>
                  <a:pt x="417396" y="442373"/>
                  <a:pt x="381942" y="429144"/>
                </a:cubicBezTo>
                <a:cubicBezTo>
                  <a:pt x="346488" y="415915"/>
                  <a:pt x="49096" y="203719"/>
                  <a:pt x="54917" y="203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2571D1A4-271E-4D6A-E121-277636268723}"/>
              </a:ext>
            </a:extLst>
          </p:cNvPr>
          <p:cNvSpPr/>
          <p:nvPr/>
        </p:nvSpPr>
        <p:spPr>
          <a:xfrm>
            <a:off x="4351866" y="7963490"/>
            <a:ext cx="128610" cy="918038"/>
          </a:xfrm>
          <a:custGeom>
            <a:avLst/>
            <a:gdLst>
              <a:gd name="connsiteX0" fmla="*/ 1059 w 128610"/>
              <a:gd name="connsiteY0" fmla="*/ 2585 h 918038"/>
              <a:gd name="connsiteX1" fmla="*/ 124884 w 128610"/>
              <a:gd name="connsiteY1" fmla="*/ 612185 h 918038"/>
              <a:gd name="connsiteX2" fmla="*/ 96309 w 128610"/>
              <a:gd name="connsiteY2" fmla="*/ 535985 h 918038"/>
              <a:gd name="connsiteX3" fmla="*/ 96309 w 128610"/>
              <a:gd name="connsiteY3" fmla="*/ 916985 h 918038"/>
              <a:gd name="connsiteX4" fmla="*/ 99484 w 128610"/>
              <a:gd name="connsiteY4" fmla="*/ 399460 h 918038"/>
              <a:gd name="connsiteX5" fmla="*/ 96309 w 128610"/>
              <a:gd name="connsiteY5" fmla="*/ 529635 h 918038"/>
              <a:gd name="connsiteX6" fmla="*/ 26459 w 128610"/>
              <a:gd name="connsiteY6" fmla="*/ 161335 h 918038"/>
              <a:gd name="connsiteX7" fmla="*/ 64559 w 128610"/>
              <a:gd name="connsiteY7" fmla="*/ 383585 h 918038"/>
              <a:gd name="connsiteX8" fmla="*/ 1059 w 128610"/>
              <a:gd name="connsiteY8" fmla="*/ 2585 h 9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10" h="918038">
                <a:moveTo>
                  <a:pt x="1059" y="2585"/>
                </a:moveTo>
                <a:cubicBezTo>
                  <a:pt x="11113" y="40685"/>
                  <a:pt x="109009" y="523285"/>
                  <a:pt x="124884" y="612185"/>
                </a:cubicBezTo>
                <a:cubicBezTo>
                  <a:pt x="140759" y="701085"/>
                  <a:pt x="101071" y="485185"/>
                  <a:pt x="96309" y="535985"/>
                </a:cubicBezTo>
                <a:cubicBezTo>
                  <a:pt x="91547" y="586785"/>
                  <a:pt x="95780" y="939739"/>
                  <a:pt x="96309" y="916985"/>
                </a:cubicBezTo>
                <a:cubicBezTo>
                  <a:pt x="96838" y="894231"/>
                  <a:pt x="99484" y="464018"/>
                  <a:pt x="99484" y="399460"/>
                </a:cubicBezTo>
                <a:cubicBezTo>
                  <a:pt x="99484" y="334902"/>
                  <a:pt x="108480" y="569322"/>
                  <a:pt x="96309" y="529635"/>
                </a:cubicBezTo>
                <a:cubicBezTo>
                  <a:pt x="84138" y="489948"/>
                  <a:pt x="31751" y="185677"/>
                  <a:pt x="26459" y="161335"/>
                </a:cubicBezTo>
                <a:cubicBezTo>
                  <a:pt x="21167" y="136993"/>
                  <a:pt x="73555" y="407397"/>
                  <a:pt x="64559" y="383585"/>
                </a:cubicBezTo>
                <a:cubicBezTo>
                  <a:pt x="55563" y="359773"/>
                  <a:pt x="-8995" y="-35515"/>
                  <a:pt x="1059" y="25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03BDA479-E1AE-1EDA-F9D4-3F3A14D02459}"/>
              </a:ext>
            </a:extLst>
          </p:cNvPr>
          <p:cNvSpPr/>
          <p:nvPr/>
        </p:nvSpPr>
        <p:spPr>
          <a:xfrm>
            <a:off x="4464297" y="8853492"/>
            <a:ext cx="126810" cy="1060408"/>
          </a:xfrm>
          <a:custGeom>
            <a:avLst/>
            <a:gdLst>
              <a:gd name="connsiteX0" fmla="*/ 2928 w 126810"/>
              <a:gd name="connsiteY0" fmla="*/ 39683 h 1060408"/>
              <a:gd name="connsiteX1" fmla="*/ 15628 w 126810"/>
              <a:gd name="connsiteY1" fmla="*/ 96833 h 1060408"/>
              <a:gd name="connsiteX2" fmla="*/ 69603 w 126810"/>
              <a:gd name="connsiteY2" fmla="*/ 623883 h 1060408"/>
              <a:gd name="connsiteX3" fmla="*/ 126753 w 126810"/>
              <a:gd name="connsiteY3" fmla="*/ 1055683 h 1060408"/>
              <a:gd name="connsiteX4" fmla="*/ 79128 w 126810"/>
              <a:gd name="connsiteY4" fmla="*/ 836608 h 1060408"/>
              <a:gd name="connsiteX5" fmla="*/ 21978 w 126810"/>
              <a:gd name="connsiteY5" fmla="*/ 566733 h 1060408"/>
              <a:gd name="connsiteX6" fmla="*/ 50553 w 126810"/>
              <a:gd name="connsiteY6" fmla="*/ 700083 h 1060408"/>
              <a:gd name="connsiteX7" fmla="*/ 15628 w 126810"/>
              <a:gd name="connsiteY7" fmla="*/ 357183 h 1060408"/>
              <a:gd name="connsiteX8" fmla="*/ 63253 w 126810"/>
              <a:gd name="connsiteY8" fmla="*/ 534983 h 1060408"/>
              <a:gd name="connsiteX9" fmla="*/ 2928 w 126810"/>
              <a:gd name="connsiteY9" fmla="*/ 39683 h 106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810" h="1060408">
                <a:moveTo>
                  <a:pt x="2928" y="39683"/>
                </a:moveTo>
                <a:cubicBezTo>
                  <a:pt x="-5009" y="-33342"/>
                  <a:pt x="4516" y="-534"/>
                  <a:pt x="15628" y="96833"/>
                </a:cubicBezTo>
                <a:cubicBezTo>
                  <a:pt x="26741" y="194200"/>
                  <a:pt x="51082" y="464075"/>
                  <a:pt x="69603" y="623883"/>
                </a:cubicBezTo>
                <a:cubicBezTo>
                  <a:pt x="88124" y="783691"/>
                  <a:pt x="125166" y="1020229"/>
                  <a:pt x="126753" y="1055683"/>
                </a:cubicBezTo>
                <a:cubicBezTo>
                  <a:pt x="128340" y="1091137"/>
                  <a:pt x="96591" y="918100"/>
                  <a:pt x="79128" y="836608"/>
                </a:cubicBezTo>
                <a:cubicBezTo>
                  <a:pt x="61666" y="755116"/>
                  <a:pt x="26741" y="589487"/>
                  <a:pt x="21978" y="566733"/>
                </a:cubicBezTo>
                <a:cubicBezTo>
                  <a:pt x="17215" y="543979"/>
                  <a:pt x="51611" y="735008"/>
                  <a:pt x="50553" y="700083"/>
                </a:cubicBezTo>
                <a:cubicBezTo>
                  <a:pt x="49495" y="665158"/>
                  <a:pt x="13511" y="384700"/>
                  <a:pt x="15628" y="357183"/>
                </a:cubicBezTo>
                <a:cubicBezTo>
                  <a:pt x="17745" y="329666"/>
                  <a:pt x="64840" y="587900"/>
                  <a:pt x="63253" y="534983"/>
                </a:cubicBezTo>
                <a:cubicBezTo>
                  <a:pt x="61666" y="482066"/>
                  <a:pt x="10865" y="112708"/>
                  <a:pt x="2928" y="39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D0CB806F-8C97-01D8-CE65-C10A27AD9F18}"/>
              </a:ext>
            </a:extLst>
          </p:cNvPr>
          <p:cNvSpPr/>
          <p:nvPr/>
        </p:nvSpPr>
        <p:spPr>
          <a:xfrm>
            <a:off x="3284799" y="7550092"/>
            <a:ext cx="174445" cy="257250"/>
          </a:xfrm>
          <a:custGeom>
            <a:avLst/>
            <a:gdLst>
              <a:gd name="connsiteX0" fmla="*/ 14026 w 174445"/>
              <a:gd name="connsiteY0" fmla="*/ 58 h 257250"/>
              <a:gd name="connsiteX1" fmla="*/ 39426 w 174445"/>
              <a:gd name="connsiteY1" fmla="*/ 127058 h 257250"/>
              <a:gd name="connsiteX2" fmla="*/ 166426 w 174445"/>
              <a:gd name="connsiteY2" fmla="*/ 250883 h 257250"/>
              <a:gd name="connsiteX3" fmla="*/ 144201 w 174445"/>
              <a:gd name="connsiteY3" fmla="*/ 228658 h 257250"/>
              <a:gd name="connsiteX4" fmla="*/ 4501 w 174445"/>
              <a:gd name="connsiteY4" fmla="*/ 136583 h 257250"/>
              <a:gd name="connsiteX5" fmla="*/ 33076 w 174445"/>
              <a:gd name="connsiteY5" fmla="*/ 142933 h 257250"/>
              <a:gd name="connsiteX6" fmla="*/ 14026 w 174445"/>
              <a:gd name="connsiteY6" fmla="*/ 58 h 2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45" h="257250">
                <a:moveTo>
                  <a:pt x="14026" y="58"/>
                </a:moveTo>
                <a:cubicBezTo>
                  <a:pt x="15084" y="-2588"/>
                  <a:pt x="14026" y="85254"/>
                  <a:pt x="39426" y="127058"/>
                </a:cubicBezTo>
                <a:cubicBezTo>
                  <a:pt x="64826" y="168862"/>
                  <a:pt x="166426" y="250883"/>
                  <a:pt x="166426" y="250883"/>
                </a:cubicBezTo>
                <a:cubicBezTo>
                  <a:pt x="183888" y="267816"/>
                  <a:pt x="171188" y="247708"/>
                  <a:pt x="144201" y="228658"/>
                </a:cubicBezTo>
                <a:cubicBezTo>
                  <a:pt x="117214" y="209608"/>
                  <a:pt x="23022" y="150870"/>
                  <a:pt x="4501" y="136583"/>
                </a:cubicBezTo>
                <a:cubicBezTo>
                  <a:pt x="-14020" y="122296"/>
                  <a:pt x="30430" y="165158"/>
                  <a:pt x="33076" y="142933"/>
                </a:cubicBezTo>
                <a:cubicBezTo>
                  <a:pt x="35722" y="120708"/>
                  <a:pt x="12968" y="2704"/>
                  <a:pt x="14026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66EF8412-048D-9341-3DCC-D67961CF7306}"/>
              </a:ext>
            </a:extLst>
          </p:cNvPr>
          <p:cNvSpPr/>
          <p:nvPr/>
        </p:nvSpPr>
        <p:spPr>
          <a:xfrm>
            <a:off x="3356916" y="7708895"/>
            <a:ext cx="167439" cy="777938"/>
          </a:xfrm>
          <a:custGeom>
            <a:avLst/>
            <a:gdLst>
              <a:gd name="connsiteX0" fmla="*/ 37159 w 167439"/>
              <a:gd name="connsiteY0" fmla="*/ 5 h 777938"/>
              <a:gd name="connsiteX1" fmla="*/ 2234 w 167439"/>
              <a:gd name="connsiteY1" fmla="*/ 180980 h 777938"/>
              <a:gd name="connsiteX2" fmla="*/ 11759 w 167439"/>
              <a:gd name="connsiteY2" fmla="*/ 136530 h 777938"/>
              <a:gd name="connsiteX3" fmla="*/ 78434 w 167439"/>
              <a:gd name="connsiteY3" fmla="*/ 279405 h 777938"/>
              <a:gd name="connsiteX4" fmla="*/ 164159 w 167439"/>
              <a:gd name="connsiteY4" fmla="*/ 777880 h 777938"/>
              <a:gd name="connsiteX5" fmla="*/ 100659 w 167439"/>
              <a:gd name="connsiteY5" fmla="*/ 314330 h 777938"/>
              <a:gd name="connsiteX6" fmla="*/ 167334 w 167439"/>
              <a:gd name="connsiteY6" fmla="*/ 558805 h 777938"/>
              <a:gd name="connsiteX7" fmla="*/ 81609 w 167439"/>
              <a:gd name="connsiteY7" fmla="*/ 260355 h 777938"/>
              <a:gd name="connsiteX8" fmla="*/ 46684 w 167439"/>
              <a:gd name="connsiteY8" fmla="*/ 139705 h 777938"/>
              <a:gd name="connsiteX9" fmla="*/ 21284 w 167439"/>
              <a:gd name="connsiteY9" fmla="*/ 187330 h 777938"/>
              <a:gd name="connsiteX10" fmla="*/ 37159 w 167439"/>
              <a:gd name="connsiteY10" fmla="*/ 5 h 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39" h="777938">
                <a:moveTo>
                  <a:pt x="37159" y="5"/>
                </a:moveTo>
                <a:cubicBezTo>
                  <a:pt x="33984" y="-1053"/>
                  <a:pt x="6467" y="158226"/>
                  <a:pt x="2234" y="180980"/>
                </a:cubicBezTo>
                <a:cubicBezTo>
                  <a:pt x="-1999" y="203734"/>
                  <a:pt x="-941" y="120126"/>
                  <a:pt x="11759" y="136530"/>
                </a:cubicBezTo>
                <a:cubicBezTo>
                  <a:pt x="24459" y="152934"/>
                  <a:pt x="53034" y="172513"/>
                  <a:pt x="78434" y="279405"/>
                </a:cubicBezTo>
                <a:cubicBezTo>
                  <a:pt x="103834" y="386297"/>
                  <a:pt x="160455" y="772059"/>
                  <a:pt x="164159" y="777880"/>
                </a:cubicBezTo>
                <a:cubicBezTo>
                  <a:pt x="167863" y="783701"/>
                  <a:pt x="100130" y="350842"/>
                  <a:pt x="100659" y="314330"/>
                </a:cubicBezTo>
                <a:cubicBezTo>
                  <a:pt x="101188" y="277818"/>
                  <a:pt x="170509" y="567801"/>
                  <a:pt x="167334" y="558805"/>
                </a:cubicBezTo>
                <a:cubicBezTo>
                  <a:pt x="164159" y="549809"/>
                  <a:pt x="101717" y="330205"/>
                  <a:pt x="81609" y="260355"/>
                </a:cubicBezTo>
                <a:cubicBezTo>
                  <a:pt x="61501" y="190505"/>
                  <a:pt x="56738" y="151876"/>
                  <a:pt x="46684" y="139705"/>
                </a:cubicBezTo>
                <a:cubicBezTo>
                  <a:pt x="36630" y="127534"/>
                  <a:pt x="20226" y="203734"/>
                  <a:pt x="21284" y="187330"/>
                </a:cubicBezTo>
                <a:cubicBezTo>
                  <a:pt x="22342" y="170926"/>
                  <a:pt x="40334" y="1063"/>
                  <a:pt x="37159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489BF5B0-AF83-BED0-E3D2-B7A1348CF174}"/>
              </a:ext>
            </a:extLst>
          </p:cNvPr>
          <p:cNvSpPr/>
          <p:nvPr/>
        </p:nvSpPr>
        <p:spPr>
          <a:xfrm>
            <a:off x="3336743" y="7832700"/>
            <a:ext cx="152709" cy="847796"/>
          </a:xfrm>
          <a:custGeom>
            <a:avLst/>
            <a:gdLst>
              <a:gd name="connsiteX0" fmla="*/ 182 w 152709"/>
              <a:gd name="connsiteY0" fmla="*/ 25 h 847796"/>
              <a:gd name="connsiteX1" fmla="*/ 70032 w 152709"/>
              <a:gd name="connsiteY1" fmla="*/ 123850 h 847796"/>
              <a:gd name="connsiteX2" fmla="*/ 19232 w 152709"/>
              <a:gd name="connsiteY2" fmla="*/ 308000 h 847796"/>
              <a:gd name="connsiteX3" fmla="*/ 31932 w 152709"/>
              <a:gd name="connsiteY3" fmla="*/ 260375 h 847796"/>
              <a:gd name="connsiteX4" fmla="*/ 35107 w 152709"/>
              <a:gd name="connsiteY4" fmla="*/ 552475 h 847796"/>
              <a:gd name="connsiteX5" fmla="*/ 41457 w 152709"/>
              <a:gd name="connsiteY5" fmla="*/ 517550 h 847796"/>
              <a:gd name="connsiteX6" fmla="*/ 152582 w 152709"/>
              <a:gd name="connsiteY6" fmla="*/ 847750 h 847796"/>
              <a:gd name="connsiteX7" fmla="*/ 63682 w 152709"/>
              <a:gd name="connsiteY7" fmla="*/ 492150 h 847796"/>
              <a:gd name="connsiteX8" fmla="*/ 66857 w 152709"/>
              <a:gd name="connsiteY8" fmla="*/ 565175 h 847796"/>
              <a:gd name="connsiteX9" fmla="*/ 54157 w 152709"/>
              <a:gd name="connsiteY9" fmla="*/ 482625 h 847796"/>
              <a:gd name="connsiteX10" fmla="*/ 73207 w 152709"/>
              <a:gd name="connsiteY10" fmla="*/ 269900 h 847796"/>
              <a:gd name="connsiteX11" fmla="*/ 35107 w 152709"/>
              <a:gd name="connsiteY11" fmla="*/ 349275 h 847796"/>
              <a:gd name="connsiteX12" fmla="*/ 98607 w 152709"/>
              <a:gd name="connsiteY12" fmla="*/ 149250 h 847796"/>
              <a:gd name="connsiteX13" fmla="*/ 50982 w 152709"/>
              <a:gd name="connsiteY13" fmla="*/ 212750 h 847796"/>
              <a:gd name="connsiteX14" fmla="*/ 95432 w 152709"/>
              <a:gd name="connsiteY14" fmla="*/ 133375 h 847796"/>
              <a:gd name="connsiteX15" fmla="*/ 182 w 152709"/>
              <a:gd name="connsiteY15" fmla="*/ 25 h 8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709" h="847796">
                <a:moveTo>
                  <a:pt x="182" y="25"/>
                </a:moveTo>
                <a:cubicBezTo>
                  <a:pt x="-4051" y="-1562"/>
                  <a:pt x="66857" y="72521"/>
                  <a:pt x="70032" y="123850"/>
                </a:cubicBezTo>
                <a:cubicBezTo>
                  <a:pt x="73207" y="175179"/>
                  <a:pt x="25582" y="285246"/>
                  <a:pt x="19232" y="308000"/>
                </a:cubicBezTo>
                <a:cubicBezTo>
                  <a:pt x="12882" y="330754"/>
                  <a:pt x="29286" y="219629"/>
                  <a:pt x="31932" y="260375"/>
                </a:cubicBezTo>
                <a:cubicBezTo>
                  <a:pt x="34578" y="301121"/>
                  <a:pt x="33520" y="509613"/>
                  <a:pt x="35107" y="552475"/>
                </a:cubicBezTo>
                <a:cubicBezTo>
                  <a:pt x="36694" y="595337"/>
                  <a:pt x="21878" y="468337"/>
                  <a:pt x="41457" y="517550"/>
                </a:cubicBezTo>
                <a:cubicBezTo>
                  <a:pt x="61036" y="566763"/>
                  <a:pt x="148878" y="851983"/>
                  <a:pt x="152582" y="847750"/>
                </a:cubicBezTo>
                <a:cubicBezTo>
                  <a:pt x="156286" y="843517"/>
                  <a:pt x="77969" y="539246"/>
                  <a:pt x="63682" y="492150"/>
                </a:cubicBezTo>
                <a:cubicBezTo>
                  <a:pt x="49395" y="445054"/>
                  <a:pt x="68444" y="566762"/>
                  <a:pt x="66857" y="565175"/>
                </a:cubicBezTo>
                <a:cubicBezTo>
                  <a:pt x="65270" y="563588"/>
                  <a:pt x="53099" y="531837"/>
                  <a:pt x="54157" y="482625"/>
                </a:cubicBezTo>
                <a:cubicBezTo>
                  <a:pt x="55215" y="433413"/>
                  <a:pt x="76382" y="292125"/>
                  <a:pt x="73207" y="269900"/>
                </a:cubicBezTo>
                <a:cubicBezTo>
                  <a:pt x="70032" y="247675"/>
                  <a:pt x="30874" y="369383"/>
                  <a:pt x="35107" y="349275"/>
                </a:cubicBezTo>
                <a:cubicBezTo>
                  <a:pt x="39340" y="329167"/>
                  <a:pt x="95961" y="172004"/>
                  <a:pt x="98607" y="149250"/>
                </a:cubicBezTo>
                <a:cubicBezTo>
                  <a:pt x="101253" y="126496"/>
                  <a:pt x="51511" y="215396"/>
                  <a:pt x="50982" y="212750"/>
                </a:cubicBezTo>
                <a:cubicBezTo>
                  <a:pt x="50453" y="210104"/>
                  <a:pt x="96490" y="166712"/>
                  <a:pt x="95432" y="133375"/>
                </a:cubicBezTo>
                <a:cubicBezTo>
                  <a:pt x="94374" y="100038"/>
                  <a:pt x="4415" y="1612"/>
                  <a:pt x="182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3F6B18D4-2234-5264-E76B-A185A2FE9433}"/>
              </a:ext>
            </a:extLst>
          </p:cNvPr>
          <p:cNvSpPr/>
          <p:nvPr/>
        </p:nvSpPr>
        <p:spPr>
          <a:xfrm>
            <a:off x="3405428" y="8249542"/>
            <a:ext cx="93503" cy="1253443"/>
          </a:xfrm>
          <a:custGeom>
            <a:avLst/>
            <a:gdLst>
              <a:gd name="connsiteX0" fmla="*/ 4522 w 93503"/>
              <a:gd name="connsiteY0" fmla="*/ 97533 h 1253443"/>
              <a:gd name="connsiteX1" fmla="*/ 93422 w 93503"/>
              <a:gd name="connsiteY1" fmla="*/ 1253233 h 1253443"/>
              <a:gd name="connsiteX2" fmla="*/ 20397 w 93503"/>
              <a:gd name="connsiteY2" fmla="*/ 192783 h 1253443"/>
              <a:gd name="connsiteX3" fmla="*/ 4522 w 93503"/>
              <a:gd name="connsiteY3" fmla="*/ 97533 h 125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3" h="1253443">
                <a:moveTo>
                  <a:pt x="4522" y="97533"/>
                </a:moveTo>
                <a:cubicBezTo>
                  <a:pt x="16693" y="274275"/>
                  <a:pt x="90776" y="1237358"/>
                  <a:pt x="93422" y="1253233"/>
                </a:cubicBezTo>
                <a:cubicBezTo>
                  <a:pt x="96068" y="1269108"/>
                  <a:pt x="33626" y="382225"/>
                  <a:pt x="20397" y="192783"/>
                </a:cubicBezTo>
                <a:cubicBezTo>
                  <a:pt x="7168" y="3341"/>
                  <a:pt x="-7649" y="-79209"/>
                  <a:pt x="4522" y="975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7515BC99-F1DF-B2CF-8D28-D462F759BB06}"/>
              </a:ext>
            </a:extLst>
          </p:cNvPr>
          <p:cNvSpPr/>
          <p:nvPr/>
        </p:nvSpPr>
        <p:spPr>
          <a:xfrm>
            <a:off x="3393520" y="8270678"/>
            <a:ext cx="26091" cy="631109"/>
          </a:xfrm>
          <a:custGeom>
            <a:avLst/>
            <a:gdLst>
              <a:gd name="connsiteX0" fmla="*/ 555 w 26091"/>
              <a:gd name="connsiteY0" fmla="*/ 3372 h 631109"/>
              <a:gd name="connsiteX1" fmla="*/ 25955 w 26091"/>
              <a:gd name="connsiteY1" fmla="*/ 619322 h 631109"/>
              <a:gd name="connsiteX2" fmla="*/ 10080 w 26091"/>
              <a:gd name="connsiteY2" fmla="*/ 381197 h 631109"/>
              <a:gd name="connsiteX3" fmla="*/ 555 w 26091"/>
              <a:gd name="connsiteY3" fmla="*/ 3372 h 63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1" h="631109">
                <a:moveTo>
                  <a:pt x="555" y="3372"/>
                </a:moveTo>
                <a:cubicBezTo>
                  <a:pt x="3201" y="43059"/>
                  <a:pt x="24368" y="556351"/>
                  <a:pt x="25955" y="619322"/>
                </a:cubicBezTo>
                <a:cubicBezTo>
                  <a:pt x="27542" y="682293"/>
                  <a:pt x="14842" y="476976"/>
                  <a:pt x="10080" y="381197"/>
                </a:cubicBezTo>
                <a:cubicBezTo>
                  <a:pt x="5318" y="285418"/>
                  <a:pt x="-2091" y="-36315"/>
                  <a:pt x="555" y="33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8D77E5DB-442D-9E25-7606-3064F81190CC}"/>
              </a:ext>
            </a:extLst>
          </p:cNvPr>
          <p:cNvSpPr/>
          <p:nvPr/>
        </p:nvSpPr>
        <p:spPr>
          <a:xfrm>
            <a:off x="3425499" y="8772942"/>
            <a:ext cx="75184" cy="1081473"/>
          </a:xfrm>
          <a:custGeom>
            <a:avLst/>
            <a:gdLst>
              <a:gd name="connsiteX0" fmla="*/ 326 w 75184"/>
              <a:gd name="connsiteY0" fmla="*/ 2758 h 1081473"/>
              <a:gd name="connsiteX1" fmla="*/ 73351 w 75184"/>
              <a:gd name="connsiteY1" fmla="*/ 1047333 h 1081473"/>
              <a:gd name="connsiteX2" fmla="*/ 47951 w 75184"/>
              <a:gd name="connsiteY2" fmla="*/ 752058 h 1081473"/>
              <a:gd name="connsiteX3" fmla="*/ 326 w 75184"/>
              <a:gd name="connsiteY3" fmla="*/ 2758 h 108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4" h="1081473">
                <a:moveTo>
                  <a:pt x="326" y="2758"/>
                </a:moveTo>
                <a:cubicBezTo>
                  <a:pt x="4559" y="51971"/>
                  <a:pt x="65414" y="922450"/>
                  <a:pt x="73351" y="1047333"/>
                </a:cubicBezTo>
                <a:cubicBezTo>
                  <a:pt x="81288" y="1172216"/>
                  <a:pt x="61709" y="927212"/>
                  <a:pt x="47951" y="752058"/>
                </a:cubicBezTo>
                <a:cubicBezTo>
                  <a:pt x="34193" y="576904"/>
                  <a:pt x="-3907" y="-46455"/>
                  <a:pt x="326" y="27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99B1787E-AE2A-0CEB-A46C-5C5B0B602369}"/>
              </a:ext>
            </a:extLst>
          </p:cNvPr>
          <p:cNvSpPr/>
          <p:nvPr/>
        </p:nvSpPr>
        <p:spPr>
          <a:xfrm>
            <a:off x="3507891" y="9381081"/>
            <a:ext cx="13184" cy="659623"/>
          </a:xfrm>
          <a:custGeom>
            <a:avLst/>
            <a:gdLst>
              <a:gd name="connsiteX0" fmla="*/ 484 w 13184"/>
              <a:gd name="connsiteY0" fmla="*/ 4219 h 659623"/>
              <a:gd name="connsiteX1" fmla="*/ 3659 w 13184"/>
              <a:gd name="connsiteY1" fmla="*/ 648744 h 659623"/>
              <a:gd name="connsiteX2" fmla="*/ 13184 w 13184"/>
              <a:gd name="connsiteY2" fmla="*/ 382044 h 659623"/>
              <a:gd name="connsiteX3" fmla="*/ 484 w 13184"/>
              <a:gd name="connsiteY3" fmla="*/ 4219 h 6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4" h="659623">
                <a:moveTo>
                  <a:pt x="484" y="4219"/>
                </a:moveTo>
                <a:cubicBezTo>
                  <a:pt x="-1104" y="48669"/>
                  <a:pt x="1542" y="585773"/>
                  <a:pt x="3659" y="648744"/>
                </a:cubicBezTo>
                <a:cubicBezTo>
                  <a:pt x="5776" y="711715"/>
                  <a:pt x="13184" y="485231"/>
                  <a:pt x="13184" y="382044"/>
                </a:cubicBezTo>
                <a:cubicBezTo>
                  <a:pt x="13184" y="278857"/>
                  <a:pt x="2072" y="-40231"/>
                  <a:pt x="484" y="4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412458E9-8CEB-8C36-5ACC-4D88426DBE8E}"/>
              </a:ext>
            </a:extLst>
          </p:cNvPr>
          <p:cNvSpPr/>
          <p:nvPr/>
        </p:nvSpPr>
        <p:spPr>
          <a:xfrm>
            <a:off x="3502004" y="9958113"/>
            <a:ext cx="54123" cy="433701"/>
          </a:xfrm>
          <a:custGeom>
            <a:avLst/>
            <a:gdLst>
              <a:gd name="connsiteX0" fmla="*/ 21 w 54123"/>
              <a:gd name="connsiteY0" fmla="*/ 1862 h 433701"/>
              <a:gd name="connsiteX1" fmla="*/ 50821 w 54123"/>
              <a:gd name="connsiteY1" fmla="*/ 424137 h 433701"/>
              <a:gd name="connsiteX2" fmla="*/ 44471 w 54123"/>
              <a:gd name="connsiteY2" fmla="*/ 274912 h 433701"/>
              <a:gd name="connsiteX3" fmla="*/ 21 w 54123"/>
              <a:gd name="connsiteY3" fmla="*/ 1862 h 4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3" h="433701">
                <a:moveTo>
                  <a:pt x="21" y="1862"/>
                </a:moveTo>
                <a:cubicBezTo>
                  <a:pt x="1079" y="26733"/>
                  <a:pt x="43413" y="378629"/>
                  <a:pt x="50821" y="424137"/>
                </a:cubicBezTo>
                <a:cubicBezTo>
                  <a:pt x="58229" y="469645"/>
                  <a:pt x="51879" y="341587"/>
                  <a:pt x="44471" y="274912"/>
                </a:cubicBezTo>
                <a:cubicBezTo>
                  <a:pt x="37063" y="208237"/>
                  <a:pt x="-1037" y="-23009"/>
                  <a:pt x="21" y="18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9B96C3B3-FADA-F1D9-4D6B-9F807FE71598}"/>
              </a:ext>
            </a:extLst>
          </p:cNvPr>
          <p:cNvSpPr/>
          <p:nvPr/>
        </p:nvSpPr>
        <p:spPr>
          <a:xfrm>
            <a:off x="3562350" y="10311179"/>
            <a:ext cx="802286" cy="74246"/>
          </a:xfrm>
          <a:custGeom>
            <a:avLst/>
            <a:gdLst>
              <a:gd name="connsiteX0" fmla="*/ 0 w 802286"/>
              <a:gd name="connsiteY0" fmla="*/ 74246 h 74246"/>
              <a:gd name="connsiteX1" fmla="*/ 793750 w 802286"/>
              <a:gd name="connsiteY1" fmla="*/ 1221 h 74246"/>
              <a:gd name="connsiteX2" fmla="*/ 441325 w 802286"/>
              <a:gd name="connsiteY2" fmla="*/ 26621 h 74246"/>
              <a:gd name="connsiteX3" fmla="*/ 0 w 802286"/>
              <a:gd name="connsiteY3" fmla="*/ 74246 h 7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86" h="74246">
                <a:moveTo>
                  <a:pt x="0" y="74246"/>
                </a:moveTo>
                <a:lnTo>
                  <a:pt x="793750" y="1221"/>
                </a:lnTo>
                <a:cubicBezTo>
                  <a:pt x="867304" y="-6717"/>
                  <a:pt x="441325" y="26621"/>
                  <a:pt x="441325" y="26621"/>
                </a:cubicBezTo>
                <a:lnTo>
                  <a:pt x="0" y="7424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8B51D5C6-67EE-309F-13DC-DD361E4E629E}"/>
              </a:ext>
            </a:extLst>
          </p:cNvPr>
          <p:cNvSpPr/>
          <p:nvPr/>
        </p:nvSpPr>
        <p:spPr>
          <a:xfrm>
            <a:off x="5598134" y="7407275"/>
            <a:ext cx="558191" cy="479305"/>
          </a:xfrm>
          <a:custGeom>
            <a:avLst/>
            <a:gdLst>
              <a:gd name="connsiteX0" fmla="*/ 558191 w 558191"/>
              <a:gd name="connsiteY0" fmla="*/ 0 h 479305"/>
              <a:gd name="connsiteX1" fmla="*/ 8916 w 558191"/>
              <a:gd name="connsiteY1" fmla="*/ 469900 h 479305"/>
              <a:gd name="connsiteX2" fmla="*/ 212116 w 558191"/>
              <a:gd name="connsiteY2" fmla="*/ 317500 h 479305"/>
              <a:gd name="connsiteX3" fmla="*/ 132741 w 558191"/>
              <a:gd name="connsiteY3" fmla="*/ 358775 h 479305"/>
              <a:gd name="connsiteX4" fmla="*/ 326416 w 558191"/>
              <a:gd name="connsiteY4" fmla="*/ 180975 h 479305"/>
              <a:gd name="connsiteX5" fmla="*/ 275616 w 558191"/>
              <a:gd name="connsiteY5" fmla="*/ 225425 h 479305"/>
              <a:gd name="connsiteX6" fmla="*/ 558191 w 558191"/>
              <a:gd name="connsiteY6" fmla="*/ 0 h 47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91" h="479305">
                <a:moveTo>
                  <a:pt x="558191" y="0"/>
                </a:moveTo>
                <a:lnTo>
                  <a:pt x="8916" y="469900"/>
                </a:lnTo>
                <a:cubicBezTo>
                  <a:pt x="-48763" y="522817"/>
                  <a:pt x="191479" y="336021"/>
                  <a:pt x="212116" y="317500"/>
                </a:cubicBezTo>
                <a:cubicBezTo>
                  <a:pt x="232753" y="298979"/>
                  <a:pt x="113691" y="381529"/>
                  <a:pt x="132741" y="358775"/>
                </a:cubicBezTo>
                <a:cubicBezTo>
                  <a:pt x="151791" y="336021"/>
                  <a:pt x="302604" y="203200"/>
                  <a:pt x="326416" y="180975"/>
                </a:cubicBezTo>
                <a:cubicBezTo>
                  <a:pt x="350228" y="158750"/>
                  <a:pt x="275616" y="225425"/>
                  <a:pt x="275616" y="225425"/>
                </a:cubicBezTo>
                <a:lnTo>
                  <a:pt x="558191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5BB6E6C8-26A0-6860-5DE9-06C16C4103A1}"/>
              </a:ext>
            </a:extLst>
          </p:cNvPr>
          <p:cNvSpPr/>
          <p:nvPr/>
        </p:nvSpPr>
        <p:spPr>
          <a:xfrm>
            <a:off x="5564713" y="7797799"/>
            <a:ext cx="348868" cy="295281"/>
          </a:xfrm>
          <a:custGeom>
            <a:avLst/>
            <a:gdLst>
              <a:gd name="connsiteX0" fmla="*/ 67737 w 348868"/>
              <a:gd name="connsiteY0" fmla="*/ 1 h 295281"/>
              <a:gd name="connsiteX1" fmla="*/ 29637 w 348868"/>
              <a:gd name="connsiteY1" fmla="*/ 187326 h 295281"/>
              <a:gd name="connsiteX2" fmla="*/ 48687 w 348868"/>
              <a:gd name="connsiteY2" fmla="*/ 247651 h 295281"/>
              <a:gd name="connsiteX3" fmla="*/ 347137 w 348868"/>
              <a:gd name="connsiteY3" fmla="*/ 196851 h 295281"/>
              <a:gd name="connsiteX4" fmla="*/ 166162 w 348868"/>
              <a:gd name="connsiteY4" fmla="*/ 244476 h 295281"/>
              <a:gd name="connsiteX5" fmla="*/ 55037 w 348868"/>
              <a:gd name="connsiteY5" fmla="*/ 295276 h 295281"/>
              <a:gd name="connsiteX6" fmla="*/ 124887 w 348868"/>
              <a:gd name="connsiteY6" fmla="*/ 241301 h 295281"/>
              <a:gd name="connsiteX7" fmla="*/ 13762 w 348868"/>
              <a:gd name="connsiteY7" fmla="*/ 219076 h 295281"/>
              <a:gd name="connsiteX8" fmla="*/ 1062 w 348868"/>
              <a:gd name="connsiteY8" fmla="*/ 120651 h 295281"/>
              <a:gd name="connsiteX9" fmla="*/ 7412 w 348868"/>
              <a:gd name="connsiteY9" fmla="*/ 190501 h 295281"/>
              <a:gd name="connsiteX10" fmla="*/ 67737 w 348868"/>
              <a:gd name="connsiteY10" fmla="*/ 1 h 29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868" h="295281">
                <a:moveTo>
                  <a:pt x="67737" y="1"/>
                </a:moveTo>
                <a:cubicBezTo>
                  <a:pt x="71441" y="-528"/>
                  <a:pt x="32812" y="146051"/>
                  <a:pt x="29637" y="187326"/>
                </a:cubicBezTo>
                <a:cubicBezTo>
                  <a:pt x="26462" y="228601"/>
                  <a:pt x="-4230" y="246064"/>
                  <a:pt x="48687" y="247651"/>
                </a:cubicBezTo>
                <a:cubicBezTo>
                  <a:pt x="101604" y="249238"/>
                  <a:pt x="327558" y="197380"/>
                  <a:pt x="347137" y="196851"/>
                </a:cubicBezTo>
                <a:cubicBezTo>
                  <a:pt x="366716" y="196322"/>
                  <a:pt x="214845" y="228072"/>
                  <a:pt x="166162" y="244476"/>
                </a:cubicBezTo>
                <a:cubicBezTo>
                  <a:pt x="117479" y="260880"/>
                  <a:pt x="61916" y="295805"/>
                  <a:pt x="55037" y="295276"/>
                </a:cubicBezTo>
                <a:cubicBezTo>
                  <a:pt x="48158" y="294747"/>
                  <a:pt x="131766" y="254001"/>
                  <a:pt x="124887" y="241301"/>
                </a:cubicBezTo>
                <a:cubicBezTo>
                  <a:pt x="118008" y="228601"/>
                  <a:pt x="34399" y="239184"/>
                  <a:pt x="13762" y="219076"/>
                </a:cubicBezTo>
                <a:cubicBezTo>
                  <a:pt x="-6875" y="198968"/>
                  <a:pt x="2120" y="125413"/>
                  <a:pt x="1062" y="120651"/>
                </a:cubicBezTo>
                <a:cubicBezTo>
                  <a:pt x="4" y="115889"/>
                  <a:pt x="-2113" y="209551"/>
                  <a:pt x="7412" y="190501"/>
                </a:cubicBezTo>
                <a:cubicBezTo>
                  <a:pt x="16937" y="171451"/>
                  <a:pt x="64033" y="530"/>
                  <a:pt x="67737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7C1F00A2-5B82-AF6E-0B83-F692D23A0DD7}"/>
              </a:ext>
            </a:extLst>
          </p:cNvPr>
          <p:cNvSpPr/>
          <p:nvPr/>
        </p:nvSpPr>
        <p:spPr>
          <a:xfrm>
            <a:off x="5660937" y="8068156"/>
            <a:ext cx="233061" cy="188442"/>
          </a:xfrm>
          <a:custGeom>
            <a:avLst/>
            <a:gdLst>
              <a:gd name="connsiteX0" fmla="*/ 88 w 233061"/>
              <a:gd name="connsiteY0" fmla="*/ 21744 h 188442"/>
              <a:gd name="connsiteX1" fmla="*/ 101688 w 233061"/>
              <a:gd name="connsiteY1" fmla="*/ 104294 h 188442"/>
              <a:gd name="connsiteX2" fmla="*/ 15963 w 233061"/>
              <a:gd name="connsiteY2" fmla="*/ 180494 h 188442"/>
              <a:gd name="connsiteX3" fmla="*/ 225513 w 233061"/>
              <a:gd name="connsiteY3" fmla="*/ 28094 h 188442"/>
              <a:gd name="connsiteX4" fmla="*/ 187413 w 233061"/>
              <a:gd name="connsiteY4" fmla="*/ 2694 h 188442"/>
              <a:gd name="connsiteX5" fmla="*/ 193763 w 233061"/>
              <a:gd name="connsiteY5" fmla="*/ 63019 h 188442"/>
              <a:gd name="connsiteX6" fmla="*/ 31838 w 233061"/>
              <a:gd name="connsiteY6" fmla="*/ 186844 h 188442"/>
              <a:gd name="connsiteX7" fmla="*/ 82638 w 233061"/>
              <a:gd name="connsiteY7" fmla="*/ 126519 h 188442"/>
              <a:gd name="connsiteX8" fmla="*/ 88 w 233061"/>
              <a:gd name="connsiteY8" fmla="*/ 21744 h 18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61" h="188442">
                <a:moveTo>
                  <a:pt x="88" y="21744"/>
                </a:moveTo>
                <a:cubicBezTo>
                  <a:pt x="3263" y="18040"/>
                  <a:pt x="99042" y="77836"/>
                  <a:pt x="101688" y="104294"/>
                </a:cubicBezTo>
                <a:cubicBezTo>
                  <a:pt x="104334" y="130752"/>
                  <a:pt x="-4674" y="193194"/>
                  <a:pt x="15963" y="180494"/>
                </a:cubicBezTo>
                <a:cubicBezTo>
                  <a:pt x="36600" y="167794"/>
                  <a:pt x="196938" y="57727"/>
                  <a:pt x="225513" y="28094"/>
                </a:cubicBezTo>
                <a:cubicBezTo>
                  <a:pt x="254088" y="-1539"/>
                  <a:pt x="192705" y="-3127"/>
                  <a:pt x="187413" y="2694"/>
                </a:cubicBezTo>
                <a:cubicBezTo>
                  <a:pt x="182121" y="8515"/>
                  <a:pt x="219692" y="32327"/>
                  <a:pt x="193763" y="63019"/>
                </a:cubicBezTo>
                <a:cubicBezTo>
                  <a:pt x="167834" y="93711"/>
                  <a:pt x="50359" y="176261"/>
                  <a:pt x="31838" y="186844"/>
                </a:cubicBezTo>
                <a:cubicBezTo>
                  <a:pt x="13317" y="197427"/>
                  <a:pt x="85284" y="152977"/>
                  <a:pt x="82638" y="126519"/>
                </a:cubicBezTo>
                <a:cubicBezTo>
                  <a:pt x="79992" y="100061"/>
                  <a:pt x="-3087" y="25448"/>
                  <a:pt x="88" y="217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57D0DEF6-2441-2CEA-8473-6E9015ADCD7C}"/>
              </a:ext>
            </a:extLst>
          </p:cNvPr>
          <p:cNvSpPr/>
          <p:nvPr/>
        </p:nvSpPr>
        <p:spPr>
          <a:xfrm>
            <a:off x="5364771" y="8217163"/>
            <a:ext cx="345734" cy="505354"/>
          </a:xfrm>
          <a:custGeom>
            <a:avLst/>
            <a:gdLst>
              <a:gd name="connsiteX0" fmla="*/ 343879 w 345734"/>
              <a:gd name="connsiteY0" fmla="*/ 2912 h 505354"/>
              <a:gd name="connsiteX1" fmla="*/ 112104 w 345734"/>
              <a:gd name="connsiteY1" fmla="*/ 288662 h 505354"/>
              <a:gd name="connsiteX2" fmla="*/ 131154 w 345734"/>
              <a:gd name="connsiteY2" fmla="*/ 256912 h 505354"/>
              <a:gd name="connsiteX3" fmla="*/ 979 w 345734"/>
              <a:gd name="connsiteY3" fmla="*/ 504562 h 505354"/>
              <a:gd name="connsiteX4" fmla="*/ 210529 w 345734"/>
              <a:gd name="connsiteY4" fmla="*/ 161662 h 505354"/>
              <a:gd name="connsiteX5" fmla="*/ 343879 w 345734"/>
              <a:gd name="connsiteY5" fmla="*/ 2912 h 50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734" h="505354">
                <a:moveTo>
                  <a:pt x="343879" y="2912"/>
                </a:moveTo>
                <a:cubicBezTo>
                  <a:pt x="327475" y="24079"/>
                  <a:pt x="147558" y="246329"/>
                  <a:pt x="112104" y="288662"/>
                </a:cubicBezTo>
                <a:cubicBezTo>
                  <a:pt x="76650" y="330995"/>
                  <a:pt x="149675" y="220929"/>
                  <a:pt x="131154" y="256912"/>
                </a:cubicBezTo>
                <a:cubicBezTo>
                  <a:pt x="112633" y="292895"/>
                  <a:pt x="-12250" y="520437"/>
                  <a:pt x="979" y="504562"/>
                </a:cubicBezTo>
                <a:cubicBezTo>
                  <a:pt x="14208" y="488687"/>
                  <a:pt x="157083" y="243154"/>
                  <a:pt x="210529" y="161662"/>
                </a:cubicBezTo>
                <a:cubicBezTo>
                  <a:pt x="263975" y="80170"/>
                  <a:pt x="360283" y="-18255"/>
                  <a:pt x="343879" y="29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CC3C7495-225E-CFB3-BF5A-FCD7E840C052}"/>
              </a:ext>
            </a:extLst>
          </p:cNvPr>
          <p:cNvSpPr/>
          <p:nvPr/>
        </p:nvSpPr>
        <p:spPr>
          <a:xfrm>
            <a:off x="5372012" y="8161220"/>
            <a:ext cx="483583" cy="528979"/>
          </a:xfrm>
          <a:custGeom>
            <a:avLst/>
            <a:gdLst>
              <a:gd name="connsiteX0" fmla="*/ 482688 w 483583"/>
              <a:gd name="connsiteY0" fmla="*/ 1705 h 528979"/>
              <a:gd name="connsiteX1" fmla="*/ 114388 w 483583"/>
              <a:gd name="connsiteY1" fmla="*/ 246180 h 528979"/>
              <a:gd name="connsiteX2" fmla="*/ 203288 w 483583"/>
              <a:gd name="connsiteY2" fmla="*/ 160455 h 528979"/>
              <a:gd name="connsiteX3" fmla="*/ 88 w 483583"/>
              <a:gd name="connsiteY3" fmla="*/ 528755 h 528979"/>
              <a:gd name="connsiteX4" fmla="*/ 231863 w 483583"/>
              <a:gd name="connsiteY4" fmla="*/ 100130 h 528979"/>
              <a:gd name="connsiteX5" fmla="*/ 219163 w 483583"/>
              <a:gd name="connsiteY5" fmla="*/ 135055 h 528979"/>
              <a:gd name="connsiteX6" fmla="*/ 482688 w 483583"/>
              <a:gd name="connsiteY6" fmla="*/ 1705 h 5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583" h="528979">
                <a:moveTo>
                  <a:pt x="482688" y="1705"/>
                </a:moveTo>
                <a:cubicBezTo>
                  <a:pt x="465225" y="20226"/>
                  <a:pt x="160955" y="219722"/>
                  <a:pt x="114388" y="246180"/>
                </a:cubicBezTo>
                <a:cubicBezTo>
                  <a:pt x="67821" y="272638"/>
                  <a:pt x="222338" y="113359"/>
                  <a:pt x="203288" y="160455"/>
                </a:cubicBezTo>
                <a:cubicBezTo>
                  <a:pt x="184238" y="207551"/>
                  <a:pt x="-4675" y="538809"/>
                  <a:pt x="88" y="528755"/>
                </a:cubicBezTo>
                <a:cubicBezTo>
                  <a:pt x="4850" y="518701"/>
                  <a:pt x="195350" y="165747"/>
                  <a:pt x="231863" y="100130"/>
                </a:cubicBezTo>
                <a:cubicBezTo>
                  <a:pt x="268375" y="34513"/>
                  <a:pt x="181592" y="148813"/>
                  <a:pt x="219163" y="135055"/>
                </a:cubicBezTo>
                <a:cubicBezTo>
                  <a:pt x="256734" y="121297"/>
                  <a:pt x="500151" y="-16816"/>
                  <a:pt x="482688" y="1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2D6461C1-0ABC-B812-6E0D-6B72F67DF9F9}"/>
              </a:ext>
            </a:extLst>
          </p:cNvPr>
          <p:cNvSpPr/>
          <p:nvPr/>
        </p:nvSpPr>
        <p:spPr>
          <a:xfrm>
            <a:off x="5168767" y="8630441"/>
            <a:ext cx="332327" cy="504034"/>
          </a:xfrm>
          <a:custGeom>
            <a:avLst/>
            <a:gdLst>
              <a:gd name="connsiteX0" fmla="*/ 330333 w 332327"/>
              <a:gd name="connsiteY0" fmla="*/ 2384 h 504034"/>
              <a:gd name="connsiteX1" fmla="*/ 9658 w 332327"/>
              <a:gd name="connsiteY1" fmla="*/ 243684 h 504034"/>
              <a:gd name="connsiteX2" fmla="*/ 82683 w 332327"/>
              <a:gd name="connsiteY2" fmla="*/ 215109 h 504034"/>
              <a:gd name="connsiteX3" fmla="*/ 73158 w 332327"/>
              <a:gd name="connsiteY3" fmla="*/ 265909 h 504034"/>
              <a:gd name="connsiteX4" fmla="*/ 95383 w 332327"/>
              <a:gd name="connsiteY4" fmla="*/ 421484 h 504034"/>
              <a:gd name="connsiteX5" fmla="*/ 66808 w 332327"/>
              <a:gd name="connsiteY5" fmla="*/ 164309 h 504034"/>
              <a:gd name="connsiteX6" fmla="*/ 16008 w 332327"/>
              <a:gd name="connsiteY6" fmla="*/ 504034 h 504034"/>
              <a:gd name="connsiteX7" fmla="*/ 85858 w 332327"/>
              <a:gd name="connsiteY7" fmla="*/ 164309 h 504034"/>
              <a:gd name="connsiteX8" fmla="*/ 146183 w 332327"/>
              <a:gd name="connsiteY8" fmla="*/ 75409 h 504034"/>
              <a:gd name="connsiteX9" fmla="*/ 146183 w 332327"/>
              <a:gd name="connsiteY9" fmla="*/ 116684 h 504034"/>
              <a:gd name="connsiteX10" fmla="*/ 330333 w 332327"/>
              <a:gd name="connsiteY10" fmla="*/ 2384 h 5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327" h="504034">
                <a:moveTo>
                  <a:pt x="330333" y="2384"/>
                </a:moveTo>
                <a:cubicBezTo>
                  <a:pt x="307579" y="23551"/>
                  <a:pt x="50933" y="208230"/>
                  <a:pt x="9658" y="243684"/>
                </a:cubicBezTo>
                <a:cubicBezTo>
                  <a:pt x="-31617" y="279138"/>
                  <a:pt x="72100" y="211405"/>
                  <a:pt x="82683" y="215109"/>
                </a:cubicBezTo>
                <a:cubicBezTo>
                  <a:pt x="93266" y="218813"/>
                  <a:pt x="71041" y="231513"/>
                  <a:pt x="73158" y="265909"/>
                </a:cubicBezTo>
                <a:cubicBezTo>
                  <a:pt x="75275" y="300305"/>
                  <a:pt x="96441" y="438417"/>
                  <a:pt x="95383" y="421484"/>
                </a:cubicBezTo>
                <a:cubicBezTo>
                  <a:pt x="94325" y="404551"/>
                  <a:pt x="80037" y="150551"/>
                  <a:pt x="66808" y="164309"/>
                </a:cubicBezTo>
                <a:cubicBezTo>
                  <a:pt x="53579" y="178067"/>
                  <a:pt x="12833" y="504034"/>
                  <a:pt x="16008" y="504034"/>
                </a:cubicBezTo>
                <a:cubicBezTo>
                  <a:pt x="19183" y="504034"/>
                  <a:pt x="64162" y="235746"/>
                  <a:pt x="85858" y="164309"/>
                </a:cubicBezTo>
                <a:cubicBezTo>
                  <a:pt x="107554" y="92872"/>
                  <a:pt x="136129" y="83346"/>
                  <a:pt x="146183" y="75409"/>
                </a:cubicBezTo>
                <a:cubicBezTo>
                  <a:pt x="156237" y="67472"/>
                  <a:pt x="118137" y="125680"/>
                  <a:pt x="146183" y="116684"/>
                </a:cubicBezTo>
                <a:cubicBezTo>
                  <a:pt x="174229" y="107688"/>
                  <a:pt x="353087" y="-18783"/>
                  <a:pt x="330333" y="2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CD8328D5-2888-697C-6986-F39D2EC1CCC7}"/>
              </a:ext>
            </a:extLst>
          </p:cNvPr>
          <p:cNvSpPr/>
          <p:nvPr/>
        </p:nvSpPr>
        <p:spPr>
          <a:xfrm>
            <a:off x="4403717" y="9076632"/>
            <a:ext cx="819391" cy="1210494"/>
          </a:xfrm>
          <a:custGeom>
            <a:avLst/>
            <a:gdLst>
              <a:gd name="connsiteX0" fmla="*/ 819158 w 819391"/>
              <a:gd name="connsiteY0" fmla="*/ 693 h 1210494"/>
              <a:gd name="connsiteX1" fmla="*/ 625483 w 819391"/>
              <a:gd name="connsiteY1" fmla="*/ 149918 h 1210494"/>
              <a:gd name="connsiteX2" fmla="*/ 650883 w 819391"/>
              <a:gd name="connsiteY2" fmla="*/ 140393 h 1210494"/>
              <a:gd name="connsiteX3" fmla="*/ 428633 w 819391"/>
              <a:gd name="connsiteY3" fmla="*/ 502343 h 1210494"/>
              <a:gd name="connsiteX4" fmla="*/ 441333 w 819391"/>
              <a:gd name="connsiteY4" fmla="*/ 508693 h 1210494"/>
              <a:gd name="connsiteX5" fmla="*/ 8 w 819391"/>
              <a:gd name="connsiteY5" fmla="*/ 1210368 h 1210494"/>
              <a:gd name="connsiteX6" fmla="*/ 454033 w 819391"/>
              <a:gd name="connsiteY6" fmla="*/ 448368 h 1210494"/>
              <a:gd name="connsiteX7" fmla="*/ 714383 w 819391"/>
              <a:gd name="connsiteY7" fmla="*/ 80068 h 1210494"/>
              <a:gd name="connsiteX8" fmla="*/ 666758 w 819391"/>
              <a:gd name="connsiteY8" fmla="*/ 92768 h 1210494"/>
              <a:gd name="connsiteX9" fmla="*/ 819158 w 819391"/>
              <a:gd name="connsiteY9" fmla="*/ 693 h 12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91" h="1210494">
                <a:moveTo>
                  <a:pt x="819158" y="693"/>
                </a:moveTo>
                <a:cubicBezTo>
                  <a:pt x="812279" y="10218"/>
                  <a:pt x="653529" y="126635"/>
                  <a:pt x="625483" y="149918"/>
                </a:cubicBezTo>
                <a:cubicBezTo>
                  <a:pt x="597437" y="173201"/>
                  <a:pt x="683691" y="81656"/>
                  <a:pt x="650883" y="140393"/>
                </a:cubicBezTo>
                <a:cubicBezTo>
                  <a:pt x="618075" y="199130"/>
                  <a:pt x="463558" y="440960"/>
                  <a:pt x="428633" y="502343"/>
                </a:cubicBezTo>
                <a:cubicBezTo>
                  <a:pt x="393708" y="563726"/>
                  <a:pt x="512770" y="390689"/>
                  <a:pt x="441333" y="508693"/>
                </a:cubicBezTo>
                <a:cubicBezTo>
                  <a:pt x="369896" y="626697"/>
                  <a:pt x="-2109" y="1220422"/>
                  <a:pt x="8" y="1210368"/>
                </a:cubicBezTo>
                <a:cubicBezTo>
                  <a:pt x="2125" y="1200314"/>
                  <a:pt x="334970" y="636751"/>
                  <a:pt x="454033" y="448368"/>
                </a:cubicBezTo>
                <a:cubicBezTo>
                  <a:pt x="573095" y="259985"/>
                  <a:pt x="678929" y="139335"/>
                  <a:pt x="714383" y="80068"/>
                </a:cubicBezTo>
                <a:cubicBezTo>
                  <a:pt x="749837" y="20801"/>
                  <a:pt x="654587" y="102822"/>
                  <a:pt x="666758" y="92768"/>
                </a:cubicBezTo>
                <a:cubicBezTo>
                  <a:pt x="678929" y="82714"/>
                  <a:pt x="826037" y="-8832"/>
                  <a:pt x="819158" y="6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B74DB24C-7B9C-0623-35E1-351781FE40FD}"/>
              </a:ext>
            </a:extLst>
          </p:cNvPr>
          <p:cNvSpPr/>
          <p:nvPr/>
        </p:nvSpPr>
        <p:spPr>
          <a:xfrm>
            <a:off x="5627675" y="8924902"/>
            <a:ext cx="671238" cy="1660526"/>
          </a:xfrm>
          <a:custGeom>
            <a:avLst/>
            <a:gdLst>
              <a:gd name="connsiteX0" fmla="*/ 662000 w 671238"/>
              <a:gd name="connsiteY0" fmla="*/ 25423 h 1660526"/>
              <a:gd name="connsiteX1" fmla="*/ 322275 w 671238"/>
              <a:gd name="connsiteY1" fmla="*/ 825523 h 1660526"/>
              <a:gd name="connsiteX2" fmla="*/ 325450 w 671238"/>
              <a:gd name="connsiteY2" fmla="*/ 708048 h 1660526"/>
              <a:gd name="connsiteX3" fmla="*/ 284175 w 671238"/>
              <a:gd name="connsiteY3" fmla="*/ 1019198 h 1660526"/>
              <a:gd name="connsiteX4" fmla="*/ 274650 w 671238"/>
              <a:gd name="connsiteY4" fmla="*/ 882673 h 1660526"/>
              <a:gd name="connsiteX5" fmla="*/ 157175 w 671238"/>
              <a:gd name="connsiteY5" fmla="*/ 1162073 h 1660526"/>
              <a:gd name="connsiteX6" fmla="*/ 201625 w 671238"/>
              <a:gd name="connsiteY6" fmla="*/ 1035073 h 1660526"/>
              <a:gd name="connsiteX7" fmla="*/ 1600 w 671238"/>
              <a:gd name="connsiteY7" fmla="*/ 1657373 h 1660526"/>
              <a:gd name="connsiteX8" fmla="*/ 328625 w 671238"/>
              <a:gd name="connsiteY8" fmla="*/ 727098 h 1660526"/>
              <a:gd name="connsiteX9" fmla="*/ 325450 w 671238"/>
              <a:gd name="connsiteY9" fmla="*/ 781073 h 1660526"/>
              <a:gd name="connsiteX10" fmla="*/ 554050 w 671238"/>
              <a:gd name="connsiteY10" fmla="*/ 250848 h 1660526"/>
              <a:gd name="connsiteX11" fmla="*/ 662000 w 671238"/>
              <a:gd name="connsiteY11" fmla="*/ 25423 h 16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1238" h="1660526">
                <a:moveTo>
                  <a:pt x="662000" y="25423"/>
                </a:moveTo>
                <a:cubicBezTo>
                  <a:pt x="623371" y="121202"/>
                  <a:pt x="378367" y="711752"/>
                  <a:pt x="322275" y="825523"/>
                </a:cubicBezTo>
                <a:cubicBezTo>
                  <a:pt x="266183" y="939294"/>
                  <a:pt x="331800" y="675769"/>
                  <a:pt x="325450" y="708048"/>
                </a:cubicBezTo>
                <a:cubicBezTo>
                  <a:pt x="319100" y="740327"/>
                  <a:pt x="292642" y="990094"/>
                  <a:pt x="284175" y="1019198"/>
                </a:cubicBezTo>
                <a:cubicBezTo>
                  <a:pt x="275708" y="1048302"/>
                  <a:pt x="295817" y="858861"/>
                  <a:pt x="274650" y="882673"/>
                </a:cubicBezTo>
                <a:cubicBezTo>
                  <a:pt x="253483" y="906486"/>
                  <a:pt x="169346" y="1136673"/>
                  <a:pt x="157175" y="1162073"/>
                </a:cubicBezTo>
                <a:cubicBezTo>
                  <a:pt x="145004" y="1187473"/>
                  <a:pt x="227554" y="952523"/>
                  <a:pt x="201625" y="1035073"/>
                </a:cubicBezTo>
                <a:cubicBezTo>
                  <a:pt x="175696" y="1117623"/>
                  <a:pt x="-19567" y="1708702"/>
                  <a:pt x="1600" y="1657373"/>
                </a:cubicBezTo>
                <a:cubicBezTo>
                  <a:pt x="22767" y="1606044"/>
                  <a:pt x="274650" y="873148"/>
                  <a:pt x="328625" y="727098"/>
                </a:cubicBezTo>
                <a:cubicBezTo>
                  <a:pt x="382600" y="581048"/>
                  <a:pt x="287879" y="860448"/>
                  <a:pt x="325450" y="781073"/>
                </a:cubicBezTo>
                <a:cubicBezTo>
                  <a:pt x="363021" y="701698"/>
                  <a:pt x="499017" y="375202"/>
                  <a:pt x="554050" y="250848"/>
                </a:cubicBezTo>
                <a:cubicBezTo>
                  <a:pt x="609083" y="126494"/>
                  <a:pt x="700629" y="-70356"/>
                  <a:pt x="662000" y="254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732A7432-A996-9301-6872-37FA0AC1F546}"/>
              </a:ext>
            </a:extLst>
          </p:cNvPr>
          <p:cNvSpPr/>
          <p:nvPr/>
        </p:nvSpPr>
        <p:spPr>
          <a:xfrm>
            <a:off x="5554492" y="10356594"/>
            <a:ext cx="92061" cy="525653"/>
          </a:xfrm>
          <a:custGeom>
            <a:avLst/>
            <a:gdLst>
              <a:gd name="connsiteX0" fmla="*/ 90658 w 92061"/>
              <a:gd name="connsiteY0" fmla="*/ 3431 h 525653"/>
              <a:gd name="connsiteX1" fmla="*/ 4933 w 92061"/>
              <a:gd name="connsiteY1" fmla="*/ 505081 h 525653"/>
              <a:gd name="connsiteX2" fmla="*/ 17633 w 92061"/>
              <a:gd name="connsiteY2" fmla="*/ 413006 h 525653"/>
              <a:gd name="connsiteX3" fmla="*/ 77958 w 92061"/>
              <a:gd name="connsiteY3" fmla="*/ 263781 h 525653"/>
              <a:gd name="connsiteX4" fmla="*/ 58908 w 92061"/>
              <a:gd name="connsiteY4" fmla="*/ 282831 h 525653"/>
              <a:gd name="connsiteX5" fmla="*/ 90658 w 92061"/>
              <a:gd name="connsiteY5" fmla="*/ 3431 h 52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61" h="525653">
                <a:moveTo>
                  <a:pt x="90658" y="3431"/>
                </a:moveTo>
                <a:cubicBezTo>
                  <a:pt x="81662" y="40473"/>
                  <a:pt x="17104" y="436819"/>
                  <a:pt x="4933" y="505081"/>
                </a:cubicBezTo>
                <a:cubicBezTo>
                  <a:pt x="-7238" y="573344"/>
                  <a:pt x="5462" y="453223"/>
                  <a:pt x="17633" y="413006"/>
                </a:cubicBezTo>
                <a:cubicBezTo>
                  <a:pt x="29804" y="372789"/>
                  <a:pt x="71079" y="285477"/>
                  <a:pt x="77958" y="263781"/>
                </a:cubicBezTo>
                <a:cubicBezTo>
                  <a:pt x="84837" y="242085"/>
                  <a:pt x="55204" y="325164"/>
                  <a:pt x="58908" y="282831"/>
                </a:cubicBezTo>
                <a:cubicBezTo>
                  <a:pt x="62612" y="240498"/>
                  <a:pt x="99654" y="-33611"/>
                  <a:pt x="90658" y="34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68E2D23C-F9AB-7DD2-236B-CCD0ED883607}"/>
              </a:ext>
            </a:extLst>
          </p:cNvPr>
          <p:cNvSpPr/>
          <p:nvPr/>
        </p:nvSpPr>
        <p:spPr>
          <a:xfrm>
            <a:off x="4930609" y="10604391"/>
            <a:ext cx="638456" cy="268616"/>
          </a:xfrm>
          <a:custGeom>
            <a:avLst/>
            <a:gdLst>
              <a:gd name="connsiteX0" fmla="*/ 166 w 638456"/>
              <a:gd name="connsiteY0" fmla="*/ 109 h 268616"/>
              <a:gd name="connsiteX1" fmla="*/ 435141 w 638456"/>
              <a:gd name="connsiteY1" fmla="*/ 193784 h 268616"/>
              <a:gd name="connsiteX2" fmla="*/ 403391 w 638456"/>
              <a:gd name="connsiteY2" fmla="*/ 165209 h 268616"/>
              <a:gd name="connsiteX3" fmla="*/ 635166 w 638456"/>
              <a:gd name="connsiteY3" fmla="*/ 266809 h 268616"/>
              <a:gd name="connsiteX4" fmla="*/ 539916 w 638456"/>
              <a:gd name="connsiteY4" fmla="*/ 225534 h 268616"/>
              <a:gd name="connsiteX5" fmla="*/ 539916 w 638456"/>
              <a:gd name="connsiteY5" fmla="*/ 165209 h 268616"/>
              <a:gd name="connsiteX6" fmla="*/ 565316 w 638456"/>
              <a:gd name="connsiteY6" fmla="*/ 41384 h 268616"/>
              <a:gd name="connsiteX7" fmla="*/ 498641 w 638456"/>
              <a:gd name="connsiteY7" fmla="*/ 196959 h 268616"/>
              <a:gd name="connsiteX8" fmla="*/ 222416 w 638456"/>
              <a:gd name="connsiteY8" fmla="*/ 108059 h 268616"/>
              <a:gd name="connsiteX9" fmla="*/ 381166 w 638456"/>
              <a:gd name="connsiteY9" fmla="*/ 165209 h 268616"/>
              <a:gd name="connsiteX10" fmla="*/ 166 w 638456"/>
              <a:gd name="connsiteY10" fmla="*/ 109 h 2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56" h="268616">
                <a:moveTo>
                  <a:pt x="166" y="109"/>
                </a:moveTo>
                <a:cubicBezTo>
                  <a:pt x="9162" y="4871"/>
                  <a:pt x="367937" y="166267"/>
                  <a:pt x="435141" y="193784"/>
                </a:cubicBezTo>
                <a:cubicBezTo>
                  <a:pt x="502345" y="221301"/>
                  <a:pt x="370054" y="153038"/>
                  <a:pt x="403391" y="165209"/>
                </a:cubicBezTo>
                <a:cubicBezTo>
                  <a:pt x="436728" y="177380"/>
                  <a:pt x="635166" y="266809"/>
                  <a:pt x="635166" y="266809"/>
                </a:cubicBezTo>
                <a:cubicBezTo>
                  <a:pt x="657920" y="276863"/>
                  <a:pt x="555791" y="242467"/>
                  <a:pt x="539916" y="225534"/>
                </a:cubicBezTo>
                <a:cubicBezTo>
                  <a:pt x="524041" y="208601"/>
                  <a:pt x="535683" y="195901"/>
                  <a:pt x="539916" y="165209"/>
                </a:cubicBezTo>
                <a:cubicBezTo>
                  <a:pt x="544149" y="134517"/>
                  <a:pt x="572195" y="36092"/>
                  <a:pt x="565316" y="41384"/>
                </a:cubicBezTo>
                <a:cubicBezTo>
                  <a:pt x="558437" y="46676"/>
                  <a:pt x="555791" y="185847"/>
                  <a:pt x="498641" y="196959"/>
                </a:cubicBezTo>
                <a:cubicBezTo>
                  <a:pt x="441491" y="208072"/>
                  <a:pt x="241995" y="113351"/>
                  <a:pt x="222416" y="108059"/>
                </a:cubicBezTo>
                <a:cubicBezTo>
                  <a:pt x="202837" y="102767"/>
                  <a:pt x="412916" y="182671"/>
                  <a:pt x="381166" y="165209"/>
                </a:cubicBezTo>
                <a:cubicBezTo>
                  <a:pt x="349416" y="147747"/>
                  <a:pt x="-8830" y="-4653"/>
                  <a:pt x="166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75C96F67-EBBB-16D9-E50A-F97916D9FE63}"/>
              </a:ext>
            </a:extLst>
          </p:cNvPr>
          <p:cNvSpPr/>
          <p:nvPr/>
        </p:nvSpPr>
        <p:spPr>
          <a:xfrm>
            <a:off x="4962438" y="10747363"/>
            <a:ext cx="582159" cy="188142"/>
          </a:xfrm>
          <a:custGeom>
            <a:avLst/>
            <a:gdLst>
              <a:gd name="connsiteX0" fmla="*/ 581112 w 582159"/>
              <a:gd name="connsiteY0" fmla="*/ 28587 h 188142"/>
              <a:gd name="connsiteX1" fmla="*/ 546187 w 582159"/>
              <a:gd name="connsiteY1" fmla="*/ 155587 h 188142"/>
              <a:gd name="connsiteX2" fmla="*/ 562062 w 582159"/>
              <a:gd name="connsiteY2" fmla="*/ 174637 h 188142"/>
              <a:gd name="connsiteX3" fmla="*/ 339812 w 582159"/>
              <a:gd name="connsiteY3" fmla="*/ 123837 h 188142"/>
              <a:gd name="connsiteX4" fmla="*/ 517612 w 582159"/>
              <a:gd name="connsiteY4" fmla="*/ 187337 h 188142"/>
              <a:gd name="connsiteX5" fmla="*/ 87 w 582159"/>
              <a:gd name="connsiteY5" fmla="*/ 12 h 188142"/>
              <a:gd name="connsiteX6" fmla="*/ 476337 w 582159"/>
              <a:gd name="connsiteY6" fmla="*/ 177812 h 188142"/>
              <a:gd name="connsiteX7" fmla="*/ 498562 w 582159"/>
              <a:gd name="connsiteY7" fmla="*/ 152412 h 188142"/>
              <a:gd name="connsiteX8" fmla="*/ 581112 w 582159"/>
              <a:gd name="connsiteY8" fmla="*/ 28587 h 1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159" h="188142">
                <a:moveTo>
                  <a:pt x="581112" y="28587"/>
                </a:moveTo>
                <a:cubicBezTo>
                  <a:pt x="589050" y="29116"/>
                  <a:pt x="549362" y="131245"/>
                  <a:pt x="546187" y="155587"/>
                </a:cubicBezTo>
                <a:cubicBezTo>
                  <a:pt x="543012" y="179929"/>
                  <a:pt x="596458" y="179929"/>
                  <a:pt x="562062" y="174637"/>
                </a:cubicBezTo>
                <a:cubicBezTo>
                  <a:pt x="527666" y="169345"/>
                  <a:pt x="347220" y="121720"/>
                  <a:pt x="339812" y="123837"/>
                </a:cubicBezTo>
                <a:cubicBezTo>
                  <a:pt x="332404" y="125954"/>
                  <a:pt x="517612" y="187337"/>
                  <a:pt x="517612" y="187337"/>
                </a:cubicBezTo>
                <a:lnTo>
                  <a:pt x="87" y="12"/>
                </a:lnTo>
                <a:cubicBezTo>
                  <a:pt x="-6792" y="-1575"/>
                  <a:pt x="393258" y="152412"/>
                  <a:pt x="476337" y="177812"/>
                </a:cubicBezTo>
                <a:cubicBezTo>
                  <a:pt x="559416" y="203212"/>
                  <a:pt x="483216" y="176754"/>
                  <a:pt x="498562" y="152412"/>
                </a:cubicBezTo>
                <a:cubicBezTo>
                  <a:pt x="513908" y="128070"/>
                  <a:pt x="573174" y="28058"/>
                  <a:pt x="581112" y="285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4B2A7005-0582-88F8-DD4D-3885EF1F088E}"/>
              </a:ext>
            </a:extLst>
          </p:cNvPr>
          <p:cNvSpPr/>
          <p:nvPr/>
        </p:nvSpPr>
        <p:spPr>
          <a:xfrm>
            <a:off x="4352193" y="10280605"/>
            <a:ext cx="588107" cy="298617"/>
          </a:xfrm>
          <a:custGeom>
            <a:avLst/>
            <a:gdLst>
              <a:gd name="connsiteX0" fmla="*/ 732 w 588107"/>
              <a:gd name="connsiteY0" fmla="*/ 38145 h 298617"/>
              <a:gd name="connsiteX1" fmla="*/ 238857 w 588107"/>
              <a:gd name="connsiteY1" fmla="*/ 45 h 298617"/>
              <a:gd name="connsiteX2" fmla="*/ 134082 w 588107"/>
              <a:gd name="connsiteY2" fmla="*/ 31795 h 298617"/>
              <a:gd name="connsiteX3" fmla="*/ 181707 w 588107"/>
              <a:gd name="connsiteY3" fmla="*/ 92120 h 298617"/>
              <a:gd name="connsiteX4" fmla="*/ 588107 w 588107"/>
              <a:gd name="connsiteY4" fmla="*/ 298495 h 298617"/>
              <a:gd name="connsiteX5" fmla="*/ 178532 w 588107"/>
              <a:gd name="connsiteY5" fmla="*/ 60370 h 298617"/>
              <a:gd name="connsiteX6" fmla="*/ 732 w 588107"/>
              <a:gd name="connsiteY6" fmla="*/ 38145 h 2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107" h="298617">
                <a:moveTo>
                  <a:pt x="732" y="38145"/>
                </a:moveTo>
                <a:cubicBezTo>
                  <a:pt x="10786" y="28091"/>
                  <a:pt x="216632" y="1103"/>
                  <a:pt x="238857" y="45"/>
                </a:cubicBezTo>
                <a:cubicBezTo>
                  <a:pt x="261082" y="-1013"/>
                  <a:pt x="143607" y="16449"/>
                  <a:pt x="134082" y="31795"/>
                </a:cubicBezTo>
                <a:cubicBezTo>
                  <a:pt x="124557" y="47141"/>
                  <a:pt x="106036" y="47670"/>
                  <a:pt x="181707" y="92120"/>
                </a:cubicBezTo>
                <a:cubicBezTo>
                  <a:pt x="257378" y="136570"/>
                  <a:pt x="588636" y="303787"/>
                  <a:pt x="588107" y="298495"/>
                </a:cubicBezTo>
                <a:cubicBezTo>
                  <a:pt x="587578" y="293203"/>
                  <a:pt x="271136" y="106407"/>
                  <a:pt x="178532" y="60370"/>
                </a:cubicBezTo>
                <a:cubicBezTo>
                  <a:pt x="85928" y="14333"/>
                  <a:pt x="-9322" y="48199"/>
                  <a:pt x="732" y="381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8C8791DE-0A58-083D-0739-F23A7FA82E50}"/>
              </a:ext>
            </a:extLst>
          </p:cNvPr>
          <p:cNvSpPr/>
          <p:nvPr/>
        </p:nvSpPr>
        <p:spPr>
          <a:xfrm>
            <a:off x="6376441" y="6363077"/>
            <a:ext cx="948873" cy="2178149"/>
          </a:xfrm>
          <a:custGeom>
            <a:avLst/>
            <a:gdLst>
              <a:gd name="connsiteX0" fmla="*/ 928820 w 948873"/>
              <a:gd name="connsiteY0" fmla="*/ 37723 h 2178149"/>
              <a:gd name="connsiteX1" fmla="*/ 4481 w 948873"/>
              <a:gd name="connsiteY1" fmla="*/ 2164697 h 2178149"/>
              <a:gd name="connsiteX2" fmla="*/ 590889 w 948873"/>
              <a:gd name="connsiteY2" fmla="*/ 902427 h 2178149"/>
              <a:gd name="connsiteX3" fmla="*/ 928820 w 948873"/>
              <a:gd name="connsiteY3" fmla="*/ 37723 h 217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873" h="2178149">
                <a:moveTo>
                  <a:pt x="928820" y="37723"/>
                </a:moveTo>
                <a:cubicBezTo>
                  <a:pt x="831085" y="248101"/>
                  <a:pt x="60803" y="2020580"/>
                  <a:pt x="4481" y="2164697"/>
                </a:cubicBezTo>
                <a:cubicBezTo>
                  <a:pt x="-51841" y="2308814"/>
                  <a:pt x="438489" y="1255266"/>
                  <a:pt x="590889" y="902427"/>
                </a:cubicBezTo>
                <a:cubicBezTo>
                  <a:pt x="743289" y="549588"/>
                  <a:pt x="1026555" y="-172655"/>
                  <a:pt x="928820" y="377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273C797C-5FD5-A191-76C0-CC04D4543DA5}"/>
              </a:ext>
            </a:extLst>
          </p:cNvPr>
          <p:cNvSpPr/>
          <p:nvPr/>
        </p:nvSpPr>
        <p:spPr>
          <a:xfrm>
            <a:off x="7119278" y="5757106"/>
            <a:ext cx="1060652" cy="1113192"/>
          </a:xfrm>
          <a:custGeom>
            <a:avLst/>
            <a:gdLst>
              <a:gd name="connsiteX0" fmla="*/ 1057313 w 1060652"/>
              <a:gd name="connsiteY0" fmla="*/ 3172 h 1113192"/>
              <a:gd name="connsiteX1" fmla="*/ 549313 w 1060652"/>
              <a:gd name="connsiteY1" fmla="*/ 224042 h 1113192"/>
              <a:gd name="connsiteX2" fmla="*/ 765765 w 1060652"/>
              <a:gd name="connsiteY2" fmla="*/ 109190 h 1113192"/>
              <a:gd name="connsiteX3" fmla="*/ 200339 w 1060652"/>
              <a:gd name="connsiteY3" fmla="*/ 634859 h 1113192"/>
              <a:gd name="connsiteX4" fmla="*/ 262183 w 1060652"/>
              <a:gd name="connsiteY4" fmla="*/ 564181 h 1113192"/>
              <a:gd name="connsiteX5" fmla="*/ 1557 w 1060652"/>
              <a:gd name="connsiteY5" fmla="*/ 1111937 h 1113192"/>
              <a:gd name="connsiteX6" fmla="*/ 403539 w 1060652"/>
              <a:gd name="connsiteY6" fmla="*/ 387485 h 1113192"/>
              <a:gd name="connsiteX7" fmla="*/ 385870 w 1060652"/>
              <a:gd name="connsiteY7" fmla="*/ 431659 h 1113192"/>
              <a:gd name="connsiteX8" fmla="*/ 840861 w 1060652"/>
              <a:gd name="connsiteY8" fmla="*/ 56181 h 1113192"/>
              <a:gd name="connsiteX9" fmla="*/ 774600 w 1060652"/>
              <a:gd name="connsiteY9" fmla="*/ 91520 h 1113192"/>
              <a:gd name="connsiteX10" fmla="*/ 1057313 w 1060652"/>
              <a:gd name="connsiteY10" fmla="*/ 3172 h 111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0652" h="1113192">
                <a:moveTo>
                  <a:pt x="1057313" y="3172"/>
                </a:moveTo>
                <a:cubicBezTo>
                  <a:pt x="1019765" y="25259"/>
                  <a:pt x="597904" y="206372"/>
                  <a:pt x="549313" y="224042"/>
                </a:cubicBezTo>
                <a:cubicBezTo>
                  <a:pt x="500722" y="241712"/>
                  <a:pt x="823927" y="40721"/>
                  <a:pt x="765765" y="109190"/>
                </a:cubicBezTo>
                <a:cubicBezTo>
                  <a:pt x="707603" y="177660"/>
                  <a:pt x="284269" y="559027"/>
                  <a:pt x="200339" y="634859"/>
                </a:cubicBezTo>
                <a:cubicBezTo>
                  <a:pt x="116409" y="710691"/>
                  <a:pt x="295313" y="484668"/>
                  <a:pt x="262183" y="564181"/>
                </a:cubicBezTo>
                <a:cubicBezTo>
                  <a:pt x="229053" y="643694"/>
                  <a:pt x="-22002" y="1141386"/>
                  <a:pt x="1557" y="1111937"/>
                </a:cubicBezTo>
                <a:cubicBezTo>
                  <a:pt x="25116" y="1082488"/>
                  <a:pt x="339487" y="500865"/>
                  <a:pt x="403539" y="387485"/>
                </a:cubicBezTo>
                <a:cubicBezTo>
                  <a:pt x="467591" y="274105"/>
                  <a:pt x="312983" y="486876"/>
                  <a:pt x="385870" y="431659"/>
                </a:cubicBezTo>
                <a:cubicBezTo>
                  <a:pt x="458757" y="376442"/>
                  <a:pt x="776073" y="112871"/>
                  <a:pt x="840861" y="56181"/>
                </a:cubicBezTo>
                <a:cubicBezTo>
                  <a:pt x="905649" y="-509"/>
                  <a:pt x="745151" y="101827"/>
                  <a:pt x="774600" y="91520"/>
                </a:cubicBezTo>
                <a:cubicBezTo>
                  <a:pt x="804049" y="81213"/>
                  <a:pt x="1094861" y="-18915"/>
                  <a:pt x="1057313" y="3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D72E26F9-2C21-30F0-E65A-8E11E5417EF7}"/>
              </a:ext>
            </a:extLst>
          </p:cNvPr>
          <p:cNvSpPr/>
          <p:nvPr/>
        </p:nvSpPr>
        <p:spPr>
          <a:xfrm>
            <a:off x="8145670" y="5723950"/>
            <a:ext cx="1268537" cy="854551"/>
          </a:xfrm>
          <a:custGeom>
            <a:avLst/>
            <a:gdLst>
              <a:gd name="connsiteX0" fmla="*/ 0 w 1268537"/>
              <a:gd name="connsiteY0" fmla="*/ 14241 h 854551"/>
              <a:gd name="connsiteX1" fmla="*/ 569843 w 1268537"/>
              <a:gd name="connsiteY1" fmla="*/ 84920 h 854551"/>
              <a:gd name="connsiteX2" fmla="*/ 561008 w 1268537"/>
              <a:gd name="connsiteY2" fmla="*/ 76085 h 854551"/>
              <a:gd name="connsiteX3" fmla="*/ 764208 w 1268537"/>
              <a:gd name="connsiteY3" fmla="*/ 230693 h 854551"/>
              <a:gd name="connsiteX4" fmla="*/ 1104347 w 1268537"/>
              <a:gd name="connsiteY4" fmla="*/ 575250 h 854551"/>
              <a:gd name="connsiteX5" fmla="*/ 1104347 w 1268537"/>
              <a:gd name="connsiteY5" fmla="*/ 566415 h 854551"/>
              <a:gd name="connsiteX6" fmla="*/ 1267791 w 1268537"/>
              <a:gd name="connsiteY6" fmla="*/ 853546 h 854551"/>
              <a:gd name="connsiteX7" fmla="*/ 1029252 w 1268537"/>
              <a:gd name="connsiteY7" fmla="*/ 451563 h 854551"/>
              <a:gd name="connsiteX8" fmla="*/ 1016000 w 1268537"/>
              <a:gd name="connsiteY8" fmla="*/ 455980 h 854551"/>
              <a:gd name="connsiteX9" fmla="*/ 675860 w 1268537"/>
              <a:gd name="connsiteY9" fmla="*/ 107007 h 854551"/>
              <a:gd name="connsiteX10" fmla="*/ 764208 w 1268537"/>
              <a:gd name="connsiteY10" fmla="*/ 164433 h 854551"/>
              <a:gd name="connsiteX11" fmla="*/ 287130 w 1268537"/>
              <a:gd name="connsiteY11" fmla="*/ 989 h 854551"/>
              <a:gd name="connsiteX12" fmla="*/ 490330 w 1268537"/>
              <a:gd name="connsiteY12" fmla="*/ 93754 h 854551"/>
              <a:gd name="connsiteX13" fmla="*/ 0 w 1268537"/>
              <a:gd name="connsiteY13" fmla="*/ 14241 h 8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8537" h="854551">
                <a:moveTo>
                  <a:pt x="0" y="14241"/>
                </a:moveTo>
                <a:cubicBezTo>
                  <a:pt x="13252" y="12769"/>
                  <a:pt x="569843" y="84920"/>
                  <a:pt x="569843" y="84920"/>
                </a:cubicBezTo>
                <a:cubicBezTo>
                  <a:pt x="663344" y="95227"/>
                  <a:pt x="528614" y="51790"/>
                  <a:pt x="561008" y="76085"/>
                </a:cubicBezTo>
                <a:cubicBezTo>
                  <a:pt x="593402" y="100380"/>
                  <a:pt x="673652" y="147499"/>
                  <a:pt x="764208" y="230693"/>
                </a:cubicBezTo>
                <a:cubicBezTo>
                  <a:pt x="854764" y="313887"/>
                  <a:pt x="1047657" y="519297"/>
                  <a:pt x="1104347" y="575250"/>
                </a:cubicBezTo>
                <a:cubicBezTo>
                  <a:pt x="1161037" y="631203"/>
                  <a:pt x="1077106" y="520032"/>
                  <a:pt x="1104347" y="566415"/>
                </a:cubicBezTo>
                <a:cubicBezTo>
                  <a:pt x="1131588" y="612798"/>
                  <a:pt x="1280307" y="872688"/>
                  <a:pt x="1267791" y="853546"/>
                </a:cubicBezTo>
                <a:cubicBezTo>
                  <a:pt x="1255275" y="834404"/>
                  <a:pt x="1071217" y="517824"/>
                  <a:pt x="1029252" y="451563"/>
                </a:cubicBezTo>
                <a:cubicBezTo>
                  <a:pt x="987287" y="385302"/>
                  <a:pt x="1074899" y="513406"/>
                  <a:pt x="1016000" y="455980"/>
                </a:cubicBezTo>
                <a:cubicBezTo>
                  <a:pt x="957101" y="398554"/>
                  <a:pt x="717825" y="155598"/>
                  <a:pt x="675860" y="107007"/>
                </a:cubicBezTo>
                <a:cubicBezTo>
                  <a:pt x="633895" y="58416"/>
                  <a:pt x="828996" y="182103"/>
                  <a:pt x="764208" y="164433"/>
                </a:cubicBezTo>
                <a:cubicBezTo>
                  <a:pt x="699420" y="146763"/>
                  <a:pt x="332776" y="12769"/>
                  <a:pt x="287130" y="989"/>
                </a:cubicBezTo>
                <a:cubicBezTo>
                  <a:pt x="241484" y="-10791"/>
                  <a:pt x="536713" y="86392"/>
                  <a:pt x="490330" y="93754"/>
                </a:cubicBezTo>
                <a:lnTo>
                  <a:pt x="0" y="142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01F90A19-B683-3087-3325-A36411E639E7}"/>
              </a:ext>
            </a:extLst>
          </p:cNvPr>
          <p:cNvSpPr/>
          <p:nvPr/>
        </p:nvSpPr>
        <p:spPr>
          <a:xfrm>
            <a:off x="9333403" y="6391674"/>
            <a:ext cx="115423" cy="504019"/>
          </a:xfrm>
          <a:custGeom>
            <a:avLst/>
            <a:gdLst>
              <a:gd name="connsiteX0" fmla="*/ 40301 w 115423"/>
              <a:gd name="connsiteY0" fmla="*/ 291 h 504019"/>
              <a:gd name="connsiteX1" fmla="*/ 18214 w 115423"/>
              <a:gd name="connsiteY1" fmla="*/ 446448 h 504019"/>
              <a:gd name="connsiteX2" fmla="*/ 40301 w 115423"/>
              <a:gd name="connsiteY2" fmla="*/ 278587 h 504019"/>
              <a:gd name="connsiteX3" fmla="*/ 115397 w 115423"/>
              <a:gd name="connsiteY3" fmla="*/ 503874 h 504019"/>
              <a:gd name="connsiteX4" fmla="*/ 31467 w 115423"/>
              <a:gd name="connsiteY4" fmla="*/ 238830 h 504019"/>
              <a:gd name="connsiteX5" fmla="*/ 545 w 115423"/>
              <a:gd name="connsiteY5" fmla="*/ 375769 h 504019"/>
              <a:gd name="connsiteX6" fmla="*/ 40301 w 115423"/>
              <a:gd name="connsiteY6" fmla="*/ 291 h 5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23" h="504019">
                <a:moveTo>
                  <a:pt x="40301" y="291"/>
                </a:moveTo>
                <a:cubicBezTo>
                  <a:pt x="43246" y="12071"/>
                  <a:pt x="18214" y="400065"/>
                  <a:pt x="18214" y="446448"/>
                </a:cubicBezTo>
                <a:cubicBezTo>
                  <a:pt x="18214" y="492831"/>
                  <a:pt x="24104" y="269016"/>
                  <a:pt x="40301" y="278587"/>
                </a:cubicBezTo>
                <a:cubicBezTo>
                  <a:pt x="56498" y="288158"/>
                  <a:pt x="116869" y="510500"/>
                  <a:pt x="115397" y="503874"/>
                </a:cubicBezTo>
                <a:cubicBezTo>
                  <a:pt x="113925" y="497248"/>
                  <a:pt x="50609" y="260181"/>
                  <a:pt x="31467" y="238830"/>
                </a:cubicBezTo>
                <a:cubicBezTo>
                  <a:pt x="12325" y="217479"/>
                  <a:pt x="-3136" y="414053"/>
                  <a:pt x="545" y="375769"/>
                </a:cubicBezTo>
                <a:cubicBezTo>
                  <a:pt x="4226" y="337485"/>
                  <a:pt x="37356" y="-11489"/>
                  <a:pt x="40301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D200BFDD-7C1C-43F0-D1E1-639712694906}"/>
              </a:ext>
            </a:extLst>
          </p:cNvPr>
          <p:cNvSpPr/>
          <p:nvPr/>
        </p:nvSpPr>
        <p:spPr>
          <a:xfrm>
            <a:off x="8768336" y="6810701"/>
            <a:ext cx="676050" cy="1875691"/>
          </a:xfrm>
          <a:custGeom>
            <a:avLst/>
            <a:gdLst>
              <a:gd name="connsiteX0" fmla="*/ 676047 w 676050"/>
              <a:gd name="connsiteY0" fmla="*/ 916 h 1875691"/>
              <a:gd name="connsiteX1" fmla="*/ 525855 w 676050"/>
              <a:gd name="connsiteY1" fmla="*/ 614934 h 1875691"/>
              <a:gd name="connsiteX2" fmla="*/ 521438 w 676050"/>
              <a:gd name="connsiteY2" fmla="*/ 632603 h 1875691"/>
              <a:gd name="connsiteX3" fmla="*/ 494934 w 676050"/>
              <a:gd name="connsiteY3" fmla="*/ 902064 h 1875691"/>
              <a:gd name="connsiteX4" fmla="*/ 486099 w 676050"/>
              <a:gd name="connsiteY4" fmla="*/ 645856 h 1875691"/>
              <a:gd name="connsiteX5" fmla="*/ 433090 w 676050"/>
              <a:gd name="connsiteY5" fmla="*/ 1008082 h 1875691"/>
              <a:gd name="connsiteX6" fmla="*/ 186 w 676050"/>
              <a:gd name="connsiteY6" fmla="*/ 1873890 h 1875691"/>
              <a:gd name="connsiteX7" fmla="*/ 490516 w 676050"/>
              <a:gd name="connsiteY7" fmla="*/ 756290 h 1875691"/>
              <a:gd name="connsiteX8" fmla="*/ 380081 w 676050"/>
              <a:gd name="connsiteY8" fmla="*/ 1109682 h 1875691"/>
              <a:gd name="connsiteX9" fmla="*/ 415421 w 676050"/>
              <a:gd name="connsiteY9" fmla="*/ 955073 h 1875691"/>
              <a:gd name="connsiteX10" fmla="*/ 534690 w 676050"/>
              <a:gd name="connsiteY10" fmla="*/ 504499 h 1875691"/>
              <a:gd name="connsiteX11" fmla="*/ 481681 w 676050"/>
              <a:gd name="connsiteY11" fmla="*/ 645856 h 1875691"/>
              <a:gd name="connsiteX12" fmla="*/ 525855 w 676050"/>
              <a:gd name="connsiteY12" fmla="*/ 363142 h 1875691"/>
              <a:gd name="connsiteX13" fmla="*/ 530273 w 676050"/>
              <a:gd name="connsiteY13" fmla="*/ 473577 h 1875691"/>
              <a:gd name="connsiteX14" fmla="*/ 676047 w 676050"/>
              <a:gd name="connsiteY14" fmla="*/ 916 h 187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050" h="1875691">
                <a:moveTo>
                  <a:pt x="676047" y="916"/>
                </a:moveTo>
                <a:cubicBezTo>
                  <a:pt x="675311" y="24475"/>
                  <a:pt x="525855" y="614934"/>
                  <a:pt x="525855" y="614934"/>
                </a:cubicBezTo>
                <a:cubicBezTo>
                  <a:pt x="500087" y="720215"/>
                  <a:pt x="526591" y="584748"/>
                  <a:pt x="521438" y="632603"/>
                </a:cubicBezTo>
                <a:cubicBezTo>
                  <a:pt x="516285" y="680458"/>
                  <a:pt x="500824" y="899855"/>
                  <a:pt x="494934" y="902064"/>
                </a:cubicBezTo>
                <a:cubicBezTo>
                  <a:pt x="489044" y="904273"/>
                  <a:pt x="496406" y="628186"/>
                  <a:pt x="486099" y="645856"/>
                </a:cubicBezTo>
                <a:cubicBezTo>
                  <a:pt x="475792" y="663526"/>
                  <a:pt x="514075" y="803410"/>
                  <a:pt x="433090" y="1008082"/>
                </a:cubicBezTo>
                <a:cubicBezTo>
                  <a:pt x="352105" y="1212754"/>
                  <a:pt x="-9385" y="1915855"/>
                  <a:pt x="186" y="1873890"/>
                </a:cubicBezTo>
                <a:cubicBezTo>
                  <a:pt x="9757" y="1831925"/>
                  <a:pt x="427200" y="883658"/>
                  <a:pt x="490516" y="756290"/>
                </a:cubicBezTo>
                <a:cubicBezTo>
                  <a:pt x="553832" y="628922"/>
                  <a:pt x="392597" y="1076551"/>
                  <a:pt x="380081" y="1109682"/>
                </a:cubicBezTo>
                <a:cubicBezTo>
                  <a:pt x="367565" y="1142813"/>
                  <a:pt x="389653" y="1055937"/>
                  <a:pt x="415421" y="955073"/>
                </a:cubicBezTo>
                <a:cubicBezTo>
                  <a:pt x="441189" y="854209"/>
                  <a:pt x="523647" y="556035"/>
                  <a:pt x="534690" y="504499"/>
                </a:cubicBezTo>
                <a:cubicBezTo>
                  <a:pt x="545733" y="452963"/>
                  <a:pt x="483153" y="669415"/>
                  <a:pt x="481681" y="645856"/>
                </a:cubicBezTo>
                <a:cubicBezTo>
                  <a:pt x="480209" y="622297"/>
                  <a:pt x="517756" y="391855"/>
                  <a:pt x="525855" y="363142"/>
                </a:cubicBezTo>
                <a:cubicBezTo>
                  <a:pt x="533954" y="334429"/>
                  <a:pt x="503769" y="531739"/>
                  <a:pt x="530273" y="473577"/>
                </a:cubicBezTo>
                <a:cubicBezTo>
                  <a:pt x="556777" y="415415"/>
                  <a:pt x="676783" y="-22643"/>
                  <a:pt x="676047" y="9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CC2D046D-F429-4478-42A4-4535EBAB583A}"/>
              </a:ext>
            </a:extLst>
          </p:cNvPr>
          <p:cNvSpPr/>
          <p:nvPr/>
        </p:nvSpPr>
        <p:spPr>
          <a:xfrm>
            <a:off x="8481385" y="8584094"/>
            <a:ext cx="323788" cy="502645"/>
          </a:xfrm>
          <a:custGeom>
            <a:avLst/>
            <a:gdLst>
              <a:gd name="connsiteX0" fmla="*/ 291554 w 323788"/>
              <a:gd name="connsiteY0" fmla="*/ 34236 h 502645"/>
              <a:gd name="connsiteX1" fmla="*/ 6 w 323788"/>
              <a:gd name="connsiteY1" fmla="*/ 502480 h 502645"/>
              <a:gd name="connsiteX2" fmla="*/ 282719 w 323788"/>
              <a:gd name="connsiteY2" fmla="*/ 87245 h 502645"/>
              <a:gd name="connsiteX3" fmla="*/ 291554 w 323788"/>
              <a:gd name="connsiteY3" fmla="*/ 34236 h 5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788" h="502645">
                <a:moveTo>
                  <a:pt x="291554" y="34236"/>
                </a:moveTo>
                <a:cubicBezTo>
                  <a:pt x="244435" y="103442"/>
                  <a:pt x="1478" y="493645"/>
                  <a:pt x="6" y="502480"/>
                </a:cubicBezTo>
                <a:cubicBezTo>
                  <a:pt x="-1467" y="511315"/>
                  <a:pt x="232655" y="164549"/>
                  <a:pt x="282719" y="87245"/>
                </a:cubicBezTo>
                <a:cubicBezTo>
                  <a:pt x="332783" y="9941"/>
                  <a:pt x="338673" y="-34970"/>
                  <a:pt x="291554" y="342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D8047AB2-5B0F-F9D9-E3E8-C2478E7D86BA}"/>
              </a:ext>
            </a:extLst>
          </p:cNvPr>
          <p:cNvSpPr/>
          <p:nvPr/>
        </p:nvSpPr>
        <p:spPr>
          <a:xfrm>
            <a:off x="8471691" y="8905509"/>
            <a:ext cx="89274" cy="2023642"/>
          </a:xfrm>
          <a:custGeom>
            <a:avLst/>
            <a:gdLst>
              <a:gd name="connsiteX0" fmla="*/ 89213 w 89274"/>
              <a:gd name="connsiteY0" fmla="*/ 4369 h 2023642"/>
              <a:gd name="connsiteX1" fmla="*/ 18535 w 89274"/>
              <a:gd name="connsiteY1" fmla="*/ 1002700 h 2023642"/>
              <a:gd name="connsiteX2" fmla="*/ 866 w 89274"/>
              <a:gd name="connsiteY2" fmla="*/ 870178 h 2023642"/>
              <a:gd name="connsiteX3" fmla="*/ 5283 w 89274"/>
              <a:gd name="connsiteY3" fmla="*/ 2023117 h 2023642"/>
              <a:gd name="connsiteX4" fmla="*/ 27370 w 89274"/>
              <a:gd name="connsiteY4" fmla="*/ 1020369 h 2023642"/>
              <a:gd name="connsiteX5" fmla="*/ 31787 w 89274"/>
              <a:gd name="connsiteY5" fmla="*/ 1117552 h 2023642"/>
              <a:gd name="connsiteX6" fmla="*/ 40622 w 89274"/>
              <a:gd name="connsiteY6" fmla="*/ 322421 h 2023642"/>
              <a:gd name="connsiteX7" fmla="*/ 5283 w 89274"/>
              <a:gd name="connsiteY7" fmla="*/ 627221 h 2023642"/>
              <a:gd name="connsiteX8" fmla="*/ 89213 w 89274"/>
              <a:gd name="connsiteY8" fmla="*/ 4369 h 202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274" h="2023642">
                <a:moveTo>
                  <a:pt x="89213" y="4369"/>
                </a:moveTo>
                <a:cubicBezTo>
                  <a:pt x="91422" y="66949"/>
                  <a:pt x="33259" y="858399"/>
                  <a:pt x="18535" y="1002700"/>
                </a:cubicBezTo>
                <a:cubicBezTo>
                  <a:pt x="3811" y="1147001"/>
                  <a:pt x="3075" y="700109"/>
                  <a:pt x="866" y="870178"/>
                </a:cubicBezTo>
                <a:cubicBezTo>
                  <a:pt x="-1343" y="1040247"/>
                  <a:pt x="866" y="1998085"/>
                  <a:pt x="5283" y="2023117"/>
                </a:cubicBezTo>
                <a:cubicBezTo>
                  <a:pt x="9700" y="2048149"/>
                  <a:pt x="22953" y="1171297"/>
                  <a:pt x="27370" y="1020369"/>
                </a:cubicBezTo>
                <a:cubicBezTo>
                  <a:pt x="31787" y="869442"/>
                  <a:pt x="29578" y="1233877"/>
                  <a:pt x="31787" y="1117552"/>
                </a:cubicBezTo>
                <a:cubicBezTo>
                  <a:pt x="33996" y="1001227"/>
                  <a:pt x="45039" y="404143"/>
                  <a:pt x="40622" y="322421"/>
                </a:cubicBezTo>
                <a:cubicBezTo>
                  <a:pt x="36205" y="240699"/>
                  <a:pt x="-1343" y="683174"/>
                  <a:pt x="5283" y="627221"/>
                </a:cubicBezTo>
                <a:cubicBezTo>
                  <a:pt x="11909" y="571268"/>
                  <a:pt x="87004" y="-58211"/>
                  <a:pt x="89213" y="43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305DC2FA-9157-8044-8072-4854DD4D4A14}"/>
              </a:ext>
            </a:extLst>
          </p:cNvPr>
          <p:cNvSpPr/>
          <p:nvPr/>
        </p:nvSpPr>
        <p:spPr>
          <a:xfrm>
            <a:off x="6943330" y="10009808"/>
            <a:ext cx="1577684" cy="1008025"/>
          </a:xfrm>
          <a:custGeom>
            <a:avLst/>
            <a:gdLst>
              <a:gd name="connsiteX0" fmla="*/ 809 w 1577684"/>
              <a:gd name="connsiteY0" fmla="*/ 1 h 1008025"/>
              <a:gd name="connsiteX1" fmla="*/ 314444 w 1577684"/>
              <a:gd name="connsiteY1" fmla="*/ 335722 h 1008025"/>
              <a:gd name="connsiteX2" fmla="*/ 327696 w 1577684"/>
              <a:gd name="connsiteY2" fmla="*/ 331305 h 1008025"/>
              <a:gd name="connsiteX3" fmla="*/ 539731 w 1577684"/>
              <a:gd name="connsiteY3" fmla="*/ 640522 h 1008025"/>
              <a:gd name="connsiteX4" fmla="*/ 526479 w 1577684"/>
              <a:gd name="connsiteY4" fmla="*/ 618435 h 1008025"/>
              <a:gd name="connsiteX5" fmla="*/ 826861 w 1577684"/>
              <a:gd name="connsiteY5" fmla="*/ 861392 h 1008025"/>
              <a:gd name="connsiteX6" fmla="*/ 795940 w 1577684"/>
              <a:gd name="connsiteY6" fmla="*/ 839305 h 1008025"/>
              <a:gd name="connsiteX7" fmla="*/ 1348113 w 1577684"/>
              <a:gd name="connsiteY7" fmla="*/ 985079 h 1008025"/>
              <a:gd name="connsiteX8" fmla="*/ 1374618 w 1577684"/>
              <a:gd name="connsiteY8" fmla="*/ 993914 h 1008025"/>
              <a:gd name="connsiteX9" fmla="*/ 1568983 w 1577684"/>
              <a:gd name="connsiteY9" fmla="*/ 856975 h 1008025"/>
              <a:gd name="connsiteX10" fmla="*/ 1542479 w 1577684"/>
              <a:gd name="connsiteY10" fmla="*/ 905566 h 1008025"/>
              <a:gd name="connsiteX11" fmla="*/ 1529227 w 1577684"/>
              <a:gd name="connsiteY11" fmla="*/ 737705 h 1008025"/>
              <a:gd name="connsiteX12" fmla="*/ 1555731 w 1577684"/>
              <a:gd name="connsiteY12" fmla="*/ 905566 h 1008025"/>
              <a:gd name="connsiteX13" fmla="*/ 1485053 w 1577684"/>
              <a:gd name="connsiteY13" fmla="*/ 971827 h 1008025"/>
              <a:gd name="connsiteX14" fmla="*/ 1471800 w 1577684"/>
              <a:gd name="connsiteY14" fmla="*/ 993914 h 1008025"/>
              <a:gd name="connsiteX15" fmla="*/ 1370200 w 1577684"/>
              <a:gd name="connsiteY15" fmla="*/ 1002749 h 1008025"/>
              <a:gd name="connsiteX16" fmla="*/ 1560148 w 1577684"/>
              <a:gd name="connsiteY16" fmla="*/ 909983 h 1008025"/>
              <a:gd name="connsiteX17" fmla="*/ 1308357 w 1577684"/>
              <a:gd name="connsiteY17" fmla="*/ 958575 h 1008025"/>
              <a:gd name="connsiteX18" fmla="*/ 791522 w 1577684"/>
              <a:gd name="connsiteY18" fmla="*/ 874644 h 1008025"/>
              <a:gd name="connsiteX19" fmla="*/ 848948 w 1577684"/>
              <a:gd name="connsiteY19" fmla="*/ 830470 h 1008025"/>
              <a:gd name="connsiteX20" fmla="*/ 526479 w 1577684"/>
              <a:gd name="connsiteY20" fmla="*/ 538922 h 1008025"/>
              <a:gd name="connsiteX21" fmla="*/ 742931 w 1577684"/>
              <a:gd name="connsiteY21" fmla="*/ 786296 h 1008025"/>
              <a:gd name="connsiteX22" fmla="*/ 389540 w 1577684"/>
              <a:gd name="connsiteY22" fmla="*/ 371062 h 1008025"/>
              <a:gd name="connsiteX23" fmla="*/ 345366 w 1577684"/>
              <a:gd name="connsiteY23" fmla="*/ 260627 h 1008025"/>
              <a:gd name="connsiteX24" fmla="*/ 420461 w 1577684"/>
              <a:gd name="connsiteY24" fmla="*/ 340140 h 1008025"/>
              <a:gd name="connsiteX25" fmla="*/ 809 w 1577684"/>
              <a:gd name="connsiteY25" fmla="*/ 1 h 10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77684" h="1008025">
                <a:moveTo>
                  <a:pt x="809" y="1"/>
                </a:moveTo>
                <a:cubicBezTo>
                  <a:pt x="-16860" y="-735"/>
                  <a:pt x="259963" y="280505"/>
                  <a:pt x="314444" y="335722"/>
                </a:cubicBezTo>
                <a:cubicBezTo>
                  <a:pt x="368925" y="390939"/>
                  <a:pt x="290148" y="280505"/>
                  <a:pt x="327696" y="331305"/>
                </a:cubicBezTo>
                <a:cubicBezTo>
                  <a:pt x="365244" y="382105"/>
                  <a:pt x="506601" y="592667"/>
                  <a:pt x="539731" y="640522"/>
                </a:cubicBezTo>
                <a:cubicBezTo>
                  <a:pt x="572861" y="688377"/>
                  <a:pt x="478624" y="581623"/>
                  <a:pt x="526479" y="618435"/>
                </a:cubicBezTo>
                <a:cubicBezTo>
                  <a:pt x="574334" y="655247"/>
                  <a:pt x="781951" y="824580"/>
                  <a:pt x="826861" y="861392"/>
                </a:cubicBezTo>
                <a:cubicBezTo>
                  <a:pt x="871771" y="898204"/>
                  <a:pt x="709065" y="818690"/>
                  <a:pt x="795940" y="839305"/>
                </a:cubicBezTo>
                <a:cubicBezTo>
                  <a:pt x="882815" y="859920"/>
                  <a:pt x="1251667" y="959311"/>
                  <a:pt x="1348113" y="985079"/>
                </a:cubicBezTo>
                <a:cubicBezTo>
                  <a:pt x="1444559" y="1010847"/>
                  <a:pt x="1337806" y="1015265"/>
                  <a:pt x="1374618" y="993914"/>
                </a:cubicBezTo>
                <a:cubicBezTo>
                  <a:pt x="1411430" y="972563"/>
                  <a:pt x="1541006" y="871700"/>
                  <a:pt x="1568983" y="856975"/>
                </a:cubicBezTo>
                <a:cubicBezTo>
                  <a:pt x="1596960" y="842250"/>
                  <a:pt x="1549105" y="925444"/>
                  <a:pt x="1542479" y="905566"/>
                </a:cubicBezTo>
                <a:cubicBezTo>
                  <a:pt x="1535853" y="885688"/>
                  <a:pt x="1527018" y="737705"/>
                  <a:pt x="1529227" y="737705"/>
                </a:cubicBezTo>
                <a:cubicBezTo>
                  <a:pt x="1531436" y="737705"/>
                  <a:pt x="1563093" y="866546"/>
                  <a:pt x="1555731" y="905566"/>
                </a:cubicBezTo>
                <a:cubicBezTo>
                  <a:pt x="1548369" y="944586"/>
                  <a:pt x="1499041" y="957102"/>
                  <a:pt x="1485053" y="971827"/>
                </a:cubicBezTo>
                <a:cubicBezTo>
                  <a:pt x="1471065" y="986552"/>
                  <a:pt x="1490942" y="988760"/>
                  <a:pt x="1471800" y="993914"/>
                </a:cubicBezTo>
                <a:cubicBezTo>
                  <a:pt x="1452658" y="999068"/>
                  <a:pt x="1355475" y="1016737"/>
                  <a:pt x="1370200" y="1002749"/>
                </a:cubicBezTo>
                <a:cubicBezTo>
                  <a:pt x="1384925" y="988761"/>
                  <a:pt x="1570455" y="917345"/>
                  <a:pt x="1560148" y="909983"/>
                </a:cubicBezTo>
                <a:cubicBezTo>
                  <a:pt x="1549841" y="902621"/>
                  <a:pt x="1436461" y="964465"/>
                  <a:pt x="1308357" y="958575"/>
                </a:cubicBezTo>
                <a:cubicBezTo>
                  <a:pt x="1180253" y="952685"/>
                  <a:pt x="868090" y="895995"/>
                  <a:pt x="791522" y="874644"/>
                </a:cubicBezTo>
                <a:cubicBezTo>
                  <a:pt x="714954" y="853293"/>
                  <a:pt x="893122" y="886424"/>
                  <a:pt x="848948" y="830470"/>
                </a:cubicBezTo>
                <a:cubicBezTo>
                  <a:pt x="804774" y="774516"/>
                  <a:pt x="544148" y="546284"/>
                  <a:pt x="526479" y="538922"/>
                </a:cubicBezTo>
                <a:cubicBezTo>
                  <a:pt x="508810" y="531560"/>
                  <a:pt x="765754" y="814272"/>
                  <a:pt x="742931" y="786296"/>
                </a:cubicBezTo>
                <a:cubicBezTo>
                  <a:pt x="720108" y="758320"/>
                  <a:pt x="455801" y="458674"/>
                  <a:pt x="389540" y="371062"/>
                </a:cubicBezTo>
                <a:cubicBezTo>
                  <a:pt x="323279" y="283451"/>
                  <a:pt x="340213" y="265781"/>
                  <a:pt x="345366" y="260627"/>
                </a:cubicBezTo>
                <a:cubicBezTo>
                  <a:pt x="350519" y="255473"/>
                  <a:pt x="474942" y="383578"/>
                  <a:pt x="420461" y="340140"/>
                </a:cubicBezTo>
                <a:cubicBezTo>
                  <a:pt x="365980" y="296702"/>
                  <a:pt x="18478" y="737"/>
                  <a:pt x="809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4E0A7C4D-6CEF-0D4E-7551-73E6FE9C4355}"/>
              </a:ext>
            </a:extLst>
          </p:cNvPr>
          <p:cNvSpPr/>
          <p:nvPr/>
        </p:nvSpPr>
        <p:spPr>
          <a:xfrm>
            <a:off x="1594667" y="9962745"/>
            <a:ext cx="1929515" cy="486422"/>
          </a:xfrm>
          <a:custGeom>
            <a:avLst/>
            <a:gdLst>
              <a:gd name="connsiteX0" fmla="*/ 13263 w 1929515"/>
              <a:gd name="connsiteY0" fmla="*/ 484385 h 486422"/>
              <a:gd name="connsiteX1" fmla="*/ 1263385 w 1929515"/>
              <a:gd name="connsiteY1" fmla="*/ 184003 h 486422"/>
              <a:gd name="connsiteX2" fmla="*/ 415246 w 1929515"/>
              <a:gd name="connsiteY2" fmla="*/ 334194 h 486422"/>
              <a:gd name="connsiteX3" fmla="*/ 1903907 w 1929515"/>
              <a:gd name="connsiteY3" fmla="*/ 2890 h 486422"/>
              <a:gd name="connsiteX4" fmla="*/ 1364985 w 1929515"/>
              <a:gd name="connsiteY4" fmla="*/ 170751 h 486422"/>
              <a:gd name="connsiteX5" fmla="*/ 1466585 w 1929515"/>
              <a:gd name="connsiteY5" fmla="*/ 130994 h 486422"/>
              <a:gd name="connsiteX6" fmla="*/ 437333 w 1929515"/>
              <a:gd name="connsiteY6" fmla="*/ 316525 h 486422"/>
              <a:gd name="connsiteX7" fmla="*/ 596359 w 1929515"/>
              <a:gd name="connsiteY7" fmla="*/ 316525 h 486422"/>
              <a:gd name="connsiteX8" fmla="*/ 13263 w 1929515"/>
              <a:gd name="connsiteY8" fmla="*/ 484385 h 48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515" h="486422">
                <a:moveTo>
                  <a:pt x="13263" y="484385"/>
                </a:moveTo>
                <a:cubicBezTo>
                  <a:pt x="124434" y="462298"/>
                  <a:pt x="1196388" y="209035"/>
                  <a:pt x="1263385" y="184003"/>
                </a:cubicBezTo>
                <a:cubicBezTo>
                  <a:pt x="1330382" y="158971"/>
                  <a:pt x="308492" y="364379"/>
                  <a:pt x="415246" y="334194"/>
                </a:cubicBezTo>
                <a:cubicBezTo>
                  <a:pt x="522000" y="304009"/>
                  <a:pt x="1745617" y="30130"/>
                  <a:pt x="1903907" y="2890"/>
                </a:cubicBezTo>
                <a:cubicBezTo>
                  <a:pt x="2062197" y="-24350"/>
                  <a:pt x="1437872" y="149400"/>
                  <a:pt x="1364985" y="170751"/>
                </a:cubicBezTo>
                <a:cubicBezTo>
                  <a:pt x="1292098" y="192102"/>
                  <a:pt x="1621194" y="106698"/>
                  <a:pt x="1466585" y="130994"/>
                </a:cubicBezTo>
                <a:cubicBezTo>
                  <a:pt x="1311976" y="155290"/>
                  <a:pt x="582371" y="285603"/>
                  <a:pt x="437333" y="316525"/>
                </a:cubicBezTo>
                <a:cubicBezTo>
                  <a:pt x="292295" y="347447"/>
                  <a:pt x="668510" y="290757"/>
                  <a:pt x="596359" y="316525"/>
                </a:cubicBezTo>
                <a:cubicBezTo>
                  <a:pt x="524208" y="342293"/>
                  <a:pt x="-97908" y="506472"/>
                  <a:pt x="13263" y="4843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49AEFCFE-48F8-7286-EF4E-897C04A0CCC9}"/>
              </a:ext>
            </a:extLst>
          </p:cNvPr>
          <p:cNvSpPr/>
          <p:nvPr/>
        </p:nvSpPr>
        <p:spPr>
          <a:xfrm>
            <a:off x="2783113" y="6853356"/>
            <a:ext cx="505016" cy="664493"/>
          </a:xfrm>
          <a:custGeom>
            <a:avLst/>
            <a:gdLst>
              <a:gd name="connsiteX0" fmla="*/ 499009 w 505016"/>
              <a:gd name="connsiteY0" fmla="*/ 660627 h 664493"/>
              <a:gd name="connsiteX1" fmla="*/ 4261 w 505016"/>
              <a:gd name="connsiteY1" fmla="*/ 6853 h 664493"/>
              <a:gd name="connsiteX2" fmla="*/ 260470 w 505016"/>
              <a:gd name="connsiteY2" fmla="*/ 316070 h 664493"/>
              <a:gd name="connsiteX3" fmla="*/ 278139 w 505016"/>
              <a:gd name="connsiteY3" fmla="*/ 280731 h 664493"/>
              <a:gd name="connsiteX4" fmla="*/ 499009 w 505016"/>
              <a:gd name="connsiteY4" fmla="*/ 660627 h 66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016" h="664493">
                <a:moveTo>
                  <a:pt x="499009" y="660627"/>
                </a:moveTo>
                <a:cubicBezTo>
                  <a:pt x="453363" y="614981"/>
                  <a:pt x="44017" y="64279"/>
                  <a:pt x="4261" y="6853"/>
                </a:cubicBezTo>
                <a:cubicBezTo>
                  <a:pt x="-35495" y="-50573"/>
                  <a:pt x="214824" y="270424"/>
                  <a:pt x="260470" y="316070"/>
                </a:cubicBezTo>
                <a:cubicBezTo>
                  <a:pt x="306116" y="361716"/>
                  <a:pt x="239855" y="227722"/>
                  <a:pt x="278139" y="280731"/>
                </a:cubicBezTo>
                <a:cubicBezTo>
                  <a:pt x="316423" y="333740"/>
                  <a:pt x="544655" y="706273"/>
                  <a:pt x="499009" y="6606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C41BC0DB-3F1E-AD7E-4D52-83271AD760B0}"/>
              </a:ext>
            </a:extLst>
          </p:cNvPr>
          <p:cNvSpPr/>
          <p:nvPr/>
        </p:nvSpPr>
        <p:spPr>
          <a:xfrm>
            <a:off x="1493078" y="5994400"/>
            <a:ext cx="1359101" cy="897819"/>
          </a:xfrm>
          <a:custGeom>
            <a:avLst/>
            <a:gdLst>
              <a:gd name="connsiteX0" fmla="*/ 0 w 1359101"/>
              <a:gd name="connsiteY0" fmla="*/ 0 h 897819"/>
              <a:gd name="connsiteX1" fmla="*/ 53009 w 1359101"/>
              <a:gd name="connsiteY1" fmla="*/ 26504 h 897819"/>
              <a:gd name="connsiteX2" fmla="*/ 887896 w 1359101"/>
              <a:gd name="connsiteY2" fmla="*/ 463826 h 897819"/>
              <a:gd name="connsiteX3" fmla="*/ 843722 w 1359101"/>
              <a:gd name="connsiteY3" fmla="*/ 459409 h 897819"/>
              <a:gd name="connsiteX4" fmla="*/ 1356139 w 1359101"/>
              <a:gd name="connsiteY4" fmla="*/ 896730 h 897819"/>
              <a:gd name="connsiteX5" fmla="*/ 574261 w 1359101"/>
              <a:gd name="connsiteY5" fmla="*/ 313635 h 897819"/>
              <a:gd name="connsiteX6" fmla="*/ 309218 w 1359101"/>
              <a:gd name="connsiteY6" fmla="*/ 101600 h 897819"/>
              <a:gd name="connsiteX7" fmla="*/ 362226 w 1359101"/>
              <a:gd name="connsiteY7" fmla="*/ 154609 h 897819"/>
              <a:gd name="connsiteX8" fmla="*/ 0 w 1359101"/>
              <a:gd name="connsiteY8" fmla="*/ 0 h 89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9101" h="897819">
                <a:moveTo>
                  <a:pt x="0" y="0"/>
                </a:moveTo>
                <a:lnTo>
                  <a:pt x="53009" y="26504"/>
                </a:lnTo>
                <a:lnTo>
                  <a:pt x="887896" y="463826"/>
                </a:lnTo>
                <a:cubicBezTo>
                  <a:pt x="1019681" y="535977"/>
                  <a:pt x="765682" y="387258"/>
                  <a:pt x="843722" y="459409"/>
                </a:cubicBezTo>
                <a:cubicBezTo>
                  <a:pt x="921762" y="531560"/>
                  <a:pt x="1401049" y="921026"/>
                  <a:pt x="1356139" y="896730"/>
                </a:cubicBezTo>
                <a:cubicBezTo>
                  <a:pt x="1311229" y="872434"/>
                  <a:pt x="748748" y="446157"/>
                  <a:pt x="574261" y="313635"/>
                </a:cubicBezTo>
                <a:cubicBezTo>
                  <a:pt x="399774" y="181113"/>
                  <a:pt x="344557" y="128104"/>
                  <a:pt x="309218" y="101600"/>
                </a:cubicBezTo>
                <a:cubicBezTo>
                  <a:pt x="273879" y="75096"/>
                  <a:pt x="419652" y="175960"/>
                  <a:pt x="362226" y="154609"/>
                </a:cubicBezTo>
                <a:cubicBezTo>
                  <a:pt x="304800" y="133258"/>
                  <a:pt x="134730" y="53377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EBF92698-F9E4-DB8D-7AD1-16F1EF001DCF}"/>
              </a:ext>
            </a:extLst>
          </p:cNvPr>
          <p:cNvSpPr/>
          <p:nvPr/>
        </p:nvSpPr>
        <p:spPr>
          <a:xfrm>
            <a:off x="1005176" y="5916195"/>
            <a:ext cx="571918" cy="118364"/>
          </a:xfrm>
          <a:custGeom>
            <a:avLst/>
            <a:gdLst>
              <a:gd name="connsiteX0" fmla="*/ 1989 w 571918"/>
              <a:gd name="connsiteY0" fmla="*/ 91457 h 118364"/>
              <a:gd name="connsiteX1" fmla="*/ 200772 w 571918"/>
              <a:gd name="connsiteY1" fmla="*/ 42866 h 118364"/>
              <a:gd name="connsiteX2" fmla="*/ 571833 w 571918"/>
              <a:gd name="connsiteY2" fmla="*/ 117962 h 118364"/>
              <a:gd name="connsiteX3" fmla="*/ 236111 w 571918"/>
              <a:gd name="connsiteY3" fmla="*/ 3109 h 118364"/>
              <a:gd name="connsiteX4" fmla="*/ 315624 w 571918"/>
              <a:gd name="connsiteY4" fmla="*/ 38448 h 118364"/>
              <a:gd name="connsiteX5" fmla="*/ 1989 w 571918"/>
              <a:gd name="connsiteY5" fmla="*/ 91457 h 1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918" h="118364">
                <a:moveTo>
                  <a:pt x="1989" y="91457"/>
                </a:moveTo>
                <a:cubicBezTo>
                  <a:pt x="-17153" y="92193"/>
                  <a:pt x="105798" y="38449"/>
                  <a:pt x="200772" y="42866"/>
                </a:cubicBezTo>
                <a:cubicBezTo>
                  <a:pt x="295746" y="47283"/>
                  <a:pt x="565943" y="124588"/>
                  <a:pt x="571833" y="117962"/>
                </a:cubicBezTo>
                <a:cubicBezTo>
                  <a:pt x="577723" y="111336"/>
                  <a:pt x="278812" y="16361"/>
                  <a:pt x="236111" y="3109"/>
                </a:cubicBezTo>
                <a:cubicBezTo>
                  <a:pt x="193410" y="-10143"/>
                  <a:pt x="356117" y="22251"/>
                  <a:pt x="315624" y="38448"/>
                </a:cubicBezTo>
                <a:cubicBezTo>
                  <a:pt x="275131" y="54645"/>
                  <a:pt x="21131" y="90721"/>
                  <a:pt x="1989" y="91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D3ED1326-B6C7-8FDB-5EAB-99A9E779C965}"/>
              </a:ext>
            </a:extLst>
          </p:cNvPr>
          <p:cNvSpPr/>
          <p:nvPr/>
        </p:nvSpPr>
        <p:spPr>
          <a:xfrm>
            <a:off x="580604" y="5948501"/>
            <a:ext cx="559991" cy="490282"/>
          </a:xfrm>
          <a:custGeom>
            <a:avLst/>
            <a:gdLst>
              <a:gd name="connsiteX0" fmla="*/ 559083 w 559991"/>
              <a:gd name="connsiteY0" fmla="*/ 1725 h 490282"/>
              <a:gd name="connsiteX1" fmla="*/ 249866 w 559991"/>
              <a:gd name="connsiteY1" fmla="*/ 222595 h 490282"/>
              <a:gd name="connsiteX2" fmla="*/ 2492 w 559991"/>
              <a:gd name="connsiteY2" fmla="*/ 487638 h 490282"/>
              <a:gd name="connsiteX3" fmla="*/ 404474 w 559991"/>
              <a:gd name="connsiteY3" fmla="*/ 50316 h 490282"/>
              <a:gd name="connsiteX4" fmla="*/ 347048 w 559991"/>
              <a:gd name="connsiteY4" fmla="*/ 116577 h 490282"/>
              <a:gd name="connsiteX5" fmla="*/ 559083 w 559991"/>
              <a:gd name="connsiteY5" fmla="*/ 1725 h 4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991" h="490282">
                <a:moveTo>
                  <a:pt x="559083" y="1725"/>
                </a:moveTo>
                <a:cubicBezTo>
                  <a:pt x="542886" y="19395"/>
                  <a:pt x="342631" y="141610"/>
                  <a:pt x="249866" y="222595"/>
                </a:cubicBezTo>
                <a:cubicBezTo>
                  <a:pt x="157101" y="303580"/>
                  <a:pt x="-23276" y="516351"/>
                  <a:pt x="2492" y="487638"/>
                </a:cubicBezTo>
                <a:cubicBezTo>
                  <a:pt x="28260" y="458925"/>
                  <a:pt x="347048" y="112159"/>
                  <a:pt x="404474" y="50316"/>
                </a:cubicBezTo>
                <a:cubicBezTo>
                  <a:pt x="461900" y="-11527"/>
                  <a:pt x="324225" y="125412"/>
                  <a:pt x="347048" y="116577"/>
                </a:cubicBezTo>
                <a:cubicBezTo>
                  <a:pt x="369871" y="107742"/>
                  <a:pt x="575280" y="-15945"/>
                  <a:pt x="559083" y="17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345A77B2-78A6-B3A6-D855-2A4FE61707EA}"/>
              </a:ext>
            </a:extLst>
          </p:cNvPr>
          <p:cNvSpPr/>
          <p:nvPr/>
        </p:nvSpPr>
        <p:spPr>
          <a:xfrm>
            <a:off x="525552" y="6166052"/>
            <a:ext cx="318178" cy="720690"/>
          </a:xfrm>
          <a:custGeom>
            <a:avLst/>
            <a:gdLst>
              <a:gd name="connsiteX0" fmla="*/ 318170 w 318178"/>
              <a:gd name="connsiteY0" fmla="*/ 626 h 720690"/>
              <a:gd name="connsiteX1" fmla="*/ 79631 w 318178"/>
              <a:gd name="connsiteY1" fmla="*/ 265670 h 720690"/>
              <a:gd name="connsiteX2" fmla="*/ 118 w 318178"/>
              <a:gd name="connsiteY2" fmla="*/ 720661 h 720690"/>
              <a:gd name="connsiteX3" fmla="*/ 92883 w 318178"/>
              <a:gd name="connsiteY3" fmla="*/ 243583 h 720690"/>
              <a:gd name="connsiteX4" fmla="*/ 70796 w 318178"/>
              <a:gd name="connsiteY4" fmla="*/ 336348 h 720690"/>
              <a:gd name="connsiteX5" fmla="*/ 318170 w 318178"/>
              <a:gd name="connsiteY5" fmla="*/ 626 h 72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78" h="720690">
                <a:moveTo>
                  <a:pt x="318170" y="626"/>
                </a:moveTo>
                <a:cubicBezTo>
                  <a:pt x="319643" y="-11154"/>
                  <a:pt x="132640" y="145664"/>
                  <a:pt x="79631" y="265670"/>
                </a:cubicBezTo>
                <a:cubicBezTo>
                  <a:pt x="26622" y="385676"/>
                  <a:pt x="-2091" y="724342"/>
                  <a:pt x="118" y="720661"/>
                </a:cubicBezTo>
                <a:cubicBezTo>
                  <a:pt x="2327" y="716980"/>
                  <a:pt x="81103" y="307635"/>
                  <a:pt x="92883" y="243583"/>
                </a:cubicBezTo>
                <a:cubicBezTo>
                  <a:pt x="104663" y="179531"/>
                  <a:pt x="30303" y="376841"/>
                  <a:pt x="70796" y="336348"/>
                </a:cubicBezTo>
                <a:cubicBezTo>
                  <a:pt x="111289" y="295855"/>
                  <a:pt x="316697" y="12406"/>
                  <a:pt x="318170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DCAF5715-FF6A-E639-DACC-6E1CCE63D6EC}"/>
              </a:ext>
            </a:extLst>
          </p:cNvPr>
          <p:cNvSpPr/>
          <p:nvPr/>
        </p:nvSpPr>
        <p:spPr>
          <a:xfrm>
            <a:off x="494464" y="6731521"/>
            <a:ext cx="134249" cy="732578"/>
          </a:xfrm>
          <a:custGeom>
            <a:avLst/>
            <a:gdLst>
              <a:gd name="connsiteX0" fmla="*/ 101884 w 134249"/>
              <a:gd name="connsiteY0" fmla="*/ 583 h 732578"/>
              <a:gd name="connsiteX1" fmla="*/ 75379 w 134249"/>
              <a:gd name="connsiteY1" fmla="*/ 358392 h 732578"/>
              <a:gd name="connsiteX2" fmla="*/ 132806 w 134249"/>
              <a:gd name="connsiteY2" fmla="*/ 729453 h 732578"/>
              <a:gd name="connsiteX3" fmla="*/ 4701 w 134249"/>
              <a:gd name="connsiteY3" fmla="*/ 141940 h 732578"/>
              <a:gd name="connsiteX4" fmla="*/ 35623 w 134249"/>
              <a:gd name="connsiteY4" fmla="*/ 270044 h 732578"/>
              <a:gd name="connsiteX5" fmla="*/ 101884 w 134249"/>
              <a:gd name="connsiteY5" fmla="*/ 583 h 73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49" h="732578">
                <a:moveTo>
                  <a:pt x="101884" y="583"/>
                </a:moveTo>
                <a:cubicBezTo>
                  <a:pt x="108510" y="15307"/>
                  <a:pt x="70225" y="236914"/>
                  <a:pt x="75379" y="358392"/>
                </a:cubicBezTo>
                <a:cubicBezTo>
                  <a:pt x="80533" y="479870"/>
                  <a:pt x="144586" y="765528"/>
                  <a:pt x="132806" y="729453"/>
                </a:cubicBezTo>
                <a:cubicBezTo>
                  <a:pt x="121026" y="693378"/>
                  <a:pt x="20898" y="218508"/>
                  <a:pt x="4701" y="141940"/>
                </a:cubicBezTo>
                <a:cubicBezTo>
                  <a:pt x="-11496" y="65372"/>
                  <a:pt x="17953" y="285505"/>
                  <a:pt x="35623" y="270044"/>
                </a:cubicBezTo>
                <a:cubicBezTo>
                  <a:pt x="53293" y="254583"/>
                  <a:pt x="95258" y="-14141"/>
                  <a:pt x="101884" y="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51EC24B4-618D-DF8B-D219-84BC73F1D27C}"/>
              </a:ext>
            </a:extLst>
          </p:cNvPr>
          <p:cNvSpPr/>
          <p:nvPr/>
        </p:nvSpPr>
        <p:spPr>
          <a:xfrm>
            <a:off x="598087" y="7248441"/>
            <a:ext cx="369806" cy="1472542"/>
          </a:xfrm>
          <a:custGeom>
            <a:avLst/>
            <a:gdLst>
              <a:gd name="connsiteX0" fmla="*/ 15930 w 369806"/>
              <a:gd name="connsiteY0" fmla="*/ 80011 h 1472542"/>
              <a:gd name="connsiteX1" fmla="*/ 369322 w 369806"/>
              <a:gd name="connsiteY1" fmla="*/ 1471489 h 1472542"/>
              <a:gd name="connsiteX2" fmla="*/ 91026 w 369806"/>
              <a:gd name="connsiteY2" fmla="*/ 305298 h 1472542"/>
              <a:gd name="connsiteX3" fmla="*/ 15930 w 369806"/>
              <a:gd name="connsiteY3" fmla="*/ 80011 h 147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06" h="1472542">
                <a:moveTo>
                  <a:pt x="15930" y="80011"/>
                </a:moveTo>
                <a:cubicBezTo>
                  <a:pt x="62313" y="274376"/>
                  <a:pt x="356806" y="1433941"/>
                  <a:pt x="369322" y="1471489"/>
                </a:cubicBezTo>
                <a:cubicBezTo>
                  <a:pt x="381838" y="1509037"/>
                  <a:pt x="148452" y="532057"/>
                  <a:pt x="91026" y="305298"/>
                </a:cubicBezTo>
                <a:cubicBezTo>
                  <a:pt x="33600" y="78539"/>
                  <a:pt x="-30453" y="-114354"/>
                  <a:pt x="15930" y="80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7391180B-2C43-4104-2698-DDEE80CA08DA}"/>
              </a:ext>
            </a:extLst>
          </p:cNvPr>
          <p:cNvSpPr/>
          <p:nvPr/>
        </p:nvSpPr>
        <p:spPr>
          <a:xfrm>
            <a:off x="967342" y="8718689"/>
            <a:ext cx="274212" cy="1725393"/>
          </a:xfrm>
          <a:custGeom>
            <a:avLst/>
            <a:gdLst>
              <a:gd name="connsiteX0" fmla="*/ 67 w 274212"/>
              <a:gd name="connsiteY0" fmla="*/ 1241 h 1725393"/>
              <a:gd name="connsiteX1" fmla="*/ 212101 w 274212"/>
              <a:gd name="connsiteY1" fmla="*/ 1304372 h 1725393"/>
              <a:gd name="connsiteX2" fmla="*/ 216519 w 274212"/>
              <a:gd name="connsiteY2" fmla="*/ 1251363 h 1725393"/>
              <a:gd name="connsiteX3" fmla="*/ 273945 w 274212"/>
              <a:gd name="connsiteY3" fmla="*/ 1724024 h 1725393"/>
              <a:gd name="connsiteX4" fmla="*/ 190015 w 274212"/>
              <a:gd name="connsiteY4" fmla="*/ 1079085 h 1725393"/>
              <a:gd name="connsiteX5" fmla="*/ 67 w 274212"/>
              <a:gd name="connsiteY5" fmla="*/ 1241 h 17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212" h="1725393">
                <a:moveTo>
                  <a:pt x="67" y="1241"/>
                </a:moveTo>
                <a:cubicBezTo>
                  <a:pt x="3748" y="38789"/>
                  <a:pt x="176026" y="1096018"/>
                  <a:pt x="212101" y="1304372"/>
                </a:cubicBezTo>
                <a:cubicBezTo>
                  <a:pt x="248176" y="1512726"/>
                  <a:pt x="206212" y="1181421"/>
                  <a:pt x="216519" y="1251363"/>
                </a:cubicBezTo>
                <a:cubicBezTo>
                  <a:pt x="226826" y="1321305"/>
                  <a:pt x="278362" y="1752737"/>
                  <a:pt x="273945" y="1724024"/>
                </a:cubicBezTo>
                <a:cubicBezTo>
                  <a:pt x="269528" y="1695311"/>
                  <a:pt x="235661" y="1369897"/>
                  <a:pt x="190015" y="1079085"/>
                </a:cubicBezTo>
                <a:cubicBezTo>
                  <a:pt x="144369" y="788273"/>
                  <a:pt x="-3614" y="-36307"/>
                  <a:pt x="67" y="12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D39443B0-4874-3093-8953-28C9A65B48E4}"/>
              </a:ext>
            </a:extLst>
          </p:cNvPr>
          <p:cNvSpPr/>
          <p:nvPr/>
        </p:nvSpPr>
        <p:spPr>
          <a:xfrm>
            <a:off x="1990670" y="7496174"/>
            <a:ext cx="1085905" cy="1412876"/>
          </a:xfrm>
          <a:custGeom>
            <a:avLst/>
            <a:gdLst>
              <a:gd name="connsiteX0" fmla="*/ 55 w 1085905"/>
              <a:gd name="connsiteY0" fmla="*/ 1 h 1412876"/>
              <a:gd name="connsiteX1" fmla="*/ 282630 w 1085905"/>
              <a:gd name="connsiteY1" fmla="*/ 177801 h 1412876"/>
              <a:gd name="connsiteX2" fmla="*/ 746180 w 1085905"/>
              <a:gd name="connsiteY2" fmla="*/ 850901 h 1412876"/>
              <a:gd name="connsiteX3" fmla="*/ 723955 w 1085905"/>
              <a:gd name="connsiteY3" fmla="*/ 812801 h 1412876"/>
              <a:gd name="connsiteX4" fmla="*/ 1085905 w 1085905"/>
              <a:gd name="connsiteY4" fmla="*/ 1412876 h 1412876"/>
              <a:gd name="connsiteX5" fmla="*/ 527105 w 1085905"/>
              <a:gd name="connsiteY5" fmla="*/ 485776 h 1412876"/>
              <a:gd name="connsiteX6" fmla="*/ 266755 w 1085905"/>
              <a:gd name="connsiteY6" fmla="*/ 117476 h 1412876"/>
              <a:gd name="connsiteX7" fmla="*/ 358830 w 1085905"/>
              <a:gd name="connsiteY7" fmla="*/ 234951 h 1412876"/>
              <a:gd name="connsiteX8" fmla="*/ 139755 w 1085905"/>
              <a:gd name="connsiteY8" fmla="*/ 123826 h 1412876"/>
              <a:gd name="connsiteX9" fmla="*/ 257230 w 1085905"/>
              <a:gd name="connsiteY9" fmla="*/ 174626 h 1412876"/>
              <a:gd name="connsiteX10" fmla="*/ 55 w 1085905"/>
              <a:gd name="connsiteY10" fmla="*/ 1 h 141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905" h="1412876">
                <a:moveTo>
                  <a:pt x="55" y="1"/>
                </a:moveTo>
                <a:cubicBezTo>
                  <a:pt x="4288" y="530"/>
                  <a:pt x="158276" y="35984"/>
                  <a:pt x="282630" y="177801"/>
                </a:cubicBezTo>
                <a:cubicBezTo>
                  <a:pt x="406984" y="319618"/>
                  <a:pt x="672626" y="745068"/>
                  <a:pt x="746180" y="850901"/>
                </a:cubicBezTo>
                <a:cubicBezTo>
                  <a:pt x="819734" y="956734"/>
                  <a:pt x="723955" y="812801"/>
                  <a:pt x="723955" y="812801"/>
                </a:cubicBezTo>
                <a:lnTo>
                  <a:pt x="1085905" y="1412876"/>
                </a:lnTo>
                <a:cubicBezTo>
                  <a:pt x="1053097" y="1358372"/>
                  <a:pt x="663630" y="701676"/>
                  <a:pt x="527105" y="485776"/>
                </a:cubicBezTo>
                <a:cubicBezTo>
                  <a:pt x="390580" y="269876"/>
                  <a:pt x="294801" y="159280"/>
                  <a:pt x="266755" y="117476"/>
                </a:cubicBezTo>
                <a:cubicBezTo>
                  <a:pt x="238709" y="75672"/>
                  <a:pt x="379997" y="233893"/>
                  <a:pt x="358830" y="234951"/>
                </a:cubicBezTo>
                <a:cubicBezTo>
                  <a:pt x="337663" y="236009"/>
                  <a:pt x="156688" y="133880"/>
                  <a:pt x="139755" y="123826"/>
                </a:cubicBezTo>
                <a:cubicBezTo>
                  <a:pt x="122822" y="113772"/>
                  <a:pt x="277338" y="193147"/>
                  <a:pt x="257230" y="174626"/>
                </a:cubicBezTo>
                <a:cubicBezTo>
                  <a:pt x="237122" y="156105"/>
                  <a:pt x="-4178" y="-528"/>
                  <a:pt x="55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2CE92AC8-99F0-E0F5-831B-7F0D8A897A98}"/>
              </a:ext>
            </a:extLst>
          </p:cNvPr>
          <p:cNvSpPr/>
          <p:nvPr/>
        </p:nvSpPr>
        <p:spPr>
          <a:xfrm>
            <a:off x="2751491" y="8395251"/>
            <a:ext cx="718103" cy="1058323"/>
          </a:xfrm>
          <a:custGeom>
            <a:avLst/>
            <a:gdLst>
              <a:gd name="connsiteX0" fmla="*/ 7584 w 718103"/>
              <a:gd name="connsiteY0" fmla="*/ 12149 h 1058323"/>
              <a:gd name="connsiteX1" fmla="*/ 715609 w 718103"/>
              <a:gd name="connsiteY1" fmla="*/ 1053549 h 1058323"/>
              <a:gd name="connsiteX2" fmla="*/ 245709 w 718103"/>
              <a:gd name="connsiteY2" fmla="*/ 402674 h 1058323"/>
              <a:gd name="connsiteX3" fmla="*/ 334609 w 718103"/>
              <a:gd name="connsiteY3" fmla="*/ 478874 h 1058323"/>
              <a:gd name="connsiteX4" fmla="*/ 7584 w 718103"/>
              <a:gd name="connsiteY4" fmla="*/ 12149 h 105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03" h="1058323">
                <a:moveTo>
                  <a:pt x="7584" y="12149"/>
                </a:moveTo>
                <a:cubicBezTo>
                  <a:pt x="71084" y="107928"/>
                  <a:pt x="675922" y="988462"/>
                  <a:pt x="715609" y="1053549"/>
                </a:cubicBezTo>
                <a:cubicBezTo>
                  <a:pt x="755296" y="1118636"/>
                  <a:pt x="309209" y="498453"/>
                  <a:pt x="245709" y="402674"/>
                </a:cubicBezTo>
                <a:cubicBezTo>
                  <a:pt x="182209" y="306895"/>
                  <a:pt x="370063" y="541316"/>
                  <a:pt x="334609" y="478874"/>
                </a:cubicBezTo>
                <a:cubicBezTo>
                  <a:pt x="299155" y="416432"/>
                  <a:pt x="-55916" y="-83630"/>
                  <a:pt x="7584" y="12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F07320A2-65FE-C87D-9CAA-C6D2FF42900B}"/>
              </a:ext>
            </a:extLst>
          </p:cNvPr>
          <p:cNvSpPr/>
          <p:nvPr/>
        </p:nvSpPr>
        <p:spPr>
          <a:xfrm>
            <a:off x="1670991" y="6550790"/>
            <a:ext cx="226822" cy="937380"/>
          </a:xfrm>
          <a:custGeom>
            <a:avLst/>
            <a:gdLst>
              <a:gd name="connsiteX0" fmla="*/ 65342 w 226822"/>
              <a:gd name="connsiteY0" fmla="*/ 698 h 937380"/>
              <a:gd name="connsiteX1" fmla="*/ 72191 w 226822"/>
              <a:gd name="connsiteY1" fmla="*/ 418513 h 937380"/>
              <a:gd name="connsiteX2" fmla="*/ 79040 w 226822"/>
              <a:gd name="connsiteY2" fmla="*/ 387691 h 937380"/>
              <a:gd name="connsiteX3" fmla="*/ 116712 w 226822"/>
              <a:gd name="connsiteY3" fmla="*/ 452761 h 937380"/>
              <a:gd name="connsiteX4" fmla="*/ 103013 w 226822"/>
              <a:gd name="connsiteY4" fmla="*/ 538379 h 937380"/>
              <a:gd name="connsiteX5" fmla="*/ 226303 w 226822"/>
              <a:gd name="connsiteY5" fmla="*/ 935646 h 937380"/>
              <a:gd name="connsiteX6" fmla="*/ 48218 w 226822"/>
              <a:gd name="connsiteY6" fmla="*/ 363718 h 937380"/>
              <a:gd name="connsiteX7" fmla="*/ 75616 w 226822"/>
              <a:gd name="connsiteY7" fmla="*/ 439062 h 937380"/>
              <a:gd name="connsiteX8" fmla="*/ 272 w 226822"/>
              <a:gd name="connsiteY8" fmla="*/ 175358 h 937380"/>
              <a:gd name="connsiteX9" fmla="*/ 51643 w 226822"/>
              <a:gd name="connsiteY9" fmla="*/ 315772 h 937380"/>
              <a:gd name="connsiteX10" fmla="*/ 65342 w 226822"/>
              <a:gd name="connsiteY10" fmla="*/ 698 h 93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22" h="937380">
                <a:moveTo>
                  <a:pt x="65342" y="698"/>
                </a:moveTo>
                <a:cubicBezTo>
                  <a:pt x="68767" y="17821"/>
                  <a:pt x="69908" y="354014"/>
                  <a:pt x="72191" y="418513"/>
                </a:cubicBezTo>
                <a:cubicBezTo>
                  <a:pt x="74474" y="483012"/>
                  <a:pt x="71620" y="381983"/>
                  <a:pt x="79040" y="387691"/>
                </a:cubicBezTo>
                <a:cubicBezTo>
                  <a:pt x="86460" y="393399"/>
                  <a:pt x="112717" y="427646"/>
                  <a:pt x="116712" y="452761"/>
                </a:cubicBezTo>
                <a:cubicBezTo>
                  <a:pt x="120707" y="477876"/>
                  <a:pt x="84748" y="457898"/>
                  <a:pt x="103013" y="538379"/>
                </a:cubicBezTo>
                <a:cubicBezTo>
                  <a:pt x="121278" y="618860"/>
                  <a:pt x="235435" y="964756"/>
                  <a:pt x="226303" y="935646"/>
                </a:cubicBezTo>
                <a:cubicBezTo>
                  <a:pt x="217171" y="906536"/>
                  <a:pt x="73332" y="446482"/>
                  <a:pt x="48218" y="363718"/>
                </a:cubicBezTo>
                <a:cubicBezTo>
                  <a:pt x="23104" y="280954"/>
                  <a:pt x="83607" y="470455"/>
                  <a:pt x="75616" y="439062"/>
                </a:cubicBezTo>
                <a:cubicBezTo>
                  <a:pt x="67625" y="407669"/>
                  <a:pt x="4267" y="195906"/>
                  <a:pt x="272" y="175358"/>
                </a:cubicBezTo>
                <a:cubicBezTo>
                  <a:pt x="-3723" y="154810"/>
                  <a:pt x="37373" y="344882"/>
                  <a:pt x="51643" y="315772"/>
                </a:cubicBezTo>
                <a:cubicBezTo>
                  <a:pt x="65913" y="286662"/>
                  <a:pt x="61917" y="-16425"/>
                  <a:pt x="65342" y="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5337ACB1-6542-D492-134C-F5B55F880B3D}"/>
              </a:ext>
            </a:extLst>
          </p:cNvPr>
          <p:cNvSpPr/>
          <p:nvPr/>
        </p:nvSpPr>
        <p:spPr>
          <a:xfrm>
            <a:off x="1458709" y="6437512"/>
            <a:ext cx="346234" cy="751486"/>
          </a:xfrm>
          <a:custGeom>
            <a:avLst/>
            <a:gdLst>
              <a:gd name="connsiteX0" fmla="*/ 106388 w 346234"/>
              <a:gd name="connsiteY0" fmla="*/ 107126 h 751486"/>
              <a:gd name="connsiteX1" fmla="*/ 130361 w 346234"/>
              <a:gd name="connsiteY1" fmla="*/ 411926 h 751486"/>
              <a:gd name="connsiteX2" fmla="*/ 137210 w 346234"/>
              <a:gd name="connsiteY2" fmla="*/ 377679 h 751486"/>
              <a:gd name="connsiteX3" fmla="*/ 195430 w 346234"/>
              <a:gd name="connsiteY3" fmla="*/ 569463 h 751486"/>
              <a:gd name="connsiteX4" fmla="*/ 198855 w 346234"/>
              <a:gd name="connsiteY4" fmla="*/ 528367 h 751486"/>
              <a:gd name="connsiteX5" fmla="*/ 219403 w 346234"/>
              <a:gd name="connsiteY5" fmla="*/ 586587 h 751486"/>
              <a:gd name="connsiteX6" fmla="*/ 277624 w 346234"/>
              <a:gd name="connsiteY6" fmla="*/ 617409 h 751486"/>
              <a:gd name="connsiteX7" fmla="*/ 346118 w 346234"/>
              <a:gd name="connsiteY7" fmla="*/ 750973 h 751486"/>
              <a:gd name="connsiteX8" fmla="*/ 260500 w 346234"/>
              <a:gd name="connsiteY8" fmla="*/ 562614 h 751486"/>
              <a:gd name="connsiteX9" fmla="*/ 219403 w 346234"/>
              <a:gd name="connsiteY9" fmla="*/ 535216 h 751486"/>
              <a:gd name="connsiteX10" fmla="*/ 137210 w 346234"/>
              <a:gd name="connsiteY10" fmla="*/ 326308 h 751486"/>
              <a:gd name="connsiteX11" fmla="*/ 130361 w 346234"/>
              <a:gd name="connsiteY11" fmla="*/ 381104 h 751486"/>
              <a:gd name="connsiteX12" fmla="*/ 221 w 346234"/>
              <a:gd name="connsiteY12" fmla="*/ 960 h 751486"/>
              <a:gd name="connsiteX13" fmla="*/ 99538 w 346234"/>
              <a:gd name="connsiteY13" fmla="*/ 268088 h 751486"/>
              <a:gd name="connsiteX14" fmla="*/ 106388 w 346234"/>
              <a:gd name="connsiteY14" fmla="*/ 107126 h 75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234" h="751486">
                <a:moveTo>
                  <a:pt x="106388" y="107126"/>
                </a:moveTo>
                <a:cubicBezTo>
                  <a:pt x="111525" y="131099"/>
                  <a:pt x="125224" y="366834"/>
                  <a:pt x="130361" y="411926"/>
                </a:cubicBezTo>
                <a:cubicBezTo>
                  <a:pt x="135498" y="457018"/>
                  <a:pt x="126365" y="351423"/>
                  <a:pt x="137210" y="377679"/>
                </a:cubicBezTo>
                <a:cubicBezTo>
                  <a:pt x="148055" y="403935"/>
                  <a:pt x="185156" y="544348"/>
                  <a:pt x="195430" y="569463"/>
                </a:cubicBezTo>
                <a:cubicBezTo>
                  <a:pt x="205704" y="594578"/>
                  <a:pt x="194859" y="525513"/>
                  <a:pt x="198855" y="528367"/>
                </a:cubicBezTo>
                <a:cubicBezTo>
                  <a:pt x="202851" y="531221"/>
                  <a:pt x="206275" y="571747"/>
                  <a:pt x="219403" y="586587"/>
                </a:cubicBezTo>
                <a:cubicBezTo>
                  <a:pt x="232531" y="601427"/>
                  <a:pt x="256505" y="590011"/>
                  <a:pt x="277624" y="617409"/>
                </a:cubicBezTo>
                <a:cubicBezTo>
                  <a:pt x="298743" y="644807"/>
                  <a:pt x="348972" y="760105"/>
                  <a:pt x="346118" y="750973"/>
                </a:cubicBezTo>
                <a:cubicBezTo>
                  <a:pt x="343264" y="741841"/>
                  <a:pt x="281619" y="598574"/>
                  <a:pt x="260500" y="562614"/>
                </a:cubicBezTo>
                <a:cubicBezTo>
                  <a:pt x="239381" y="526655"/>
                  <a:pt x="239951" y="574600"/>
                  <a:pt x="219403" y="535216"/>
                </a:cubicBezTo>
                <a:cubicBezTo>
                  <a:pt x="198855" y="495832"/>
                  <a:pt x="152050" y="351993"/>
                  <a:pt x="137210" y="326308"/>
                </a:cubicBezTo>
                <a:cubicBezTo>
                  <a:pt x="122370" y="300623"/>
                  <a:pt x="153193" y="435329"/>
                  <a:pt x="130361" y="381104"/>
                </a:cubicBezTo>
                <a:cubicBezTo>
                  <a:pt x="107530" y="326879"/>
                  <a:pt x="5358" y="19796"/>
                  <a:pt x="221" y="960"/>
                </a:cubicBezTo>
                <a:cubicBezTo>
                  <a:pt x="-4916" y="-17876"/>
                  <a:pt x="80702" y="246398"/>
                  <a:pt x="99538" y="268088"/>
                </a:cubicBezTo>
                <a:cubicBezTo>
                  <a:pt x="118374" y="289778"/>
                  <a:pt x="101251" y="83153"/>
                  <a:pt x="106388" y="1071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96CF17B6-A637-2BC1-949A-8026DCC37C7C}"/>
              </a:ext>
            </a:extLst>
          </p:cNvPr>
          <p:cNvSpPr/>
          <p:nvPr/>
        </p:nvSpPr>
        <p:spPr>
          <a:xfrm>
            <a:off x="1322411" y="6151139"/>
            <a:ext cx="248456" cy="571640"/>
          </a:xfrm>
          <a:custGeom>
            <a:avLst/>
            <a:gdLst>
              <a:gd name="connsiteX0" fmla="*/ 2955 w 248456"/>
              <a:gd name="connsiteY0" fmla="*/ 9931 h 571640"/>
              <a:gd name="connsiteX1" fmla="*/ 246110 w 248456"/>
              <a:gd name="connsiteY1" fmla="*/ 568160 h 571640"/>
              <a:gd name="connsiteX2" fmla="*/ 119396 w 248456"/>
              <a:gd name="connsiteY2" fmla="*/ 235962 h 571640"/>
              <a:gd name="connsiteX3" fmla="*/ 2955 w 248456"/>
              <a:gd name="connsiteY3" fmla="*/ 9931 h 57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56" h="571640">
                <a:moveTo>
                  <a:pt x="2955" y="9931"/>
                </a:moveTo>
                <a:cubicBezTo>
                  <a:pt x="24074" y="65297"/>
                  <a:pt x="226703" y="530488"/>
                  <a:pt x="246110" y="568160"/>
                </a:cubicBezTo>
                <a:cubicBezTo>
                  <a:pt x="265517" y="605832"/>
                  <a:pt x="159351" y="327288"/>
                  <a:pt x="119396" y="235962"/>
                </a:cubicBezTo>
                <a:cubicBezTo>
                  <a:pt x="79441" y="144636"/>
                  <a:pt x="-18164" y="-45435"/>
                  <a:pt x="2955" y="99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7BB9D6D8-43CC-C82A-CB49-BF9BA2AD4C92}"/>
              </a:ext>
            </a:extLst>
          </p:cNvPr>
          <p:cNvSpPr/>
          <p:nvPr/>
        </p:nvSpPr>
        <p:spPr>
          <a:xfrm>
            <a:off x="1284048" y="6147294"/>
            <a:ext cx="493611" cy="1157647"/>
          </a:xfrm>
          <a:custGeom>
            <a:avLst/>
            <a:gdLst>
              <a:gd name="connsiteX0" fmla="*/ 222 w 493611"/>
              <a:gd name="connsiteY0" fmla="*/ 3502 h 1157647"/>
              <a:gd name="connsiteX1" fmla="*/ 78990 w 493611"/>
              <a:gd name="connsiteY1" fmla="*/ 236382 h 1157647"/>
              <a:gd name="connsiteX2" fmla="*/ 342694 w 493611"/>
              <a:gd name="connsiteY2" fmla="*/ 904203 h 1157647"/>
              <a:gd name="connsiteX3" fmla="*/ 342694 w 493611"/>
              <a:gd name="connsiteY3" fmla="*/ 893928 h 1157647"/>
              <a:gd name="connsiteX4" fmla="*/ 435161 w 493611"/>
              <a:gd name="connsiteY4" fmla="*/ 1013794 h 1157647"/>
              <a:gd name="connsiteX5" fmla="*/ 438586 w 493611"/>
              <a:gd name="connsiteY5" fmla="*/ 924751 h 1157647"/>
              <a:gd name="connsiteX6" fmla="*/ 493381 w 493611"/>
              <a:gd name="connsiteY6" fmla="*/ 1157632 h 1157647"/>
              <a:gd name="connsiteX7" fmla="*/ 414613 w 493611"/>
              <a:gd name="connsiteY7" fmla="*/ 935025 h 1157647"/>
              <a:gd name="connsiteX8" fmla="*/ 205705 w 493611"/>
              <a:gd name="connsiteY8" fmla="*/ 633650 h 1157647"/>
              <a:gd name="connsiteX9" fmla="*/ 260500 w 493611"/>
              <a:gd name="connsiteY9" fmla="*/ 712418 h 1157647"/>
              <a:gd name="connsiteX10" fmla="*/ 20770 w 493611"/>
              <a:gd name="connsiteY10" fmla="*/ 284328 h 1157647"/>
              <a:gd name="connsiteX11" fmla="*/ 96114 w 493611"/>
              <a:gd name="connsiteY11" fmla="*/ 383645 h 1157647"/>
              <a:gd name="connsiteX12" fmla="*/ 222 w 493611"/>
              <a:gd name="connsiteY12" fmla="*/ 3502 h 115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611" h="1157647">
                <a:moveTo>
                  <a:pt x="222" y="3502"/>
                </a:moveTo>
                <a:cubicBezTo>
                  <a:pt x="-2632" y="-21042"/>
                  <a:pt x="21911" y="86265"/>
                  <a:pt x="78990" y="236382"/>
                </a:cubicBezTo>
                <a:cubicBezTo>
                  <a:pt x="136069" y="386499"/>
                  <a:pt x="298743" y="794612"/>
                  <a:pt x="342694" y="904203"/>
                </a:cubicBezTo>
                <a:cubicBezTo>
                  <a:pt x="386645" y="1013794"/>
                  <a:pt x="327283" y="875663"/>
                  <a:pt x="342694" y="893928"/>
                </a:cubicBezTo>
                <a:cubicBezTo>
                  <a:pt x="358105" y="912193"/>
                  <a:pt x="419179" y="1008657"/>
                  <a:pt x="435161" y="1013794"/>
                </a:cubicBezTo>
                <a:cubicBezTo>
                  <a:pt x="451143" y="1018931"/>
                  <a:pt x="428883" y="900778"/>
                  <a:pt x="438586" y="924751"/>
                </a:cubicBezTo>
                <a:cubicBezTo>
                  <a:pt x="448289" y="948724"/>
                  <a:pt x="497377" y="1155920"/>
                  <a:pt x="493381" y="1157632"/>
                </a:cubicBezTo>
                <a:cubicBezTo>
                  <a:pt x="489386" y="1159344"/>
                  <a:pt x="462559" y="1022355"/>
                  <a:pt x="414613" y="935025"/>
                </a:cubicBezTo>
                <a:cubicBezTo>
                  <a:pt x="366667" y="847695"/>
                  <a:pt x="205705" y="633650"/>
                  <a:pt x="205705" y="633650"/>
                </a:cubicBezTo>
                <a:cubicBezTo>
                  <a:pt x="180020" y="596549"/>
                  <a:pt x="291322" y="770638"/>
                  <a:pt x="260500" y="712418"/>
                </a:cubicBezTo>
                <a:cubicBezTo>
                  <a:pt x="229678" y="654198"/>
                  <a:pt x="48168" y="339124"/>
                  <a:pt x="20770" y="284328"/>
                </a:cubicBezTo>
                <a:cubicBezTo>
                  <a:pt x="-6628" y="229533"/>
                  <a:pt x="100680" y="433874"/>
                  <a:pt x="96114" y="383645"/>
                </a:cubicBezTo>
                <a:cubicBezTo>
                  <a:pt x="91548" y="333416"/>
                  <a:pt x="3076" y="28046"/>
                  <a:pt x="222" y="35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E325CBA9-EDCE-B331-96C6-A62B412B0750}"/>
              </a:ext>
            </a:extLst>
          </p:cNvPr>
          <p:cNvSpPr/>
          <p:nvPr/>
        </p:nvSpPr>
        <p:spPr>
          <a:xfrm>
            <a:off x="1054593" y="6522717"/>
            <a:ext cx="318341" cy="521278"/>
          </a:xfrm>
          <a:custGeom>
            <a:avLst/>
            <a:gdLst>
              <a:gd name="connsiteX0" fmla="*/ 3645 w 318341"/>
              <a:gd name="connsiteY0" fmla="*/ 4798 h 521278"/>
              <a:gd name="connsiteX1" fmla="*/ 315295 w 318341"/>
              <a:gd name="connsiteY1" fmla="*/ 515081 h 521278"/>
              <a:gd name="connsiteX2" fmla="*/ 154333 w 318341"/>
              <a:gd name="connsiteY2" fmla="*/ 271926 h 521278"/>
              <a:gd name="connsiteX3" fmla="*/ 3645 w 318341"/>
              <a:gd name="connsiteY3" fmla="*/ 4798 h 5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41" h="521278">
                <a:moveTo>
                  <a:pt x="3645" y="4798"/>
                </a:moveTo>
                <a:cubicBezTo>
                  <a:pt x="30472" y="45324"/>
                  <a:pt x="290180" y="470560"/>
                  <a:pt x="315295" y="515081"/>
                </a:cubicBezTo>
                <a:cubicBezTo>
                  <a:pt x="340410" y="559602"/>
                  <a:pt x="203421" y="352407"/>
                  <a:pt x="154333" y="271926"/>
                </a:cubicBezTo>
                <a:cubicBezTo>
                  <a:pt x="105245" y="191445"/>
                  <a:pt x="-23182" y="-35728"/>
                  <a:pt x="3645" y="47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B26826C3-1BAD-BC91-22C4-C8363805F2FC}"/>
              </a:ext>
            </a:extLst>
          </p:cNvPr>
          <p:cNvSpPr/>
          <p:nvPr/>
        </p:nvSpPr>
        <p:spPr>
          <a:xfrm>
            <a:off x="884627" y="6355528"/>
            <a:ext cx="851709" cy="1052143"/>
          </a:xfrm>
          <a:custGeom>
            <a:avLst/>
            <a:gdLst>
              <a:gd name="connsiteX0" fmla="*/ 2375 w 851709"/>
              <a:gd name="connsiteY0" fmla="*/ 751 h 1052143"/>
              <a:gd name="connsiteX1" fmla="*/ 46897 w 851709"/>
              <a:gd name="connsiteY1" fmla="*/ 165137 h 1052143"/>
              <a:gd name="connsiteX2" fmla="*/ 218133 w 851709"/>
              <a:gd name="connsiteY2" fmla="*/ 398018 h 1052143"/>
              <a:gd name="connsiteX3" fmla="*/ 221557 w 851709"/>
              <a:gd name="connsiteY3" fmla="*/ 401443 h 1052143"/>
              <a:gd name="connsiteX4" fmla="*/ 392793 w 851709"/>
              <a:gd name="connsiteY4" fmla="*/ 641173 h 1052143"/>
              <a:gd name="connsiteX5" fmla="*/ 368820 w 851709"/>
              <a:gd name="connsiteY5" fmla="*/ 641173 h 1052143"/>
              <a:gd name="connsiteX6" fmla="*/ 529782 w 851709"/>
              <a:gd name="connsiteY6" fmla="*/ 808984 h 1052143"/>
              <a:gd name="connsiteX7" fmla="*/ 529782 w 851709"/>
              <a:gd name="connsiteY7" fmla="*/ 791861 h 1052143"/>
              <a:gd name="connsiteX8" fmla="*/ 851706 w 851709"/>
              <a:gd name="connsiteY8" fmla="*/ 1052139 h 1052143"/>
              <a:gd name="connsiteX9" fmla="*/ 522933 w 851709"/>
              <a:gd name="connsiteY9" fmla="*/ 785011 h 1052143"/>
              <a:gd name="connsiteX10" fmla="*/ 276353 w 851709"/>
              <a:gd name="connsiteY10" fmla="*/ 432265 h 1052143"/>
              <a:gd name="connsiteX11" fmla="*/ 272928 w 851709"/>
              <a:gd name="connsiteY11" fmla="*/ 442539 h 1052143"/>
              <a:gd name="connsiteX12" fmla="*/ 57171 w 851709"/>
              <a:gd name="connsiteY12" fmla="*/ 216508 h 1052143"/>
              <a:gd name="connsiteX13" fmla="*/ 94843 w 851709"/>
              <a:gd name="connsiteY13" fmla="*/ 267879 h 1052143"/>
              <a:gd name="connsiteX14" fmla="*/ 57171 w 851709"/>
              <a:gd name="connsiteY14" fmla="*/ 158288 h 1052143"/>
              <a:gd name="connsiteX15" fmla="*/ 101692 w 851709"/>
              <a:gd name="connsiteY15" fmla="*/ 230207 h 1052143"/>
              <a:gd name="connsiteX16" fmla="*/ 2375 w 851709"/>
              <a:gd name="connsiteY16" fmla="*/ 751 h 105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1709" h="1052143">
                <a:moveTo>
                  <a:pt x="2375" y="751"/>
                </a:moveTo>
                <a:cubicBezTo>
                  <a:pt x="-6757" y="-10094"/>
                  <a:pt x="10937" y="98926"/>
                  <a:pt x="46897" y="165137"/>
                </a:cubicBezTo>
                <a:cubicBezTo>
                  <a:pt x="82857" y="231348"/>
                  <a:pt x="189023" y="358634"/>
                  <a:pt x="218133" y="398018"/>
                </a:cubicBezTo>
                <a:cubicBezTo>
                  <a:pt x="247243" y="437402"/>
                  <a:pt x="221557" y="401443"/>
                  <a:pt x="221557" y="401443"/>
                </a:cubicBezTo>
                <a:cubicBezTo>
                  <a:pt x="250667" y="441969"/>
                  <a:pt x="368249" y="601218"/>
                  <a:pt x="392793" y="641173"/>
                </a:cubicBezTo>
                <a:cubicBezTo>
                  <a:pt x="417337" y="681128"/>
                  <a:pt x="345988" y="613204"/>
                  <a:pt x="368820" y="641173"/>
                </a:cubicBezTo>
                <a:cubicBezTo>
                  <a:pt x="391652" y="669142"/>
                  <a:pt x="502955" y="783869"/>
                  <a:pt x="529782" y="808984"/>
                </a:cubicBezTo>
                <a:cubicBezTo>
                  <a:pt x="556609" y="834099"/>
                  <a:pt x="476128" y="751335"/>
                  <a:pt x="529782" y="791861"/>
                </a:cubicBezTo>
                <a:cubicBezTo>
                  <a:pt x="583436" y="832387"/>
                  <a:pt x="852847" y="1053281"/>
                  <a:pt x="851706" y="1052139"/>
                </a:cubicBezTo>
                <a:cubicBezTo>
                  <a:pt x="850565" y="1050997"/>
                  <a:pt x="618825" y="888323"/>
                  <a:pt x="522933" y="785011"/>
                </a:cubicBezTo>
                <a:cubicBezTo>
                  <a:pt x="427041" y="681699"/>
                  <a:pt x="318021" y="489344"/>
                  <a:pt x="276353" y="432265"/>
                </a:cubicBezTo>
                <a:cubicBezTo>
                  <a:pt x="234686" y="375186"/>
                  <a:pt x="309458" y="478498"/>
                  <a:pt x="272928" y="442539"/>
                </a:cubicBezTo>
                <a:cubicBezTo>
                  <a:pt x="236398" y="406580"/>
                  <a:pt x="86852" y="245618"/>
                  <a:pt x="57171" y="216508"/>
                </a:cubicBezTo>
                <a:cubicBezTo>
                  <a:pt x="27490" y="187398"/>
                  <a:pt x="94843" y="277582"/>
                  <a:pt x="94843" y="267879"/>
                </a:cubicBezTo>
                <a:cubicBezTo>
                  <a:pt x="94843" y="258176"/>
                  <a:pt x="56030" y="164567"/>
                  <a:pt x="57171" y="158288"/>
                </a:cubicBezTo>
                <a:cubicBezTo>
                  <a:pt x="58313" y="152009"/>
                  <a:pt x="108542" y="252468"/>
                  <a:pt x="101692" y="230207"/>
                </a:cubicBezTo>
                <a:cubicBezTo>
                  <a:pt x="94842" y="207946"/>
                  <a:pt x="11507" y="11596"/>
                  <a:pt x="2375" y="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3EFC34C8-CD03-B1F4-7F3C-BCA174834F73}"/>
              </a:ext>
            </a:extLst>
          </p:cNvPr>
          <p:cNvSpPr/>
          <p:nvPr/>
        </p:nvSpPr>
        <p:spPr>
          <a:xfrm>
            <a:off x="862833" y="6359557"/>
            <a:ext cx="219394" cy="479775"/>
          </a:xfrm>
          <a:custGeom>
            <a:avLst/>
            <a:gdLst>
              <a:gd name="connsiteX0" fmla="*/ 196 w 219394"/>
              <a:gd name="connsiteY0" fmla="*/ 146 h 479775"/>
              <a:gd name="connsiteX1" fmla="*/ 51567 w 219394"/>
              <a:gd name="connsiteY1" fmla="*/ 236452 h 479775"/>
              <a:gd name="connsiteX2" fmla="*/ 219378 w 219394"/>
              <a:gd name="connsiteY2" fmla="*/ 479607 h 479775"/>
              <a:gd name="connsiteX3" fmla="*/ 41293 w 219394"/>
              <a:gd name="connsiteY3" fmla="*/ 270699 h 479775"/>
              <a:gd name="connsiteX4" fmla="*/ 196 w 219394"/>
              <a:gd name="connsiteY4" fmla="*/ 146 h 4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94" h="479775">
                <a:moveTo>
                  <a:pt x="196" y="146"/>
                </a:moveTo>
                <a:cubicBezTo>
                  <a:pt x="1908" y="-5562"/>
                  <a:pt x="15037" y="156542"/>
                  <a:pt x="51567" y="236452"/>
                </a:cubicBezTo>
                <a:cubicBezTo>
                  <a:pt x="88097" y="316362"/>
                  <a:pt x="221090" y="473899"/>
                  <a:pt x="219378" y="479607"/>
                </a:cubicBezTo>
                <a:cubicBezTo>
                  <a:pt x="217666" y="485315"/>
                  <a:pt x="74969" y="344331"/>
                  <a:pt x="41293" y="270699"/>
                </a:cubicBezTo>
                <a:cubicBezTo>
                  <a:pt x="7617" y="197068"/>
                  <a:pt x="-1516" y="5854"/>
                  <a:pt x="196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0E8C4011-5797-E7C4-C240-E77926772A0E}"/>
              </a:ext>
            </a:extLst>
          </p:cNvPr>
          <p:cNvSpPr/>
          <p:nvPr/>
        </p:nvSpPr>
        <p:spPr>
          <a:xfrm>
            <a:off x="1506763" y="7321900"/>
            <a:ext cx="828950" cy="709329"/>
          </a:xfrm>
          <a:custGeom>
            <a:avLst/>
            <a:gdLst>
              <a:gd name="connsiteX0" fmla="*/ 113 w 828950"/>
              <a:gd name="connsiteY0" fmla="*/ 149 h 709329"/>
              <a:gd name="connsiteX1" fmla="*/ 479574 w 828950"/>
              <a:gd name="connsiteY1" fmla="*/ 209057 h 709329"/>
              <a:gd name="connsiteX2" fmla="*/ 417929 w 828950"/>
              <a:gd name="connsiteY2" fmla="*/ 233030 h 709329"/>
              <a:gd name="connsiteX3" fmla="*/ 739853 w 828950"/>
              <a:gd name="connsiteY3" fmla="*/ 383718 h 709329"/>
              <a:gd name="connsiteX4" fmla="*/ 726154 w 828950"/>
              <a:gd name="connsiteY4" fmla="*/ 373444 h 709329"/>
              <a:gd name="connsiteX5" fmla="*/ 780949 w 828950"/>
              <a:gd name="connsiteY5" fmla="*/ 465911 h 709329"/>
              <a:gd name="connsiteX6" fmla="*/ 784374 w 828950"/>
              <a:gd name="connsiteY6" fmla="*/ 578927 h 709329"/>
              <a:gd name="connsiteX7" fmla="*/ 828895 w 828950"/>
              <a:gd name="connsiteY7" fmla="*/ 709066 h 709329"/>
              <a:gd name="connsiteX8" fmla="*/ 774100 w 828950"/>
              <a:gd name="connsiteY8" fmla="*/ 609749 h 709329"/>
              <a:gd name="connsiteX9" fmla="*/ 698756 w 828950"/>
              <a:gd name="connsiteY9" fmla="*/ 510433 h 709329"/>
              <a:gd name="connsiteX10" fmla="*/ 780949 w 828950"/>
              <a:gd name="connsiteY10" fmla="*/ 561803 h 709329"/>
              <a:gd name="connsiteX11" fmla="*/ 715880 w 828950"/>
              <a:gd name="connsiteY11" fmla="*/ 424815 h 709329"/>
              <a:gd name="connsiteX12" fmla="*/ 739853 w 828950"/>
              <a:gd name="connsiteY12" fmla="*/ 441938 h 709329"/>
              <a:gd name="connsiteX13" fmla="*/ 517246 w 828950"/>
              <a:gd name="connsiteY13" fmla="*/ 270702 h 709329"/>
              <a:gd name="connsiteX14" fmla="*/ 167925 w 828950"/>
              <a:gd name="connsiteY14" fmla="*/ 116590 h 709329"/>
              <a:gd name="connsiteX15" fmla="*/ 431628 w 828950"/>
              <a:gd name="connsiteY15" fmla="*/ 174810 h 709329"/>
              <a:gd name="connsiteX16" fmla="*/ 113 w 828950"/>
              <a:gd name="connsiteY16" fmla="*/ 149 h 70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8950" h="709329">
                <a:moveTo>
                  <a:pt x="113" y="149"/>
                </a:moveTo>
                <a:cubicBezTo>
                  <a:pt x="8104" y="5857"/>
                  <a:pt x="409938" y="170244"/>
                  <a:pt x="479574" y="209057"/>
                </a:cubicBezTo>
                <a:cubicBezTo>
                  <a:pt x="549210" y="247870"/>
                  <a:pt x="374549" y="203920"/>
                  <a:pt x="417929" y="233030"/>
                </a:cubicBezTo>
                <a:cubicBezTo>
                  <a:pt x="461309" y="262140"/>
                  <a:pt x="688482" y="360316"/>
                  <a:pt x="739853" y="383718"/>
                </a:cubicBezTo>
                <a:cubicBezTo>
                  <a:pt x="791224" y="407120"/>
                  <a:pt x="719305" y="359745"/>
                  <a:pt x="726154" y="373444"/>
                </a:cubicBezTo>
                <a:cubicBezTo>
                  <a:pt x="733003" y="387143"/>
                  <a:pt x="771246" y="431664"/>
                  <a:pt x="780949" y="465911"/>
                </a:cubicBezTo>
                <a:cubicBezTo>
                  <a:pt x="790652" y="500158"/>
                  <a:pt x="776383" y="538401"/>
                  <a:pt x="784374" y="578927"/>
                </a:cubicBezTo>
                <a:cubicBezTo>
                  <a:pt x="792365" y="619453"/>
                  <a:pt x="830607" y="703929"/>
                  <a:pt x="828895" y="709066"/>
                </a:cubicBezTo>
                <a:cubicBezTo>
                  <a:pt x="827183" y="714203"/>
                  <a:pt x="795790" y="642855"/>
                  <a:pt x="774100" y="609749"/>
                </a:cubicBezTo>
                <a:cubicBezTo>
                  <a:pt x="752410" y="576643"/>
                  <a:pt x="697615" y="518424"/>
                  <a:pt x="698756" y="510433"/>
                </a:cubicBezTo>
                <a:cubicBezTo>
                  <a:pt x="699897" y="502442"/>
                  <a:pt x="778095" y="576073"/>
                  <a:pt x="780949" y="561803"/>
                </a:cubicBezTo>
                <a:cubicBezTo>
                  <a:pt x="783803" y="547533"/>
                  <a:pt x="722729" y="444793"/>
                  <a:pt x="715880" y="424815"/>
                </a:cubicBezTo>
                <a:cubicBezTo>
                  <a:pt x="709031" y="404838"/>
                  <a:pt x="739853" y="441938"/>
                  <a:pt x="739853" y="441938"/>
                </a:cubicBezTo>
                <a:cubicBezTo>
                  <a:pt x="706747" y="416253"/>
                  <a:pt x="612567" y="324927"/>
                  <a:pt x="517246" y="270702"/>
                </a:cubicBezTo>
                <a:cubicBezTo>
                  <a:pt x="421925" y="216477"/>
                  <a:pt x="182195" y="132572"/>
                  <a:pt x="167925" y="116590"/>
                </a:cubicBezTo>
                <a:cubicBezTo>
                  <a:pt x="153655" y="100608"/>
                  <a:pt x="456172" y="195358"/>
                  <a:pt x="431628" y="174810"/>
                </a:cubicBezTo>
                <a:cubicBezTo>
                  <a:pt x="407084" y="154262"/>
                  <a:pt x="-7878" y="-5559"/>
                  <a:pt x="113" y="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1F984BC7-8142-5B02-0E47-6F72D0C09C91}"/>
              </a:ext>
            </a:extLst>
          </p:cNvPr>
          <p:cNvSpPr/>
          <p:nvPr/>
        </p:nvSpPr>
        <p:spPr>
          <a:xfrm>
            <a:off x="1825264" y="7568387"/>
            <a:ext cx="442964" cy="373635"/>
          </a:xfrm>
          <a:custGeom>
            <a:avLst/>
            <a:gdLst>
              <a:gd name="connsiteX0" fmla="*/ 111 w 442964"/>
              <a:gd name="connsiteY0" fmla="*/ 242 h 373635"/>
              <a:gd name="connsiteX1" fmla="*/ 411078 w 442964"/>
              <a:gd name="connsiteY1" fmla="*/ 352988 h 373635"/>
              <a:gd name="connsiteX2" fmla="*/ 369981 w 442964"/>
              <a:gd name="connsiteY2" fmla="*/ 298193 h 373635"/>
              <a:gd name="connsiteX3" fmla="*/ 111 w 442964"/>
              <a:gd name="connsiteY3" fmla="*/ 242 h 37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4" h="373635">
                <a:moveTo>
                  <a:pt x="111" y="242"/>
                </a:moveTo>
                <a:cubicBezTo>
                  <a:pt x="6960" y="9374"/>
                  <a:pt x="349433" y="303330"/>
                  <a:pt x="411078" y="352988"/>
                </a:cubicBezTo>
                <a:cubicBezTo>
                  <a:pt x="472723" y="402646"/>
                  <a:pt x="437334" y="354130"/>
                  <a:pt x="369981" y="298193"/>
                </a:cubicBezTo>
                <a:cubicBezTo>
                  <a:pt x="302628" y="242256"/>
                  <a:pt x="-6738" y="-8890"/>
                  <a:pt x="111" y="2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21CC75D6-BB3B-7FC9-ED03-338D848A532C}"/>
              </a:ext>
            </a:extLst>
          </p:cNvPr>
          <p:cNvSpPr/>
          <p:nvPr/>
        </p:nvSpPr>
        <p:spPr>
          <a:xfrm>
            <a:off x="2265105" y="7942426"/>
            <a:ext cx="272615" cy="983113"/>
          </a:xfrm>
          <a:custGeom>
            <a:avLst/>
            <a:gdLst>
              <a:gd name="connsiteX0" fmla="*/ 2059 w 272615"/>
              <a:gd name="connsiteY0" fmla="*/ 2922 h 983113"/>
              <a:gd name="connsiteX1" fmla="*/ 166446 w 272615"/>
              <a:gd name="connsiteY1" fmla="*/ 451561 h 983113"/>
              <a:gd name="connsiteX2" fmla="*/ 149322 w 272615"/>
              <a:gd name="connsiteY2" fmla="*/ 424163 h 983113"/>
              <a:gd name="connsiteX3" fmla="*/ 186994 w 272615"/>
              <a:gd name="connsiteY3" fmla="*/ 633071 h 983113"/>
              <a:gd name="connsiteX4" fmla="*/ 272612 w 272615"/>
              <a:gd name="connsiteY4" fmla="*/ 982392 h 983113"/>
              <a:gd name="connsiteX5" fmla="*/ 183569 w 272615"/>
              <a:gd name="connsiteY5" fmla="*/ 533754 h 983113"/>
              <a:gd name="connsiteX6" fmla="*/ 200693 w 272615"/>
              <a:gd name="connsiteY6" fmla="*/ 591974 h 983113"/>
              <a:gd name="connsiteX7" fmla="*/ 26032 w 272615"/>
              <a:gd name="connsiteY7" fmla="*/ 160459 h 983113"/>
              <a:gd name="connsiteX8" fmla="*/ 70553 w 272615"/>
              <a:gd name="connsiteY8" fmla="*/ 252927 h 983113"/>
              <a:gd name="connsiteX9" fmla="*/ 2059 w 272615"/>
              <a:gd name="connsiteY9" fmla="*/ 2922 h 98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615" h="983113">
                <a:moveTo>
                  <a:pt x="2059" y="2922"/>
                </a:moveTo>
                <a:cubicBezTo>
                  <a:pt x="18041" y="36028"/>
                  <a:pt x="141902" y="381354"/>
                  <a:pt x="166446" y="451561"/>
                </a:cubicBezTo>
                <a:cubicBezTo>
                  <a:pt x="190990" y="521768"/>
                  <a:pt x="145897" y="393911"/>
                  <a:pt x="149322" y="424163"/>
                </a:cubicBezTo>
                <a:cubicBezTo>
                  <a:pt x="152747" y="454415"/>
                  <a:pt x="166446" y="540033"/>
                  <a:pt x="186994" y="633071"/>
                </a:cubicBezTo>
                <a:cubicBezTo>
                  <a:pt x="207542" y="726109"/>
                  <a:pt x="273183" y="998945"/>
                  <a:pt x="272612" y="982392"/>
                </a:cubicBezTo>
                <a:cubicBezTo>
                  <a:pt x="272041" y="965839"/>
                  <a:pt x="195555" y="598824"/>
                  <a:pt x="183569" y="533754"/>
                </a:cubicBezTo>
                <a:cubicBezTo>
                  <a:pt x="171583" y="468684"/>
                  <a:pt x="226949" y="654190"/>
                  <a:pt x="200693" y="591974"/>
                </a:cubicBezTo>
                <a:cubicBezTo>
                  <a:pt x="174437" y="529758"/>
                  <a:pt x="47722" y="216967"/>
                  <a:pt x="26032" y="160459"/>
                </a:cubicBezTo>
                <a:cubicBezTo>
                  <a:pt x="4342" y="103951"/>
                  <a:pt x="72836" y="277471"/>
                  <a:pt x="70553" y="252927"/>
                </a:cubicBezTo>
                <a:cubicBezTo>
                  <a:pt x="68270" y="228383"/>
                  <a:pt x="-13923" y="-30184"/>
                  <a:pt x="2059" y="29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D9562645-67C3-7CB2-4374-8BC58C1D0398}"/>
              </a:ext>
            </a:extLst>
          </p:cNvPr>
          <p:cNvSpPr/>
          <p:nvPr/>
        </p:nvSpPr>
        <p:spPr>
          <a:xfrm>
            <a:off x="2445249" y="8661115"/>
            <a:ext cx="506860" cy="1418137"/>
          </a:xfrm>
          <a:custGeom>
            <a:avLst/>
            <a:gdLst>
              <a:gd name="connsiteX0" fmla="*/ 0 w 506860"/>
              <a:gd name="connsiteY0" fmla="*/ 0 h 1418137"/>
              <a:gd name="connsiteX1" fmla="*/ 226032 w 506860"/>
              <a:gd name="connsiteY1" fmla="*/ 681519 h 1418137"/>
              <a:gd name="connsiteX2" fmla="*/ 243155 w 506860"/>
              <a:gd name="connsiteY2" fmla="*/ 705492 h 1418137"/>
              <a:gd name="connsiteX3" fmla="*/ 311650 w 506860"/>
              <a:gd name="connsiteY3" fmla="*/ 897276 h 1418137"/>
              <a:gd name="connsiteX4" fmla="*/ 506859 w 506860"/>
              <a:gd name="connsiteY4" fmla="*/ 1417833 h 1418137"/>
              <a:gd name="connsiteX5" fmla="*/ 308225 w 506860"/>
              <a:gd name="connsiteY5" fmla="*/ 818507 h 1418137"/>
              <a:gd name="connsiteX6" fmla="*/ 198634 w 506860"/>
              <a:gd name="connsiteY6" fmla="*/ 541105 h 1418137"/>
              <a:gd name="connsiteX7" fmla="*/ 0 w 506860"/>
              <a:gd name="connsiteY7" fmla="*/ 0 h 141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860" h="1418137">
                <a:moveTo>
                  <a:pt x="0" y="0"/>
                </a:moveTo>
                <a:cubicBezTo>
                  <a:pt x="92753" y="281968"/>
                  <a:pt x="185506" y="563937"/>
                  <a:pt x="226032" y="681519"/>
                </a:cubicBezTo>
                <a:cubicBezTo>
                  <a:pt x="266558" y="799101"/>
                  <a:pt x="228885" y="669533"/>
                  <a:pt x="243155" y="705492"/>
                </a:cubicBezTo>
                <a:cubicBezTo>
                  <a:pt x="257425" y="741452"/>
                  <a:pt x="267699" y="778553"/>
                  <a:pt x="311650" y="897276"/>
                </a:cubicBezTo>
                <a:cubicBezTo>
                  <a:pt x="355601" y="1015999"/>
                  <a:pt x="507430" y="1430961"/>
                  <a:pt x="506859" y="1417833"/>
                </a:cubicBezTo>
                <a:cubicBezTo>
                  <a:pt x="506288" y="1404705"/>
                  <a:pt x="359596" y="964628"/>
                  <a:pt x="308225" y="818507"/>
                </a:cubicBezTo>
                <a:cubicBezTo>
                  <a:pt x="256854" y="672386"/>
                  <a:pt x="198634" y="541105"/>
                  <a:pt x="198634" y="5411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3D819FA4-B210-A62D-801B-A92D5ADE7D9A}"/>
              </a:ext>
            </a:extLst>
          </p:cNvPr>
          <p:cNvSpPr/>
          <p:nvPr/>
        </p:nvSpPr>
        <p:spPr>
          <a:xfrm>
            <a:off x="891160" y="7182036"/>
            <a:ext cx="269283" cy="983815"/>
          </a:xfrm>
          <a:custGeom>
            <a:avLst/>
            <a:gdLst>
              <a:gd name="connsiteX0" fmla="*/ 2692 w 269283"/>
              <a:gd name="connsiteY0" fmla="*/ 13299 h 983815"/>
              <a:gd name="connsiteX1" fmla="*/ 266395 w 269283"/>
              <a:gd name="connsiteY1" fmla="*/ 975645 h 983815"/>
              <a:gd name="connsiteX2" fmla="*/ 136256 w 269283"/>
              <a:gd name="connsiteY2" fmla="*/ 451663 h 983815"/>
              <a:gd name="connsiteX3" fmla="*/ 2692 w 269283"/>
              <a:gd name="connsiteY3" fmla="*/ 13299 h 98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3" h="983815">
                <a:moveTo>
                  <a:pt x="2692" y="13299"/>
                </a:moveTo>
                <a:cubicBezTo>
                  <a:pt x="24382" y="100629"/>
                  <a:pt x="244134" y="902584"/>
                  <a:pt x="266395" y="975645"/>
                </a:cubicBezTo>
                <a:cubicBezTo>
                  <a:pt x="288656" y="1048706"/>
                  <a:pt x="176211" y="612054"/>
                  <a:pt x="136256" y="451663"/>
                </a:cubicBezTo>
                <a:cubicBezTo>
                  <a:pt x="96301" y="291272"/>
                  <a:pt x="-18998" y="-74031"/>
                  <a:pt x="2692" y="132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8E41454A-EB74-6A34-18B9-27013BDD0FB0}"/>
              </a:ext>
            </a:extLst>
          </p:cNvPr>
          <p:cNvSpPr/>
          <p:nvPr/>
        </p:nvSpPr>
        <p:spPr>
          <a:xfrm>
            <a:off x="1163218" y="8204966"/>
            <a:ext cx="224961" cy="1164135"/>
          </a:xfrm>
          <a:custGeom>
            <a:avLst/>
            <a:gdLst>
              <a:gd name="connsiteX0" fmla="*/ 1186 w 224961"/>
              <a:gd name="connsiteY0" fmla="*/ 10935 h 1164135"/>
              <a:gd name="connsiteX1" fmla="*/ 155299 w 224961"/>
              <a:gd name="connsiteY1" fmla="*/ 808895 h 1164135"/>
              <a:gd name="connsiteX2" fmla="*/ 155299 w 224961"/>
              <a:gd name="connsiteY2" fmla="*/ 754099 h 1164135"/>
              <a:gd name="connsiteX3" fmla="*/ 223793 w 224961"/>
              <a:gd name="connsiteY3" fmla="*/ 1158216 h 1164135"/>
              <a:gd name="connsiteX4" fmla="*/ 90229 w 224961"/>
              <a:gd name="connsiteY4" fmla="*/ 397928 h 1164135"/>
              <a:gd name="connsiteX5" fmla="*/ 1186 w 224961"/>
              <a:gd name="connsiteY5" fmla="*/ 10935 h 116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1" h="1164135">
                <a:moveTo>
                  <a:pt x="1186" y="10935"/>
                </a:moveTo>
                <a:cubicBezTo>
                  <a:pt x="12031" y="79429"/>
                  <a:pt x="129614" y="685034"/>
                  <a:pt x="155299" y="808895"/>
                </a:cubicBezTo>
                <a:cubicBezTo>
                  <a:pt x="180984" y="932756"/>
                  <a:pt x="143883" y="695879"/>
                  <a:pt x="155299" y="754099"/>
                </a:cubicBezTo>
                <a:cubicBezTo>
                  <a:pt x="166715" y="812319"/>
                  <a:pt x="234638" y="1217578"/>
                  <a:pt x="223793" y="1158216"/>
                </a:cubicBezTo>
                <a:cubicBezTo>
                  <a:pt x="212948" y="1098854"/>
                  <a:pt x="123905" y="585146"/>
                  <a:pt x="90229" y="397928"/>
                </a:cubicBezTo>
                <a:cubicBezTo>
                  <a:pt x="56553" y="210710"/>
                  <a:pt x="-9659" y="-57559"/>
                  <a:pt x="1186" y="109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6322922E-D3BF-4396-5F9A-2C90F888AC88}"/>
              </a:ext>
            </a:extLst>
          </p:cNvPr>
          <p:cNvSpPr/>
          <p:nvPr/>
        </p:nvSpPr>
        <p:spPr>
          <a:xfrm>
            <a:off x="1369257" y="9149780"/>
            <a:ext cx="247966" cy="1278765"/>
          </a:xfrm>
          <a:custGeom>
            <a:avLst/>
            <a:gdLst>
              <a:gd name="connsiteX0" fmla="*/ 48577 w 247966"/>
              <a:gd name="connsiteY0" fmla="*/ 14768 h 1278765"/>
              <a:gd name="connsiteX1" fmla="*/ 4055 w 247966"/>
              <a:gd name="connsiteY1" fmla="*/ 572998 h 1278765"/>
              <a:gd name="connsiteX2" fmla="*/ 7480 w 247966"/>
              <a:gd name="connsiteY2" fmla="*/ 470256 h 1278765"/>
              <a:gd name="connsiteX3" fmla="*/ 52001 w 247966"/>
              <a:gd name="connsiteY3" fmla="*/ 172305 h 1278765"/>
              <a:gd name="connsiteX4" fmla="*/ 147894 w 247966"/>
              <a:gd name="connsiteY4" fmla="*/ 644917 h 1278765"/>
              <a:gd name="connsiteX5" fmla="*/ 247210 w 247966"/>
              <a:gd name="connsiteY5" fmla="*/ 1271640 h 1278765"/>
              <a:gd name="connsiteX6" fmla="*/ 93098 w 247966"/>
              <a:gd name="connsiteY6" fmla="*/ 203128 h 1278765"/>
              <a:gd name="connsiteX7" fmla="*/ 86249 w 247966"/>
              <a:gd name="connsiteY7" fmla="*/ 285321 h 1278765"/>
              <a:gd name="connsiteX8" fmla="*/ 45152 w 247966"/>
              <a:gd name="connsiteY8" fmla="*/ 168881 h 1278765"/>
              <a:gd name="connsiteX9" fmla="*/ 48577 w 247966"/>
              <a:gd name="connsiteY9" fmla="*/ 14768 h 127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966" h="1278765">
                <a:moveTo>
                  <a:pt x="48577" y="14768"/>
                </a:moveTo>
                <a:cubicBezTo>
                  <a:pt x="41727" y="82121"/>
                  <a:pt x="10904" y="497083"/>
                  <a:pt x="4055" y="572998"/>
                </a:cubicBezTo>
                <a:cubicBezTo>
                  <a:pt x="-2795" y="648913"/>
                  <a:pt x="-511" y="537038"/>
                  <a:pt x="7480" y="470256"/>
                </a:cubicBezTo>
                <a:cubicBezTo>
                  <a:pt x="15471" y="403474"/>
                  <a:pt x="28599" y="143195"/>
                  <a:pt x="52001" y="172305"/>
                </a:cubicBezTo>
                <a:cubicBezTo>
                  <a:pt x="75403" y="201415"/>
                  <a:pt x="115359" y="461695"/>
                  <a:pt x="147894" y="644917"/>
                </a:cubicBezTo>
                <a:cubicBezTo>
                  <a:pt x="180429" y="828139"/>
                  <a:pt x="256343" y="1345272"/>
                  <a:pt x="247210" y="1271640"/>
                </a:cubicBezTo>
                <a:cubicBezTo>
                  <a:pt x="238077" y="1198009"/>
                  <a:pt x="119925" y="367515"/>
                  <a:pt x="93098" y="203128"/>
                </a:cubicBezTo>
                <a:cubicBezTo>
                  <a:pt x="66271" y="38742"/>
                  <a:pt x="94240" y="291029"/>
                  <a:pt x="86249" y="285321"/>
                </a:cubicBezTo>
                <a:cubicBezTo>
                  <a:pt x="78258" y="279613"/>
                  <a:pt x="50289" y="207695"/>
                  <a:pt x="45152" y="168881"/>
                </a:cubicBezTo>
                <a:cubicBezTo>
                  <a:pt x="40015" y="130067"/>
                  <a:pt x="55427" y="-52585"/>
                  <a:pt x="48577" y="147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A336F96D-1F95-C866-319B-F1CCD993C57B}"/>
              </a:ext>
            </a:extLst>
          </p:cNvPr>
          <p:cNvSpPr/>
          <p:nvPr/>
        </p:nvSpPr>
        <p:spPr>
          <a:xfrm>
            <a:off x="1428612" y="9504510"/>
            <a:ext cx="85186" cy="721771"/>
          </a:xfrm>
          <a:custGeom>
            <a:avLst/>
            <a:gdLst>
              <a:gd name="connsiteX0" fmla="*/ 6345 w 85186"/>
              <a:gd name="connsiteY0" fmla="*/ 2510 h 721771"/>
              <a:gd name="connsiteX1" fmla="*/ 33743 w 85186"/>
              <a:gd name="connsiteY1" fmla="*/ 567589 h 721771"/>
              <a:gd name="connsiteX2" fmla="*/ 33743 w 85186"/>
              <a:gd name="connsiteY2" fmla="*/ 533342 h 721771"/>
              <a:gd name="connsiteX3" fmla="*/ 85114 w 85186"/>
              <a:gd name="connsiteY3" fmla="*/ 721701 h 721771"/>
              <a:gd name="connsiteX4" fmla="*/ 44017 w 85186"/>
              <a:gd name="connsiteY4" fmla="*/ 509369 h 721771"/>
              <a:gd name="connsiteX5" fmla="*/ 2921 w 85186"/>
              <a:gd name="connsiteY5" fmla="*/ 266214 h 721771"/>
              <a:gd name="connsiteX6" fmla="*/ 2921 w 85186"/>
              <a:gd name="connsiteY6" fmla="*/ 355256 h 721771"/>
              <a:gd name="connsiteX7" fmla="*/ 6345 w 85186"/>
              <a:gd name="connsiteY7" fmla="*/ 2510 h 72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86" h="721771">
                <a:moveTo>
                  <a:pt x="6345" y="2510"/>
                </a:moveTo>
                <a:cubicBezTo>
                  <a:pt x="11482" y="37899"/>
                  <a:pt x="29177" y="479117"/>
                  <a:pt x="33743" y="567589"/>
                </a:cubicBezTo>
                <a:cubicBezTo>
                  <a:pt x="38309" y="656061"/>
                  <a:pt x="25181" y="507657"/>
                  <a:pt x="33743" y="533342"/>
                </a:cubicBezTo>
                <a:cubicBezTo>
                  <a:pt x="42305" y="559027"/>
                  <a:pt x="83402" y="725697"/>
                  <a:pt x="85114" y="721701"/>
                </a:cubicBezTo>
                <a:cubicBezTo>
                  <a:pt x="86826" y="717706"/>
                  <a:pt x="57716" y="585283"/>
                  <a:pt x="44017" y="509369"/>
                </a:cubicBezTo>
                <a:cubicBezTo>
                  <a:pt x="30318" y="433455"/>
                  <a:pt x="9770" y="291899"/>
                  <a:pt x="2921" y="266214"/>
                </a:cubicBezTo>
                <a:cubicBezTo>
                  <a:pt x="-3928" y="240529"/>
                  <a:pt x="3492" y="393499"/>
                  <a:pt x="2921" y="355256"/>
                </a:cubicBezTo>
                <a:cubicBezTo>
                  <a:pt x="2350" y="317013"/>
                  <a:pt x="1208" y="-32879"/>
                  <a:pt x="6345" y="25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0A00CD30-2112-D8BF-4A46-CDD1311C5422}"/>
              </a:ext>
            </a:extLst>
          </p:cNvPr>
          <p:cNvSpPr/>
          <p:nvPr/>
        </p:nvSpPr>
        <p:spPr>
          <a:xfrm>
            <a:off x="1184790" y="9769128"/>
            <a:ext cx="38557" cy="695667"/>
          </a:xfrm>
          <a:custGeom>
            <a:avLst/>
            <a:gdLst>
              <a:gd name="connsiteX0" fmla="*/ 163 w 38557"/>
              <a:gd name="connsiteY0" fmla="*/ 18719 h 695667"/>
              <a:gd name="connsiteX1" fmla="*/ 37835 w 38557"/>
              <a:gd name="connsiteY1" fmla="*/ 693389 h 695667"/>
              <a:gd name="connsiteX2" fmla="*/ 24136 w 38557"/>
              <a:gd name="connsiteY2" fmla="*/ 231052 h 695667"/>
              <a:gd name="connsiteX3" fmla="*/ 163 w 38557"/>
              <a:gd name="connsiteY3" fmla="*/ 18719 h 69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7" h="695667">
                <a:moveTo>
                  <a:pt x="163" y="18719"/>
                </a:moveTo>
                <a:cubicBezTo>
                  <a:pt x="2446" y="95775"/>
                  <a:pt x="33840" y="658000"/>
                  <a:pt x="37835" y="693389"/>
                </a:cubicBezTo>
                <a:cubicBezTo>
                  <a:pt x="41830" y="728778"/>
                  <a:pt x="28132" y="341785"/>
                  <a:pt x="24136" y="231052"/>
                </a:cubicBezTo>
                <a:cubicBezTo>
                  <a:pt x="20141" y="120319"/>
                  <a:pt x="-2120" y="-58337"/>
                  <a:pt x="163" y="18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D5D54BCE-9BD1-9B13-E2D1-8F10EBDCBAF8}"/>
              </a:ext>
            </a:extLst>
          </p:cNvPr>
          <p:cNvSpPr/>
          <p:nvPr/>
        </p:nvSpPr>
        <p:spPr>
          <a:xfrm>
            <a:off x="1246598" y="10214099"/>
            <a:ext cx="351927" cy="164730"/>
          </a:xfrm>
          <a:custGeom>
            <a:avLst/>
            <a:gdLst>
              <a:gd name="connsiteX0" fmla="*/ 0 w 351927"/>
              <a:gd name="connsiteY0" fmla="*/ 97730 h 164730"/>
              <a:gd name="connsiteX1" fmla="*/ 267128 w 351927"/>
              <a:gd name="connsiteY1" fmla="*/ 42935 h 164730"/>
              <a:gd name="connsiteX2" fmla="*/ 232881 w 351927"/>
              <a:gd name="connsiteY2" fmla="*/ 5263 h 164730"/>
              <a:gd name="connsiteX3" fmla="*/ 345896 w 351927"/>
              <a:gd name="connsiteY3" fmla="*/ 162800 h 164730"/>
              <a:gd name="connsiteX4" fmla="*/ 308224 w 351927"/>
              <a:gd name="connsiteY4" fmla="*/ 94305 h 164730"/>
              <a:gd name="connsiteX5" fmla="*/ 71919 w 351927"/>
              <a:gd name="connsiteY5" fmla="*/ 114854 h 164730"/>
              <a:gd name="connsiteX6" fmla="*/ 267128 w 351927"/>
              <a:gd name="connsiteY6" fmla="*/ 66908 h 164730"/>
              <a:gd name="connsiteX7" fmla="*/ 0 w 351927"/>
              <a:gd name="connsiteY7" fmla="*/ 97730 h 1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927" h="164730">
                <a:moveTo>
                  <a:pt x="0" y="97730"/>
                </a:moveTo>
                <a:cubicBezTo>
                  <a:pt x="0" y="93735"/>
                  <a:pt x="228315" y="58346"/>
                  <a:pt x="267128" y="42935"/>
                </a:cubicBezTo>
                <a:cubicBezTo>
                  <a:pt x="305941" y="27524"/>
                  <a:pt x="219753" y="-14714"/>
                  <a:pt x="232881" y="5263"/>
                </a:cubicBezTo>
                <a:cubicBezTo>
                  <a:pt x="246009" y="25240"/>
                  <a:pt x="333339" y="147960"/>
                  <a:pt x="345896" y="162800"/>
                </a:cubicBezTo>
                <a:cubicBezTo>
                  <a:pt x="358453" y="177640"/>
                  <a:pt x="353887" y="102296"/>
                  <a:pt x="308224" y="94305"/>
                </a:cubicBezTo>
                <a:cubicBezTo>
                  <a:pt x="262561" y="86314"/>
                  <a:pt x="78768" y="119420"/>
                  <a:pt x="71919" y="114854"/>
                </a:cubicBezTo>
                <a:cubicBezTo>
                  <a:pt x="65070" y="110288"/>
                  <a:pt x="273977" y="70333"/>
                  <a:pt x="267128" y="66908"/>
                </a:cubicBezTo>
                <a:cubicBezTo>
                  <a:pt x="260279" y="63483"/>
                  <a:pt x="0" y="101725"/>
                  <a:pt x="0" y="977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2A13D799-FEE6-2A0E-9383-0A02D6F29A04}"/>
              </a:ext>
            </a:extLst>
          </p:cNvPr>
          <p:cNvSpPr/>
          <p:nvPr/>
        </p:nvSpPr>
        <p:spPr>
          <a:xfrm>
            <a:off x="1229204" y="10339069"/>
            <a:ext cx="370003" cy="96478"/>
          </a:xfrm>
          <a:custGeom>
            <a:avLst/>
            <a:gdLst>
              <a:gd name="connsiteX0" fmla="*/ 270 w 370003"/>
              <a:gd name="connsiteY0" fmla="*/ 34405 h 96478"/>
              <a:gd name="connsiteX1" fmla="*/ 356441 w 370003"/>
              <a:gd name="connsiteY1" fmla="*/ 158 h 96478"/>
              <a:gd name="connsiteX2" fmla="*/ 291371 w 370003"/>
              <a:gd name="connsiteY2" fmla="*/ 51529 h 96478"/>
              <a:gd name="connsiteX3" fmla="*/ 250275 w 370003"/>
              <a:gd name="connsiteY3" fmla="*/ 96050 h 96478"/>
              <a:gd name="connsiteX4" fmla="*/ 291371 w 370003"/>
              <a:gd name="connsiteY4" fmla="*/ 24131 h 96478"/>
              <a:gd name="connsiteX5" fmla="*/ 133834 w 370003"/>
              <a:gd name="connsiteY5" fmla="*/ 41255 h 96478"/>
              <a:gd name="connsiteX6" fmla="*/ 294796 w 370003"/>
              <a:gd name="connsiteY6" fmla="*/ 3583 h 96478"/>
              <a:gd name="connsiteX7" fmla="*/ 270 w 370003"/>
              <a:gd name="connsiteY7" fmla="*/ 34405 h 9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003" h="96478">
                <a:moveTo>
                  <a:pt x="270" y="34405"/>
                </a:moveTo>
                <a:cubicBezTo>
                  <a:pt x="10544" y="33834"/>
                  <a:pt x="307924" y="-2696"/>
                  <a:pt x="356441" y="158"/>
                </a:cubicBezTo>
                <a:cubicBezTo>
                  <a:pt x="404958" y="3012"/>
                  <a:pt x="309065" y="35547"/>
                  <a:pt x="291371" y="51529"/>
                </a:cubicBezTo>
                <a:cubicBezTo>
                  <a:pt x="273677" y="67511"/>
                  <a:pt x="250275" y="100616"/>
                  <a:pt x="250275" y="96050"/>
                </a:cubicBezTo>
                <a:cubicBezTo>
                  <a:pt x="250275" y="91484"/>
                  <a:pt x="310778" y="33263"/>
                  <a:pt x="291371" y="24131"/>
                </a:cubicBezTo>
                <a:cubicBezTo>
                  <a:pt x="271964" y="14999"/>
                  <a:pt x="133263" y="44680"/>
                  <a:pt x="133834" y="41255"/>
                </a:cubicBezTo>
                <a:cubicBezTo>
                  <a:pt x="134405" y="37830"/>
                  <a:pt x="313632" y="1871"/>
                  <a:pt x="294796" y="3583"/>
                </a:cubicBezTo>
                <a:cubicBezTo>
                  <a:pt x="275960" y="5295"/>
                  <a:pt x="-10004" y="34976"/>
                  <a:pt x="270" y="34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F9E5D3CD-4704-1CDB-8DE2-1FEC06FA156C}"/>
              </a:ext>
            </a:extLst>
          </p:cNvPr>
          <p:cNvSpPr/>
          <p:nvPr/>
        </p:nvSpPr>
        <p:spPr>
          <a:xfrm>
            <a:off x="1838446" y="10003550"/>
            <a:ext cx="884243" cy="181695"/>
          </a:xfrm>
          <a:custGeom>
            <a:avLst/>
            <a:gdLst>
              <a:gd name="connsiteX0" fmla="*/ 628 w 884243"/>
              <a:gd name="connsiteY0" fmla="*/ 181565 h 181695"/>
              <a:gd name="connsiteX1" fmla="*/ 880781 w 884243"/>
              <a:gd name="connsiteY1" fmla="*/ 54 h 181695"/>
              <a:gd name="connsiteX2" fmla="*/ 322552 w 884243"/>
              <a:gd name="connsiteY2" fmla="*/ 161016 h 181695"/>
              <a:gd name="connsiteX3" fmla="*/ 733518 w 884243"/>
              <a:gd name="connsiteY3" fmla="*/ 30877 h 181695"/>
              <a:gd name="connsiteX4" fmla="*/ 628 w 884243"/>
              <a:gd name="connsiteY4" fmla="*/ 181565 h 18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243" h="181695">
                <a:moveTo>
                  <a:pt x="628" y="181565"/>
                </a:moveTo>
                <a:lnTo>
                  <a:pt x="880781" y="54"/>
                </a:lnTo>
                <a:cubicBezTo>
                  <a:pt x="934435" y="-3371"/>
                  <a:pt x="347096" y="155879"/>
                  <a:pt x="322552" y="161016"/>
                </a:cubicBezTo>
                <a:cubicBezTo>
                  <a:pt x="298008" y="166153"/>
                  <a:pt x="788313" y="22886"/>
                  <a:pt x="733518" y="30877"/>
                </a:cubicBezTo>
                <a:cubicBezTo>
                  <a:pt x="678723" y="38868"/>
                  <a:pt x="-23916" y="186702"/>
                  <a:pt x="628" y="18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EA7AE716-9C34-B356-BF9B-EE9729C53B9B}"/>
              </a:ext>
            </a:extLst>
          </p:cNvPr>
          <p:cNvSpPr/>
          <p:nvPr/>
        </p:nvSpPr>
        <p:spPr>
          <a:xfrm>
            <a:off x="2694423" y="9846321"/>
            <a:ext cx="429237" cy="316855"/>
          </a:xfrm>
          <a:custGeom>
            <a:avLst/>
            <a:gdLst>
              <a:gd name="connsiteX0" fmla="*/ 831 w 429237"/>
              <a:gd name="connsiteY0" fmla="*/ 314821 h 316855"/>
              <a:gd name="connsiteX1" fmla="*/ 103573 w 429237"/>
              <a:gd name="connsiteY1" fmla="*/ 3171 h 316855"/>
              <a:gd name="connsiteX2" fmla="*/ 69325 w 429237"/>
              <a:gd name="connsiteY2" fmla="*/ 150434 h 316855"/>
              <a:gd name="connsiteX3" fmla="*/ 230287 w 429237"/>
              <a:gd name="connsiteY3" fmla="*/ 99063 h 316855"/>
              <a:gd name="connsiteX4" fmla="*/ 428921 w 429237"/>
              <a:gd name="connsiteY4" fmla="*/ 54542 h 316855"/>
              <a:gd name="connsiteX5" fmla="*/ 274808 w 429237"/>
              <a:gd name="connsiteY5" fmla="*/ 105913 h 316855"/>
              <a:gd name="connsiteX6" fmla="*/ 209739 w 429237"/>
              <a:gd name="connsiteY6" fmla="*/ 157283 h 316855"/>
              <a:gd name="connsiteX7" fmla="*/ 237137 w 429237"/>
              <a:gd name="connsiteY7" fmla="*/ 239477 h 316855"/>
              <a:gd name="connsiteX8" fmla="*/ 199465 w 429237"/>
              <a:gd name="connsiteY8" fmla="*/ 157283 h 316855"/>
              <a:gd name="connsiteX9" fmla="*/ 158368 w 429237"/>
              <a:gd name="connsiteY9" fmla="*/ 215504 h 316855"/>
              <a:gd name="connsiteX10" fmla="*/ 172067 w 429237"/>
              <a:gd name="connsiteY10" fmla="*/ 249751 h 316855"/>
              <a:gd name="connsiteX11" fmla="*/ 144669 w 429237"/>
              <a:gd name="connsiteY11" fmla="*/ 164133 h 316855"/>
              <a:gd name="connsiteX12" fmla="*/ 110422 w 429237"/>
              <a:gd name="connsiteY12" fmla="*/ 177832 h 316855"/>
              <a:gd name="connsiteX13" fmla="*/ 79599 w 429237"/>
              <a:gd name="connsiteY13" fmla="*/ 260025 h 316855"/>
              <a:gd name="connsiteX14" fmla="*/ 93298 w 429237"/>
              <a:gd name="connsiteY14" fmla="*/ 153859 h 316855"/>
              <a:gd name="connsiteX15" fmla="*/ 55626 w 429237"/>
              <a:gd name="connsiteY15" fmla="*/ 140160 h 316855"/>
              <a:gd name="connsiteX16" fmla="*/ 831 w 429237"/>
              <a:gd name="connsiteY16" fmla="*/ 314821 h 31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237" h="316855">
                <a:moveTo>
                  <a:pt x="831" y="314821"/>
                </a:moveTo>
                <a:cubicBezTo>
                  <a:pt x="8822" y="291990"/>
                  <a:pt x="92157" y="30569"/>
                  <a:pt x="103573" y="3171"/>
                </a:cubicBezTo>
                <a:cubicBezTo>
                  <a:pt x="114989" y="-24227"/>
                  <a:pt x="48206" y="134452"/>
                  <a:pt x="69325" y="150434"/>
                </a:cubicBezTo>
                <a:cubicBezTo>
                  <a:pt x="90444" y="166416"/>
                  <a:pt x="170354" y="115045"/>
                  <a:pt x="230287" y="99063"/>
                </a:cubicBezTo>
                <a:cubicBezTo>
                  <a:pt x="290220" y="83081"/>
                  <a:pt x="421501" y="53400"/>
                  <a:pt x="428921" y="54542"/>
                </a:cubicBezTo>
                <a:cubicBezTo>
                  <a:pt x="436341" y="55684"/>
                  <a:pt x="311338" y="88789"/>
                  <a:pt x="274808" y="105913"/>
                </a:cubicBezTo>
                <a:cubicBezTo>
                  <a:pt x="238278" y="123037"/>
                  <a:pt x="216018" y="135022"/>
                  <a:pt x="209739" y="157283"/>
                </a:cubicBezTo>
                <a:cubicBezTo>
                  <a:pt x="203461" y="179544"/>
                  <a:pt x="238849" y="239477"/>
                  <a:pt x="237137" y="239477"/>
                </a:cubicBezTo>
                <a:cubicBezTo>
                  <a:pt x="235425" y="239477"/>
                  <a:pt x="212593" y="161278"/>
                  <a:pt x="199465" y="157283"/>
                </a:cubicBezTo>
                <a:cubicBezTo>
                  <a:pt x="186337" y="153288"/>
                  <a:pt x="162934" y="200093"/>
                  <a:pt x="158368" y="215504"/>
                </a:cubicBezTo>
                <a:cubicBezTo>
                  <a:pt x="153802" y="230915"/>
                  <a:pt x="174350" y="258313"/>
                  <a:pt x="172067" y="249751"/>
                </a:cubicBezTo>
                <a:cubicBezTo>
                  <a:pt x="169784" y="241189"/>
                  <a:pt x="154943" y="176119"/>
                  <a:pt x="144669" y="164133"/>
                </a:cubicBezTo>
                <a:cubicBezTo>
                  <a:pt x="134395" y="152146"/>
                  <a:pt x="121267" y="161850"/>
                  <a:pt x="110422" y="177832"/>
                </a:cubicBezTo>
                <a:cubicBezTo>
                  <a:pt x="99577" y="193814"/>
                  <a:pt x="82453" y="264021"/>
                  <a:pt x="79599" y="260025"/>
                </a:cubicBezTo>
                <a:cubicBezTo>
                  <a:pt x="76745" y="256029"/>
                  <a:pt x="97293" y="173836"/>
                  <a:pt x="93298" y="153859"/>
                </a:cubicBezTo>
                <a:cubicBezTo>
                  <a:pt x="89303" y="133882"/>
                  <a:pt x="66471" y="119041"/>
                  <a:pt x="55626" y="140160"/>
                </a:cubicBezTo>
                <a:cubicBezTo>
                  <a:pt x="44781" y="161279"/>
                  <a:pt x="-7160" y="337652"/>
                  <a:pt x="831" y="3148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9A5FCD7F-3911-4702-4EB8-A579DAF20FBA}"/>
              </a:ext>
            </a:extLst>
          </p:cNvPr>
          <p:cNvSpPr/>
          <p:nvPr/>
        </p:nvSpPr>
        <p:spPr>
          <a:xfrm>
            <a:off x="2911011" y="9630213"/>
            <a:ext cx="576343" cy="339144"/>
          </a:xfrm>
          <a:custGeom>
            <a:avLst/>
            <a:gdLst>
              <a:gd name="connsiteX0" fmla="*/ 198634 w 576343"/>
              <a:gd name="connsiteY0" fmla="*/ 97 h 339144"/>
              <a:gd name="connsiteX1" fmla="*/ 301376 w 576343"/>
              <a:gd name="connsiteY1" fmla="*/ 246677 h 339144"/>
              <a:gd name="connsiteX2" fmla="*/ 339047 w 576343"/>
              <a:gd name="connsiteY2" fmla="*/ 232978 h 339144"/>
              <a:gd name="connsiteX3" fmla="*/ 0 w 576343"/>
              <a:gd name="connsiteY3" fmla="*/ 339144 h 339144"/>
              <a:gd name="connsiteX4" fmla="*/ 575353 w 576343"/>
              <a:gd name="connsiteY4" fmla="*/ 161059 h 339144"/>
              <a:gd name="connsiteX5" fmla="*/ 143838 w 576343"/>
              <a:gd name="connsiteY5" fmla="*/ 315171 h 339144"/>
              <a:gd name="connsiteX6" fmla="*/ 356171 w 576343"/>
              <a:gd name="connsiteY6" fmla="*/ 202156 h 339144"/>
              <a:gd name="connsiteX7" fmla="*/ 410967 w 576343"/>
              <a:gd name="connsiteY7" fmla="*/ 116538 h 339144"/>
              <a:gd name="connsiteX8" fmla="*/ 294526 w 576343"/>
              <a:gd name="connsiteY8" fmla="*/ 215854 h 339144"/>
              <a:gd name="connsiteX9" fmla="*/ 243155 w 576343"/>
              <a:gd name="connsiteY9" fmla="*/ 123387 h 339144"/>
              <a:gd name="connsiteX10" fmla="*/ 263704 w 576343"/>
              <a:gd name="connsiteY10" fmla="*/ 215854 h 339144"/>
              <a:gd name="connsiteX11" fmla="*/ 198634 w 576343"/>
              <a:gd name="connsiteY11" fmla="*/ 97 h 33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43" h="339144">
                <a:moveTo>
                  <a:pt x="198634" y="97"/>
                </a:moveTo>
                <a:cubicBezTo>
                  <a:pt x="204913" y="5234"/>
                  <a:pt x="277974" y="207864"/>
                  <a:pt x="301376" y="246677"/>
                </a:cubicBezTo>
                <a:cubicBezTo>
                  <a:pt x="324778" y="285490"/>
                  <a:pt x="339047" y="232978"/>
                  <a:pt x="339047" y="232978"/>
                </a:cubicBezTo>
                <a:lnTo>
                  <a:pt x="0" y="339144"/>
                </a:lnTo>
                <a:lnTo>
                  <a:pt x="575353" y="161059"/>
                </a:lnTo>
                <a:cubicBezTo>
                  <a:pt x="599326" y="157064"/>
                  <a:pt x="180368" y="308322"/>
                  <a:pt x="143838" y="315171"/>
                </a:cubicBezTo>
                <a:cubicBezTo>
                  <a:pt x="107308" y="322021"/>
                  <a:pt x="311650" y="235261"/>
                  <a:pt x="356171" y="202156"/>
                </a:cubicBezTo>
                <a:cubicBezTo>
                  <a:pt x="400692" y="169051"/>
                  <a:pt x="421241" y="114255"/>
                  <a:pt x="410967" y="116538"/>
                </a:cubicBezTo>
                <a:cubicBezTo>
                  <a:pt x="400693" y="118821"/>
                  <a:pt x="322495" y="214713"/>
                  <a:pt x="294526" y="215854"/>
                </a:cubicBezTo>
                <a:cubicBezTo>
                  <a:pt x="266557" y="216996"/>
                  <a:pt x="248292" y="123387"/>
                  <a:pt x="243155" y="123387"/>
                </a:cubicBezTo>
                <a:cubicBezTo>
                  <a:pt x="238018" y="123387"/>
                  <a:pt x="271124" y="238115"/>
                  <a:pt x="263704" y="215854"/>
                </a:cubicBezTo>
                <a:cubicBezTo>
                  <a:pt x="256284" y="193593"/>
                  <a:pt x="192355" y="-5040"/>
                  <a:pt x="198634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563100DD-93E6-DD2F-B59F-167930B643BC}"/>
              </a:ext>
            </a:extLst>
          </p:cNvPr>
          <p:cNvSpPr/>
          <p:nvPr/>
        </p:nvSpPr>
        <p:spPr>
          <a:xfrm>
            <a:off x="5603819" y="10683616"/>
            <a:ext cx="1076653" cy="177793"/>
          </a:xfrm>
          <a:custGeom>
            <a:avLst/>
            <a:gdLst>
              <a:gd name="connsiteX0" fmla="*/ 56 w 1076653"/>
              <a:gd name="connsiteY0" fmla="*/ 259 h 177793"/>
              <a:gd name="connsiteX1" fmla="*/ 527106 w 1076653"/>
              <a:gd name="connsiteY1" fmla="*/ 114559 h 177793"/>
              <a:gd name="connsiteX2" fmla="*/ 482656 w 1076653"/>
              <a:gd name="connsiteY2" fmla="*/ 98684 h 177793"/>
              <a:gd name="connsiteX3" fmla="*/ 847781 w 1076653"/>
              <a:gd name="connsiteY3" fmla="*/ 155834 h 177793"/>
              <a:gd name="connsiteX4" fmla="*/ 803331 w 1076653"/>
              <a:gd name="connsiteY4" fmla="*/ 152659 h 177793"/>
              <a:gd name="connsiteX5" fmla="*/ 1076381 w 1076653"/>
              <a:gd name="connsiteY5" fmla="*/ 111384 h 177793"/>
              <a:gd name="connsiteX6" fmla="*/ 854131 w 1076653"/>
              <a:gd name="connsiteY6" fmla="*/ 174884 h 177793"/>
              <a:gd name="connsiteX7" fmla="*/ 841431 w 1076653"/>
              <a:gd name="connsiteY7" fmla="*/ 155834 h 177793"/>
              <a:gd name="connsiteX8" fmla="*/ 323906 w 1076653"/>
              <a:gd name="connsiteY8" fmla="*/ 57409 h 177793"/>
              <a:gd name="connsiteX9" fmla="*/ 492181 w 1076653"/>
              <a:gd name="connsiteY9" fmla="*/ 82809 h 177793"/>
              <a:gd name="connsiteX10" fmla="*/ 56 w 1076653"/>
              <a:gd name="connsiteY10" fmla="*/ 259 h 1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6653" h="177793">
                <a:moveTo>
                  <a:pt x="56" y="259"/>
                </a:moveTo>
                <a:cubicBezTo>
                  <a:pt x="5877" y="5551"/>
                  <a:pt x="446673" y="98155"/>
                  <a:pt x="527106" y="114559"/>
                </a:cubicBezTo>
                <a:cubicBezTo>
                  <a:pt x="607539" y="130963"/>
                  <a:pt x="429210" y="91805"/>
                  <a:pt x="482656" y="98684"/>
                </a:cubicBezTo>
                <a:cubicBezTo>
                  <a:pt x="536102" y="105563"/>
                  <a:pt x="794335" y="146838"/>
                  <a:pt x="847781" y="155834"/>
                </a:cubicBezTo>
                <a:cubicBezTo>
                  <a:pt x="901227" y="164830"/>
                  <a:pt x="765231" y="160067"/>
                  <a:pt x="803331" y="152659"/>
                </a:cubicBezTo>
                <a:cubicBezTo>
                  <a:pt x="841431" y="145251"/>
                  <a:pt x="1067914" y="107680"/>
                  <a:pt x="1076381" y="111384"/>
                </a:cubicBezTo>
                <a:cubicBezTo>
                  <a:pt x="1084848" y="115088"/>
                  <a:pt x="893289" y="167476"/>
                  <a:pt x="854131" y="174884"/>
                </a:cubicBezTo>
                <a:cubicBezTo>
                  <a:pt x="814973" y="182292"/>
                  <a:pt x="929802" y="175413"/>
                  <a:pt x="841431" y="155834"/>
                </a:cubicBezTo>
                <a:cubicBezTo>
                  <a:pt x="753060" y="136255"/>
                  <a:pt x="382114" y="69580"/>
                  <a:pt x="323906" y="57409"/>
                </a:cubicBezTo>
                <a:cubicBezTo>
                  <a:pt x="265698" y="45238"/>
                  <a:pt x="544039" y="93392"/>
                  <a:pt x="492181" y="82809"/>
                </a:cubicBezTo>
                <a:cubicBezTo>
                  <a:pt x="440323" y="72226"/>
                  <a:pt x="-5765" y="-5033"/>
                  <a:pt x="56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55F3A7E8-5F5B-BF43-87DF-09092F23B2DC}"/>
              </a:ext>
            </a:extLst>
          </p:cNvPr>
          <p:cNvSpPr/>
          <p:nvPr/>
        </p:nvSpPr>
        <p:spPr>
          <a:xfrm>
            <a:off x="7209078" y="6389739"/>
            <a:ext cx="332250" cy="1100222"/>
          </a:xfrm>
          <a:custGeom>
            <a:avLst/>
            <a:gdLst>
              <a:gd name="connsiteX0" fmla="*/ 332033 w 332250"/>
              <a:gd name="connsiteY0" fmla="*/ 303 h 1100222"/>
              <a:gd name="connsiteX1" fmla="*/ 116880 w 332250"/>
              <a:gd name="connsiteY1" fmla="*/ 548943 h 1100222"/>
              <a:gd name="connsiteX2" fmla="*/ 30818 w 332250"/>
              <a:gd name="connsiteY2" fmla="*/ 1086826 h 1100222"/>
              <a:gd name="connsiteX3" fmla="*/ 41576 w 332250"/>
              <a:gd name="connsiteY3" fmla="*/ 903946 h 1100222"/>
              <a:gd name="connsiteX4" fmla="*/ 9303 w 332250"/>
              <a:gd name="connsiteY4" fmla="*/ 538186 h 1100222"/>
              <a:gd name="connsiteX5" fmla="*/ 9303 w 332250"/>
              <a:gd name="connsiteY5" fmla="*/ 721066 h 1100222"/>
              <a:gd name="connsiteX6" fmla="*/ 116880 w 332250"/>
              <a:gd name="connsiteY6" fmla="*/ 344548 h 1100222"/>
              <a:gd name="connsiteX7" fmla="*/ 73849 w 332250"/>
              <a:gd name="connsiteY7" fmla="*/ 624247 h 1100222"/>
              <a:gd name="connsiteX8" fmla="*/ 332033 w 332250"/>
              <a:gd name="connsiteY8" fmla="*/ 303 h 11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50" h="1100222">
                <a:moveTo>
                  <a:pt x="332033" y="303"/>
                </a:moveTo>
                <a:cubicBezTo>
                  <a:pt x="339205" y="-12248"/>
                  <a:pt x="167082" y="367856"/>
                  <a:pt x="116880" y="548943"/>
                </a:cubicBezTo>
                <a:cubicBezTo>
                  <a:pt x="66678" y="730030"/>
                  <a:pt x="43369" y="1027659"/>
                  <a:pt x="30818" y="1086826"/>
                </a:cubicBezTo>
                <a:cubicBezTo>
                  <a:pt x="18267" y="1145993"/>
                  <a:pt x="45162" y="995386"/>
                  <a:pt x="41576" y="903946"/>
                </a:cubicBezTo>
                <a:cubicBezTo>
                  <a:pt x="37990" y="812506"/>
                  <a:pt x="14682" y="568666"/>
                  <a:pt x="9303" y="538186"/>
                </a:cubicBezTo>
                <a:cubicBezTo>
                  <a:pt x="3924" y="507706"/>
                  <a:pt x="-8626" y="753339"/>
                  <a:pt x="9303" y="721066"/>
                </a:cubicBezTo>
                <a:cubicBezTo>
                  <a:pt x="27232" y="688793"/>
                  <a:pt x="106122" y="360684"/>
                  <a:pt x="116880" y="344548"/>
                </a:cubicBezTo>
                <a:cubicBezTo>
                  <a:pt x="127638" y="328412"/>
                  <a:pt x="43369" y="687000"/>
                  <a:pt x="73849" y="624247"/>
                </a:cubicBezTo>
                <a:cubicBezTo>
                  <a:pt x="104329" y="561494"/>
                  <a:pt x="324861" y="12854"/>
                  <a:pt x="332033" y="3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4BCF8BF8-D15E-46BD-B0EE-4F04EFCF9B60}"/>
              </a:ext>
            </a:extLst>
          </p:cNvPr>
          <p:cNvSpPr/>
          <p:nvPr/>
        </p:nvSpPr>
        <p:spPr>
          <a:xfrm>
            <a:off x="7304624" y="6458755"/>
            <a:ext cx="442018" cy="706732"/>
          </a:xfrm>
          <a:custGeom>
            <a:avLst/>
            <a:gdLst>
              <a:gd name="connsiteX0" fmla="*/ 442018 w 442018"/>
              <a:gd name="connsiteY0" fmla="*/ 0 h 706732"/>
              <a:gd name="connsiteX1" fmla="*/ 4137 w 442018"/>
              <a:gd name="connsiteY1" fmla="*/ 701899 h 706732"/>
              <a:gd name="connsiteX2" fmla="*/ 210199 w 442018"/>
              <a:gd name="connsiteY2" fmla="*/ 328411 h 706732"/>
              <a:gd name="connsiteX3" fmla="*/ 442018 w 442018"/>
              <a:gd name="connsiteY3" fmla="*/ 0 h 7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18" h="706732">
                <a:moveTo>
                  <a:pt x="442018" y="0"/>
                </a:moveTo>
                <a:cubicBezTo>
                  <a:pt x="242395" y="323582"/>
                  <a:pt x="42773" y="647164"/>
                  <a:pt x="4137" y="701899"/>
                </a:cubicBezTo>
                <a:cubicBezTo>
                  <a:pt x="-34500" y="756634"/>
                  <a:pt x="210199" y="328411"/>
                  <a:pt x="210199" y="328411"/>
                </a:cubicBezTo>
                <a:lnTo>
                  <a:pt x="442018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3BEFD484-0F17-7F7F-0706-3B2C8F2443A5}"/>
              </a:ext>
            </a:extLst>
          </p:cNvPr>
          <p:cNvSpPr/>
          <p:nvPr/>
        </p:nvSpPr>
        <p:spPr>
          <a:xfrm>
            <a:off x="7002288" y="6335381"/>
            <a:ext cx="1041795" cy="2187515"/>
          </a:xfrm>
          <a:custGeom>
            <a:avLst/>
            <a:gdLst>
              <a:gd name="connsiteX0" fmla="*/ 1040568 w 1041795"/>
              <a:gd name="connsiteY0" fmla="*/ 1025 h 2187515"/>
              <a:gd name="connsiteX1" fmla="*/ 512535 w 1041795"/>
              <a:gd name="connsiteY1" fmla="*/ 722242 h 2187515"/>
              <a:gd name="connsiteX2" fmla="*/ 609126 w 1041795"/>
              <a:gd name="connsiteY2" fmla="*/ 651408 h 2187515"/>
              <a:gd name="connsiteX3" fmla="*/ 42456 w 1041795"/>
              <a:gd name="connsiteY3" fmla="*/ 1353306 h 2187515"/>
              <a:gd name="connsiteX4" fmla="*/ 42456 w 1041795"/>
              <a:gd name="connsiteY4" fmla="*/ 1379064 h 2187515"/>
              <a:gd name="connsiteX5" fmla="*/ 55335 w 1041795"/>
              <a:gd name="connsiteY5" fmla="*/ 1836264 h 2187515"/>
              <a:gd name="connsiteX6" fmla="*/ 106850 w 1041795"/>
              <a:gd name="connsiteY6" fmla="*/ 2177554 h 2187515"/>
              <a:gd name="connsiteX7" fmla="*/ 93971 w 1041795"/>
              <a:gd name="connsiteY7" fmla="*/ 1443458 h 2187515"/>
              <a:gd name="connsiteX8" fmla="*/ 81092 w 1041795"/>
              <a:gd name="connsiteY8" fmla="*/ 2055205 h 2187515"/>
              <a:gd name="connsiteX9" fmla="*/ 42456 w 1041795"/>
              <a:gd name="connsiteY9" fmla="*/ 1430580 h 2187515"/>
              <a:gd name="connsiteX10" fmla="*/ 351549 w 1041795"/>
              <a:gd name="connsiteY10" fmla="*/ 902546 h 2187515"/>
              <a:gd name="connsiteX11" fmla="*/ 280715 w 1041795"/>
              <a:gd name="connsiteY11" fmla="*/ 999137 h 2187515"/>
              <a:gd name="connsiteX12" fmla="*/ 737915 w 1041795"/>
              <a:gd name="connsiteY12" fmla="*/ 496861 h 2187515"/>
              <a:gd name="connsiteX13" fmla="*/ 660642 w 1041795"/>
              <a:gd name="connsiteY13" fmla="*/ 561256 h 2187515"/>
              <a:gd name="connsiteX14" fmla="*/ 1040568 w 1041795"/>
              <a:gd name="connsiteY14" fmla="*/ 1025 h 218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1795" h="2187515">
                <a:moveTo>
                  <a:pt x="1040568" y="1025"/>
                </a:moveTo>
                <a:cubicBezTo>
                  <a:pt x="1015884" y="27856"/>
                  <a:pt x="584442" y="613845"/>
                  <a:pt x="512535" y="722242"/>
                </a:cubicBezTo>
                <a:cubicBezTo>
                  <a:pt x="440628" y="830639"/>
                  <a:pt x="687472" y="546231"/>
                  <a:pt x="609126" y="651408"/>
                </a:cubicBezTo>
                <a:cubicBezTo>
                  <a:pt x="530779" y="756585"/>
                  <a:pt x="136901" y="1232030"/>
                  <a:pt x="42456" y="1353306"/>
                </a:cubicBezTo>
                <a:cubicBezTo>
                  <a:pt x="-51989" y="1474582"/>
                  <a:pt x="40310" y="1298571"/>
                  <a:pt x="42456" y="1379064"/>
                </a:cubicBezTo>
                <a:cubicBezTo>
                  <a:pt x="44602" y="1459557"/>
                  <a:pt x="44603" y="1703182"/>
                  <a:pt x="55335" y="1836264"/>
                </a:cubicBezTo>
                <a:cubicBezTo>
                  <a:pt x="66067" y="1969346"/>
                  <a:pt x="100411" y="2243022"/>
                  <a:pt x="106850" y="2177554"/>
                </a:cubicBezTo>
                <a:cubicBezTo>
                  <a:pt x="113289" y="2112086"/>
                  <a:pt x="98264" y="1463849"/>
                  <a:pt x="93971" y="1443458"/>
                </a:cubicBezTo>
                <a:cubicBezTo>
                  <a:pt x="89678" y="1423067"/>
                  <a:pt x="89678" y="2057351"/>
                  <a:pt x="81092" y="2055205"/>
                </a:cubicBezTo>
                <a:cubicBezTo>
                  <a:pt x="72506" y="2053059"/>
                  <a:pt x="-2620" y="1622690"/>
                  <a:pt x="42456" y="1430580"/>
                </a:cubicBezTo>
                <a:cubicBezTo>
                  <a:pt x="87532" y="1238470"/>
                  <a:pt x="311839" y="974453"/>
                  <a:pt x="351549" y="902546"/>
                </a:cubicBezTo>
                <a:cubicBezTo>
                  <a:pt x="391259" y="830639"/>
                  <a:pt x="216321" y="1066751"/>
                  <a:pt x="280715" y="999137"/>
                </a:cubicBezTo>
                <a:cubicBezTo>
                  <a:pt x="345109" y="931523"/>
                  <a:pt x="674594" y="569841"/>
                  <a:pt x="737915" y="496861"/>
                </a:cubicBezTo>
                <a:cubicBezTo>
                  <a:pt x="801236" y="423881"/>
                  <a:pt x="611273" y="640676"/>
                  <a:pt x="660642" y="561256"/>
                </a:cubicBezTo>
                <a:cubicBezTo>
                  <a:pt x="710011" y="481836"/>
                  <a:pt x="1065252" y="-25806"/>
                  <a:pt x="1040568" y="10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679800DE-80B6-3791-AFFF-C7E5C588723D}"/>
              </a:ext>
            </a:extLst>
          </p:cNvPr>
          <p:cNvSpPr/>
          <p:nvPr/>
        </p:nvSpPr>
        <p:spPr>
          <a:xfrm>
            <a:off x="6989844" y="8348088"/>
            <a:ext cx="192182" cy="730454"/>
          </a:xfrm>
          <a:custGeom>
            <a:avLst/>
            <a:gdLst>
              <a:gd name="connsiteX0" fmla="*/ 151491 w 192182"/>
              <a:gd name="connsiteY0" fmla="*/ 3861 h 730454"/>
              <a:gd name="connsiteX1" fmla="*/ 48460 w 192182"/>
              <a:gd name="connsiteY1" fmla="*/ 506137 h 730454"/>
              <a:gd name="connsiteX2" fmla="*/ 61339 w 192182"/>
              <a:gd name="connsiteY2" fmla="*/ 628487 h 730454"/>
              <a:gd name="connsiteX3" fmla="*/ 99976 w 192182"/>
              <a:gd name="connsiteY3" fmla="*/ 725078 h 730454"/>
              <a:gd name="connsiteX4" fmla="*/ 9824 w 192182"/>
              <a:gd name="connsiteY4" fmla="*/ 461061 h 730454"/>
              <a:gd name="connsiteX5" fmla="*/ 22702 w 192182"/>
              <a:gd name="connsiteY5" fmla="*/ 499698 h 730454"/>
              <a:gd name="connsiteX6" fmla="*/ 190128 w 192182"/>
              <a:gd name="connsiteY6" fmla="*/ 184166 h 730454"/>
              <a:gd name="connsiteX7" fmla="*/ 119294 w 192182"/>
              <a:gd name="connsiteY7" fmla="*/ 267878 h 730454"/>
              <a:gd name="connsiteX8" fmla="*/ 151491 w 192182"/>
              <a:gd name="connsiteY8" fmla="*/ 3861 h 7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82" h="730454">
                <a:moveTo>
                  <a:pt x="151491" y="3861"/>
                </a:moveTo>
                <a:cubicBezTo>
                  <a:pt x="139685" y="43571"/>
                  <a:pt x="63485" y="402033"/>
                  <a:pt x="48460" y="506137"/>
                </a:cubicBezTo>
                <a:cubicBezTo>
                  <a:pt x="33435" y="610241"/>
                  <a:pt x="52753" y="591997"/>
                  <a:pt x="61339" y="628487"/>
                </a:cubicBezTo>
                <a:cubicBezTo>
                  <a:pt x="69925" y="664977"/>
                  <a:pt x="108562" y="752982"/>
                  <a:pt x="99976" y="725078"/>
                </a:cubicBezTo>
                <a:cubicBezTo>
                  <a:pt x="91390" y="697174"/>
                  <a:pt x="9824" y="461061"/>
                  <a:pt x="9824" y="461061"/>
                </a:cubicBezTo>
                <a:cubicBezTo>
                  <a:pt x="-3055" y="423498"/>
                  <a:pt x="-7349" y="545847"/>
                  <a:pt x="22702" y="499698"/>
                </a:cubicBezTo>
                <a:cubicBezTo>
                  <a:pt x="52753" y="453549"/>
                  <a:pt x="174029" y="222803"/>
                  <a:pt x="190128" y="184166"/>
                </a:cubicBezTo>
                <a:cubicBezTo>
                  <a:pt x="206227" y="145529"/>
                  <a:pt x="122514" y="292563"/>
                  <a:pt x="119294" y="267878"/>
                </a:cubicBezTo>
                <a:cubicBezTo>
                  <a:pt x="116074" y="243193"/>
                  <a:pt x="163297" y="-35849"/>
                  <a:pt x="151491" y="38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F6CE0674-868B-1C53-7BC2-4823B02F6408}"/>
              </a:ext>
            </a:extLst>
          </p:cNvPr>
          <p:cNvSpPr/>
          <p:nvPr/>
        </p:nvSpPr>
        <p:spPr>
          <a:xfrm>
            <a:off x="6943307" y="8750762"/>
            <a:ext cx="230270" cy="962584"/>
          </a:xfrm>
          <a:custGeom>
            <a:avLst/>
            <a:gdLst>
              <a:gd name="connsiteX0" fmla="*/ 230225 w 230270"/>
              <a:gd name="connsiteY0" fmla="*/ 432 h 962584"/>
              <a:gd name="connsiteX1" fmla="*/ 191589 w 230270"/>
              <a:gd name="connsiteY1" fmla="*/ 238692 h 962584"/>
              <a:gd name="connsiteX2" fmla="*/ 43482 w 230270"/>
              <a:gd name="connsiteY2" fmla="*/ 560663 h 962584"/>
              <a:gd name="connsiteX3" fmla="*/ 24163 w 230270"/>
              <a:gd name="connsiteY3" fmla="*/ 773165 h 962584"/>
              <a:gd name="connsiteX4" fmla="*/ 30603 w 230270"/>
              <a:gd name="connsiteY4" fmla="*/ 953469 h 962584"/>
              <a:gd name="connsiteX5" fmla="*/ 11285 w 230270"/>
              <a:gd name="connsiteY5" fmla="*/ 476951 h 962584"/>
              <a:gd name="connsiteX6" fmla="*/ 17724 w 230270"/>
              <a:gd name="connsiteY6" fmla="*/ 644376 h 962584"/>
              <a:gd name="connsiteX7" fmla="*/ 217347 w 230270"/>
              <a:gd name="connsiteY7" fmla="*/ 290207 h 962584"/>
              <a:gd name="connsiteX8" fmla="*/ 107876 w 230270"/>
              <a:gd name="connsiteY8" fmla="*/ 386799 h 962584"/>
              <a:gd name="connsiteX9" fmla="*/ 198028 w 230270"/>
              <a:gd name="connsiteY9" fmla="*/ 296646 h 962584"/>
              <a:gd name="connsiteX10" fmla="*/ 230225 w 230270"/>
              <a:gd name="connsiteY10" fmla="*/ 432 h 9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70" h="962584">
                <a:moveTo>
                  <a:pt x="230225" y="432"/>
                </a:moveTo>
                <a:cubicBezTo>
                  <a:pt x="229152" y="-9227"/>
                  <a:pt x="222713" y="145320"/>
                  <a:pt x="191589" y="238692"/>
                </a:cubicBezTo>
                <a:cubicBezTo>
                  <a:pt x="160465" y="332064"/>
                  <a:pt x="71386" y="471584"/>
                  <a:pt x="43482" y="560663"/>
                </a:cubicBezTo>
                <a:cubicBezTo>
                  <a:pt x="15578" y="649742"/>
                  <a:pt x="26309" y="707697"/>
                  <a:pt x="24163" y="773165"/>
                </a:cubicBezTo>
                <a:cubicBezTo>
                  <a:pt x="22017" y="838633"/>
                  <a:pt x="32749" y="1002838"/>
                  <a:pt x="30603" y="953469"/>
                </a:cubicBezTo>
                <a:cubicBezTo>
                  <a:pt x="28457" y="904100"/>
                  <a:pt x="13431" y="528466"/>
                  <a:pt x="11285" y="476951"/>
                </a:cubicBezTo>
                <a:cubicBezTo>
                  <a:pt x="9139" y="425436"/>
                  <a:pt x="-16620" y="675500"/>
                  <a:pt x="17724" y="644376"/>
                </a:cubicBezTo>
                <a:cubicBezTo>
                  <a:pt x="52068" y="613252"/>
                  <a:pt x="202322" y="333137"/>
                  <a:pt x="217347" y="290207"/>
                </a:cubicBezTo>
                <a:cubicBezTo>
                  <a:pt x="232372" y="247278"/>
                  <a:pt x="111096" y="385726"/>
                  <a:pt x="107876" y="386799"/>
                </a:cubicBezTo>
                <a:cubicBezTo>
                  <a:pt x="104656" y="387872"/>
                  <a:pt x="183003" y="359967"/>
                  <a:pt x="198028" y="296646"/>
                </a:cubicBezTo>
                <a:cubicBezTo>
                  <a:pt x="213053" y="233325"/>
                  <a:pt x="231298" y="10091"/>
                  <a:pt x="230225" y="4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BC6C1584-CDA6-2992-3190-18C48EA46AE6}"/>
              </a:ext>
            </a:extLst>
          </p:cNvPr>
          <p:cNvSpPr/>
          <p:nvPr/>
        </p:nvSpPr>
        <p:spPr>
          <a:xfrm>
            <a:off x="6901099" y="8628625"/>
            <a:ext cx="335185" cy="802424"/>
          </a:xfrm>
          <a:custGeom>
            <a:avLst/>
            <a:gdLst>
              <a:gd name="connsiteX0" fmla="*/ 182281 w 335185"/>
              <a:gd name="connsiteY0" fmla="*/ 220 h 802424"/>
              <a:gd name="connsiteX1" fmla="*/ 227357 w 335185"/>
              <a:gd name="connsiteY1" fmla="*/ 174085 h 802424"/>
              <a:gd name="connsiteX2" fmla="*/ 92129 w 335185"/>
              <a:gd name="connsiteY2" fmla="*/ 515375 h 802424"/>
              <a:gd name="connsiteX3" fmla="*/ 188721 w 335185"/>
              <a:gd name="connsiteY3" fmla="*/ 399465 h 802424"/>
              <a:gd name="connsiteX4" fmla="*/ 1977 w 335185"/>
              <a:gd name="connsiteY4" fmla="*/ 798710 h 802424"/>
              <a:gd name="connsiteX5" fmla="*/ 330388 w 335185"/>
              <a:gd name="connsiteY5" fmla="*/ 122569 h 802424"/>
              <a:gd name="connsiteX6" fmla="*/ 201600 w 335185"/>
              <a:gd name="connsiteY6" fmla="*/ 296434 h 802424"/>
              <a:gd name="connsiteX7" fmla="*/ 259555 w 335185"/>
              <a:gd name="connsiteY7" fmla="*/ 206282 h 802424"/>
              <a:gd name="connsiteX8" fmla="*/ 182281 w 335185"/>
              <a:gd name="connsiteY8" fmla="*/ 220 h 80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185" h="802424">
                <a:moveTo>
                  <a:pt x="182281" y="220"/>
                </a:moveTo>
                <a:cubicBezTo>
                  <a:pt x="176915" y="-5146"/>
                  <a:pt x="242382" y="88226"/>
                  <a:pt x="227357" y="174085"/>
                </a:cubicBezTo>
                <a:cubicBezTo>
                  <a:pt x="212332" y="259944"/>
                  <a:pt x="98568" y="477812"/>
                  <a:pt x="92129" y="515375"/>
                </a:cubicBezTo>
                <a:cubicBezTo>
                  <a:pt x="85690" y="552938"/>
                  <a:pt x="203746" y="352243"/>
                  <a:pt x="188721" y="399465"/>
                </a:cubicBezTo>
                <a:cubicBezTo>
                  <a:pt x="173696" y="446687"/>
                  <a:pt x="-21634" y="844859"/>
                  <a:pt x="1977" y="798710"/>
                </a:cubicBezTo>
                <a:cubicBezTo>
                  <a:pt x="25588" y="752561"/>
                  <a:pt x="297118" y="206282"/>
                  <a:pt x="330388" y="122569"/>
                </a:cubicBezTo>
                <a:cubicBezTo>
                  <a:pt x="363658" y="38856"/>
                  <a:pt x="213406" y="282482"/>
                  <a:pt x="201600" y="296434"/>
                </a:cubicBezTo>
                <a:cubicBezTo>
                  <a:pt x="189795" y="310386"/>
                  <a:pt x="259555" y="249211"/>
                  <a:pt x="259555" y="206282"/>
                </a:cubicBezTo>
                <a:cubicBezTo>
                  <a:pt x="259555" y="163353"/>
                  <a:pt x="187647" y="5586"/>
                  <a:pt x="182281" y="2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1DE63CAA-95E9-71AA-F1C6-C0E82DF4CACD}"/>
              </a:ext>
            </a:extLst>
          </p:cNvPr>
          <p:cNvSpPr/>
          <p:nvPr/>
        </p:nvSpPr>
        <p:spPr>
          <a:xfrm>
            <a:off x="6896361" y="9075326"/>
            <a:ext cx="193494" cy="901787"/>
          </a:xfrm>
          <a:custGeom>
            <a:avLst/>
            <a:gdLst>
              <a:gd name="connsiteX0" fmla="*/ 58231 w 193494"/>
              <a:gd name="connsiteY0" fmla="*/ 4280 h 901787"/>
              <a:gd name="connsiteX1" fmla="*/ 32473 w 193494"/>
              <a:gd name="connsiteY1" fmla="*/ 558071 h 901787"/>
              <a:gd name="connsiteX2" fmla="*/ 64670 w 193494"/>
              <a:gd name="connsiteY2" fmla="*/ 487237 h 901787"/>
              <a:gd name="connsiteX3" fmla="*/ 64670 w 193494"/>
              <a:gd name="connsiteY3" fmla="*/ 609587 h 901787"/>
              <a:gd name="connsiteX4" fmla="*/ 135504 w 193494"/>
              <a:gd name="connsiteY4" fmla="*/ 352009 h 901787"/>
              <a:gd name="connsiteX5" fmla="*/ 58231 w 193494"/>
              <a:gd name="connsiteY5" fmla="*/ 699739 h 901787"/>
              <a:gd name="connsiteX6" fmla="*/ 58231 w 193494"/>
              <a:gd name="connsiteY6" fmla="*/ 899361 h 901787"/>
              <a:gd name="connsiteX7" fmla="*/ 77549 w 193494"/>
              <a:gd name="connsiteY7" fmla="*/ 783451 h 901787"/>
              <a:gd name="connsiteX8" fmla="*/ 193459 w 193494"/>
              <a:gd name="connsiteY8" fmla="*/ 403525 h 901787"/>
              <a:gd name="connsiteX9" fmla="*/ 64670 w 193494"/>
              <a:gd name="connsiteY9" fmla="*/ 712618 h 901787"/>
              <a:gd name="connsiteX10" fmla="*/ 51791 w 193494"/>
              <a:gd name="connsiteY10" fmla="*/ 512995 h 901787"/>
              <a:gd name="connsiteX11" fmla="*/ 276 w 193494"/>
              <a:gd name="connsiteY11" fmla="*/ 255418 h 901787"/>
              <a:gd name="connsiteX12" fmla="*/ 32473 w 193494"/>
              <a:gd name="connsiteY12" fmla="*/ 300494 h 901787"/>
              <a:gd name="connsiteX13" fmla="*/ 58231 w 193494"/>
              <a:gd name="connsiteY13" fmla="*/ 4280 h 90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494" h="901787">
                <a:moveTo>
                  <a:pt x="58231" y="4280"/>
                </a:moveTo>
                <a:cubicBezTo>
                  <a:pt x="58231" y="47209"/>
                  <a:pt x="31400" y="477578"/>
                  <a:pt x="32473" y="558071"/>
                </a:cubicBezTo>
                <a:cubicBezTo>
                  <a:pt x="33546" y="638564"/>
                  <a:pt x="59304" y="478651"/>
                  <a:pt x="64670" y="487237"/>
                </a:cubicBezTo>
                <a:cubicBezTo>
                  <a:pt x="70036" y="495823"/>
                  <a:pt x="52864" y="632125"/>
                  <a:pt x="64670" y="609587"/>
                </a:cubicBezTo>
                <a:cubicBezTo>
                  <a:pt x="76476" y="587049"/>
                  <a:pt x="136577" y="336984"/>
                  <a:pt x="135504" y="352009"/>
                </a:cubicBezTo>
                <a:cubicBezTo>
                  <a:pt x="134431" y="367034"/>
                  <a:pt x="71110" y="608514"/>
                  <a:pt x="58231" y="699739"/>
                </a:cubicBezTo>
                <a:cubicBezTo>
                  <a:pt x="45352" y="790964"/>
                  <a:pt x="55011" y="885409"/>
                  <a:pt x="58231" y="899361"/>
                </a:cubicBezTo>
                <a:cubicBezTo>
                  <a:pt x="61451" y="913313"/>
                  <a:pt x="55011" y="866090"/>
                  <a:pt x="77549" y="783451"/>
                </a:cubicBezTo>
                <a:cubicBezTo>
                  <a:pt x="100087" y="700812"/>
                  <a:pt x="195606" y="415331"/>
                  <a:pt x="193459" y="403525"/>
                </a:cubicBezTo>
                <a:cubicBezTo>
                  <a:pt x="191312" y="391719"/>
                  <a:pt x="88281" y="694373"/>
                  <a:pt x="64670" y="712618"/>
                </a:cubicBezTo>
                <a:cubicBezTo>
                  <a:pt x="41059" y="730863"/>
                  <a:pt x="62523" y="589195"/>
                  <a:pt x="51791" y="512995"/>
                </a:cubicBezTo>
                <a:cubicBezTo>
                  <a:pt x="41059" y="436795"/>
                  <a:pt x="3496" y="290835"/>
                  <a:pt x="276" y="255418"/>
                </a:cubicBezTo>
                <a:cubicBezTo>
                  <a:pt x="-2944" y="220001"/>
                  <a:pt x="22814" y="346643"/>
                  <a:pt x="32473" y="300494"/>
                </a:cubicBezTo>
                <a:cubicBezTo>
                  <a:pt x="42132" y="254345"/>
                  <a:pt x="58231" y="-38649"/>
                  <a:pt x="58231" y="42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DF1A2CF1-C95F-11BD-07D2-F4B2A4F5C7F1}"/>
              </a:ext>
            </a:extLst>
          </p:cNvPr>
          <p:cNvSpPr/>
          <p:nvPr/>
        </p:nvSpPr>
        <p:spPr>
          <a:xfrm>
            <a:off x="4689418" y="5410073"/>
            <a:ext cx="425558" cy="381281"/>
          </a:xfrm>
          <a:custGeom>
            <a:avLst/>
            <a:gdLst>
              <a:gd name="connsiteX0" fmla="*/ 425507 w 425558"/>
              <a:gd name="connsiteY0" fmla="*/ 127 h 381281"/>
              <a:gd name="connsiteX1" fmla="*/ 196907 w 425558"/>
              <a:gd name="connsiteY1" fmla="*/ 216027 h 381281"/>
              <a:gd name="connsiteX2" fmla="*/ 57 w 425558"/>
              <a:gd name="connsiteY2" fmla="*/ 381127 h 381281"/>
              <a:gd name="connsiteX3" fmla="*/ 215957 w 425558"/>
              <a:gd name="connsiteY3" fmla="*/ 187452 h 381281"/>
              <a:gd name="connsiteX4" fmla="*/ 425507 w 425558"/>
              <a:gd name="connsiteY4" fmla="*/ 127 h 38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558" h="381281">
                <a:moveTo>
                  <a:pt x="425507" y="127"/>
                </a:moveTo>
                <a:cubicBezTo>
                  <a:pt x="422332" y="4889"/>
                  <a:pt x="267815" y="152527"/>
                  <a:pt x="196907" y="216027"/>
                </a:cubicBezTo>
                <a:cubicBezTo>
                  <a:pt x="125999" y="279527"/>
                  <a:pt x="-3118" y="385889"/>
                  <a:pt x="57" y="381127"/>
                </a:cubicBezTo>
                <a:cubicBezTo>
                  <a:pt x="3232" y="376365"/>
                  <a:pt x="147695" y="249894"/>
                  <a:pt x="215957" y="187452"/>
                </a:cubicBezTo>
                <a:cubicBezTo>
                  <a:pt x="284219" y="125010"/>
                  <a:pt x="428682" y="-4635"/>
                  <a:pt x="425507" y="1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B82A539F-0DC4-D8D9-1FEB-4C982C60747C}"/>
              </a:ext>
            </a:extLst>
          </p:cNvPr>
          <p:cNvSpPr/>
          <p:nvPr/>
        </p:nvSpPr>
        <p:spPr>
          <a:xfrm>
            <a:off x="4689237" y="5378414"/>
            <a:ext cx="413212" cy="368389"/>
          </a:xfrm>
          <a:custGeom>
            <a:avLst/>
            <a:gdLst>
              <a:gd name="connsiteX0" fmla="*/ 412988 w 413212"/>
              <a:gd name="connsiteY0" fmla="*/ 36 h 368389"/>
              <a:gd name="connsiteX1" fmla="*/ 184388 w 413212"/>
              <a:gd name="connsiteY1" fmla="*/ 212761 h 368389"/>
              <a:gd name="connsiteX2" fmla="*/ 238 w 413212"/>
              <a:gd name="connsiteY2" fmla="*/ 368336 h 368389"/>
              <a:gd name="connsiteX3" fmla="*/ 222488 w 413212"/>
              <a:gd name="connsiteY3" fmla="*/ 196886 h 368389"/>
              <a:gd name="connsiteX4" fmla="*/ 412988 w 413212"/>
              <a:gd name="connsiteY4" fmla="*/ 36 h 36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12" h="368389">
                <a:moveTo>
                  <a:pt x="412988" y="36"/>
                </a:moveTo>
                <a:cubicBezTo>
                  <a:pt x="406638" y="2682"/>
                  <a:pt x="253180" y="151378"/>
                  <a:pt x="184388" y="212761"/>
                </a:cubicBezTo>
                <a:cubicBezTo>
                  <a:pt x="115596" y="274144"/>
                  <a:pt x="-6112" y="370982"/>
                  <a:pt x="238" y="368336"/>
                </a:cubicBezTo>
                <a:cubicBezTo>
                  <a:pt x="6588" y="365690"/>
                  <a:pt x="155284" y="254036"/>
                  <a:pt x="222488" y="196886"/>
                </a:cubicBezTo>
                <a:cubicBezTo>
                  <a:pt x="289692" y="139736"/>
                  <a:pt x="419338" y="-2610"/>
                  <a:pt x="412988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1BD0255B-1273-9F57-855C-F47BC05B7776}"/>
              </a:ext>
            </a:extLst>
          </p:cNvPr>
          <p:cNvSpPr/>
          <p:nvPr/>
        </p:nvSpPr>
        <p:spPr>
          <a:xfrm>
            <a:off x="5172011" y="5359400"/>
            <a:ext cx="70035" cy="234950"/>
          </a:xfrm>
          <a:custGeom>
            <a:avLst/>
            <a:gdLst>
              <a:gd name="connsiteX0" fmla="*/ 64 w 70035"/>
              <a:gd name="connsiteY0" fmla="*/ 0 h 234950"/>
              <a:gd name="connsiteX1" fmla="*/ 38164 w 70035"/>
              <a:gd name="connsiteY1" fmla="*/ 152400 h 234950"/>
              <a:gd name="connsiteX2" fmla="*/ 69914 w 70035"/>
              <a:gd name="connsiteY2" fmla="*/ 234950 h 234950"/>
              <a:gd name="connsiteX3" fmla="*/ 47689 w 70035"/>
              <a:gd name="connsiteY3" fmla="*/ 152400 h 234950"/>
              <a:gd name="connsiteX4" fmla="*/ 64 w 70035"/>
              <a:gd name="connsiteY4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35" h="234950">
                <a:moveTo>
                  <a:pt x="64" y="0"/>
                </a:moveTo>
                <a:cubicBezTo>
                  <a:pt x="-1523" y="0"/>
                  <a:pt x="26522" y="113242"/>
                  <a:pt x="38164" y="152400"/>
                </a:cubicBezTo>
                <a:cubicBezTo>
                  <a:pt x="49806" y="191558"/>
                  <a:pt x="68327" y="234950"/>
                  <a:pt x="69914" y="234950"/>
                </a:cubicBezTo>
                <a:cubicBezTo>
                  <a:pt x="71501" y="234950"/>
                  <a:pt x="57214" y="191029"/>
                  <a:pt x="47689" y="152400"/>
                </a:cubicBezTo>
                <a:cubicBezTo>
                  <a:pt x="38164" y="113771"/>
                  <a:pt x="1651" y="0"/>
                  <a:pt x="6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F1226C8F-E305-33CD-7D31-E83246541B2F}"/>
              </a:ext>
            </a:extLst>
          </p:cNvPr>
          <p:cNvSpPr/>
          <p:nvPr/>
        </p:nvSpPr>
        <p:spPr>
          <a:xfrm>
            <a:off x="5133766" y="5352527"/>
            <a:ext cx="57959" cy="246464"/>
          </a:xfrm>
          <a:custGeom>
            <a:avLst/>
            <a:gdLst>
              <a:gd name="connsiteX0" fmla="*/ 31959 w 57959"/>
              <a:gd name="connsiteY0" fmla="*/ 523 h 246464"/>
              <a:gd name="connsiteX1" fmla="*/ 6559 w 57959"/>
              <a:gd name="connsiteY1" fmla="*/ 76723 h 246464"/>
              <a:gd name="connsiteX2" fmla="*/ 28784 w 57959"/>
              <a:gd name="connsiteY2" fmla="*/ 178323 h 246464"/>
              <a:gd name="connsiteX3" fmla="*/ 57359 w 57959"/>
              <a:gd name="connsiteY3" fmla="*/ 244998 h 246464"/>
              <a:gd name="connsiteX4" fmla="*/ 209 w 57959"/>
              <a:gd name="connsiteY4" fmla="*/ 114823 h 246464"/>
              <a:gd name="connsiteX5" fmla="*/ 31959 w 57959"/>
              <a:gd name="connsiteY5" fmla="*/ 523 h 24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9" h="246464">
                <a:moveTo>
                  <a:pt x="31959" y="523"/>
                </a:moveTo>
                <a:cubicBezTo>
                  <a:pt x="33017" y="-5827"/>
                  <a:pt x="7088" y="47090"/>
                  <a:pt x="6559" y="76723"/>
                </a:cubicBezTo>
                <a:cubicBezTo>
                  <a:pt x="6030" y="106356"/>
                  <a:pt x="20317" y="150277"/>
                  <a:pt x="28784" y="178323"/>
                </a:cubicBezTo>
                <a:cubicBezTo>
                  <a:pt x="37251" y="206369"/>
                  <a:pt x="62122" y="255581"/>
                  <a:pt x="57359" y="244998"/>
                </a:cubicBezTo>
                <a:cubicBezTo>
                  <a:pt x="52597" y="234415"/>
                  <a:pt x="3384" y="156098"/>
                  <a:pt x="209" y="114823"/>
                </a:cubicBezTo>
                <a:cubicBezTo>
                  <a:pt x="-2966" y="73548"/>
                  <a:pt x="30901" y="6873"/>
                  <a:pt x="31959" y="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40EDD3F8-E89C-A366-25AA-8CAD112EE565}"/>
              </a:ext>
            </a:extLst>
          </p:cNvPr>
          <p:cNvSpPr/>
          <p:nvPr/>
        </p:nvSpPr>
        <p:spPr>
          <a:xfrm>
            <a:off x="4781470" y="5687130"/>
            <a:ext cx="336804" cy="336052"/>
          </a:xfrm>
          <a:custGeom>
            <a:avLst/>
            <a:gdLst>
              <a:gd name="connsiteX0" fmla="*/ 80 w 336804"/>
              <a:gd name="connsiteY0" fmla="*/ 335845 h 336052"/>
              <a:gd name="connsiteX1" fmla="*/ 184230 w 336804"/>
              <a:gd name="connsiteY1" fmla="*/ 151695 h 336052"/>
              <a:gd name="connsiteX2" fmla="*/ 165180 w 336804"/>
              <a:gd name="connsiteY2" fmla="*/ 180270 h 336052"/>
              <a:gd name="connsiteX3" fmla="*/ 308055 w 336804"/>
              <a:gd name="connsiteY3" fmla="*/ 27870 h 336052"/>
              <a:gd name="connsiteX4" fmla="*/ 333455 w 336804"/>
              <a:gd name="connsiteY4" fmla="*/ 5645 h 336052"/>
              <a:gd name="connsiteX5" fmla="*/ 260430 w 336804"/>
              <a:gd name="connsiteY5" fmla="*/ 94545 h 336052"/>
              <a:gd name="connsiteX6" fmla="*/ 260430 w 336804"/>
              <a:gd name="connsiteY6" fmla="*/ 88195 h 336052"/>
              <a:gd name="connsiteX7" fmla="*/ 162005 w 336804"/>
              <a:gd name="connsiteY7" fmla="*/ 186620 h 336052"/>
              <a:gd name="connsiteX8" fmla="*/ 80 w 336804"/>
              <a:gd name="connsiteY8" fmla="*/ 335845 h 33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804" h="336052">
                <a:moveTo>
                  <a:pt x="80" y="335845"/>
                </a:moveTo>
                <a:cubicBezTo>
                  <a:pt x="3784" y="330024"/>
                  <a:pt x="156713" y="177624"/>
                  <a:pt x="184230" y="151695"/>
                </a:cubicBezTo>
                <a:cubicBezTo>
                  <a:pt x="211747" y="125766"/>
                  <a:pt x="144543" y="200907"/>
                  <a:pt x="165180" y="180270"/>
                </a:cubicBezTo>
                <a:cubicBezTo>
                  <a:pt x="185817" y="159633"/>
                  <a:pt x="280009" y="56974"/>
                  <a:pt x="308055" y="27870"/>
                </a:cubicBezTo>
                <a:cubicBezTo>
                  <a:pt x="336101" y="-1234"/>
                  <a:pt x="341393" y="-5468"/>
                  <a:pt x="333455" y="5645"/>
                </a:cubicBezTo>
                <a:cubicBezTo>
                  <a:pt x="325518" y="16757"/>
                  <a:pt x="260430" y="94545"/>
                  <a:pt x="260430" y="94545"/>
                </a:cubicBezTo>
                <a:cubicBezTo>
                  <a:pt x="248259" y="108303"/>
                  <a:pt x="276834" y="72849"/>
                  <a:pt x="260430" y="88195"/>
                </a:cubicBezTo>
                <a:cubicBezTo>
                  <a:pt x="244026" y="103541"/>
                  <a:pt x="201692" y="150108"/>
                  <a:pt x="162005" y="186620"/>
                </a:cubicBezTo>
                <a:cubicBezTo>
                  <a:pt x="122318" y="223132"/>
                  <a:pt x="-3624" y="341666"/>
                  <a:pt x="80" y="3358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32823335-0E4A-C2D1-1434-8457BF47E067}"/>
              </a:ext>
            </a:extLst>
          </p:cNvPr>
          <p:cNvSpPr/>
          <p:nvPr/>
        </p:nvSpPr>
        <p:spPr>
          <a:xfrm>
            <a:off x="4787832" y="5647909"/>
            <a:ext cx="302626" cy="335815"/>
          </a:xfrm>
          <a:custGeom>
            <a:avLst/>
            <a:gdLst>
              <a:gd name="connsiteX0" fmla="*/ 301693 w 302626"/>
              <a:gd name="connsiteY0" fmla="*/ 416 h 335815"/>
              <a:gd name="connsiteX1" fmla="*/ 206443 w 302626"/>
              <a:gd name="connsiteY1" fmla="*/ 140116 h 335815"/>
              <a:gd name="connsiteX2" fmla="*/ 209618 w 302626"/>
              <a:gd name="connsiteY2" fmla="*/ 130591 h 335815"/>
              <a:gd name="connsiteX3" fmla="*/ 60393 w 302626"/>
              <a:gd name="connsiteY3" fmla="*/ 273466 h 335815"/>
              <a:gd name="connsiteX4" fmla="*/ 85793 w 302626"/>
              <a:gd name="connsiteY4" fmla="*/ 248066 h 335815"/>
              <a:gd name="connsiteX5" fmla="*/ 6418 w 302626"/>
              <a:gd name="connsiteY5" fmla="*/ 330616 h 335815"/>
              <a:gd name="connsiteX6" fmla="*/ 282643 w 302626"/>
              <a:gd name="connsiteY6" fmla="*/ 73441 h 335815"/>
              <a:gd name="connsiteX7" fmla="*/ 257243 w 302626"/>
              <a:gd name="connsiteY7" fmla="*/ 95666 h 335815"/>
              <a:gd name="connsiteX8" fmla="*/ 301693 w 302626"/>
              <a:gd name="connsiteY8" fmla="*/ 416 h 33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626" h="335815">
                <a:moveTo>
                  <a:pt x="301693" y="416"/>
                </a:moveTo>
                <a:cubicBezTo>
                  <a:pt x="293226" y="7824"/>
                  <a:pt x="206443" y="140116"/>
                  <a:pt x="206443" y="140116"/>
                </a:cubicBezTo>
                <a:cubicBezTo>
                  <a:pt x="191097" y="161812"/>
                  <a:pt x="233960" y="108366"/>
                  <a:pt x="209618" y="130591"/>
                </a:cubicBezTo>
                <a:cubicBezTo>
                  <a:pt x="185276" y="152816"/>
                  <a:pt x="81030" y="253887"/>
                  <a:pt x="60393" y="273466"/>
                </a:cubicBezTo>
                <a:cubicBezTo>
                  <a:pt x="39756" y="293045"/>
                  <a:pt x="94789" y="238541"/>
                  <a:pt x="85793" y="248066"/>
                </a:cubicBezTo>
                <a:cubicBezTo>
                  <a:pt x="76797" y="257591"/>
                  <a:pt x="-26390" y="359720"/>
                  <a:pt x="6418" y="330616"/>
                </a:cubicBezTo>
                <a:cubicBezTo>
                  <a:pt x="39226" y="301512"/>
                  <a:pt x="240839" y="112599"/>
                  <a:pt x="282643" y="73441"/>
                </a:cubicBezTo>
                <a:cubicBezTo>
                  <a:pt x="324447" y="34283"/>
                  <a:pt x="256185" y="104662"/>
                  <a:pt x="257243" y="95666"/>
                </a:cubicBezTo>
                <a:cubicBezTo>
                  <a:pt x="258301" y="86670"/>
                  <a:pt x="310160" y="-6992"/>
                  <a:pt x="301693" y="4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23A12ACC-35DF-FF73-D212-96DE26D67F1A}"/>
              </a:ext>
            </a:extLst>
          </p:cNvPr>
          <p:cNvSpPr/>
          <p:nvPr/>
        </p:nvSpPr>
        <p:spPr>
          <a:xfrm>
            <a:off x="5089502" y="5462765"/>
            <a:ext cx="180998" cy="239537"/>
          </a:xfrm>
          <a:custGeom>
            <a:avLst/>
            <a:gdLst>
              <a:gd name="connsiteX0" fmla="*/ 180998 w 180998"/>
              <a:gd name="connsiteY0" fmla="*/ 1410 h 239537"/>
              <a:gd name="connsiteX1" fmla="*/ 152423 w 180998"/>
              <a:gd name="connsiteY1" fmla="*/ 201435 h 239537"/>
              <a:gd name="connsiteX2" fmla="*/ 155598 w 180998"/>
              <a:gd name="connsiteY2" fmla="*/ 150635 h 239537"/>
              <a:gd name="connsiteX3" fmla="*/ 23 w 180998"/>
              <a:gd name="connsiteY3" fmla="*/ 239535 h 239537"/>
              <a:gd name="connsiteX4" fmla="*/ 142898 w 180998"/>
              <a:gd name="connsiteY4" fmla="*/ 147460 h 239537"/>
              <a:gd name="connsiteX5" fmla="*/ 12723 w 180998"/>
              <a:gd name="connsiteY5" fmla="*/ 179210 h 239537"/>
              <a:gd name="connsiteX6" fmla="*/ 149248 w 180998"/>
              <a:gd name="connsiteY6" fmla="*/ 137935 h 239537"/>
              <a:gd name="connsiteX7" fmla="*/ 152423 w 180998"/>
              <a:gd name="connsiteY7" fmla="*/ 112535 h 239537"/>
              <a:gd name="connsiteX8" fmla="*/ 180998 w 180998"/>
              <a:gd name="connsiteY8" fmla="*/ 1410 h 2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998" h="239537">
                <a:moveTo>
                  <a:pt x="180998" y="1410"/>
                </a:moveTo>
                <a:cubicBezTo>
                  <a:pt x="180998" y="16227"/>
                  <a:pt x="156656" y="176564"/>
                  <a:pt x="152423" y="201435"/>
                </a:cubicBezTo>
                <a:cubicBezTo>
                  <a:pt x="148190" y="226306"/>
                  <a:pt x="180998" y="144285"/>
                  <a:pt x="155598" y="150635"/>
                </a:cubicBezTo>
                <a:cubicBezTo>
                  <a:pt x="130198" y="156985"/>
                  <a:pt x="2140" y="240064"/>
                  <a:pt x="23" y="239535"/>
                </a:cubicBezTo>
                <a:cubicBezTo>
                  <a:pt x="-2094" y="239006"/>
                  <a:pt x="140781" y="157514"/>
                  <a:pt x="142898" y="147460"/>
                </a:cubicBezTo>
                <a:cubicBezTo>
                  <a:pt x="145015" y="137406"/>
                  <a:pt x="11665" y="180798"/>
                  <a:pt x="12723" y="179210"/>
                </a:cubicBezTo>
                <a:cubicBezTo>
                  <a:pt x="13781" y="177622"/>
                  <a:pt x="125965" y="149047"/>
                  <a:pt x="149248" y="137935"/>
                </a:cubicBezTo>
                <a:cubicBezTo>
                  <a:pt x="172531" y="126823"/>
                  <a:pt x="147131" y="132114"/>
                  <a:pt x="152423" y="112535"/>
                </a:cubicBezTo>
                <a:cubicBezTo>
                  <a:pt x="157715" y="92956"/>
                  <a:pt x="180998" y="-13407"/>
                  <a:pt x="180998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AA9DDEBF-6F52-8A65-9983-27545F5C9F00}"/>
              </a:ext>
            </a:extLst>
          </p:cNvPr>
          <p:cNvSpPr/>
          <p:nvPr/>
        </p:nvSpPr>
        <p:spPr>
          <a:xfrm>
            <a:off x="4715785" y="4590367"/>
            <a:ext cx="63346" cy="772372"/>
          </a:xfrm>
          <a:custGeom>
            <a:avLst/>
            <a:gdLst>
              <a:gd name="connsiteX0" fmla="*/ 62590 w 63346"/>
              <a:gd name="connsiteY0" fmla="*/ 683 h 772372"/>
              <a:gd name="connsiteX1" fmla="*/ 2265 w 63346"/>
              <a:gd name="connsiteY1" fmla="*/ 356283 h 772372"/>
              <a:gd name="connsiteX2" fmla="*/ 11790 w 63346"/>
              <a:gd name="connsiteY2" fmla="*/ 318183 h 772372"/>
              <a:gd name="connsiteX3" fmla="*/ 2265 w 63346"/>
              <a:gd name="connsiteY3" fmla="*/ 772208 h 772372"/>
              <a:gd name="connsiteX4" fmla="*/ 18140 w 63346"/>
              <a:gd name="connsiteY4" fmla="*/ 368983 h 772372"/>
              <a:gd name="connsiteX5" fmla="*/ 62590 w 63346"/>
              <a:gd name="connsiteY5" fmla="*/ 226108 h 772372"/>
              <a:gd name="connsiteX6" fmla="*/ 37190 w 63346"/>
              <a:gd name="connsiteY6" fmla="*/ 264208 h 772372"/>
              <a:gd name="connsiteX7" fmla="*/ 62590 w 63346"/>
              <a:gd name="connsiteY7" fmla="*/ 683 h 77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46" h="772372">
                <a:moveTo>
                  <a:pt x="62590" y="683"/>
                </a:moveTo>
                <a:cubicBezTo>
                  <a:pt x="56769" y="16029"/>
                  <a:pt x="10732" y="303366"/>
                  <a:pt x="2265" y="356283"/>
                </a:cubicBezTo>
                <a:cubicBezTo>
                  <a:pt x="-6202" y="409200"/>
                  <a:pt x="11790" y="248862"/>
                  <a:pt x="11790" y="318183"/>
                </a:cubicBezTo>
                <a:cubicBezTo>
                  <a:pt x="11790" y="387504"/>
                  <a:pt x="1207" y="763741"/>
                  <a:pt x="2265" y="772208"/>
                </a:cubicBezTo>
                <a:cubicBezTo>
                  <a:pt x="3323" y="780675"/>
                  <a:pt x="8086" y="460000"/>
                  <a:pt x="18140" y="368983"/>
                </a:cubicBezTo>
                <a:cubicBezTo>
                  <a:pt x="28194" y="277966"/>
                  <a:pt x="59415" y="243571"/>
                  <a:pt x="62590" y="226108"/>
                </a:cubicBezTo>
                <a:cubicBezTo>
                  <a:pt x="65765" y="208646"/>
                  <a:pt x="35603" y="295429"/>
                  <a:pt x="37190" y="264208"/>
                </a:cubicBezTo>
                <a:cubicBezTo>
                  <a:pt x="38777" y="232987"/>
                  <a:pt x="68411" y="-14663"/>
                  <a:pt x="62590" y="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2569A59E-B4DF-1B10-3C79-7B6B0777A106}"/>
              </a:ext>
            </a:extLst>
          </p:cNvPr>
          <p:cNvSpPr/>
          <p:nvPr/>
        </p:nvSpPr>
        <p:spPr>
          <a:xfrm>
            <a:off x="4677320" y="4940901"/>
            <a:ext cx="47105" cy="653129"/>
          </a:xfrm>
          <a:custGeom>
            <a:avLst/>
            <a:gdLst>
              <a:gd name="connsiteX0" fmla="*/ 47080 w 47105"/>
              <a:gd name="connsiteY0" fmla="*/ 2574 h 653129"/>
              <a:gd name="connsiteX1" fmla="*/ 2630 w 47105"/>
              <a:gd name="connsiteY1" fmla="*/ 637574 h 653129"/>
              <a:gd name="connsiteX2" fmla="*/ 8980 w 47105"/>
              <a:gd name="connsiteY2" fmla="*/ 421674 h 653129"/>
              <a:gd name="connsiteX3" fmla="*/ 47080 w 47105"/>
              <a:gd name="connsiteY3" fmla="*/ 2574 h 65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05" h="653129">
                <a:moveTo>
                  <a:pt x="47080" y="2574"/>
                </a:moveTo>
                <a:cubicBezTo>
                  <a:pt x="46022" y="38557"/>
                  <a:pt x="8980" y="567724"/>
                  <a:pt x="2630" y="637574"/>
                </a:cubicBezTo>
                <a:cubicBezTo>
                  <a:pt x="-3720" y="707424"/>
                  <a:pt x="2630" y="525391"/>
                  <a:pt x="8980" y="421674"/>
                </a:cubicBezTo>
                <a:cubicBezTo>
                  <a:pt x="15330" y="317957"/>
                  <a:pt x="48138" y="-33409"/>
                  <a:pt x="47080" y="25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6DE9C903-0BF6-B036-D544-05296D27C20E}"/>
              </a:ext>
            </a:extLst>
          </p:cNvPr>
          <p:cNvSpPr/>
          <p:nvPr/>
        </p:nvSpPr>
        <p:spPr>
          <a:xfrm>
            <a:off x="5350011" y="4555850"/>
            <a:ext cx="289254" cy="434574"/>
          </a:xfrm>
          <a:custGeom>
            <a:avLst/>
            <a:gdLst>
              <a:gd name="connsiteX0" fmla="*/ 288789 w 289254"/>
              <a:gd name="connsiteY0" fmla="*/ 275 h 434574"/>
              <a:gd name="connsiteX1" fmla="*/ 47489 w 289254"/>
              <a:gd name="connsiteY1" fmla="*/ 251100 h 434574"/>
              <a:gd name="connsiteX2" fmla="*/ 171314 w 289254"/>
              <a:gd name="connsiteY2" fmla="*/ 117750 h 434574"/>
              <a:gd name="connsiteX3" fmla="*/ 44314 w 289254"/>
              <a:gd name="connsiteY3" fmla="*/ 301900 h 434574"/>
              <a:gd name="connsiteX4" fmla="*/ 76064 w 289254"/>
              <a:gd name="connsiteY4" fmla="*/ 238400 h 434574"/>
              <a:gd name="connsiteX5" fmla="*/ 9389 w 289254"/>
              <a:gd name="connsiteY5" fmla="*/ 406675 h 434574"/>
              <a:gd name="connsiteX6" fmla="*/ 6214 w 289254"/>
              <a:gd name="connsiteY6" fmla="*/ 413025 h 434574"/>
              <a:gd name="connsiteX7" fmla="*/ 63364 w 289254"/>
              <a:gd name="connsiteY7" fmla="*/ 193950 h 434574"/>
              <a:gd name="connsiteX8" fmla="*/ 37964 w 289254"/>
              <a:gd name="connsiteY8" fmla="*/ 336825 h 434574"/>
              <a:gd name="connsiteX9" fmla="*/ 177664 w 289254"/>
              <a:gd name="connsiteY9" fmla="*/ 136800 h 434574"/>
              <a:gd name="connsiteX10" fmla="*/ 110989 w 289254"/>
              <a:gd name="connsiteY10" fmla="*/ 200300 h 434574"/>
              <a:gd name="connsiteX11" fmla="*/ 288789 w 289254"/>
              <a:gd name="connsiteY11" fmla="*/ 275 h 4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254" h="434574">
                <a:moveTo>
                  <a:pt x="288789" y="275"/>
                </a:moveTo>
                <a:cubicBezTo>
                  <a:pt x="278206" y="8742"/>
                  <a:pt x="67068" y="231521"/>
                  <a:pt x="47489" y="251100"/>
                </a:cubicBezTo>
                <a:cubicBezTo>
                  <a:pt x="27910" y="270679"/>
                  <a:pt x="171843" y="109283"/>
                  <a:pt x="171314" y="117750"/>
                </a:cubicBezTo>
                <a:cubicBezTo>
                  <a:pt x="170785" y="126217"/>
                  <a:pt x="60189" y="281792"/>
                  <a:pt x="44314" y="301900"/>
                </a:cubicBezTo>
                <a:cubicBezTo>
                  <a:pt x="28439" y="322008"/>
                  <a:pt x="81885" y="220938"/>
                  <a:pt x="76064" y="238400"/>
                </a:cubicBezTo>
                <a:cubicBezTo>
                  <a:pt x="70243" y="255862"/>
                  <a:pt x="21031" y="377571"/>
                  <a:pt x="9389" y="406675"/>
                </a:cubicBezTo>
                <a:cubicBezTo>
                  <a:pt x="-2253" y="435779"/>
                  <a:pt x="-2782" y="448479"/>
                  <a:pt x="6214" y="413025"/>
                </a:cubicBezTo>
                <a:cubicBezTo>
                  <a:pt x="15210" y="377571"/>
                  <a:pt x="58072" y="206650"/>
                  <a:pt x="63364" y="193950"/>
                </a:cubicBezTo>
                <a:cubicBezTo>
                  <a:pt x="68656" y="181250"/>
                  <a:pt x="18914" y="346350"/>
                  <a:pt x="37964" y="336825"/>
                </a:cubicBezTo>
                <a:cubicBezTo>
                  <a:pt x="57014" y="327300"/>
                  <a:pt x="165493" y="159554"/>
                  <a:pt x="177664" y="136800"/>
                </a:cubicBezTo>
                <a:cubicBezTo>
                  <a:pt x="189835" y="114046"/>
                  <a:pt x="95643" y="219350"/>
                  <a:pt x="110989" y="200300"/>
                </a:cubicBezTo>
                <a:cubicBezTo>
                  <a:pt x="126335" y="181250"/>
                  <a:pt x="299372" y="-8192"/>
                  <a:pt x="288789" y="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149EF3D6-E399-3EDB-B60E-2444561BC74E}"/>
              </a:ext>
            </a:extLst>
          </p:cNvPr>
          <p:cNvSpPr/>
          <p:nvPr/>
        </p:nvSpPr>
        <p:spPr>
          <a:xfrm>
            <a:off x="5444591" y="4539716"/>
            <a:ext cx="292035" cy="292035"/>
          </a:xfrm>
          <a:custGeom>
            <a:avLst/>
            <a:gdLst>
              <a:gd name="connsiteX0" fmla="*/ 289459 w 292035"/>
              <a:gd name="connsiteY0" fmla="*/ 3709 h 292035"/>
              <a:gd name="connsiteX1" fmla="*/ 3709 w 292035"/>
              <a:gd name="connsiteY1" fmla="*/ 289459 h 292035"/>
              <a:gd name="connsiteX2" fmla="*/ 137059 w 292035"/>
              <a:gd name="connsiteY2" fmla="*/ 137059 h 292035"/>
              <a:gd name="connsiteX3" fmla="*/ 289459 w 292035"/>
              <a:gd name="connsiteY3" fmla="*/ 3709 h 29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5" h="292035">
                <a:moveTo>
                  <a:pt x="289459" y="3709"/>
                </a:moveTo>
                <a:cubicBezTo>
                  <a:pt x="267234" y="29109"/>
                  <a:pt x="29109" y="267234"/>
                  <a:pt x="3709" y="289459"/>
                </a:cubicBezTo>
                <a:cubicBezTo>
                  <a:pt x="-21691" y="311684"/>
                  <a:pt x="89963" y="184155"/>
                  <a:pt x="137059" y="137059"/>
                </a:cubicBezTo>
                <a:cubicBezTo>
                  <a:pt x="184155" y="89963"/>
                  <a:pt x="311684" y="-21691"/>
                  <a:pt x="289459" y="3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AE503973-607F-29B0-B748-D7E463F14F2B}"/>
              </a:ext>
            </a:extLst>
          </p:cNvPr>
          <p:cNvSpPr/>
          <p:nvPr/>
        </p:nvSpPr>
        <p:spPr>
          <a:xfrm>
            <a:off x="5425791" y="4658096"/>
            <a:ext cx="248595" cy="453654"/>
          </a:xfrm>
          <a:custGeom>
            <a:avLst/>
            <a:gdLst>
              <a:gd name="connsiteX0" fmla="*/ 247934 w 248595"/>
              <a:gd name="connsiteY0" fmla="*/ 2804 h 453654"/>
              <a:gd name="connsiteX1" fmla="*/ 44734 w 248595"/>
              <a:gd name="connsiteY1" fmla="*/ 301254 h 453654"/>
              <a:gd name="connsiteX2" fmla="*/ 139984 w 248595"/>
              <a:gd name="connsiteY2" fmla="*/ 139329 h 453654"/>
              <a:gd name="connsiteX3" fmla="*/ 284 w 248595"/>
              <a:gd name="connsiteY3" fmla="*/ 453654 h 453654"/>
              <a:gd name="connsiteX4" fmla="*/ 184434 w 248595"/>
              <a:gd name="connsiteY4" fmla="*/ 142504 h 453654"/>
              <a:gd name="connsiteX5" fmla="*/ 70134 w 248595"/>
              <a:gd name="connsiteY5" fmla="*/ 310779 h 453654"/>
              <a:gd name="connsiteX6" fmla="*/ 146334 w 248595"/>
              <a:gd name="connsiteY6" fmla="*/ 123454 h 453654"/>
              <a:gd name="connsiteX7" fmla="*/ 111409 w 248595"/>
              <a:gd name="connsiteY7" fmla="*/ 148854 h 453654"/>
              <a:gd name="connsiteX8" fmla="*/ 247934 w 248595"/>
              <a:gd name="connsiteY8" fmla="*/ 2804 h 45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95" h="453654">
                <a:moveTo>
                  <a:pt x="247934" y="2804"/>
                </a:moveTo>
                <a:cubicBezTo>
                  <a:pt x="236822" y="28204"/>
                  <a:pt x="62726" y="278500"/>
                  <a:pt x="44734" y="301254"/>
                </a:cubicBezTo>
                <a:cubicBezTo>
                  <a:pt x="26742" y="324008"/>
                  <a:pt x="147392" y="113929"/>
                  <a:pt x="139984" y="139329"/>
                </a:cubicBezTo>
                <a:cubicBezTo>
                  <a:pt x="132576" y="164729"/>
                  <a:pt x="-7124" y="453125"/>
                  <a:pt x="284" y="453654"/>
                </a:cubicBezTo>
                <a:cubicBezTo>
                  <a:pt x="7692" y="454183"/>
                  <a:pt x="172792" y="166317"/>
                  <a:pt x="184434" y="142504"/>
                </a:cubicBezTo>
                <a:cubicBezTo>
                  <a:pt x="196076" y="118691"/>
                  <a:pt x="76484" y="313954"/>
                  <a:pt x="70134" y="310779"/>
                </a:cubicBezTo>
                <a:cubicBezTo>
                  <a:pt x="63784" y="307604"/>
                  <a:pt x="139455" y="150441"/>
                  <a:pt x="146334" y="123454"/>
                </a:cubicBezTo>
                <a:cubicBezTo>
                  <a:pt x="153213" y="96467"/>
                  <a:pt x="96063" y="165258"/>
                  <a:pt x="111409" y="148854"/>
                </a:cubicBezTo>
                <a:cubicBezTo>
                  <a:pt x="126755" y="132450"/>
                  <a:pt x="259046" y="-22596"/>
                  <a:pt x="247934" y="28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29074FFF-4726-B59B-0170-E4AD51A910E1}"/>
              </a:ext>
            </a:extLst>
          </p:cNvPr>
          <p:cNvSpPr/>
          <p:nvPr/>
        </p:nvSpPr>
        <p:spPr>
          <a:xfrm>
            <a:off x="5374889" y="4753903"/>
            <a:ext cx="385561" cy="590072"/>
          </a:xfrm>
          <a:custGeom>
            <a:avLst/>
            <a:gdLst>
              <a:gd name="connsiteX0" fmla="*/ 384561 w 385561"/>
              <a:gd name="connsiteY0" fmla="*/ 2247 h 590072"/>
              <a:gd name="connsiteX1" fmla="*/ 89286 w 385561"/>
              <a:gd name="connsiteY1" fmla="*/ 376897 h 590072"/>
              <a:gd name="connsiteX2" fmla="*/ 175011 w 385561"/>
              <a:gd name="connsiteY2" fmla="*/ 262597 h 590072"/>
              <a:gd name="connsiteX3" fmla="*/ 386 w 385561"/>
              <a:gd name="connsiteY3" fmla="*/ 589622 h 590072"/>
              <a:gd name="connsiteX4" fmla="*/ 232161 w 385561"/>
              <a:gd name="connsiteY4" fmla="*/ 180047 h 590072"/>
              <a:gd name="connsiteX5" fmla="*/ 187711 w 385561"/>
              <a:gd name="connsiteY5" fmla="*/ 218147 h 590072"/>
              <a:gd name="connsiteX6" fmla="*/ 384561 w 385561"/>
              <a:gd name="connsiteY6" fmla="*/ 2247 h 59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1" h="590072">
                <a:moveTo>
                  <a:pt x="384561" y="2247"/>
                </a:moveTo>
                <a:cubicBezTo>
                  <a:pt x="368157" y="28705"/>
                  <a:pt x="124211" y="333505"/>
                  <a:pt x="89286" y="376897"/>
                </a:cubicBezTo>
                <a:cubicBezTo>
                  <a:pt x="54361" y="420289"/>
                  <a:pt x="189828" y="227143"/>
                  <a:pt x="175011" y="262597"/>
                </a:cubicBezTo>
                <a:cubicBezTo>
                  <a:pt x="160194" y="298051"/>
                  <a:pt x="-9139" y="603380"/>
                  <a:pt x="386" y="589622"/>
                </a:cubicBezTo>
                <a:cubicBezTo>
                  <a:pt x="9911" y="575864"/>
                  <a:pt x="200940" y="241960"/>
                  <a:pt x="232161" y="180047"/>
                </a:cubicBezTo>
                <a:cubicBezTo>
                  <a:pt x="263382" y="118135"/>
                  <a:pt x="164957" y="245135"/>
                  <a:pt x="187711" y="218147"/>
                </a:cubicBezTo>
                <a:cubicBezTo>
                  <a:pt x="210465" y="191160"/>
                  <a:pt x="400965" y="-24211"/>
                  <a:pt x="384561" y="22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58A35C4C-C987-6A4A-13D2-4E8B8BF0BEF6}"/>
              </a:ext>
            </a:extLst>
          </p:cNvPr>
          <p:cNvSpPr/>
          <p:nvPr/>
        </p:nvSpPr>
        <p:spPr>
          <a:xfrm>
            <a:off x="5549866" y="4727435"/>
            <a:ext cx="263600" cy="362664"/>
          </a:xfrm>
          <a:custGeom>
            <a:avLst/>
            <a:gdLst>
              <a:gd name="connsiteX0" fmla="*/ 263559 w 263600"/>
              <a:gd name="connsiteY0" fmla="*/ 140 h 362664"/>
              <a:gd name="connsiteX1" fmla="*/ 127034 w 263600"/>
              <a:gd name="connsiteY1" fmla="*/ 200165 h 362664"/>
              <a:gd name="connsiteX2" fmla="*/ 168309 w 263600"/>
              <a:gd name="connsiteY2" fmla="*/ 177940 h 362664"/>
              <a:gd name="connsiteX3" fmla="*/ 34 w 263600"/>
              <a:gd name="connsiteY3" fmla="*/ 362090 h 362664"/>
              <a:gd name="connsiteX4" fmla="*/ 184184 w 263600"/>
              <a:gd name="connsiteY4" fmla="*/ 108090 h 362664"/>
              <a:gd name="connsiteX5" fmla="*/ 111159 w 263600"/>
              <a:gd name="connsiteY5" fmla="*/ 235090 h 362664"/>
              <a:gd name="connsiteX6" fmla="*/ 263559 w 263600"/>
              <a:gd name="connsiteY6" fmla="*/ 140 h 3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00" h="362664">
                <a:moveTo>
                  <a:pt x="263559" y="140"/>
                </a:moveTo>
                <a:cubicBezTo>
                  <a:pt x="266205" y="-5681"/>
                  <a:pt x="142909" y="170532"/>
                  <a:pt x="127034" y="200165"/>
                </a:cubicBezTo>
                <a:cubicBezTo>
                  <a:pt x="111159" y="229798"/>
                  <a:pt x="189476" y="150953"/>
                  <a:pt x="168309" y="177940"/>
                </a:cubicBezTo>
                <a:cubicBezTo>
                  <a:pt x="147142" y="204928"/>
                  <a:pt x="-2612" y="373732"/>
                  <a:pt x="34" y="362090"/>
                </a:cubicBezTo>
                <a:cubicBezTo>
                  <a:pt x="2680" y="350448"/>
                  <a:pt x="165663" y="129257"/>
                  <a:pt x="184184" y="108090"/>
                </a:cubicBezTo>
                <a:cubicBezTo>
                  <a:pt x="202705" y="86923"/>
                  <a:pt x="97930" y="251494"/>
                  <a:pt x="111159" y="235090"/>
                </a:cubicBezTo>
                <a:cubicBezTo>
                  <a:pt x="124388" y="218686"/>
                  <a:pt x="260913" y="5961"/>
                  <a:pt x="263559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3EDF1C41-43F5-DCF1-4438-10BCF4DDA74C}"/>
              </a:ext>
            </a:extLst>
          </p:cNvPr>
          <p:cNvSpPr/>
          <p:nvPr/>
        </p:nvSpPr>
        <p:spPr>
          <a:xfrm>
            <a:off x="5508625" y="5137078"/>
            <a:ext cx="460381" cy="419172"/>
          </a:xfrm>
          <a:custGeom>
            <a:avLst/>
            <a:gdLst>
              <a:gd name="connsiteX0" fmla="*/ 460375 w 460381"/>
              <a:gd name="connsiteY0" fmla="*/ 72 h 419172"/>
              <a:gd name="connsiteX1" fmla="*/ 317500 w 460381"/>
              <a:gd name="connsiteY1" fmla="*/ 114372 h 419172"/>
              <a:gd name="connsiteX2" fmla="*/ 358775 w 460381"/>
              <a:gd name="connsiteY2" fmla="*/ 92147 h 419172"/>
              <a:gd name="connsiteX3" fmla="*/ 241300 w 460381"/>
              <a:gd name="connsiteY3" fmla="*/ 174697 h 419172"/>
              <a:gd name="connsiteX4" fmla="*/ 279400 w 460381"/>
              <a:gd name="connsiteY4" fmla="*/ 155647 h 419172"/>
              <a:gd name="connsiteX5" fmla="*/ 168275 w 460381"/>
              <a:gd name="connsiteY5" fmla="*/ 273122 h 419172"/>
              <a:gd name="connsiteX6" fmla="*/ 184150 w 460381"/>
              <a:gd name="connsiteY6" fmla="*/ 260422 h 419172"/>
              <a:gd name="connsiteX7" fmla="*/ 0 w 460381"/>
              <a:gd name="connsiteY7" fmla="*/ 419172 h 419172"/>
              <a:gd name="connsiteX8" fmla="*/ 339725 w 460381"/>
              <a:gd name="connsiteY8" fmla="*/ 123897 h 419172"/>
              <a:gd name="connsiteX9" fmla="*/ 311150 w 460381"/>
              <a:gd name="connsiteY9" fmla="*/ 133422 h 419172"/>
              <a:gd name="connsiteX10" fmla="*/ 460375 w 460381"/>
              <a:gd name="connsiteY10" fmla="*/ 72 h 41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81" h="419172">
                <a:moveTo>
                  <a:pt x="460375" y="72"/>
                </a:moveTo>
                <a:cubicBezTo>
                  <a:pt x="461433" y="-3103"/>
                  <a:pt x="334433" y="99026"/>
                  <a:pt x="317500" y="114372"/>
                </a:cubicBezTo>
                <a:cubicBezTo>
                  <a:pt x="300567" y="129718"/>
                  <a:pt x="371475" y="82093"/>
                  <a:pt x="358775" y="92147"/>
                </a:cubicBezTo>
                <a:cubicBezTo>
                  <a:pt x="346075" y="102201"/>
                  <a:pt x="254529" y="164114"/>
                  <a:pt x="241300" y="174697"/>
                </a:cubicBezTo>
                <a:cubicBezTo>
                  <a:pt x="228071" y="185280"/>
                  <a:pt x="291571" y="139243"/>
                  <a:pt x="279400" y="155647"/>
                </a:cubicBezTo>
                <a:cubicBezTo>
                  <a:pt x="267229" y="172051"/>
                  <a:pt x="184150" y="255660"/>
                  <a:pt x="168275" y="273122"/>
                </a:cubicBezTo>
                <a:cubicBezTo>
                  <a:pt x="152400" y="290584"/>
                  <a:pt x="184150" y="260422"/>
                  <a:pt x="184150" y="260422"/>
                </a:cubicBezTo>
                <a:lnTo>
                  <a:pt x="0" y="419172"/>
                </a:lnTo>
                <a:lnTo>
                  <a:pt x="339725" y="123897"/>
                </a:lnTo>
                <a:cubicBezTo>
                  <a:pt x="391583" y="76272"/>
                  <a:pt x="292629" y="149826"/>
                  <a:pt x="311150" y="133422"/>
                </a:cubicBezTo>
                <a:cubicBezTo>
                  <a:pt x="329671" y="117018"/>
                  <a:pt x="459317" y="3247"/>
                  <a:pt x="46037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2B471D06-B2EB-5E2E-2524-E1FC40D889D0}"/>
              </a:ext>
            </a:extLst>
          </p:cNvPr>
          <p:cNvSpPr/>
          <p:nvPr/>
        </p:nvSpPr>
        <p:spPr>
          <a:xfrm>
            <a:off x="5476064" y="5350240"/>
            <a:ext cx="265078" cy="241386"/>
          </a:xfrm>
          <a:custGeom>
            <a:avLst/>
            <a:gdLst>
              <a:gd name="connsiteX0" fmla="*/ 257986 w 265078"/>
              <a:gd name="connsiteY0" fmla="*/ 9160 h 241386"/>
              <a:gd name="connsiteX1" fmla="*/ 811 w 265078"/>
              <a:gd name="connsiteY1" fmla="*/ 240935 h 241386"/>
              <a:gd name="connsiteX2" fmla="*/ 178611 w 265078"/>
              <a:gd name="connsiteY2" fmla="*/ 66310 h 241386"/>
              <a:gd name="connsiteX3" fmla="*/ 257986 w 265078"/>
              <a:gd name="connsiteY3" fmla="*/ 9160 h 24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078" h="241386">
                <a:moveTo>
                  <a:pt x="257986" y="9160"/>
                </a:moveTo>
                <a:cubicBezTo>
                  <a:pt x="228353" y="38264"/>
                  <a:pt x="14040" y="231410"/>
                  <a:pt x="811" y="240935"/>
                </a:cubicBezTo>
                <a:cubicBezTo>
                  <a:pt x="-12418" y="250460"/>
                  <a:pt x="139982" y="106527"/>
                  <a:pt x="178611" y="66310"/>
                </a:cubicBezTo>
                <a:cubicBezTo>
                  <a:pt x="217240" y="26093"/>
                  <a:pt x="287619" y="-19944"/>
                  <a:pt x="257986" y="9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B3D2D018-9CD2-1FCA-C941-3B5F96FAA506}"/>
              </a:ext>
            </a:extLst>
          </p:cNvPr>
          <p:cNvSpPr/>
          <p:nvPr/>
        </p:nvSpPr>
        <p:spPr>
          <a:xfrm>
            <a:off x="5492750" y="5183866"/>
            <a:ext cx="506102" cy="416834"/>
          </a:xfrm>
          <a:custGeom>
            <a:avLst/>
            <a:gdLst>
              <a:gd name="connsiteX0" fmla="*/ 504825 w 506102"/>
              <a:gd name="connsiteY0" fmla="*/ 909 h 416834"/>
              <a:gd name="connsiteX1" fmla="*/ 244475 w 506102"/>
              <a:gd name="connsiteY1" fmla="*/ 178709 h 416834"/>
              <a:gd name="connsiteX2" fmla="*/ 219075 w 506102"/>
              <a:gd name="connsiteY2" fmla="*/ 200934 h 416834"/>
              <a:gd name="connsiteX3" fmla="*/ 323850 w 506102"/>
              <a:gd name="connsiteY3" fmla="*/ 143784 h 416834"/>
              <a:gd name="connsiteX4" fmla="*/ 161925 w 506102"/>
              <a:gd name="connsiteY4" fmla="*/ 261259 h 416834"/>
              <a:gd name="connsiteX5" fmla="*/ 212725 w 506102"/>
              <a:gd name="connsiteY5" fmla="*/ 242209 h 416834"/>
              <a:gd name="connsiteX6" fmla="*/ 0 w 506102"/>
              <a:gd name="connsiteY6" fmla="*/ 416834 h 416834"/>
              <a:gd name="connsiteX7" fmla="*/ 390525 w 506102"/>
              <a:gd name="connsiteY7" fmla="*/ 96159 h 416834"/>
              <a:gd name="connsiteX8" fmla="*/ 346075 w 506102"/>
              <a:gd name="connsiteY8" fmla="*/ 108859 h 416834"/>
              <a:gd name="connsiteX9" fmla="*/ 504825 w 506102"/>
              <a:gd name="connsiteY9" fmla="*/ 909 h 41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102" h="416834">
                <a:moveTo>
                  <a:pt x="504825" y="909"/>
                </a:moveTo>
                <a:lnTo>
                  <a:pt x="244475" y="178709"/>
                </a:lnTo>
                <a:cubicBezTo>
                  <a:pt x="196850" y="212047"/>
                  <a:pt x="205846" y="206755"/>
                  <a:pt x="219075" y="200934"/>
                </a:cubicBezTo>
                <a:cubicBezTo>
                  <a:pt x="232304" y="195113"/>
                  <a:pt x="333375" y="133730"/>
                  <a:pt x="323850" y="143784"/>
                </a:cubicBezTo>
                <a:cubicBezTo>
                  <a:pt x="314325" y="153838"/>
                  <a:pt x="180446" y="244855"/>
                  <a:pt x="161925" y="261259"/>
                </a:cubicBezTo>
                <a:cubicBezTo>
                  <a:pt x="143404" y="277663"/>
                  <a:pt x="239712" y="216280"/>
                  <a:pt x="212725" y="242209"/>
                </a:cubicBezTo>
                <a:cubicBezTo>
                  <a:pt x="185738" y="268138"/>
                  <a:pt x="0" y="416834"/>
                  <a:pt x="0" y="416834"/>
                </a:cubicBezTo>
                <a:cubicBezTo>
                  <a:pt x="29633" y="392492"/>
                  <a:pt x="332846" y="147488"/>
                  <a:pt x="390525" y="96159"/>
                </a:cubicBezTo>
                <a:cubicBezTo>
                  <a:pt x="448204" y="44830"/>
                  <a:pt x="327025" y="124734"/>
                  <a:pt x="346075" y="108859"/>
                </a:cubicBezTo>
                <a:cubicBezTo>
                  <a:pt x="365125" y="92984"/>
                  <a:pt x="521758" y="-10733"/>
                  <a:pt x="504825" y="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A3E9BB37-2542-7FAA-D73B-7BAA89D3C155}"/>
              </a:ext>
            </a:extLst>
          </p:cNvPr>
          <p:cNvSpPr/>
          <p:nvPr/>
        </p:nvSpPr>
        <p:spPr>
          <a:xfrm>
            <a:off x="5076623" y="5924407"/>
            <a:ext cx="295503" cy="419322"/>
          </a:xfrm>
          <a:custGeom>
            <a:avLst/>
            <a:gdLst>
              <a:gd name="connsiteX0" fmla="*/ 202 w 295503"/>
              <a:gd name="connsiteY0" fmla="*/ 143 h 419322"/>
              <a:gd name="connsiteX1" fmla="*/ 152602 w 295503"/>
              <a:gd name="connsiteY1" fmla="*/ 295418 h 419322"/>
              <a:gd name="connsiteX2" fmla="*/ 111327 w 295503"/>
              <a:gd name="connsiteY2" fmla="*/ 260493 h 419322"/>
              <a:gd name="connsiteX3" fmla="*/ 295477 w 295503"/>
              <a:gd name="connsiteY3" fmla="*/ 419243 h 419322"/>
              <a:gd name="connsiteX4" fmla="*/ 124027 w 295503"/>
              <a:gd name="connsiteY4" fmla="*/ 279543 h 419322"/>
              <a:gd name="connsiteX5" fmla="*/ 16077 w 295503"/>
              <a:gd name="connsiteY5" fmla="*/ 120793 h 419322"/>
              <a:gd name="connsiteX6" fmla="*/ 117677 w 295503"/>
              <a:gd name="connsiteY6" fmla="*/ 254143 h 419322"/>
              <a:gd name="connsiteX7" fmla="*/ 202 w 295503"/>
              <a:gd name="connsiteY7" fmla="*/ 143 h 41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3" h="419322">
                <a:moveTo>
                  <a:pt x="202" y="143"/>
                </a:moveTo>
                <a:cubicBezTo>
                  <a:pt x="6023" y="7022"/>
                  <a:pt x="134081" y="252026"/>
                  <a:pt x="152602" y="295418"/>
                </a:cubicBezTo>
                <a:cubicBezTo>
                  <a:pt x="171123" y="338810"/>
                  <a:pt x="111327" y="260493"/>
                  <a:pt x="111327" y="260493"/>
                </a:cubicBezTo>
                <a:lnTo>
                  <a:pt x="295477" y="419243"/>
                </a:lnTo>
                <a:cubicBezTo>
                  <a:pt x="297594" y="422418"/>
                  <a:pt x="170593" y="329284"/>
                  <a:pt x="124027" y="279543"/>
                </a:cubicBezTo>
                <a:cubicBezTo>
                  <a:pt x="77461" y="229802"/>
                  <a:pt x="17135" y="125026"/>
                  <a:pt x="16077" y="120793"/>
                </a:cubicBezTo>
                <a:cubicBezTo>
                  <a:pt x="15019" y="116560"/>
                  <a:pt x="119264" y="271605"/>
                  <a:pt x="117677" y="254143"/>
                </a:cubicBezTo>
                <a:cubicBezTo>
                  <a:pt x="116090" y="236681"/>
                  <a:pt x="-5619" y="-6736"/>
                  <a:pt x="20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80314DD7-CA39-7434-CAC9-F0DAE14B2B1F}"/>
              </a:ext>
            </a:extLst>
          </p:cNvPr>
          <p:cNvSpPr/>
          <p:nvPr/>
        </p:nvSpPr>
        <p:spPr>
          <a:xfrm>
            <a:off x="5521127" y="5819503"/>
            <a:ext cx="502100" cy="443757"/>
          </a:xfrm>
          <a:custGeom>
            <a:avLst/>
            <a:gdLst>
              <a:gd name="connsiteX0" fmla="*/ 501848 w 502100"/>
              <a:gd name="connsiteY0" fmla="*/ 272 h 443757"/>
              <a:gd name="connsiteX1" fmla="*/ 257373 w 502100"/>
              <a:gd name="connsiteY1" fmla="*/ 206647 h 443757"/>
              <a:gd name="connsiteX2" fmla="*/ 298648 w 502100"/>
              <a:gd name="connsiteY2" fmla="*/ 187597 h 443757"/>
              <a:gd name="connsiteX3" fmla="*/ 63698 w 502100"/>
              <a:gd name="connsiteY3" fmla="*/ 346347 h 443757"/>
              <a:gd name="connsiteX4" fmla="*/ 98623 w 502100"/>
              <a:gd name="connsiteY4" fmla="*/ 270147 h 443757"/>
              <a:gd name="connsiteX5" fmla="*/ 12898 w 502100"/>
              <a:gd name="connsiteY5" fmla="*/ 441597 h 443757"/>
              <a:gd name="connsiteX6" fmla="*/ 35123 w 502100"/>
              <a:gd name="connsiteY6" fmla="*/ 359047 h 443757"/>
              <a:gd name="connsiteX7" fmla="*/ 198 w 502100"/>
              <a:gd name="connsiteY7" fmla="*/ 247922 h 443757"/>
              <a:gd name="connsiteX8" fmla="*/ 54173 w 502100"/>
              <a:gd name="connsiteY8" fmla="*/ 330472 h 443757"/>
              <a:gd name="connsiteX9" fmla="*/ 362148 w 502100"/>
              <a:gd name="connsiteY9" fmla="*/ 136797 h 443757"/>
              <a:gd name="connsiteX10" fmla="*/ 304998 w 502100"/>
              <a:gd name="connsiteY10" fmla="*/ 162197 h 443757"/>
              <a:gd name="connsiteX11" fmla="*/ 501848 w 502100"/>
              <a:gd name="connsiteY11" fmla="*/ 272 h 44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100" h="443757">
                <a:moveTo>
                  <a:pt x="501848" y="272"/>
                </a:moveTo>
                <a:cubicBezTo>
                  <a:pt x="493910" y="7680"/>
                  <a:pt x="291240" y="175426"/>
                  <a:pt x="257373" y="206647"/>
                </a:cubicBezTo>
                <a:cubicBezTo>
                  <a:pt x="223506" y="237868"/>
                  <a:pt x="330927" y="164314"/>
                  <a:pt x="298648" y="187597"/>
                </a:cubicBezTo>
                <a:cubicBezTo>
                  <a:pt x="266369" y="210880"/>
                  <a:pt x="97035" y="332589"/>
                  <a:pt x="63698" y="346347"/>
                </a:cubicBezTo>
                <a:cubicBezTo>
                  <a:pt x="30361" y="360105"/>
                  <a:pt x="107090" y="254272"/>
                  <a:pt x="98623" y="270147"/>
                </a:cubicBezTo>
                <a:cubicBezTo>
                  <a:pt x="90156" y="286022"/>
                  <a:pt x="23481" y="426780"/>
                  <a:pt x="12898" y="441597"/>
                </a:cubicBezTo>
                <a:cubicBezTo>
                  <a:pt x="2315" y="456414"/>
                  <a:pt x="37240" y="391326"/>
                  <a:pt x="35123" y="359047"/>
                </a:cubicBezTo>
                <a:cubicBezTo>
                  <a:pt x="33006" y="326768"/>
                  <a:pt x="-2977" y="252684"/>
                  <a:pt x="198" y="247922"/>
                </a:cubicBezTo>
                <a:cubicBezTo>
                  <a:pt x="3373" y="243160"/>
                  <a:pt x="-6152" y="348993"/>
                  <a:pt x="54173" y="330472"/>
                </a:cubicBezTo>
                <a:cubicBezTo>
                  <a:pt x="114498" y="311951"/>
                  <a:pt x="320344" y="164843"/>
                  <a:pt x="362148" y="136797"/>
                </a:cubicBezTo>
                <a:cubicBezTo>
                  <a:pt x="403952" y="108751"/>
                  <a:pt x="281715" y="185480"/>
                  <a:pt x="304998" y="162197"/>
                </a:cubicBezTo>
                <a:cubicBezTo>
                  <a:pt x="328281" y="138914"/>
                  <a:pt x="509786" y="-7136"/>
                  <a:pt x="501848" y="2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68C95B47-B68B-CAAE-E189-BDE212F8EFC5}"/>
              </a:ext>
            </a:extLst>
          </p:cNvPr>
          <p:cNvSpPr/>
          <p:nvPr/>
        </p:nvSpPr>
        <p:spPr>
          <a:xfrm>
            <a:off x="5536686" y="5857529"/>
            <a:ext cx="504495" cy="416340"/>
          </a:xfrm>
          <a:custGeom>
            <a:avLst/>
            <a:gdLst>
              <a:gd name="connsiteX0" fmla="*/ 514 w 504495"/>
              <a:gd name="connsiteY0" fmla="*/ 416271 h 416340"/>
              <a:gd name="connsiteX1" fmla="*/ 340239 w 504495"/>
              <a:gd name="connsiteY1" fmla="*/ 178146 h 416340"/>
              <a:gd name="connsiteX2" fmla="*/ 295789 w 504495"/>
              <a:gd name="connsiteY2" fmla="*/ 225771 h 416340"/>
              <a:gd name="connsiteX3" fmla="*/ 498989 w 504495"/>
              <a:gd name="connsiteY3" fmla="*/ 16221 h 416340"/>
              <a:gd name="connsiteX4" fmla="*/ 448189 w 504495"/>
              <a:gd name="connsiteY4" fmla="*/ 82896 h 416340"/>
              <a:gd name="connsiteX5" fmla="*/ 464064 w 504495"/>
              <a:gd name="connsiteY5" fmla="*/ 346 h 416340"/>
              <a:gd name="connsiteX6" fmla="*/ 445014 w 504495"/>
              <a:gd name="connsiteY6" fmla="*/ 57496 h 416340"/>
              <a:gd name="connsiteX7" fmla="*/ 318014 w 504495"/>
              <a:gd name="connsiteY7" fmla="*/ 155921 h 416340"/>
              <a:gd name="connsiteX8" fmla="*/ 375164 w 504495"/>
              <a:gd name="connsiteY8" fmla="*/ 130521 h 416340"/>
              <a:gd name="connsiteX9" fmla="*/ 171964 w 504495"/>
              <a:gd name="connsiteY9" fmla="*/ 251171 h 416340"/>
              <a:gd name="connsiteX10" fmla="*/ 260864 w 504495"/>
              <a:gd name="connsiteY10" fmla="*/ 203546 h 416340"/>
              <a:gd name="connsiteX11" fmla="*/ 514 w 504495"/>
              <a:gd name="connsiteY11" fmla="*/ 416271 h 41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95" h="416340">
                <a:moveTo>
                  <a:pt x="514" y="416271"/>
                </a:moveTo>
                <a:cubicBezTo>
                  <a:pt x="13743" y="412038"/>
                  <a:pt x="291027" y="209896"/>
                  <a:pt x="340239" y="178146"/>
                </a:cubicBezTo>
                <a:cubicBezTo>
                  <a:pt x="389452" y="146396"/>
                  <a:pt x="269331" y="252759"/>
                  <a:pt x="295789" y="225771"/>
                </a:cubicBezTo>
                <a:cubicBezTo>
                  <a:pt x="322247" y="198783"/>
                  <a:pt x="473589" y="40033"/>
                  <a:pt x="498989" y="16221"/>
                </a:cubicBezTo>
                <a:cubicBezTo>
                  <a:pt x="524389" y="-7592"/>
                  <a:pt x="454010" y="85542"/>
                  <a:pt x="448189" y="82896"/>
                </a:cubicBezTo>
                <a:cubicBezTo>
                  <a:pt x="442368" y="80250"/>
                  <a:pt x="464593" y="4579"/>
                  <a:pt x="464064" y="346"/>
                </a:cubicBezTo>
                <a:cubicBezTo>
                  <a:pt x="463535" y="-3887"/>
                  <a:pt x="469356" y="31567"/>
                  <a:pt x="445014" y="57496"/>
                </a:cubicBezTo>
                <a:cubicBezTo>
                  <a:pt x="420672" y="83425"/>
                  <a:pt x="329656" y="143750"/>
                  <a:pt x="318014" y="155921"/>
                </a:cubicBezTo>
                <a:cubicBezTo>
                  <a:pt x="306372" y="168092"/>
                  <a:pt x="399506" y="114646"/>
                  <a:pt x="375164" y="130521"/>
                </a:cubicBezTo>
                <a:cubicBezTo>
                  <a:pt x="350822" y="146396"/>
                  <a:pt x="191014" y="239000"/>
                  <a:pt x="171964" y="251171"/>
                </a:cubicBezTo>
                <a:cubicBezTo>
                  <a:pt x="152914" y="263342"/>
                  <a:pt x="288381" y="177617"/>
                  <a:pt x="260864" y="203546"/>
                </a:cubicBezTo>
                <a:cubicBezTo>
                  <a:pt x="233347" y="229475"/>
                  <a:pt x="-12715" y="420504"/>
                  <a:pt x="514" y="4162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BF7519BC-D07C-4B44-4029-F3A4853FF626}"/>
              </a:ext>
            </a:extLst>
          </p:cNvPr>
          <p:cNvSpPr/>
          <p:nvPr/>
        </p:nvSpPr>
        <p:spPr>
          <a:xfrm>
            <a:off x="5568933" y="5783553"/>
            <a:ext cx="724916" cy="830017"/>
          </a:xfrm>
          <a:custGeom>
            <a:avLst/>
            <a:gdLst>
              <a:gd name="connsiteX0" fmla="*/ 635017 w 724916"/>
              <a:gd name="connsiteY0" fmla="*/ 20347 h 830017"/>
              <a:gd name="connsiteX1" fmla="*/ 619142 w 724916"/>
              <a:gd name="connsiteY1" fmla="*/ 115597 h 830017"/>
              <a:gd name="connsiteX2" fmla="*/ 517542 w 724916"/>
              <a:gd name="connsiteY2" fmla="*/ 248947 h 830017"/>
              <a:gd name="connsiteX3" fmla="*/ 568342 w 724916"/>
              <a:gd name="connsiteY3" fmla="*/ 214022 h 830017"/>
              <a:gd name="connsiteX4" fmla="*/ 307992 w 724916"/>
              <a:gd name="connsiteY4" fmla="*/ 448972 h 830017"/>
              <a:gd name="connsiteX5" fmla="*/ 403242 w 724916"/>
              <a:gd name="connsiteY5" fmla="*/ 401347 h 830017"/>
              <a:gd name="connsiteX6" fmla="*/ 85742 w 724916"/>
              <a:gd name="connsiteY6" fmla="*/ 664872 h 830017"/>
              <a:gd name="connsiteX7" fmla="*/ 146067 w 724916"/>
              <a:gd name="connsiteY7" fmla="*/ 620422 h 830017"/>
              <a:gd name="connsiteX8" fmla="*/ 69867 w 724916"/>
              <a:gd name="connsiteY8" fmla="*/ 683922 h 830017"/>
              <a:gd name="connsiteX9" fmla="*/ 17 w 724916"/>
              <a:gd name="connsiteY9" fmla="*/ 829972 h 830017"/>
              <a:gd name="connsiteX10" fmla="*/ 76217 w 724916"/>
              <a:gd name="connsiteY10" fmla="*/ 668047 h 830017"/>
              <a:gd name="connsiteX11" fmla="*/ 60342 w 724916"/>
              <a:gd name="connsiteY11" fmla="*/ 753772 h 830017"/>
              <a:gd name="connsiteX12" fmla="*/ 498492 w 724916"/>
              <a:gd name="connsiteY12" fmla="*/ 398172 h 830017"/>
              <a:gd name="connsiteX13" fmla="*/ 200042 w 724916"/>
              <a:gd name="connsiteY13" fmla="*/ 636297 h 830017"/>
              <a:gd name="connsiteX14" fmla="*/ 15892 w 724916"/>
              <a:gd name="connsiteY14" fmla="*/ 737897 h 830017"/>
              <a:gd name="connsiteX15" fmla="*/ 184167 w 724916"/>
              <a:gd name="connsiteY15" fmla="*/ 588672 h 830017"/>
              <a:gd name="connsiteX16" fmla="*/ 587392 w 724916"/>
              <a:gd name="connsiteY16" fmla="*/ 226722 h 830017"/>
              <a:gd name="connsiteX17" fmla="*/ 558817 w 724916"/>
              <a:gd name="connsiteY17" fmla="*/ 223547 h 830017"/>
              <a:gd name="connsiteX18" fmla="*/ 723917 w 724916"/>
              <a:gd name="connsiteY18" fmla="*/ 1297 h 830017"/>
              <a:gd name="connsiteX19" fmla="*/ 628667 w 724916"/>
              <a:gd name="connsiteY19" fmla="*/ 128297 h 830017"/>
              <a:gd name="connsiteX20" fmla="*/ 635017 w 724916"/>
              <a:gd name="connsiteY20" fmla="*/ 20347 h 8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4916" h="830017">
                <a:moveTo>
                  <a:pt x="635017" y="20347"/>
                </a:moveTo>
                <a:cubicBezTo>
                  <a:pt x="633429" y="18230"/>
                  <a:pt x="638721" y="77497"/>
                  <a:pt x="619142" y="115597"/>
                </a:cubicBezTo>
                <a:cubicBezTo>
                  <a:pt x="599563" y="153697"/>
                  <a:pt x="526009" y="232543"/>
                  <a:pt x="517542" y="248947"/>
                </a:cubicBezTo>
                <a:cubicBezTo>
                  <a:pt x="509075" y="265351"/>
                  <a:pt x="603267" y="180685"/>
                  <a:pt x="568342" y="214022"/>
                </a:cubicBezTo>
                <a:cubicBezTo>
                  <a:pt x="533417" y="247360"/>
                  <a:pt x="335509" y="417751"/>
                  <a:pt x="307992" y="448972"/>
                </a:cubicBezTo>
                <a:cubicBezTo>
                  <a:pt x="280475" y="480193"/>
                  <a:pt x="440284" y="365364"/>
                  <a:pt x="403242" y="401347"/>
                </a:cubicBezTo>
                <a:cubicBezTo>
                  <a:pt x="366200" y="437330"/>
                  <a:pt x="128604" y="628360"/>
                  <a:pt x="85742" y="664872"/>
                </a:cubicBezTo>
                <a:cubicBezTo>
                  <a:pt x="42879" y="701385"/>
                  <a:pt x="148713" y="617247"/>
                  <a:pt x="146067" y="620422"/>
                </a:cubicBezTo>
                <a:cubicBezTo>
                  <a:pt x="143421" y="623597"/>
                  <a:pt x="94209" y="648997"/>
                  <a:pt x="69867" y="683922"/>
                </a:cubicBezTo>
                <a:cubicBezTo>
                  <a:pt x="45525" y="718847"/>
                  <a:pt x="-1041" y="832618"/>
                  <a:pt x="17" y="829972"/>
                </a:cubicBezTo>
                <a:cubicBezTo>
                  <a:pt x="1075" y="827326"/>
                  <a:pt x="66163" y="680747"/>
                  <a:pt x="76217" y="668047"/>
                </a:cubicBezTo>
                <a:cubicBezTo>
                  <a:pt x="86271" y="655347"/>
                  <a:pt x="-10037" y="798751"/>
                  <a:pt x="60342" y="753772"/>
                </a:cubicBezTo>
                <a:cubicBezTo>
                  <a:pt x="130721" y="708793"/>
                  <a:pt x="475209" y="417751"/>
                  <a:pt x="498492" y="398172"/>
                </a:cubicBezTo>
                <a:cubicBezTo>
                  <a:pt x="521775" y="378593"/>
                  <a:pt x="280475" y="579676"/>
                  <a:pt x="200042" y="636297"/>
                </a:cubicBezTo>
                <a:cubicBezTo>
                  <a:pt x="119609" y="692918"/>
                  <a:pt x="18538" y="745834"/>
                  <a:pt x="15892" y="737897"/>
                </a:cubicBezTo>
                <a:cubicBezTo>
                  <a:pt x="13246" y="729960"/>
                  <a:pt x="184167" y="588672"/>
                  <a:pt x="184167" y="588672"/>
                </a:cubicBezTo>
                <a:cubicBezTo>
                  <a:pt x="279417" y="503476"/>
                  <a:pt x="524951" y="287576"/>
                  <a:pt x="587392" y="226722"/>
                </a:cubicBezTo>
                <a:cubicBezTo>
                  <a:pt x="649833" y="165868"/>
                  <a:pt x="536063" y="261118"/>
                  <a:pt x="558817" y="223547"/>
                </a:cubicBezTo>
                <a:cubicBezTo>
                  <a:pt x="581571" y="185976"/>
                  <a:pt x="712275" y="17172"/>
                  <a:pt x="723917" y="1297"/>
                </a:cubicBezTo>
                <a:cubicBezTo>
                  <a:pt x="735559" y="-14578"/>
                  <a:pt x="641896" y="120360"/>
                  <a:pt x="628667" y="128297"/>
                </a:cubicBezTo>
                <a:cubicBezTo>
                  <a:pt x="615438" y="136234"/>
                  <a:pt x="636605" y="22464"/>
                  <a:pt x="635017" y="20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3EF40830-9822-E2D4-B522-C8B4C687218A}"/>
              </a:ext>
            </a:extLst>
          </p:cNvPr>
          <p:cNvSpPr/>
          <p:nvPr/>
        </p:nvSpPr>
        <p:spPr>
          <a:xfrm>
            <a:off x="5918200" y="5774892"/>
            <a:ext cx="374650" cy="540183"/>
          </a:xfrm>
          <a:custGeom>
            <a:avLst/>
            <a:gdLst>
              <a:gd name="connsiteX0" fmla="*/ 374650 w 374650"/>
              <a:gd name="connsiteY0" fmla="*/ 433 h 540183"/>
              <a:gd name="connsiteX1" fmla="*/ 304800 w 374650"/>
              <a:gd name="connsiteY1" fmla="*/ 222683 h 540183"/>
              <a:gd name="connsiteX2" fmla="*/ 320675 w 374650"/>
              <a:gd name="connsiteY2" fmla="*/ 159183 h 540183"/>
              <a:gd name="connsiteX3" fmla="*/ 228600 w 374650"/>
              <a:gd name="connsiteY3" fmla="*/ 336983 h 540183"/>
              <a:gd name="connsiteX4" fmla="*/ 288925 w 374650"/>
              <a:gd name="connsiteY4" fmla="*/ 232208 h 540183"/>
              <a:gd name="connsiteX5" fmla="*/ 184150 w 374650"/>
              <a:gd name="connsiteY5" fmla="*/ 381433 h 540183"/>
              <a:gd name="connsiteX6" fmla="*/ 298450 w 374650"/>
              <a:gd name="connsiteY6" fmla="*/ 175058 h 540183"/>
              <a:gd name="connsiteX7" fmla="*/ 101600 w 374650"/>
              <a:gd name="connsiteY7" fmla="*/ 483033 h 540183"/>
              <a:gd name="connsiteX8" fmla="*/ 200025 w 374650"/>
              <a:gd name="connsiteY8" fmla="*/ 324283 h 540183"/>
              <a:gd name="connsiteX9" fmla="*/ 0 w 374650"/>
              <a:gd name="connsiteY9" fmla="*/ 540183 h 540183"/>
              <a:gd name="connsiteX10" fmla="*/ 352425 w 374650"/>
              <a:gd name="connsiteY10" fmla="*/ 159183 h 540183"/>
              <a:gd name="connsiteX11" fmla="*/ 254000 w 374650"/>
              <a:gd name="connsiteY11" fmla="*/ 254433 h 540183"/>
              <a:gd name="connsiteX12" fmla="*/ 339725 w 374650"/>
              <a:gd name="connsiteY12" fmla="*/ 156008 h 540183"/>
              <a:gd name="connsiteX13" fmla="*/ 304800 w 374650"/>
              <a:gd name="connsiteY13" fmla="*/ 165533 h 540183"/>
              <a:gd name="connsiteX14" fmla="*/ 374650 w 374650"/>
              <a:gd name="connsiteY14" fmla="*/ 433 h 54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650" h="540183">
                <a:moveTo>
                  <a:pt x="374650" y="433"/>
                </a:moveTo>
                <a:cubicBezTo>
                  <a:pt x="374650" y="9958"/>
                  <a:pt x="313796" y="196225"/>
                  <a:pt x="304800" y="222683"/>
                </a:cubicBezTo>
                <a:cubicBezTo>
                  <a:pt x="295804" y="249141"/>
                  <a:pt x="333375" y="140133"/>
                  <a:pt x="320675" y="159183"/>
                </a:cubicBezTo>
                <a:cubicBezTo>
                  <a:pt x="307975" y="178233"/>
                  <a:pt x="233892" y="324812"/>
                  <a:pt x="228600" y="336983"/>
                </a:cubicBezTo>
                <a:cubicBezTo>
                  <a:pt x="223308" y="349154"/>
                  <a:pt x="296333" y="224800"/>
                  <a:pt x="288925" y="232208"/>
                </a:cubicBezTo>
                <a:cubicBezTo>
                  <a:pt x="281517" y="239616"/>
                  <a:pt x="182562" y="390958"/>
                  <a:pt x="184150" y="381433"/>
                </a:cubicBezTo>
                <a:cubicBezTo>
                  <a:pt x="185737" y="371908"/>
                  <a:pt x="312208" y="158125"/>
                  <a:pt x="298450" y="175058"/>
                </a:cubicBezTo>
                <a:cubicBezTo>
                  <a:pt x="284692" y="191991"/>
                  <a:pt x="118004" y="458162"/>
                  <a:pt x="101600" y="483033"/>
                </a:cubicBezTo>
                <a:cubicBezTo>
                  <a:pt x="85196" y="507904"/>
                  <a:pt x="216958" y="314758"/>
                  <a:pt x="200025" y="324283"/>
                </a:cubicBezTo>
                <a:cubicBezTo>
                  <a:pt x="183092" y="333808"/>
                  <a:pt x="0" y="540183"/>
                  <a:pt x="0" y="540183"/>
                </a:cubicBezTo>
                <a:lnTo>
                  <a:pt x="352425" y="159183"/>
                </a:lnTo>
                <a:cubicBezTo>
                  <a:pt x="394758" y="111558"/>
                  <a:pt x="256117" y="254962"/>
                  <a:pt x="254000" y="254433"/>
                </a:cubicBezTo>
                <a:cubicBezTo>
                  <a:pt x="251883" y="253904"/>
                  <a:pt x="331258" y="170825"/>
                  <a:pt x="339725" y="156008"/>
                </a:cubicBezTo>
                <a:cubicBezTo>
                  <a:pt x="348192" y="141191"/>
                  <a:pt x="296333" y="189875"/>
                  <a:pt x="304800" y="165533"/>
                </a:cubicBezTo>
                <a:cubicBezTo>
                  <a:pt x="313267" y="141191"/>
                  <a:pt x="374650" y="-9092"/>
                  <a:pt x="374650" y="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511257BD-2848-C676-8F70-1120072728CA}"/>
              </a:ext>
            </a:extLst>
          </p:cNvPr>
          <p:cNvSpPr/>
          <p:nvPr/>
        </p:nvSpPr>
        <p:spPr>
          <a:xfrm>
            <a:off x="5628381" y="6212377"/>
            <a:ext cx="560096" cy="385748"/>
          </a:xfrm>
          <a:custGeom>
            <a:avLst/>
            <a:gdLst>
              <a:gd name="connsiteX0" fmla="*/ 537469 w 560096"/>
              <a:gd name="connsiteY0" fmla="*/ 16973 h 385748"/>
              <a:gd name="connsiteX1" fmla="*/ 894 w 560096"/>
              <a:gd name="connsiteY1" fmla="*/ 385273 h 385748"/>
              <a:gd name="connsiteX2" fmla="*/ 413644 w 560096"/>
              <a:gd name="connsiteY2" fmla="*/ 93173 h 385748"/>
              <a:gd name="connsiteX3" fmla="*/ 537469 w 560096"/>
              <a:gd name="connsiteY3" fmla="*/ 16973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096" h="385748">
                <a:moveTo>
                  <a:pt x="537469" y="16973"/>
                </a:moveTo>
                <a:cubicBezTo>
                  <a:pt x="468677" y="65656"/>
                  <a:pt x="21531" y="372573"/>
                  <a:pt x="894" y="385273"/>
                </a:cubicBezTo>
                <a:cubicBezTo>
                  <a:pt x="-19743" y="397973"/>
                  <a:pt x="322627" y="152440"/>
                  <a:pt x="413644" y="93173"/>
                </a:cubicBezTo>
                <a:cubicBezTo>
                  <a:pt x="504661" y="33906"/>
                  <a:pt x="606261" y="-31710"/>
                  <a:pt x="537469" y="169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96E86340-874A-DC58-5944-BCCCB3229F5C}"/>
              </a:ext>
            </a:extLst>
          </p:cNvPr>
          <p:cNvSpPr/>
          <p:nvPr/>
        </p:nvSpPr>
        <p:spPr>
          <a:xfrm>
            <a:off x="5695934" y="6292632"/>
            <a:ext cx="463567" cy="339943"/>
          </a:xfrm>
          <a:custGeom>
            <a:avLst/>
            <a:gdLst>
              <a:gd name="connsiteX0" fmla="*/ 463566 w 463567"/>
              <a:gd name="connsiteY0" fmla="*/ 218 h 339943"/>
              <a:gd name="connsiteX1" fmla="*/ 336566 w 463567"/>
              <a:gd name="connsiteY1" fmla="*/ 155793 h 339943"/>
              <a:gd name="connsiteX2" fmla="*/ 377841 w 463567"/>
              <a:gd name="connsiteY2" fmla="*/ 85943 h 339943"/>
              <a:gd name="connsiteX3" fmla="*/ 16 w 463567"/>
              <a:gd name="connsiteY3" fmla="*/ 339943 h 339943"/>
              <a:gd name="connsiteX4" fmla="*/ 393716 w 463567"/>
              <a:gd name="connsiteY4" fmla="*/ 85943 h 339943"/>
              <a:gd name="connsiteX5" fmla="*/ 339741 w 463567"/>
              <a:gd name="connsiteY5" fmla="*/ 120868 h 339943"/>
              <a:gd name="connsiteX6" fmla="*/ 463566 w 463567"/>
              <a:gd name="connsiteY6" fmla="*/ 218 h 33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67" h="339943">
                <a:moveTo>
                  <a:pt x="463566" y="218"/>
                </a:moveTo>
                <a:cubicBezTo>
                  <a:pt x="463037" y="6039"/>
                  <a:pt x="350853" y="141506"/>
                  <a:pt x="336566" y="155793"/>
                </a:cubicBezTo>
                <a:cubicBezTo>
                  <a:pt x="322279" y="170080"/>
                  <a:pt x="433933" y="55251"/>
                  <a:pt x="377841" y="85943"/>
                </a:cubicBezTo>
                <a:cubicBezTo>
                  <a:pt x="321749" y="116635"/>
                  <a:pt x="-2630" y="339943"/>
                  <a:pt x="16" y="339943"/>
                </a:cubicBezTo>
                <a:cubicBezTo>
                  <a:pt x="2662" y="339943"/>
                  <a:pt x="337095" y="122455"/>
                  <a:pt x="393716" y="85943"/>
                </a:cubicBezTo>
                <a:cubicBezTo>
                  <a:pt x="450337" y="49431"/>
                  <a:pt x="336037" y="135155"/>
                  <a:pt x="339741" y="120868"/>
                </a:cubicBezTo>
                <a:cubicBezTo>
                  <a:pt x="343445" y="106581"/>
                  <a:pt x="464095" y="-5603"/>
                  <a:pt x="463566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A7F8236D-7F5E-0535-1646-FE4A60C857B4}"/>
              </a:ext>
            </a:extLst>
          </p:cNvPr>
          <p:cNvSpPr/>
          <p:nvPr/>
        </p:nvSpPr>
        <p:spPr>
          <a:xfrm>
            <a:off x="5768886" y="6088909"/>
            <a:ext cx="689314" cy="925012"/>
          </a:xfrm>
          <a:custGeom>
            <a:avLst/>
            <a:gdLst>
              <a:gd name="connsiteX0" fmla="*/ 689064 w 689314"/>
              <a:gd name="connsiteY0" fmla="*/ 741 h 925012"/>
              <a:gd name="connsiteX1" fmla="*/ 504914 w 689314"/>
              <a:gd name="connsiteY1" fmla="*/ 419841 h 925012"/>
              <a:gd name="connsiteX2" fmla="*/ 533489 w 689314"/>
              <a:gd name="connsiteY2" fmla="*/ 257916 h 925012"/>
              <a:gd name="connsiteX3" fmla="*/ 460464 w 689314"/>
              <a:gd name="connsiteY3" fmla="*/ 578591 h 925012"/>
              <a:gd name="connsiteX4" fmla="*/ 454114 w 689314"/>
              <a:gd name="connsiteY4" fmla="*/ 508741 h 925012"/>
              <a:gd name="connsiteX5" fmla="*/ 352514 w 689314"/>
              <a:gd name="connsiteY5" fmla="*/ 734166 h 925012"/>
              <a:gd name="connsiteX6" fmla="*/ 352514 w 689314"/>
              <a:gd name="connsiteY6" fmla="*/ 626216 h 925012"/>
              <a:gd name="connsiteX7" fmla="*/ 260439 w 689314"/>
              <a:gd name="connsiteY7" fmla="*/ 810366 h 925012"/>
              <a:gd name="connsiteX8" fmla="*/ 289014 w 689314"/>
              <a:gd name="connsiteY8" fmla="*/ 740516 h 925012"/>
              <a:gd name="connsiteX9" fmla="*/ 215989 w 689314"/>
              <a:gd name="connsiteY9" fmla="*/ 870691 h 925012"/>
              <a:gd name="connsiteX10" fmla="*/ 89 w 689314"/>
              <a:gd name="connsiteY10" fmla="*/ 924666 h 925012"/>
              <a:gd name="connsiteX11" fmla="*/ 190589 w 689314"/>
              <a:gd name="connsiteY11" fmla="*/ 892916 h 925012"/>
              <a:gd name="connsiteX12" fmla="*/ 289014 w 689314"/>
              <a:gd name="connsiteY12" fmla="*/ 873866 h 925012"/>
              <a:gd name="connsiteX13" fmla="*/ 289014 w 689314"/>
              <a:gd name="connsiteY13" fmla="*/ 870691 h 925012"/>
              <a:gd name="connsiteX14" fmla="*/ 517614 w 689314"/>
              <a:gd name="connsiteY14" fmla="*/ 584941 h 925012"/>
              <a:gd name="connsiteX15" fmla="*/ 298539 w 689314"/>
              <a:gd name="connsiteY15" fmla="*/ 848466 h 925012"/>
              <a:gd name="connsiteX16" fmla="*/ 149314 w 689314"/>
              <a:gd name="connsiteY16" fmla="*/ 883391 h 925012"/>
              <a:gd name="connsiteX17" fmla="*/ 333464 w 689314"/>
              <a:gd name="connsiteY17" fmla="*/ 667491 h 925012"/>
              <a:gd name="connsiteX18" fmla="*/ 396964 w 689314"/>
              <a:gd name="connsiteY18" fmla="*/ 499216 h 925012"/>
              <a:gd name="connsiteX19" fmla="*/ 349339 w 689314"/>
              <a:gd name="connsiteY19" fmla="*/ 686541 h 925012"/>
              <a:gd name="connsiteX20" fmla="*/ 492214 w 689314"/>
              <a:gd name="connsiteY20" fmla="*/ 489691 h 925012"/>
              <a:gd name="connsiteX21" fmla="*/ 520789 w 689314"/>
              <a:gd name="connsiteY21" fmla="*/ 540491 h 925012"/>
              <a:gd name="connsiteX22" fmla="*/ 501739 w 689314"/>
              <a:gd name="connsiteY22" fmla="*/ 432541 h 925012"/>
              <a:gd name="connsiteX23" fmla="*/ 587464 w 689314"/>
              <a:gd name="connsiteY23" fmla="*/ 99166 h 925012"/>
              <a:gd name="connsiteX24" fmla="*/ 546189 w 689314"/>
              <a:gd name="connsiteY24" fmla="*/ 311891 h 925012"/>
              <a:gd name="connsiteX25" fmla="*/ 689064 w 689314"/>
              <a:gd name="connsiteY25" fmla="*/ 741 h 9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9314" h="925012">
                <a:moveTo>
                  <a:pt x="689064" y="741"/>
                </a:moveTo>
                <a:cubicBezTo>
                  <a:pt x="682185" y="18733"/>
                  <a:pt x="530843" y="376979"/>
                  <a:pt x="504914" y="419841"/>
                </a:cubicBezTo>
                <a:cubicBezTo>
                  <a:pt x="478985" y="462704"/>
                  <a:pt x="540897" y="231458"/>
                  <a:pt x="533489" y="257916"/>
                </a:cubicBezTo>
                <a:cubicBezTo>
                  <a:pt x="526081" y="284374"/>
                  <a:pt x="473693" y="536787"/>
                  <a:pt x="460464" y="578591"/>
                </a:cubicBezTo>
                <a:cubicBezTo>
                  <a:pt x="447235" y="620395"/>
                  <a:pt x="472106" y="482812"/>
                  <a:pt x="454114" y="508741"/>
                </a:cubicBezTo>
                <a:cubicBezTo>
                  <a:pt x="436122" y="534670"/>
                  <a:pt x="369447" y="714587"/>
                  <a:pt x="352514" y="734166"/>
                </a:cubicBezTo>
                <a:cubicBezTo>
                  <a:pt x="335581" y="753745"/>
                  <a:pt x="367860" y="613516"/>
                  <a:pt x="352514" y="626216"/>
                </a:cubicBezTo>
                <a:cubicBezTo>
                  <a:pt x="337168" y="638916"/>
                  <a:pt x="271022" y="791316"/>
                  <a:pt x="260439" y="810366"/>
                </a:cubicBezTo>
                <a:cubicBezTo>
                  <a:pt x="249856" y="829416"/>
                  <a:pt x="296422" y="730462"/>
                  <a:pt x="289014" y="740516"/>
                </a:cubicBezTo>
                <a:cubicBezTo>
                  <a:pt x="281606" y="750570"/>
                  <a:pt x="264143" y="839999"/>
                  <a:pt x="215989" y="870691"/>
                </a:cubicBezTo>
                <a:cubicBezTo>
                  <a:pt x="167835" y="901383"/>
                  <a:pt x="4322" y="920962"/>
                  <a:pt x="89" y="924666"/>
                </a:cubicBezTo>
                <a:cubicBezTo>
                  <a:pt x="-4144" y="928370"/>
                  <a:pt x="142435" y="901383"/>
                  <a:pt x="190589" y="892916"/>
                </a:cubicBezTo>
                <a:cubicBezTo>
                  <a:pt x="238743" y="884449"/>
                  <a:pt x="272610" y="877570"/>
                  <a:pt x="289014" y="873866"/>
                </a:cubicBezTo>
                <a:cubicBezTo>
                  <a:pt x="305418" y="870162"/>
                  <a:pt x="250914" y="918845"/>
                  <a:pt x="289014" y="870691"/>
                </a:cubicBezTo>
                <a:cubicBezTo>
                  <a:pt x="327114" y="822537"/>
                  <a:pt x="516027" y="588645"/>
                  <a:pt x="517614" y="584941"/>
                </a:cubicBezTo>
                <a:cubicBezTo>
                  <a:pt x="519201" y="581237"/>
                  <a:pt x="359922" y="798724"/>
                  <a:pt x="298539" y="848466"/>
                </a:cubicBezTo>
                <a:cubicBezTo>
                  <a:pt x="237156" y="898208"/>
                  <a:pt x="143493" y="913554"/>
                  <a:pt x="149314" y="883391"/>
                </a:cubicBezTo>
                <a:cubicBezTo>
                  <a:pt x="155135" y="853228"/>
                  <a:pt x="292189" y="731520"/>
                  <a:pt x="333464" y="667491"/>
                </a:cubicBezTo>
                <a:cubicBezTo>
                  <a:pt x="374739" y="603462"/>
                  <a:pt x="394318" y="496041"/>
                  <a:pt x="396964" y="499216"/>
                </a:cubicBezTo>
                <a:cubicBezTo>
                  <a:pt x="399610" y="502391"/>
                  <a:pt x="333464" y="688129"/>
                  <a:pt x="349339" y="686541"/>
                </a:cubicBezTo>
                <a:cubicBezTo>
                  <a:pt x="365214" y="684954"/>
                  <a:pt x="463639" y="514033"/>
                  <a:pt x="492214" y="489691"/>
                </a:cubicBezTo>
                <a:cubicBezTo>
                  <a:pt x="520789" y="465349"/>
                  <a:pt x="519201" y="550016"/>
                  <a:pt x="520789" y="540491"/>
                </a:cubicBezTo>
                <a:cubicBezTo>
                  <a:pt x="522376" y="530966"/>
                  <a:pt x="490626" y="506095"/>
                  <a:pt x="501739" y="432541"/>
                </a:cubicBezTo>
                <a:cubicBezTo>
                  <a:pt x="512852" y="358987"/>
                  <a:pt x="580056" y="119274"/>
                  <a:pt x="587464" y="99166"/>
                </a:cubicBezTo>
                <a:cubicBezTo>
                  <a:pt x="594872" y="79058"/>
                  <a:pt x="533489" y="325649"/>
                  <a:pt x="546189" y="311891"/>
                </a:cubicBezTo>
                <a:cubicBezTo>
                  <a:pt x="558889" y="298133"/>
                  <a:pt x="695943" y="-17251"/>
                  <a:pt x="689064" y="7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A8037D49-6EFA-493F-AA51-C939847D79C6}"/>
              </a:ext>
            </a:extLst>
          </p:cNvPr>
          <p:cNvSpPr/>
          <p:nvPr/>
        </p:nvSpPr>
        <p:spPr>
          <a:xfrm>
            <a:off x="6537907" y="6079975"/>
            <a:ext cx="85326" cy="700472"/>
          </a:xfrm>
          <a:custGeom>
            <a:avLst/>
            <a:gdLst>
              <a:gd name="connsiteX0" fmla="*/ 85143 w 85326"/>
              <a:gd name="connsiteY0" fmla="*/ 3325 h 700472"/>
              <a:gd name="connsiteX1" fmla="*/ 2593 w 85326"/>
              <a:gd name="connsiteY1" fmla="*/ 685950 h 700472"/>
              <a:gd name="connsiteX2" fmla="*/ 24818 w 85326"/>
              <a:gd name="connsiteY2" fmla="*/ 435125 h 700472"/>
              <a:gd name="connsiteX3" fmla="*/ 85143 w 85326"/>
              <a:gd name="connsiteY3" fmla="*/ 3325 h 70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26" h="700472">
                <a:moveTo>
                  <a:pt x="85143" y="3325"/>
                </a:moveTo>
                <a:cubicBezTo>
                  <a:pt x="81439" y="45129"/>
                  <a:pt x="12647" y="613983"/>
                  <a:pt x="2593" y="685950"/>
                </a:cubicBezTo>
                <a:cubicBezTo>
                  <a:pt x="-7461" y="757917"/>
                  <a:pt x="14235" y="544662"/>
                  <a:pt x="24818" y="435125"/>
                </a:cubicBezTo>
                <a:cubicBezTo>
                  <a:pt x="35401" y="325588"/>
                  <a:pt x="88847" y="-38479"/>
                  <a:pt x="85143" y="33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81465A62-AAD2-4F96-6542-E863710674EC}"/>
              </a:ext>
            </a:extLst>
          </p:cNvPr>
          <p:cNvSpPr/>
          <p:nvPr/>
        </p:nvSpPr>
        <p:spPr>
          <a:xfrm>
            <a:off x="6380830" y="6242004"/>
            <a:ext cx="193898" cy="791501"/>
          </a:xfrm>
          <a:custGeom>
            <a:avLst/>
            <a:gdLst>
              <a:gd name="connsiteX0" fmla="*/ 162845 w 193898"/>
              <a:gd name="connsiteY0" fmla="*/ 46 h 791501"/>
              <a:gd name="connsiteX1" fmla="*/ 118395 w 193898"/>
              <a:gd name="connsiteY1" fmla="*/ 444546 h 791501"/>
              <a:gd name="connsiteX2" fmla="*/ 920 w 193898"/>
              <a:gd name="connsiteY2" fmla="*/ 790621 h 791501"/>
              <a:gd name="connsiteX3" fmla="*/ 188245 w 193898"/>
              <a:gd name="connsiteY3" fmla="*/ 342946 h 791501"/>
              <a:gd name="connsiteX4" fmla="*/ 146970 w 193898"/>
              <a:gd name="connsiteY4" fmla="*/ 415971 h 791501"/>
              <a:gd name="connsiteX5" fmla="*/ 162845 w 193898"/>
              <a:gd name="connsiteY5" fmla="*/ 46 h 79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898" h="791501">
                <a:moveTo>
                  <a:pt x="162845" y="46"/>
                </a:moveTo>
                <a:cubicBezTo>
                  <a:pt x="158083" y="4808"/>
                  <a:pt x="145382" y="312784"/>
                  <a:pt x="118395" y="444546"/>
                </a:cubicBezTo>
                <a:cubicBezTo>
                  <a:pt x="91407" y="576309"/>
                  <a:pt x="-10722" y="807554"/>
                  <a:pt x="920" y="790621"/>
                </a:cubicBezTo>
                <a:cubicBezTo>
                  <a:pt x="12562" y="773688"/>
                  <a:pt x="163903" y="405388"/>
                  <a:pt x="188245" y="342946"/>
                </a:cubicBezTo>
                <a:cubicBezTo>
                  <a:pt x="212587" y="280504"/>
                  <a:pt x="150674" y="472063"/>
                  <a:pt x="146970" y="415971"/>
                </a:cubicBezTo>
                <a:cubicBezTo>
                  <a:pt x="143266" y="359879"/>
                  <a:pt x="167607" y="-4716"/>
                  <a:pt x="162845" y="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F0C99652-E5B4-35D6-C0F9-1D16AFD918A1}"/>
              </a:ext>
            </a:extLst>
          </p:cNvPr>
          <p:cNvSpPr/>
          <p:nvPr/>
        </p:nvSpPr>
        <p:spPr>
          <a:xfrm>
            <a:off x="6330077" y="6539445"/>
            <a:ext cx="133288" cy="626252"/>
          </a:xfrm>
          <a:custGeom>
            <a:avLst/>
            <a:gdLst>
              <a:gd name="connsiteX0" fmla="*/ 131048 w 133288"/>
              <a:gd name="connsiteY0" fmla="*/ 7405 h 626252"/>
              <a:gd name="connsiteX1" fmla="*/ 873 w 133288"/>
              <a:gd name="connsiteY1" fmla="*/ 620180 h 626252"/>
              <a:gd name="connsiteX2" fmla="*/ 77073 w 133288"/>
              <a:gd name="connsiteY2" fmla="*/ 302680 h 626252"/>
              <a:gd name="connsiteX3" fmla="*/ 131048 w 133288"/>
              <a:gd name="connsiteY3" fmla="*/ 7405 h 62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88" h="626252">
                <a:moveTo>
                  <a:pt x="131048" y="7405"/>
                </a:moveTo>
                <a:cubicBezTo>
                  <a:pt x="118348" y="60322"/>
                  <a:pt x="9869" y="570968"/>
                  <a:pt x="873" y="620180"/>
                </a:cubicBezTo>
                <a:cubicBezTo>
                  <a:pt x="-8123" y="669392"/>
                  <a:pt x="54848" y="406397"/>
                  <a:pt x="77073" y="302680"/>
                </a:cubicBezTo>
                <a:cubicBezTo>
                  <a:pt x="99298" y="198963"/>
                  <a:pt x="143748" y="-45512"/>
                  <a:pt x="131048" y="7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74D989FA-7A62-3D11-BBD9-A3D13DC924A7}"/>
              </a:ext>
            </a:extLst>
          </p:cNvPr>
          <p:cNvSpPr/>
          <p:nvPr/>
        </p:nvSpPr>
        <p:spPr>
          <a:xfrm>
            <a:off x="6190797" y="6727152"/>
            <a:ext cx="223025" cy="633578"/>
          </a:xfrm>
          <a:custGeom>
            <a:avLst/>
            <a:gdLst>
              <a:gd name="connsiteX0" fmla="*/ 222703 w 223025"/>
              <a:gd name="connsiteY0" fmla="*/ 673 h 633578"/>
              <a:gd name="connsiteX1" fmla="*/ 73478 w 223025"/>
              <a:gd name="connsiteY1" fmla="*/ 492798 h 633578"/>
              <a:gd name="connsiteX2" fmla="*/ 117928 w 223025"/>
              <a:gd name="connsiteY2" fmla="*/ 302298 h 633578"/>
              <a:gd name="connsiteX3" fmla="*/ 16328 w 223025"/>
              <a:gd name="connsiteY3" fmla="*/ 629323 h 633578"/>
              <a:gd name="connsiteX4" fmla="*/ 41728 w 223025"/>
              <a:gd name="connsiteY4" fmla="*/ 464223 h 633578"/>
              <a:gd name="connsiteX5" fmla="*/ 111578 w 223025"/>
              <a:gd name="connsiteY5" fmla="*/ 118148 h 633578"/>
              <a:gd name="connsiteX6" fmla="*/ 453 w 223025"/>
              <a:gd name="connsiteY6" fmla="*/ 578523 h 633578"/>
              <a:gd name="connsiteX7" fmla="*/ 162378 w 223025"/>
              <a:gd name="connsiteY7" fmla="*/ 340398 h 633578"/>
              <a:gd name="connsiteX8" fmla="*/ 114753 w 223025"/>
              <a:gd name="connsiteY8" fmla="*/ 384848 h 633578"/>
              <a:gd name="connsiteX9" fmla="*/ 222703 w 223025"/>
              <a:gd name="connsiteY9" fmla="*/ 673 h 63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25" h="633578">
                <a:moveTo>
                  <a:pt x="222703" y="673"/>
                </a:moveTo>
                <a:cubicBezTo>
                  <a:pt x="215824" y="18665"/>
                  <a:pt x="90940" y="442527"/>
                  <a:pt x="73478" y="492798"/>
                </a:cubicBezTo>
                <a:cubicBezTo>
                  <a:pt x="56016" y="543069"/>
                  <a:pt x="127453" y="279544"/>
                  <a:pt x="117928" y="302298"/>
                </a:cubicBezTo>
                <a:cubicBezTo>
                  <a:pt x="108403" y="325052"/>
                  <a:pt x="29028" y="602336"/>
                  <a:pt x="16328" y="629323"/>
                </a:cubicBezTo>
                <a:cubicBezTo>
                  <a:pt x="3628" y="656310"/>
                  <a:pt x="25853" y="549419"/>
                  <a:pt x="41728" y="464223"/>
                </a:cubicBezTo>
                <a:cubicBezTo>
                  <a:pt x="57603" y="379027"/>
                  <a:pt x="118457" y="99098"/>
                  <a:pt x="111578" y="118148"/>
                </a:cubicBezTo>
                <a:cubicBezTo>
                  <a:pt x="104699" y="137198"/>
                  <a:pt x="-8014" y="541481"/>
                  <a:pt x="453" y="578523"/>
                </a:cubicBezTo>
                <a:cubicBezTo>
                  <a:pt x="8920" y="615565"/>
                  <a:pt x="143328" y="372677"/>
                  <a:pt x="162378" y="340398"/>
                </a:cubicBezTo>
                <a:cubicBezTo>
                  <a:pt x="181428" y="308119"/>
                  <a:pt x="105228" y="438823"/>
                  <a:pt x="114753" y="384848"/>
                </a:cubicBezTo>
                <a:cubicBezTo>
                  <a:pt x="124278" y="330873"/>
                  <a:pt x="229582" y="-17319"/>
                  <a:pt x="222703" y="6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CA4B640C-3E7F-EFB3-EA25-6307BA362264}"/>
              </a:ext>
            </a:extLst>
          </p:cNvPr>
          <p:cNvSpPr/>
          <p:nvPr/>
        </p:nvSpPr>
        <p:spPr>
          <a:xfrm>
            <a:off x="6603800" y="6125931"/>
            <a:ext cx="57350" cy="666695"/>
          </a:xfrm>
          <a:custGeom>
            <a:avLst/>
            <a:gdLst>
              <a:gd name="connsiteX0" fmla="*/ 57350 w 57350"/>
              <a:gd name="connsiteY0" fmla="*/ 1819 h 666695"/>
              <a:gd name="connsiteX1" fmla="*/ 6550 w 57350"/>
              <a:gd name="connsiteY1" fmla="*/ 646344 h 666695"/>
              <a:gd name="connsiteX2" fmla="*/ 6550 w 57350"/>
              <a:gd name="connsiteY2" fmla="*/ 459019 h 666695"/>
              <a:gd name="connsiteX3" fmla="*/ 57350 w 57350"/>
              <a:gd name="connsiteY3" fmla="*/ 1819 h 66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50" h="666695">
                <a:moveTo>
                  <a:pt x="57350" y="1819"/>
                </a:moveTo>
                <a:cubicBezTo>
                  <a:pt x="57350" y="33040"/>
                  <a:pt x="15017" y="570144"/>
                  <a:pt x="6550" y="646344"/>
                </a:cubicBezTo>
                <a:cubicBezTo>
                  <a:pt x="-1917" y="722544"/>
                  <a:pt x="-2446" y="568027"/>
                  <a:pt x="6550" y="459019"/>
                </a:cubicBezTo>
                <a:cubicBezTo>
                  <a:pt x="15546" y="350011"/>
                  <a:pt x="57350" y="-29402"/>
                  <a:pt x="57350" y="18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E3DE65CF-0EAD-7C7F-EB94-74CE8A2D9DE0}"/>
              </a:ext>
            </a:extLst>
          </p:cNvPr>
          <p:cNvSpPr/>
          <p:nvPr/>
        </p:nvSpPr>
        <p:spPr>
          <a:xfrm>
            <a:off x="6387857" y="6552059"/>
            <a:ext cx="216350" cy="686949"/>
          </a:xfrm>
          <a:custGeom>
            <a:avLst/>
            <a:gdLst>
              <a:gd name="connsiteX0" fmla="*/ 216143 w 216350"/>
              <a:gd name="connsiteY0" fmla="*/ 1141 h 686949"/>
              <a:gd name="connsiteX1" fmla="*/ 82793 w 216350"/>
              <a:gd name="connsiteY1" fmla="*/ 493266 h 686949"/>
              <a:gd name="connsiteX2" fmla="*/ 127243 w 216350"/>
              <a:gd name="connsiteY2" fmla="*/ 232916 h 686949"/>
              <a:gd name="connsiteX3" fmla="*/ 243 w 216350"/>
              <a:gd name="connsiteY3" fmla="*/ 686941 h 686949"/>
              <a:gd name="connsiteX4" fmla="*/ 165343 w 216350"/>
              <a:gd name="connsiteY4" fmla="*/ 245616 h 686949"/>
              <a:gd name="connsiteX5" fmla="*/ 114543 w 216350"/>
              <a:gd name="connsiteY5" fmla="*/ 353566 h 686949"/>
              <a:gd name="connsiteX6" fmla="*/ 216143 w 216350"/>
              <a:gd name="connsiteY6" fmla="*/ 1141 h 68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50" h="686949">
                <a:moveTo>
                  <a:pt x="216143" y="1141"/>
                </a:moveTo>
                <a:cubicBezTo>
                  <a:pt x="210851" y="24424"/>
                  <a:pt x="97610" y="454637"/>
                  <a:pt x="82793" y="493266"/>
                </a:cubicBezTo>
                <a:cubicBezTo>
                  <a:pt x="67976" y="531895"/>
                  <a:pt x="141001" y="200637"/>
                  <a:pt x="127243" y="232916"/>
                </a:cubicBezTo>
                <a:cubicBezTo>
                  <a:pt x="113485" y="265195"/>
                  <a:pt x="-6107" y="684824"/>
                  <a:pt x="243" y="686941"/>
                </a:cubicBezTo>
                <a:cubicBezTo>
                  <a:pt x="6593" y="689058"/>
                  <a:pt x="146293" y="301179"/>
                  <a:pt x="165343" y="245616"/>
                </a:cubicBezTo>
                <a:cubicBezTo>
                  <a:pt x="184393" y="190054"/>
                  <a:pt x="105018" y="389020"/>
                  <a:pt x="114543" y="353566"/>
                </a:cubicBezTo>
                <a:cubicBezTo>
                  <a:pt x="124068" y="318112"/>
                  <a:pt x="221435" y="-22142"/>
                  <a:pt x="216143" y="1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18DAAF37-4759-19DB-9EB2-0EA456154504}"/>
              </a:ext>
            </a:extLst>
          </p:cNvPr>
          <p:cNvSpPr/>
          <p:nvPr/>
        </p:nvSpPr>
        <p:spPr>
          <a:xfrm>
            <a:off x="6240908" y="6901666"/>
            <a:ext cx="224707" cy="484013"/>
          </a:xfrm>
          <a:custGeom>
            <a:avLst/>
            <a:gdLst>
              <a:gd name="connsiteX0" fmla="*/ 220217 w 224707"/>
              <a:gd name="connsiteY0" fmla="*/ 7134 h 484013"/>
              <a:gd name="connsiteX1" fmla="*/ 1142 w 224707"/>
              <a:gd name="connsiteY1" fmla="*/ 480209 h 484013"/>
              <a:gd name="connsiteX2" fmla="*/ 137667 w 224707"/>
              <a:gd name="connsiteY2" fmla="*/ 216684 h 484013"/>
              <a:gd name="connsiteX3" fmla="*/ 220217 w 224707"/>
              <a:gd name="connsiteY3" fmla="*/ 7134 h 48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7" h="484013">
                <a:moveTo>
                  <a:pt x="220217" y="7134"/>
                </a:moveTo>
                <a:cubicBezTo>
                  <a:pt x="197463" y="51055"/>
                  <a:pt x="14900" y="445284"/>
                  <a:pt x="1142" y="480209"/>
                </a:cubicBezTo>
                <a:cubicBezTo>
                  <a:pt x="-12616" y="515134"/>
                  <a:pt x="101684" y="300292"/>
                  <a:pt x="137667" y="216684"/>
                </a:cubicBezTo>
                <a:cubicBezTo>
                  <a:pt x="173650" y="133076"/>
                  <a:pt x="242971" y="-36787"/>
                  <a:pt x="220217" y="7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5B616F2E-DAF3-166E-1605-2C788F97F9D2}"/>
              </a:ext>
            </a:extLst>
          </p:cNvPr>
          <p:cNvSpPr/>
          <p:nvPr/>
        </p:nvSpPr>
        <p:spPr>
          <a:xfrm>
            <a:off x="5938188" y="7026163"/>
            <a:ext cx="475949" cy="698937"/>
          </a:xfrm>
          <a:custGeom>
            <a:avLst/>
            <a:gdLst>
              <a:gd name="connsiteX0" fmla="*/ 472137 w 475949"/>
              <a:gd name="connsiteY0" fmla="*/ 139812 h 698937"/>
              <a:gd name="connsiteX1" fmla="*/ 27637 w 475949"/>
              <a:gd name="connsiteY1" fmla="*/ 600187 h 698937"/>
              <a:gd name="connsiteX2" fmla="*/ 157812 w 475949"/>
              <a:gd name="connsiteY2" fmla="*/ 495412 h 698937"/>
              <a:gd name="connsiteX3" fmla="*/ 14937 w 475949"/>
              <a:gd name="connsiteY3" fmla="*/ 682737 h 698937"/>
              <a:gd name="connsiteX4" fmla="*/ 208612 w 475949"/>
              <a:gd name="connsiteY4" fmla="*/ 689087 h 698937"/>
              <a:gd name="connsiteX5" fmla="*/ 329262 w 475949"/>
              <a:gd name="connsiteY5" fmla="*/ 682737 h 698937"/>
              <a:gd name="connsiteX6" fmla="*/ 8587 w 475949"/>
              <a:gd name="connsiteY6" fmla="*/ 673212 h 698937"/>
              <a:gd name="connsiteX7" fmla="*/ 87962 w 475949"/>
              <a:gd name="connsiteY7" fmla="*/ 546212 h 698937"/>
              <a:gd name="connsiteX8" fmla="*/ 43512 w 475949"/>
              <a:gd name="connsiteY8" fmla="*/ 584312 h 698937"/>
              <a:gd name="connsiteX9" fmla="*/ 310212 w 475949"/>
              <a:gd name="connsiteY9" fmla="*/ 333487 h 698937"/>
              <a:gd name="connsiteX10" fmla="*/ 221312 w 475949"/>
              <a:gd name="connsiteY10" fmla="*/ 371587 h 698937"/>
              <a:gd name="connsiteX11" fmla="*/ 462612 w 475949"/>
              <a:gd name="connsiteY11" fmla="*/ 112 h 698937"/>
              <a:gd name="connsiteX12" fmla="*/ 253062 w 475949"/>
              <a:gd name="connsiteY12" fmla="*/ 330312 h 698937"/>
              <a:gd name="connsiteX13" fmla="*/ 472137 w 475949"/>
              <a:gd name="connsiteY13" fmla="*/ 139812 h 6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49" h="698937">
                <a:moveTo>
                  <a:pt x="472137" y="139812"/>
                </a:moveTo>
                <a:cubicBezTo>
                  <a:pt x="434566" y="184791"/>
                  <a:pt x="80024" y="540920"/>
                  <a:pt x="27637" y="600187"/>
                </a:cubicBezTo>
                <a:cubicBezTo>
                  <a:pt x="-24750" y="659454"/>
                  <a:pt x="159929" y="481654"/>
                  <a:pt x="157812" y="495412"/>
                </a:cubicBezTo>
                <a:cubicBezTo>
                  <a:pt x="155695" y="509170"/>
                  <a:pt x="6470" y="650458"/>
                  <a:pt x="14937" y="682737"/>
                </a:cubicBezTo>
                <a:cubicBezTo>
                  <a:pt x="23404" y="715016"/>
                  <a:pt x="156225" y="689087"/>
                  <a:pt x="208612" y="689087"/>
                </a:cubicBezTo>
                <a:cubicBezTo>
                  <a:pt x="260999" y="689087"/>
                  <a:pt x="362599" y="685383"/>
                  <a:pt x="329262" y="682737"/>
                </a:cubicBezTo>
                <a:cubicBezTo>
                  <a:pt x="295924" y="680091"/>
                  <a:pt x="48804" y="695966"/>
                  <a:pt x="8587" y="673212"/>
                </a:cubicBezTo>
                <a:cubicBezTo>
                  <a:pt x="-31630" y="650458"/>
                  <a:pt x="82141" y="561029"/>
                  <a:pt x="87962" y="546212"/>
                </a:cubicBezTo>
                <a:cubicBezTo>
                  <a:pt x="93783" y="531395"/>
                  <a:pt x="6470" y="619766"/>
                  <a:pt x="43512" y="584312"/>
                </a:cubicBezTo>
                <a:cubicBezTo>
                  <a:pt x="80554" y="548858"/>
                  <a:pt x="280579" y="368941"/>
                  <a:pt x="310212" y="333487"/>
                </a:cubicBezTo>
                <a:cubicBezTo>
                  <a:pt x="339845" y="298033"/>
                  <a:pt x="195912" y="427150"/>
                  <a:pt x="221312" y="371587"/>
                </a:cubicBezTo>
                <a:cubicBezTo>
                  <a:pt x="246712" y="316025"/>
                  <a:pt x="457320" y="6991"/>
                  <a:pt x="462612" y="112"/>
                </a:cubicBezTo>
                <a:cubicBezTo>
                  <a:pt x="467904" y="-6767"/>
                  <a:pt x="248829" y="302795"/>
                  <a:pt x="253062" y="330312"/>
                </a:cubicBezTo>
                <a:cubicBezTo>
                  <a:pt x="257295" y="357829"/>
                  <a:pt x="509708" y="94833"/>
                  <a:pt x="472137" y="139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3929D881-3DA5-4EAD-1A62-A661780819E1}"/>
              </a:ext>
            </a:extLst>
          </p:cNvPr>
          <p:cNvSpPr/>
          <p:nvPr/>
        </p:nvSpPr>
        <p:spPr>
          <a:xfrm>
            <a:off x="6073604" y="6901580"/>
            <a:ext cx="880484" cy="836895"/>
          </a:xfrm>
          <a:custGeom>
            <a:avLst/>
            <a:gdLst>
              <a:gd name="connsiteX0" fmla="*/ 749471 w 880484"/>
              <a:gd name="connsiteY0" fmla="*/ 870 h 836895"/>
              <a:gd name="connsiteX1" fmla="*/ 720896 w 880484"/>
              <a:gd name="connsiteY1" fmla="*/ 292970 h 836895"/>
              <a:gd name="connsiteX2" fmla="*/ 616121 w 880484"/>
              <a:gd name="connsiteY2" fmla="*/ 445370 h 836895"/>
              <a:gd name="connsiteX3" fmla="*/ 876471 w 880484"/>
              <a:gd name="connsiteY3" fmla="*/ 127870 h 836895"/>
              <a:gd name="connsiteX4" fmla="*/ 374821 w 880484"/>
              <a:gd name="connsiteY4" fmla="*/ 699370 h 836895"/>
              <a:gd name="connsiteX5" fmla="*/ 514521 w 880484"/>
              <a:gd name="connsiteY5" fmla="*/ 578720 h 836895"/>
              <a:gd name="connsiteX6" fmla="*/ 336721 w 880484"/>
              <a:gd name="connsiteY6" fmla="*/ 734295 h 836895"/>
              <a:gd name="connsiteX7" fmla="*/ 171 w 880484"/>
              <a:gd name="connsiteY7" fmla="*/ 731120 h 836895"/>
              <a:gd name="connsiteX8" fmla="*/ 292271 w 880484"/>
              <a:gd name="connsiteY8" fmla="*/ 734295 h 836895"/>
              <a:gd name="connsiteX9" fmla="*/ 387521 w 880484"/>
              <a:gd name="connsiteY9" fmla="*/ 712070 h 836895"/>
              <a:gd name="connsiteX10" fmla="*/ 295446 w 880484"/>
              <a:gd name="connsiteY10" fmla="*/ 781920 h 836895"/>
              <a:gd name="connsiteX11" fmla="*/ 184321 w 880484"/>
              <a:gd name="connsiteY11" fmla="*/ 835895 h 836895"/>
              <a:gd name="connsiteX12" fmla="*/ 317671 w 880484"/>
              <a:gd name="connsiteY12" fmla="*/ 734295 h 836895"/>
              <a:gd name="connsiteX13" fmla="*/ 504996 w 880484"/>
              <a:gd name="connsiteY13" fmla="*/ 718420 h 836895"/>
              <a:gd name="connsiteX14" fmla="*/ 412921 w 880484"/>
              <a:gd name="connsiteY14" fmla="*/ 696195 h 836895"/>
              <a:gd name="connsiteX15" fmla="*/ 685971 w 880484"/>
              <a:gd name="connsiteY15" fmla="*/ 404095 h 836895"/>
              <a:gd name="connsiteX16" fmla="*/ 587546 w 880484"/>
              <a:gd name="connsiteY16" fmla="*/ 445370 h 836895"/>
              <a:gd name="connsiteX17" fmla="*/ 768521 w 880484"/>
              <a:gd name="connsiteY17" fmla="*/ 232645 h 836895"/>
              <a:gd name="connsiteX18" fmla="*/ 743121 w 880484"/>
              <a:gd name="connsiteY18" fmla="*/ 191370 h 836895"/>
              <a:gd name="connsiteX19" fmla="*/ 739946 w 880484"/>
              <a:gd name="connsiteY19" fmla="*/ 394570 h 836895"/>
              <a:gd name="connsiteX20" fmla="*/ 749471 w 880484"/>
              <a:gd name="connsiteY20" fmla="*/ 870 h 83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0484" h="836895">
                <a:moveTo>
                  <a:pt x="749471" y="870"/>
                </a:moveTo>
                <a:cubicBezTo>
                  <a:pt x="746296" y="-16063"/>
                  <a:pt x="743121" y="218887"/>
                  <a:pt x="720896" y="292970"/>
                </a:cubicBezTo>
                <a:cubicBezTo>
                  <a:pt x="698671" y="367053"/>
                  <a:pt x="590192" y="472887"/>
                  <a:pt x="616121" y="445370"/>
                </a:cubicBezTo>
                <a:cubicBezTo>
                  <a:pt x="642050" y="417853"/>
                  <a:pt x="916688" y="85537"/>
                  <a:pt x="876471" y="127870"/>
                </a:cubicBezTo>
                <a:cubicBezTo>
                  <a:pt x="836254" y="170203"/>
                  <a:pt x="435146" y="624228"/>
                  <a:pt x="374821" y="699370"/>
                </a:cubicBezTo>
                <a:cubicBezTo>
                  <a:pt x="314496" y="774512"/>
                  <a:pt x="520871" y="572899"/>
                  <a:pt x="514521" y="578720"/>
                </a:cubicBezTo>
                <a:cubicBezTo>
                  <a:pt x="508171" y="584541"/>
                  <a:pt x="422446" y="708895"/>
                  <a:pt x="336721" y="734295"/>
                </a:cubicBezTo>
                <a:cubicBezTo>
                  <a:pt x="250996" y="759695"/>
                  <a:pt x="7579" y="731120"/>
                  <a:pt x="171" y="731120"/>
                </a:cubicBezTo>
                <a:cubicBezTo>
                  <a:pt x="-7237" y="731120"/>
                  <a:pt x="227713" y="737470"/>
                  <a:pt x="292271" y="734295"/>
                </a:cubicBezTo>
                <a:cubicBezTo>
                  <a:pt x="356829" y="731120"/>
                  <a:pt x="386992" y="704133"/>
                  <a:pt x="387521" y="712070"/>
                </a:cubicBezTo>
                <a:cubicBezTo>
                  <a:pt x="388050" y="720008"/>
                  <a:pt x="329313" y="761283"/>
                  <a:pt x="295446" y="781920"/>
                </a:cubicBezTo>
                <a:cubicBezTo>
                  <a:pt x="261579" y="802558"/>
                  <a:pt x="180617" y="843832"/>
                  <a:pt x="184321" y="835895"/>
                </a:cubicBezTo>
                <a:cubicBezTo>
                  <a:pt x="188025" y="827958"/>
                  <a:pt x="264225" y="753874"/>
                  <a:pt x="317671" y="734295"/>
                </a:cubicBezTo>
                <a:cubicBezTo>
                  <a:pt x="371117" y="714716"/>
                  <a:pt x="489121" y="724770"/>
                  <a:pt x="504996" y="718420"/>
                </a:cubicBezTo>
                <a:cubicBezTo>
                  <a:pt x="520871" y="712070"/>
                  <a:pt x="382759" y="748582"/>
                  <a:pt x="412921" y="696195"/>
                </a:cubicBezTo>
                <a:cubicBezTo>
                  <a:pt x="443083" y="643808"/>
                  <a:pt x="656867" y="445899"/>
                  <a:pt x="685971" y="404095"/>
                </a:cubicBezTo>
                <a:cubicBezTo>
                  <a:pt x="715075" y="362291"/>
                  <a:pt x="573788" y="473945"/>
                  <a:pt x="587546" y="445370"/>
                </a:cubicBezTo>
                <a:cubicBezTo>
                  <a:pt x="601304" y="416795"/>
                  <a:pt x="742592" y="274978"/>
                  <a:pt x="768521" y="232645"/>
                </a:cubicBezTo>
                <a:cubicBezTo>
                  <a:pt x="794450" y="190312"/>
                  <a:pt x="747883" y="164383"/>
                  <a:pt x="743121" y="191370"/>
                </a:cubicBezTo>
                <a:cubicBezTo>
                  <a:pt x="738359" y="218357"/>
                  <a:pt x="741004" y="424203"/>
                  <a:pt x="739946" y="394570"/>
                </a:cubicBezTo>
                <a:cubicBezTo>
                  <a:pt x="738888" y="364937"/>
                  <a:pt x="752646" y="17803"/>
                  <a:pt x="749471" y="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2FB7C541-6A9F-EEEB-E49F-8E1681A3433F}"/>
              </a:ext>
            </a:extLst>
          </p:cNvPr>
          <p:cNvSpPr/>
          <p:nvPr/>
        </p:nvSpPr>
        <p:spPr>
          <a:xfrm>
            <a:off x="5788207" y="7527925"/>
            <a:ext cx="533218" cy="288937"/>
          </a:xfrm>
          <a:custGeom>
            <a:avLst/>
            <a:gdLst>
              <a:gd name="connsiteX0" fmla="*/ 250643 w 533218"/>
              <a:gd name="connsiteY0" fmla="*/ 0 h 288937"/>
              <a:gd name="connsiteX1" fmla="*/ 2993 w 533218"/>
              <a:gd name="connsiteY1" fmla="*/ 244475 h 288937"/>
              <a:gd name="connsiteX2" fmla="*/ 114118 w 533218"/>
              <a:gd name="connsiteY2" fmla="*/ 158750 h 288937"/>
              <a:gd name="connsiteX3" fmla="*/ 123643 w 533218"/>
              <a:gd name="connsiteY3" fmla="*/ 234950 h 288937"/>
              <a:gd name="connsiteX4" fmla="*/ 269693 w 533218"/>
              <a:gd name="connsiteY4" fmla="*/ 250825 h 288937"/>
              <a:gd name="connsiteX5" fmla="*/ 247468 w 533218"/>
              <a:gd name="connsiteY5" fmla="*/ 228600 h 288937"/>
              <a:gd name="connsiteX6" fmla="*/ 533218 w 533218"/>
              <a:gd name="connsiteY6" fmla="*/ 231775 h 288937"/>
              <a:gd name="connsiteX7" fmla="*/ 250643 w 533218"/>
              <a:gd name="connsiteY7" fmla="*/ 238125 h 288937"/>
              <a:gd name="connsiteX8" fmla="*/ 142693 w 533218"/>
              <a:gd name="connsiteY8" fmla="*/ 257175 h 288937"/>
              <a:gd name="connsiteX9" fmla="*/ 260168 w 533218"/>
              <a:gd name="connsiteY9" fmla="*/ 288925 h 288937"/>
              <a:gd name="connsiteX10" fmla="*/ 120468 w 533218"/>
              <a:gd name="connsiteY10" fmla="*/ 260350 h 288937"/>
              <a:gd name="connsiteX11" fmla="*/ 41093 w 533218"/>
              <a:gd name="connsiteY11" fmla="*/ 215900 h 288937"/>
              <a:gd name="connsiteX12" fmla="*/ 133168 w 533218"/>
              <a:gd name="connsiteY12" fmla="*/ 266700 h 288937"/>
              <a:gd name="connsiteX13" fmla="*/ 104593 w 533218"/>
              <a:gd name="connsiteY13" fmla="*/ 149225 h 288937"/>
              <a:gd name="connsiteX14" fmla="*/ 60143 w 533218"/>
              <a:gd name="connsiteY14" fmla="*/ 187325 h 288937"/>
              <a:gd name="connsiteX15" fmla="*/ 250643 w 533218"/>
              <a:gd name="connsiteY15" fmla="*/ 0 h 2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3218" h="288937">
                <a:moveTo>
                  <a:pt x="250643" y="0"/>
                </a:moveTo>
                <a:cubicBezTo>
                  <a:pt x="138195" y="109008"/>
                  <a:pt x="25747" y="218017"/>
                  <a:pt x="2993" y="244475"/>
                </a:cubicBezTo>
                <a:cubicBezTo>
                  <a:pt x="-19761" y="270933"/>
                  <a:pt x="94010" y="160338"/>
                  <a:pt x="114118" y="158750"/>
                </a:cubicBezTo>
                <a:cubicBezTo>
                  <a:pt x="134226" y="157163"/>
                  <a:pt x="97714" y="219604"/>
                  <a:pt x="123643" y="234950"/>
                </a:cubicBezTo>
                <a:cubicBezTo>
                  <a:pt x="149572" y="250296"/>
                  <a:pt x="249056" y="251883"/>
                  <a:pt x="269693" y="250825"/>
                </a:cubicBezTo>
                <a:cubicBezTo>
                  <a:pt x="290330" y="249767"/>
                  <a:pt x="203547" y="231775"/>
                  <a:pt x="247468" y="228600"/>
                </a:cubicBezTo>
                <a:cubicBezTo>
                  <a:pt x="291389" y="225425"/>
                  <a:pt x="532689" y="230188"/>
                  <a:pt x="533218" y="231775"/>
                </a:cubicBezTo>
                <a:cubicBezTo>
                  <a:pt x="533747" y="233362"/>
                  <a:pt x="315731" y="233892"/>
                  <a:pt x="250643" y="238125"/>
                </a:cubicBezTo>
                <a:cubicBezTo>
                  <a:pt x="185555" y="242358"/>
                  <a:pt x="141106" y="248708"/>
                  <a:pt x="142693" y="257175"/>
                </a:cubicBezTo>
                <a:cubicBezTo>
                  <a:pt x="144280" y="265642"/>
                  <a:pt x="263872" y="288396"/>
                  <a:pt x="260168" y="288925"/>
                </a:cubicBezTo>
                <a:cubicBezTo>
                  <a:pt x="256464" y="289454"/>
                  <a:pt x="156980" y="272521"/>
                  <a:pt x="120468" y="260350"/>
                </a:cubicBezTo>
                <a:cubicBezTo>
                  <a:pt x="83956" y="248179"/>
                  <a:pt x="38976" y="214842"/>
                  <a:pt x="41093" y="215900"/>
                </a:cubicBezTo>
                <a:cubicBezTo>
                  <a:pt x="43210" y="216958"/>
                  <a:pt x="122585" y="277812"/>
                  <a:pt x="133168" y="266700"/>
                </a:cubicBezTo>
                <a:cubicBezTo>
                  <a:pt x="143751" y="255588"/>
                  <a:pt x="116764" y="162454"/>
                  <a:pt x="104593" y="149225"/>
                </a:cubicBezTo>
                <a:cubicBezTo>
                  <a:pt x="92422" y="135996"/>
                  <a:pt x="60143" y="187325"/>
                  <a:pt x="60143" y="187325"/>
                </a:cubicBezTo>
                <a:lnTo>
                  <a:pt x="250643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943DC640-C6ED-BFEB-72D8-B5D03909312A}"/>
              </a:ext>
            </a:extLst>
          </p:cNvPr>
          <p:cNvSpPr/>
          <p:nvPr/>
        </p:nvSpPr>
        <p:spPr>
          <a:xfrm>
            <a:off x="6431471" y="7350120"/>
            <a:ext cx="404339" cy="594091"/>
          </a:xfrm>
          <a:custGeom>
            <a:avLst/>
            <a:gdLst>
              <a:gd name="connsiteX0" fmla="*/ 404304 w 404339"/>
              <a:gd name="connsiteY0" fmla="*/ 5 h 594091"/>
              <a:gd name="connsiteX1" fmla="*/ 163004 w 404339"/>
              <a:gd name="connsiteY1" fmla="*/ 396880 h 594091"/>
              <a:gd name="connsiteX2" fmla="*/ 220154 w 404339"/>
              <a:gd name="connsiteY2" fmla="*/ 352430 h 594091"/>
              <a:gd name="connsiteX3" fmla="*/ 1079 w 404339"/>
              <a:gd name="connsiteY3" fmla="*/ 593730 h 594091"/>
              <a:gd name="connsiteX4" fmla="*/ 137604 w 404339"/>
              <a:gd name="connsiteY4" fmla="*/ 403230 h 594091"/>
              <a:gd name="connsiteX5" fmla="*/ 172529 w 404339"/>
              <a:gd name="connsiteY5" fmla="*/ 254005 h 594091"/>
              <a:gd name="connsiteX6" fmla="*/ 143954 w 404339"/>
              <a:gd name="connsiteY6" fmla="*/ 387355 h 594091"/>
              <a:gd name="connsiteX7" fmla="*/ 404304 w 404339"/>
              <a:gd name="connsiteY7" fmla="*/ 5 h 59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39" h="594091">
                <a:moveTo>
                  <a:pt x="404304" y="5"/>
                </a:moveTo>
                <a:cubicBezTo>
                  <a:pt x="407479" y="1592"/>
                  <a:pt x="193696" y="338143"/>
                  <a:pt x="163004" y="396880"/>
                </a:cubicBezTo>
                <a:cubicBezTo>
                  <a:pt x="132312" y="455617"/>
                  <a:pt x="247141" y="319622"/>
                  <a:pt x="220154" y="352430"/>
                </a:cubicBezTo>
                <a:cubicBezTo>
                  <a:pt x="193166" y="385238"/>
                  <a:pt x="14837" y="585263"/>
                  <a:pt x="1079" y="593730"/>
                </a:cubicBezTo>
                <a:cubicBezTo>
                  <a:pt x="-12679" y="602197"/>
                  <a:pt x="109029" y="459851"/>
                  <a:pt x="137604" y="403230"/>
                </a:cubicBezTo>
                <a:cubicBezTo>
                  <a:pt x="166179" y="346609"/>
                  <a:pt x="171471" y="256651"/>
                  <a:pt x="172529" y="254005"/>
                </a:cubicBezTo>
                <a:cubicBezTo>
                  <a:pt x="173587" y="251359"/>
                  <a:pt x="109029" y="428101"/>
                  <a:pt x="143954" y="387355"/>
                </a:cubicBezTo>
                <a:cubicBezTo>
                  <a:pt x="178879" y="346609"/>
                  <a:pt x="401129" y="-1582"/>
                  <a:pt x="4043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B70B563E-947D-56FE-FB25-D0A9FDFF74B6}"/>
              </a:ext>
            </a:extLst>
          </p:cNvPr>
          <p:cNvSpPr/>
          <p:nvPr/>
        </p:nvSpPr>
        <p:spPr>
          <a:xfrm>
            <a:off x="5648249" y="7769197"/>
            <a:ext cx="837704" cy="155987"/>
          </a:xfrm>
          <a:custGeom>
            <a:avLst/>
            <a:gdLst>
              <a:gd name="connsiteX0" fmla="*/ 76 w 837704"/>
              <a:gd name="connsiteY0" fmla="*/ 136553 h 155987"/>
              <a:gd name="connsiteX1" fmla="*/ 266776 w 837704"/>
              <a:gd name="connsiteY1" fmla="*/ 57178 h 155987"/>
              <a:gd name="connsiteX2" fmla="*/ 203276 w 837704"/>
              <a:gd name="connsiteY2" fmla="*/ 44478 h 155987"/>
              <a:gd name="connsiteX3" fmla="*/ 155651 w 837704"/>
              <a:gd name="connsiteY3" fmla="*/ 28 h 155987"/>
              <a:gd name="connsiteX4" fmla="*/ 285826 w 837704"/>
              <a:gd name="connsiteY4" fmla="*/ 38128 h 155987"/>
              <a:gd name="connsiteX5" fmla="*/ 581101 w 837704"/>
              <a:gd name="connsiteY5" fmla="*/ 63528 h 155987"/>
              <a:gd name="connsiteX6" fmla="*/ 533476 w 837704"/>
              <a:gd name="connsiteY6" fmla="*/ 41303 h 155987"/>
              <a:gd name="connsiteX7" fmla="*/ 701751 w 837704"/>
              <a:gd name="connsiteY7" fmla="*/ 47653 h 155987"/>
              <a:gd name="connsiteX8" fmla="*/ 743026 w 837704"/>
              <a:gd name="connsiteY8" fmla="*/ 92103 h 155987"/>
              <a:gd name="connsiteX9" fmla="*/ 676351 w 837704"/>
              <a:gd name="connsiteY9" fmla="*/ 155603 h 155987"/>
              <a:gd name="connsiteX10" fmla="*/ 774776 w 837704"/>
              <a:gd name="connsiteY10" fmla="*/ 60353 h 155987"/>
              <a:gd name="connsiteX11" fmla="*/ 701751 w 837704"/>
              <a:gd name="connsiteY11" fmla="*/ 31778 h 155987"/>
              <a:gd name="connsiteX12" fmla="*/ 835101 w 837704"/>
              <a:gd name="connsiteY12" fmla="*/ 57178 h 155987"/>
              <a:gd name="connsiteX13" fmla="*/ 558876 w 837704"/>
              <a:gd name="connsiteY13" fmla="*/ 57178 h 155987"/>
              <a:gd name="connsiteX14" fmla="*/ 266776 w 837704"/>
              <a:gd name="connsiteY14" fmla="*/ 34953 h 155987"/>
              <a:gd name="connsiteX15" fmla="*/ 330276 w 837704"/>
              <a:gd name="connsiteY15" fmla="*/ 47653 h 155987"/>
              <a:gd name="connsiteX16" fmla="*/ 158826 w 837704"/>
              <a:gd name="connsiteY16" fmla="*/ 22253 h 155987"/>
              <a:gd name="connsiteX17" fmla="*/ 244551 w 837704"/>
              <a:gd name="connsiteY17" fmla="*/ 54003 h 155987"/>
              <a:gd name="connsiteX18" fmla="*/ 152476 w 837704"/>
              <a:gd name="connsiteY18" fmla="*/ 44478 h 155987"/>
              <a:gd name="connsiteX19" fmla="*/ 92151 w 837704"/>
              <a:gd name="connsiteY19" fmla="*/ 73053 h 155987"/>
              <a:gd name="connsiteX20" fmla="*/ 238201 w 837704"/>
              <a:gd name="connsiteY20" fmla="*/ 73053 h 155987"/>
              <a:gd name="connsiteX21" fmla="*/ 76 w 837704"/>
              <a:gd name="connsiteY21" fmla="*/ 136553 h 15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7704" h="155987">
                <a:moveTo>
                  <a:pt x="76" y="136553"/>
                </a:moveTo>
                <a:cubicBezTo>
                  <a:pt x="4838" y="133907"/>
                  <a:pt x="232909" y="72524"/>
                  <a:pt x="266776" y="57178"/>
                </a:cubicBezTo>
                <a:cubicBezTo>
                  <a:pt x="300643" y="41832"/>
                  <a:pt x="221797" y="54003"/>
                  <a:pt x="203276" y="44478"/>
                </a:cubicBezTo>
                <a:cubicBezTo>
                  <a:pt x="184755" y="34953"/>
                  <a:pt x="141893" y="1086"/>
                  <a:pt x="155651" y="28"/>
                </a:cubicBezTo>
                <a:cubicBezTo>
                  <a:pt x="169409" y="-1030"/>
                  <a:pt x="214918" y="27545"/>
                  <a:pt x="285826" y="38128"/>
                </a:cubicBezTo>
                <a:cubicBezTo>
                  <a:pt x="356734" y="48711"/>
                  <a:pt x="539826" y="62999"/>
                  <a:pt x="581101" y="63528"/>
                </a:cubicBezTo>
                <a:cubicBezTo>
                  <a:pt x="622376" y="64057"/>
                  <a:pt x="513368" y="43949"/>
                  <a:pt x="533476" y="41303"/>
                </a:cubicBezTo>
                <a:cubicBezTo>
                  <a:pt x="553584" y="38657"/>
                  <a:pt x="666826" y="39186"/>
                  <a:pt x="701751" y="47653"/>
                </a:cubicBezTo>
                <a:cubicBezTo>
                  <a:pt x="736676" y="56120"/>
                  <a:pt x="747259" y="74111"/>
                  <a:pt x="743026" y="92103"/>
                </a:cubicBezTo>
                <a:cubicBezTo>
                  <a:pt x="738793" y="110095"/>
                  <a:pt x="671059" y="160895"/>
                  <a:pt x="676351" y="155603"/>
                </a:cubicBezTo>
                <a:cubicBezTo>
                  <a:pt x="681643" y="150311"/>
                  <a:pt x="770543" y="80990"/>
                  <a:pt x="774776" y="60353"/>
                </a:cubicBezTo>
                <a:cubicBezTo>
                  <a:pt x="779009" y="39716"/>
                  <a:pt x="691697" y="32307"/>
                  <a:pt x="701751" y="31778"/>
                </a:cubicBezTo>
                <a:cubicBezTo>
                  <a:pt x="711805" y="31249"/>
                  <a:pt x="858913" y="52945"/>
                  <a:pt x="835101" y="57178"/>
                </a:cubicBezTo>
                <a:cubicBezTo>
                  <a:pt x="811289" y="61411"/>
                  <a:pt x="653597" y="60882"/>
                  <a:pt x="558876" y="57178"/>
                </a:cubicBezTo>
                <a:cubicBezTo>
                  <a:pt x="464155" y="53474"/>
                  <a:pt x="304876" y="36541"/>
                  <a:pt x="266776" y="34953"/>
                </a:cubicBezTo>
                <a:cubicBezTo>
                  <a:pt x="228676" y="33365"/>
                  <a:pt x="348268" y="49770"/>
                  <a:pt x="330276" y="47653"/>
                </a:cubicBezTo>
                <a:cubicBezTo>
                  <a:pt x="312284" y="45536"/>
                  <a:pt x="173113" y="21195"/>
                  <a:pt x="158826" y="22253"/>
                </a:cubicBezTo>
                <a:cubicBezTo>
                  <a:pt x="144539" y="23311"/>
                  <a:pt x="245609" y="50299"/>
                  <a:pt x="244551" y="54003"/>
                </a:cubicBezTo>
                <a:cubicBezTo>
                  <a:pt x="243493" y="57707"/>
                  <a:pt x="177876" y="41303"/>
                  <a:pt x="152476" y="44478"/>
                </a:cubicBezTo>
                <a:cubicBezTo>
                  <a:pt x="127076" y="47653"/>
                  <a:pt x="77863" y="68290"/>
                  <a:pt x="92151" y="73053"/>
                </a:cubicBezTo>
                <a:cubicBezTo>
                  <a:pt x="106439" y="77816"/>
                  <a:pt x="261484" y="61411"/>
                  <a:pt x="238201" y="73053"/>
                </a:cubicBezTo>
                <a:cubicBezTo>
                  <a:pt x="214918" y="84695"/>
                  <a:pt x="-4686" y="139199"/>
                  <a:pt x="76" y="1365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283C58B6-154B-D9D3-11B2-BB8518C7A8D7}"/>
              </a:ext>
            </a:extLst>
          </p:cNvPr>
          <p:cNvSpPr/>
          <p:nvPr/>
        </p:nvSpPr>
        <p:spPr>
          <a:xfrm>
            <a:off x="5918200" y="7753278"/>
            <a:ext cx="593735" cy="266772"/>
          </a:xfrm>
          <a:custGeom>
            <a:avLst/>
            <a:gdLst>
              <a:gd name="connsiteX0" fmla="*/ 593725 w 593735"/>
              <a:gd name="connsiteY0" fmla="*/ 72 h 266772"/>
              <a:gd name="connsiteX1" fmla="*/ 511175 w 593735"/>
              <a:gd name="connsiteY1" fmla="*/ 114372 h 266772"/>
              <a:gd name="connsiteX2" fmla="*/ 561975 w 593735"/>
              <a:gd name="connsiteY2" fmla="*/ 92147 h 266772"/>
              <a:gd name="connsiteX3" fmla="*/ 485775 w 593735"/>
              <a:gd name="connsiteY3" fmla="*/ 161997 h 266772"/>
              <a:gd name="connsiteX4" fmla="*/ 517525 w 593735"/>
              <a:gd name="connsiteY4" fmla="*/ 165172 h 266772"/>
              <a:gd name="connsiteX5" fmla="*/ 250825 w 593735"/>
              <a:gd name="connsiteY5" fmla="*/ 235022 h 266772"/>
              <a:gd name="connsiteX6" fmla="*/ 403225 w 593735"/>
              <a:gd name="connsiteY6" fmla="*/ 215972 h 266772"/>
              <a:gd name="connsiteX7" fmla="*/ 0 w 593735"/>
              <a:gd name="connsiteY7" fmla="*/ 266772 h 266772"/>
              <a:gd name="connsiteX8" fmla="*/ 508000 w 593735"/>
              <a:gd name="connsiteY8" fmla="*/ 181047 h 266772"/>
              <a:gd name="connsiteX9" fmla="*/ 431800 w 593735"/>
              <a:gd name="connsiteY9" fmla="*/ 174697 h 266772"/>
              <a:gd name="connsiteX10" fmla="*/ 495300 w 593735"/>
              <a:gd name="connsiteY10" fmla="*/ 114372 h 266772"/>
              <a:gd name="connsiteX11" fmla="*/ 431800 w 593735"/>
              <a:gd name="connsiteY11" fmla="*/ 174697 h 266772"/>
              <a:gd name="connsiteX12" fmla="*/ 504825 w 593735"/>
              <a:gd name="connsiteY12" fmla="*/ 133422 h 266772"/>
              <a:gd name="connsiteX13" fmla="*/ 593725 w 593735"/>
              <a:gd name="connsiteY13" fmla="*/ 72 h 2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735" h="266772">
                <a:moveTo>
                  <a:pt x="593725" y="72"/>
                </a:moveTo>
                <a:cubicBezTo>
                  <a:pt x="594783" y="-3103"/>
                  <a:pt x="516467" y="99026"/>
                  <a:pt x="511175" y="114372"/>
                </a:cubicBezTo>
                <a:cubicBezTo>
                  <a:pt x="505883" y="129718"/>
                  <a:pt x="566208" y="84210"/>
                  <a:pt x="561975" y="92147"/>
                </a:cubicBezTo>
                <a:cubicBezTo>
                  <a:pt x="557742" y="100084"/>
                  <a:pt x="493183" y="149826"/>
                  <a:pt x="485775" y="161997"/>
                </a:cubicBezTo>
                <a:cubicBezTo>
                  <a:pt x="478367" y="174168"/>
                  <a:pt x="556683" y="153001"/>
                  <a:pt x="517525" y="165172"/>
                </a:cubicBezTo>
                <a:cubicBezTo>
                  <a:pt x="478367" y="177343"/>
                  <a:pt x="269875" y="226555"/>
                  <a:pt x="250825" y="235022"/>
                </a:cubicBezTo>
                <a:cubicBezTo>
                  <a:pt x="231775" y="243489"/>
                  <a:pt x="403225" y="215972"/>
                  <a:pt x="403225" y="215972"/>
                </a:cubicBezTo>
                <a:lnTo>
                  <a:pt x="0" y="266772"/>
                </a:lnTo>
                <a:cubicBezTo>
                  <a:pt x="17462" y="260951"/>
                  <a:pt x="436033" y="196393"/>
                  <a:pt x="508000" y="181047"/>
                </a:cubicBezTo>
                <a:cubicBezTo>
                  <a:pt x="579967" y="165701"/>
                  <a:pt x="433917" y="185809"/>
                  <a:pt x="431800" y="174697"/>
                </a:cubicBezTo>
                <a:cubicBezTo>
                  <a:pt x="429683" y="163585"/>
                  <a:pt x="495300" y="114372"/>
                  <a:pt x="495300" y="114372"/>
                </a:cubicBezTo>
                <a:cubicBezTo>
                  <a:pt x="495300" y="114372"/>
                  <a:pt x="430213" y="171522"/>
                  <a:pt x="431800" y="174697"/>
                </a:cubicBezTo>
                <a:cubicBezTo>
                  <a:pt x="433387" y="177872"/>
                  <a:pt x="481013" y="160409"/>
                  <a:pt x="504825" y="133422"/>
                </a:cubicBezTo>
                <a:cubicBezTo>
                  <a:pt x="528637" y="106435"/>
                  <a:pt x="592667" y="3247"/>
                  <a:pt x="59372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5F61A7E7-742C-E5AB-67D4-73EFDA5C2FC0}"/>
              </a:ext>
            </a:extLst>
          </p:cNvPr>
          <p:cNvSpPr/>
          <p:nvPr/>
        </p:nvSpPr>
        <p:spPr>
          <a:xfrm>
            <a:off x="5612906" y="7867650"/>
            <a:ext cx="779877" cy="146604"/>
          </a:xfrm>
          <a:custGeom>
            <a:avLst/>
            <a:gdLst>
              <a:gd name="connsiteX0" fmla="*/ 60819 w 779877"/>
              <a:gd name="connsiteY0" fmla="*/ 0 h 146604"/>
              <a:gd name="connsiteX1" fmla="*/ 10019 w 779877"/>
              <a:gd name="connsiteY1" fmla="*/ 117475 h 146604"/>
              <a:gd name="connsiteX2" fmla="*/ 57644 w 779877"/>
              <a:gd name="connsiteY2" fmla="*/ 85725 h 146604"/>
              <a:gd name="connsiteX3" fmla="*/ 289419 w 779877"/>
              <a:gd name="connsiteY3" fmla="*/ 82550 h 146604"/>
              <a:gd name="connsiteX4" fmla="*/ 368794 w 779877"/>
              <a:gd name="connsiteY4" fmla="*/ 19050 h 146604"/>
              <a:gd name="connsiteX5" fmla="*/ 581519 w 779877"/>
              <a:gd name="connsiteY5" fmla="*/ 12700 h 146604"/>
              <a:gd name="connsiteX6" fmla="*/ 619619 w 779877"/>
              <a:gd name="connsiteY6" fmla="*/ 53975 h 146604"/>
              <a:gd name="connsiteX7" fmla="*/ 603744 w 779877"/>
              <a:gd name="connsiteY7" fmla="*/ 53975 h 146604"/>
              <a:gd name="connsiteX8" fmla="*/ 778369 w 779877"/>
              <a:gd name="connsiteY8" fmla="*/ 34925 h 146604"/>
              <a:gd name="connsiteX9" fmla="*/ 489444 w 779877"/>
              <a:gd name="connsiteY9" fmla="*/ 85725 h 146604"/>
              <a:gd name="connsiteX10" fmla="*/ 321169 w 779877"/>
              <a:gd name="connsiteY10" fmla="*/ 95250 h 146604"/>
              <a:gd name="connsiteX11" fmla="*/ 575169 w 779877"/>
              <a:gd name="connsiteY11" fmla="*/ 50800 h 146604"/>
              <a:gd name="connsiteX12" fmla="*/ 371969 w 779877"/>
              <a:gd name="connsiteY12" fmla="*/ 31750 h 146604"/>
              <a:gd name="connsiteX13" fmla="*/ 264019 w 779877"/>
              <a:gd name="connsiteY13" fmla="*/ 98425 h 146604"/>
              <a:gd name="connsiteX14" fmla="*/ 54469 w 779877"/>
              <a:gd name="connsiteY14" fmla="*/ 146050 h 146604"/>
              <a:gd name="connsiteX15" fmla="*/ 206869 w 779877"/>
              <a:gd name="connsiteY15" fmla="*/ 66675 h 146604"/>
              <a:gd name="connsiteX16" fmla="*/ 3669 w 779877"/>
              <a:gd name="connsiteY16" fmla="*/ 117475 h 146604"/>
              <a:gd name="connsiteX17" fmla="*/ 60819 w 779877"/>
              <a:gd name="connsiteY17" fmla="*/ 0 h 14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877" h="146604">
                <a:moveTo>
                  <a:pt x="60819" y="0"/>
                </a:moveTo>
                <a:cubicBezTo>
                  <a:pt x="61877" y="0"/>
                  <a:pt x="10548" y="103188"/>
                  <a:pt x="10019" y="117475"/>
                </a:cubicBezTo>
                <a:cubicBezTo>
                  <a:pt x="9490" y="131763"/>
                  <a:pt x="11077" y="91546"/>
                  <a:pt x="57644" y="85725"/>
                </a:cubicBezTo>
                <a:cubicBezTo>
                  <a:pt x="104211" y="79904"/>
                  <a:pt x="237561" y="93662"/>
                  <a:pt x="289419" y="82550"/>
                </a:cubicBezTo>
                <a:cubicBezTo>
                  <a:pt x="341277" y="71438"/>
                  <a:pt x="320111" y="30692"/>
                  <a:pt x="368794" y="19050"/>
                </a:cubicBezTo>
                <a:cubicBezTo>
                  <a:pt x="417477" y="7408"/>
                  <a:pt x="539715" y="6879"/>
                  <a:pt x="581519" y="12700"/>
                </a:cubicBezTo>
                <a:cubicBezTo>
                  <a:pt x="623323" y="18521"/>
                  <a:pt x="615915" y="47096"/>
                  <a:pt x="619619" y="53975"/>
                </a:cubicBezTo>
                <a:cubicBezTo>
                  <a:pt x="623323" y="60854"/>
                  <a:pt x="577286" y="57150"/>
                  <a:pt x="603744" y="53975"/>
                </a:cubicBezTo>
                <a:cubicBezTo>
                  <a:pt x="630202" y="50800"/>
                  <a:pt x="797419" y="29633"/>
                  <a:pt x="778369" y="34925"/>
                </a:cubicBezTo>
                <a:cubicBezTo>
                  <a:pt x="759319" y="40217"/>
                  <a:pt x="565644" y="75671"/>
                  <a:pt x="489444" y="85725"/>
                </a:cubicBezTo>
                <a:cubicBezTo>
                  <a:pt x="413244" y="95779"/>
                  <a:pt x="306882" y="101071"/>
                  <a:pt x="321169" y="95250"/>
                </a:cubicBezTo>
                <a:cubicBezTo>
                  <a:pt x="335456" y="89429"/>
                  <a:pt x="566702" y="61383"/>
                  <a:pt x="575169" y="50800"/>
                </a:cubicBezTo>
                <a:cubicBezTo>
                  <a:pt x="583636" y="40217"/>
                  <a:pt x="423827" y="23813"/>
                  <a:pt x="371969" y="31750"/>
                </a:cubicBezTo>
                <a:cubicBezTo>
                  <a:pt x="320111" y="39687"/>
                  <a:pt x="316936" y="79375"/>
                  <a:pt x="264019" y="98425"/>
                </a:cubicBezTo>
                <a:cubicBezTo>
                  <a:pt x="211102" y="117475"/>
                  <a:pt x="63994" y="151342"/>
                  <a:pt x="54469" y="146050"/>
                </a:cubicBezTo>
                <a:cubicBezTo>
                  <a:pt x="44944" y="140758"/>
                  <a:pt x="215336" y="71438"/>
                  <a:pt x="206869" y="66675"/>
                </a:cubicBezTo>
                <a:cubicBezTo>
                  <a:pt x="198402" y="61912"/>
                  <a:pt x="24836" y="127529"/>
                  <a:pt x="3669" y="117475"/>
                </a:cubicBezTo>
                <a:cubicBezTo>
                  <a:pt x="-17498" y="107421"/>
                  <a:pt x="59761" y="0"/>
                  <a:pt x="6081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B04B741C-9D29-FBA8-3E5F-99794B768D19}"/>
              </a:ext>
            </a:extLst>
          </p:cNvPr>
          <p:cNvSpPr/>
          <p:nvPr/>
        </p:nvSpPr>
        <p:spPr>
          <a:xfrm>
            <a:off x="5723454" y="7966013"/>
            <a:ext cx="826332" cy="172071"/>
          </a:xfrm>
          <a:custGeom>
            <a:avLst/>
            <a:gdLst>
              <a:gd name="connsiteX0" fmla="*/ 226496 w 826332"/>
              <a:gd name="connsiteY0" fmla="*/ 62 h 172071"/>
              <a:gd name="connsiteX1" fmla="*/ 169346 w 826332"/>
              <a:gd name="connsiteY1" fmla="*/ 111187 h 172071"/>
              <a:gd name="connsiteX2" fmla="*/ 270946 w 826332"/>
              <a:gd name="connsiteY2" fmla="*/ 142937 h 172071"/>
              <a:gd name="connsiteX3" fmla="*/ 229671 w 826332"/>
              <a:gd name="connsiteY3" fmla="*/ 146112 h 172071"/>
              <a:gd name="connsiteX4" fmla="*/ 483671 w 826332"/>
              <a:gd name="connsiteY4" fmla="*/ 123887 h 172071"/>
              <a:gd name="connsiteX5" fmla="*/ 445571 w 826332"/>
              <a:gd name="connsiteY5" fmla="*/ 104837 h 172071"/>
              <a:gd name="connsiteX6" fmla="*/ 664646 w 826332"/>
              <a:gd name="connsiteY6" fmla="*/ 85787 h 172071"/>
              <a:gd name="connsiteX7" fmla="*/ 804346 w 826332"/>
              <a:gd name="connsiteY7" fmla="*/ 9587 h 172071"/>
              <a:gd name="connsiteX8" fmla="*/ 731321 w 826332"/>
              <a:gd name="connsiteY8" fmla="*/ 60387 h 172071"/>
              <a:gd name="connsiteX9" fmla="*/ 823396 w 826332"/>
              <a:gd name="connsiteY9" fmla="*/ 54037 h 172071"/>
              <a:gd name="connsiteX10" fmla="*/ 597971 w 826332"/>
              <a:gd name="connsiteY10" fmla="*/ 88962 h 172071"/>
              <a:gd name="connsiteX11" fmla="*/ 416996 w 826332"/>
              <a:gd name="connsiteY11" fmla="*/ 136587 h 172071"/>
              <a:gd name="connsiteX12" fmla="*/ 496371 w 826332"/>
              <a:gd name="connsiteY12" fmla="*/ 171512 h 172071"/>
              <a:gd name="connsiteX13" fmla="*/ 359846 w 826332"/>
              <a:gd name="connsiteY13" fmla="*/ 158812 h 172071"/>
              <a:gd name="connsiteX14" fmla="*/ 118546 w 826332"/>
              <a:gd name="connsiteY14" fmla="*/ 168337 h 172071"/>
              <a:gd name="connsiteX15" fmla="*/ 143946 w 826332"/>
              <a:gd name="connsiteY15" fmla="*/ 139762 h 172071"/>
              <a:gd name="connsiteX16" fmla="*/ 74096 w 826332"/>
              <a:gd name="connsiteY16" fmla="*/ 54037 h 172071"/>
              <a:gd name="connsiteX17" fmla="*/ 96321 w 826332"/>
              <a:gd name="connsiteY17" fmla="*/ 111187 h 172071"/>
              <a:gd name="connsiteX18" fmla="*/ 1071 w 826332"/>
              <a:gd name="connsiteY18" fmla="*/ 104837 h 172071"/>
              <a:gd name="connsiteX19" fmla="*/ 169346 w 826332"/>
              <a:gd name="connsiteY19" fmla="*/ 95312 h 172071"/>
              <a:gd name="connsiteX20" fmla="*/ 226496 w 826332"/>
              <a:gd name="connsiteY20" fmla="*/ 62 h 17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6332" h="172071">
                <a:moveTo>
                  <a:pt x="226496" y="62"/>
                </a:moveTo>
                <a:cubicBezTo>
                  <a:pt x="226496" y="2708"/>
                  <a:pt x="161938" y="87375"/>
                  <a:pt x="169346" y="111187"/>
                </a:cubicBezTo>
                <a:cubicBezTo>
                  <a:pt x="176754" y="135000"/>
                  <a:pt x="260892" y="137116"/>
                  <a:pt x="270946" y="142937"/>
                </a:cubicBezTo>
                <a:cubicBezTo>
                  <a:pt x="281000" y="148758"/>
                  <a:pt x="229671" y="146112"/>
                  <a:pt x="229671" y="146112"/>
                </a:cubicBezTo>
                <a:cubicBezTo>
                  <a:pt x="265125" y="142937"/>
                  <a:pt x="447688" y="130766"/>
                  <a:pt x="483671" y="123887"/>
                </a:cubicBezTo>
                <a:cubicBezTo>
                  <a:pt x="519654" y="117008"/>
                  <a:pt x="415409" y="111187"/>
                  <a:pt x="445571" y="104837"/>
                </a:cubicBezTo>
                <a:cubicBezTo>
                  <a:pt x="475733" y="98487"/>
                  <a:pt x="604850" y="101662"/>
                  <a:pt x="664646" y="85787"/>
                </a:cubicBezTo>
                <a:cubicBezTo>
                  <a:pt x="724442" y="69912"/>
                  <a:pt x="793234" y="13820"/>
                  <a:pt x="804346" y="9587"/>
                </a:cubicBezTo>
                <a:cubicBezTo>
                  <a:pt x="815459" y="5354"/>
                  <a:pt x="728146" y="52979"/>
                  <a:pt x="731321" y="60387"/>
                </a:cubicBezTo>
                <a:cubicBezTo>
                  <a:pt x="734496" y="67795"/>
                  <a:pt x="845621" y="49275"/>
                  <a:pt x="823396" y="54037"/>
                </a:cubicBezTo>
                <a:cubicBezTo>
                  <a:pt x="801171" y="58800"/>
                  <a:pt x="665704" y="75204"/>
                  <a:pt x="597971" y="88962"/>
                </a:cubicBezTo>
                <a:cubicBezTo>
                  <a:pt x="530238" y="102720"/>
                  <a:pt x="433929" y="122829"/>
                  <a:pt x="416996" y="136587"/>
                </a:cubicBezTo>
                <a:cubicBezTo>
                  <a:pt x="400063" y="150345"/>
                  <a:pt x="505896" y="167808"/>
                  <a:pt x="496371" y="171512"/>
                </a:cubicBezTo>
                <a:cubicBezTo>
                  <a:pt x="486846" y="175216"/>
                  <a:pt x="422817" y="159341"/>
                  <a:pt x="359846" y="158812"/>
                </a:cubicBezTo>
                <a:cubicBezTo>
                  <a:pt x="296875" y="158283"/>
                  <a:pt x="154529" y="171512"/>
                  <a:pt x="118546" y="168337"/>
                </a:cubicBezTo>
                <a:cubicBezTo>
                  <a:pt x="82563" y="165162"/>
                  <a:pt x="151354" y="158812"/>
                  <a:pt x="143946" y="139762"/>
                </a:cubicBezTo>
                <a:cubicBezTo>
                  <a:pt x="136538" y="120712"/>
                  <a:pt x="82033" y="58800"/>
                  <a:pt x="74096" y="54037"/>
                </a:cubicBezTo>
                <a:cubicBezTo>
                  <a:pt x="66158" y="49275"/>
                  <a:pt x="108492" y="102720"/>
                  <a:pt x="96321" y="111187"/>
                </a:cubicBezTo>
                <a:cubicBezTo>
                  <a:pt x="84150" y="119654"/>
                  <a:pt x="-11100" y="107483"/>
                  <a:pt x="1071" y="104837"/>
                </a:cubicBezTo>
                <a:cubicBezTo>
                  <a:pt x="13242" y="102191"/>
                  <a:pt x="136008" y="110658"/>
                  <a:pt x="169346" y="95312"/>
                </a:cubicBezTo>
                <a:cubicBezTo>
                  <a:pt x="202684" y="79966"/>
                  <a:pt x="226496" y="-2584"/>
                  <a:pt x="22649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0751C421-24C9-52BE-682C-B20E7AEFF1D0}"/>
              </a:ext>
            </a:extLst>
          </p:cNvPr>
          <p:cNvSpPr/>
          <p:nvPr/>
        </p:nvSpPr>
        <p:spPr>
          <a:xfrm>
            <a:off x="6178476" y="8058090"/>
            <a:ext cx="314423" cy="202381"/>
          </a:xfrm>
          <a:custGeom>
            <a:avLst/>
            <a:gdLst>
              <a:gd name="connsiteX0" fmla="*/ 314399 w 314423"/>
              <a:gd name="connsiteY0" fmla="*/ 6410 h 202381"/>
              <a:gd name="connsiteX1" fmla="*/ 44524 w 314423"/>
              <a:gd name="connsiteY1" fmla="*/ 158810 h 202381"/>
              <a:gd name="connsiteX2" fmla="*/ 34999 w 314423"/>
              <a:gd name="connsiteY2" fmla="*/ 196910 h 202381"/>
              <a:gd name="connsiteX3" fmla="*/ 28649 w 314423"/>
              <a:gd name="connsiteY3" fmla="*/ 60385 h 202381"/>
              <a:gd name="connsiteX4" fmla="*/ 41349 w 314423"/>
              <a:gd name="connsiteY4" fmla="*/ 69910 h 202381"/>
              <a:gd name="connsiteX5" fmla="*/ 206449 w 314423"/>
              <a:gd name="connsiteY5" fmla="*/ 60 h 202381"/>
              <a:gd name="connsiteX6" fmla="*/ 74 w 314423"/>
              <a:gd name="connsiteY6" fmla="*/ 57210 h 202381"/>
              <a:gd name="connsiteX7" fmla="*/ 181049 w 314423"/>
              <a:gd name="connsiteY7" fmla="*/ 31810 h 202381"/>
              <a:gd name="connsiteX8" fmla="*/ 41349 w 314423"/>
              <a:gd name="connsiteY8" fmla="*/ 98485 h 202381"/>
              <a:gd name="connsiteX9" fmla="*/ 60399 w 314423"/>
              <a:gd name="connsiteY9" fmla="*/ 127060 h 202381"/>
              <a:gd name="connsiteX10" fmla="*/ 314399 w 314423"/>
              <a:gd name="connsiteY10" fmla="*/ 6410 h 20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423" h="202381">
                <a:moveTo>
                  <a:pt x="314399" y="6410"/>
                </a:moveTo>
                <a:cubicBezTo>
                  <a:pt x="311753" y="11702"/>
                  <a:pt x="91091" y="127060"/>
                  <a:pt x="44524" y="158810"/>
                </a:cubicBezTo>
                <a:cubicBezTo>
                  <a:pt x="-2043" y="190560"/>
                  <a:pt x="37645" y="213314"/>
                  <a:pt x="34999" y="196910"/>
                </a:cubicBezTo>
                <a:cubicBezTo>
                  <a:pt x="32353" y="180506"/>
                  <a:pt x="27591" y="81552"/>
                  <a:pt x="28649" y="60385"/>
                </a:cubicBezTo>
                <a:cubicBezTo>
                  <a:pt x="29707" y="39218"/>
                  <a:pt x="11716" y="79964"/>
                  <a:pt x="41349" y="69910"/>
                </a:cubicBezTo>
                <a:cubicBezTo>
                  <a:pt x="70982" y="59856"/>
                  <a:pt x="213328" y="2177"/>
                  <a:pt x="206449" y="60"/>
                </a:cubicBezTo>
                <a:cubicBezTo>
                  <a:pt x="199570" y="-2057"/>
                  <a:pt x="4307" y="51918"/>
                  <a:pt x="74" y="57210"/>
                </a:cubicBezTo>
                <a:cubicBezTo>
                  <a:pt x="-4159" y="62502"/>
                  <a:pt x="174170" y="24931"/>
                  <a:pt x="181049" y="31810"/>
                </a:cubicBezTo>
                <a:cubicBezTo>
                  <a:pt x="187928" y="38689"/>
                  <a:pt x="61457" y="82610"/>
                  <a:pt x="41349" y="98485"/>
                </a:cubicBezTo>
                <a:cubicBezTo>
                  <a:pt x="21241" y="114360"/>
                  <a:pt x="12245" y="144522"/>
                  <a:pt x="60399" y="127060"/>
                </a:cubicBezTo>
                <a:cubicBezTo>
                  <a:pt x="108553" y="109598"/>
                  <a:pt x="317045" y="1118"/>
                  <a:pt x="314399" y="6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34E6F0AB-B805-737F-E02A-D03A8977C0F2}"/>
              </a:ext>
            </a:extLst>
          </p:cNvPr>
          <p:cNvSpPr/>
          <p:nvPr/>
        </p:nvSpPr>
        <p:spPr>
          <a:xfrm>
            <a:off x="5799699" y="8088252"/>
            <a:ext cx="726642" cy="533049"/>
          </a:xfrm>
          <a:custGeom>
            <a:avLst/>
            <a:gdLst>
              <a:gd name="connsiteX0" fmla="*/ 724926 w 726642"/>
              <a:gd name="connsiteY0" fmla="*/ 1648 h 533049"/>
              <a:gd name="connsiteX1" fmla="*/ 140726 w 726642"/>
              <a:gd name="connsiteY1" fmla="*/ 338198 h 533049"/>
              <a:gd name="connsiteX2" fmla="*/ 99451 w 726642"/>
              <a:gd name="connsiteY2" fmla="*/ 360423 h 533049"/>
              <a:gd name="connsiteX3" fmla="*/ 299476 w 726642"/>
              <a:gd name="connsiteY3" fmla="*/ 236598 h 533049"/>
              <a:gd name="connsiteX4" fmla="*/ 48651 w 726642"/>
              <a:gd name="connsiteY4" fmla="*/ 388998 h 533049"/>
              <a:gd name="connsiteX5" fmla="*/ 134376 w 726642"/>
              <a:gd name="connsiteY5" fmla="*/ 439798 h 533049"/>
              <a:gd name="connsiteX6" fmla="*/ 318526 w 726642"/>
              <a:gd name="connsiteY6" fmla="*/ 398523 h 533049"/>
              <a:gd name="connsiteX7" fmla="*/ 258201 w 726642"/>
              <a:gd name="connsiteY7" fmla="*/ 414398 h 533049"/>
              <a:gd name="connsiteX8" fmla="*/ 534426 w 726642"/>
              <a:gd name="connsiteY8" fmla="*/ 281048 h 533049"/>
              <a:gd name="connsiteX9" fmla="*/ 489976 w 726642"/>
              <a:gd name="connsiteY9" fmla="*/ 338198 h 533049"/>
              <a:gd name="connsiteX10" fmla="*/ 677301 w 726642"/>
              <a:gd name="connsiteY10" fmla="*/ 211198 h 533049"/>
              <a:gd name="connsiteX11" fmla="*/ 277251 w 726642"/>
              <a:gd name="connsiteY11" fmla="*/ 408048 h 533049"/>
              <a:gd name="connsiteX12" fmla="*/ 108976 w 726642"/>
              <a:gd name="connsiteY12" fmla="*/ 484248 h 533049"/>
              <a:gd name="connsiteX13" fmla="*/ 134376 w 726642"/>
              <a:gd name="connsiteY13" fmla="*/ 528698 h 533049"/>
              <a:gd name="connsiteX14" fmla="*/ 13726 w 726642"/>
              <a:gd name="connsiteY14" fmla="*/ 376298 h 533049"/>
              <a:gd name="connsiteX15" fmla="*/ 505851 w 726642"/>
              <a:gd name="connsiteY15" fmla="*/ 100073 h 533049"/>
              <a:gd name="connsiteX16" fmla="*/ 324876 w 726642"/>
              <a:gd name="connsiteY16" fmla="*/ 204848 h 533049"/>
              <a:gd name="connsiteX17" fmla="*/ 724926 w 726642"/>
              <a:gd name="connsiteY17" fmla="*/ 1648 h 53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6642" h="533049">
                <a:moveTo>
                  <a:pt x="724926" y="1648"/>
                </a:moveTo>
                <a:cubicBezTo>
                  <a:pt x="694234" y="23873"/>
                  <a:pt x="244972" y="278402"/>
                  <a:pt x="140726" y="338198"/>
                </a:cubicBezTo>
                <a:cubicBezTo>
                  <a:pt x="36480" y="397994"/>
                  <a:pt x="72993" y="377356"/>
                  <a:pt x="99451" y="360423"/>
                </a:cubicBezTo>
                <a:cubicBezTo>
                  <a:pt x="125909" y="343490"/>
                  <a:pt x="307943" y="231835"/>
                  <a:pt x="299476" y="236598"/>
                </a:cubicBezTo>
                <a:cubicBezTo>
                  <a:pt x="291009" y="241361"/>
                  <a:pt x="76168" y="355131"/>
                  <a:pt x="48651" y="388998"/>
                </a:cubicBezTo>
                <a:cubicBezTo>
                  <a:pt x="21134" y="422865"/>
                  <a:pt x="89397" y="438211"/>
                  <a:pt x="134376" y="439798"/>
                </a:cubicBezTo>
                <a:cubicBezTo>
                  <a:pt x="179355" y="441385"/>
                  <a:pt x="297889" y="402756"/>
                  <a:pt x="318526" y="398523"/>
                </a:cubicBezTo>
                <a:cubicBezTo>
                  <a:pt x="339163" y="394290"/>
                  <a:pt x="222218" y="433977"/>
                  <a:pt x="258201" y="414398"/>
                </a:cubicBezTo>
                <a:cubicBezTo>
                  <a:pt x="294184" y="394819"/>
                  <a:pt x="495797" y="293748"/>
                  <a:pt x="534426" y="281048"/>
                </a:cubicBezTo>
                <a:cubicBezTo>
                  <a:pt x="573055" y="268348"/>
                  <a:pt x="466163" y="349840"/>
                  <a:pt x="489976" y="338198"/>
                </a:cubicBezTo>
                <a:cubicBezTo>
                  <a:pt x="513789" y="326556"/>
                  <a:pt x="712755" y="199556"/>
                  <a:pt x="677301" y="211198"/>
                </a:cubicBezTo>
                <a:cubicBezTo>
                  <a:pt x="641847" y="222840"/>
                  <a:pt x="371972" y="362540"/>
                  <a:pt x="277251" y="408048"/>
                </a:cubicBezTo>
                <a:cubicBezTo>
                  <a:pt x="182530" y="453556"/>
                  <a:pt x="132788" y="464140"/>
                  <a:pt x="108976" y="484248"/>
                </a:cubicBezTo>
                <a:cubicBezTo>
                  <a:pt x="85164" y="504356"/>
                  <a:pt x="150251" y="546690"/>
                  <a:pt x="134376" y="528698"/>
                </a:cubicBezTo>
                <a:cubicBezTo>
                  <a:pt x="118501" y="510706"/>
                  <a:pt x="-48187" y="447736"/>
                  <a:pt x="13726" y="376298"/>
                </a:cubicBezTo>
                <a:cubicBezTo>
                  <a:pt x="75639" y="304860"/>
                  <a:pt x="453993" y="128648"/>
                  <a:pt x="505851" y="100073"/>
                </a:cubicBezTo>
                <a:cubicBezTo>
                  <a:pt x="557709" y="71498"/>
                  <a:pt x="284659" y="220723"/>
                  <a:pt x="324876" y="204848"/>
                </a:cubicBezTo>
                <a:cubicBezTo>
                  <a:pt x="365093" y="188973"/>
                  <a:pt x="755618" y="-20577"/>
                  <a:pt x="724926" y="16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EF9B474E-A3D3-B68C-5CDC-FDE09A12626A}"/>
              </a:ext>
            </a:extLst>
          </p:cNvPr>
          <p:cNvSpPr/>
          <p:nvPr/>
        </p:nvSpPr>
        <p:spPr>
          <a:xfrm>
            <a:off x="5624057" y="8146614"/>
            <a:ext cx="533120" cy="223189"/>
          </a:xfrm>
          <a:custGeom>
            <a:avLst/>
            <a:gdLst>
              <a:gd name="connsiteX0" fmla="*/ 2043 w 533120"/>
              <a:gd name="connsiteY0" fmla="*/ 222686 h 223189"/>
              <a:gd name="connsiteX1" fmla="*/ 316368 w 533120"/>
              <a:gd name="connsiteY1" fmla="*/ 48061 h 223189"/>
              <a:gd name="connsiteX2" fmla="*/ 214768 w 533120"/>
              <a:gd name="connsiteY2" fmla="*/ 98861 h 223189"/>
              <a:gd name="connsiteX3" fmla="*/ 259218 w 533120"/>
              <a:gd name="connsiteY3" fmla="*/ 32186 h 223189"/>
              <a:gd name="connsiteX4" fmla="*/ 278268 w 533120"/>
              <a:gd name="connsiteY4" fmla="*/ 41711 h 223189"/>
              <a:gd name="connsiteX5" fmla="*/ 494168 w 533120"/>
              <a:gd name="connsiteY5" fmla="*/ 436 h 223189"/>
              <a:gd name="connsiteX6" fmla="*/ 516393 w 533120"/>
              <a:gd name="connsiteY6" fmla="*/ 22661 h 223189"/>
              <a:gd name="connsiteX7" fmla="*/ 462418 w 533120"/>
              <a:gd name="connsiteY7" fmla="*/ 63936 h 223189"/>
              <a:gd name="connsiteX8" fmla="*/ 252868 w 533120"/>
              <a:gd name="connsiteY8" fmla="*/ 162361 h 223189"/>
              <a:gd name="connsiteX9" fmla="*/ 344943 w 533120"/>
              <a:gd name="connsiteY9" fmla="*/ 140136 h 223189"/>
              <a:gd name="connsiteX10" fmla="*/ 154443 w 533120"/>
              <a:gd name="connsiteY10" fmla="*/ 187761 h 223189"/>
              <a:gd name="connsiteX11" fmla="*/ 522743 w 533120"/>
              <a:gd name="connsiteY11" fmla="*/ 51236 h 223189"/>
              <a:gd name="connsiteX12" fmla="*/ 414793 w 533120"/>
              <a:gd name="connsiteY12" fmla="*/ 436 h 223189"/>
              <a:gd name="connsiteX13" fmla="*/ 236993 w 533120"/>
              <a:gd name="connsiteY13" fmla="*/ 57586 h 223189"/>
              <a:gd name="connsiteX14" fmla="*/ 268743 w 533120"/>
              <a:gd name="connsiteY14" fmla="*/ 9961 h 223189"/>
              <a:gd name="connsiteX15" fmla="*/ 176668 w 533120"/>
              <a:gd name="connsiteY15" fmla="*/ 102036 h 223189"/>
              <a:gd name="connsiteX16" fmla="*/ 78243 w 533120"/>
              <a:gd name="connsiteY16" fmla="*/ 136961 h 223189"/>
              <a:gd name="connsiteX17" fmla="*/ 176668 w 533120"/>
              <a:gd name="connsiteY17" fmla="*/ 102036 h 223189"/>
              <a:gd name="connsiteX18" fmla="*/ 2043 w 533120"/>
              <a:gd name="connsiteY18" fmla="*/ 222686 h 22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3120" h="223189">
                <a:moveTo>
                  <a:pt x="2043" y="222686"/>
                </a:moveTo>
                <a:cubicBezTo>
                  <a:pt x="25326" y="213690"/>
                  <a:pt x="280914" y="68699"/>
                  <a:pt x="316368" y="48061"/>
                </a:cubicBezTo>
                <a:cubicBezTo>
                  <a:pt x="351822" y="27423"/>
                  <a:pt x="224293" y="101507"/>
                  <a:pt x="214768" y="98861"/>
                </a:cubicBezTo>
                <a:cubicBezTo>
                  <a:pt x="205243" y="96215"/>
                  <a:pt x="248635" y="41711"/>
                  <a:pt x="259218" y="32186"/>
                </a:cubicBezTo>
                <a:cubicBezTo>
                  <a:pt x="269801" y="22661"/>
                  <a:pt x="239110" y="47003"/>
                  <a:pt x="278268" y="41711"/>
                </a:cubicBezTo>
                <a:cubicBezTo>
                  <a:pt x="317426" y="36419"/>
                  <a:pt x="454481" y="3611"/>
                  <a:pt x="494168" y="436"/>
                </a:cubicBezTo>
                <a:cubicBezTo>
                  <a:pt x="533855" y="-2739"/>
                  <a:pt x="521685" y="12078"/>
                  <a:pt x="516393" y="22661"/>
                </a:cubicBezTo>
                <a:cubicBezTo>
                  <a:pt x="511101" y="33244"/>
                  <a:pt x="506339" y="40653"/>
                  <a:pt x="462418" y="63936"/>
                </a:cubicBezTo>
                <a:cubicBezTo>
                  <a:pt x="418497" y="87219"/>
                  <a:pt x="272447" y="149661"/>
                  <a:pt x="252868" y="162361"/>
                </a:cubicBezTo>
                <a:cubicBezTo>
                  <a:pt x="233289" y="175061"/>
                  <a:pt x="344943" y="140136"/>
                  <a:pt x="344943" y="140136"/>
                </a:cubicBezTo>
                <a:cubicBezTo>
                  <a:pt x="328539" y="144369"/>
                  <a:pt x="124810" y="202578"/>
                  <a:pt x="154443" y="187761"/>
                </a:cubicBezTo>
                <a:cubicBezTo>
                  <a:pt x="184076" y="172944"/>
                  <a:pt x="479351" y="82457"/>
                  <a:pt x="522743" y="51236"/>
                </a:cubicBezTo>
                <a:cubicBezTo>
                  <a:pt x="566135" y="20015"/>
                  <a:pt x="462418" y="-622"/>
                  <a:pt x="414793" y="436"/>
                </a:cubicBezTo>
                <a:cubicBezTo>
                  <a:pt x="367168" y="1494"/>
                  <a:pt x="261335" y="55998"/>
                  <a:pt x="236993" y="57586"/>
                </a:cubicBezTo>
                <a:cubicBezTo>
                  <a:pt x="212651" y="59173"/>
                  <a:pt x="278797" y="2553"/>
                  <a:pt x="268743" y="9961"/>
                </a:cubicBezTo>
                <a:cubicBezTo>
                  <a:pt x="258689" y="17369"/>
                  <a:pt x="208418" y="80869"/>
                  <a:pt x="176668" y="102036"/>
                </a:cubicBezTo>
                <a:cubicBezTo>
                  <a:pt x="144918" y="123203"/>
                  <a:pt x="78243" y="136961"/>
                  <a:pt x="78243" y="136961"/>
                </a:cubicBezTo>
                <a:cubicBezTo>
                  <a:pt x="78243" y="136961"/>
                  <a:pt x="191485" y="86690"/>
                  <a:pt x="176668" y="102036"/>
                </a:cubicBezTo>
                <a:cubicBezTo>
                  <a:pt x="161851" y="117382"/>
                  <a:pt x="-21240" y="231682"/>
                  <a:pt x="2043" y="2226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96837114-C4B8-DF96-ED08-DA75368A2EBA}"/>
              </a:ext>
            </a:extLst>
          </p:cNvPr>
          <p:cNvSpPr/>
          <p:nvPr/>
        </p:nvSpPr>
        <p:spPr>
          <a:xfrm>
            <a:off x="5574896" y="8137514"/>
            <a:ext cx="609641" cy="471990"/>
          </a:xfrm>
          <a:custGeom>
            <a:avLst/>
            <a:gdLst>
              <a:gd name="connsiteX0" fmla="*/ 565554 w 609641"/>
              <a:gd name="connsiteY0" fmla="*/ 11 h 471990"/>
              <a:gd name="connsiteX1" fmla="*/ 562379 w 609641"/>
              <a:gd name="connsiteY1" fmla="*/ 98436 h 471990"/>
              <a:gd name="connsiteX2" fmla="*/ 419504 w 609641"/>
              <a:gd name="connsiteY2" fmla="*/ 155586 h 471990"/>
              <a:gd name="connsiteX3" fmla="*/ 470304 w 609641"/>
              <a:gd name="connsiteY3" fmla="*/ 142886 h 471990"/>
              <a:gd name="connsiteX4" fmla="*/ 130579 w 609641"/>
              <a:gd name="connsiteY4" fmla="*/ 339736 h 471990"/>
              <a:gd name="connsiteX5" fmla="*/ 404 w 609641"/>
              <a:gd name="connsiteY5" fmla="*/ 444511 h 471990"/>
              <a:gd name="connsiteX6" fmla="*/ 165504 w 609641"/>
              <a:gd name="connsiteY6" fmla="*/ 352436 h 471990"/>
              <a:gd name="connsiteX7" fmla="*/ 203604 w 609641"/>
              <a:gd name="connsiteY7" fmla="*/ 428636 h 471990"/>
              <a:gd name="connsiteX8" fmla="*/ 124229 w 609641"/>
              <a:gd name="connsiteY8" fmla="*/ 469911 h 471990"/>
              <a:gd name="connsiteX9" fmla="*/ 194079 w 609641"/>
              <a:gd name="connsiteY9" fmla="*/ 365136 h 471990"/>
              <a:gd name="connsiteX10" fmla="*/ 152804 w 609641"/>
              <a:gd name="connsiteY10" fmla="*/ 323861 h 471990"/>
              <a:gd name="connsiteX11" fmla="*/ 581429 w 609641"/>
              <a:gd name="connsiteY11" fmla="*/ 104786 h 471990"/>
              <a:gd name="connsiteX12" fmla="*/ 565554 w 609641"/>
              <a:gd name="connsiteY12" fmla="*/ 11 h 4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41" h="471990">
                <a:moveTo>
                  <a:pt x="565554" y="11"/>
                </a:moveTo>
                <a:cubicBezTo>
                  <a:pt x="562379" y="-1047"/>
                  <a:pt x="586721" y="72507"/>
                  <a:pt x="562379" y="98436"/>
                </a:cubicBezTo>
                <a:cubicBezTo>
                  <a:pt x="538037" y="124365"/>
                  <a:pt x="434850" y="148178"/>
                  <a:pt x="419504" y="155586"/>
                </a:cubicBezTo>
                <a:cubicBezTo>
                  <a:pt x="404158" y="162994"/>
                  <a:pt x="518458" y="112194"/>
                  <a:pt x="470304" y="142886"/>
                </a:cubicBezTo>
                <a:cubicBezTo>
                  <a:pt x="422150" y="173578"/>
                  <a:pt x="208896" y="289465"/>
                  <a:pt x="130579" y="339736"/>
                </a:cubicBezTo>
                <a:cubicBezTo>
                  <a:pt x="52262" y="390007"/>
                  <a:pt x="-5417" y="442394"/>
                  <a:pt x="404" y="444511"/>
                </a:cubicBezTo>
                <a:cubicBezTo>
                  <a:pt x="6225" y="446628"/>
                  <a:pt x="131637" y="355082"/>
                  <a:pt x="165504" y="352436"/>
                </a:cubicBezTo>
                <a:cubicBezTo>
                  <a:pt x="199371" y="349790"/>
                  <a:pt x="210483" y="409057"/>
                  <a:pt x="203604" y="428636"/>
                </a:cubicBezTo>
                <a:cubicBezTo>
                  <a:pt x="196725" y="448215"/>
                  <a:pt x="125816" y="480494"/>
                  <a:pt x="124229" y="469911"/>
                </a:cubicBezTo>
                <a:cubicBezTo>
                  <a:pt x="122641" y="459328"/>
                  <a:pt x="189317" y="389478"/>
                  <a:pt x="194079" y="365136"/>
                </a:cubicBezTo>
                <a:cubicBezTo>
                  <a:pt x="198841" y="340794"/>
                  <a:pt x="88246" y="367253"/>
                  <a:pt x="152804" y="323861"/>
                </a:cubicBezTo>
                <a:cubicBezTo>
                  <a:pt x="217362" y="280469"/>
                  <a:pt x="511050" y="153469"/>
                  <a:pt x="581429" y="104786"/>
                </a:cubicBezTo>
                <a:cubicBezTo>
                  <a:pt x="651808" y="56103"/>
                  <a:pt x="568729" y="1069"/>
                  <a:pt x="565554" y="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61DB164F-9F1C-D1E2-115A-0151CC91B95A}"/>
              </a:ext>
            </a:extLst>
          </p:cNvPr>
          <p:cNvSpPr/>
          <p:nvPr/>
        </p:nvSpPr>
        <p:spPr>
          <a:xfrm>
            <a:off x="5905119" y="8387837"/>
            <a:ext cx="553743" cy="343433"/>
          </a:xfrm>
          <a:custGeom>
            <a:avLst/>
            <a:gdLst>
              <a:gd name="connsiteX0" fmla="*/ 552831 w 553743"/>
              <a:gd name="connsiteY0" fmla="*/ 513 h 343433"/>
              <a:gd name="connsiteX1" fmla="*/ 13081 w 553743"/>
              <a:gd name="connsiteY1" fmla="*/ 197363 h 343433"/>
              <a:gd name="connsiteX2" fmla="*/ 175006 w 553743"/>
              <a:gd name="connsiteY2" fmla="*/ 159263 h 343433"/>
              <a:gd name="connsiteX3" fmla="*/ 267081 w 553743"/>
              <a:gd name="connsiteY3" fmla="*/ 219588 h 343433"/>
              <a:gd name="connsiteX4" fmla="*/ 286131 w 553743"/>
              <a:gd name="connsiteY4" fmla="*/ 232288 h 343433"/>
              <a:gd name="connsiteX5" fmla="*/ 286131 w 553743"/>
              <a:gd name="connsiteY5" fmla="*/ 343413 h 343433"/>
              <a:gd name="connsiteX6" fmla="*/ 317881 w 553743"/>
              <a:gd name="connsiteY6" fmla="*/ 222763 h 343433"/>
              <a:gd name="connsiteX7" fmla="*/ 482981 w 553743"/>
              <a:gd name="connsiteY7" fmla="*/ 137038 h 343433"/>
              <a:gd name="connsiteX8" fmla="*/ 206756 w 553743"/>
              <a:gd name="connsiteY8" fmla="*/ 175138 h 343433"/>
              <a:gd name="connsiteX9" fmla="*/ 359156 w 553743"/>
              <a:gd name="connsiteY9" fmla="*/ 178313 h 343433"/>
              <a:gd name="connsiteX10" fmla="*/ 165481 w 553743"/>
              <a:gd name="connsiteY10" fmla="*/ 165613 h 343433"/>
              <a:gd name="connsiteX11" fmla="*/ 143256 w 553743"/>
              <a:gd name="connsiteY11" fmla="*/ 140213 h 343433"/>
              <a:gd name="connsiteX12" fmla="*/ 552831 w 553743"/>
              <a:gd name="connsiteY12" fmla="*/ 513 h 34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3743" h="343433">
                <a:moveTo>
                  <a:pt x="552831" y="513"/>
                </a:moveTo>
                <a:cubicBezTo>
                  <a:pt x="531135" y="10038"/>
                  <a:pt x="76052" y="170905"/>
                  <a:pt x="13081" y="197363"/>
                </a:cubicBezTo>
                <a:cubicBezTo>
                  <a:pt x="-49890" y="223821"/>
                  <a:pt x="132673" y="155559"/>
                  <a:pt x="175006" y="159263"/>
                </a:cubicBezTo>
                <a:cubicBezTo>
                  <a:pt x="217339" y="162967"/>
                  <a:pt x="267081" y="219588"/>
                  <a:pt x="267081" y="219588"/>
                </a:cubicBezTo>
                <a:cubicBezTo>
                  <a:pt x="285602" y="231759"/>
                  <a:pt x="282956" y="211651"/>
                  <a:pt x="286131" y="232288"/>
                </a:cubicBezTo>
                <a:cubicBezTo>
                  <a:pt x="289306" y="252926"/>
                  <a:pt x="280839" y="345000"/>
                  <a:pt x="286131" y="343413"/>
                </a:cubicBezTo>
                <a:cubicBezTo>
                  <a:pt x="291423" y="341826"/>
                  <a:pt x="285073" y="257159"/>
                  <a:pt x="317881" y="222763"/>
                </a:cubicBezTo>
                <a:cubicBezTo>
                  <a:pt x="350689" y="188367"/>
                  <a:pt x="501502" y="144975"/>
                  <a:pt x="482981" y="137038"/>
                </a:cubicBezTo>
                <a:cubicBezTo>
                  <a:pt x="464460" y="129101"/>
                  <a:pt x="227393" y="168259"/>
                  <a:pt x="206756" y="175138"/>
                </a:cubicBezTo>
                <a:cubicBezTo>
                  <a:pt x="186119" y="182017"/>
                  <a:pt x="366035" y="179900"/>
                  <a:pt x="359156" y="178313"/>
                </a:cubicBezTo>
                <a:cubicBezTo>
                  <a:pt x="352277" y="176726"/>
                  <a:pt x="201464" y="171963"/>
                  <a:pt x="165481" y="165613"/>
                </a:cubicBezTo>
                <a:cubicBezTo>
                  <a:pt x="129498" y="159263"/>
                  <a:pt x="83989" y="163496"/>
                  <a:pt x="143256" y="140213"/>
                </a:cubicBezTo>
                <a:cubicBezTo>
                  <a:pt x="202523" y="116930"/>
                  <a:pt x="574527" y="-9012"/>
                  <a:pt x="552831" y="5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A1057A55-C0C3-4849-18CE-1E06A2A68563}"/>
              </a:ext>
            </a:extLst>
          </p:cNvPr>
          <p:cNvSpPr/>
          <p:nvPr/>
        </p:nvSpPr>
        <p:spPr>
          <a:xfrm>
            <a:off x="5639604" y="8726730"/>
            <a:ext cx="562180" cy="771409"/>
          </a:xfrm>
          <a:custGeom>
            <a:avLst/>
            <a:gdLst>
              <a:gd name="connsiteX0" fmla="*/ 561171 w 562180"/>
              <a:gd name="connsiteY0" fmla="*/ 14045 h 771409"/>
              <a:gd name="connsiteX1" fmla="*/ 316696 w 562180"/>
              <a:gd name="connsiteY1" fmla="*/ 264870 h 771409"/>
              <a:gd name="connsiteX2" fmla="*/ 364321 w 562180"/>
              <a:gd name="connsiteY2" fmla="*/ 245820 h 771409"/>
              <a:gd name="connsiteX3" fmla="*/ 173821 w 562180"/>
              <a:gd name="connsiteY3" fmla="*/ 572845 h 771409"/>
              <a:gd name="connsiteX4" fmla="*/ 196046 w 562180"/>
              <a:gd name="connsiteY4" fmla="*/ 576020 h 771409"/>
              <a:gd name="connsiteX5" fmla="*/ 59521 w 562180"/>
              <a:gd name="connsiteY5" fmla="*/ 683970 h 771409"/>
              <a:gd name="connsiteX6" fmla="*/ 2371 w 562180"/>
              <a:gd name="connsiteY6" fmla="*/ 769695 h 771409"/>
              <a:gd name="connsiteX7" fmla="*/ 132546 w 562180"/>
              <a:gd name="connsiteY7" fmla="*/ 604595 h 771409"/>
              <a:gd name="connsiteX8" fmla="*/ 281771 w 562180"/>
              <a:gd name="connsiteY8" fmla="*/ 195020 h 771409"/>
              <a:gd name="connsiteX9" fmla="*/ 186521 w 562180"/>
              <a:gd name="connsiteY9" fmla="*/ 528395 h 771409"/>
              <a:gd name="connsiteX10" fmla="*/ 364321 w 562180"/>
              <a:gd name="connsiteY10" fmla="*/ 163270 h 771409"/>
              <a:gd name="connsiteX11" fmla="*/ 291296 w 562180"/>
              <a:gd name="connsiteY11" fmla="*/ 360120 h 771409"/>
              <a:gd name="connsiteX12" fmla="*/ 465921 w 562180"/>
              <a:gd name="connsiteY12" fmla="*/ 4520 h 771409"/>
              <a:gd name="connsiteX13" fmla="*/ 405596 w 562180"/>
              <a:gd name="connsiteY13" fmla="*/ 150570 h 771409"/>
              <a:gd name="connsiteX14" fmla="*/ 561171 w 562180"/>
              <a:gd name="connsiteY14" fmla="*/ 14045 h 7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2180" h="771409">
                <a:moveTo>
                  <a:pt x="561171" y="14045"/>
                </a:moveTo>
                <a:cubicBezTo>
                  <a:pt x="546354" y="33095"/>
                  <a:pt x="349504" y="226241"/>
                  <a:pt x="316696" y="264870"/>
                </a:cubicBezTo>
                <a:cubicBezTo>
                  <a:pt x="283888" y="303499"/>
                  <a:pt x="388133" y="194491"/>
                  <a:pt x="364321" y="245820"/>
                </a:cubicBezTo>
                <a:cubicBezTo>
                  <a:pt x="340509" y="297149"/>
                  <a:pt x="201867" y="517812"/>
                  <a:pt x="173821" y="572845"/>
                </a:cubicBezTo>
                <a:cubicBezTo>
                  <a:pt x="145775" y="627878"/>
                  <a:pt x="215096" y="557499"/>
                  <a:pt x="196046" y="576020"/>
                </a:cubicBezTo>
                <a:cubicBezTo>
                  <a:pt x="176996" y="594541"/>
                  <a:pt x="91800" y="651691"/>
                  <a:pt x="59521" y="683970"/>
                </a:cubicBezTo>
                <a:cubicBezTo>
                  <a:pt x="27242" y="716249"/>
                  <a:pt x="-9800" y="782924"/>
                  <a:pt x="2371" y="769695"/>
                </a:cubicBezTo>
                <a:cubicBezTo>
                  <a:pt x="14542" y="756466"/>
                  <a:pt x="85979" y="700374"/>
                  <a:pt x="132546" y="604595"/>
                </a:cubicBezTo>
                <a:cubicBezTo>
                  <a:pt x="179113" y="508816"/>
                  <a:pt x="272775" y="207720"/>
                  <a:pt x="281771" y="195020"/>
                </a:cubicBezTo>
                <a:cubicBezTo>
                  <a:pt x="290767" y="182320"/>
                  <a:pt x="172763" y="533687"/>
                  <a:pt x="186521" y="528395"/>
                </a:cubicBezTo>
                <a:cubicBezTo>
                  <a:pt x="200279" y="523103"/>
                  <a:pt x="346858" y="191316"/>
                  <a:pt x="364321" y="163270"/>
                </a:cubicBezTo>
                <a:cubicBezTo>
                  <a:pt x="381783" y="135224"/>
                  <a:pt x="274363" y="386578"/>
                  <a:pt x="291296" y="360120"/>
                </a:cubicBezTo>
                <a:cubicBezTo>
                  <a:pt x="308229" y="333662"/>
                  <a:pt x="446871" y="39445"/>
                  <a:pt x="465921" y="4520"/>
                </a:cubicBezTo>
                <a:cubicBezTo>
                  <a:pt x="484971" y="-30405"/>
                  <a:pt x="388134" y="148453"/>
                  <a:pt x="405596" y="150570"/>
                </a:cubicBezTo>
                <a:cubicBezTo>
                  <a:pt x="423058" y="152687"/>
                  <a:pt x="575988" y="-5005"/>
                  <a:pt x="561171" y="140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6889D111-A294-368C-6D83-D348A7311A16}"/>
              </a:ext>
            </a:extLst>
          </p:cNvPr>
          <p:cNvSpPr/>
          <p:nvPr/>
        </p:nvSpPr>
        <p:spPr>
          <a:xfrm>
            <a:off x="5403665" y="8445493"/>
            <a:ext cx="804151" cy="584024"/>
          </a:xfrm>
          <a:custGeom>
            <a:avLst/>
            <a:gdLst>
              <a:gd name="connsiteX0" fmla="*/ 54160 w 804151"/>
              <a:gd name="connsiteY0" fmla="*/ 288932 h 584024"/>
              <a:gd name="connsiteX1" fmla="*/ 241485 w 804151"/>
              <a:gd name="connsiteY1" fmla="*/ 187332 h 584024"/>
              <a:gd name="connsiteX2" fmla="*/ 489135 w 804151"/>
              <a:gd name="connsiteY2" fmla="*/ 168282 h 584024"/>
              <a:gd name="connsiteX3" fmla="*/ 327210 w 804151"/>
              <a:gd name="connsiteY3" fmla="*/ 200032 h 584024"/>
              <a:gd name="connsiteX4" fmla="*/ 473260 w 804151"/>
              <a:gd name="connsiteY4" fmla="*/ 190507 h 584024"/>
              <a:gd name="connsiteX5" fmla="*/ 622485 w 804151"/>
              <a:gd name="connsiteY5" fmla="*/ 165107 h 584024"/>
              <a:gd name="connsiteX6" fmla="*/ 657410 w 804151"/>
              <a:gd name="connsiteY6" fmla="*/ 146057 h 584024"/>
              <a:gd name="connsiteX7" fmla="*/ 635185 w 804151"/>
              <a:gd name="connsiteY7" fmla="*/ 123832 h 584024"/>
              <a:gd name="connsiteX8" fmla="*/ 803460 w 804151"/>
              <a:gd name="connsiteY8" fmla="*/ 244482 h 584024"/>
              <a:gd name="connsiteX9" fmla="*/ 692335 w 804151"/>
              <a:gd name="connsiteY9" fmla="*/ 222257 h 584024"/>
              <a:gd name="connsiteX10" fmla="*/ 628835 w 804151"/>
              <a:gd name="connsiteY10" fmla="*/ 279407 h 584024"/>
              <a:gd name="connsiteX11" fmla="*/ 708210 w 804151"/>
              <a:gd name="connsiteY11" fmla="*/ 301632 h 584024"/>
              <a:gd name="connsiteX12" fmla="*/ 387535 w 804151"/>
              <a:gd name="connsiteY12" fmla="*/ 485782 h 584024"/>
              <a:gd name="connsiteX13" fmla="*/ 114485 w 804151"/>
              <a:gd name="connsiteY13" fmla="*/ 577857 h 584024"/>
              <a:gd name="connsiteX14" fmla="*/ 714560 w 804151"/>
              <a:gd name="connsiteY14" fmla="*/ 317507 h 584024"/>
              <a:gd name="connsiteX15" fmla="*/ 587560 w 804151"/>
              <a:gd name="connsiteY15" fmla="*/ 298457 h 584024"/>
              <a:gd name="connsiteX16" fmla="*/ 609785 w 804151"/>
              <a:gd name="connsiteY16" fmla="*/ 269882 h 584024"/>
              <a:gd name="connsiteX17" fmla="*/ 666935 w 804151"/>
              <a:gd name="connsiteY17" fmla="*/ 219082 h 584024"/>
              <a:gd name="connsiteX18" fmla="*/ 444685 w 804151"/>
              <a:gd name="connsiteY18" fmla="*/ 187332 h 584024"/>
              <a:gd name="connsiteX19" fmla="*/ 416110 w 804151"/>
              <a:gd name="connsiteY19" fmla="*/ 76207 h 584024"/>
              <a:gd name="connsiteX20" fmla="*/ 409760 w 804151"/>
              <a:gd name="connsiteY20" fmla="*/ 66682 h 584024"/>
              <a:gd name="connsiteX21" fmla="*/ 285935 w 804151"/>
              <a:gd name="connsiteY21" fmla="*/ 165107 h 584024"/>
              <a:gd name="connsiteX22" fmla="*/ 117660 w 804151"/>
              <a:gd name="connsiteY22" fmla="*/ 142882 h 584024"/>
              <a:gd name="connsiteX23" fmla="*/ 114485 w 804151"/>
              <a:gd name="connsiteY23" fmla="*/ 7 h 584024"/>
              <a:gd name="connsiteX24" fmla="*/ 104960 w 804151"/>
              <a:gd name="connsiteY24" fmla="*/ 136532 h 584024"/>
              <a:gd name="connsiteX25" fmla="*/ 127185 w 804151"/>
              <a:gd name="connsiteY25" fmla="*/ 168282 h 584024"/>
              <a:gd name="connsiteX26" fmla="*/ 6535 w 804151"/>
              <a:gd name="connsiteY26" fmla="*/ 187332 h 584024"/>
              <a:gd name="connsiteX27" fmla="*/ 31935 w 804151"/>
              <a:gd name="connsiteY27" fmla="*/ 177807 h 584024"/>
              <a:gd name="connsiteX28" fmla="*/ 165285 w 804151"/>
              <a:gd name="connsiteY28" fmla="*/ 171457 h 584024"/>
              <a:gd name="connsiteX29" fmla="*/ 54160 w 804151"/>
              <a:gd name="connsiteY29" fmla="*/ 288932 h 58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04151" h="584024">
                <a:moveTo>
                  <a:pt x="54160" y="288932"/>
                </a:moveTo>
                <a:cubicBezTo>
                  <a:pt x="66860" y="291578"/>
                  <a:pt x="168989" y="207440"/>
                  <a:pt x="241485" y="187332"/>
                </a:cubicBezTo>
                <a:cubicBezTo>
                  <a:pt x="313981" y="167224"/>
                  <a:pt x="474848" y="166165"/>
                  <a:pt x="489135" y="168282"/>
                </a:cubicBezTo>
                <a:cubicBezTo>
                  <a:pt x="503423" y="170399"/>
                  <a:pt x="329856" y="196328"/>
                  <a:pt x="327210" y="200032"/>
                </a:cubicBezTo>
                <a:cubicBezTo>
                  <a:pt x="324564" y="203736"/>
                  <a:pt x="424048" y="196328"/>
                  <a:pt x="473260" y="190507"/>
                </a:cubicBezTo>
                <a:cubicBezTo>
                  <a:pt x="522472" y="184686"/>
                  <a:pt x="591793" y="172515"/>
                  <a:pt x="622485" y="165107"/>
                </a:cubicBezTo>
                <a:cubicBezTo>
                  <a:pt x="653177" y="157699"/>
                  <a:pt x="655293" y="152936"/>
                  <a:pt x="657410" y="146057"/>
                </a:cubicBezTo>
                <a:cubicBezTo>
                  <a:pt x="659527" y="139178"/>
                  <a:pt x="610843" y="107428"/>
                  <a:pt x="635185" y="123832"/>
                </a:cubicBezTo>
                <a:cubicBezTo>
                  <a:pt x="659527" y="140236"/>
                  <a:pt x="793935" y="228078"/>
                  <a:pt x="803460" y="244482"/>
                </a:cubicBezTo>
                <a:cubicBezTo>
                  <a:pt x="812985" y="260886"/>
                  <a:pt x="721439" y="216436"/>
                  <a:pt x="692335" y="222257"/>
                </a:cubicBezTo>
                <a:cubicBezTo>
                  <a:pt x="663231" y="228078"/>
                  <a:pt x="626189" y="266178"/>
                  <a:pt x="628835" y="279407"/>
                </a:cubicBezTo>
                <a:cubicBezTo>
                  <a:pt x="631481" y="292636"/>
                  <a:pt x="748427" y="267236"/>
                  <a:pt x="708210" y="301632"/>
                </a:cubicBezTo>
                <a:cubicBezTo>
                  <a:pt x="667993" y="336028"/>
                  <a:pt x="486489" y="439744"/>
                  <a:pt x="387535" y="485782"/>
                </a:cubicBezTo>
                <a:cubicBezTo>
                  <a:pt x="288581" y="531820"/>
                  <a:pt x="59981" y="605903"/>
                  <a:pt x="114485" y="577857"/>
                </a:cubicBezTo>
                <a:cubicBezTo>
                  <a:pt x="168989" y="549811"/>
                  <a:pt x="635714" y="364074"/>
                  <a:pt x="714560" y="317507"/>
                </a:cubicBezTo>
                <a:cubicBezTo>
                  <a:pt x="793406" y="270940"/>
                  <a:pt x="605022" y="306394"/>
                  <a:pt x="587560" y="298457"/>
                </a:cubicBezTo>
                <a:cubicBezTo>
                  <a:pt x="570098" y="290520"/>
                  <a:pt x="596556" y="283111"/>
                  <a:pt x="609785" y="269882"/>
                </a:cubicBezTo>
                <a:cubicBezTo>
                  <a:pt x="623014" y="256653"/>
                  <a:pt x="694452" y="232840"/>
                  <a:pt x="666935" y="219082"/>
                </a:cubicBezTo>
                <a:cubicBezTo>
                  <a:pt x="639418" y="205324"/>
                  <a:pt x="486489" y="211144"/>
                  <a:pt x="444685" y="187332"/>
                </a:cubicBezTo>
                <a:cubicBezTo>
                  <a:pt x="402881" y="163519"/>
                  <a:pt x="421931" y="96315"/>
                  <a:pt x="416110" y="76207"/>
                </a:cubicBezTo>
                <a:cubicBezTo>
                  <a:pt x="410289" y="56099"/>
                  <a:pt x="431456" y="51865"/>
                  <a:pt x="409760" y="66682"/>
                </a:cubicBezTo>
                <a:cubicBezTo>
                  <a:pt x="388064" y="81499"/>
                  <a:pt x="334618" y="152407"/>
                  <a:pt x="285935" y="165107"/>
                </a:cubicBezTo>
                <a:cubicBezTo>
                  <a:pt x="237252" y="177807"/>
                  <a:pt x="146235" y="170399"/>
                  <a:pt x="117660" y="142882"/>
                </a:cubicBezTo>
                <a:cubicBezTo>
                  <a:pt x="89085" y="115365"/>
                  <a:pt x="116602" y="1065"/>
                  <a:pt x="114485" y="7"/>
                </a:cubicBezTo>
                <a:cubicBezTo>
                  <a:pt x="112368" y="-1051"/>
                  <a:pt x="102843" y="108486"/>
                  <a:pt x="104960" y="136532"/>
                </a:cubicBezTo>
                <a:cubicBezTo>
                  <a:pt x="107077" y="164578"/>
                  <a:pt x="143589" y="159815"/>
                  <a:pt x="127185" y="168282"/>
                </a:cubicBezTo>
                <a:cubicBezTo>
                  <a:pt x="110781" y="176749"/>
                  <a:pt x="22410" y="185744"/>
                  <a:pt x="6535" y="187332"/>
                </a:cubicBezTo>
                <a:cubicBezTo>
                  <a:pt x="-9340" y="188919"/>
                  <a:pt x="5477" y="180453"/>
                  <a:pt x="31935" y="177807"/>
                </a:cubicBezTo>
                <a:cubicBezTo>
                  <a:pt x="58393" y="175161"/>
                  <a:pt x="163698" y="152407"/>
                  <a:pt x="165285" y="171457"/>
                </a:cubicBezTo>
                <a:cubicBezTo>
                  <a:pt x="166872" y="190507"/>
                  <a:pt x="41460" y="286286"/>
                  <a:pt x="54160" y="2889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C1311A11-0050-369B-BEB0-1C8F4413E48A}"/>
              </a:ext>
            </a:extLst>
          </p:cNvPr>
          <p:cNvSpPr/>
          <p:nvPr/>
        </p:nvSpPr>
        <p:spPr>
          <a:xfrm>
            <a:off x="5464150" y="9073558"/>
            <a:ext cx="12725" cy="316521"/>
          </a:xfrm>
          <a:custGeom>
            <a:avLst/>
            <a:gdLst>
              <a:gd name="connsiteX0" fmla="*/ 25 w 12725"/>
              <a:gd name="connsiteY0" fmla="*/ 592 h 316521"/>
              <a:gd name="connsiteX1" fmla="*/ 9550 w 12725"/>
              <a:gd name="connsiteY1" fmla="*/ 305392 h 316521"/>
              <a:gd name="connsiteX2" fmla="*/ 12725 w 12725"/>
              <a:gd name="connsiteY2" fmla="*/ 229192 h 316521"/>
              <a:gd name="connsiteX3" fmla="*/ 25 w 12725"/>
              <a:gd name="connsiteY3" fmla="*/ 592 h 3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5" h="316521">
                <a:moveTo>
                  <a:pt x="25" y="592"/>
                </a:moveTo>
                <a:cubicBezTo>
                  <a:pt x="-504" y="13292"/>
                  <a:pt x="7433" y="267292"/>
                  <a:pt x="9550" y="305392"/>
                </a:cubicBezTo>
                <a:cubicBezTo>
                  <a:pt x="11667" y="343492"/>
                  <a:pt x="12725" y="275229"/>
                  <a:pt x="12725" y="229192"/>
                </a:cubicBezTo>
                <a:cubicBezTo>
                  <a:pt x="12725" y="183155"/>
                  <a:pt x="554" y="-12108"/>
                  <a:pt x="25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58085CDA-102F-2B4D-6F4C-6D4B609C5A26}"/>
              </a:ext>
            </a:extLst>
          </p:cNvPr>
          <p:cNvSpPr/>
          <p:nvPr/>
        </p:nvSpPr>
        <p:spPr>
          <a:xfrm>
            <a:off x="4949825" y="9328108"/>
            <a:ext cx="762335" cy="1250992"/>
          </a:xfrm>
          <a:custGeom>
            <a:avLst/>
            <a:gdLst>
              <a:gd name="connsiteX0" fmla="*/ 657225 w 762335"/>
              <a:gd name="connsiteY0" fmla="*/ 42 h 1250992"/>
              <a:gd name="connsiteX1" fmla="*/ 609600 w 762335"/>
              <a:gd name="connsiteY1" fmla="*/ 257217 h 1250992"/>
              <a:gd name="connsiteX2" fmla="*/ 638175 w 762335"/>
              <a:gd name="connsiteY2" fmla="*/ 200067 h 1250992"/>
              <a:gd name="connsiteX3" fmla="*/ 523875 w 762335"/>
              <a:gd name="connsiteY3" fmla="*/ 346117 h 1250992"/>
              <a:gd name="connsiteX4" fmla="*/ 539750 w 762335"/>
              <a:gd name="connsiteY4" fmla="*/ 298492 h 1250992"/>
              <a:gd name="connsiteX5" fmla="*/ 495300 w 762335"/>
              <a:gd name="connsiteY5" fmla="*/ 447717 h 1250992"/>
              <a:gd name="connsiteX6" fmla="*/ 463550 w 762335"/>
              <a:gd name="connsiteY6" fmla="*/ 520742 h 1250992"/>
              <a:gd name="connsiteX7" fmla="*/ 482600 w 762335"/>
              <a:gd name="connsiteY7" fmla="*/ 447717 h 1250992"/>
              <a:gd name="connsiteX8" fmla="*/ 339725 w 762335"/>
              <a:gd name="connsiteY8" fmla="*/ 708067 h 1250992"/>
              <a:gd name="connsiteX9" fmla="*/ 361950 w 762335"/>
              <a:gd name="connsiteY9" fmla="*/ 669967 h 1250992"/>
              <a:gd name="connsiteX10" fmla="*/ 0 w 762335"/>
              <a:gd name="connsiteY10" fmla="*/ 1250992 h 1250992"/>
              <a:gd name="connsiteX11" fmla="*/ 577850 w 762335"/>
              <a:gd name="connsiteY11" fmla="*/ 320717 h 1250992"/>
              <a:gd name="connsiteX12" fmla="*/ 758825 w 762335"/>
              <a:gd name="connsiteY12" fmla="*/ 28617 h 1250992"/>
              <a:gd name="connsiteX13" fmla="*/ 698500 w 762335"/>
              <a:gd name="connsiteY13" fmla="*/ 111167 h 1250992"/>
              <a:gd name="connsiteX14" fmla="*/ 711200 w 762335"/>
              <a:gd name="connsiteY14" fmla="*/ 12742 h 1250992"/>
              <a:gd name="connsiteX15" fmla="*/ 641350 w 762335"/>
              <a:gd name="connsiteY15" fmla="*/ 234992 h 1250992"/>
              <a:gd name="connsiteX16" fmla="*/ 657225 w 762335"/>
              <a:gd name="connsiteY16" fmla="*/ 42 h 12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2335" h="1250992">
                <a:moveTo>
                  <a:pt x="657225" y="42"/>
                </a:moveTo>
                <a:cubicBezTo>
                  <a:pt x="651933" y="3746"/>
                  <a:pt x="612775" y="223880"/>
                  <a:pt x="609600" y="257217"/>
                </a:cubicBezTo>
                <a:cubicBezTo>
                  <a:pt x="606425" y="290554"/>
                  <a:pt x="652462" y="185250"/>
                  <a:pt x="638175" y="200067"/>
                </a:cubicBezTo>
                <a:cubicBezTo>
                  <a:pt x="623888" y="214884"/>
                  <a:pt x="540279" y="329713"/>
                  <a:pt x="523875" y="346117"/>
                </a:cubicBezTo>
                <a:cubicBezTo>
                  <a:pt x="507471" y="362521"/>
                  <a:pt x="544512" y="281559"/>
                  <a:pt x="539750" y="298492"/>
                </a:cubicBezTo>
                <a:cubicBezTo>
                  <a:pt x="534988" y="315425"/>
                  <a:pt x="508000" y="410675"/>
                  <a:pt x="495300" y="447717"/>
                </a:cubicBezTo>
                <a:cubicBezTo>
                  <a:pt x="482600" y="484759"/>
                  <a:pt x="465667" y="520742"/>
                  <a:pt x="463550" y="520742"/>
                </a:cubicBezTo>
                <a:cubicBezTo>
                  <a:pt x="461433" y="520742"/>
                  <a:pt x="503237" y="416496"/>
                  <a:pt x="482600" y="447717"/>
                </a:cubicBezTo>
                <a:cubicBezTo>
                  <a:pt x="461963" y="478938"/>
                  <a:pt x="359833" y="671025"/>
                  <a:pt x="339725" y="708067"/>
                </a:cubicBezTo>
                <a:cubicBezTo>
                  <a:pt x="319617" y="745109"/>
                  <a:pt x="361950" y="669967"/>
                  <a:pt x="361950" y="669967"/>
                </a:cubicBezTo>
                <a:lnTo>
                  <a:pt x="0" y="1250992"/>
                </a:lnTo>
                <a:lnTo>
                  <a:pt x="577850" y="320717"/>
                </a:lnTo>
                <a:cubicBezTo>
                  <a:pt x="704321" y="116988"/>
                  <a:pt x="738717" y="63542"/>
                  <a:pt x="758825" y="28617"/>
                </a:cubicBezTo>
                <a:cubicBezTo>
                  <a:pt x="778933" y="-6308"/>
                  <a:pt x="706437" y="113813"/>
                  <a:pt x="698500" y="111167"/>
                </a:cubicBezTo>
                <a:cubicBezTo>
                  <a:pt x="690563" y="108521"/>
                  <a:pt x="720725" y="-7895"/>
                  <a:pt x="711200" y="12742"/>
                </a:cubicBezTo>
                <a:cubicBezTo>
                  <a:pt x="701675" y="33379"/>
                  <a:pt x="650346" y="231288"/>
                  <a:pt x="641350" y="234992"/>
                </a:cubicBezTo>
                <a:cubicBezTo>
                  <a:pt x="632354" y="238696"/>
                  <a:pt x="662517" y="-3662"/>
                  <a:pt x="657225" y="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B480B80B-CD1B-BFD5-033B-96A7ECBF0079}"/>
              </a:ext>
            </a:extLst>
          </p:cNvPr>
          <p:cNvSpPr/>
          <p:nvPr/>
        </p:nvSpPr>
        <p:spPr>
          <a:xfrm>
            <a:off x="4926992" y="9867121"/>
            <a:ext cx="454328" cy="698106"/>
          </a:xfrm>
          <a:custGeom>
            <a:avLst/>
            <a:gdLst>
              <a:gd name="connsiteX0" fmla="*/ 448283 w 454328"/>
              <a:gd name="connsiteY0" fmla="*/ 10304 h 698106"/>
              <a:gd name="connsiteX1" fmla="*/ 3783 w 454328"/>
              <a:gd name="connsiteY1" fmla="*/ 692929 h 698106"/>
              <a:gd name="connsiteX2" fmla="*/ 245083 w 454328"/>
              <a:gd name="connsiteY2" fmla="*/ 308754 h 698106"/>
              <a:gd name="connsiteX3" fmla="*/ 448283 w 454328"/>
              <a:gd name="connsiteY3" fmla="*/ 10304 h 6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328" h="698106">
                <a:moveTo>
                  <a:pt x="448283" y="10304"/>
                </a:moveTo>
                <a:cubicBezTo>
                  <a:pt x="408066" y="74333"/>
                  <a:pt x="37650" y="643187"/>
                  <a:pt x="3783" y="692929"/>
                </a:cubicBezTo>
                <a:cubicBezTo>
                  <a:pt x="-30084" y="742671"/>
                  <a:pt x="172587" y="420408"/>
                  <a:pt x="245083" y="308754"/>
                </a:cubicBezTo>
                <a:cubicBezTo>
                  <a:pt x="317579" y="197100"/>
                  <a:pt x="488500" y="-53725"/>
                  <a:pt x="448283" y="103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111AAEE3-66E7-52DD-6D63-8722905530D7}"/>
              </a:ext>
            </a:extLst>
          </p:cNvPr>
          <p:cNvSpPr/>
          <p:nvPr/>
        </p:nvSpPr>
        <p:spPr>
          <a:xfrm>
            <a:off x="4938908" y="9652384"/>
            <a:ext cx="555155" cy="979765"/>
          </a:xfrm>
          <a:custGeom>
            <a:avLst/>
            <a:gdLst>
              <a:gd name="connsiteX0" fmla="*/ 550667 w 555155"/>
              <a:gd name="connsiteY0" fmla="*/ 9141 h 979765"/>
              <a:gd name="connsiteX1" fmla="*/ 7742 w 555155"/>
              <a:gd name="connsiteY1" fmla="*/ 967991 h 979765"/>
              <a:gd name="connsiteX2" fmla="*/ 252217 w 555155"/>
              <a:gd name="connsiteY2" fmla="*/ 510791 h 979765"/>
              <a:gd name="connsiteX3" fmla="*/ 550667 w 555155"/>
              <a:gd name="connsiteY3" fmla="*/ 9141 h 97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155" h="979765">
                <a:moveTo>
                  <a:pt x="550667" y="9141"/>
                </a:moveTo>
                <a:cubicBezTo>
                  <a:pt x="509921" y="85341"/>
                  <a:pt x="57484" y="884383"/>
                  <a:pt x="7742" y="967991"/>
                </a:cubicBezTo>
                <a:cubicBezTo>
                  <a:pt x="-42000" y="1051599"/>
                  <a:pt x="160671" y="667953"/>
                  <a:pt x="252217" y="510791"/>
                </a:cubicBezTo>
                <a:cubicBezTo>
                  <a:pt x="343763" y="353629"/>
                  <a:pt x="591413" y="-67059"/>
                  <a:pt x="550667" y="9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AF6C4B56-18F2-3488-556C-7A62746C8F1F}"/>
              </a:ext>
            </a:extLst>
          </p:cNvPr>
          <p:cNvSpPr/>
          <p:nvPr/>
        </p:nvSpPr>
        <p:spPr>
          <a:xfrm>
            <a:off x="6918229" y="9213470"/>
            <a:ext cx="33604" cy="1075439"/>
          </a:xfrm>
          <a:custGeom>
            <a:avLst/>
            <a:gdLst>
              <a:gd name="connsiteX0" fmla="*/ 96 w 33604"/>
              <a:gd name="connsiteY0" fmla="*/ 380 h 1075439"/>
              <a:gd name="connsiteX1" fmla="*/ 22321 w 33604"/>
              <a:gd name="connsiteY1" fmla="*/ 1003680 h 1075439"/>
              <a:gd name="connsiteX2" fmla="*/ 31846 w 33604"/>
              <a:gd name="connsiteY2" fmla="*/ 886205 h 1075439"/>
              <a:gd name="connsiteX3" fmla="*/ 96 w 33604"/>
              <a:gd name="connsiteY3" fmla="*/ 380 h 107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4" h="1075439">
                <a:moveTo>
                  <a:pt x="96" y="380"/>
                </a:moveTo>
                <a:cubicBezTo>
                  <a:pt x="-1491" y="19959"/>
                  <a:pt x="17029" y="856043"/>
                  <a:pt x="22321" y="1003680"/>
                </a:cubicBezTo>
                <a:cubicBezTo>
                  <a:pt x="27613" y="1151317"/>
                  <a:pt x="37667" y="1050776"/>
                  <a:pt x="31846" y="886205"/>
                </a:cubicBezTo>
                <a:cubicBezTo>
                  <a:pt x="26025" y="721634"/>
                  <a:pt x="1683" y="-19199"/>
                  <a:pt x="96" y="3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331AF5DB-7A30-22F1-1EB6-20A6ED1B49B4}"/>
              </a:ext>
            </a:extLst>
          </p:cNvPr>
          <p:cNvSpPr/>
          <p:nvPr/>
        </p:nvSpPr>
        <p:spPr>
          <a:xfrm>
            <a:off x="6683309" y="9947151"/>
            <a:ext cx="298189" cy="860769"/>
          </a:xfrm>
          <a:custGeom>
            <a:avLst/>
            <a:gdLst>
              <a:gd name="connsiteX0" fmla="*/ 222316 w 298189"/>
              <a:gd name="connsiteY0" fmla="*/ 124 h 860769"/>
              <a:gd name="connsiteX1" fmla="*/ 225491 w 298189"/>
              <a:gd name="connsiteY1" fmla="*/ 231899 h 860769"/>
              <a:gd name="connsiteX2" fmla="*/ 114366 w 298189"/>
              <a:gd name="connsiteY2" fmla="*/ 482724 h 860769"/>
              <a:gd name="connsiteX3" fmla="*/ 133416 w 298189"/>
              <a:gd name="connsiteY3" fmla="*/ 431924 h 860769"/>
              <a:gd name="connsiteX4" fmla="*/ 50866 w 298189"/>
              <a:gd name="connsiteY4" fmla="*/ 616074 h 860769"/>
              <a:gd name="connsiteX5" fmla="*/ 54041 w 298189"/>
              <a:gd name="connsiteY5" fmla="*/ 698624 h 860769"/>
              <a:gd name="connsiteX6" fmla="*/ 63566 w 298189"/>
              <a:gd name="connsiteY6" fmla="*/ 571624 h 860769"/>
              <a:gd name="connsiteX7" fmla="*/ 34991 w 298189"/>
              <a:gd name="connsiteY7" fmla="*/ 822449 h 860769"/>
              <a:gd name="connsiteX8" fmla="*/ 31816 w 298189"/>
              <a:gd name="connsiteY8" fmla="*/ 619249 h 860769"/>
              <a:gd name="connsiteX9" fmla="*/ 66 w 298189"/>
              <a:gd name="connsiteY9" fmla="*/ 860549 h 860769"/>
              <a:gd name="connsiteX10" fmla="*/ 41341 w 298189"/>
              <a:gd name="connsiteY10" fmla="*/ 654174 h 860769"/>
              <a:gd name="connsiteX11" fmla="*/ 260416 w 298189"/>
              <a:gd name="connsiteY11" fmla="*/ 250949 h 860769"/>
              <a:gd name="connsiteX12" fmla="*/ 133416 w 298189"/>
              <a:gd name="connsiteY12" fmla="*/ 422399 h 860769"/>
              <a:gd name="connsiteX13" fmla="*/ 295341 w 298189"/>
              <a:gd name="connsiteY13" fmla="*/ 146174 h 860769"/>
              <a:gd name="connsiteX14" fmla="*/ 238191 w 298189"/>
              <a:gd name="connsiteY14" fmla="*/ 222374 h 860769"/>
              <a:gd name="connsiteX15" fmla="*/ 257241 w 298189"/>
              <a:gd name="connsiteY15" fmla="*/ 200149 h 860769"/>
              <a:gd name="connsiteX16" fmla="*/ 222316 w 298189"/>
              <a:gd name="connsiteY16" fmla="*/ 124 h 8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189" h="860769">
                <a:moveTo>
                  <a:pt x="222316" y="124"/>
                </a:moveTo>
                <a:cubicBezTo>
                  <a:pt x="217024" y="5416"/>
                  <a:pt x="243483" y="151466"/>
                  <a:pt x="225491" y="231899"/>
                </a:cubicBezTo>
                <a:cubicBezTo>
                  <a:pt x="207499" y="312332"/>
                  <a:pt x="129712" y="449386"/>
                  <a:pt x="114366" y="482724"/>
                </a:cubicBezTo>
                <a:cubicBezTo>
                  <a:pt x="99020" y="516062"/>
                  <a:pt x="143999" y="409699"/>
                  <a:pt x="133416" y="431924"/>
                </a:cubicBezTo>
                <a:cubicBezTo>
                  <a:pt x="122833" y="454149"/>
                  <a:pt x="64095" y="571624"/>
                  <a:pt x="50866" y="616074"/>
                </a:cubicBezTo>
                <a:cubicBezTo>
                  <a:pt x="37637" y="660524"/>
                  <a:pt x="51924" y="706032"/>
                  <a:pt x="54041" y="698624"/>
                </a:cubicBezTo>
                <a:cubicBezTo>
                  <a:pt x="56158" y="691216"/>
                  <a:pt x="66741" y="550987"/>
                  <a:pt x="63566" y="571624"/>
                </a:cubicBezTo>
                <a:cubicBezTo>
                  <a:pt x="60391" y="592262"/>
                  <a:pt x="40283" y="814512"/>
                  <a:pt x="34991" y="822449"/>
                </a:cubicBezTo>
                <a:cubicBezTo>
                  <a:pt x="29699" y="830386"/>
                  <a:pt x="37637" y="612899"/>
                  <a:pt x="31816" y="619249"/>
                </a:cubicBezTo>
                <a:cubicBezTo>
                  <a:pt x="25995" y="625599"/>
                  <a:pt x="-1522" y="854728"/>
                  <a:pt x="66" y="860549"/>
                </a:cubicBezTo>
                <a:cubicBezTo>
                  <a:pt x="1653" y="866370"/>
                  <a:pt x="-2051" y="755774"/>
                  <a:pt x="41341" y="654174"/>
                </a:cubicBezTo>
                <a:cubicBezTo>
                  <a:pt x="84733" y="552574"/>
                  <a:pt x="245070" y="289578"/>
                  <a:pt x="260416" y="250949"/>
                </a:cubicBezTo>
                <a:cubicBezTo>
                  <a:pt x="275762" y="212320"/>
                  <a:pt x="127595" y="439861"/>
                  <a:pt x="133416" y="422399"/>
                </a:cubicBezTo>
                <a:cubicBezTo>
                  <a:pt x="139237" y="404937"/>
                  <a:pt x="277879" y="179511"/>
                  <a:pt x="295341" y="146174"/>
                </a:cubicBezTo>
                <a:cubicBezTo>
                  <a:pt x="312803" y="112837"/>
                  <a:pt x="244541" y="213378"/>
                  <a:pt x="238191" y="222374"/>
                </a:cubicBezTo>
                <a:cubicBezTo>
                  <a:pt x="231841" y="231370"/>
                  <a:pt x="258828" y="239836"/>
                  <a:pt x="257241" y="200149"/>
                </a:cubicBezTo>
                <a:cubicBezTo>
                  <a:pt x="255654" y="160462"/>
                  <a:pt x="227608" y="-5168"/>
                  <a:pt x="222316" y="1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D9C038D8-F499-38F2-35A2-79FF724942DD}"/>
              </a:ext>
            </a:extLst>
          </p:cNvPr>
          <p:cNvSpPr/>
          <p:nvPr/>
        </p:nvSpPr>
        <p:spPr>
          <a:xfrm>
            <a:off x="7525252" y="6017488"/>
            <a:ext cx="295070" cy="565606"/>
          </a:xfrm>
          <a:custGeom>
            <a:avLst/>
            <a:gdLst>
              <a:gd name="connsiteX0" fmla="*/ 294253 w 295070"/>
              <a:gd name="connsiteY0" fmla="*/ 927 h 565606"/>
              <a:gd name="connsiteX1" fmla="*/ 94748 w 295070"/>
              <a:gd name="connsiteY1" fmla="*/ 244767 h 565606"/>
              <a:gd name="connsiteX2" fmla="*/ 11621 w 295070"/>
              <a:gd name="connsiteY2" fmla="*/ 560650 h 565606"/>
              <a:gd name="connsiteX3" fmla="*/ 116915 w 295070"/>
              <a:gd name="connsiteY3" fmla="*/ 427647 h 565606"/>
              <a:gd name="connsiteX4" fmla="*/ 266544 w 295070"/>
              <a:gd name="connsiteY4" fmla="*/ 289101 h 565606"/>
              <a:gd name="connsiteX5" fmla="*/ 44872 w 295070"/>
              <a:gd name="connsiteY5" fmla="*/ 532941 h 565606"/>
              <a:gd name="connsiteX6" fmla="*/ 33788 w 295070"/>
              <a:gd name="connsiteY6" fmla="*/ 366687 h 565606"/>
              <a:gd name="connsiteX7" fmla="*/ 537 w 295070"/>
              <a:gd name="connsiteY7" fmla="*/ 194890 h 565606"/>
              <a:gd name="connsiteX8" fmla="*/ 17163 w 295070"/>
              <a:gd name="connsiteY8" fmla="*/ 294643 h 565606"/>
              <a:gd name="connsiteX9" fmla="*/ 67039 w 295070"/>
              <a:gd name="connsiteY9" fmla="*/ 167181 h 565606"/>
              <a:gd name="connsiteX10" fmla="*/ 11621 w 295070"/>
              <a:gd name="connsiteY10" fmla="*/ 333436 h 565606"/>
              <a:gd name="connsiteX11" fmla="*/ 294253 w 295070"/>
              <a:gd name="connsiteY11" fmla="*/ 927 h 56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70" h="565606">
                <a:moveTo>
                  <a:pt x="294253" y="927"/>
                </a:moveTo>
                <a:cubicBezTo>
                  <a:pt x="308108" y="-13851"/>
                  <a:pt x="141853" y="151480"/>
                  <a:pt x="94748" y="244767"/>
                </a:cubicBezTo>
                <a:cubicBezTo>
                  <a:pt x="47643" y="338054"/>
                  <a:pt x="7927" y="530170"/>
                  <a:pt x="11621" y="560650"/>
                </a:cubicBezTo>
                <a:cubicBezTo>
                  <a:pt x="15315" y="591130"/>
                  <a:pt x="74428" y="472905"/>
                  <a:pt x="116915" y="427647"/>
                </a:cubicBezTo>
                <a:cubicBezTo>
                  <a:pt x="159402" y="382389"/>
                  <a:pt x="278551" y="271552"/>
                  <a:pt x="266544" y="289101"/>
                </a:cubicBezTo>
                <a:cubicBezTo>
                  <a:pt x="254537" y="306650"/>
                  <a:pt x="83665" y="520010"/>
                  <a:pt x="44872" y="532941"/>
                </a:cubicBezTo>
                <a:cubicBezTo>
                  <a:pt x="6079" y="545872"/>
                  <a:pt x="41177" y="423029"/>
                  <a:pt x="33788" y="366687"/>
                </a:cubicBezTo>
                <a:cubicBezTo>
                  <a:pt x="26399" y="310345"/>
                  <a:pt x="3308" y="206897"/>
                  <a:pt x="537" y="194890"/>
                </a:cubicBezTo>
                <a:cubicBezTo>
                  <a:pt x="-2234" y="182883"/>
                  <a:pt x="6079" y="299261"/>
                  <a:pt x="17163" y="294643"/>
                </a:cubicBezTo>
                <a:cubicBezTo>
                  <a:pt x="28247" y="290025"/>
                  <a:pt x="67963" y="160715"/>
                  <a:pt x="67039" y="167181"/>
                </a:cubicBezTo>
                <a:cubicBezTo>
                  <a:pt x="66115" y="173647"/>
                  <a:pt x="-23477" y="356527"/>
                  <a:pt x="11621" y="333436"/>
                </a:cubicBezTo>
                <a:cubicBezTo>
                  <a:pt x="46719" y="310345"/>
                  <a:pt x="280398" y="15705"/>
                  <a:pt x="294253" y="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B10E959E-8F1C-266A-3CD7-E061BB2078C6}"/>
              </a:ext>
            </a:extLst>
          </p:cNvPr>
          <p:cNvSpPr/>
          <p:nvPr/>
        </p:nvSpPr>
        <p:spPr>
          <a:xfrm>
            <a:off x="7319415" y="6225527"/>
            <a:ext cx="408864" cy="740167"/>
          </a:xfrm>
          <a:custGeom>
            <a:avLst/>
            <a:gdLst>
              <a:gd name="connsiteX0" fmla="*/ 405880 w 408864"/>
              <a:gd name="connsiteY0" fmla="*/ 3477 h 740167"/>
              <a:gd name="connsiteX1" fmla="*/ 1327 w 408864"/>
              <a:gd name="connsiteY1" fmla="*/ 734997 h 740167"/>
              <a:gd name="connsiteX2" fmla="*/ 272876 w 408864"/>
              <a:gd name="connsiteY2" fmla="*/ 335986 h 740167"/>
              <a:gd name="connsiteX3" fmla="*/ 189749 w 408864"/>
              <a:gd name="connsiteY3" fmla="*/ 452364 h 740167"/>
              <a:gd name="connsiteX4" fmla="*/ 405880 w 408864"/>
              <a:gd name="connsiteY4" fmla="*/ 3477 h 7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64" h="740167">
                <a:moveTo>
                  <a:pt x="405880" y="3477"/>
                </a:moveTo>
                <a:cubicBezTo>
                  <a:pt x="374476" y="50583"/>
                  <a:pt x="23494" y="679579"/>
                  <a:pt x="1327" y="734997"/>
                </a:cubicBezTo>
                <a:cubicBezTo>
                  <a:pt x="-20840" y="790415"/>
                  <a:pt x="241472" y="383092"/>
                  <a:pt x="272876" y="335986"/>
                </a:cubicBezTo>
                <a:cubicBezTo>
                  <a:pt x="304280" y="288881"/>
                  <a:pt x="168505" y="502240"/>
                  <a:pt x="189749" y="452364"/>
                </a:cubicBezTo>
                <a:cubicBezTo>
                  <a:pt x="210993" y="402488"/>
                  <a:pt x="437284" y="-43629"/>
                  <a:pt x="405880" y="34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249D51B5-E686-FC56-A110-706E864EAB98}"/>
              </a:ext>
            </a:extLst>
          </p:cNvPr>
          <p:cNvSpPr/>
          <p:nvPr/>
        </p:nvSpPr>
        <p:spPr>
          <a:xfrm>
            <a:off x="7695467" y="6270695"/>
            <a:ext cx="397530" cy="645534"/>
          </a:xfrm>
          <a:custGeom>
            <a:avLst/>
            <a:gdLst>
              <a:gd name="connsiteX0" fmla="*/ 390046 w 397530"/>
              <a:gd name="connsiteY0" fmla="*/ 8185 h 645534"/>
              <a:gd name="connsiteX1" fmla="*/ 2118 w 397530"/>
              <a:gd name="connsiteY1" fmla="*/ 639952 h 645534"/>
              <a:gd name="connsiteX2" fmla="*/ 240417 w 397530"/>
              <a:gd name="connsiteY2" fmla="*/ 301901 h 645534"/>
              <a:gd name="connsiteX3" fmla="*/ 390046 w 397530"/>
              <a:gd name="connsiteY3" fmla="*/ 8185 h 6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30" h="645534">
                <a:moveTo>
                  <a:pt x="390046" y="8185"/>
                </a:moveTo>
                <a:cubicBezTo>
                  <a:pt x="350329" y="64527"/>
                  <a:pt x="27056" y="590999"/>
                  <a:pt x="2118" y="639952"/>
                </a:cubicBezTo>
                <a:cubicBezTo>
                  <a:pt x="-22820" y="688905"/>
                  <a:pt x="179457" y="402577"/>
                  <a:pt x="240417" y="301901"/>
                </a:cubicBezTo>
                <a:cubicBezTo>
                  <a:pt x="301377" y="201225"/>
                  <a:pt x="429763" y="-48157"/>
                  <a:pt x="390046" y="8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A69DB09E-0D99-5CFF-D77B-3874EC1D9127}"/>
              </a:ext>
            </a:extLst>
          </p:cNvPr>
          <p:cNvSpPr/>
          <p:nvPr/>
        </p:nvSpPr>
        <p:spPr>
          <a:xfrm>
            <a:off x="7321428" y="6206802"/>
            <a:ext cx="780939" cy="1282463"/>
          </a:xfrm>
          <a:custGeom>
            <a:avLst/>
            <a:gdLst>
              <a:gd name="connsiteX0" fmla="*/ 780710 w 780939"/>
              <a:gd name="connsiteY0" fmla="*/ 34 h 1282463"/>
              <a:gd name="connsiteX1" fmla="*/ 542412 w 780939"/>
              <a:gd name="connsiteY1" fmla="*/ 559758 h 1282463"/>
              <a:gd name="connsiteX2" fmla="*/ 564579 w 780939"/>
              <a:gd name="connsiteY2" fmla="*/ 532049 h 1282463"/>
              <a:gd name="connsiteX3" fmla="*/ 65816 w 780939"/>
              <a:gd name="connsiteY3" fmla="*/ 1119482 h 1282463"/>
              <a:gd name="connsiteX4" fmla="*/ 137859 w 780939"/>
              <a:gd name="connsiteY4" fmla="*/ 1047438 h 1282463"/>
              <a:gd name="connsiteX5" fmla="*/ 4856 w 780939"/>
              <a:gd name="connsiteY5" fmla="*/ 1274653 h 1282463"/>
              <a:gd name="connsiteX6" fmla="*/ 342907 w 780939"/>
              <a:gd name="connsiteY6" fmla="*/ 714929 h 1282463"/>
              <a:gd name="connsiteX7" fmla="*/ 293030 w 780939"/>
              <a:gd name="connsiteY7" fmla="*/ 836849 h 1282463"/>
              <a:gd name="connsiteX8" fmla="*/ 619997 w 780939"/>
              <a:gd name="connsiteY8" fmla="*/ 482173 h 1282463"/>
              <a:gd name="connsiteX9" fmla="*/ 586747 w 780939"/>
              <a:gd name="connsiteY9" fmla="*/ 532049 h 1282463"/>
              <a:gd name="connsiteX10" fmla="*/ 780710 w 780939"/>
              <a:gd name="connsiteY10" fmla="*/ 34 h 128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939" h="1282463">
                <a:moveTo>
                  <a:pt x="780710" y="34"/>
                </a:moveTo>
                <a:cubicBezTo>
                  <a:pt x="773321" y="4652"/>
                  <a:pt x="578434" y="471089"/>
                  <a:pt x="542412" y="559758"/>
                </a:cubicBezTo>
                <a:cubicBezTo>
                  <a:pt x="506390" y="648427"/>
                  <a:pt x="564579" y="532049"/>
                  <a:pt x="564579" y="532049"/>
                </a:cubicBezTo>
                <a:lnTo>
                  <a:pt x="65816" y="1119482"/>
                </a:lnTo>
                <a:cubicBezTo>
                  <a:pt x="-5304" y="1205380"/>
                  <a:pt x="148019" y="1021576"/>
                  <a:pt x="137859" y="1047438"/>
                </a:cubicBezTo>
                <a:cubicBezTo>
                  <a:pt x="127699" y="1073300"/>
                  <a:pt x="-29319" y="1330071"/>
                  <a:pt x="4856" y="1274653"/>
                </a:cubicBezTo>
                <a:cubicBezTo>
                  <a:pt x="39031" y="1219235"/>
                  <a:pt x="294878" y="787896"/>
                  <a:pt x="342907" y="714929"/>
                </a:cubicBezTo>
                <a:cubicBezTo>
                  <a:pt x="390936" y="641962"/>
                  <a:pt x="246848" y="875642"/>
                  <a:pt x="293030" y="836849"/>
                </a:cubicBezTo>
                <a:cubicBezTo>
                  <a:pt x="339212" y="798056"/>
                  <a:pt x="571044" y="532973"/>
                  <a:pt x="619997" y="482173"/>
                </a:cubicBezTo>
                <a:cubicBezTo>
                  <a:pt x="668950" y="431373"/>
                  <a:pt x="559038" y="609635"/>
                  <a:pt x="586747" y="532049"/>
                </a:cubicBezTo>
                <a:cubicBezTo>
                  <a:pt x="614456" y="454464"/>
                  <a:pt x="788099" y="-4584"/>
                  <a:pt x="780710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5DD17664-4976-C0B7-15B9-C7D79F5BACFF}"/>
              </a:ext>
            </a:extLst>
          </p:cNvPr>
          <p:cNvSpPr/>
          <p:nvPr/>
        </p:nvSpPr>
        <p:spPr>
          <a:xfrm>
            <a:off x="7020944" y="7110267"/>
            <a:ext cx="704378" cy="700910"/>
          </a:xfrm>
          <a:custGeom>
            <a:avLst/>
            <a:gdLst>
              <a:gd name="connsiteX0" fmla="*/ 648932 w 704378"/>
              <a:gd name="connsiteY0" fmla="*/ 5428 h 700910"/>
              <a:gd name="connsiteX1" fmla="*/ 17165 w 704378"/>
              <a:gd name="connsiteY1" fmla="*/ 675988 h 700910"/>
              <a:gd name="connsiteX2" fmla="*/ 205587 w 704378"/>
              <a:gd name="connsiteY2" fmla="*/ 542984 h 700910"/>
              <a:gd name="connsiteX3" fmla="*/ 488220 w 704378"/>
              <a:gd name="connsiteY3" fmla="*/ 404438 h 700910"/>
              <a:gd name="connsiteX4" fmla="*/ 443885 w 704378"/>
              <a:gd name="connsiteY4" fmla="*/ 454315 h 700910"/>
              <a:gd name="connsiteX5" fmla="*/ 704351 w 704378"/>
              <a:gd name="connsiteY5" fmla="*/ 99638 h 700910"/>
              <a:gd name="connsiteX6" fmla="*/ 460511 w 704378"/>
              <a:gd name="connsiteY6" fmla="*/ 393355 h 700910"/>
              <a:gd name="connsiteX7" fmla="*/ 466052 w 704378"/>
              <a:gd name="connsiteY7" fmla="*/ 315769 h 700910"/>
              <a:gd name="connsiteX8" fmla="*/ 626765 w 704378"/>
              <a:gd name="connsiteY8" fmla="*/ 143973 h 700910"/>
              <a:gd name="connsiteX9" fmla="*/ 382925 w 704378"/>
              <a:gd name="connsiteY9" fmla="*/ 443231 h 700910"/>
              <a:gd name="connsiteX10" fmla="*/ 83667 w 704378"/>
              <a:gd name="connsiteY10" fmla="*/ 581777 h 700910"/>
              <a:gd name="connsiteX11" fmla="*/ 327507 w 704378"/>
              <a:gd name="connsiteY11" fmla="*/ 188308 h 700910"/>
              <a:gd name="connsiteX12" fmla="*/ 105834 w 704378"/>
              <a:gd name="connsiteY12" fmla="*/ 559609 h 700910"/>
              <a:gd name="connsiteX13" fmla="*/ 515929 w 704378"/>
              <a:gd name="connsiteY13" fmla="*/ 44220 h 700910"/>
              <a:gd name="connsiteX14" fmla="*/ 288714 w 704378"/>
              <a:gd name="connsiteY14" fmla="*/ 343478 h 700910"/>
              <a:gd name="connsiteX15" fmla="*/ 648932 w 704378"/>
              <a:gd name="connsiteY15" fmla="*/ 5428 h 70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4378" h="700910">
                <a:moveTo>
                  <a:pt x="648932" y="5428"/>
                </a:moveTo>
                <a:cubicBezTo>
                  <a:pt x="603674" y="60846"/>
                  <a:pt x="91056" y="586395"/>
                  <a:pt x="17165" y="675988"/>
                </a:cubicBezTo>
                <a:cubicBezTo>
                  <a:pt x="-56726" y="765581"/>
                  <a:pt x="127078" y="588242"/>
                  <a:pt x="205587" y="542984"/>
                </a:cubicBezTo>
                <a:cubicBezTo>
                  <a:pt x="284096" y="497726"/>
                  <a:pt x="448504" y="419216"/>
                  <a:pt x="488220" y="404438"/>
                </a:cubicBezTo>
                <a:cubicBezTo>
                  <a:pt x="527936" y="389660"/>
                  <a:pt x="407863" y="505115"/>
                  <a:pt x="443885" y="454315"/>
                </a:cubicBezTo>
                <a:cubicBezTo>
                  <a:pt x="479907" y="403515"/>
                  <a:pt x="701580" y="109798"/>
                  <a:pt x="704351" y="99638"/>
                </a:cubicBezTo>
                <a:cubicBezTo>
                  <a:pt x="707122" y="89478"/>
                  <a:pt x="500227" y="357333"/>
                  <a:pt x="460511" y="393355"/>
                </a:cubicBezTo>
                <a:cubicBezTo>
                  <a:pt x="420795" y="429377"/>
                  <a:pt x="438343" y="357333"/>
                  <a:pt x="466052" y="315769"/>
                </a:cubicBezTo>
                <a:cubicBezTo>
                  <a:pt x="493761" y="274205"/>
                  <a:pt x="640619" y="122729"/>
                  <a:pt x="626765" y="143973"/>
                </a:cubicBezTo>
                <a:cubicBezTo>
                  <a:pt x="612910" y="165217"/>
                  <a:pt x="473441" y="370264"/>
                  <a:pt x="382925" y="443231"/>
                </a:cubicBezTo>
                <a:cubicBezTo>
                  <a:pt x="292409" y="516198"/>
                  <a:pt x="92903" y="624264"/>
                  <a:pt x="83667" y="581777"/>
                </a:cubicBezTo>
                <a:cubicBezTo>
                  <a:pt x="74431" y="539290"/>
                  <a:pt x="323813" y="192003"/>
                  <a:pt x="327507" y="188308"/>
                </a:cubicBezTo>
                <a:cubicBezTo>
                  <a:pt x="331201" y="184613"/>
                  <a:pt x="74430" y="583624"/>
                  <a:pt x="105834" y="559609"/>
                </a:cubicBezTo>
                <a:cubicBezTo>
                  <a:pt x="137238" y="535594"/>
                  <a:pt x="485449" y="80242"/>
                  <a:pt x="515929" y="44220"/>
                </a:cubicBezTo>
                <a:cubicBezTo>
                  <a:pt x="546409" y="8198"/>
                  <a:pt x="263776" y="349943"/>
                  <a:pt x="288714" y="343478"/>
                </a:cubicBezTo>
                <a:cubicBezTo>
                  <a:pt x="313652" y="337013"/>
                  <a:pt x="694190" y="-49990"/>
                  <a:pt x="648932" y="54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3A51AC11-9344-B602-DE79-370C70E1AB59}"/>
              </a:ext>
            </a:extLst>
          </p:cNvPr>
          <p:cNvSpPr/>
          <p:nvPr/>
        </p:nvSpPr>
        <p:spPr>
          <a:xfrm>
            <a:off x="7651554" y="6186531"/>
            <a:ext cx="524520" cy="1296758"/>
          </a:xfrm>
          <a:custGeom>
            <a:avLst/>
            <a:gdLst>
              <a:gd name="connsiteX0" fmla="*/ 522628 w 524520"/>
              <a:gd name="connsiteY0" fmla="*/ 3680 h 1296758"/>
              <a:gd name="connsiteX1" fmla="*/ 29406 w 524520"/>
              <a:gd name="connsiteY1" fmla="*/ 1233964 h 1296758"/>
              <a:gd name="connsiteX2" fmla="*/ 95908 w 524520"/>
              <a:gd name="connsiteY2" fmla="*/ 1062167 h 1296758"/>
              <a:gd name="connsiteX3" fmla="*/ 422875 w 524520"/>
              <a:gd name="connsiteY3" fmla="*/ 585571 h 1296758"/>
              <a:gd name="connsiteX4" fmla="*/ 206744 w 524520"/>
              <a:gd name="connsiteY4" fmla="*/ 846036 h 1296758"/>
              <a:gd name="connsiteX5" fmla="*/ 522628 w 524520"/>
              <a:gd name="connsiteY5" fmla="*/ 3680 h 12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520" h="1296758">
                <a:moveTo>
                  <a:pt x="522628" y="3680"/>
                </a:moveTo>
                <a:cubicBezTo>
                  <a:pt x="493072" y="68335"/>
                  <a:pt x="100526" y="1057550"/>
                  <a:pt x="29406" y="1233964"/>
                </a:cubicBezTo>
                <a:cubicBezTo>
                  <a:pt x="-41714" y="1410379"/>
                  <a:pt x="30330" y="1170233"/>
                  <a:pt x="95908" y="1062167"/>
                </a:cubicBezTo>
                <a:cubicBezTo>
                  <a:pt x="161486" y="954101"/>
                  <a:pt x="404402" y="621593"/>
                  <a:pt x="422875" y="585571"/>
                </a:cubicBezTo>
                <a:cubicBezTo>
                  <a:pt x="441348" y="549549"/>
                  <a:pt x="187348" y="945789"/>
                  <a:pt x="206744" y="846036"/>
                </a:cubicBezTo>
                <a:cubicBezTo>
                  <a:pt x="226140" y="746283"/>
                  <a:pt x="552184" y="-60975"/>
                  <a:pt x="522628" y="36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12833FAA-ADB7-1328-2AC3-E74110ECBF13}"/>
              </a:ext>
            </a:extLst>
          </p:cNvPr>
          <p:cNvSpPr/>
          <p:nvPr/>
        </p:nvSpPr>
        <p:spPr>
          <a:xfrm>
            <a:off x="7364181" y="7325704"/>
            <a:ext cx="394461" cy="544288"/>
          </a:xfrm>
          <a:custGeom>
            <a:avLst/>
            <a:gdLst>
              <a:gd name="connsiteX0" fmla="*/ 394364 w 394461"/>
              <a:gd name="connsiteY0" fmla="*/ 6121 h 544288"/>
              <a:gd name="connsiteX1" fmla="*/ 117274 w 394461"/>
              <a:gd name="connsiteY1" fmla="*/ 310921 h 544288"/>
              <a:gd name="connsiteX2" fmla="*/ 895 w 394461"/>
              <a:gd name="connsiteY2" fmla="*/ 543678 h 544288"/>
              <a:gd name="connsiteX3" fmla="*/ 67397 w 394461"/>
              <a:gd name="connsiteY3" fmla="*/ 371881 h 544288"/>
              <a:gd name="connsiteX4" fmla="*/ 139441 w 394461"/>
              <a:gd name="connsiteY4" fmla="*/ 166834 h 544288"/>
              <a:gd name="connsiteX5" fmla="*/ 78481 w 394461"/>
              <a:gd name="connsiteY5" fmla="*/ 349714 h 544288"/>
              <a:gd name="connsiteX6" fmla="*/ 250277 w 394461"/>
              <a:gd name="connsiteY6" fmla="*/ 580 h 544288"/>
              <a:gd name="connsiteX7" fmla="*/ 150524 w 394461"/>
              <a:gd name="connsiteY7" fmla="*/ 261045 h 544288"/>
              <a:gd name="connsiteX8" fmla="*/ 394364 w 394461"/>
              <a:gd name="connsiteY8" fmla="*/ 6121 h 5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461" h="544288">
                <a:moveTo>
                  <a:pt x="394364" y="6121"/>
                </a:moveTo>
                <a:cubicBezTo>
                  <a:pt x="388822" y="14434"/>
                  <a:pt x="182852" y="221328"/>
                  <a:pt x="117274" y="310921"/>
                </a:cubicBezTo>
                <a:cubicBezTo>
                  <a:pt x="51696" y="400514"/>
                  <a:pt x="9208" y="533518"/>
                  <a:pt x="895" y="543678"/>
                </a:cubicBezTo>
                <a:cubicBezTo>
                  <a:pt x="-7418" y="553838"/>
                  <a:pt x="44306" y="434688"/>
                  <a:pt x="67397" y="371881"/>
                </a:cubicBezTo>
                <a:cubicBezTo>
                  <a:pt x="90488" y="309074"/>
                  <a:pt x="137594" y="170528"/>
                  <a:pt x="139441" y="166834"/>
                </a:cubicBezTo>
                <a:cubicBezTo>
                  <a:pt x="141288" y="163140"/>
                  <a:pt x="60008" y="377423"/>
                  <a:pt x="78481" y="349714"/>
                </a:cubicBezTo>
                <a:cubicBezTo>
                  <a:pt x="96954" y="322005"/>
                  <a:pt x="238270" y="15358"/>
                  <a:pt x="250277" y="580"/>
                </a:cubicBezTo>
                <a:cubicBezTo>
                  <a:pt x="262284" y="-14198"/>
                  <a:pt x="132975" y="258274"/>
                  <a:pt x="150524" y="261045"/>
                </a:cubicBezTo>
                <a:cubicBezTo>
                  <a:pt x="168073" y="263816"/>
                  <a:pt x="399906" y="-2192"/>
                  <a:pt x="394364" y="61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959360D0-1271-4740-0C31-3BF28F80D555}"/>
              </a:ext>
            </a:extLst>
          </p:cNvPr>
          <p:cNvSpPr/>
          <p:nvPr/>
        </p:nvSpPr>
        <p:spPr>
          <a:xfrm>
            <a:off x="7099057" y="7552735"/>
            <a:ext cx="383341" cy="971284"/>
          </a:xfrm>
          <a:custGeom>
            <a:avLst/>
            <a:gdLst>
              <a:gd name="connsiteX0" fmla="*/ 177350 w 383341"/>
              <a:gd name="connsiteY0" fmla="*/ 189185 h 971284"/>
              <a:gd name="connsiteX1" fmla="*/ 11096 w 383341"/>
              <a:gd name="connsiteY1" fmla="*/ 665781 h 971284"/>
              <a:gd name="connsiteX2" fmla="*/ 49888 w 383341"/>
              <a:gd name="connsiteY2" fmla="*/ 571570 h 971284"/>
              <a:gd name="connsiteX3" fmla="*/ 12 w 383341"/>
              <a:gd name="connsiteY3" fmla="*/ 970581 h 971284"/>
              <a:gd name="connsiteX4" fmla="*/ 55430 w 383341"/>
              <a:gd name="connsiteY4" fmla="*/ 660240 h 971284"/>
              <a:gd name="connsiteX5" fmla="*/ 243852 w 383341"/>
              <a:gd name="connsiteY5" fmla="*/ 349898 h 971284"/>
              <a:gd name="connsiteX6" fmla="*/ 144099 w 383341"/>
              <a:gd name="connsiteY6" fmla="*/ 466276 h 971284"/>
              <a:gd name="connsiteX7" fmla="*/ 382398 w 383341"/>
              <a:gd name="connsiteY7" fmla="*/ 763 h 971284"/>
              <a:gd name="connsiteX8" fmla="*/ 38805 w 383341"/>
              <a:gd name="connsiteY8" fmla="*/ 593738 h 971284"/>
              <a:gd name="connsiteX9" fmla="*/ 177350 w 383341"/>
              <a:gd name="connsiteY9" fmla="*/ 189185 h 9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1" h="971284">
                <a:moveTo>
                  <a:pt x="177350" y="189185"/>
                </a:moveTo>
                <a:cubicBezTo>
                  <a:pt x="172732" y="201192"/>
                  <a:pt x="32340" y="602050"/>
                  <a:pt x="11096" y="665781"/>
                </a:cubicBezTo>
                <a:cubicBezTo>
                  <a:pt x="-10148" y="729512"/>
                  <a:pt x="51735" y="520770"/>
                  <a:pt x="49888" y="571570"/>
                </a:cubicBezTo>
                <a:cubicBezTo>
                  <a:pt x="48041" y="622370"/>
                  <a:pt x="-912" y="955803"/>
                  <a:pt x="12" y="970581"/>
                </a:cubicBezTo>
                <a:cubicBezTo>
                  <a:pt x="936" y="985359"/>
                  <a:pt x="14790" y="763687"/>
                  <a:pt x="55430" y="660240"/>
                </a:cubicBezTo>
                <a:cubicBezTo>
                  <a:pt x="96070" y="556793"/>
                  <a:pt x="229074" y="382225"/>
                  <a:pt x="243852" y="349898"/>
                </a:cubicBezTo>
                <a:cubicBezTo>
                  <a:pt x="258630" y="317571"/>
                  <a:pt x="121008" y="524465"/>
                  <a:pt x="144099" y="466276"/>
                </a:cubicBezTo>
                <a:cubicBezTo>
                  <a:pt x="167190" y="408087"/>
                  <a:pt x="399947" y="-20481"/>
                  <a:pt x="382398" y="763"/>
                </a:cubicBezTo>
                <a:cubicBezTo>
                  <a:pt x="364849" y="22007"/>
                  <a:pt x="68362" y="568800"/>
                  <a:pt x="38805" y="593738"/>
                </a:cubicBezTo>
                <a:cubicBezTo>
                  <a:pt x="9248" y="618676"/>
                  <a:pt x="181968" y="177178"/>
                  <a:pt x="177350" y="189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36F8BAA9-EC6E-F494-F8A4-A11AE2E95B9E}"/>
              </a:ext>
            </a:extLst>
          </p:cNvPr>
          <p:cNvSpPr/>
          <p:nvPr/>
        </p:nvSpPr>
        <p:spPr>
          <a:xfrm>
            <a:off x="7157758" y="7546415"/>
            <a:ext cx="501456" cy="1027116"/>
          </a:xfrm>
          <a:custGeom>
            <a:avLst/>
            <a:gdLst>
              <a:gd name="connsiteX0" fmla="*/ 501035 w 501456"/>
              <a:gd name="connsiteY0" fmla="*/ 1541 h 1027116"/>
              <a:gd name="connsiteX1" fmla="*/ 190693 w 501456"/>
              <a:gd name="connsiteY1" fmla="*/ 683185 h 1027116"/>
              <a:gd name="connsiteX2" fmla="*/ 307071 w 501456"/>
              <a:gd name="connsiteY2" fmla="*/ 516930 h 1027116"/>
              <a:gd name="connsiteX3" fmla="*/ 107566 w 501456"/>
              <a:gd name="connsiteY3" fmla="*/ 827272 h 1027116"/>
              <a:gd name="connsiteX4" fmla="*/ 29980 w 501456"/>
              <a:gd name="connsiteY4" fmla="*/ 1026778 h 1027116"/>
              <a:gd name="connsiteX5" fmla="*/ 13355 w 501456"/>
              <a:gd name="connsiteY5" fmla="*/ 871607 h 1027116"/>
              <a:gd name="connsiteX6" fmla="*/ 24438 w 501456"/>
              <a:gd name="connsiteY6" fmla="*/ 744145 h 1027116"/>
              <a:gd name="connsiteX7" fmla="*/ 151900 w 501456"/>
              <a:gd name="connsiteY7" fmla="*/ 550181 h 1027116"/>
              <a:gd name="connsiteX8" fmla="*/ 240569 w 501456"/>
              <a:gd name="connsiteY8" fmla="*/ 389469 h 1027116"/>
              <a:gd name="connsiteX9" fmla="*/ 13355 w 501456"/>
              <a:gd name="connsiteY9" fmla="*/ 810647 h 1027116"/>
              <a:gd name="connsiteX10" fmla="*/ 29980 w 501456"/>
              <a:gd name="connsiteY10" fmla="*/ 871607 h 1027116"/>
              <a:gd name="connsiteX11" fmla="*/ 57689 w 501456"/>
              <a:gd name="connsiteY11" fmla="*/ 976901 h 1027116"/>
              <a:gd name="connsiteX12" fmla="*/ 235027 w 501456"/>
              <a:gd name="connsiteY12" fmla="*/ 638850 h 1027116"/>
              <a:gd name="connsiteX13" fmla="*/ 235027 w 501456"/>
              <a:gd name="connsiteY13" fmla="*/ 395010 h 1027116"/>
              <a:gd name="connsiteX14" fmla="*/ 257195 w 501456"/>
              <a:gd name="connsiteY14" fmla="*/ 494763 h 1027116"/>
              <a:gd name="connsiteX15" fmla="*/ 501035 w 501456"/>
              <a:gd name="connsiteY15" fmla="*/ 1541 h 102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456" h="1027116">
                <a:moveTo>
                  <a:pt x="501035" y="1541"/>
                </a:moveTo>
                <a:cubicBezTo>
                  <a:pt x="489951" y="32945"/>
                  <a:pt x="223020" y="597287"/>
                  <a:pt x="190693" y="683185"/>
                </a:cubicBezTo>
                <a:cubicBezTo>
                  <a:pt x="158366" y="769083"/>
                  <a:pt x="320925" y="492916"/>
                  <a:pt x="307071" y="516930"/>
                </a:cubicBezTo>
                <a:cubicBezTo>
                  <a:pt x="293216" y="540945"/>
                  <a:pt x="153748" y="742297"/>
                  <a:pt x="107566" y="827272"/>
                </a:cubicBezTo>
                <a:cubicBezTo>
                  <a:pt x="61384" y="912247"/>
                  <a:pt x="45682" y="1019389"/>
                  <a:pt x="29980" y="1026778"/>
                </a:cubicBezTo>
                <a:cubicBezTo>
                  <a:pt x="14278" y="1034167"/>
                  <a:pt x="14279" y="918712"/>
                  <a:pt x="13355" y="871607"/>
                </a:cubicBezTo>
                <a:cubicBezTo>
                  <a:pt x="12431" y="824502"/>
                  <a:pt x="1347" y="797716"/>
                  <a:pt x="24438" y="744145"/>
                </a:cubicBezTo>
                <a:cubicBezTo>
                  <a:pt x="47529" y="690574"/>
                  <a:pt x="115878" y="609294"/>
                  <a:pt x="151900" y="550181"/>
                </a:cubicBezTo>
                <a:cubicBezTo>
                  <a:pt x="187922" y="491068"/>
                  <a:pt x="263660" y="346058"/>
                  <a:pt x="240569" y="389469"/>
                </a:cubicBezTo>
                <a:cubicBezTo>
                  <a:pt x="217478" y="432880"/>
                  <a:pt x="48453" y="730291"/>
                  <a:pt x="13355" y="810647"/>
                </a:cubicBezTo>
                <a:cubicBezTo>
                  <a:pt x="-21743" y="891003"/>
                  <a:pt x="22591" y="843898"/>
                  <a:pt x="29980" y="871607"/>
                </a:cubicBezTo>
                <a:cubicBezTo>
                  <a:pt x="37369" y="899316"/>
                  <a:pt x="23515" y="1015694"/>
                  <a:pt x="57689" y="976901"/>
                </a:cubicBezTo>
                <a:cubicBezTo>
                  <a:pt x="91863" y="938108"/>
                  <a:pt x="205471" y="735832"/>
                  <a:pt x="235027" y="638850"/>
                </a:cubicBezTo>
                <a:cubicBezTo>
                  <a:pt x="264583" y="541868"/>
                  <a:pt x="231332" y="419024"/>
                  <a:pt x="235027" y="395010"/>
                </a:cubicBezTo>
                <a:cubicBezTo>
                  <a:pt x="238722" y="370996"/>
                  <a:pt x="212860" y="561265"/>
                  <a:pt x="257195" y="494763"/>
                </a:cubicBezTo>
                <a:cubicBezTo>
                  <a:pt x="301530" y="428261"/>
                  <a:pt x="512119" y="-29863"/>
                  <a:pt x="501035" y="15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29153816-E201-7908-5F54-0CE53E6D6DC2}"/>
              </a:ext>
            </a:extLst>
          </p:cNvPr>
          <p:cNvSpPr/>
          <p:nvPr/>
        </p:nvSpPr>
        <p:spPr>
          <a:xfrm>
            <a:off x="7896740" y="6998049"/>
            <a:ext cx="306864" cy="855340"/>
          </a:xfrm>
          <a:custGeom>
            <a:avLst/>
            <a:gdLst>
              <a:gd name="connsiteX0" fmla="*/ 305151 w 306864"/>
              <a:gd name="connsiteY0" fmla="*/ 6809 h 855340"/>
              <a:gd name="connsiteX1" fmla="*/ 5893 w 306864"/>
              <a:gd name="connsiteY1" fmla="*/ 843624 h 855340"/>
              <a:gd name="connsiteX2" fmla="*/ 122271 w 306864"/>
              <a:gd name="connsiteY2" fmla="*/ 466780 h 855340"/>
              <a:gd name="connsiteX3" fmla="*/ 305151 w 306864"/>
              <a:gd name="connsiteY3" fmla="*/ 6809 h 8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864" h="855340">
                <a:moveTo>
                  <a:pt x="305151" y="6809"/>
                </a:moveTo>
                <a:cubicBezTo>
                  <a:pt x="285755" y="69616"/>
                  <a:pt x="36373" y="766962"/>
                  <a:pt x="5893" y="843624"/>
                </a:cubicBezTo>
                <a:cubicBezTo>
                  <a:pt x="-24587" y="920286"/>
                  <a:pt x="70547" y="600707"/>
                  <a:pt x="122271" y="466780"/>
                </a:cubicBezTo>
                <a:cubicBezTo>
                  <a:pt x="173995" y="332853"/>
                  <a:pt x="324547" y="-55998"/>
                  <a:pt x="305151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937390D2-8D14-A5EA-9EFC-A563791DD9BD}"/>
              </a:ext>
            </a:extLst>
          </p:cNvPr>
          <p:cNvSpPr/>
          <p:nvPr/>
        </p:nvSpPr>
        <p:spPr>
          <a:xfrm>
            <a:off x="7270812" y="8288116"/>
            <a:ext cx="489871" cy="1193966"/>
          </a:xfrm>
          <a:custGeom>
            <a:avLst/>
            <a:gdLst>
              <a:gd name="connsiteX0" fmla="*/ 487733 w 489871"/>
              <a:gd name="connsiteY0" fmla="*/ 2444 h 1193966"/>
              <a:gd name="connsiteX1" fmla="*/ 49930 w 489871"/>
              <a:gd name="connsiteY1" fmla="*/ 800466 h 1193966"/>
              <a:gd name="connsiteX2" fmla="*/ 327021 w 489871"/>
              <a:gd name="connsiteY2" fmla="*/ 390371 h 1193966"/>
              <a:gd name="connsiteX3" fmla="*/ 38846 w 489871"/>
              <a:gd name="connsiteY3" fmla="*/ 1005513 h 1193966"/>
              <a:gd name="connsiteX4" fmla="*/ 354730 w 489871"/>
              <a:gd name="connsiteY4" fmla="*/ 451331 h 1193966"/>
              <a:gd name="connsiteX5" fmla="*/ 53 w 489871"/>
              <a:gd name="connsiteY5" fmla="*/ 1193935 h 1193966"/>
              <a:gd name="connsiteX6" fmla="*/ 327021 w 489871"/>
              <a:gd name="connsiteY6" fmla="*/ 418080 h 1193966"/>
              <a:gd name="connsiteX7" fmla="*/ 221726 w 489871"/>
              <a:gd name="connsiteY7" fmla="*/ 545542 h 1193966"/>
              <a:gd name="connsiteX8" fmla="*/ 487733 w 489871"/>
              <a:gd name="connsiteY8" fmla="*/ 2444 h 119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871" h="1193966">
                <a:moveTo>
                  <a:pt x="487733" y="2444"/>
                </a:moveTo>
                <a:cubicBezTo>
                  <a:pt x="459100" y="44931"/>
                  <a:pt x="76715" y="735812"/>
                  <a:pt x="49930" y="800466"/>
                </a:cubicBezTo>
                <a:cubicBezTo>
                  <a:pt x="23145" y="865120"/>
                  <a:pt x="328868" y="356197"/>
                  <a:pt x="327021" y="390371"/>
                </a:cubicBezTo>
                <a:cubicBezTo>
                  <a:pt x="325174" y="424545"/>
                  <a:pt x="34228" y="995353"/>
                  <a:pt x="38846" y="1005513"/>
                </a:cubicBezTo>
                <a:cubicBezTo>
                  <a:pt x="43464" y="1015673"/>
                  <a:pt x="361195" y="419927"/>
                  <a:pt x="354730" y="451331"/>
                </a:cubicBezTo>
                <a:cubicBezTo>
                  <a:pt x="348265" y="482735"/>
                  <a:pt x="4671" y="1199477"/>
                  <a:pt x="53" y="1193935"/>
                </a:cubicBezTo>
                <a:cubicBezTo>
                  <a:pt x="-4565" y="1188393"/>
                  <a:pt x="290076" y="526145"/>
                  <a:pt x="327021" y="418080"/>
                </a:cubicBezTo>
                <a:cubicBezTo>
                  <a:pt x="363966" y="310015"/>
                  <a:pt x="194941" y="606502"/>
                  <a:pt x="221726" y="545542"/>
                </a:cubicBezTo>
                <a:cubicBezTo>
                  <a:pt x="248511" y="484582"/>
                  <a:pt x="516366" y="-40043"/>
                  <a:pt x="487733" y="24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06E8169A-3E01-ACE9-3E2E-F82613CD6700}"/>
              </a:ext>
            </a:extLst>
          </p:cNvPr>
          <p:cNvSpPr/>
          <p:nvPr/>
        </p:nvSpPr>
        <p:spPr>
          <a:xfrm>
            <a:off x="7188787" y="8728328"/>
            <a:ext cx="231750" cy="1529617"/>
          </a:xfrm>
          <a:custGeom>
            <a:avLst/>
            <a:gdLst>
              <a:gd name="connsiteX0" fmla="*/ 32202 w 231750"/>
              <a:gd name="connsiteY0" fmla="*/ 36 h 1529617"/>
              <a:gd name="connsiteX1" fmla="*/ 15577 w 231750"/>
              <a:gd name="connsiteY1" fmla="*/ 193999 h 1529617"/>
              <a:gd name="connsiteX2" fmla="*/ 131955 w 231750"/>
              <a:gd name="connsiteY2" fmla="*/ 598552 h 1529617"/>
              <a:gd name="connsiteX3" fmla="*/ 215082 w 231750"/>
              <a:gd name="connsiteY3" fmla="*/ 1030814 h 1529617"/>
              <a:gd name="connsiteX4" fmla="*/ 192915 w 231750"/>
              <a:gd name="connsiteY4" fmla="*/ 1019730 h 1529617"/>
              <a:gd name="connsiteX5" fmla="*/ 203998 w 231750"/>
              <a:gd name="connsiteY5" fmla="*/ 1141650 h 1529617"/>
              <a:gd name="connsiteX6" fmla="*/ 215082 w 231750"/>
              <a:gd name="connsiteY6" fmla="*/ 1241403 h 1529617"/>
              <a:gd name="connsiteX7" fmla="*/ 126413 w 231750"/>
              <a:gd name="connsiteY7" fmla="*/ 1529577 h 1529617"/>
              <a:gd name="connsiteX8" fmla="*/ 231708 w 231750"/>
              <a:gd name="connsiteY8" fmla="*/ 1258028 h 1529617"/>
              <a:gd name="connsiteX9" fmla="*/ 137497 w 231750"/>
              <a:gd name="connsiteY9" fmla="*/ 714930 h 1529617"/>
              <a:gd name="connsiteX10" fmla="*/ 4493 w 231750"/>
              <a:gd name="connsiteY10" fmla="*/ 182916 h 1529617"/>
              <a:gd name="connsiteX11" fmla="*/ 32202 w 231750"/>
              <a:gd name="connsiteY11" fmla="*/ 36 h 152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750" h="1529617">
                <a:moveTo>
                  <a:pt x="32202" y="36"/>
                </a:moveTo>
                <a:cubicBezTo>
                  <a:pt x="34049" y="1883"/>
                  <a:pt x="-1048" y="94246"/>
                  <a:pt x="15577" y="193999"/>
                </a:cubicBezTo>
                <a:cubicBezTo>
                  <a:pt x="32202" y="293752"/>
                  <a:pt x="98704" y="459083"/>
                  <a:pt x="131955" y="598552"/>
                </a:cubicBezTo>
                <a:cubicBezTo>
                  <a:pt x="165206" y="738021"/>
                  <a:pt x="204922" y="960618"/>
                  <a:pt x="215082" y="1030814"/>
                </a:cubicBezTo>
                <a:cubicBezTo>
                  <a:pt x="225242" y="1101010"/>
                  <a:pt x="194762" y="1001257"/>
                  <a:pt x="192915" y="1019730"/>
                </a:cubicBezTo>
                <a:cubicBezTo>
                  <a:pt x="191068" y="1038203"/>
                  <a:pt x="200303" y="1104704"/>
                  <a:pt x="203998" y="1141650"/>
                </a:cubicBezTo>
                <a:cubicBezTo>
                  <a:pt x="207693" y="1178596"/>
                  <a:pt x="228013" y="1176748"/>
                  <a:pt x="215082" y="1241403"/>
                </a:cubicBezTo>
                <a:cubicBezTo>
                  <a:pt x="202151" y="1306058"/>
                  <a:pt x="123642" y="1526806"/>
                  <a:pt x="126413" y="1529577"/>
                </a:cubicBezTo>
                <a:cubicBezTo>
                  <a:pt x="129184" y="1532348"/>
                  <a:pt x="229861" y="1393802"/>
                  <a:pt x="231708" y="1258028"/>
                </a:cubicBezTo>
                <a:cubicBezTo>
                  <a:pt x="233555" y="1122254"/>
                  <a:pt x="175366" y="894115"/>
                  <a:pt x="137497" y="714930"/>
                </a:cubicBezTo>
                <a:cubicBezTo>
                  <a:pt x="99628" y="535745"/>
                  <a:pt x="22966" y="300218"/>
                  <a:pt x="4493" y="182916"/>
                </a:cubicBezTo>
                <a:cubicBezTo>
                  <a:pt x="-13980" y="65614"/>
                  <a:pt x="30355" y="-1811"/>
                  <a:pt x="32202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F5106053-9FF3-1AFB-C9AF-69A8D3A934FA}"/>
              </a:ext>
            </a:extLst>
          </p:cNvPr>
          <p:cNvSpPr/>
          <p:nvPr/>
        </p:nvSpPr>
        <p:spPr>
          <a:xfrm>
            <a:off x="7220699" y="9082320"/>
            <a:ext cx="167312" cy="1027456"/>
          </a:xfrm>
          <a:custGeom>
            <a:avLst/>
            <a:gdLst>
              <a:gd name="connsiteX0" fmla="*/ 290 w 167312"/>
              <a:gd name="connsiteY0" fmla="*/ 720 h 1027456"/>
              <a:gd name="connsiteX1" fmla="*/ 122210 w 167312"/>
              <a:gd name="connsiteY1" fmla="*/ 615862 h 1027456"/>
              <a:gd name="connsiteX2" fmla="*/ 149919 w 167312"/>
              <a:gd name="connsiteY2" fmla="*/ 848618 h 1027456"/>
              <a:gd name="connsiteX3" fmla="*/ 144377 w 167312"/>
              <a:gd name="connsiteY3" fmla="*/ 1025956 h 1027456"/>
              <a:gd name="connsiteX4" fmla="*/ 161003 w 167312"/>
              <a:gd name="connsiteY4" fmla="*/ 748865 h 1027456"/>
              <a:gd name="connsiteX5" fmla="*/ 290 w 167312"/>
              <a:gd name="connsiteY5" fmla="*/ 720 h 102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312" h="1027456">
                <a:moveTo>
                  <a:pt x="290" y="720"/>
                </a:moveTo>
                <a:cubicBezTo>
                  <a:pt x="-6175" y="-21447"/>
                  <a:pt x="97272" y="474546"/>
                  <a:pt x="122210" y="615862"/>
                </a:cubicBezTo>
                <a:cubicBezTo>
                  <a:pt x="147148" y="757178"/>
                  <a:pt x="146225" y="780269"/>
                  <a:pt x="149919" y="848618"/>
                </a:cubicBezTo>
                <a:cubicBezTo>
                  <a:pt x="153613" y="916967"/>
                  <a:pt x="142530" y="1042582"/>
                  <a:pt x="144377" y="1025956"/>
                </a:cubicBezTo>
                <a:cubicBezTo>
                  <a:pt x="146224" y="1009330"/>
                  <a:pt x="181323" y="918814"/>
                  <a:pt x="161003" y="748865"/>
                </a:cubicBezTo>
                <a:cubicBezTo>
                  <a:pt x="140683" y="578916"/>
                  <a:pt x="6755" y="22887"/>
                  <a:pt x="290" y="7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0C2E1FCA-DDC6-BF0A-40DF-6EF6DEF91EBC}"/>
              </a:ext>
            </a:extLst>
          </p:cNvPr>
          <p:cNvSpPr/>
          <p:nvPr/>
        </p:nvSpPr>
        <p:spPr>
          <a:xfrm>
            <a:off x="8506648" y="6655627"/>
            <a:ext cx="199572" cy="2378976"/>
          </a:xfrm>
          <a:custGeom>
            <a:avLst/>
            <a:gdLst>
              <a:gd name="connsiteX0" fmla="*/ 188465 w 199572"/>
              <a:gd name="connsiteY0" fmla="*/ 97 h 2378976"/>
              <a:gd name="connsiteX1" fmla="*/ 77628 w 199572"/>
              <a:gd name="connsiteY1" fmla="*/ 1213755 h 2378976"/>
              <a:gd name="connsiteX2" fmla="*/ 99796 w 199572"/>
              <a:gd name="connsiteY2" fmla="*/ 1152795 h 2378976"/>
              <a:gd name="connsiteX3" fmla="*/ 43 w 199572"/>
              <a:gd name="connsiteY3" fmla="*/ 2371995 h 2378976"/>
              <a:gd name="connsiteX4" fmla="*/ 88712 w 199572"/>
              <a:gd name="connsiteY4" fmla="*/ 1590598 h 2378976"/>
              <a:gd name="connsiteX5" fmla="*/ 199548 w 199572"/>
              <a:gd name="connsiteY5" fmla="*/ 338148 h 2378976"/>
              <a:gd name="connsiteX6" fmla="*/ 99796 w 199572"/>
              <a:gd name="connsiteY6" fmla="*/ 1141711 h 2378976"/>
              <a:gd name="connsiteX7" fmla="*/ 188465 w 199572"/>
              <a:gd name="connsiteY7" fmla="*/ 97 h 237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572" h="2378976">
                <a:moveTo>
                  <a:pt x="188465" y="97"/>
                </a:moveTo>
                <a:cubicBezTo>
                  <a:pt x="184770" y="12104"/>
                  <a:pt x="92406" y="1021639"/>
                  <a:pt x="77628" y="1213755"/>
                </a:cubicBezTo>
                <a:cubicBezTo>
                  <a:pt x="62850" y="1405871"/>
                  <a:pt x="112727" y="959755"/>
                  <a:pt x="99796" y="1152795"/>
                </a:cubicBezTo>
                <a:cubicBezTo>
                  <a:pt x="86865" y="1345835"/>
                  <a:pt x="1890" y="2299028"/>
                  <a:pt x="43" y="2371995"/>
                </a:cubicBezTo>
                <a:cubicBezTo>
                  <a:pt x="-1804" y="2444962"/>
                  <a:pt x="55461" y="1929572"/>
                  <a:pt x="88712" y="1590598"/>
                </a:cubicBezTo>
                <a:cubicBezTo>
                  <a:pt x="121963" y="1251624"/>
                  <a:pt x="197701" y="412963"/>
                  <a:pt x="199548" y="338148"/>
                </a:cubicBezTo>
                <a:cubicBezTo>
                  <a:pt x="201395" y="263334"/>
                  <a:pt x="96101" y="1193435"/>
                  <a:pt x="99796" y="1141711"/>
                </a:cubicBezTo>
                <a:cubicBezTo>
                  <a:pt x="103491" y="1089987"/>
                  <a:pt x="192160" y="-11910"/>
                  <a:pt x="188465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95633F65-4FC1-3531-25C2-FCAECDF7133E}"/>
              </a:ext>
            </a:extLst>
          </p:cNvPr>
          <p:cNvSpPr/>
          <p:nvPr/>
        </p:nvSpPr>
        <p:spPr>
          <a:xfrm>
            <a:off x="8163080" y="6652131"/>
            <a:ext cx="499301" cy="2032703"/>
          </a:xfrm>
          <a:custGeom>
            <a:avLst/>
            <a:gdLst>
              <a:gd name="connsiteX0" fmla="*/ 498782 w 499301"/>
              <a:gd name="connsiteY0" fmla="*/ 3593 h 2032703"/>
              <a:gd name="connsiteX1" fmla="*/ 421196 w 499301"/>
              <a:gd name="connsiteY1" fmla="*/ 480189 h 2032703"/>
              <a:gd name="connsiteX2" fmla="*/ 326985 w 499301"/>
              <a:gd name="connsiteY2" fmla="*/ 956785 h 2032703"/>
              <a:gd name="connsiteX3" fmla="*/ 365778 w 499301"/>
              <a:gd name="connsiteY3" fmla="*/ 934618 h 2032703"/>
              <a:gd name="connsiteX4" fmla="*/ 18 w 499301"/>
              <a:gd name="connsiteY4" fmla="*/ 2031898 h 2032703"/>
              <a:gd name="connsiteX5" fmla="*/ 382404 w 499301"/>
              <a:gd name="connsiteY5" fmla="*/ 740654 h 2032703"/>
              <a:gd name="connsiteX6" fmla="*/ 498782 w 499301"/>
              <a:gd name="connsiteY6" fmla="*/ 3593 h 20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01" h="2032703">
                <a:moveTo>
                  <a:pt x="498782" y="3593"/>
                </a:moveTo>
                <a:cubicBezTo>
                  <a:pt x="505247" y="-39818"/>
                  <a:pt x="449829" y="321324"/>
                  <a:pt x="421196" y="480189"/>
                </a:cubicBezTo>
                <a:cubicBezTo>
                  <a:pt x="392563" y="639054"/>
                  <a:pt x="336221" y="881047"/>
                  <a:pt x="326985" y="956785"/>
                </a:cubicBezTo>
                <a:cubicBezTo>
                  <a:pt x="317749" y="1032523"/>
                  <a:pt x="420272" y="755433"/>
                  <a:pt x="365778" y="934618"/>
                </a:cubicBezTo>
                <a:cubicBezTo>
                  <a:pt x="311284" y="1113803"/>
                  <a:pt x="-2753" y="2064225"/>
                  <a:pt x="18" y="2031898"/>
                </a:cubicBezTo>
                <a:cubicBezTo>
                  <a:pt x="2789" y="1999571"/>
                  <a:pt x="298353" y="1076858"/>
                  <a:pt x="382404" y="740654"/>
                </a:cubicBezTo>
                <a:cubicBezTo>
                  <a:pt x="466455" y="404450"/>
                  <a:pt x="492317" y="47004"/>
                  <a:pt x="498782" y="35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CE5B8A81-F091-6BC0-9E7A-CB84F548ED42}"/>
              </a:ext>
            </a:extLst>
          </p:cNvPr>
          <p:cNvSpPr/>
          <p:nvPr/>
        </p:nvSpPr>
        <p:spPr>
          <a:xfrm>
            <a:off x="8188131" y="6663287"/>
            <a:ext cx="414130" cy="1744878"/>
          </a:xfrm>
          <a:custGeom>
            <a:avLst/>
            <a:gdLst>
              <a:gd name="connsiteX0" fmla="*/ 368436 w 414130"/>
              <a:gd name="connsiteY0" fmla="*/ 3520 h 1744878"/>
              <a:gd name="connsiteX1" fmla="*/ 335185 w 414130"/>
              <a:gd name="connsiteY1" fmla="*/ 967797 h 1744878"/>
              <a:gd name="connsiteX2" fmla="*/ 335185 w 414130"/>
              <a:gd name="connsiteY2" fmla="*/ 746124 h 1744878"/>
              <a:gd name="connsiteX3" fmla="*/ 163389 w 414130"/>
              <a:gd name="connsiteY3" fmla="*/ 1377891 h 1744878"/>
              <a:gd name="connsiteX4" fmla="*/ 224349 w 414130"/>
              <a:gd name="connsiteY4" fmla="*/ 1100800 h 1744878"/>
              <a:gd name="connsiteX5" fmla="*/ 2676 w 414130"/>
              <a:gd name="connsiteY5" fmla="*/ 1732568 h 1744878"/>
              <a:gd name="connsiteX6" fmla="*/ 401687 w 414130"/>
              <a:gd name="connsiteY6" fmla="*/ 430240 h 1744878"/>
              <a:gd name="connsiteX7" fmla="*/ 318560 w 414130"/>
              <a:gd name="connsiteY7" fmla="*/ 635288 h 1744878"/>
              <a:gd name="connsiteX8" fmla="*/ 368436 w 414130"/>
              <a:gd name="connsiteY8" fmla="*/ 3520 h 17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130" h="1744878">
                <a:moveTo>
                  <a:pt x="368436" y="3520"/>
                </a:moveTo>
                <a:cubicBezTo>
                  <a:pt x="371207" y="58938"/>
                  <a:pt x="340727" y="844030"/>
                  <a:pt x="335185" y="967797"/>
                </a:cubicBezTo>
                <a:cubicBezTo>
                  <a:pt x="329643" y="1091564"/>
                  <a:pt x="363818" y="677775"/>
                  <a:pt x="335185" y="746124"/>
                </a:cubicBezTo>
                <a:cubicBezTo>
                  <a:pt x="306552" y="814473"/>
                  <a:pt x="181862" y="1318778"/>
                  <a:pt x="163389" y="1377891"/>
                </a:cubicBezTo>
                <a:cubicBezTo>
                  <a:pt x="144916" y="1437004"/>
                  <a:pt x="251134" y="1041687"/>
                  <a:pt x="224349" y="1100800"/>
                </a:cubicBezTo>
                <a:cubicBezTo>
                  <a:pt x="197564" y="1159913"/>
                  <a:pt x="-26880" y="1844328"/>
                  <a:pt x="2676" y="1732568"/>
                </a:cubicBezTo>
                <a:cubicBezTo>
                  <a:pt x="32232" y="1620808"/>
                  <a:pt x="349040" y="613120"/>
                  <a:pt x="401687" y="430240"/>
                </a:cubicBezTo>
                <a:cubicBezTo>
                  <a:pt x="454334" y="247360"/>
                  <a:pt x="323178" y="706408"/>
                  <a:pt x="318560" y="635288"/>
                </a:cubicBezTo>
                <a:cubicBezTo>
                  <a:pt x="313942" y="564168"/>
                  <a:pt x="365665" y="-51898"/>
                  <a:pt x="368436" y="35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2FFC92E3-A4A3-88C0-498F-08F0A3B96ACE}"/>
              </a:ext>
            </a:extLst>
          </p:cNvPr>
          <p:cNvSpPr/>
          <p:nvPr/>
        </p:nvSpPr>
        <p:spPr>
          <a:xfrm>
            <a:off x="8217979" y="7195023"/>
            <a:ext cx="159719" cy="573151"/>
          </a:xfrm>
          <a:custGeom>
            <a:avLst/>
            <a:gdLst>
              <a:gd name="connsiteX0" fmla="*/ 537 w 159719"/>
              <a:gd name="connsiteY0" fmla="*/ 3799 h 573151"/>
              <a:gd name="connsiteX1" fmla="*/ 155708 w 159719"/>
              <a:gd name="connsiteY1" fmla="*/ 563522 h 573151"/>
              <a:gd name="connsiteX2" fmla="*/ 105832 w 159719"/>
              <a:gd name="connsiteY2" fmla="*/ 330766 h 573151"/>
              <a:gd name="connsiteX3" fmla="*/ 537 w 159719"/>
              <a:gd name="connsiteY3" fmla="*/ 3799 h 5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19" h="573151">
                <a:moveTo>
                  <a:pt x="537" y="3799"/>
                </a:moveTo>
                <a:cubicBezTo>
                  <a:pt x="8850" y="42592"/>
                  <a:pt x="138159" y="509028"/>
                  <a:pt x="155708" y="563522"/>
                </a:cubicBezTo>
                <a:cubicBezTo>
                  <a:pt x="173257" y="618016"/>
                  <a:pt x="128923" y="427748"/>
                  <a:pt x="105832" y="330766"/>
                </a:cubicBezTo>
                <a:cubicBezTo>
                  <a:pt x="82741" y="233784"/>
                  <a:pt x="-7776" y="-34994"/>
                  <a:pt x="537" y="37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4CA99FCC-359E-B5F3-A5A1-B32F140C5E0D}"/>
              </a:ext>
            </a:extLst>
          </p:cNvPr>
          <p:cNvSpPr/>
          <p:nvPr/>
        </p:nvSpPr>
        <p:spPr>
          <a:xfrm>
            <a:off x="7464810" y="7698949"/>
            <a:ext cx="856528" cy="2326200"/>
          </a:xfrm>
          <a:custGeom>
            <a:avLst/>
            <a:gdLst>
              <a:gd name="connsiteX0" fmla="*/ 853459 w 856528"/>
              <a:gd name="connsiteY0" fmla="*/ 15262 h 2326200"/>
              <a:gd name="connsiteX1" fmla="*/ 581910 w 856528"/>
              <a:gd name="connsiteY1" fmla="*/ 1395175 h 2326200"/>
              <a:gd name="connsiteX2" fmla="*/ 642870 w 856528"/>
              <a:gd name="connsiteY2" fmla="*/ 1001706 h 2326200"/>
              <a:gd name="connsiteX3" fmla="*/ 19 w 856528"/>
              <a:gd name="connsiteY3" fmla="*/ 2326200 h 2326200"/>
              <a:gd name="connsiteX4" fmla="*/ 620703 w 856528"/>
              <a:gd name="connsiteY4" fmla="*/ 1001706 h 2326200"/>
              <a:gd name="connsiteX5" fmla="*/ 620703 w 856528"/>
              <a:gd name="connsiteY5" fmla="*/ 1090375 h 2326200"/>
              <a:gd name="connsiteX6" fmla="*/ 725997 w 856528"/>
              <a:gd name="connsiteY6" fmla="*/ 497400 h 2326200"/>
              <a:gd name="connsiteX7" fmla="*/ 676121 w 856528"/>
              <a:gd name="connsiteY7" fmla="*/ 973996 h 2326200"/>
              <a:gd name="connsiteX8" fmla="*/ 792499 w 856528"/>
              <a:gd name="connsiteY8" fmla="*/ 508484 h 2326200"/>
              <a:gd name="connsiteX9" fmla="*/ 731539 w 856528"/>
              <a:gd name="connsiteY9" fmla="*/ 647029 h 2326200"/>
              <a:gd name="connsiteX10" fmla="*/ 853459 w 856528"/>
              <a:gd name="connsiteY10" fmla="*/ 15262 h 232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6528" h="2326200">
                <a:moveTo>
                  <a:pt x="853459" y="15262"/>
                </a:moveTo>
                <a:cubicBezTo>
                  <a:pt x="828521" y="139953"/>
                  <a:pt x="617008" y="1230768"/>
                  <a:pt x="581910" y="1395175"/>
                </a:cubicBezTo>
                <a:cubicBezTo>
                  <a:pt x="546812" y="1559582"/>
                  <a:pt x="739852" y="846535"/>
                  <a:pt x="642870" y="1001706"/>
                </a:cubicBezTo>
                <a:cubicBezTo>
                  <a:pt x="545888" y="1156877"/>
                  <a:pt x="3713" y="2326200"/>
                  <a:pt x="19" y="2326200"/>
                </a:cubicBezTo>
                <a:cubicBezTo>
                  <a:pt x="-3675" y="2326200"/>
                  <a:pt x="517256" y="1207677"/>
                  <a:pt x="620703" y="1001706"/>
                </a:cubicBezTo>
                <a:cubicBezTo>
                  <a:pt x="724150" y="795735"/>
                  <a:pt x="603154" y="1174426"/>
                  <a:pt x="620703" y="1090375"/>
                </a:cubicBezTo>
                <a:cubicBezTo>
                  <a:pt x="638252" y="1006324"/>
                  <a:pt x="716761" y="516796"/>
                  <a:pt x="725997" y="497400"/>
                </a:cubicBezTo>
                <a:cubicBezTo>
                  <a:pt x="735233" y="478004"/>
                  <a:pt x="665037" y="972149"/>
                  <a:pt x="676121" y="973996"/>
                </a:cubicBezTo>
                <a:cubicBezTo>
                  <a:pt x="687205" y="975843"/>
                  <a:pt x="783263" y="562979"/>
                  <a:pt x="792499" y="508484"/>
                </a:cubicBezTo>
                <a:cubicBezTo>
                  <a:pt x="801735" y="453990"/>
                  <a:pt x="719532" y="725538"/>
                  <a:pt x="731539" y="647029"/>
                </a:cubicBezTo>
                <a:cubicBezTo>
                  <a:pt x="743546" y="568520"/>
                  <a:pt x="878397" y="-109429"/>
                  <a:pt x="853459" y="15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3FE2A00F-D69A-7EE2-A284-9833C9978452}"/>
              </a:ext>
            </a:extLst>
          </p:cNvPr>
          <p:cNvSpPr/>
          <p:nvPr/>
        </p:nvSpPr>
        <p:spPr>
          <a:xfrm>
            <a:off x="7828200" y="9690986"/>
            <a:ext cx="181418" cy="1197534"/>
          </a:xfrm>
          <a:custGeom>
            <a:avLst/>
            <a:gdLst>
              <a:gd name="connsiteX0" fmla="*/ 179727 w 181418"/>
              <a:gd name="connsiteY0" fmla="*/ 7196 h 1197534"/>
              <a:gd name="connsiteX1" fmla="*/ 2389 w 181418"/>
              <a:gd name="connsiteY1" fmla="*/ 1176519 h 1197534"/>
              <a:gd name="connsiteX2" fmla="*/ 85516 w 181418"/>
              <a:gd name="connsiteY2" fmla="*/ 705465 h 1197534"/>
              <a:gd name="connsiteX3" fmla="*/ 179727 w 181418"/>
              <a:gd name="connsiteY3" fmla="*/ 7196 h 11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18" h="1197534">
                <a:moveTo>
                  <a:pt x="179727" y="7196"/>
                </a:moveTo>
                <a:cubicBezTo>
                  <a:pt x="165872" y="85705"/>
                  <a:pt x="18091" y="1060141"/>
                  <a:pt x="2389" y="1176519"/>
                </a:cubicBezTo>
                <a:cubicBezTo>
                  <a:pt x="-13313" y="1292897"/>
                  <a:pt x="52265" y="896658"/>
                  <a:pt x="85516" y="705465"/>
                </a:cubicBezTo>
                <a:cubicBezTo>
                  <a:pt x="118767" y="514272"/>
                  <a:pt x="193582" y="-71313"/>
                  <a:pt x="179727" y="71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DCCED3D3-3D83-E5CB-3B2F-716BECEB3043}"/>
              </a:ext>
            </a:extLst>
          </p:cNvPr>
          <p:cNvSpPr/>
          <p:nvPr/>
        </p:nvSpPr>
        <p:spPr>
          <a:xfrm>
            <a:off x="7786812" y="9859882"/>
            <a:ext cx="160574" cy="1012793"/>
          </a:xfrm>
          <a:custGeom>
            <a:avLst/>
            <a:gdLst>
              <a:gd name="connsiteX0" fmla="*/ 160155 w 160574"/>
              <a:gd name="connsiteY0" fmla="*/ 4554 h 1012793"/>
              <a:gd name="connsiteX1" fmla="*/ 4984 w 160574"/>
              <a:gd name="connsiteY1" fmla="*/ 990998 h 1012793"/>
              <a:gd name="connsiteX2" fmla="*/ 49319 w 160574"/>
              <a:gd name="connsiteY2" fmla="*/ 636322 h 1012793"/>
              <a:gd name="connsiteX3" fmla="*/ 160155 w 160574"/>
              <a:gd name="connsiteY3" fmla="*/ 4554 h 101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74" h="1012793">
                <a:moveTo>
                  <a:pt x="160155" y="4554"/>
                </a:moveTo>
                <a:cubicBezTo>
                  <a:pt x="152766" y="63667"/>
                  <a:pt x="23457" y="885703"/>
                  <a:pt x="4984" y="990998"/>
                </a:cubicBezTo>
                <a:cubicBezTo>
                  <a:pt x="-13489" y="1096293"/>
                  <a:pt x="23457" y="794264"/>
                  <a:pt x="49319" y="636322"/>
                </a:cubicBezTo>
                <a:cubicBezTo>
                  <a:pt x="75181" y="478380"/>
                  <a:pt x="167544" y="-54559"/>
                  <a:pt x="160155" y="45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2C824180-494B-6A67-B447-1106A3685F83}"/>
              </a:ext>
            </a:extLst>
          </p:cNvPr>
          <p:cNvSpPr/>
          <p:nvPr/>
        </p:nvSpPr>
        <p:spPr>
          <a:xfrm>
            <a:off x="7845770" y="10679077"/>
            <a:ext cx="593690" cy="111636"/>
          </a:xfrm>
          <a:custGeom>
            <a:avLst/>
            <a:gdLst>
              <a:gd name="connsiteX0" fmla="*/ 1445 w 593690"/>
              <a:gd name="connsiteY0" fmla="*/ 7 h 111636"/>
              <a:gd name="connsiteX1" fmla="*/ 356121 w 593690"/>
              <a:gd name="connsiteY1" fmla="*/ 105301 h 111636"/>
              <a:gd name="connsiteX2" fmla="*/ 583335 w 593690"/>
              <a:gd name="connsiteY2" fmla="*/ 99759 h 111636"/>
              <a:gd name="connsiteX3" fmla="*/ 500208 w 593690"/>
              <a:gd name="connsiteY3" fmla="*/ 99759 h 111636"/>
              <a:gd name="connsiteX4" fmla="*/ 1445 w 593690"/>
              <a:gd name="connsiteY4" fmla="*/ 7 h 11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90" h="111636">
                <a:moveTo>
                  <a:pt x="1445" y="7"/>
                </a:moveTo>
                <a:cubicBezTo>
                  <a:pt x="-22569" y="931"/>
                  <a:pt x="259139" y="88676"/>
                  <a:pt x="356121" y="105301"/>
                </a:cubicBezTo>
                <a:cubicBezTo>
                  <a:pt x="453103" y="121926"/>
                  <a:pt x="559321" y="100683"/>
                  <a:pt x="583335" y="99759"/>
                </a:cubicBezTo>
                <a:cubicBezTo>
                  <a:pt x="607349" y="98835"/>
                  <a:pt x="593495" y="111766"/>
                  <a:pt x="500208" y="99759"/>
                </a:cubicBezTo>
                <a:cubicBezTo>
                  <a:pt x="406921" y="87752"/>
                  <a:pt x="25459" y="-917"/>
                  <a:pt x="1445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B99BC1CF-D3BD-E94C-AD14-52119629F66D}"/>
              </a:ext>
            </a:extLst>
          </p:cNvPr>
          <p:cNvSpPr/>
          <p:nvPr/>
        </p:nvSpPr>
        <p:spPr>
          <a:xfrm>
            <a:off x="7902208" y="10762173"/>
            <a:ext cx="561886" cy="94043"/>
          </a:xfrm>
          <a:custGeom>
            <a:avLst/>
            <a:gdLst>
              <a:gd name="connsiteX0" fmla="*/ 425 w 561886"/>
              <a:gd name="connsiteY0" fmla="*/ 38 h 94043"/>
              <a:gd name="connsiteX1" fmla="*/ 532439 w 561886"/>
              <a:gd name="connsiteY1" fmla="*/ 77623 h 94043"/>
              <a:gd name="connsiteX2" fmla="*/ 443770 w 561886"/>
              <a:gd name="connsiteY2" fmla="*/ 88707 h 94043"/>
              <a:gd name="connsiteX3" fmla="*/ 425 w 561886"/>
              <a:gd name="connsiteY3" fmla="*/ 38 h 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86" h="94043">
                <a:moveTo>
                  <a:pt x="425" y="38"/>
                </a:moveTo>
                <a:cubicBezTo>
                  <a:pt x="15203" y="-1809"/>
                  <a:pt x="458548" y="62845"/>
                  <a:pt x="532439" y="77623"/>
                </a:cubicBezTo>
                <a:cubicBezTo>
                  <a:pt x="606330" y="92401"/>
                  <a:pt x="527821" y="99791"/>
                  <a:pt x="443770" y="88707"/>
                </a:cubicBezTo>
                <a:cubicBezTo>
                  <a:pt x="359719" y="77623"/>
                  <a:pt x="-14353" y="1885"/>
                  <a:pt x="425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5BC83BCA-35A5-E06A-E6D0-5D7F0320B67D}"/>
              </a:ext>
            </a:extLst>
          </p:cNvPr>
          <p:cNvSpPr/>
          <p:nvPr/>
        </p:nvSpPr>
        <p:spPr>
          <a:xfrm>
            <a:off x="8339678" y="8096226"/>
            <a:ext cx="172787" cy="2643829"/>
          </a:xfrm>
          <a:custGeom>
            <a:avLst/>
            <a:gdLst>
              <a:gd name="connsiteX0" fmla="*/ 172555 w 172787"/>
              <a:gd name="connsiteY0" fmla="*/ 370 h 2643829"/>
              <a:gd name="connsiteX1" fmla="*/ 72802 w 172787"/>
              <a:gd name="connsiteY1" fmla="*/ 1341490 h 2643829"/>
              <a:gd name="connsiteX2" fmla="*/ 89427 w 172787"/>
              <a:gd name="connsiteY2" fmla="*/ 776225 h 2643829"/>
              <a:gd name="connsiteX3" fmla="*/ 758 w 172787"/>
              <a:gd name="connsiteY3" fmla="*/ 2045301 h 2643829"/>
              <a:gd name="connsiteX4" fmla="*/ 45093 w 172787"/>
              <a:gd name="connsiteY4" fmla="*/ 1175236 h 2643829"/>
              <a:gd name="connsiteX5" fmla="*/ 17384 w 172787"/>
              <a:gd name="connsiteY5" fmla="*/ 2643818 h 2643829"/>
              <a:gd name="connsiteX6" fmla="*/ 61718 w 172787"/>
              <a:gd name="connsiteY6" fmla="*/ 1147527 h 2643829"/>
              <a:gd name="connsiteX7" fmla="*/ 50635 w 172787"/>
              <a:gd name="connsiteY7" fmla="*/ 1496661 h 2643829"/>
              <a:gd name="connsiteX8" fmla="*/ 122678 w 172787"/>
              <a:gd name="connsiteY8" fmla="*/ 410465 h 2643829"/>
              <a:gd name="connsiteX9" fmla="*/ 100511 w 172787"/>
              <a:gd name="connsiteY9" fmla="*/ 1197403 h 2643829"/>
              <a:gd name="connsiteX10" fmla="*/ 172555 w 172787"/>
              <a:gd name="connsiteY10" fmla="*/ 370 h 264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787" h="2643829">
                <a:moveTo>
                  <a:pt x="172555" y="370"/>
                </a:moveTo>
                <a:cubicBezTo>
                  <a:pt x="167937" y="24385"/>
                  <a:pt x="86657" y="1212181"/>
                  <a:pt x="72802" y="1341490"/>
                </a:cubicBezTo>
                <a:cubicBezTo>
                  <a:pt x="58947" y="1470799"/>
                  <a:pt x="101434" y="658923"/>
                  <a:pt x="89427" y="776225"/>
                </a:cubicBezTo>
                <a:cubicBezTo>
                  <a:pt x="77420" y="893527"/>
                  <a:pt x="8147" y="1978799"/>
                  <a:pt x="758" y="2045301"/>
                </a:cubicBezTo>
                <a:cubicBezTo>
                  <a:pt x="-6631" y="2111803"/>
                  <a:pt x="42322" y="1075483"/>
                  <a:pt x="45093" y="1175236"/>
                </a:cubicBezTo>
                <a:cubicBezTo>
                  <a:pt x="47864" y="1274989"/>
                  <a:pt x="14613" y="2648436"/>
                  <a:pt x="17384" y="2643818"/>
                </a:cubicBezTo>
                <a:cubicBezTo>
                  <a:pt x="20155" y="2639200"/>
                  <a:pt x="56176" y="1338720"/>
                  <a:pt x="61718" y="1147527"/>
                </a:cubicBezTo>
                <a:cubicBezTo>
                  <a:pt x="67260" y="956334"/>
                  <a:pt x="40475" y="1619505"/>
                  <a:pt x="50635" y="1496661"/>
                </a:cubicBezTo>
                <a:cubicBezTo>
                  <a:pt x="60795" y="1373817"/>
                  <a:pt x="114365" y="460341"/>
                  <a:pt x="122678" y="410465"/>
                </a:cubicBezTo>
                <a:cubicBezTo>
                  <a:pt x="130991" y="360589"/>
                  <a:pt x="89427" y="1265752"/>
                  <a:pt x="100511" y="1197403"/>
                </a:cubicBezTo>
                <a:cubicBezTo>
                  <a:pt x="111595" y="1129054"/>
                  <a:pt x="177173" y="-23645"/>
                  <a:pt x="172555" y="3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A3BB2054-25F6-2172-9AA2-6359192B2087}"/>
              </a:ext>
            </a:extLst>
          </p:cNvPr>
          <p:cNvSpPr/>
          <p:nvPr/>
        </p:nvSpPr>
        <p:spPr>
          <a:xfrm>
            <a:off x="8035548" y="8952871"/>
            <a:ext cx="33389" cy="903330"/>
          </a:xfrm>
          <a:custGeom>
            <a:avLst/>
            <a:gdLst>
              <a:gd name="connsiteX0" fmla="*/ 88 w 33389"/>
              <a:gd name="connsiteY0" fmla="*/ 41500 h 903330"/>
              <a:gd name="connsiteX1" fmla="*/ 11172 w 33389"/>
              <a:gd name="connsiteY1" fmla="*/ 141253 h 903330"/>
              <a:gd name="connsiteX2" fmla="*/ 33339 w 33389"/>
              <a:gd name="connsiteY2" fmla="*/ 883856 h 903330"/>
              <a:gd name="connsiteX3" fmla="*/ 16714 w 33389"/>
              <a:gd name="connsiteY3" fmla="*/ 628933 h 903330"/>
              <a:gd name="connsiteX4" fmla="*/ 88 w 33389"/>
              <a:gd name="connsiteY4" fmla="*/ 41500 h 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" h="903330">
                <a:moveTo>
                  <a:pt x="88" y="41500"/>
                </a:moveTo>
                <a:cubicBezTo>
                  <a:pt x="-836" y="-39780"/>
                  <a:pt x="5630" y="860"/>
                  <a:pt x="11172" y="141253"/>
                </a:cubicBezTo>
                <a:cubicBezTo>
                  <a:pt x="16714" y="281646"/>
                  <a:pt x="32415" y="802576"/>
                  <a:pt x="33339" y="883856"/>
                </a:cubicBezTo>
                <a:cubicBezTo>
                  <a:pt x="34263" y="965136"/>
                  <a:pt x="22256" y="774867"/>
                  <a:pt x="16714" y="628933"/>
                </a:cubicBezTo>
                <a:cubicBezTo>
                  <a:pt x="11172" y="482999"/>
                  <a:pt x="1012" y="122780"/>
                  <a:pt x="88" y="415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FCF5288E-A05C-B821-10C1-CE50CB024AF5}"/>
              </a:ext>
            </a:extLst>
          </p:cNvPr>
          <p:cNvSpPr/>
          <p:nvPr/>
        </p:nvSpPr>
        <p:spPr>
          <a:xfrm>
            <a:off x="7385259" y="9613044"/>
            <a:ext cx="318306" cy="721869"/>
          </a:xfrm>
          <a:custGeom>
            <a:avLst/>
            <a:gdLst>
              <a:gd name="connsiteX0" fmla="*/ 317868 w 318306"/>
              <a:gd name="connsiteY0" fmla="*/ 2011 h 721869"/>
              <a:gd name="connsiteX1" fmla="*/ 13068 w 318306"/>
              <a:gd name="connsiteY1" fmla="*/ 700280 h 721869"/>
              <a:gd name="connsiteX2" fmla="*/ 79570 w 318306"/>
              <a:gd name="connsiteY2" fmla="*/ 495232 h 721869"/>
              <a:gd name="connsiteX3" fmla="*/ 317868 w 318306"/>
              <a:gd name="connsiteY3" fmla="*/ 2011 h 7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06" h="721869">
                <a:moveTo>
                  <a:pt x="317868" y="2011"/>
                </a:moveTo>
                <a:cubicBezTo>
                  <a:pt x="306784" y="36186"/>
                  <a:pt x="52784" y="618076"/>
                  <a:pt x="13068" y="700280"/>
                </a:cubicBezTo>
                <a:cubicBezTo>
                  <a:pt x="-26648" y="782484"/>
                  <a:pt x="32464" y="611610"/>
                  <a:pt x="79570" y="495232"/>
                </a:cubicBezTo>
                <a:cubicBezTo>
                  <a:pt x="126676" y="378854"/>
                  <a:pt x="328952" y="-32164"/>
                  <a:pt x="317868" y="2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23FBE2B0-751B-0123-3366-A56F882AA503}"/>
              </a:ext>
            </a:extLst>
          </p:cNvPr>
          <p:cNvSpPr/>
          <p:nvPr/>
        </p:nvSpPr>
        <p:spPr>
          <a:xfrm>
            <a:off x="7408018" y="8340363"/>
            <a:ext cx="411506" cy="1280247"/>
          </a:xfrm>
          <a:custGeom>
            <a:avLst/>
            <a:gdLst>
              <a:gd name="connsiteX0" fmla="*/ 411487 w 411506"/>
              <a:gd name="connsiteY0" fmla="*/ 73 h 1280247"/>
              <a:gd name="connsiteX1" fmla="*/ 62353 w 411506"/>
              <a:gd name="connsiteY1" fmla="*/ 1025310 h 1280247"/>
              <a:gd name="connsiteX2" fmla="*/ 29102 w 411506"/>
              <a:gd name="connsiteY2" fmla="*/ 1280233 h 1280247"/>
              <a:gd name="connsiteX3" fmla="*/ 29102 w 411506"/>
              <a:gd name="connsiteY3" fmla="*/ 1019768 h 1280247"/>
              <a:gd name="connsiteX4" fmla="*/ 1393 w 411506"/>
              <a:gd name="connsiteY4" fmla="*/ 1269150 h 1280247"/>
              <a:gd name="connsiteX5" fmla="*/ 78978 w 411506"/>
              <a:gd name="connsiteY5" fmla="*/ 665092 h 1280247"/>
              <a:gd name="connsiteX6" fmla="*/ 45727 w 411506"/>
              <a:gd name="connsiteY6" fmla="*/ 969892 h 1280247"/>
              <a:gd name="connsiteX7" fmla="*/ 411487 w 411506"/>
              <a:gd name="connsiteY7" fmla="*/ 73 h 128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06" h="1280247">
                <a:moveTo>
                  <a:pt x="411487" y="73"/>
                </a:moveTo>
                <a:cubicBezTo>
                  <a:pt x="414258" y="9309"/>
                  <a:pt x="126084" y="811950"/>
                  <a:pt x="62353" y="1025310"/>
                </a:cubicBezTo>
                <a:cubicBezTo>
                  <a:pt x="-1378" y="1238670"/>
                  <a:pt x="34644" y="1281157"/>
                  <a:pt x="29102" y="1280233"/>
                </a:cubicBezTo>
                <a:cubicBezTo>
                  <a:pt x="23560" y="1279309"/>
                  <a:pt x="33720" y="1021615"/>
                  <a:pt x="29102" y="1019768"/>
                </a:cubicBezTo>
                <a:cubicBezTo>
                  <a:pt x="24484" y="1017921"/>
                  <a:pt x="-6920" y="1328262"/>
                  <a:pt x="1393" y="1269150"/>
                </a:cubicBezTo>
                <a:cubicBezTo>
                  <a:pt x="9706" y="1210038"/>
                  <a:pt x="71589" y="714968"/>
                  <a:pt x="78978" y="665092"/>
                </a:cubicBezTo>
                <a:cubicBezTo>
                  <a:pt x="86367" y="615216"/>
                  <a:pt x="-7844" y="1082576"/>
                  <a:pt x="45727" y="969892"/>
                </a:cubicBezTo>
                <a:cubicBezTo>
                  <a:pt x="99298" y="857208"/>
                  <a:pt x="408716" y="-9163"/>
                  <a:pt x="411487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7C09EE83-B81A-5E3C-DE1C-2CF0176BB5B9}"/>
              </a:ext>
            </a:extLst>
          </p:cNvPr>
          <p:cNvSpPr/>
          <p:nvPr/>
        </p:nvSpPr>
        <p:spPr>
          <a:xfrm>
            <a:off x="6933006" y="9194394"/>
            <a:ext cx="520999" cy="754583"/>
          </a:xfrm>
          <a:custGeom>
            <a:avLst/>
            <a:gdLst>
              <a:gd name="connsiteX0" fmla="*/ 520739 w 520999"/>
              <a:gd name="connsiteY0" fmla="*/ 293199 h 754583"/>
              <a:gd name="connsiteX1" fmla="*/ 249190 w 520999"/>
              <a:gd name="connsiteY1" fmla="*/ 376326 h 754583"/>
              <a:gd name="connsiteX2" fmla="*/ 310150 w 520999"/>
              <a:gd name="connsiteY2" fmla="*/ 481621 h 754583"/>
              <a:gd name="connsiteX3" fmla="*/ 49685 w 520999"/>
              <a:gd name="connsiteY3" fmla="*/ 625708 h 754583"/>
              <a:gd name="connsiteX4" fmla="*/ 5350 w 520999"/>
              <a:gd name="connsiteY4" fmla="*/ 753170 h 754583"/>
              <a:gd name="connsiteX5" fmla="*/ 121729 w 520999"/>
              <a:gd name="connsiteY5" fmla="*/ 692210 h 754583"/>
              <a:gd name="connsiteX6" fmla="*/ 387736 w 520999"/>
              <a:gd name="connsiteY6" fmla="*/ 664501 h 754583"/>
              <a:gd name="connsiteX7" fmla="*/ 299067 w 520999"/>
              <a:gd name="connsiteY7" fmla="*/ 564748 h 754583"/>
              <a:gd name="connsiteX8" fmla="*/ 348943 w 520999"/>
              <a:gd name="connsiteY8" fmla="*/ 658959 h 754583"/>
              <a:gd name="connsiteX9" fmla="*/ 177147 w 520999"/>
              <a:gd name="connsiteY9" fmla="*/ 636791 h 754583"/>
              <a:gd name="connsiteX10" fmla="*/ 371110 w 520999"/>
              <a:gd name="connsiteY10" fmla="*/ 503788 h 754583"/>
              <a:gd name="connsiteX11" fmla="*/ 210398 w 520999"/>
              <a:gd name="connsiteY11" fmla="*/ 520413 h 754583"/>
              <a:gd name="connsiteX12" fmla="*/ 299067 w 520999"/>
              <a:gd name="connsiteY12" fmla="*/ 149111 h 754583"/>
              <a:gd name="connsiteX13" fmla="*/ 304609 w 520999"/>
              <a:gd name="connsiteY13" fmla="*/ 5024 h 754583"/>
              <a:gd name="connsiteX14" fmla="*/ 299067 w 520999"/>
              <a:gd name="connsiteY14" fmla="*/ 309824 h 754583"/>
              <a:gd name="connsiteX15" fmla="*/ 520739 w 520999"/>
              <a:gd name="connsiteY15" fmla="*/ 293199 h 75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0999" h="754583">
                <a:moveTo>
                  <a:pt x="520739" y="293199"/>
                </a:moveTo>
                <a:cubicBezTo>
                  <a:pt x="512426" y="304283"/>
                  <a:pt x="284288" y="344922"/>
                  <a:pt x="249190" y="376326"/>
                </a:cubicBezTo>
                <a:cubicBezTo>
                  <a:pt x="214092" y="407730"/>
                  <a:pt x="343401" y="440057"/>
                  <a:pt x="310150" y="481621"/>
                </a:cubicBezTo>
                <a:cubicBezTo>
                  <a:pt x="276899" y="523185"/>
                  <a:pt x="100485" y="580450"/>
                  <a:pt x="49685" y="625708"/>
                </a:cubicBezTo>
                <a:cubicBezTo>
                  <a:pt x="-1115" y="670966"/>
                  <a:pt x="-6657" y="742086"/>
                  <a:pt x="5350" y="753170"/>
                </a:cubicBezTo>
                <a:cubicBezTo>
                  <a:pt x="17357" y="764254"/>
                  <a:pt x="57998" y="706988"/>
                  <a:pt x="121729" y="692210"/>
                </a:cubicBezTo>
                <a:cubicBezTo>
                  <a:pt x="185460" y="677432"/>
                  <a:pt x="358180" y="685745"/>
                  <a:pt x="387736" y="664501"/>
                </a:cubicBezTo>
                <a:cubicBezTo>
                  <a:pt x="417292" y="643257"/>
                  <a:pt x="305533" y="565672"/>
                  <a:pt x="299067" y="564748"/>
                </a:cubicBezTo>
                <a:cubicBezTo>
                  <a:pt x="292601" y="563824"/>
                  <a:pt x="369263" y="646952"/>
                  <a:pt x="348943" y="658959"/>
                </a:cubicBezTo>
                <a:cubicBezTo>
                  <a:pt x="328623" y="670966"/>
                  <a:pt x="173453" y="662653"/>
                  <a:pt x="177147" y="636791"/>
                </a:cubicBezTo>
                <a:cubicBezTo>
                  <a:pt x="180841" y="610929"/>
                  <a:pt x="365568" y="523184"/>
                  <a:pt x="371110" y="503788"/>
                </a:cubicBezTo>
                <a:cubicBezTo>
                  <a:pt x="376652" y="484392"/>
                  <a:pt x="222405" y="579526"/>
                  <a:pt x="210398" y="520413"/>
                </a:cubicBezTo>
                <a:cubicBezTo>
                  <a:pt x="198391" y="461300"/>
                  <a:pt x="283365" y="235009"/>
                  <a:pt x="299067" y="149111"/>
                </a:cubicBezTo>
                <a:cubicBezTo>
                  <a:pt x="314769" y="63213"/>
                  <a:pt x="304609" y="-21761"/>
                  <a:pt x="304609" y="5024"/>
                </a:cubicBezTo>
                <a:cubicBezTo>
                  <a:pt x="304609" y="31809"/>
                  <a:pt x="262122" y="264566"/>
                  <a:pt x="299067" y="309824"/>
                </a:cubicBezTo>
                <a:cubicBezTo>
                  <a:pt x="336012" y="355082"/>
                  <a:pt x="529052" y="282115"/>
                  <a:pt x="520739" y="2931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9ED07C2D-F481-E7BF-B7F6-36D055BFA065}"/>
              </a:ext>
            </a:extLst>
          </p:cNvPr>
          <p:cNvSpPr/>
          <p:nvPr/>
        </p:nvSpPr>
        <p:spPr>
          <a:xfrm>
            <a:off x="8304300" y="5917993"/>
            <a:ext cx="41161" cy="964699"/>
          </a:xfrm>
          <a:custGeom>
            <a:avLst/>
            <a:gdLst>
              <a:gd name="connsiteX0" fmla="*/ 4500 w 41161"/>
              <a:gd name="connsiteY0" fmla="*/ 407 h 964699"/>
              <a:gd name="connsiteX1" fmla="*/ 40500 w 41161"/>
              <a:gd name="connsiteY1" fmla="*/ 950807 h 964699"/>
              <a:gd name="connsiteX2" fmla="*/ 26100 w 41161"/>
              <a:gd name="connsiteY2" fmla="*/ 583607 h 964699"/>
              <a:gd name="connsiteX3" fmla="*/ 4500 w 41161"/>
              <a:gd name="connsiteY3" fmla="*/ 828407 h 964699"/>
              <a:gd name="connsiteX4" fmla="*/ 4500 w 41161"/>
              <a:gd name="connsiteY4" fmla="*/ 407 h 96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1" h="964699">
                <a:moveTo>
                  <a:pt x="4500" y="407"/>
                </a:moveTo>
                <a:cubicBezTo>
                  <a:pt x="10500" y="20807"/>
                  <a:pt x="36900" y="853607"/>
                  <a:pt x="40500" y="950807"/>
                </a:cubicBezTo>
                <a:cubicBezTo>
                  <a:pt x="44100" y="1048007"/>
                  <a:pt x="32100" y="604007"/>
                  <a:pt x="26100" y="583607"/>
                </a:cubicBezTo>
                <a:cubicBezTo>
                  <a:pt x="20100" y="563207"/>
                  <a:pt x="10500" y="924407"/>
                  <a:pt x="4500" y="828407"/>
                </a:cubicBezTo>
                <a:cubicBezTo>
                  <a:pt x="-1500" y="732407"/>
                  <a:pt x="-1500" y="-19993"/>
                  <a:pt x="4500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4DD95346-376B-3993-F2D9-19940BEA9A0F}"/>
              </a:ext>
            </a:extLst>
          </p:cNvPr>
          <p:cNvSpPr/>
          <p:nvPr/>
        </p:nvSpPr>
        <p:spPr>
          <a:xfrm>
            <a:off x="8639867" y="6040103"/>
            <a:ext cx="543390" cy="593506"/>
          </a:xfrm>
          <a:custGeom>
            <a:avLst/>
            <a:gdLst>
              <a:gd name="connsiteX0" fmla="*/ 223333 w 543390"/>
              <a:gd name="connsiteY0" fmla="*/ 697 h 593506"/>
              <a:gd name="connsiteX1" fmla="*/ 288133 w 543390"/>
              <a:gd name="connsiteY1" fmla="*/ 281497 h 593506"/>
              <a:gd name="connsiteX2" fmla="*/ 187333 w 543390"/>
              <a:gd name="connsiteY2" fmla="*/ 497497 h 593506"/>
              <a:gd name="connsiteX3" fmla="*/ 453733 w 543390"/>
              <a:gd name="connsiteY3" fmla="*/ 547897 h 593506"/>
              <a:gd name="connsiteX4" fmla="*/ 64933 w 543390"/>
              <a:gd name="connsiteY4" fmla="*/ 591097 h 593506"/>
              <a:gd name="connsiteX5" fmla="*/ 496933 w 543390"/>
              <a:gd name="connsiteY5" fmla="*/ 562297 h 593506"/>
              <a:gd name="connsiteX6" fmla="*/ 525733 w 543390"/>
              <a:gd name="connsiteY6" fmla="*/ 353497 h 593506"/>
              <a:gd name="connsiteX7" fmla="*/ 518533 w 543390"/>
              <a:gd name="connsiteY7" fmla="*/ 540697 h 593506"/>
              <a:gd name="connsiteX8" fmla="*/ 230533 w 543390"/>
              <a:gd name="connsiteY8" fmla="*/ 519097 h 593506"/>
              <a:gd name="connsiteX9" fmla="*/ 230533 w 543390"/>
              <a:gd name="connsiteY9" fmla="*/ 375097 h 593506"/>
              <a:gd name="connsiteX10" fmla="*/ 133 w 543390"/>
              <a:gd name="connsiteY10" fmla="*/ 22297 h 593506"/>
              <a:gd name="connsiteX11" fmla="*/ 266533 w 543390"/>
              <a:gd name="connsiteY11" fmla="*/ 367897 h 593506"/>
              <a:gd name="connsiteX12" fmla="*/ 223333 w 543390"/>
              <a:gd name="connsiteY12" fmla="*/ 697 h 5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390" h="593506">
                <a:moveTo>
                  <a:pt x="223333" y="697"/>
                </a:moveTo>
                <a:cubicBezTo>
                  <a:pt x="226933" y="-13703"/>
                  <a:pt x="294133" y="198697"/>
                  <a:pt x="288133" y="281497"/>
                </a:cubicBezTo>
                <a:cubicBezTo>
                  <a:pt x="282133" y="364297"/>
                  <a:pt x="159733" y="453097"/>
                  <a:pt x="187333" y="497497"/>
                </a:cubicBezTo>
                <a:cubicBezTo>
                  <a:pt x="214933" y="541897"/>
                  <a:pt x="474133" y="532297"/>
                  <a:pt x="453733" y="547897"/>
                </a:cubicBezTo>
                <a:cubicBezTo>
                  <a:pt x="433333" y="563497"/>
                  <a:pt x="57733" y="588697"/>
                  <a:pt x="64933" y="591097"/>
                </a:cubicBezTo>
                <a:cubicBezTo>
                  <a:pt x="72133" y="593497"/>
                  <a:pt x="420133" y="601897"/>
                  <a:pt x="496933" y="562297"/>
                </a:cubicBezTo>
                <a:cubicBezTo>
                  <a:pt x="573733" y="522697"/>
                  <a:pt x="522133" y="357097"/>
                  <a:pt x="525733" y="353497"/>
                </a:cubicBezTo>
                <a:cubicBezTo>
                  <a:pt x="529333" y="349897"/>
                  <a:pt x="567733" y="513097"/>
                  <a:pt x="518533" y="540697"/>
                </a:cubicBezTo>
                <a:cubicBezTo>
                  <a:pt x="469333" y="568297"/>
                  <a:pt x="278533" y="546697"/>
                  <a:pt x="230533" y="519097"/>
                </a:cubicBezTo>
                <a:cubicBezTo>
                  <a:pt x="182533" y="491497"/>
                  <a:pt x="268933" y="457897"/>
                  <a:pt x="230533" y="375097"/>
                </a:cubicBezTo>
                <a:cubicBezTo>
                  <a:pt x="192133" y="292297"/>
                  <a:pt x="-5867" y="23497"/>
                  <a:pt x="133" y="22297"/>
                </a:cubicBezTo>
                <a:cubicBezTo>
                  <a:pt x="6133" y="21097"/>
                  <a:pt x="225733" y="370297"/>
                  <a:pt x="266533" y="367897"/>
                </a:cubicBezTo>
                <a:cubicBezTo>
                  <a:pt x="307333" y="365497"/>
                  <a:pt x="219733" y="15097"/>
                  <a:pt x="223333" y="6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6807B092-6811-CC18-D61D-8CF231C4BF33}"/>
              </a:ext>
            </a:extLst>
          </p:cNvPr>
          <p:cNvSpPr/>
          <p:nvPr/>
        </p:nvSpPr>
        <p:spPr>
          <a:xfrm>
            <a:off x="8855753" y="5990329"/>
            <a:ext cx="311302" cy="333509"/>
          </a:xfrm>
          <a:custGeom>
            <a:avLst/>
            <a:gdLst>
              <a:gd name="connsiteX0" fmla="*/ 247 w 311302"/>
              <a:gd name="connsiteY0" fmla="*/ 71 h 333509"/>
              <a:gd name="connsiteX1" fmla="*/ 295447 w 311302"/>
              <a:gd name="connsiteY1" fmla="*/ 309671 h 333509"/>
              <a:gd name="connsiteX2" fmla="*/ 245047 w 311302"/>
              <a:gd name="connsiteY2" fmla="*/ 280871 h 333509"/>
              <a:gd name="connsiteX3" fmla="*/ 247 w 311302"/>
              <a:gd name="connsiteY3" fmla="*/ 71 h 3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02" h="333509">
                <a:moveTo>
                  <a:pt x="247" y="71"/>
                </a:moveTo>
                <a:cubicBezTo>
                  <a:pt x="8647" y="4871"/>
                  <a:pt x="254647" y="262871"/>
                  <a:pt x="295447" y="309671"/>
                </a:cubicBezTo>
                <a:cubicBezTo>
                  <a:pt x="336247" y="356471"/>
                  <a:pt x="290647" y="327671"/>
                  <a:pt x="245047" y="280871"/>
                </a:cubicBezTo>
                <a:cubicBezTo>
                  <a:pt x="199447" y="234071"/>
                  <a:pt x="-8153" y="-4729"/>
                  <a:pt x="247" y="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053B11F4-B866-C27F-63B8-C19278D8A3BE}"/>
              </a:ext>
            </a:extLst>
          </p:cNvPr>
          <p:cNvSpPr/>
          <p:nvPr/>
        </p:nvSpPr>
        <p:spPr>
          <a:xfrm>
            <a:off x="7631238" y="6036108"/>
            <a:ext cx="642253" cy="1309062"/>
          </a:xfrm>
          <a:custGeom>
            <a:avLst/>
            <a:gdLst>
              <a:gd name="connsiteX0" fmla="*/ 497562 w 642253"/>
              <a:gd name="connsiteY0" fmla="*/ 11892 h 1309062"/>
              <a:gd name="connsiteX1" fmla="*/ 583962 w 642253"/>
              <a:gd name="connsiteY1" fmla="*/ 832692 h 1309062"/>
              <a:gd name="connsiteX2" fmla="*/ 562362 w 642253"/>
              <a:gd name="connsiteY2" fmla="*/ 753492 h 1309062"/>
              <a:gd name="connsiteX3" fmla="*/ 468762 w 642253"/>
              <a:gd name="connsiteY3" fmla="*/ 1012692 h 1309062"/>
              <a:gd name="connsiteX4" fmla="*/ 762 w 642253"/>
              <a:gd name="connsiteY4" fmla="*/ 1307892 h 1309062"/>
              <a:gd name="connsiteX5" fmla="*/ 591162 w 642253"/>
              <a:gd name="connsiteY5" fmla="*/ 897492 h 1309062"/>
              <a:gd name="connsiteX6" fmla="*/ 497562 w 642253"/>
              <a:gd name="connsiteY6" fmla="*/ 501492 h 1309062"/>
              <a:gd name="connsiteX7" fmla="*/ 382362 w 642253"/>
              <a:gd name="connsiteY7" fmla="*/ 739092 h 1309062"/>
              <a:gd name="connsiteX8" fmla="*/ 634362 w 642253"/>
              <a:gd name="connsiteY8" fmla="*/ 191892 h 1309062"/>
              <a:gd name="connsiteX9" fmla="*/ 569562 w 642253"/>
              <a:gd name="connsiteY9" fmla="*/ 335892 h 1309062"/>
              <a:gd name="connsiteX10" fmla="*/ 497562 w 642253"/>
              <a:gd name="connsiteY10" fmla="*/ 11892 h 130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253" h="1309062">
                <a:moveTo>
                  <a:pt x="497562" y="11892"/>
                </a:moveTo>
                <a:cubicBezTo>
                  <a:pt x="499962" y="94692"/>
                  <a:pt x="573162" y="709092"/>
                  <a:pt x="583962" y="832692"/>
                </a:cubicBezTo>
                <a:cubicBezTo>
                  <a:pt x="594762" y="956292"/>
                  <a:pt x="581562" y="723492"/>
                  <a:pt x="562362" y="753492"/>
                </a:cubicBezTo>
                <a:cubicBezTo>
                  <a:pt x="543162" y="783492"/>
                  <a:pt x="562362" y="920292"/>
                  <a:pt x="468762" y="1012692"/>
                </a:cubicBezTo>
                <a:cubicBezTo>
                  <a:pt x="375162" y="1105092"/>
                  <a:pt x="-19638" y="1327092"/>
                  <a:pt x="762" y="1307892"/>
                </a:cubicBezTo>
                <a:cubicBezTo>
                  <a:pt x="21162" y="1288692"/>
                  <a:pt x="508362" y="1031892"/>
                  <a:pt x="591162" y="897492"/>
                </a:cubicBezTo>
                <a:cubicBezTo>
                  <a:pt x="673962" y="763092"/>
                  <a:pt x="532362" y="527892"/>
                  <a:pt x="497562" y="501492"/>
                </a:cubicBezTo>
                <a:cubicBezTo>
                  <a:pt x="462762" y="475092"/>
                  <a:pt x="359562" y="790692"/>
                  <a:pt x="382362" y="739092"/>
                </a:cubicBezTo>
                <a:cubicBezTo>
                  <a:pt x="405162" y="687492"/>
                  <a:pt x="603162" y="259092"/>
                  <a:pt x="634362" y="191892"/>
                </a:cubicBezTo>
                <a:cubicBezTo>
                  <a:pt x="665562" y="124692"/>
                  <a:pt x="595962" y="367092"/>
                  <a:pt x="569562" y="335892"/>
                </a:cubicBezTo>
                <a:cubicBezTo>
                  <a:pt x="543162" y="304692"/>
                  <a:pt x="495162" y="-70908"/>
                  <a:pt x="497562" y="11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ED2DD7A8-7D27-A22B-01EC-29DC348D4CF7}"/>
              </a:ext>
            </a:extLst>
          </p:cNvPr>
          <p:cNvSpPr/>
          <p:nvPr/>
        </p:nvSpPr>
        <p:spPr>
          <a:xfrm>
            <a:off x="7806305" y="5824726"/>
            <a:ext cx="510340" cy="295569"/>
          </a:xfrm>
          <a:custGeom>
            <a:avLst/>
            <a:gdLst>
              <a:gd name="connsiteX0" fmla="*/ 41695 w 510340"/>
              <a:gd name="connsiteY0" fmla="*/ 230474 h 295569"/>
              <a:gd name="connsiteX1" fmla="*/ 315295 w 510340"/>
              <a:gd name="connsiteY1" fmla="*/ 50474 h 295569"/>
              <a:gd name="connsiteX2" fmla="*/ 509695 w 510340"/>
              <a:gd name="connsiteY2" fmla="*/ 74 h 295569"/>
              <a:gd name="connsiteX3" fmla="*/ 250495 w 510340"/>
              <a:gd name="connsiteY3" fmla="*/ 57674 h 295569"/>
              <a:gd name="connsiteX4" fmla="*/ 20095 w 510340"/>
              <a:gd name="connsiteY4" fmla="*/ 288074 h 295569"/>
              <a:gd name="connsiteX5" fmla="*/ 41695 w 510340"/>
              <a:gd name="connsiteY5" fmla="*/ 230474 h 2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340" h="295569">
                <a:moveTo>
                  <a:pt x="41695" y="230474"/>
                </a:moveTo>
                <a:cubicBezTo>
                  <a:pt x="90895" y="190874"/>
                  <a:pt x="237295" y="88874"/>
                  <a:pt x="315295" y="50474"/>
                </a:cubicBezTo>
                <a:cubicBezTo>
                  <a:pt x="393295" y="12074"/>
                  <a:pt x="520495" y="-1126"/>
                  <a:pt x="509695" y="74"/>
                </a:cubicBezTo>
                <a:cubicBezTo>
                  <a:pt x="498895" y="1274"/>
                  <a:pt x="332095" y="9674"/>
                  <a:pt x="250495" y="57674"/>
                </a:cubicBezTo>
                <a:cubicBezTo>
                  <a:pt x="168895" y="105674"/>
                  <a:pt x="51295" y="262874"/>
                  <a:pt x="20095" y="288074"/>
                </a:cubicBezTo>
                <a:cubicBezTo>
                  <a:pt x="-11105" y="313274"/>
                  <a:pt x="-7505" y="270074"/>
                  <a:pt x="41695" y="2304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6AB7832E-2566-DF64-EE03-955F569731F7}"/>
              </a:ext>
            </a:extLst>
          </p:cNvPr>
          <p:cNvSpPr/>
          <p:nvPr/>
        </p:nvSpPr>
        <p:spPr>
          <a:xfrm>
            <a:off x="4666838" y="5215925"/>
            <a:ext cx="130823" cy="1172118"/>
          </a:xfrm>
          <a:custGeom>
            <a:avLst/>
            <a:gdLst>
              <a:gd name="connsiteX0" fmla="*/ 59708 w 130823"/>
              <a:gd name="connsiteY0" fmla="*/ 19 h 1172118"/>
              <a:gd name="connsiteX1" fmla="*/ 46830 w 130823"/>
              <a:gd name="connsiteY1" fmla="*/ 450779 h 1172118"/>
              <a:gd name="connsiteX2" fmla="*/ 72587 w 130823"/>
              <a:gd name="connsiteY2" fmla="*/ 882221 h 1172118"/>
              <a:gd name="connsiteX3" fmla="*/ 79027 w 130823"/>
              <a:gd name="connsiteY3" fmla="*/ 792069 h 1172118"/>
              <a:gd name="connsiteX4" fmla="*/ 130542 w 130823"/>
              <a:gd name="connsiteY4" fmla="*/ 1171996 h 1172118"/>
              <a:gd name="connsiteX5" fmla="*/ 53269 w 130823"/>
              <a:gd name="connsiteY5" fmla="*/ 746993 h 1172118"/>
              <a:gd name="connsiteX6" fmla="*/ 1754 w 130823"/>
              <a:gd name="connsiteY6" fmla="*/ 270475 h 1172118"/>
              <a:gd name="connsiteX7" fmla="*/ 14632 w 130823"/>
              <a:gd name="connsiteY7" fmla="*/ 431461 h 1172118"/>
              <a:gd name="connsiteX8" fmla="*/ 59708 w 130823"/>
              <a:gd name="connsiteY8" fmla="*/ 19 h 117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23" h="1172118">
                <a:moveTo>
                  <a:pt x="59708" y="19"/>
                </a:moveTo>
                <a:cubicBezTo>
                  <a:pt x="65074" y="3239"/>
                  <a:pt x="44683" y="303745"/>
                  <a:pt x="46830" y="450779"/>
                </a:cubicBezTo>
                <a:cubicBezTo>
                  <a:pt x="48976" y="597813"/>
                  <a:pt x="67221" y="825339"/>
                  <a:pt x="72587" y="882221"/>
                </a:cubicBezTo>
                <a:cubicBezTo>
                  <a:pt x="77953" y="939103"/>
                  <a:pt x="69368" y="743773"/>
                  <a:pt x="79027" y="792069"/>
                </a:cubicBezTo>
                <a:cubicBezTo>
                  <a:pt x="88686" y="840365"/>
                  <a:pt x="134835" y="1179509"/>
                  <a:pt x="130542" y="1171996"/>
                </a:cubicBezTo>
                <a:cubicBezTo>
                  <a:pt x="126249" y="1164483"/>
                  <a:pt x="74734" y="897246"/>
                  <a:pt x="53269" y="746993"/>
                </a:cubicBezTo>
                <a:cubicBezTo>
                  <a:pt x="31804" y="596740"/>
                  <a:pt x="8193" y="323064"/>
                  <a:pt x="1754" y="270475"/>
                </a:cubicBezTo>
                <a:cubicBezTo>
                  <a:pt x="-4685" y="217886"/>
                  <a:pt x="8193" y="473317"/>
                  <a:pt x="14632" y="431461"/>
                </a:cubicBezTo>
                <a:cubicBezTo>
                  <a:pt x="21071" y="389605"/>
                  <a:pt x="54342" y="-3201"/>
                  <a:pt x="5970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D8E63417-8311-408D-9521-6D56CBD205C2}"/>
              </a:ext>
            </a:extLst>
          </p:cNvPr>
          <p:cNvSpPr/>
          <p:nvPr/>
        </p:nvSpPr>
        <p:spPr>
          <a:xfrm>
            <a:off x="4640426" y="6355267"/>
            <a:ext cx="316299" cy="1200734"/>
          </a:xfrm>
          <a:custGeom>
            <a:avLst/>
            <a:gdLst>
              <a:gd name="connsiteX0" fmla="*/ 2408 w 316299"/>
              <a:gd name="connsiteY0" fmla="*/ 6896 h 1200734"/>
              <a:gd name="connsiteX1" fmla="*/ 311501 w 316299"/>
              <a:gd name="connsiteY1" fmla="*/ 1178874 h 1200734"/>
              <a:gd name="connsiteX2" fmla="*/ 176273 w 316299"/>
              <a:gd name="connsiteY2" fmla="*/ 715234 h 1200734"/>
              <a:gd name="connsiteX3" fmla="*/ 2408 w 316299"/>
              <a:gd name="connsiteY3" fmla="*/ 6896 h 120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9" h="1200734">
                <a:moveTo>
                  <a:pt x="2408" y="6896"/>
                </a:moveTo>
                <a:cubicBezTo>
                  <a:pt x="24946" y="84169"/>
                  <a:pt x="282524" y="1060818"/>
                  <a:pt x="311501" y="1178874"/>
                </a:cubicBezTo>
                <a:cubicBezTo>
                  <a:pt x="340479" y="1296930"/>
                  <a:pt x="231008" y="907344"/>
                  <a:pt x="176273" y="715234"/>
                </a:cubicBezTo>
                <a:cubicBezTo>
                  <a:pt x="121538" y="523124"/>
                  <a:pt x="-20130" y="-70377"/>
                  <a:pt x="2408" y="68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141F7E02-D78F-D37A-57C7-7516F979B4B3}"/>
              </a:ext>
            </a:extLst>
          </p:cNvPr>
          <p:cNvSpPr/>
          <p:nvPr/>
        </p:nvSpPr>
        <p:spPr>
          <a:xfrm>
            <a:off x="4765078" y="6238330"/>
            <a:ext cx="345882" cy="1365123"/>
          </a:xfrm>
          <a:custGeom>
            <a:avLst/>
            <a:gdLst>
              <a:gd name="connsiteX0" fmla="*/ 105 w 345882"/>
              <a:gd name="connsiteY0" fmla="*/ 1484 h 1365123"/>
              <a:gd name="connsiteX1" fmla="*/ 167530 w 345882"/>
              <a:gd name="connsiteY1" fmla="*/ 684064 h 1365123"/>
              <a:gd name="connsiteX2" fmla="*/ 167530 w 345882"/>
              <a:gd name="connsiteY2" fmla="*/ 664746 h 1365123"/>
              <a:gd name="connsiteX3" fmla="*/ 341395 w 345882"/>
              <a:gd name="connsiteY3" fmla="*/ 1347326 h 1365123"/>
              <a:gd name="connsiteX4" fmla="*/ 289880 w 345882"/>
              <a:gd name="connsiteY4" fmla="*/ 1128385 h 1365123"/>
              <a:gd name="connsiteX5" fmla="*/ 238364 w 345882"/>
              <a:gd name="connsiteY5" fmla="*/ 729140 h 1365123"/>
              <a:gd name="connsiteX6" fmla="*/ 238364 w 345882"/>
              <a:gd name="connsiteY6" fmla="*/ 838611 h 1365123"/>
              <a:gd name="connsiteX7" fmla="*/ 116015 w 345882"/>
              <a:gd name="connsiteY7" fmla="*/ 355653 h 1365123"/>
              <a:gd name="connsiteX8" fmla="*/ 141773 w 345882"/>
              <a:gd name="connsiteY8" fmla="*/ 497321 h 1365123"/>
              <a:gd name="connsiteX9" fmla="*/ 105 w 345882"/>
              <a:gd name="connsiteY9" fmla="*/ 1484 h 136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882" h="1365123">
                <a:moveTo>
                  <a:pt x="105" y="1484"/>
                </a:moveTo>
                <a:cubicBezTo>
                  <a:pt x="4398" y="32608"/>
                  <a:pt x="167530" y="684064"/>
                  <a:pt x="167530" y="684064"/>
                </a:cubicBezTo>
                <a:cubicBezTo>
                  <a:pt x="195434" y="794608"/>
                  <a:pt x="138553" y="554202"/>
                  <a:pt x="167530" y="664746"/>
                </a:cubicBezTo>
                <a:cubicBezTo>
                  <a:pt x="196507" y="775290"/>
                  <a:pt x="321003" y="1270053"/>
                  <a:pt x="341395" y="1347326"/>
                </a:cubicBezTo>
                <a:cubicBezTo>
                  <a:pt x="361787" y="1424599"/>
                  <a:pt x="307052" y="1231416"/>
                  <a:pt x="289880" y="1128385"/>
                </a:cubicBezTo>
                <a:cubicBezTo>
                  <a:pt x="272708" y="1025354"/>
                  <a:pt x="246950" y="777436"/>
                  <a:pt x="238364" y="729140"/>
                </a:cubicBezTo>
                <a:cubicBezTo>
                  <a:pt x="229778" y="680844"/>
                  <a:pt x="258755" y="900859"/>
                  <a:pt x="238364" y="838611"/>
                </a:cubicBezTo>
                <a:cubicBezTo>
                  <a:pt x="217973" y="776363"/>
                  <a:pt x="132114" y="412535"/>
                  <a:pt x="116015" y="355653"/>
                </a:cubicBezTo>
                <a:cubicBezTo>
                  <a:pt x="99917" y="298771"/>
                  <a:pt x="160018" y="556349"/>
                  <a:pt x="141773" y="497321"/>
                </a:cubicBezTo>
                <a:cubicBezTo>
                  <a:pt x="123528" y="438293"/>
                  <a:pt x="-4188" y="-29640"/>
                  <a:pt x="105" y="14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B14A4D34-8A43-C285-AD6F-C671FF0D9ED4}"/>
              </a:ext>
            </a:extLst>
          </p:cNvPr>
          <p:cNvSpPr/>
          <p:nvPr/>
        </p:nvSpPr>
        <p:spPr>
          <a:xfrm>
            <a:off x="4899350" y="7527130"/>
            <a:ext cx="606949" cy="1031819"/>
          </a:xfrm>
          <a:custGeom>
            <a:avLst/>
            <a:gdLst>
              <a:gd name="connsiteX0" fmla="*/ 1061 w 606949"/>
              <a:gd name="connsiteY0" fmla="*/ 571 h 1031819"/>
              <a:gd name="connsiteX1" fmla="*/ 239320 w 606949"/>
              <a:gd name="connsiteY1" fmla="*/ 586560 h 1031819"/>
              <a:gd name="connsiteX2" fmla="*/ 226442 w 606949"/>
              <a:gd name="connsiteY2" fmla="*/ 573681 h 1031819"/>
              <a:gd name="connsiteX3" fmla="*/ 393867 w 606949"/>
              <a:gd name="connsiteY3" fmla="*/ 792622 h 1031819"/>
              <a:gd name="connsiteX4" fmla="*/ 380988 w 606949"/>
              <a:gd name="connsiteY4" fmla="*/ 734667 h 1031819"/>
              <a:gd name="connsiteX5" fmla="*/ 484019 w 606949"/>
              <a:gd name="connsiteY5" fmla="*/ 1030881 h 1031819"/>
              <a:gd name="connsiteX6" fmla="*/ 393867 w 606949"/>
              <a:gd name="connsiteY6" fmla="*/ 818380 h 1031819"/>
              <a:gd name="connsiteX7" fmla="*/ 606368 w 606949"/>
              <a:gd name="connsiteY7" fmla="*/ 541484 h 1031819"/>
              <a:gd name="connsiteX8" fmla="*/ 316594 w 606949"/>
              <a:gd name="connsiteY8" fmla="*/ 753985 h 1031819"/>
              <a:gd name="connsiteX9" fmla="*/ 226442 w 606949"/>
              <a:gd name="connsiteY9" fmla="*/ 618757 h 1031819"/>
              <a:gd name="connsiteX10" fmla="*/ 91213 w 606949"/>
              <a:gd name="connsiteY10" fmla="*/ 425574 h 1031819"/>
              <a:gd name="connsiteX11" fmla="*/ 149168 w 606949"/>
              <a:gd name="connsiteY11" fmla="*/ 477090 h 1031819"/>
              <a:gd name="connsiteX12" fmla="*/ 1061 w 606949"/>
              <a:gd name="connsiteY12" fmla="*/ 571 h 103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949" h="1031819">
                <a:moveTo>
                  <a:pt x="1061" y="571"/>
                </a:moveTo>
                <a:cubicBezTo>
                  <a:pt x="16086" y="18816"/>
                  <a:pt x="201756" y="491042"/>
                  <a:pt x="239320" y="586560"/>
                </a:cubicBezTo>
                <a:cubicBezTo>
                  <a:pt x="276884" y="682078"/>
                  <a:pt x="200684" y="539338"/>
                  <a:pt x="226442" y="573681"/>
                </a:cubicBezTo>
                <a:cubicBezTo>
                  <a:pt x="252200" y="608024"/>
                  <a:pt x="368109" y="765791"/>
                  <a:pt x="393867" y="792622"/>
                </a:cubicBezTo>
                <a:cubicBezTo>
                  <a:pt x="419625" y="819453"/>
                  <a:pt x="365963" y="694957"/>
                  <a:pt x="380988" y="734667"/>
                </a:cubicBezTo>
                <a:cubicBezTo>
                  <a:pt x="396013" y="774377"/>
                  <a:pt x="481872" y="1016929"/>
                  <a:pt x="484019" y="1030881"/>
                </a:cubicBezTo>
                <a:cubicBezTo>
                  <a:pt x="486166" y="1044833"/>
                  <a:pt x="373476" y="899946"/>
                  <a:pt x="393867" y="818380"/>
                </a:cubicBezTo>
                <a:cubicBezTo>
                  <a:pt x="414258" y="736814"/>
                  <a:pt x="619247" y="552216"/>
                  <a:pt x="606368" y="541484"/>
                </a:cubicBezTo>
                <a:cubicBezTo>
                  <a:pt x="593489" y="530752"/>
                  <a:pt x="379915" y="741106"/>
                  <a:pt x="316594" y="753985"/>
                </a:cubicBezTo>
                <a:cubicBezTo>
                  <a:pt x="253273" y="766864"/>
                  <a:pt x="264005" y="673492"/>
                  <a:pt x="226442" y="618757"/>
                </a:cubicBezTo>
                <a:cubicBezTo>
                  <a:pt x="188879" y="564022"/>
                  <a:pt x="104092" y="449185"/>
                  <a:pt x="91213" y="425574"/>
                </a:cubicBezTo>
                <a:cubicBezTo>
                  <a:pt x="78334" y="401963"/>
                  <a:pt x="163120" y="547924"/>
                  <a:pt x="149168" y="477090"/>
                </a:cubicBezTo>
                <a:cubicBezTo>
                  <a:pt x="135216" y="406256"/>
                  <a:pt x="-13964" y="-17674"/>
                  <a:pt x="1061" y="5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5F104C47-9E65-61B8-7A6D-74C59D9C8E3A}"/>
              </a:ext>
            </a:extLst>
          </p:cNvPr>
          <p:cNvSpPr/>
          <p:nvPr/>
        </p:nvSpPr>
        <p:spPr>
          <a:xfrm>
            <a:off x="5229664" y="4307709"/>
            <a:ext cx="417925" cy="631388"/>
          </a:xfrm>
          <a:custGeom>
            <a:avLst/>
            <a:gdLst>
              <a:gd name="connsiteX0" fmla="*/ 288933 w 417925"/>
              <a:gd name="connsiteY0" fmla="*/ 19592 h 631388"/>
              <a:gd name="connsiteX1" fmla="*/ 12037 w 417925"/>
              <a:gd name="connsiteY1" fmla="*/ 193457 h 631388"/>
              <a:gd name="connsiteX2" fmla="*/ 115068 w 417925"/>
              <a:gd name="connsiteY2" fmla="*/ 180578 h 631388"/>
              <a:gd name="connsiteX3" fmla="*/ 250297 w 417925"/>
              <a:gd name="connsiteY3" fmla="*/ 367322 h 631388"/>
              <a:gd name="connsiteX4" fmla="*/ 185902 w 417925"/>
              <a:gd name="connsiteY4" fmla="*/ 315806 h 631388"/>
              <a:gd name="connsiteX5" fmla="*/ 211660 w 417925"/>
              <a:gd name="connsiteY5" fmla="*/ 251412 h 631388"/>
              <a:gd name="connsiteX6" fmla="*/ 127947 w 417925"/>
              <a:gd name="connsiteY6" fmla="*/ 631339 h 631388"/>
              <a:gd name="connsiteX7" fmla="*/ 192342 w 417925"/>
              <a:gd name="connsiteY7" fmla="*/ 277170 h 631388"/>
              <a:gd name="connsiteX8" fmla="*/ 301812 w 417925"/>
              <a:gd name="connsiteY8" fmla="*/ 135502 h 631388"/>
              <a:gd name="connsiteX9" fmla="*/ 185902 w 417925"/>
              <a:gd name="connsiteY9" fmla="*/ 219215 h 631388"/>
              <a:gd name="connsiteX10" fmla="*/ 179463 w 417925"/>
              <a:gd name="connsiteY10" fmla="*/ 161260 h 631388"/>
              <a:gd name="connsiteX11" fmla="*/ 5598 w 417925"/>
              <a:gd name="connsiteY11" fmla="*/ 244973 h 631388"/>
              <a:gd name="connsiteX12" fmla="*/ 417722 w 417925"/>
              <a:gd name="connsiteY12" fmla="*/ 274 h 631388"/>
              <a:gd name="connsiteX13" fmla="*/ 63553 w 417925"/>
              <a:gd name="connsiteY13" fmla="*/ 193457 h 631388"/>
              <a:gd name="connsiteX14" fmla="*/ 288933 w 417925"/>
              <a:gd name="connsiteY14" fmla="*/ 19592 h 63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7925" h="631388">
                <a:moveTo>
                  <a:pt x="288933" y="19592"/>
                </a:moveTo>
                <a:cubicBezTo>
                  <a:pt x="280347" y="19592"/>
                  <a:pt x="41015" y="166626"/>
                  <a:pt x="12037" y="193457"/>
                </a:cubicBezTo>
                <a:cubicBezTo>
                  <a:pt x="-16941" y="220288"/>
                  <a:pt x="75358" y="151601"/>
                  <a:pt x="115068" y="180578"/>
                </a:cubicBezTo>
                <a:cubicBezTo>
                  <a:pt x="154778" y="209556"/>
                  <a:pt x="238491" y="344784"/>
                  <a:pt x="250297" y="367322"/>
                </a:cubicBezTo>
                <a:cubicBezTo>
                  <a:pt x="262103" y="389860"/>
                  <a:pt x="192341" y="335124"/>
                  <a:pt x="185902" y="315806"/>
                </a:cubicBezTo>
                <a:cubicBezTo>
                  <a:pt x="179463" y="296488"/>
                  <a:pt x="221319" y="198823"/>
                  <a:pt x="211660" y="251412"/>
                </a:cubicBezTo>
                <a:cubicBezTo>
                  <a:pt x="202001" y="304001"/>
                  <a:pt x="131167" y="627046"/>
                  <a:pt x="127947" y="631339"/>
                </a:cubicBezTo>
                <a:cubicBezTo>
                  <a:pt x="124727" y="635632"/>
                  <a:pt x="163365" y="359809"/>
                  <a:pt x="192342" y="277170"/>
                </a:cubicBezTo>
                <a:cubicBezTo>
                  <a:pt x="221319" y="194531"/>
                  <a:pt x="302885" y="145161"/>
                  <a:pt x="301812" y="135502"/>
                </a:cubicBezTo>
                <a:cubicBezTo>
                  <a:pt x="300739" y="125843"/>
                  <a:pt x="206293" y="214922"/>
                  <a:pt x="185902" y="219215"/>
                </a:cubicBezTo>
                <a:cubicBezTo>
                  <a:pt x="165511" y="223508"/>
                  <a:pt x="209514" y="156967"/>
                  <a:pt x="179463" y="161260"/>
                </a:cubicBezTo>
                <a:cubicBezTo>
                  <a:pt x="149412" y="165553"/>
                  <a:pt x="-34112" y="271804"/>
                  <a:pt x="5598" y="244973"/>
                </a:cubicBezTo>
                <a:cubicBezTo>
                  <a:pt x="45308" y="218142"/>
                  <a:pt x="408063" y="8860"/>
                  <a:pt x="417722" y="274"/>
                </a:cubicBezTo>
                <a:cubicBezTo>
                  <a:pt x="427381" y="-8312"/>
                  <a:pt x="89311" y="187018"/>
                  <a:pt x="63553" y="193457"/>
                </a:cubicBezTo>
                <a:cubicBezTo>
                  <a:pt x="37795" y="199896"/>
                  <a:pt x="297519" y="19592"/>
                  <a:pt x="288933" y="19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51354BC1-EBD1-0477-D80A-144FD2E53DB0}"/>
              </a:ext>
            </a:extLst>
          </p:cNvPr>
          <p:cNvSpPr/>
          <p:nvPr/>
        </p:nvSpPr>
        <p:spPr>
          <a:xfrm>
            <a:off x="5091627" y="4332176"/>
            <a:ext cx="144437" cy="1183252"/>
          </a:xfrm>
          <a:custGeom>
            <a:avLst/>
            <a:gdLst>
              <a:gd name="connsiteX0" fmla="*/ 143635 w 144437"/>
              <a:gd name="connsiteY0" fmla="*/ 1565 h 1183252"/>
              <a:gd name="connsiteX1" fmla="*/ 66362 w 144437"/>
              <a:gd name="connsiteY1" fmla="*/ 690585 h 1183252"/>
              <a:gd name="connsiteX2" fmla="*/ 59922 w 144437"/>
              <a:gd name="connsiteY2" fmla="*/ 600432 h 1183252"/>
              <a:gd name="connsiteX3" fmla="*/ 143635 w 144437"/>
              <a:gd name="connsiteY3" fmla="*/ 1179982 h 1183252"/>
              <a:gd name="connsiteX4" fmla="*/ 1967 w 144437"/>
              <a:gd name="connsiteY4" fmla="*/ 297779 h 1183252"/>
              <a:gd name="connsiteX5" fmla="*/ 66362 w 144437"/>
              <a:gd name="connsiteY5" fmla="*/ 497401 h 1183252"/>
              <a:gd name="connsiteX6" fmla="*/ 143635 w 144437"/>
              <a:gd name="connsiteY6" fmla="*/ 1565 h 118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437" h="1183252">
                <a:moveTo>
                  <a:pt x="143635" y="1565"/>
                </a:moveTo>
                <a:cubicBezTo>
                  <a:pt x="143635" y="33762"/>
                  <a:pt x="80314" y="590774"/>
                  <a:pt x="66362" y="690585"/>
                </a:cubicBezTo>
                <a:cubicBezTo>
                  <a:pt x="52410" y="790396"/>
                  <a:pt x="47043" y="518866"/>
                  <a:pt x="59922" y="600432"/>
                </a:cubicBezTo>
                <a:cubicBezTo>
                  <a:pt x="72801" y="681998"/>
                  <a:pt x="153294" y="1230424"/>
                  <a:pt x="143635" y="1179982"/>
                </a:cubicBezTo>
                <a:cubicBezTo>
                  <a:pt x="133976" y="1129540"/>
                  <a:pt x="14846" y="411543"/>
                  <a:pt x="1967" y="297779"/>
                </a:cubicBezTo>
                <a:cubicBezTo>
                  <a:pt x="-10912" y="184016"/>
                  <a:pt x="42751" y="551063"/>
                  <a:pt x="66362" y="497401"/>
                </a:cubicBezTo>
                <a:cubicBezTo>
                  <a:pt x="89973" y="443739"/>
                  <a:pt x="143635" y="-30632"/>
                  <a:pt x="143635" y="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4D926D7C-3BFD-37F3-83A6-8A890E6257DE}"/>
              </a:ext>
            </a:extLst>
          </p:cNvPr>
          <p:cNvSpPr/>
          <p:nvPr/>
        </p:nvSpPr>
        <p:spPr>
          <a:xfrm>
            <a:off x="4763372" y="4544177"/>
            <a:ext cx="350014" cy="678749"/>
          </a:xfrm>
          <a:custGeom>
            <a:avLst/>
            <a:gdLst>
              <a:gd name="connsiteX0" fmla="*/ 149918 w 350014"/>
              <a:gd name="connsiteY0" fmla="*/ 2065 h 678749"/>
              <a:gd name="connsiteX1" fmla="*/ 8251 w 350014"/>
              <a:gd name="connsiteY1" fmla="*/ 626691 h 678749"/>
              <a:gd name="connsiteX2" fmla="*/ 27569 w 350014"/>
              <a:gd name="connsiteY2" fmla="*/ 478584 h 678749"/>
              <a:gd name="connsiteX3" fmla="*/ 72645 w 350014"/>
              <a:gd name="connsiteY3" fmla="*/ 85778 h 678749"/>
              <a:gd name="connsiteX4" fmla="*/ 66205 w 350014"/>
              <a:gd name="connsiteY4" fmla="*/ 446386 h 678749"/>
              <a:gd name="connsiteX5" fmla="*/ 72645 w 350014"/>
              <a:gd name="connsiteY5" fmla="*/ 427068 h 678749"/>
              <a:gd name="connsiteX6" fmla="*/ 227191 w 350014"/>
              <a:gd name="connsiteY6" fmla="*/ 671767 h 678749"/>
              <a:gd name="connsiteX7" fmla="*/ 349541 w 350014"/>
              <a:gd name="connsiteY7" fmla="*/ 613812 h 678749"/>
              <a:gd name="connsiteX8" fmla="*/ 182115 w 350014"/>
              <a:gd name="connsiteY8" fmla="*/ 633130 h 678749"/>
              <a:gd name="connsiteX9" fmla="*/ 8251 w 350014"/>
              <a:gd name="connsiteY9" fmla="*/ 324037 h 678749"/>
              <a:gd name="connsiteX10" fmla="*/ 40448 w 350014"/>
              <a:gd name="connsiteY10" fmla="*/ 420629 h 678749"/>
              <a:gd name="connsiteX11" fmla="*/ 149918 w 350014"/>
              <a:gd name="connsiteY11" fmla="*/ 2065 h 67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014" h="678749">
                <a:moveTo>
                  <a:pt x="149918" y="2065"/>
                </a:moveTo>
                <a:cubicBezTo>
                  <a:pt x="144552" y="36409"/>
                  <a:pt x="28642" y="547271"/>
                  <a:pt x="8251" y="626691"/>
                </a:cubicBezTo>
                <a:cubicBezTo>
                  <a:pt x="-12140" y="706111"/>
                  <a:pt x="16837" y="568736"/>
                  <a:pt x="27569" y="478584"/>
                </a:cubicBezTo>
                <a:cubicBezTo>
                  <a:pt x="38301" y="388432"/>
                  <a:pt x="66206" y="91144"/>
                  <a:pt x="72645" y="85778"/>
                </a:cubicBezTo>
                <a:cubicBezTo>
                  <a:pt x="79084" y="80412"/>
                  <a:pt x="66205" y="446386"/>
                  <a:pt x="66205" y="446386"/>
                </a:cubicBezTo>
                <a:cubicBezTo>
                  <a:pt x="66205" y="503268"/>
                  <a:pt x="45814" y="389505"/>
                  <a:pt x="72645" y="427068"/>
                </a:cubicBezTo>
                <a:cubicBezTo>
                  <a:pt x="99476" y="464631"/>
                  <a:pt x="181042" y="640643"/>
                  <a:pt x="227191" y="671767"/>
                </a:cubicBezTo>
                <a:cubicBezTo>
                  <a:pt x="273340" y="702891"/>
                  <a:pt x="357054" y="620251"/>
                  <a:pt x="349541" y="613812"/>
                </a:cubicBezTo>
                <a:cubicBezTo>
                  <a:pt x="342028" y="607373"/>
                  <a:pt x="238997" y="681426"/>
                  <a:pt x="182115" y="633130"/>
                </a:cubicBezTo>
                <a:cubicBezTo>
                  <a:pt x="125233" y="584834"/>
                  <a:pt x="31862" y="359454"/>
                  <a:pt x="8251" y="324037"/>
                </a:cubicBezTo>
                <a:cubicBezTo>
                  <a:pt x="-15360" y="288620"/>
                  <a:pt x="16837" y="468925"/>
                  <a:pt x="40448" y="420629"/>
                </a:cubicBezTo>
                <a:cubicBezTo>
                  <a:pt x="64059" y="372333"/>
                  <a:pt x="155284" y="-32279"/>
                  <a:pt x="149918" y="20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4EDCFA9B-A684-2EA6-6D92-50E4B28C6C96}"/>
              </a:ext>
            </a:extLst>
          </p:cNvPr>
          <p:cNvSpPr/>
          <p:nvPr/>
        </p:nvSpPr>
        <p:spPr>
          <a:xfrm>
            <a:off x="4724231" y="4867444"/>
            <a:ext cx="169967" cy="1093587"/>
          </a:xfrm>
          <a:custGeom>
            <a:avLst/>
            <a:gdLst>
              <a:gd name="connsiteX0" fmla="*/ 79589 w 169967"/>
              <a:gd name="connsiteY0" fmla="*/ 258348 h 1093587"/>
              <a:gd name="connsiteX1" fmla="*/ 34513 w 169967"/>
              <a:gd name="connsiteY1" fmla="*/ 831457 h 1093587"/>
              <a:gd name="connsiteX2" fmla="*/ 28073 w 169967"/>
              <a:gd name="connsiteY2" fmla="*/ 457970 h 1093587"/>
              <a:gd name="connsiteX3" fmla="*/ 92468 w 169967"/>
              <a:gd name="connsiteY3" fmla="*/ 1089035 h 1093587"/>
              <a:gd name="connsiteX4" fmla="*/ 169741 w 169967"/>
              <a:gd name="connsiteY4" fmla="*/ 754184 h 1093587"/>
              <a:gd name="connsiteX5" fmla="*/ 66710 w 169967"/>
              <a:gd name="connsiteY5" fmla="*/ 992443 h 1093587"/>
              <a:gd name="connsiteX6" fmla="*/ 28073 w 169967"/>
              <a:gd name="connsiteY6" fmla="*/ 535243 h 1093587"/>
              <a:gd name="connsiteX7" fmla="*/ 8755 w 169967"/>
              <a:gd name="connsiteY7" fmla="*/ 770 h 1093587"/>
              <a:gd name="connsiteX8" fmla="*/ 2315 w 169967"/>
              <a:gd name="connsiteY8" fmla="*/ 657593 h 1093587"/>
              <a:gd name="connsiteX9" fmla="*/ 79589 w 169967"/>
              <a:gd name="connsiteY9" fmla="*/ 258348 h 109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67" h="1093587">
                <a:moveTo>
                  <a:pt x="79589" y="258348"/>
                </a:moveTo>
                <a:cubicBezTo>
                  <a:pt x="84955" y="287325"/>
                  <a:pt x="43099" y="798187"/>
                  <a:pt x="34513" y="831457"/>
                </a:cubicBezTo>
                <a:cubicBezTo>
                  <a:pt x="25927" y="864727"/>
                  <a:pt x="18414" y="415040"/>
                  <a:pt x="28073" y="457970"/>
                </a:cubicBezTo>
                <a:cubicBezTo>
                  <a:pt x="37732" y="500900"/>
                  <a:pt x="68857" y="1039666"/>
                  <a:pt x="92468" y="1089035"/>
                </a:cubicBezTo>
                <a:cubicBezTo>
                  <a:pt x="116079" y="1138404"/>
                  <a:pt x="174034" y="770283"/>
                  <a:pt x="169741" y="754184"/>
                </a:cubicBezTo>
                <a:cubicBezTo>
                  <a:pt x="165448" y="738085"/>
                  <a:pt x="90321" y="1028933"/>
                  <a:pt x="66710" y="992443"/>
                </a:cubicBezTo>
                <a:cubicBezTo>
                  <a:pt x="43099" y="955953"/>
                  <a:pt x="37732" y="700522"/>
                  <a:pt x="28073" y="535243"/>
                </a:cubicBezTo>
                <a:cubicBezTo>
                  <a:pt x="18414" y="369964"/>
                  <a:pt x="13048" y="-19622"/>
                  <a:pt x="8755" y="770"/>
                </a:cubicBezTo>
                <a:cubicBezTo>
                  <a:pt x="4462" y="21162"/>
                  <a:pt x="-4124" y="611444"/>
                  <a:pt x="2315" y="657593"/>
                </a:cubicBezTo>
                <a:cubicBezTo>
                  <a:pt x="8754" y="703742"/>
                  <a:pt x="74223" y="229371"/>
                  <a:pt x="79589" y="2583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CF24354D-9BC5-A0B7-1E7A-EBAE16D88789}"/>
              </a:ext>
            </a:extLst>
          </p:cNvPr>
          <p:cNvSpPr/>
          <p:nvPr/>
        </p:nvSpPr>
        <p:spPr>
          <a:xfrm>
            <a:off x="4880779" y="4520467"/>
            <a:ext cx="219255" cy="665256"/>
          </a:xfrm>
          <a:custGeom>
            <a:avLst/>
            <a:gdLst>
              <a:gd name="connsiteX0" fmla="*/ 129103 w 219255"/>
              <a:gd name="connsiteY0" fmla="*/ 18 h 665256"/>
              <a:gd name="connsiteX1" fmla="*/ 148421 w 219255"/>
              <a:gd name="connsiteY1" fmla="*/ 502294 h 665256"/>
              <a:gd name="connsiteX2" fmla="*/ 219255 w 219255"/>
              <a:gd name="connsiteY2" fmla="*/ 663279 h 665256"/>
              <a:gd name="connsiteX3" fmla="*/ 148421 w 219255"/>
              <a:gd name="connsiteY3" fmla="*/ 579567 h 665256"/>
              <a:gd name="connsiteX4" fmla="*/ 314 w 219255"/>
              <a:gd name="connsiteY4" fmla="*/ 399263 h 665256"/>
              <a:gd name="connsiteX5" fmla="*/ 109784 w 219255"/>
              <a:gd name="connsiteY5" fmla="*/ 482975 h 665256"/>
              <a:gd name="connsiteX6" fmla="*/ 129103 w 219255"/>
              <a:gd name="connsiteY6" fmla="*/ 18 h 66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55" h="665256">
                <a:moveTo>
                  <a:pt x="129103" y="18"/>
                </a:moveTo>
                <a:cubicBezTo>
                  <a:pt x="135543" y="3238"/>
                  <a:pt x="133396" y="391751"/>
                  <a:pt x="148421" y="502294"/>
                </a:cubicBezTo>
                <a:cubicBezTo>
                  <a:pt x="163446" y="612838"/>
                  <a:pt x="219255" y="650400"/>
                  <a:pt x="219255" y="663279"/>
                </a:cubicBezTo>
                <a:cubicBezTo>
                  <a:pt x="219255" y="676158"/>
                  <a:pt x="184911" y="623570"/>
                  <a:pt x="148421" y="579567"/>
                </a:cubicBezTo>
                <a:cubicBezTo>
                  <a:pt x="111931" y="535564"/>
                  <a:pt x="6753" y="415362"/>
                  <a:pt x="314" y="399263"/>
                </a:cubicBezTo>
                <a:cubicBezTo>
                  <a:pt x="-6125" y="383164"/>
                  <a:pt x="88319" y="548443"/>
                  <a:pt x="109784" y="482975"/>
                </a:cubicBezTo>
                <a:cubicBezTo>
                  <a:pt x="131249" y="417507"/>
                  <a:pt x="122663" y="-3202"/>
                  <a:pt x="129103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75441962-1C85-D4EE-CBF4-A138B51D8109}"/>
              </a:ext>
            </a:extLst>
          </p:cNvPr>
          <p:cNvSpPr/>
          <p:nvPr/>
        </p:nvSpPr>
        <p:spPr>
          <a:xfrm>
            <a:off x="5100034" y="6387921"/>
            <a:ext cx="524031" cy="1289763"/>
          </a:xfrm>
          <a:custGeom>
            <a:avLst/>
            <a:gdLst>
              <a:gd name="connsiteX0" fmla="*/ 0 w 524031"/>
              <a:gd name="connsiteY0" fmla="*/ 0 h 1289763"/>
              <a:gd name="connsiteX1" fmla="*/ 309093 w 524031"/>
              <a:gd name="connsiteY1" fmla="*/ 585989 h 1289763"/>
              <a:gd name="connsiteX2" fmla="*/ 276896 w 524031"/>
              <a:gd name="connsiteY2" fmla="*/ 521594 h 1289763"/>
              <a:gd name="connsiteX3" fmla="*/ 521594 w 524031"/>
              <a:gd name="connsiteY3" fmla="*/ 901521 h 1289763"/>
              <a:gd name="connsiteX4" fmla="*/ 103031 w 524031"/>
              <a:gd name="connsiteY4" fmla="*/ 296214 h 1289763"/>
              <a:gd name="connsiteX5" fmla="*/ 64394 w 524031"/>
              <a:gd name="connsiteY5" fmla="*/ 592428 h 1289763"/>
              <a:gd name="connsiteX6" fmla="*/ 25758 w 524031"/>
              <a:gd name="connsiteY6" fmla="*/ 1287887 h 1289763"/>
              <a:gd name="connsiteX7" fmla="*/ 57955 w 524031"/>
              <a:gd name="connsiteY7" fmla="*/ 360609 h 1289763"/>
              <a:gd name="connsiteX8" fmla="*/ 199622 w 524031"/>
              <a:gd name="connsiteY8" fmla="*/ 766293 h 1289763"/>
              <a:gd name="connsiteX9" fmla="*/ 64394 w 524031"/>
              <a:gd name="connsiteY9" fmla="*/ 302654 h 1289763"/>
              <a:gd name="connsiteX10" fmla="*/ 135228 w 524031"/>
              <a:gd name="connsiteY10" fmla="*/ 160986 h 1289763"/>
              <a:gd name="connsiteX11" fmla="*/ 444321 w 524031"/>
              <a:gd name="connsiteY11" fmla="*/ 515155 h 1289763"/>
              <a:gd name="connsiteX12" fmla="*/ 109470 w 524031"/>
              <a:gd name="connsiteY12" fmla="*/ 128789 h 1289763"/>
              <a:gd name="connsiteX13" fmla="*/ 0 w 524031"/>
              <a:gd name="connsiteY13" fmla="*/ 0 h 128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031" h="1289763">
                <a:moveTo>
                  <a:pt x="0" y="0"/>
                </a:moveTo>
                <a:lnTo>
                  <a:pt x="309093" y="585989"/>
                </a:lnTo>
                <a:cubicBezTo>
                  <a:pt x="355242" y="672921"/>
                  <a:pt x="241479" y="469005"/>
                  <a:pt x="276896" y="521594"/>
                </a:cubicBezTo>
                <a:cubicBezTo>
                  <a:pt x="312313" y="574183"/>
                  <a:pt x="550572" y="939084"/>
                  <a:pt x="521594" y="901521"/>
                </a:cubicBezTo>
                <a:cubicBezTo>
                  <a:pt x="492616" y="863958"/>
                  <a:pt x="179231" y="347730"/>
                  <a:pt x="103031" y="296214"/>
                </a:cubicBezTo>
                <a:cubicBezTo>
                  <a:pt x="26831" y="244699"/>
                  <a:pt x="77273" y="427149"/>
                  <a:pt x="64394" y="592428"/>
                </a:cubicBezTo>
                <a:cubicBezTo>
                  <a:pt x="51515" y="757707"/>
                  <a:pt x="26831" y="1326523"/>
                  <a:pt x="25758" y="1287887"/>
                </a:cubicBezTo>
                <a:cubicBezTo>
                  <a:pt x="24685" y="1249251"/>
                  <a:pt x="28978" y="447541"/>
                  <a:pt x="57955" y="360609"/>
                </a:cubicBezTo>
                <a:cubicBezTo>
                  <a:pt x="86932" y="273677"/>
                  <a:pt x="198549" y="775952"/>
                  <a:pt x="199622" y="766293"/>
                </a:cubicBezTo>
                <a:cubicBezTo>
                  <a:pt x="200695" y="756634"/>
                  <a:pt x="75126" y="403538"/>
                  <a:pt x="64394" y="302654"/>
                </a:cubicBezTo>
                <a:cubicBezTo>
                  <a:pt x="53662" y="201770"/>
                  <a:pt x="71907" y="125569"/>
                  <a:pt x="135228" y="160986"/>
                </a:cubicBezTo>
                <a:cubicBezTo>
                  <a:pt x="198549" y="196403"/>
                  <a:pt x="448614" y="520521"/>
                  <a:pt x="444321" y="515155"/>
                </a:cubicBezTo>
                <a:cubicBezTo>
                  <a:pt x="440028" y="509789"/>
                  <a:pt x="109470" y="128789"/>
                  <a:pt x="109470" y="1287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E7FC1BF2-4EA8-B90C-4206-C8AF7124CA1D}"/>
              </a:ext>
            </a:extLst>
          </p:cNvPr>
          <p:cNvSpPr/>
          <p:nvPr/>
        </p:nvSpPr>
        <p:spPr>
          <a:xfrm>
            <a:off x="4545826" y="3945533"/>
            <a:ext cx="729170" cy="847284"/>
          </a:xfrm>
          <a:custGeom>
            <a:avLst/>
            <a:gdLst>
              <a:gd name="connsiteX0" fmla="*/ 728073 w 729170"/>
              <a:gd name="connsiteY0" fmla="*/ 1842 h 847284"/>
              <a:gd name="connsiteX1" fmla="*/ 122766 w 729170"/>
              <a:gd name="connsiteY1" fmla="*/ 845408 h 847284"/>
              <a:gd name="connsiteX2" fmla="*/ 399661 w 729170"/>
              <a:gd name="connsiteY2" fmla="*/ 246540 h 847284"/>
              <a:gd name="connsiteX3" fmla="*/ 416 w 729170"/>
              <a:gd name="connsiteY3" fmla="*/ 832529 h 847284"/>
              <a:gd name="connsiteX4" fmla="*/ 322388 w 729170"/>
              <a:gd name="connsiteY4" fmla="*/ 362450 h 847284"/>
              <a:gd name="connsiteX5" fmla="*/ 270873 w 729170"/>
              <a:gd name="connsiteY5" fmla="*/ 555633 h 847284"/>
              <a:gd name="connsiteX6" fmla="*/ 515571 w 729170"/>
              <a:gd name="connsiteY6" fmla="*/ 156388 h 847284"/>
              <a:gd name="connsiteX7" fmla="*/ 277312 w 729170"/>
              <a:gd name="connsiteY7" fmla="*/ 607149 h 847284"/>
              <a:gd name="connsiteX8" fmla="*/ 728073 w 729170"/>
              <a:gd name="connsiteY8" fmla="*/ 1842 h 8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170" h="847284">
                <a:moveTo>
                  <a:pt x="728073" y="1842"/>
                </a:moveTo>
                <a:cubicBezTo>
                  <a:pt x="702315" y="41552"/>
                  <a:pt x="177501" y="804625"/>
                  <a:pt x="122766" y="845408"/>
                </a:cubicBezTo>
                <a:cubicBezTo>
                  <a:pt x="68031" y="886191"/>
                  <a:pt x="420053" y="248687"/>
                  <a:pt x="399661" y="246540"/>
                </a:cubicBezTo>
                <a:cubicBezTo>
                  <a:pt x="379269" y="244393"/>
                  <a:pt x="13295" y="813211"/>
                  <a:pt x="416" y="832529"/>
                </a:cubicBezTo>
                <a:cubicBezTo>
                  <a:pt x="-12463" y="851847"/>
                  <a:pt x="277312" y="408599"/>
                  <a:pt x="322388" y="362450"/>
                </a:cubicBezTo>
                <a:cubicBezTo>
                  <a:pt x="367464" y="316301"/>
                  <a:pt x="238676" y="589977"/>
                  <a:pt x="270873" y="555633"/>
                </a:cubicBezTo>
                <a:cubicBezTo>
                  <a:pt x="303070" y="521289"/>
                  <a:pt x="514498" y="147802"/>
                  <a:pt x="515571" y="156388"/>
                </a:cubicBezTo>
                <a:cubicBezTo>
                  <a:pt x="516644" y="164974"/>
                  <a:pt x="236529" y="637200"/>
                  <a:pt x="277312" y="607149"/>
                </a:cubicBezTo>
                <a:cubicBezTo>
                  <a:pt x="318095" y="577098"/>
                  <a:pt x="753831" y="-37868"/>
                  <a:pt x="728073" y="18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5BB135E3-C82B-9DD3-D820-0352BD3C446C}"/>
              </a:ext>
            </a:extLst>
          </p:cNvPr>
          <p:cNvSpPr/>
          <p:nvPr/>
        </p:nvSpPr>
        <p:spPr>
          <a:xfrm>
            <a:off x="5279997" y="3911292"/>
            <a:ext cx="728134" cy="898996"/>
          </a:xfrm>
          <a:custGeom>
            <a:avLst/>
            <a:gdLst>
              <a:gd name="connsiteX0" fmla="*/ 32538 w 728134"/>
              <a:gd name="connsiteY0" fmla="*/ 87598 h 898996"/>
              <a:gd name="connsiteX1" fmla="*/ 412465 w 728134"/>
              <a:gd name="connsiteY1" fmla="*/ 23204 h 898996"/>
              <a:gd name="connsiteX2" fmla="*/ 257918 w 728134"/>
              <a:gd name="connsiteY2" fmla="*/ 106916 h 898996"/>
              <a:gd name="connsiteX3" fmla="*/ 341 w 728134"/>
              <a:gd name="connsiteY3" fmla="*/ 519040 h 898996"/>
              <a:gd name="connsiteX4" fmla="*/ 206403 w 728134"/>
              <a:gd name="connsiteY4" fmla="*/ 235705 h 898996"/>
              <a:gd name="connsiteX5" fmla="*/ 354510 w 728134"/>
              <a:gd name="connsiteY5" fmla="*/ 74719 h 898996"/>
              <a:gd name="connsiteX6" fmla="*/ 476859 w 728134"/>
              <a:gd name="connsiteY6" fmla="*/ 164871 h 898996"/>
              <a:gd name="connsiteX7" fmla="*/ 631406 w 728134"/>
              <a:gd name="connsiteY7" fmla="*/ 383812 h 898996"/>
              <a:gd name="connsiteX8" fmla="*/ 618527 w 728134"/>
              <a:gd name="connsiteY8" fmla="*/ 345176 h 898996"/>
              <a:gd name="connsiteX9" fmla="*/ 727997 w 728134"/>
              <a:gd name="connsiteY9" fmla="*/ 898967 h 898996"/>
              <a:gd name="connsiteX10" fmla="*/ 592769 w 728134"/>
              <a:gd name="connsiteY10" fmla="*/ 319418 h 898996"/>
              <a:gd name="connsiteX11" fmla="*/ 354510 w 728134"/>
              <a:gd name="connsiteY11" fmla="*/ 23204 h 898996"/>
              <a:gd name="connsiteX12" fmla="*/ 290116 w 728134"/>
              <a:gd name="connsiteY12" fmla="*/ 29643 h 898996"/>
              <a:gd name="connsiteX13" fmla="*/ 32538 w 728134"/>
              <a:gd name="connsiteY13" fmla="*/ 87598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8134" h="898996">
                <a:moveTo>
                  <a:pt x="32538" y="87598"/>
                </a:moveTo>
                <a:cubicBezTo>
                  <a:pt x="52929" y="86525"/>
                  <a:pt x="374902" y="19984"/>
                  <a:pt x="412465" y="23204"/>
                </a:cubicBezTo>
                <a:cubicBezTo>
                  <a:pt x="450028" y="26424"/>
                  <a:pt x="326605" y="24277"/>
                  <a:pt x="257918" y="106916"/>
                </a:cubicBezTo>
                <a:cubicBezTo>
                  <a:pt x="189231" y="189555"/>
                  <a:pt x="8927" y="497575"/>
                  <a:pt x="341" y="519040"/>
                </a:cubicBezTo>
                <a:cubicBezTo>
                  <a:pt x="-8245" y="540505"/>
                  <a:pt x="147375" y="309758"/>
                  <a:pt x="206403" y="235705"/>
                </a:cubicBezTo>
                <a:cubicBezTo>
                  <a:pt x="265431" y="161652"/>
                  <a:pt x="309434" y="86525"/>
                  <a:pt x="354510" y="74719"/>
                </a:cubicBezTo>
                <a:cubicBezTo>
                  <a:pt x="399586" y="62913"/>
                  <a:pt x="430710" y="113356"/>
                  <a:pt x="476859" y="164871"/>
                </a:cubicBezTo>
                <a:cubicBezTo>
                  <a:pt x="523008" y="216387"/>
                  <a:pt x="607795" y="353761"/>
                  <a:pt x="631406" y="383812"/>
                </a:cubicBezTo>
                <a:cubicBezTo>
                  <a:pt x="655017" y="413863"/>
                  <a:pt x="602429" y="259317"/>
                  <a:pt x="618527" y="345176"/>
                </a:cubicBezTo>
                <a:cubicBezTo>
                  <a:pt x="634625" y="431035"/>
                  <a:pt x="732290" y="903260"/>
                  <a:pt x="727997" y="898967"/>
                </a:cubicBezTo>
                <a:cubicBezTo>
                  <a:pt x="723704" y="894674"/>
                  <a:pt x="655017" y="465379"/>
                  <a:pt x="592769" y="319418"/>
                </a:cubicBezTo>
                <a:cubicBezTo>
                  <a:pt x="530521" y="173458"/>
                  <a:pt x="404952" y="71500"/>
                  <a:pt x="354510" y="23204"/>
                </a:cubicBezTo>
                <a:cubicBezTo>
                  <a:pt x="304068" y="-25092"/>
                  <a:pt x="342705" y="14618"/>
                  <a:pt x="290116" y="29643"/>
                </a:cubicBezTo>
                <a:cubicBezTo>
                  <a:pt x="237527" y="44668"/>
                  <a:pt x="12147" y="88671"/>
                  <a:pt x="32538" y="875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E5EAE7BE-344D-7A7A-BF5D-6BA83401B2C4}"/>
              </a:ext>
            </a:extLst>
          </p:cNvPr>
          <p:cNvSpPr/>
          <p:nvPr/>
        </p:nvSpPr>
        <p:spPr>
          <a:xfrm>
            <a:off x="6019143" y="4603820"/>
            <a:ext cx="504325" cy="1315461"/>
          </a:xfrm>
          <a:custGeom>
            <a:avLst/>
            <a:gdLst>
              <a:gd name="connsiteX0" fmla="*/ 1730 w 504325"/>
              <a:gd name="connsiteY0" fmla="*/ 6817 h 1315461"/>
              <a:gd name="connsiteX1" fmla="*/ 330142 w 504325"/>
              <a:gd name="connsiteY1" fmla="*/ 702276 h 1315461"/>
              <a:gd name="connsiteX2" fmla="*/ 272187 w 504325"/>
              <a:gd name="connsiteY2" fmla="*/ 618563 h 1315461"/>
              <a:gd name="connsiteX3" fmla="*/ 504006 w 504325"/>
              <a:gd name="connsiteY3" fmla="*/ 1314022 h 1315461"/>
              <a:gd name="connsiteX4" fmla="*/ 214232 w 504325"/>
              <a:gd name="connsiteY4" fmla="*/ 406062 h 1315461"/>
              <a:gd name="connsiteX5" fmla="*/ 1730 w 504325"/>
              <a:gd name="connsiteY5" fmla="*/ 6817 h 131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25" h="1315461">
                <a:moveTo>
                  <a:pt x="1730" y="6817"/>
                </a:moveTo>
                <a:cubicBezTo>
                  <a:pt x="21048" y="56186"/>
                  <a:pt x="285066" y="600318"/>
                  <a:pt x="330142" y="702276"/>
                </a:cubicBezTo>
                <a:cubicBezTo>
                  <a:pt x="375218" y="804234"/>
                  <a:pt x="243210" y="516605"/>
                  <a:pt x="272187" y="618563"/>
                </a:cubicBezTo>
                <a:cubicBezTo>
                  <a:pt x="301164" y="720521"/>
                  <a:pt x="513665" y="1349439"/>
                  <a:pt x="504006" y="1314022"/>
                </a:cubicBezTo>
                <a:cubicBezTo>
                  <a:pt x="494347" y="1278605"/>
                  <a:pt x="299018" y="627149"/>
                  <a:pt x="214232" y="406062"/>
                </a:cubicBezTo>
                <a:cubicBezTo>
                  <a:pt x="129446" y="184975"/>
                  <a:pt x="-17588" y="-42552"/>
                  <a:pt x="1730" y="68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93A7C733-E832-BFCB-95D4-4EB29B598329}"/>
              </a:ext>
            </a:extLst>
          </p:cNvPr>
          <p:cNvSpPr/>
          <p:nvPr/>
        </p:nvSpPr>
        <p:spPr>
          <a:xfrm>
            <a:off x="6091707" y="4943970"/>
            <a:ext cx="88599" cy="1015103"/>
          </a:xfrm>
          <a:custGeom>
            <a:avLst/>
            <a:gdLst>
              <a:gd name="connsiteX0" fmla="*/ 0 w 88599"/>
              <a:gd name="connsiteY0" fmla="*/ 1517 h 1015103"/>
              <a:gd name="connsiteX1" fmla="*/ 77273 w 88599"/>
              <a:gd name="connsiteY1" fmla="*/ 973872 h 1015103"/>
              <a:gd name="connsiteX2" fmla="*/ 77273 w 88599"/>
              <a:gd name="connsiteY2" fmla="*/ 754931 h 1015103"/>
              <a:gd name="connsiteX3" fmla="*/ 0 w 88599"/>
              <a:gd name="connsiteY3" fmla="*/ 1517 h 101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99" h="1015103">
                <a:moveTo>
                  <a:pt x="0" y="1517"/>
                </a:moveTo>
                <a:cubicBezTo>
                  <a:pt x="0" y="38007"/>
                  <a:pt x="64394" y="848303"/>
                  <a:pt x="77273" y="973872"/>
                </a:cubicBezTo>
                <a:cubicBezTo>
                  <a:pt x="90152" y="1099441"/>
                  <a:pt x="94445" y="912697"/>
                  <a:pt x="77273" y="754931"/>
                </a:cubicBezTo>
                <a:cubicBezTo>
                  <a:pt x="60101" y="597165"/>
                  <a:pt x="0" y="-34973"/>
                  <a:pt x="0" y="1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37DE75B0-D821-A049-A466-55AE8AAB6A24}"/>
              </a:ext>
            </a:extLst>
          </p:cNvPr>
          <p:cNvSpPr/>
          <p:nvPr/>
        </p:nvSpPr>
        <p:spPr>
          <a:xfrm>
            <a:off x="6204773" y="8331168"/>
            <a:ext cx="605187" cy="1825718"/>
          </a:xfrm>
          <a:custGeom>
            <a:avLst/>
            <a:gdLst>
              <a:gd name="connsiteX0" fmla="*/ 196027 w 605187"/>
              <a:gd name="connsiteY0" fmla="*/ 32 h 1825718"/>
              <a:gd name="connsiteX1" fmla="*/ 196027 w 605187"/>
              <a:gd name="connsiteY1" fmla="*/ 584232 h 1825718"/>
              <a:gd name="connsiteX2" fmla="*/ 373827 w 605187"/>
              <a:gd name="connsiteY2" fmla="*/ 1104932 h 1825718"/>
              <a:gd name="connsiteX3" fmla="*/ 234127 w 605187"/>
              <a:gd name="connsiteY3" fmla="*/ 1092232 h 1825718"/>
              <a:gd name="connsiteX4" fmla="*/ 602427 w 605187"/>
              <a:gd name="connsiteY4" fmla="*/ 1816132 h 1825718"/>
              <a:gd name="connsiteX5" fmla="*/ 5527 w 605187"/>
              <a:gd name="connsiteY5" fmla="*/ 495332 h 1825718"/>
              <a:gd name="connsiteX6" fmla="*/ 297627 w 605187"/>
              <a:gd name="connsiteY6" fmla="*/ 990632 h 1825718"/>
              <a:gd name="connsiteX7" fmla="*/ 170627 w 605187"/>
              <a:gd name="connsiteY7" fmla="*/ 609632 h 1825718"/>
              <a:gd name="connsiteX8" fmla="*/ 196027 w 605187"/>
              <a:gd name="connsiteY8" fmla="*/ 32 h 182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187" h="1825718">
                <a:moveTo>
                  <a:pt x="196027" y="32"/>
                </a:moveTo>
                <a:cubicBezTo>
                  <a:pt x="200260" y="-4201"/>
                  <a:pt x="166394" y="400082"/>
                  <a:pt x="196027" y="584232"/>
                </a:cubicBezTo>
                <a:cubicBezTo>
                  <a:pt x="225660" y="768382"/>
                  <a:pt x="367477" y="1020265"/>
                  <a:pt x="373827" y="1104932"/>
                </a:cubicBezTo>
                <a:cubicBezTo>
                  <a:pt x="380177" y="1189599"/>
                  <a:pt x="196027" y="973699"/>
                  <a:pt x="234127" y="1092232"/>
                </a:cubicBezTo>
                <a:cubicBezTo>
                  <a:pt x="272227" y="1210765"/>
                  <a:pt x="640527" y="1915615"/>
                  <a:pt x="602427" y="1816132"/>
                </a:cubicBezTo>
                <a:cubicBezTo>
                  <a:pt x="564327" y="1716649"/>
                  <a:pt x="56327" y="632915"/>
                  <a:pt x="5527" y="495332"/>
                </a:cubicBezTo>
                <a:cubicBezTo>
                  <a:pt x="-45273" y="357749"/>
                  <a:pt x="270110" y="971582"/>
                  <a:pt x="297627" y="990632"/>
                </a:cubicBezTo>
                <a:cubicBezTo>
                  <a:pt x="325144" y="1009682"/>
                  <a:pt x="185444" y="768382"/>
                  <a:pt x="170627" y="609632"/>
                </a:cubicBezTo>
                <a:cubicBezTo>
                  <a:pt x="155810" y="450882"/>
                  <a:pt x="191794" y="4265"/>
                  <a:pt x="196027" y="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7533F167-B5E2-B98E-8C2F-CE1BECEC6AB2}"/>
              </a:ext>
            </a:extLst>
          </p:cNvPr>
          <p:cNvSpPr/>
          <p:nvPr/>
        </p:nvSpPr>
        <p:spPr>
          <a:xfrm>
            <a:off x="6093443" y="8058147"/>
            <a:ext cx="473614" cy="1487941"/>
          </a:xfrm>
          <a:custGeom>
            <a:avLst/>
            <a:gdLst>
              <a:gd name="connsiteX0" fmla="*/ 472457 w 473614"/>
              <a:gd name="connsiteY0" fmla="*/ 6353 h 1487941"/>
              <a:gd name="connsiteX1" fmla="*/ 15257 w 473614"/>
              <a:gd name="connsiteY1" fmla="*/ 1454153 h 1487941"/>
              <a:gd name="connsiteX2" fmla="*/ 142257 w 473614"/>
              <a:gd name="connsiteY2" fmla="*/ 946153 h 1487941"/>
              <a:gd name="connsiteX3" fmla="*/ 472457 w 473614"/>
              <a:gd name="connsiteY3" fmla="*/ 6353 h 148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14" h="1487941">
                <a:moveTo>
                  <a:pt x="472457" y="6353"/>
                </a:moveTo>
                <a:cubicBezTo>
                  <a:pt x="451290" y="91020"/>
                  <a:pt x="70290" y="1297520"/>
                  <a:pt x="15257" y="1454153"/>
                </a:cubicBezTo>
                <a:cubicBezTo>
                  <a:pt x="-39776" y="1610786"/>
                  <a:pt x="66057" y="1185336"/>
                  <a:pt x="142257" y="946153"/>
                </a:cubicBezTo>
                <a:cubicBezTo>
                  <a:pt x="218457" y="706970"/>
                  <a:pt x="493624" y="-78314"/>
                  <a:pt x="472457" y="63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8CEB3801-859E-4635-0283-ECFAC7FA7F44}"/>
              </a:ext>
            </a:extLst>
          </p:cNvPr>
          <p:cNvSpPr/>
          <p:nvPr/>
        </p:nvSpPr>
        <p:spPr>
          <a:xfrm>
            <a:off x="5238202" y="8800195"/>
            <a:ext cx="757348" cy="461356"/>
          </a:xfrm>
          <a:custGeom>
            <a:avLst/>
            <a:gdLst>
              <a:gd name="connsiteX0" fmla="*/ 756198 w 757348"/>
              <a:gd name="connsiteY0" fmla="*/ 905 h 461356"/>
              <a:gd name="connsiteX1" fmla="*/ 19598 w 757348"/>
              <a:gd name="connsiteY1" fmla="*/ 127905 h 461356"/>
              <a:gd name="connsiteX2" fmla="*/ 210098 w 757348"/>
              <a:gd name="connsiteY2" fmla="*/ 89805 h 461356"/>
              <a:gd name="connsiteX3" fmla="*/ 184698 w 757348"/>
              <a:gd name="connsiteY3" fmla="*/ 331105 h 461356"/>
              <a:gd name="connsiteX4" fmla="*/ 552998 w 757348"/>
              <a:gd name="connsiteY4" fmla="*/ 458105 h 461356"/>
              <a:gd name="connsiteX5" fmla="*/ 197398 w 757348"/>
              <a:gd name="connsiteY5" fmla="*/ 204105 h 461356"/>
              <a:gd name="connsiteX6" fmla="*/ 756198 w 757348"/>
              <a:gd name="connsiteY6" fmla="*/ 905 h 46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348" h="461356">
                <a:moveTo>
                  <a:pt x="756198" y="905"/>
                </a:moveTo>
                <a:cubicBezTo>
                  <a:pt x="726565" y="-11795"/>
                  <a:pt x="110615" y="113088"/>
                  <a:pt x="19598" y="127905"/>
                </a:cubicBezTo>
                <a:cubicBezTo>
                  <a:pt x="-71419" y="142722"/>
                  <a:pt x="182581" y="55938"/>
                  <a:pt x="210098" y="89805"/>
                </a:cubicBezTo>
                <a:cubicBezTo>
                  <a:pt x="237615" y="123672"/>
                  <a:pt x="127548" y="269722"/>
                  <a:pt x="184698" y="331105"/>
                </a:cubicBezTo>
                <a:cubicBezTo>
                  <a:pt x="241848" y="392488"/>
                  <a:pt x="550881" y="479272"/>
                  <a:pt x="552998" y="458105"/>
                </a:cubicBezTo>
                <a:cubicBezTo>
                  <a:pt x="555115" y="436938"/>
                  <a:pt x="161415" y="282422"/>
                  <a:pt x="197398" y="204105"/>
                </a:cubicBezTo>
                <a:cubicBezTo>
                  <a:pt x="233381" y="125788"/>
                  <a:pt x="785831" y="13605"/>
                  <a:pt x="756198" y="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47BCA3E0-AB5E-594D-0A35-84BFE0DF103C}"/>
              </a:ext>
            </a:extLst>
          </p:cNvPr>
          <p:cNvSpPr/>
          <p:nvPr/>
        </p:nvSpPr>
        <p:spPr>
          <a:xfrm>
            <a:off x="4813183" y="9141695"/>
            <a:ext cx="754250" cy="1234691"/>
          </a:xfrm>
          <a:custGeom>
            <a:avLst/>
            <a:gdLst>
              <a:gd name="connsiteX0" fmla="*/ 470017 w 754250"/>
              <a:gd name="connsiteY0" fmla="*/ 2305 h 1234691"/>
              <a:gd name="connsiteX1" fmla="*/ 597017 w 754250"/>
              <a:gd name="connsiteY1" fmla="*/ 332505 h 1234691"/>
              <a:gd name="connsiteX2" fmla="*/ 117 w 754250"/>
              <a:gd name="connsiteY2" fmla="*/ 713505 h 1234691"/>
              <a:gd name="connsiteX3" fmla="*/ 546217 w 754250"/>
              <a:gd name="connsiteY3" fmla="*/ 472205 h 1234691"/>
              <a:gd name="connsiteX4" fmla="*/ 609717 w 754250"/>
              <a:gd name="connsiteY4" fmla="*/ 586505 h 1234691"/>
              <a:gd name="connsiteX5" fmla="*/ 368417 w 754250"/>
              <a:gd name="connsiteY5" fmla="*/ 713505 h 1234691"/>
              <a:gd name="connsiteX6" fmla="*/ 63617 w 754250"/>
              <a:gd name="connsiteY6" fmla="*/ 1234205 h 1234691"/>
              <a:gd name="connsiteX7" fmla="*/ 431917 w 754250"/>
              <a:gd name="connsiteY7" fmla="*/ 611905 h 1234691"/>
              <a:gd name="connsiteX8" fmla="*/ 749417 w 754250"/>
              <a:gd name="connsiteY8" fmla="*/ 218205 h 1234691"/>
              <a:gd name="connsiteX9" fmla="*/ 597017 w 754250"/>
              <a:gd name="connsiteY9" fmla="*/ 256305 h 1234691"/>
              <a:gd name="connsiteX10" fmla="*/ 241417 w 754250"/>
              <a:gd name="connsiteY10" fmla="*/ 27705 h 1234691"/>
              <a:gd name="connsiteX11" fmla="*/ 533517 w 754250"/>
              <a:gd name="connsiteY11" fmla="*/ 180105 h 1234691"/>
              <a:gd name="connsiteX12" fmla="*/ 470017 w 754250"/>
              <a:gd name="connsiteY12" fmla="*/ 2305 h 123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250" h="1234691">
                <a:moveTo>
                  <a:pt x="470017" y="2305"/>
                </a:moveTo>
                <a:cubicBezTo>
                  <a:pt x="480600" y="27705"/>
                  <a:pt x="675334" y="213972"/>
                  <a:pt x="597017" y="332505"/>
                </a:cubicBezTo>
                <a:cubicBezTo>
                  <a:pt x="518700" y="451038"/>
                  <a:pt x="8584" y="690222"/>
                  <a:pt x="117" y="713505"/>
                </a:cubicBezTo>
                <a:cubicBezTo>
                  <a:pt x="-8350" y="736788"/>
                  <a:pt x="444617" y="493372"/>
                  <a:pt x="546217" y="472205"/>
                </a:cubicBezTo>
                <a:cubicBezTo>
                  <a:pt x="647817" y="451038"/>
                  <a:pt x="639350" y="546289"/>
                  <a:pt x="609717" y="586505"/>
                </a:cubicBezTo>
                <a:cubicBezTo>
                  <a:pt x="580084" y="626721"/>
                  <a:pt x="459434" y="605555"/>
                  <a:pt x="368417" y="713505"/>
                </a:cubicBezTo>
                <a:cubicBezTo>
                  <a:pt x="277400" y="821455"/>
                  <a:pt x="53034" y="1251138"/>
                  <a:pt x="63617" y="1234205"/>
                </a:cubicBezTo>
                <a:cubicBezTo>
                  <a:pt x="74200" y="1217272"/>
                  <a:pt x="317617" y="781238"/>
                  <a:pt x="431917" y="611905"/>
                </a:cubicBezTo>
                <a:cubicBezTo>
                  <a:pt x="546217" y="442572"/>
                  <a:pt x="721900" y="277472"/>
                  <a:pt x="749417" y="218205"/>
                </a:cubicBezTo>
                <a:cubicBezTo>
                  <a:pt x="776934" y="158938"/>
                  <a:pt x="681684" y="288055"/>
                  <a:pt x="597017" y="256305"/>
                </a:cubicBezTo>
                <a:cubicBezTo>
                  <a:pt x="512350" y="224555"/>
                  <a:pt x="252000" y="40405"/>
                  <a:pt x="241417" y="27705"/>
                </a:cubicBezTo>
                <a:cubicBezTo>
                  <a:pt x="230834" y="15005"/>
                  <a:pt x="497534" y="190688"/>
                  <a:pt x="533517" y="180105"/>
                </a:cubicBezTo>
                <a:cubicBezTo>
                  <a:pt x="569500" y="169522"/>
                  <a:pt x="459434" y="-23095"/>
                  <a:pt x="470017" y="2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1A7C68A1-E618-811B-EBF7-8BAF2A16CA53}"/>
              </a:ext>
            </a:extLst>
          </p:cNvPr>
          <p:cNvSpPr/>
          <p:nvPr/>
        </p:nvSpPr>
        <p:spPr>
          <a:xfrm>
            <a:off x="4508075" y="9357498"/>
            <a:ext cx="547120" cy="919958"/>
          </a:xfrm>
          <a:custGeom>
            <a:avLst/>
            <a:gdLst>
              <a:gd name="connsiteX0" fmla="*/ 546525 w 547120"/>
              <a:gd name="connsiteY0" fmla="*/ 2402 h 919958"/>
              <a:gd name="connsiteX1" fmla="*/ 25825 w 547120"/>
              <a:gd name="connsiteY1" fmla="*/ 891402 h 919958"/>
              <a:gd name="connsiteX2" fmla="*/ 127425 w 547120"/>
              <a:gd name="connsiteY2" fmla="*/ 637402 h 919958"/>
              <a:gd name="connsiteX3" fmla="*/ 546525 w 547120"/>
              <a:gd name="connsiteY3" fmla="*/ 2402 h 91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20" h="919958">
                <a:moveTo>
                  <a:pt x="546525" y="2402"/>
                </a:moveTo>
                <a:cubicBezTo>
                  <a:pt x="529592" y="44735"/>
                  <a:pt x="95675" y="785569"/>
                  <a:pt x="25825" y="891402"/>
                </a:cubicBezTo>
                <a:cubicBezTo>
                  <a:pt x="-44025" y="997235"/>
                  <a:pt x="40642" y="785569"/>
                  <a:pt x="127425" y="637402"/>
                </a:cubicBezTo>
                <a:cubicBezTo>
                  <a:pt x="214208" y="489235"/>
                  <a:pt x="563458" y="-39931"/>
                  <a:pt x="546525" y="24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149AB261-7EF6-16C4-2454-CBB58BDE9E29}"/>
              </a:ext>
            </a:extLst>
          </p:cNvPr>
          <p:cNvSpPr/>
          <p:nvPr/>
        </p:nvSpPr>
        <p:spPr>
          <a:xfrm>
            <a:off x="5410200" y="10019552"/>
            <a:ext cx="377825" cy="754084"/>
          </a:xfrm>
          <a:custGeom>
            <a:avLst/>
            <a:gdLst>
              <a:gd name="connsiteX0" fmla="*/ 342900 w 377825"/>
              <a:gd name="connsiteY0" fmla="*/ 38848 h 754084"/>
              <a:gd name="connsiteX1" fmla="*/ 342900 w 377825"/>
              <a:gd name="connsiteY1" fmla="*/ 89648 h 754084"/>
              <a:gd name="connsiteX2" fmla="*/ 63500 w 377825"/>
              <a:gd name="connsiteY2" fmla="*/ 610348 h 754084"/>
              <a:gd name="connsiteX3" fmla="*/ 0 w 377825"/>
              <a:gd name="connsiteY3" fmla="*/ 750048 h 754084"/>
              <a:gd name="connsiteX4" fmla="*/ 63500 w 377825"/>
              <a:gd name="connsiteY4" fmla="*/ 496048 h 754084"/>
              <a:gd name="connsiteX5" fmla="*/ 342900 w 377825"/>
              <a:gd name="connsiteY5" fmla="*/ 38848 h 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825" h="754084">
                <a:moveTo>
                  <a:pt x="342900" y="38848"/>
                </a:moveTo>
                <a:cubicBezTo>
                  <a:pt x="389467" y="-28885"/>
                  <a:pt x="389467" y="-5602"/>
                  <a:pt x="342900" y="89648"/>
                </a:cubicBezTo>
                <a:cubicBezTo>
                  <a:pt x="296333" y="184898"/>
                  <a:pt x="120650" y="500281"/>
                  <a:pt x="63500" y="610348"/>
                </a:cubicBezTo>
                <a:cubicBezTo>
                  <a:pt x="6350" y="720415"/>
                  <a:pt x="0" y="769098"/>
                  <a:pt x="0" y="750048"/>
                </a:cubicBezTo>
                <a:cubicBezTo>
                  <a:pt x="0" y="730998"/>
                  <a:pt x="0" y="614581"/>
                  <a:pt x="63500" y="496048"/>
                </a:cubicBezTo>
                <a:cubicBezTo>
                  <a:pt x="127000" y="377515"/>
                  <a:pt x="296333" y="106581"/>
                  <a:pt x="342900" y="388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2374F933-F3EF-A461-EEFF-CFDC424BA8B7}"/>
              </a:ext>
            </a:extLst>
          </p:cNvPr>
          <p:cNvSpPr/>
          <p:nvPr/>
        </p:nvSpPr>
        <p:spPr>
          <a:xfrm>
            <a:off x="2654063" y="4546593"/>
            <a:ext cx="406696" cy="812986"/>
          </a:xfrm>
          <a:custGeom>
            <a:avLst/>
            <a:gdLst>
              <a:gd name="connsiteX0" fmla="*/ 406637 w 406696"/>
              <a:gd name="connsiteY0" fmla="*/ 7 h 812986"/>
              <a:gd name="connsiteX1" fmla="*/ 152637 w 406696"/>
              <a:gd name="connsiteY1" fmla="*/ 520707 h 812986"/>
              <a:gd name="connsiteX2" fmla="*/ 203437 w 406696"/>
              <a:gd name="connsiteY2" fmla="*/ 812807 h 812986"/>
              <a:gd name="connsiteX3" fmla="*/ 237 w 406696"/>
              <a:gd name="connsiteY3" fmla="*/ 482607 h 812986"/>
              <a:gd name="connsiteX4" fmla="*/ 165337 w 406696"/>
              <a:gd name="connsiteY4" fmla="*/ 673107 h 812986"/>
              <a:gd name="connsiteX5" fmla="*/ 292337 w 406696"/>
              <a:gd name="connsiteY5" fmla="*/ 368307 h 812986"/>
              <a:gd name="connsiteX6" fmla="*/ 127237 w 406696"/>
              <a:gd name="connsiteY6" fmla="*/ 508007 h 812986"/>
              <a:gd name="connsiteX7" fmla="*/ 406637 w 406696"/>
              <a:gd name="connsiteY7" fmla="*/ 7 h 8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696" h="812986">
                <a:moveTo>
                  <a:pt x="406637" y="7"/>
                </a:moveTo>
                <a:cubicBezTo>
                  <a:pt x="410870" y="2124"/>
                  <a:pt x="186504" y="385240"/>
                  <a:pt x="152637" y="520707"/>
                </a:cubicBezTo>
                <a:cubicBezTo>
                  <a:pt x="118770" y="656174"/>
                  <a:pt x="228837" y="819157"/>
                  <a:pt x="203437" y="812807"/>
                </a:cubicBezTo>
                <a:cubicBezTo>
                  <a:pt x="178037" y="806457"/>
                  <a:pt x="6587" y="505890"/>
                  <a:pt x="237" y="482607"/>
                </a:cubicBezTo>
                <a:cubicBezTo>
                  <a:pt x="-6113" y="459324"/>
                  <a:pt x="116654" y="692157"/>
                  <a:pt x="165337" y="673107"/>
                </a:cubicBezTo>
                <a:cubicBezTo>
                  <a:pt x="214020" y="654057"/>
                  <a:pt x="298687" y="395824"/>
                  <a:pt x="292337" y="368307"/>
                </a:cubicBezTo>
                <a:cubicBezTo>
                  <a:pt x="285987" y="340790"/>
                  <a:pt x="108187" y="563040"/>
                  <a:pt x="127237" y="508007"/>
                </a:cubicBezTo>
                <a:cubicBezTo>
                  <a:pt x="146287" y="452974"/>
                  <a:pt x="402404" y="-2110"/>
                  <a:pt x="406637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9BDDE0DB-4E97-68EC-F4E4-2336EDA01D16}"/>
              </a:ext>
            </a:extLst>
          </p:cNvPr>
          <p:cNvSpPr/>
          <p:nvPr/>
        </p:nvSpPr>
        <p:spPr>
          <a:xfrm>
            <a:off x="2564921" y="5320852"/>
            <a:ext cx="386043" cy="700378"/>
          </a:xfrm>
          <a:custGeom>
            <a:avLst/>
            <a:gdLst>
              <a:gd name="connsiteX0" fmla="*/ 479 w 386043"/>
              <a:gd name="connsiteY0" fmla="*/ 448 h 700378"/>
              <a:gd name="connsiteX1" fmla="*/ 368779 w 386043"/>
              <a:gd name="connsiteY1" fmla="*/ 660848 h 700378"/>
              <a:gd name="connsiteX2" fmla="*/ 292579 w 386043"/>
              <a:gd name="connsiteY2" fmla="*/ 559248 h 700378"/>
              <a:gd name="connsiteX3" fmla="*/ 479 w 386043"/>
              <a:gd name="connsiteY3" fmla="*/ 448 h 70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3" h="700378">
                <a:moveTo>
                  <a:pt x="479" y="448"/>
                </a:moveTo>
                <a:cubicBezTo>
                  <a:pt x="13179" y="17381"/>
                  <a:pt x="320096" y="567715"/>
                  <a:pt x="368779" y="660848"/>
                </a:cubicBezTo>
                <a:cubicBezTo>
                  <a:pt x="417462" y="753981"/>
                  <a:pt x="353962" y="667198"/>
                  <a:pt x="292579" y="559248"/>
                </a:cubicBezTo>
                <a:cubicBezTo>
                  <a:pt x="231196" y="451298"/>
                  <a:pt x="-12221" y="-16485"/>
                  <a:pt x="479" y="4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7806132A-B9F6-CC94-73EF-5D9DCEC984F7}"/>
              </a:ext>
            </a:extLst>
          </p:cNvPr>
          <p:cNvSpPr/>
          <p:nvPr/>
        </p:nvSpPr>
        <p:spPr>
          <a:xfrm>
            <a:off x="3044362" y="4638072"/>
            <a:ext cx="325642" cy="1780680"/>
          </a:xfrm>
          <a:custGeom>
            <a:avLst/>
            <a:gdLst>
              <a:gd name="connsiteX0" fmla="*/ 181438 w 325642"/>
              <a:gd name="connsiteY0" fmla="*/ 35528 h 1780680"/>
              <a:gd name="connsiteX1" fmla="*/ 130638 w 325642"/>
              <a:gd name="connsiteY1" fmla="*/ 695928 h 1780680"/>
              <a:gd name="connsiteX2" fmla="*/ 244938 w 325642"/>
              <a:gd name="connsiteY2" fmla="*/ 1292828 h 1780680"/>
              <a:gd name="connsiteX3" fmla="*/ 194138 w 325642"/>
              <a:gd name="connsiteY3" fmla="*/ 1191228 h 1780680"/>
              <a:gd name="connsiteX4" fmla="*/ 321138 w 325642"/>
              <a:gd name="connsiteY4" fmla="*/ 1775428 h 1780680"/>
              <a:gd name="connsiteX5" fmla="*/ 3638 w 325642"/>
              <a:gd name="connsiteY5" fmla="*/ 797528 h 1780680"/>
              <a:gd name="connsiteX6" fmla="*/ 143338 w 325642"/>
              <a:gd name="connsiteY6" fmla="*/ 1089628 h 1780680"/>
              <a:gd name="connsiteX7" fmla="*/ 54438 w 325642"/>
              <a:gd name="connsiteY7" fmla="*/ 581628 h 1780680"/>
              <a:gd name="connsiteX8" fmla="*/ 79838 w 325642"/>
              <a:gd name="connsiteY8" fmla="*/ 797528 h 1780680"/>
              <a:gd name="connsiteX9" fmla="*/ 156038 w 325642"/>
              <a:gd name="connsiteY9" fmla="*/ 86328 h 1780680"/>
              <a:gd name="connsiteX10" fmla="*/ 181438 w 325642"/>
              <a:gd name="connsiteY10" fmla="*/ 86328 h 1780680"/>
              <a:gd name="connsiteX11" fmla="*/ 181438 w 325642"/>
              <a:gd name="connsiteY11" fmla="*/ 35528 h 17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642" h="1780680">
                <a:moveTo>
                  <a:pt x="181438" y="35528"/>
                </a:moveTo>
                <a:cubicBezTo>
                  <a:pt x="172971" y="137128"/>
                  <a:pt x="120055" y="486378"/>
                  <a:pt x="130638" y="695928"/>
                </a:cubicBezTo>
                <a:cubicBezTo>
                  <a:pt x="141221" y="905478"/>
                  <a:pt x="234355" y="1210278"/>
                  <a:pt x="244938" y="1292828"/>
                </a:cubicBezTo>
                <a:cubicBezTo>
                  <a:pt x="255521" y="1375378"/>
                  <a:pt x="181438" y="1110795"/>
                  <a:pt x="194138" y="1191228"/>
                </a:cubicBezTo>
                <a:cubicBezTo>
                  <a:pt x="206838" y="1271661"/>
                  <a:pt x="352888" y="1841045"/>
                  <a:pt x="321138" y="1775428"/>
                </a:cubicBezTo>
                <a:cubicBezTo>
                  <a:pt x="289388" y="1709811"/>
                  <a:pt x="33271" y="911828"/>
                  <a:pt x="3638" y="797528"/>
                </a:cubicBezTo>
                <a:cubicBezTo>
                  <a:pt x="-25995" y="683228"/>
                  <a:pt x="134871" y="1125611"/>
                  <a:pt x="143338" y="1089628"/>
                </a:cubicBezTo>
                <a:cubicBezTo>
                  <a:pt x="151805" y="1053645"/>
                  <a:pt x="65021" y="630311"/>
                  <a:pt x="54438" y="581628"/>
                </a:cubicBezTo>
                <a:cubicBezTo>
                  <a:pt x="43855" y="532945"/>
                  <a:pt x="62905" y="880078"/>
                  <a:pt x="79838" y="797528"/>
                </a:cubicBezTo>
                <a:cubicBezTo>
                  <a:pt x="96771" y="714978"/>
                  <a:pt x="139105" y="204861"/>
                  <a:pt x="156038" y="86328"/>
                </a:cubicBezTo>
                <a:cubicBezTo>
                  <a:pt x="172971" y="-32205"/>
                  <a:pt x="177205" y="90561"/>
                  <a:pt x="181438" y="86328"/>
                </a:cubicBezTo>
                <a:cubicBezTo>
                  <a:pt x="185671" y="82095"/>
                  <a:pt x="189905" y="-66072"/>
                  <a:pt x="181438" y="355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A3D9F833-B813-BB8D-30CB-64E9352D784A}"/>
              </a:ext>
            </a:extLst>
          </p:cNvPr>
          <p:cNvSpPr/>
          <p:nvPr/>
        </p:nvSpPr>
        <p:spPr>
          <a:xfrm>
            <a:off x="1998819" y="6430943"/>
            <a:ext cx="1243662" cy="1585720"/>
          </a:xfrm>
          <a:custGeom>
            <a:avLst/>
            <a:gdLst>
              <a:gd name="connsiteX0" fmla="*/ 7781 w 1243662"/>
              <a:gd name="connsiteY0" fmla="*/ 7957 h 1585720"/>
              <a:gd name="connsiteX1" fmla="*/ 820581 w 1243662"/>
              <a:gd name="connsiteY1" fmla="*/ 1125557 h 1585720"/>
              <a:gd name="connsiteX2" fmla="*/ 769781 w 1243662"/>
              <a:gd name="connsiteY2" fmla="*/ 1036657 h 1585720"/>
              <a:gd name="connsiteX3" fmla="*/ 1239681 w 1243662"/>
              <a:gd name="connsiteY3" fmla="*/ 1582757 h 1585720"/>
              <a:gd name="connsiteX4" fmla="*/ 464981 w 1243662"/>
              <a:gd name="connsiteY4" fmla="*/ 757257 h 1585720"/>
              <a:gd name="connsiteX5" fmla="*/ 45881 w 1243662"/>
              <a:gd name="connsiteY5" fmla="*/ 706457 h 1585720"/>
              <a:gd name="connsiteX6" fmla="*/ 388781 w 1243662"/>
              <a:gd name="connsiteY6" fmla="*/ 630257 h 1585720"/>
              <a:gd name="connsiteX7" fmla="*/ 7781 w 1243662"/>
              <a:gd name="connsiteY7" fmla="*/ 7957 h 158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62" h="1585720">
                <a:moveTo>
                  <a:pt x="7781" y="7957"/>
                </a:moveTo>
                <a:cubicBezTo>
                  <a:pt x="79748" y="90507"/>
                  <a:pt x="693581" y="954107"/>
                  <a:pt x="820581" y="1125557"/>
                </a:cubicBezTo>
                <a:cubicBezTo>
                  <a:pt x="947581" y="1297007"/>
                  <a:pt x="699931" y="960457"/>
                  <a:pt x="769781" y="1036657"/>
                </a:cubicBezTo>
                <a:cubicBezTo>
                  <a:pt x="839631" y="1112857"/>
                  <a:pt x="1290481" y="1629324"/>
                  <a:pt x="1239681" y="1582757"/>
                </a:cubicBezTo>
                <a:cubicBezTo>
                  <a:pt x="1188881" y="1536190"/>
                  <a:pt x="663948" y="903307"/>
                  <a:pt x="464981" y="757257"/>
                </a:cubicBezTo>
                <a:cubicBezTo>
                  <a:pt x="266014" y="611207"/>
                  <a:pt x="58581" y="727624"/>
                  <a:pt x="45881" y="706457"/>
                </a:cubicBezTo>
                <a:cubicBezTo>
                  <a:pt x="33181" y="685290"/>
                  <a:pt x="390898" y="750907"/>
                  <a:pt x="388781" y="630257"/>
                </a:cubicBezTo>
                <a:cubicBezTo>
                  <a:pt x="386664" y="509607"/>
                  <a:pt x="-64186" y="-74593"/>
                  <a:pt x="7781" y="79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219F191A-31F4-8D10-787A-5066370F473D}"/>
              </a:ext>
            </a:extLst>
          </p:cNvPr>
          <p:cNvSpPr/>
          <p:nvPr/>
        </p:nvSpPr>
        <p:spPr>
          <a:xfrm>
            <a:off x="2023530" y="7097867"/>
            <a:ext cx="1270008" cy="1517366"/>
          </a:xfrm>
          <a:custGeom>
            <a:avLst/>
            <a:gdLst>
              <a:gd name="connsiteX0" fmla="*/ 32376 w 1270008"/>
              <a:gd name="connsiteY0" fmla="*/ 44015 h 1517366"/>
              <a:gd name="connsiteX1" fmla="*/ 516470 w 1270008"/>
              <a:gd name="connsiteY1" fmla="*/ 563968 h 1517366"/>
              <a:gd name="connsiteX2" fmla="*/ 1257552 w 1270008"/>
              <a:gd name="connsiteY2" fmla="*/ 1502274 h 1517366"/>
              <a:gd name="connsiteX3" fmla="*/ 1000564 w 1270008"/>
              <a:gd name="connsiteY3" fmla="*/ 1167592 h 1517366"/>
              <a:gd name="connsiteX4" fmla="*/ 390964 w 1270008"/>
              <a:gd name="connsiteY4" fmla="*/ 390651 h 1517366"/>
              <a:gd name="connsiteX5" fmla="*/ 80188 w 1270008"/>
              <a:gd name="connsiteY5" fmla="*/ 67921 h 1517366"/>
              <a:gd name="connsiteX6" fmla="*/ 32376 w 1270008"/>
              <a:gd name="connsiteY6" fmla="*/ 44015 h 151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8" h="1517366">
                <a:moveTo>
                  <a:pt x="32376" y="44015"/>
                </a:moveTo>
                <a:cubicBezTo>
                  <a:pt x="105090" y="126689"/>
                  <a:pt x="312274" y="320925"/>
                  <a:pt x="516470" y="563968"/>
                </a:cubicBezTo>
                <a:cubicBezTo>
                  <a:pt x="720666" y="807011"/>
                  <a:pt x="1176870" y="1401670"/>
                  <a:pt x="1257552" y="1502274"/>
                </a:cubicBezTo>
                <a:cubicBezTo>
                  <a:pt x="1338234" y="1602878"/>
                  <a:pt x="1000564" y="1167592"/>
                  <a:pt x="1000564" y="1167592"/>
                </a:cubicBezTo>
                <a:cubicBezTo>
                  <a:pt x="856133" y="982322"/>
                  <a:pt x="544360" y="573929"/>
                  <a:pt x="390964" y="390651"/>
                </a:cubicBezTo>
                <a:cubicBezTo>
                  <a:pt x="237568" y="207373"/>
                  <a:pt x="135968" y="125694"/>
                  <a:pt x="80188" y="67921"/>
                </a:cubicBezTo>
                <a:cubicBezTo>
                  <a:pt x="24408" y="10148"/>
                  <a:pt x="-40338" y="-38659"/>
                  <a:pt x="32376" y="440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D5EDF00D-6CC3-7EF8-4EE2-8EC11B87CBD8}"/>
              </a:ext>
            </a:extLst>
          </p:cNvPr>
          <p:cNvSpPr/>
          <p:nvPr/>
        </p:nvSpPr>
        <p:spPr>
          <a:xfrm>
            <a:off x="2544436" y="7696122"/>
            <a:ext cx="693862" cy="908860"/>
          </a:xfrm>
          <a:custGeom>
            <a:avLst/>
            <a:gdLst>
              <a:gd name="connsiteX0" fmla="*/ 1540 w 693862"/>
              <a:gd name="connsiteY0" fmla="*/ 1572 h 908860"/>
              <a:gd name="connsiteX1" fmla="*/ 670905 w 693862"/>
              <a:gd name="connsiteY1" fmla="*/ 874137 h 908860"/>
              <a:gd name="connsiteX2" fmla="*/ 491611 w 693862"/>
              <a:gd name="connsiteY2" fmla="*/ 664960 h 908860"/>
              <a:gd name="connsiteX3" fmla="*/ 1540 w 693862"/>
              <a:gd name="connsiteY3" fmla="*/ 1572 h 9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62" h="908860">
                <a:moveTo>
                  <a:pt x="1540" y="1572"/>
                </a:moveTo>
                <a:cubicBezTo>
                  <a:pt x="31422" y="36435"/>
                  <a:pt x="589227" y="763572"/>
                  <a:pt x="670905" y="874137"/>
                </a:cubicBezTo>
                <a:cubicBezTo>
                  <a:pt x="752584" y="984702"/>
                  <a:pt x="598191" y="808395"/>
                  <a:pt x="491611" y="664960"/>
                </a:cubicBezTo>
                <a:cubicBezTo>
                  <a:pt x="385031" y="521525"/>
                  <a:pt x="-28342" y="-33291"/>
                  <a:pt x="1540" y="15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68414E9C-63DE-4FDE-006D-4270BD121346}"/>
              </a:ext>
            </a:extLst>
          </p:cNvPr>
          <p:cNvSpPr/>
          <p:nvPr/>
        </p:nvSpPr>
        <p:spPr>
          <a:xfrm>
            <a:off x="1577754" y="6394699"/>
            <a:ext cx="131664" cy="532045"/>
          </a:xfrm>
          <a:custGeom>
            <a:avLst/>
            <a:gdLst>
              <a:gd name="connsiteX0" fmla="*/ 34 w 131664"/>
              <a:gd name="connsiteY0" fmla="*/ 125 h 532045"/>
              <a:gd name="connsiteX1" fmla="*/ 101634 w 131664"/>
              <a:gd name="connsiteY1" fmla="*/ 257113 h 532045"/>
              <a:gd name="connsiteX2" fmla="*/ 113587 w 131664"/>
              <a:gd name="connsiteY2" fmla="*/ 532030 h 532045"/>
              <a:gd name="connsiteX3" fmla="*/ 6011 w 131664"/>
              <a:gd name="connsiteY3" fmla="*/ 245160 h 532045"/>
              <a:gd name="connsiteX4" fmla="*/ 113587 w 131664"/>
              <a:gd name="connsiteY4" fmla="*/ 454336 h 532045"/>
              <a:gd name="connsiteX5" fmla="*/ 131517 w 131664"/>
              <a:gd name="connsiteY5" fmla="*/ 125630 h 532045"/>
              <a:gd name="connsiteX6" fmla="*/ 113587 w 131664"/>
              <a:gd name="connsiteY6" fmla="*/ 221254 h 532045"/>
              <a:gd name="connsiteX7" fmla="*/ 34 w 131664"/>
              <a:gd name="connsiteY7" fmla="*/ 125 h 5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664" h="532045">
                <a:moveTo>
                  <a:pt x="34" y="125"/>
                </a:moveTo>
                <a:cubicBezTo>
                  <a:pt x="-1958" y="6101"/>
                  <a:pt x="82709" y="168462"/>
                  <a:pt x="101634" y="257113"/>
                </a:cubicBezTo>
                <a:cubicBezTo>
                  <a:pt x="120560" y="345764"/>
                  <a:pt x="129524" y="534022"/>
                  <a:pt x="113587" y="532030"/>
                </a:cubicBezTo>
                <a:cubicBezTo>
                  <a:pt x="97650" y="530038"/>
                  <a:pt x="6011" y="258109"/>
                  <a:pt x="6011" y="245160"/>
                </a:cubicBezTo>
                <a:cubicBezTo>
                  <a:pt x="6011" y="232211"/>
                  <a:pt x="92669" y="474258"/>
                  <a:pt x="113587" y="454336"/>
                </a:cubicBezTo>
                <a:cubicBezTo>
                  <a:pt x="134505" y="434414"/>
                  <a:pt x="131517" y="164477"/>
                  <a:pt x="131517" y="125630"/>
                </a:cubicBezTo>
                <a:cubicBezTo>
                  <a:pt x="131517" y="86783"/>
                  <a:pt x="132513" y="238187"/>
                  <a:pt x="113587" y="221254"/>
                </a:cubicBezTo>
                <a:cubicBezTo>
                  <a:pt x="94661" y="204321"/>
                  <a:pt x="2026" y="-5851"/>
                  <a:pt x="34" y="1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2FDAD005-3FE5-8BA6-2025-8F37721812F1}"/>
              </a:ext>
            </a:extLst>
          </p:cNvPr>
          <p:cNvSpPr/>
          <p:nvPr/>
        </p:nvSpPr>
        <p:spPr>
          <a:xfrm>
            <a:off x="1672128" y="6435154"/>
            <a:ext cx="414352" cy="1083629"/>
          </a:xfrm>
          <a:custGeom>
            <a:avLst/>
            <a:gdLst>
              <a:gd name="connsiteX0" fmla="*/ 1284 w 414352"/>
              <a:gd name="connsiteY0" fmla="*/ 1505 h 1083629"/>
              <a:gd name="connsiteX1" fmla="*/ 306084 w 414352"/>
              <a:gd name="connsiteY1" fmla="*/ 629034 h 1083629"/>
              <a:gd name="connsiteX2" fmla="*/ 294131 w 414352"/>
              <a:gd name="connsiteY2" fmla="*/ 557317 h 1083629"/>
              <a:gd name="connsiteX3" fmla="*/ 228390 w 414352"/>
              <a:gd name="connsiteY3" fmla="*/ 826258 h 1083629"/>
              <a:gd name="connsiteX4" fmla="*/ 282178 w 414352"/>
              <a:gd name="connsiteY4" fmla="*/ 736611 h 1083629"/>
              <a:gd name="connsiteX5" fmla="*/ 324013 w 414352"/>
              <a:gd name="connsiteY5" fmla="*/ 1083246 h 1083629"/>
              <a:gd name="connsiteX6" fmla="*/ 324013 w 414352"/>
              <a:gd name="connsiteY6" fmla="*/ 802352 h 1083629"/>
              <a:gd name="connsiteX7" fmla="*/ 413660 w 414352"/>
              <a:gd name="connsiteY7" fmla="*/ 694775 h 1083629"/>
              <a:gd name="connsiteX8" fmla="*/ 365848 w 414352"/>
              <a:gd name="connsiteY8" fmla="*/ 820281 h 1083629"/>
              <a:gd name="connsiteX9" fmla="*/ 371825 w 414352"/>
              <a:gd name="connsiteY9" fmla="*/ 975670 h 1083629"/>
              <a:gd name="connsiteX10" fmla="*/ 324013 w 414352"/>
              <a:gd name="connsiteY10" fmla="*/ 629034 h 1083629"/>
              <a:gd name="connsiteX11" fmla="*/ 102884 w 414352"/>
              <a:gd name="connsiteY11" fmla="*/ 336187 h 1083629"/>
              <a:gd name="connsiteX12" fmla="*/ 192531 w 414352"/>
              <a:gd name="connsiteY12" fmla="*/ 449740 h 1083629"/>
              <a:gd name="connsiteX13" fmla="*/ 1284 w 414352"/>
              <a:gd name="connsiteY13" fmla="*/ 1505 h 108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352" h="1083629">
                <a:moveTo>
                  <a:pt x="1284" y="1505"/>
                </a:moveTo>
                <a:cubicBezTo>
                  <a:pt x="20209" y="31387"/>
                  <a:pt x="257276" y="536399"/>
                  <a:pt x="306084" y="629034"/>
                </a:cubicBezTo>
                <a:cubicBezTo>
                  <a:pt x="354892" y="721669"/>
                  <a:pt x="307080" y="524447"/>
                  <a:pt x="294131" y="557317"/>
                </a:cubicBezTo>
                <a:cubicBezTo>
                  <a:pt x="281182" y="590187"/>
                  <a:pt x="230382" y="796376"/>
                  <a:pt x="228390" y="826258"/>
                </a:cubicBezTo>
                <a:cubicBezTo>
                  <a:pt x="226398" y="856140"/>
                  <a:pt x="266241" y="693780"/>
                  <a:pt x="282178" y="736611"/>
                </a:cubicBezTo>
                <a:cubicBezTo>
                  <a:pt x="298115" y="779442"/>
                  <a:pt x="317041" y="1072289"/>
                  <a:pt x="324013" y="1083246"/>
                </a:cubicBezTo>
                <a:cubicBezTo>
                  <a:pt x="330986" y="1094203"/>
                  <a:pt x="309072" y="867097"/>
                  <a:pt x="324013" y="802352"/>
                </a:cubicBezTo>
                <a:cubicBezTo>
                  <a:pt x="338954" y="737607"/>
                  <a:pt x="406687" y="691787"/>
                  <a:pt x="413660" y="694775"/>
                </a:cubicBezTo>
                <a:cubicBezTo>
                  <a:pt x="420633" y="697763"/>
                  <a:pt x="372820" y="773465"/>
                  <a:pt x="365848" y="820281"/>
                </a:cubicBezTo>
                <a:cubicBezTo>
                  <a:pt x="358876" y="867097"/>
                  <a:pt x="378798" y="1007545"/>
                  <a:pt x="371825" y="975670"/>
                </a:cubicBezTo>
                <a:cubicBezTo>
                  <a:pt x="364852" y="943795"/>
                  <a:pt x="368836" y="735614"/>
                  <a:pt x="324013" y="629034"/>
                </a:cubicBezTo>
                <a:cubicBezTo>
                  <a:pt x="279190" y="522454"/>
                  <a:pt x="124798" y="366069"/>
                  <a:pt x="102884" y="336187"/>
                </a:cubicBezTo>
                <a:cubicBezTo>
                  <a:pt x="80970" y="306305"/>
                  <a:pt x="206476" y="503528"/>
                  <a:pt x="192531" y="449740"/>
                </a:cubicBezTo>
                <a:cubicBezTo>
                  <a:pt x="178586" y="395952"/>
                  <a:pt x="-17641" y="-28377"/>
                  <a:pt x="1284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51526F02-0A40-9E0E-85A9-AC08AD3CB0AF}"/>
              </a:ext>
            </a:extLst>
          </p:cNvPr>
          <p:cNvSpPr/>
          <p:nvPr/>
        </p:nvSpPr>
        <p:spPr>
          <a:xfrm>
            <a:off x="816760" y="6335046"/>
            <a:ext cx="305328" cy="560245"/>
          </a:xfrm>
          <a:custGeom>
            <a:avLst/>
            <a:gdLst>
              <a:gd name="connsiteX0" fmla="*/ 7993 w 305328"/>
              <a:gd name="connsiteY0" fmla="*/ 13 h 560245"/>
              <a:gd name="connsiteX1" fmla="*/ 43852 w 305328"/>
              <a:gd name="connsiteY1" fmla="*/ 304813 h 560245"/>
              <a:gd name="connsiteX2" fmla="*/ 300840 w 305328"/>
              <a:gd name="connsiteY2" fmla="*/ 555825 h 560245"/>
              <a:gd name="connsiteX3" fmla="*/ 193264 w 305328"/>
              <a:gd name="connsiteY3" fmla="*/ 454225 h 560245"/>
              <a:gd name="connsiteX4" fmla="*/ 13969 w 305328"/>
              <a:gd name="connsiteY4" fmla="*/ 316766 h 560245"/>
              <a:gd name="connsiteX5" fmla="*/ 7993 w 305328"/>
              <a:gd name="connsiteY5" fmla="*/ 13 h 56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328" h="560245">
                <a:moveTo>
                  <a:pt x="7993" y="13"/>
                </a:moveTo>
                <a:cubicBezTo>
                  <a:pt x="12973" y="-1979"/>
                  <a:pt x="-4956" y="212178"/>
                  <a:pt x="43852" y="304813"/>
                </a:cubicBezTo>
                <a:cubicBezTo>
                  <a:pt x="92660" y="397448"/>
                  <a:pt x="275938" y="530923"/>
                  <a:pt x="300840" y="555825"/>
                </a:cubicBezTo>
                <a:cubicBezTo>
                  <a:pt x="325742" y="580727"/>
                  <a:pt x="241076" y="494068"/>
                  <a:pt x="193264" y="454225"/>
                </a:cubicBezTo>
                <a:cubicBezTo>
                  <a:pt x="145452" y="414382"/>
                  <a:pt x="37875" y="391472"/>
                  <a:pt x="13969" y="316766"/>
                </a:cubicBezTo>
                <a:cubicBezTo>
                  <a:pt x="-9937" y="242060"/>
                  <a:pt x="3013" y="2005"/>
                  <a:pt x="7993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57D4FFD4-7DE9-D1A9-123A-E398AF2DD08F}"/>
              </a:ext>
            </a:extLst>
          </p:cNvPr>
          <p:cNvSpPr/>
          <p:nvPr/>
        </p:nvSpPr>
        <p:spPr>
          <a:xfrm>
            <a:off x="1078370" y="6348082"/>
            <a:ext cx="625916" cy="991408"/>
          </a:xfrm>
          <a:custGeom>
            <a:avLst/>
            <a:gdLst>
              <a:gd name="connsiteX0" fmla="*/ 27277 w 625916"/>
              <a:gd name="connsiteY0" fmla="*/ 28812 h 991408"/>
              <a:gd name="connsiteX1" fmla="*/ 39230 w 625916"/>
              <a:gd name="connsiteY1" fmla="*/ 100530 h 991408"/>
              <a:gd name="connsiteX2" fmla="*/ 355983 w 625916"/>
              <a:gd name="connsiteY2" fmla="*/ 638412 h 991408"/>
              <a:gd name="connsiteX3" fmla="*/ 350006 w 625916"/>
              <a:gd name="connsiteY3" fmla="*/ 590600 h 991408"/>
              <a:gd name="connsiteX4" fmla="*/ 541254 w 625916"/>
              <a:gd name="connsiteY4" fmla="*/ 865518 h 991408"/>
              <a:gd name="connsiteX5" fmla="*/ 606995 w 625916"/>
              <a:gd name="connsiteY5" fmla="*/ 991024 h 991408"/>
              <a:gd name="connsiteX6" fmla="*/ 535277 w 625916"/>
              <a:gd name="connsiteY6" fmla="*/ 829659 h 991408"/>
              <a:gd name="connsiteX7" fmla="*/ 421724 w 625916"/>
              <a:gd name="connsiteY7" fmla="*/ 477047 h 991408"/>
              <a:gd name="connsiteX8" fmla="*/ 624924 w 625916"/>
              <a:gd name="connsiteY8" fmla="*/ 937236 h 991408"/>
              <a:gd name="connsiteX9" fmla="*/ 320124 w 625916"/>
              <a:gd name="connsiteY9" fmla="*/ 554742 h 991408"/>
              <a:gd name="connsiteX10" fmla="*/ 242430 w 625916"/>
              <a:gd name="connsiteY10" fmla="*/ 435212 h 991408"/>
              <a:gd name="connsiteX11" fmla="*/ 27277 w 625916"/>
              <a:gd name="connsiteY11" fmla="*/ 28812 h 99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5916" h="991408">
                <a:moveTo>
                  <a:pt x="27277" y="28812"/>
                </a:moveTo>
                <a:cubicBezTo>
                  <a:pt x="-6590" y="-26968"/>
                  <a:pt x="-15554" y="-1070"/>
                  <a:pt x="39230" y="100530"/>
                </a:cubicBezTo>
                <a:cubicBezTo>
                  <a:pt x="94014" y="202130"/>
                  <a:pt x="304187" y="556734"/>
                  <a:pt x="355983" y="638412"/>
                </a:cubicBezTo>
                <a:cubicBezTo>
                  <a:pt x="407779" y="720090"/>
                  <a:pt x="319128" y="552749"/>
                  <a:pt x="350006" y="590600"/>
                </a:cubicBezTo>
                <a:cubicBezTo>
                  <a:pt x="380884" y="628451"/>
                  <a:pt x="498423" y="798781"/>
                  <a:pt x="541254" y="865518"/>
                </a:cubicBezTo>
                <a:cubicBezTo>
                  <a:pt x="584085" y="932255"/>
                  <a:pt x="607991" y="997000"/>
                  <a:pt x="606995" y="991024"/>
                </a:cubicBezTo>
                <a:cubicBezTo>
                  <a:pt x="605999" y="985048"/>
                  <a:pt x="566156" y="915322"/>
                  <a:pt x="535277" y="829659"/>
                </a:cubicBezTo>
                <a:cubicBezTo>
                  <a:pt x="504399" y="743996"/>
                  <a:pt x="406783" y="459117"/>
                  <a:pt x="421724" y="477047"/>
                </a:cubicBezTo>
                <a:cubicBezTo>
                  <a:pt x="436665" y="494977"/>
                  <a:pt x="641857" y="924287"/>
                  <a:pt x="624924" y="937236"/>
                </a:cubicBezTo>
                <a:cubicBezTo>
                  <a:pt x="607991" y="950185"/>
                  <a:pt x="383873" y="638413"/>
                  <a:pt x="320124" y="554742"/>
                </a:cubicBezTo>
                <a:cubicBezTo>
                  <a:pt x="256375" y="471071"/>
                  <a:pt x="289246" y="527847"/>
                  <a:pt x="242430" y="435212"/>
                </a:cubicBezTo>
                <a:cubicBezTo>
                  <a:pt x="195614" y="342577"/>
                  <a:pt x="61144" y="84592"/>
                  <a:pt x="27277" y="28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0BEDF725-6606-8D8D-0B2C-729AE32E8F7E}"/>
              </a:ext>
            </a:extLst>
          </p:cNvPr>
          <p:cNvSpPr/>
          <p:nvPr/>
        </p:nvSpPr>
        <p:spPr>
          <a:xfrm>
            <a:off x="1685224" y="7577903"/>
            <a:ext cx="599633" cy="496198"/>
          </a:xfrm>
          <a:custGeom>
            <a:avLst/>
            <a:gdLst>
              <a:gd name="connsiteX0" fmla="*/ 141 w 599633"/>
              <a:gd name="connsiteY0" fmla="*/ 262 h 496198"/>
              <a:gd name="connsiteX1" fmla="*/ 555952 w 599633"/>
              <a:gd name="connsiteY1" fmla="*/ 466426 h 496198"/>
              <a:gd name="connsiteX2" fmla="*/ 502164 w 599633"/>
              <a:gd name="connsiteY2" fmla="*/ 400685 h 496198"/>
              <a:gd name="connsiteX3" fmla="*/ 141 w 599633"/>
              <a:gd name="connsiteY3" fmla="*/ 262 h 49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633" h="496198">
                <a:moveTo>
                  <a:pt x="141" y="262"/>
                </a:moveTo>
                <a:cubicBezTo>
                  <a:pt x="9106" y="11219"/>
                  <a:pt x="472281" y="399689"/>
                  <a:pt x="555952" y="466426"/>
                </a:cubicBezTo>
                <a:cubicBezTo>
                  <a:pt x="639623" y="533163"/>
                  <a:pt x="592807" y="477383"/>
                  <a:pt x="502164" y="400685"/>
                </a:cubicBezTo>
                <a:cubicBezTo>
                  <a:pt x="411521" y="323987"/>
                  <a:pt x="-8824" y="-10695"/>
                  <a:pt x="141" y="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4DBA6E85-6AF7-EF1D-6B9B-30FD5BB86A02}"/>
              </a:ext>
            </a:extLst>
          </p:cNvPr>
          <p:cNvSpPr/>
          <p:nvPr/>
        </p:nvSpPr>
        <p:spPr>
          <a:xfrm>
            <a:off x="605393" y="6885962"/>
            <a:ext cx="1449353" cy="2051745"/>
          </a:xfrm>
          <a:custGeom>
            <a:avLst/>
            <a:gdLst>
              <a:gd name="connsiteX0" fmla="*/ 10183 w 1449353"/>
              <a:gd name="connsiteY0" fmla="*/ 4909 h 2051745"/>
              <a:gd name="connsiteX1" fmla="*/ 87878 w 1449353"/>
              <a:gd name="connsiteY1" fmla="*/ 315685 h 2051745"/>
              <a:gd name="connsiteX2" fmla="*/ 625760 w 1449353"/>
              <a:gd name="connsiteY2" fmla="*/ 1086650 h 2051745"/>
              <a:gd name="connsiteX3" fmla="*/ 565995 w 1449353"/>
              <a:gd name="connsiteY3" fmla="*/ 1086650 h 2051745"/>
              <a:gd name="connsiteX4" fmla="*/ 1444536 w 1449353"/>
              <a:gd name="connsiteY4" fmla="*/ 2042885 h 2051745"/>
              <a:gd name="connsiteX5" fmla="*/ 117760 w 1449353"/>
              <a:gd name="connsiteY5" fmla="*/ 441191 h 2051745"/>
              <a:gd name="connsiteX6" fmla="*/ 189478 w 1449353"/>
              <a:gd name="connsiteY6" fmla="*/ 530838 h 2051745"/>
              <a:gd name="connsiteX7" fmla="*/ 10183 w 1449353"/>
              <a:gd name="connsiteY7" fmla="*/ 4909 h 205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9353" h="2051745">
                <a:moveTo>
                  <a:pt x="10183" y="4909"/>
                </a:moveTo>
                <a:cubicBezTo>
                  <a:pt x="-6750" y="-30950"/>
                  <a:pt x="-14718" y="135395"/>
                  <a:pt x="87878" y="315685"/>
                </a:cubicBezTo>
                <a:cubicBezTo>
                  <a:pt x="190474" y="495975"/>
                  <a:pt x="546074" y="958156"/>
                  <a:pt x="625760" y="1086650"/>
                </a:cubicBezTo>
                <a:cubicBezTo>
                  <a:pt x="705446" y="1215144"/>
                  <a:pt x="429532" y="927278"/>
                  <a:pt x="565995" y="1086650"/>
                </a:cubicBezTo>
                <a:cubicBezTo>
                  <a:pt x="702458" y="1246022"/>
                  <a:pt x="1519242" y="2150462"/>
                  <a:pt x="1444536" y="2042885"/>
                </a:cubicBezTo>
                <a:cubicBezTo>
                  <a:pt x="1369830" y="1935309"/>
                  <a:pt x="326936" y="693199"/>
                  <a:pt x="117760" y="441191"/>
                </a:cubicBezTo>
                <a:cubicBezTo>
                  <a:pt x="-91416" y="189183"/>
                  <a:pt x="207407" y="602556"/>
                  <a:pt x="189478" y="530838"/>
                </a:cubicBezTo>
                <a:cubicBezTo>
                  <a:pt x="171549" y="459120"/>
                  <a:pt x="27116" y="40768"/>
                  <a:pt x="10183" y="4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CE3A5EDD-B1BF-9D63-70B1-63B50BDC6AE0}"/>
              </a:ext>
            </a:extLst>
          </p:cNvPr>
          <p:cNvSpPr/>
          <p:nvPr/>
        </p:nvSpPr>
        <p:spPr>
          <a:xfrm>
            <a:off x="1501759" y="8472532"/>
            <a:ext cx="1377754" cy="1503340"/>
          </a:xfrm>
          <a:custGeom>
            <a:avLst/>
            <a:gdLst>
              <a:gd name="connsiteX0" fmla="*/ 10288 w 1377754"/>
              <a:gd name="connsiteY0" fmla="*/ 79797 h 1503340"/>
              <a:gd name="connsiteX1" fmla="*/ 1205582 w 1377754"/>
              <a:gd name="connsiteY1" fmla="*/ 1245209 h 1503340"/>
              <a:gd name="connsiteX2" fmla="*/ 1127888 w 1377754"/>
              <a:gd name="connsiteY2" fmla="*/ 1006150 h 1503340"/>
              <a:gd name="connsiteX3" fmla="*/ 1050194 w 1377754"/>
              <a:gd name="connsiteY3" fmla="*/ 785021 h 1503340"/>
              <a:gd name="connsiteX4" fmla="*/ 1092029 w 1377754"/>
              <a:gd name="connsiteY4" fmla="*/ 563892 h 1503340"/>
              <a:gd name="connsiteX5" fmla="*/ 1032265 w 1377754"/>
              <a:gd name="connsiteY5" fmla="*/ 677444 h 1503340"/>
              <a:gd name="connsiteX6" fmla="*/ 858947 w 1377754"/>
              <a:gd name="connsiteY6" fmla="*/ 2103 h 1503340"/>
              <a:gd name="connsiteX7" fmla="*/ 1109959 w 1377754"/>
              <a:gd name="connsiteY7" fmla="*/ 934433 h 1503340"/>
              <a:gd name="connsiteX8" fmla="*/ 1372923 w 1377754"/>
              <a:gd name="connsiteY8" fmla="*/ 1502197 h 1503340"/>
              <a:gd name="connsiteX9" fmla="*/ 870900 w 1377754"/>
              <a:gd name="connsiteY9" fmla="*/ 1089821 h 1503340"/>
              <a:gd name="connsiteX10" fmla="*/ 1307182 w 1377754"/>
              <a:gd name="connsiteY10" fmla="*/ 1406574 h 1503340"/>
              <a:gd name="connsiteX11" fmla="*/ 1074100 w 1377754"/>
              <a:gd name="connsiteY11" fmla="*/ 1179468 h 1503340"/>
              <a:gd name="connsiteX12" fmla="*/ 273253 w 1377754"/>
              <a:gd name="connsiteY12" fmla="*/ 480221 h 1503340"/>
              <a:gd name="connsiteX13" fmla="*/ 607935 w 1377754"/>
              <a:gd name="connsiteY13" fmla="*/ 695374 h 1503340"/>
              <a:gd name="connsiteX14" fmla="*/ 10288 w 1377754"/>
              <a:gd name="connsiteY14" fmla="*/ 79797 h 150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7754" h="1503340">
                <a:moveTo>
                  <a:pt x="10288" y="79797"/>
                </a:moveTo>
                <a:cubicBezTo>
                  <a:pt x="109896" y="171436"/>
                  <a:pt x="1019315" y="1090817"/>
                  <a:pt x="1205582" y="1245209"/>
                </a:cubicBezTo>
                <a:cubicBezTo>
                  <a:pt x="1391849" y="1399601"/>
                  <a:pt x="1153786" y="1082848"/>
                  <a:pt x="1127888" y="1006150"/>
                </a:cubicBezTo>
                <a:cubicBezTo>
                  <a:pt x="1101990" y="929452"/>
                  <a:pt x="1056171" y="858731"/>
                  <a:pt x="1050194" y="785021"/>
                </a:cubicBezTo>
                <a:cubicBezTo>
                  <a:pt x="1044218" y="711311"/>
                  <a:pt x="1095017" y="581821"/>
                  <a:pt x="1092029" y="563892"/>
                </a:cubicBezTo>
                <a:cubicBezTo>
                  <a:pt x="1089041" y="545963"/>
                  <a:pt x="1071112" y="771076"/>
                  <a:pt x="1032265" y="677444"/>
                </a:cubicBezTo>
                <a:cubicBezTo>
                  <a:pt x="993418" y="583813"/>
                  <a:pt x="845998" y="-40728"/>
                  <a:pt x="858947" y="2103"/>
                </a:cubicBezTo>
                <a:cubicBezTo>
                  <a:pt x="871896" y="44934"/>
                  <a:pt x="1024296" y="684417"/>
                  <a:pt x="1109959" y="934433"/>
                </a:cubicBezTo>
                <a:cubicBezTo>
                  <a:pt x="1195622" y="1184449"/>
                  <a:pt x="1412766" y="1476299"/>
                  <a:pt x="1372923" y="1502197"/>
                </a:cubicBezTo>
                <a:cubicBezTo>
                  <a:pt x="1333080" y="1528095"/>
                  <a:pt x="881857" y="1105758"/>
                  <a:pt x="870900" y="1089821"/>
                </a:cubicBezTo>
                <a:cubicBezTo>
                  <a:pt x="859943" y="1073884"/>
                  <a:pt x="1273315" y="1391633"/>
                  <a:pt x="1307182" y="1406574"/>
                </a:cubicBezTo>
                <a:cubicBezTo>
                  <a:pt x="1341049" y="1421515"/>
                  <a:pt x="1246421" y="1333860"/>
                  <a:pt x="1074100" y="1179468"/>
                </a:cubicBezTo>
                <a:cubicBezTo>
                  <a:pt x="901779" y="1025076"/>
                  <a:pt x="350947" y="560903"/>
                  <a:pt x="273253" y="480221"/>
                </a:cubicBezTo>
                <a:cubicBezTo>
                  <a:pt x="195559" y="399539"/>
                  <a:pt x="649770" y="762111"/>
                  <a:pt x="607935" y="695374"/>
                </a:cubicBezTo>
                <a:cubicBezTo>
                  <a:pt x="566100" y="628637"/>
                  <a:pt x="-89320" y="-11842"/>
                  <a:pt x="10288" y="797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F79F86A1-407D-CF8E-87C5-B49720FAFE12}"/>
              </a:ext>
            </a:extLst>
          </p:cNvPr>
          <p:cNvSpPr/>
          <p:nvPr/>
        </p:nvSpPr>
        <p:spPr>
          <a:xfrm>
            <a:off x="1400973" y="8534026"/>
            <a:ext cx="1046244" cy="1518273"/>
          </a:xfrm>
          <a:custGeom>
            <a:avLst/>
            <a:gdLst>
              <a:gd name="connsiteX0" fmla="*/ 15451 w 1046244"/>
              <a:gd name="connsiteY0" fmla="*/ 6350 h 1518273"/>
              <a:gd name="connsiteX1" fmla="*/ 523451 w 1046244"/>
              <a:gd name="connsiteY1" fmla="*/ 902821 h 1518273"/>
              <a:gd name="connsiteX2" fmla="*/ 332203 w 1046244"/>
              <a:gd name="connsiteY2" fmla="*/ 681692 h 1518273"/>
              <a:gd name="connsiteX3" fmla="*/ 3498 w 1046244"/>
              <a:gd name="connsiteY3" fmla="*/ 400798 h 1518273"/>
              <a:gd name="connsiteX4" fmla="*/ 559309 w 1046244"/>
              <a:gd name="connsiteY4" fmla="*/ 962586 h 1518273"/>
              <a:gd name="connsiteX5" fmla="*/ 1043403 w 1046244"/>
              <a:gd name="connsiteY5" fmla="*/ 1512421 h 1518273"/>
              <a:gd name="connsiteX6" fmla="*/ 756533 w 1046244"/>
              <a:gd name="connsiteY6" fmla="*/ 1231527 h 1518273"/>
              <a:gd name="connsiteX7" fmla="*/ 696768 w 1046244"/>
              <a:gd name="connsiteY7" fmla="*/ 902821 h 1518273"/>
              <a:gd name="connsiteX8" fmla="*/ 666886 w 1046244"/>
              <a:gd name="connsiteY8" fmla="*/ 1052233 h 1518273"/>
              <a:gd name="connsiteX9" fmla="*/ 140956 w 1046244"/>
              <a:gd name="connsiteY9" fmla="*/ 376892 h 1518273"/>
              <a:gd name="connsiteX10" fmla="*/ 290368 w 1046244"/>
              <a:gd name="connsiteY10" fmla="*/ 496421 h 1518273"/>
              <a:gd name="connsiteX11" fmla="*/ 15451 w 1046244"/>
              <a:gd name="connsiteY11" fmla="*/ 6350 h 151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6244" h="1518273">
                <a:moveTo>
                  <a:pt x="15451" y="6350"/>
                </a:moveTo>
                <a:cubicBezTo>
                  <a:pt x="54298" y="74083"/>
                  <a:pt x="470659" y="790264"/>
                  <a:pt x="523451" y="902821"/>
                </a:cubicBezTo>
                <a:cubicBezTo>
                  <a:pt x="576243" y="1015378"/>
                  <a:pt x="418862" y="765362"/>
                  <a:pt x="332203" y="681692"/>
                </a:cubicBezTo>
                <a:cubicBezTo>
                  <a:pt x="245544" y="598022"/>
                  <a:pt x="-34353" y="353982"/>
                  <a:pt x="3498" y="400798"/>
                </a:cubicBezTo>
                <a:cubicBezTo>
                  <a:pt x="41349" y="447614"/>
                  <a:pt x="385992" y="777316"/>
                  <a:pt x="559309" y="962586"/>
                </a:cubicBezTo>
                <a:cubicBezTo>
                  <a:pt x="732626" y="1147856"/>
                  <a:pt x="1010532" y="1467598"/>
                  <a:pt x="1043403" y="1512421"/>
                </a:cubicBezTo>
                <a:cubicBezTo>
                  <a:pt x="1076274" y="1557244"/>
                  <a:pt x="814305" y="1333127"/>
                  <a:pt x="756533" y="1231527"/>
                </a:cubicBezTo>
                <a:cubicBezTo>
                  <a:pt x="698761" y="1129927"/>
                  <a:pt x="711709" y="932703"/>
                  <a:pt x="696768" y="902821"/>
                </a:cubicBezTo>
                <a:cubicBezTo>
                  <a:pt x="681827" y="872939"/>
                  <a:pt x="759521" y="1139888"/>
                  <a:pt x="666886" y="1052233"/>
                </a:cubicBezTo>
                <a:cubicBezTo>
                  <a:pt x="574251" y="964578"/>
                  <a:pt x="203709" y="469527"/>
                  <a:pt x="140956" y="376892"/>
                </a:cubicBezTo>
                <a:cubicBezTo>
                  <a:pt x="78203" y="284257"/>
                  <a:pt x="310289" y="559174"/>
                  <a:pt x="290368" y="496421"/>
                </a:cubicBezTo>
                <a:cubicBezTo>
                  <a:pt x="270447" y="433668"/>
                  <a:pt x="-23396" y="-61383"/>
                  <a:pt x="15451" y="6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CDDC937E-1992-E68A-486D-92A882AFF5EA}"/>
              </a:ext>
            </a:extLst>
          </p:cNvPr>
          <p:cNvSpPr/>
          <p:nvPr/>
        </p:nvSpPr>
        <p:spPr>
          <a:xfrm>
            <a:off x="1634684" y="9959851"/>
            <a:ext cx="1128121" cy="283840"/>
          </a:xfrm>
          <a:custGeom>
            <a:avLst/>
            <a:gdLst>
              <a:gd name="connsiteX0" fmla="*/ 8845 w 1128121"/>
              <a:gd name="connsiteY0" fmla="*/ 236008 h 283840"/>
              <a:gd name="connsiteX1" fmla="*/ 1108516 w 1128121"/>
              <a:gd name="connsiteY1" fmla="*/ 2925 h 283840"/>
              <a:gd name="connsiteX2" fmla="*/ 678210 w 1128121"/>
              <a:gd name="connsiteY2" fmla="*/ 116478 h 283840"/>
              <a:gd name="connsiteX3" fmla="*/ 223998 w 1128121"/>
              <a:gd name="connsiteY3" fmla="*/ 283820 h 283840"/>
              <a:gd name="connsiteX4" fmla="*/ 570634 w 1128121"/>
              <a:gd name="connsiteY4" fmla="*/ 128431 h 283840"/>
              <a:gd name="connsiteX5" fmla="*/ 8845 w 1128121"/>
              <a:gd name="connsiteY5" fmla="*/ 236008 h 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121" h="283840">
                <a:moveTo>
                  <a:pt x="8845" y="236008"/>
                </a:moveTo>
                <a:cubicBezTo>
                  <a:pt x="98492" y="215090"/>
                  <a:pt x="996955" y="22847"/>
                  <a:pt x="1108516" y="2925"/>
                </a:cubicBezTo>
                <a:cubicBezTo>
                  <a:pt x="1220077" y="-16997"/>
                  <a:pt x="825630" y="69662"/>
                  <a:pt x="678210" y="116478"/>
                </a:cubicBezTo>
                <a:cubicBezTo>
                  <a:pt x="530790" y="163294"/>
                  <a:pt x="241927" y="281828"/>
                  <a:pt x="223998" y="283820"/>
                </a:cubicBezTo>
                <a:cubicBezTo>
                  <a:pt x="206069" y="285812"/>
                  <a:pt x="601512" y="141380"/>
                  <a:pt x="570634" y="128431"/>
                </a:cubicBezTo>
                <a:cubicBezTo>
                  <a:pt x="539756" y="115482"/>
                  <a:pt x="-80802" y="256926"/>
                  <a:pt x="8845" y="2360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238A81E8-9994-71E7-3F56-867AF9235FA1}"/>
              </a:ext>
            </a:extLst>
          </p:cNvPr>
          <p:cNvSpPr/>
          <p:nvPr/>
        </p:nvSpPr>
        <p:spPr>
          <a:xfrm>
            <a:off x="714675" y="7430640"/>
            <a:ext cx="654108" cy="2945638"/>
          </a:xfrm>
          <a:custGeom>
            <a:avLst/>
            <a:gdLst>
              <a:gd name="connsiteX0" fmla="*/ 20431 w 654108"/>
              <a:gd name="connsiteY0" fmla="*/ 45925 h 2945638"/>
              <a:gd name="connsiteX1" fmla="*/ 62266 w 654108"/>
              <a:gd name="connsiteY1" fmla="*/ 111666 h 2945638"/>
              <a:gd name="connsiteX2" fmla="*/ 313278 w 654108"/>
              <a:gd name="connsiteY2" fmla="*/ 643572 h 2945638"/>
              <a:gd name="connsiteX3" fmla="*/ 402925 w 654108"/>
              <a:gd name="connsiteY3" fmla="*/ 1312936 h 2945638"/>
              <a:gd name="connsiteX4" fmla="*/ 420854 w 654108"/>
              <a:gd name="connsiteY4" fmla="*/ 1283054 h 2945638"/>
              <a:gd name="connsiteX5" fmla="*/ 564290 w 654108"/>
              <a:gd name="connsiteY5" fmla="*/ 1725313 h 2945638"/>
              <a:gd name="connsiteX6" fmla="*/ 546360 w 654108"/>
              <a:gd name="connsiteY6" fmla="*/ 1701407 h 2945638"/>
              <a:gd name="connsiteX7" fmla="*/ 540384 w 654108"/>
              <a:gd name="connsiteY7" fmla="*/ 2328936 h 2945638"/>
              <a:gd name="connsiteX8" fmla="*/ 600149 w 654108"/>
              <a:gd name="connsiteY8" fmla="*/ 2944513 h 2945638"/>
              <a:gd name="connsiteX9" fmla="*/ 582219 w 654108"/>
              <a:gd name="connsiteY9" fmla="*/ 2466395 h 2945638"/>
              <a:gd name="connsiteX10" fmla="*/ 653937 w 654108"/>
              <a:gd name="connsiteY10" fmla="*/ 1934489 h 2945638"/>
              <a:gd name="connsiteX11" fmla="*/ 558313 w 654108"/>
              <a:gd name="connsiteY11" fmla="*/ 2257219 h 2945638"/>
              <a:gd name="connsiteX12" fmla="*/ 546360 w 654108"/>
              <a:gd name="connsiteY12" fmla="*/ 1581878 h 2945638"/>
              <a:gd name="connsiteX13" fmla="*/ 462690 w 654108"/>
              <a:gd name="connsiteY13" fmla="*/ 1259148 h 2945638"/>
              <a:gd name="connsiteX14" fmla="*/ 498549 w 654108"/>
              <a:gd name="connsiteY14" fmla="*/ 1139619 h 2945638"/>
              <a:gd name="connsiteX15" fmla="*/ 396949 w 654108"/>
              <a:gd name="connsiteY15" fmla="*/ 1241219 h 2945638"/>
              <a:gd name="connsiteX16" fmla="*/ 361090 w 654108"/>
              <a:gd name="connsiteY16" fmla="*/ 763101 h 2945638"/>
              <a:gd name="connsiteX17" fmla="*/ 337184 w 654108"/>
              <a:gd name="connsiteY17" fmla="*/ 661501 h 2945638"/>
              <a:gd name="connsiteX18" fmla="*/ 20431 w 654108"/>
              <a:gd name="connsiteY18" fmla="*/ 45925 h 294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4108" h="2945638">
                <a:moveTo>
                  <a:pt x="20431" y="45925"/>
                </a:moveTo>
                <a:cubicBezTo>
                  <a:pt x="-25389" y="-45714"/>
                  <a:pt x="13458" y="12058"/>
                  <a:pt x="62266" y="111666"/>
                </a:cubicBezTo>
                <a:cubicBezTo>
                  <a:pt x="111074" y="211274"/>
                  <a:pt x="256502" y="443360"/>
                  <a:pt x="313278" y="643572"/>
                </a:cubicBezTo>
                <a:cubicBezTo>
                  <a:pt x="370055" y="843784"/>
                  <a:pt x="384996" y="1206356"/>
                  <a:pt x="402925" y="1312936"/>
                </a:cubicBezTo>
                <a:cubicBezTo>
                  <a:pt x="420854" y="1419516"/>
                  <a:pt x="393960" y="1214325"/>
                  <a:pt x="420854" y="1283054"/>
                </a:cubicBezTo>
                <a:cubicBezTo>
                  <a:pt x="447748" y="1351784"/>
                  <a:pt x="543372" y="1655588"/>
                  <a:pt x="564290" y="1725313"/>
                </a:cubicBezTo>
                <a:cubicBezTo>
                  <a:pt x="585208" y="1795039"/>
                  <a:pt x="550344" y="1600803"/>
                  <a:pt x="546360" y="1701407"/>
                </a:cubicBezTo>
                <a:cubicBezTo>
                  <a:pt x="542376" y="1802011"/>
                  <a:pt x="531419" y="2121752"/>
                  <a:pt x="540384" y="2328936"/>
                </a:cubicBezTo>
                <a:cubicBezTo>
                  <a:pt x="549349" y="2536120"/>
                  <a:pt x="593177" y="2921603"/>
                  <a:pt x="600149" y="2944513"/>
                </a:cubicBezTo>
                <a:cubicBezTo>
                  <a:pt x="607122" y="2967423"/>
                  <a:pt x="573254" y="2634732"/>
                  <a:pt x="582219" y="2466395"/>
                </a:cubicBezTo>
                <a:cubicBezTo>
                  <a:pt x="591184" y="2298058"/>
                  <a:pt x="657921" y="1969352"/>
                  <a:pt x="653937" y="1934489"/>
                </a:cubicBezTo>
                <a:cubicBezTo>
                  <a:pt x="649953" y="1899626"/>
                  <a:pt x="576243" y="2315988"/>
                  <a:pt x="558313" y="2257219"/>
                </a:cubicBezTo>
                <a:cubicBezTo>
                  <a:pt x="540384" y="2198451"/>
                  <a:pt x="562297" y="1748223"/>
                  <a:pt x="546360" y="1581878"/>
                </a:cubicBezTo>
                <a:cubicBezTo>
                  <a:pt x="530423" y="1415533"/>
                  <a:pt x="470658" y="1332858"/>
                  <a:pt x="462690" y="1259148"/>
                </a:cubicBezTo>
                <a:cubicBezTo>
                  <a:pt x="454722" y="1185438"/>
                  <a:pt x="509506" y="1142607"/>
                  <a:pt x="498549" y="1139619"/>
                </a:cubicBezTo>
                <a:cubicBezTo>
                  <a:pt x="487592" y="1136631"/>
                  <a:pt x="419859" y="1303972"/>
                  <a:pt x="396949" y="1241219"/>
                </a:cubicBezTo>
                <a:cubicBezTo>
                  <a:pt x="374039" y="1178466"/>
                  <a:pt x="371051" y="859721"/>
                  <a:pt x="361090" y="763101"/>
                </a:cubicBezTo>
                <a:cubicBezTo>
                  <a:pt x="351129" y="666481"/>
                  <a:pt x="389976" y="784019"/>
                  <a:pt x="337184" y="661501"/>
                </a:cubicBezTo>
                <a:cubicBezTo>
                  <a:pt x="284392" y="538983"/>
                  <a:pt x="66251" y="137564"/>
                  <a:pt x="20431" y="459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B7873054-556B-352F-84C3-29B756F0BDB4}"/>
              </a:ext>
            </a:extLst>
          </p:cNvPr>
          <p:cNvSpPr/>
          <p:nvPr/>
        </p:nvSpPr>
        <p:spPr>
          <a:xfrm>
            <a:off x="770099" y="7703859"/>
            <a:ext cx="283932" cy="1282894"/>
          </a:xfrm>
          <a:custGeom>
            <a:avLst/>
            <a:gdLst>
              <a:gd name="connsiteX0" fmla="*/ 866 w 283932"/>
              <a:gd name="connsiteY0" fmla="*/ 5788 h 1282894"/>
              <a:gd name="connsiteX1" fmla="*/ 275783 w 283932"/>
              <a:gd name="connsiteY1" fmla="*/ 1254870 h 1282894"/>
              <a:gd name="connsiteX2" fmla="*/ 192113 w 283932"/>
              <a:gd name="connsiteY2" fmla="*/ 806635 h 1282894"/>
              <a:gd name="connsiteX3" fmla="*/ 866 w 283932"/>
              <a:gd name="connsiteY3" fmla="*/ 5788 h 128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32" h="1282894">
                <a:moveTo>
                  <a:pt x="866" y="5788"/>
                </a:moveTo>
                <a:cubicBezTo>
                  <a:pt x="14811" y="80494"/>
                  <a:pt x="243909" y="1121396"/>
                  <a:pt x="275783" y="1254870"/>
                </a:cubicBezTo>
                <a:cubicBezTo>
                  <a:pt x="307658" y="1388345"/>
                  <a:pt x="238929" y="1012823"/>
                  <a:pt x="192113" y="806635"/>
                </a:cubicBezTo>
                <a:cubicBezTo>
                  <a:pt x="145297" y="600447"/>
                  <a:pt x="-13079" y="-68918"/>
                  <a:pt x="866" y="57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48CBCACF-78C2-AFF5-6B3F-BCE9C400B9ED}"/>
              </a:ext>
            </a:extLst>
          </p:cNvPr>
          <p:cNvSpPr/>
          <p:nvPr/>
        </p:nvSpPr>
        <p:spPr>
          <a:xfrm>
            <a:off x="603409" y="6404565"/>
            <a:ext cx="418567" cy="958479"/>
          </a:xfrm>
          <a:custGeom>
            <a:avLst/>
            <a:gdLst>
              <a:gd name="connsiteX0" fmla="*/ 131697 w 418567"/>
              <a:gd name="connsiteY0" fmla="*/ 2211 h 958479"/>
              <a:gd name="connsiteX1" fmla="*/ 215 w 418567"/>
              <a:gd name="connsiteY1" fmla="*/ 587906 h 958479"/>
              <a:gd name="connsiteX2" fmla="*/ 101815 w 418567"/>
              <a:gd name="connsiteY2" fmla="*/ 408611 h 958479"/>
              <a:gd name="connsiteX3" fmla="*/ 143650 w 418567"/>
              <a:gd name="connsiteY3" fmla="*/ 695482 h 958479"/>
              <a:gd name="connsiteX4" fmla="*/ 131697 w 418567"/>
              <a:gd name="connsiteY4" fmla="*/ 558023 h 958479"/>
              <a:gd name="connsiteX5" fmla="*/ 221344 w 418567"/>
              <a:gd name="connsiteY5" fmla="*/ 958447 h 958479"/>
              <a:gd name="connsiteX6" fmla="*/ 125720 w 418567"/>
              <a:gd name="connsiteY6" fmla="*/ 534117 h 958479"/>
              <a:gd name="connsiteX7" fmla="*/ 155603 w 418567"/>
              <a:gd name="connsiteY7" fmla="*/ 330917 h 958479"/>
              <a:gd name="connsiteX8" fmla="*/ 418567 w 418567"/>
              <a:gd name="connsiteY8" fmla="*/ 462400 h 958479"/>
              <a:gd name="connsiteX9" fmla="*/ 155603 w 418567"/>
              <a:gd name="connsiteY9" fmla="*/ 348847 h 958479"/>
              <a:gd name="connsiteX10" fmla="*/ 113767 w 418567"/>
              <a:gd name="connsiteY10" fmla="*/ 390682 h 958479"/>
              <a:gd name="connsiteX11" fmla="*/ 185485 w 418567"/>
              <a:gd name="connsiteY11" fmla="*/ 193459 h 958479"/>
              <a:gd name="connsiteX12" fmla="*/ 30097 w 418567"/>
              <a:gd name="connsiteY12" fmla="*/ 522164 h 958479"/>
              <a:gd name="connsiteX13" fmla="*/ 42050 w 418567"/>
              <a:gd name="connsiteY13" fmla="*/ 163576 h 958479"/>
              <a:gd name="connsiteX14" fmla="*/ 48026 w 418567"/>
              <a:gd name="connsiteY14" fmla="*/ 378729 h 958479"/>
              <a:gd name="connsiteX15" fmla="*/ 131697 w 418567"/>
              <a:gd name="connsiteY15" fmla="*/ 2211 h 9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567" h="958479">
                <a:moveTo>
                  <a:pt x="131697" y="2211"/>
                </a:moveTo>
                <a:cubicBezTo>
                  <a:pt x="123729" y="37074"/>
                  <a:pt x="5195" y="520173"/>
                  <a:pt x="215" y="587906"/>
                </a:cubicBezTo>
                <a:cubicBezTo>
                  <a:pt x="-4765" y="655639"/>
                  <a:pt x="77909" y="390682"/>
                  <a:pt x="101815" y="408611"/>
                </a:cubicBezTo>
                <a:cubicBezTo>
                  <a:pt x="125721" y="426540"/>
                  <a:pt x="138670" y="670580"/>
                  <a:pt x="143650" y="695482"/>
                </a:cubicBezTo>
                <a:cubicBezTo>
                  <a:pt x="148630" y="720384"/>
                  <a:pt x="118748" y="514196"/>
                  <a:pt x="131697" y="558023"/>
                </a:cubicBezTo>
                <a:cubicBezTo>
                  <a:pt x="144646" y="601850"/>
                  <a:pt x="222340" y="962431"/>
                  <a:pt x="221344" y="958447"/>
                </a:cubicBezTo>
                <a:cubicBezTo>
                  <a:pt x="220348" y="954463"/>
                  <a:pt x="136677" y="638705"/>
                  <a:pt x="125720" y="534117"/>
                </a:cubicBezTo>
                <a:cubicBezTo>
                  <a:pt x="114763" y="429529"/>
                  <a:pt x="106795" y="342870"/>
                  <a:pt x="155603" y="330917"/>
                </a:cubicBezTo>
                <a:cubicBezTo>
                  <a:pt x="204411" y="318964"/>
                  <a:pt x="418567" y="459412"/>
                  <a:pt x="418567" y="462400"/>
                </a:cubicBezTo>
                <a:cubicBezTo>
                  <a:pt x="418567" y="465388"/>
                  <a:pt x="206403" y="360800"/>
                  <a:pt x="155603" y="348847"/>
                </a:cubicBezTo>
                <a:cubicBezTo>
                  <a:pt x="104803" y="336894"/>
                  <a:pt x="108787" y="416580"/>
                  <a:pt x="113767" y="390682"/>
                </a:cubicBezTo>
                <a:cubicBezTo>
                  <a:pt x="118747" y="364784"/>
                  <a:pt x="199430" y="171545"/>
                  <a:pt x="185485" y="193459"/>
                </a:cubicBezTo>
                <a:cubicBezTo>
                  <a:pt x="171540" y="215373"/>
                  <a:pt x="54003" y="527144"/>
                  <a:pt x="30097" y="522164"/>
                </a:cubicBezTo>
                <a:cubicBezTo>
                  <a:pt x="6191" y="517184"/>
                  <a:pt x="39062" y="187482"/>
                  <a:pt x="42050" y="163576"/>
                </a:cubicBezTo>
                <a:cubicBezTo>
                  <a:pt x="45038" y="139670"/>
                  <a:pt x="29100" y="401639"/>
                  <a:pt x="48026" y="378729"/>
                </a:cubicBezTo>
                <a:cubicBezTo>
                  <a:pt x="66951" y="355819"/>
                  <a:pt x="139665" y="-32652"/>
                  <a:pt x="131697" y="2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3437EDE2-D87A-C0AC-34FF-0C7F11CA46D7}"/>
              </a:ext>
            </a:extLst>
          </p:cNvPr>
          <p:cNvSpPr/>
          <p:nvPr/>
        </p:nvSpPr>
        <p:spPr>
          <a:xfrm>
            <a:off x="850978" y="6954459"/>
            <a:ext cx="708055" cy="1204259"/>
          </a:xfrm>
          <a:custGeom>
            <a:avLst/>
            <a:gdLst>
              <a:gd name="connsiteX0" fmla="*/ 9634 w 708055"/>
              <a:gd name="connsiteY0" fmla="*/ 14106 h 1204259"/>
              <a:gd name="connsiteX1" fmla="*/ 696928 w 708055"/>
              <a:gd name="connsiteY1" fmla="*/ 1185494 h 1204259"/>
              <a:gd name="connsiteX2" fmla="*/ 416034 w 708055"/>
              <a:gd name="connsiteY2" fmla="*/ 713353 h 1204259"/>
              <a:gd name="connsiteX3" fmla="*/ 165022 w 708055"/>
              <a:gd name="connsiteY3" fmla="*/ 408553 h 1204259"/>
              <a:gd name="connsiteX4" fmla="*/ 284551 w 708055"/>
              <a:gd name="connsiteY4" fmla="*/ 528082 h 1204259"/>
              <a:gd name="connsiteX5" fmla="*/ 9634 w 708055"/>
              <a:gd name="connsiteY5" fmla="*/ 14106 h 12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55" h="1204259">
                <a:moveTo>
                  <a:pt x="9634" y="14106"/>
                </a:moveTo>
                <a:cubicBezTo>
                  <a:pt x="78364" y="123675"/>
                  <a:pt x="629195" y="1068953"/>
                  <a:pt x="696928" y="1185494"/>
                </a:cubicBezTo>
                <a:cubicBezTo>
                  <a:pt x="764661" y="1302035"/>
                  <a:pt x="504685" y="842843"/>
                  <a:pt x="416034" y="713353"/>
                </a:cubicBezTo>
                <a:cubicBezTo>
                  <a:pt x="327383" y="583863"/>
                  <a:pt x="186936" y="439431"/>
                  <a:pt x="165022" y="408553"/>
                </a:cubicBezTo>
                <a:cubicBezTo>
                  <a:pt x="143108" y="377675"/>
                  <a:pt x="307461" y="588843"/>
                  <a:pt x="284551" y="528082"/>
                </a:cubicBezTo>
                <a:cubicBezTo>
                  <a:pt x="261641" y="467321"/>
                  <a:pt x="-59096" y="-95463"/>
                  <a:pt x="9634" y="14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777C5F21-7F9B-4C01-563E-AB984677D016}"/>
              </a:ext>
            </a:extLst>
          </p:cNvPr>
          <p:cNvSpPr/>
          <p:nvPr/>
        </p:nvSpPr>
        <p:spPr>
          <a:xfrm>
            <a:off x="948173" y="6957439"/>
            <a:ext cx="1394312" cy="1219817"/>
          </a:xfrm>
          <a:custGeom>
            <a:avLst/>
            <a:gdLst>
              <a:gd name="connsiteX0" fmla="*/ 2086 w 1394312"/>
              <a:gd name="connsiteY0" fmla="*/ 5149 h 1219817"/>
              <a:gd name="connsiteX1" fmla="*/ 671451 w 1394312"/>
              <a:gd name="connsiteY1" fmla="*/ 794043 h 1219817"/>
              <a:gd name="connsiteX2" fmla="*/ 665474 w 1394312"/>
              <a:gd name="connsiteY2" fmla="*/ 728302 h 1219817"/>
              <a:gd name="connsiteX3" fmla="*/ 1364721 w 1394312"/>
              <a:gd name="connsiteY3" fmla="*/ 1200443 h 1219817"/>
              <a:gd name="connsiteX4" fmla="*/ 1221286 w 1394312"/>
              <a:gd name="connsiteY4" fmla="*/ 1116773 h 1219817"/>
              <a:gd name="connsiteX5" fmla="*/ 826839 w 1394312"/>
              <a:gd name="connsiteY5" fmla="*/ 1003220 h 1219817"/>
              <a:gd name="connsiteX6" fmla="*/ 952345 w 1394312"/>
              <a:gd name="connsiteY6" fmla="*/ 931502 h 1219817"/>
              <a:gd name="connsiteX7" fmla="*/ 593756 w 1394312"/>
              <a:gd name="connsiteY7" fmla="*/ 674514 h 1219817"/>
              <a:gd name="connsiteX8" fmla="*/ 462274 w 1394312"/>
              <a:gd name="connsiteY8" fmla="*/ 297996 h 1219817"/>
              <a:gd name="connsiteX9" fmla="*/ 462274 w 1394312"/>
              <a:gd name="connsiteY9" fmla="*/ 447408 h 1219817"/>
              <a:gd name="connsiteX10" fmla="*/ 2086 w 1394312"/>
              <a:gd name="connsiteY10" fmla="*/ 5149 h 121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4312" h="1219817">
                <a:moveTo>
                  <a:pt x="2086" y="5149"/>
                </a:moveTo>
                <a:cubicBezTo>
                  <a:pt x="36949" y="62921"/>
                  <a:pt x="560887" y="673518"/>
                  <a:pt x="671451" y="794043"/>
                </a:cubicBezTo>
                <a:cubicBezTo>
                  <a:pt x="782015" y="914568"/>
                  <a:pt x="549929" y="660569"/>
                  <a:pt x="665474" y="728302"/>
                </a:cubicBezTo>
                <a:cubicBezTo>
                  <a:pt x="781019" y="796035"/>
                  <a:pt x="1272086" y="1135698"/>
                  <a:pt x="1364721" y="1200443"/>
                </a:cubicBezTo>
                <a:cubicBezTo>
                  <a:pt x="1457356" y="1265188"/>
                  <a:pt x="1310933" y="1149643"/>
                  <a:pt x="1221286" y="1116773"/>
                </a:cubicBezTo>
                <a:cubicBezTo>
                  <a:pt x="1131639" y="1083903"/>
                  <a:pt x="871663" y="1034099"/>
                  <a:pt x="826839" y="1003220"/>
                </a:cubicBezTo>
                <a:cubicBezTo>
                  <a:pt x="782016" y="972342"/>
                  <a:pt x="991192" y="986286"/>
                  <a:pt x="952345" y="931502"/>
                </a:cubicBezTo>
                <a:cubicBezTo>
                  <a:pt x="913498" y="876718"/>
                  <a:pt x="675435" y="780098"/>
                  <a:pt x="593756" y="674514"/>
                </a:cubicBezTo>
                <a:cubicBezTo>
                  <a:pt x="512078" y="568930"/>
                  <a:pt x="484188" y="335847"/>
                  <a:pt x="462274" y="297996"/>
                </a:cubicBezTo>
                <a:cubicBezTo>
                  <a:pt x="440360" y="260145"/>
                  <a:pt x="544949" y="501196"/>
                  <a:pt x="462274" y="447408"/>
                </a:cubicBezTo>
                <a:cubicBezTo>
                  <a:pt x="379600" y="393620"/>
                  <a:pt x="-32777" y="-52623"/>
                  <a:pt x="2086" y="5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2679ADE7-460B-32AD-9CAF-59545594AE80}"/>
              </a:ext>
            </a:extLst>
          </p:cNvPr>
          <p:cNvSpPr/>
          <p:nvPr/>
        </p:nvSpPr>
        <p:spPr>
          <a:xfrm>
            <a:off x="827285" y="6045554"/>
            <a:ext cx="684798" cy="307586"/>
          </a:xfrm>
          <a:custGeom>
            <a:avLst/>
            <a:gdLst>
              <a:gd name="connsiteX0" fmla="*/ 176762 w 684798"/>
              <a:gd name="connsiteY0" fmla="*/ 152046 h 307586"/>
              <a:gd name="connsiteX1" fmla="*/ 499491 w 684798"/>
              <a:gd name="connsiteY1" fmla="*/ 20564 h 307586"/>
              <a:gd name="connsiteX2" fmla="*/ 684762 w 684798"/>
              <a:gd name="connsiteY2" fmla="*/ 32517 h 307586"/>
              <a:gd name="connsiteX3" fmla="*/ 511444 w 684798"/>
              <a:gd name="connsiteY3" fmla="*/ 14587 h 307586"/>
              <a:gd name="connsiteX4" fmla="*/ 116997 w 684798"/>
              <a:gd name="connsiteY4" fmla="*/ 277552 h 307586"/>
              <a:gd name="connsiteX5" fmla="*/ 146880 w 684798"/>
              <a:gd name="connsiteY5" fmla="*/ 74352 h 307586"/>
              <a:gd name="connsiteX6" fmla="*/ 9421 w 684798"/>
              <a:gd name="connsiteY6" fmla="*/ 307434 h 307586"/>
              <a:gd name="connsiteX7" fmla="*/ 451680 w 684798"/>
              <a:gd name="connsiteY7" fmla="*/ 32517 h 307586"/>
              <a:gd name="connsiteX8" fmla="*/ 176762 w 684798"/>
              <a:gd name="connsiteY8" fmla="*/ 152046 h 30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798" h="307586">
                <a:moveTo>
                  <a:pt x="176762" y="152046"/>
                </a:moveTo>
                <a:cubicBezTo>
                  <a:pt x="184730" y="150054"/>
                  <a:pt x="414824" y="40485"/>
                  <a:pt x="499491" y="20564"/>
                </a:cubicBezTo>
                <a:cubicBezTo>
                  <a:pt x="584158" y="643"/>
                  <a:pt x="682770" y="33513"/>
                  <a:pt x="684762" y="32517"/>
                </a:cubicBezTo>
                <a:cubicBezTo>
                  <a:pt x="686754" y="31521"/>
                  <a:pt x="606071" y="-26252"/>
                  <a:pt x="511444" y="14587"/>
                </a:cubicBezTo>
                <a:cubicBezTo>
                  <a:pt x="416817" y="55426"/>
                  <a:pt x="177758" y="267591"/>
                  <a:pt x="116997" y="277552"/>
                </a:cubicBezTo>
                <a:cubicBezTo>
                  <a:pt x="56236" y="287513"/>
                  <a:pt x="164809" y="69372"/>
                  <a:pt x="146880" y="74352"/>
                </a:cubicBezTo>
                <a:cubicBezTo>
                  <a:pt x="128951" y="79332"/>
                  <a:pt x="-41379" y="314406"/>
                  <a:pt x="9421" y="307434"/>
                </a:cubicBezTo>
                <a:cubicBezTo>
                  <a:pt x="60221" y="300462"/>
                  <a:pt x="415821" y="59411"/>
                  <a:pt x="451680" y="32517"/>
                </a:cubicBezTo>
                <a:cubicBezTo>
                  <a:pt x="487539" y="5623"/>
                  <a:pt x="168794" y="154038"/>
                  <a:pt x="176762" y="1520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5D3035BA-6D29-C3AC-1F26-D7408BBCDD4E}"/>
              </a:ext>
            </a:extLst>
          </p:cNvPr>
          <p:cNvSpPr/>
          <p:nvPr/>
        </p:nvSpPr>
        <p:spPr>
          <a:xfrm>
            <a:off x="2371849" y="8312980"/>
            <a:ext cx="1025620" cy="1132310"/>
          </a:xfrm>
          <a:custGeom>
            <a:avLst/>
            <a:gdLst>
              <a:gd name="connsiteX0" fmla="*/ 138269 w 1025620"/>
              <a:gd name="connsiteY0" fmla="*/ 291 h 1132310"/>
              <a:gd name="connsiteX1" fmla="*/ 174127 w 1025620"/>
              <a:gd name="connsiteY1" fmla="*/ 454502 h 1132310"/>
              <a:gd name="connsiteX2" fmla="*/ 383304 w 1025620"/>
              <a:gd name="connsiteY2" fmla="*/ 878832 h 1132310"/>
              <a:gd name="connsiteX3" fmla="*/ 377327 w 1025620"/>
              <a:gd name="connsiteY3" fmla="*/ 813091 h 1132310"/>
              <a:gd name="connsiteX4" fmla="*/ 819586 w 1025620"/>
              <a:gd name="connsiteY4" fmla="*/ 980432 h 1132310"/>
              <a:gd name="connsiteX5" fmla="*/ 1016810 w 1025620"/>
              <a:gd name="connsiteY5" fmla="*/ 1129844 h 1132310"/>
              <a:gd name="connsiteX6" fmla="*/ 550645 w 1025620"/>
              <a:gd name="connsiteY6" fmla="*/ 854926 h 1132310"/>
              <a:gd name="connsiteX7" fmla="*/ 383304 w 1025620"/>
              <a:gd name="connsiteY7" fmla="*/ 209467 h 1132310"/>
              <a:gd name="connsiteX8" fmla="*/ 425139 w 1025620"/>
              <a:gd name="connsiteY8" fmla="*/ 484385 h 1132310"/>
              <a:gd name="connsiteX9" fmla="*/ 664198 w 1025620"/>
              <a:gd name="connsiteY9" fmla="*/ 914691 h 1132310"/>
              <a:gd name="connsiteX10" fmla="*/ 502833 w 1025620"/>
              <a:gd name="connsiteY10" fmla="*/ 783208 h 1132310"/>
              <a:gd name="connsiteX11" fmla="*/ 407210 w 1025620"/>
              <a:gd name="connsiteY11" fmla="*/ 460479 h 1132310"/>
              <a:gd name="connsiteX12" fmla="*/ 227916 w 1025620"/>
              <a:gd name="connsiteY12" fmla="*/ 370832 h 1132310"/>
              <a:gd name="connsiteX13" fmla="*/ 407210 w 1025620"/>
              <a:gd name="connsiteY13" fmla="*/ 556102 h 1132310"/>
              <a:gd name="connsiteX14" fmla="*/ 478927 w 1025620"/>
              <a:gd name="connsiteY14" fmla="*/ 848949 h 1132310"/>
              <a:gd name="connsiteX15" fmla="*/ 401233 w 1025620"/>
              <a:gd name="connsiteY15" fmla="*/ 687585 h 1132310"/>
              <a:gd name="connsiteX16" fmla="*/ 341469 w 1025620"/>
              <a:gd name="connsiteY16" fmla="*/ 352902 h 1132310"/>
              <a:gd name="connsiteX17" fmla="*/ 383304 w 1025620"/>
              <a:gd name="connsiteY17" fmla="*/ 795161 h 1132310"/>
              <a:gd name="connsiteX18" fmla="*/ 299633 w 1025620"/>
              <a:gd name="connsiteY18" fmla="*/ 526220 h 1132310"/>
              <a:gd name="connsiteX19" fmla="*/ 150222 w 1025620"/>
              <a:gd name="connsiteY19" fmla="*/ 430596 h 1132310"/>
              <a:gd name="connsiteX20" fmla="*/ 293657 w 1025620"/>
              <a:gd name="connsiteY20" fmla="*/ 466455 h 1132310"/>
              <a:gd name="connsiteX21" fmla="*/ 162175 w 1025620"/>
              <a:gd name="connsiteY21" fmla="*/ 388761 h 1132310"/>
              <a:gd name="connsiteX22" fmla="*/ 810 w 1025620"/>
              <a:gd name="connsiteY22" fmla="*/ 227396 h 1132310"/>
              <a:gd name="connsiteX23" fmla="*/ 102410 w 1025620"/>
              <a:gd name="connsiteY23" fmla="*/ 382785 h 1132310"/>
              <a:gd name="connsiteX24" fmla="*/ 138269 w 1025620"/>
              <a:gd name="connsiteY24" fmla="*/ 291 h 113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25620" h="1132310">
                <a:moveTo>
                  <a:pt x="138269" y="291"/>
                </a:moveTo>
                <a:cubicBezTo>
                  <a:pt x="150222" y="12244"/>
                  <a:pt x="133288" y="308079"/>
                  <a:pt x="174127" y="454502"/>
                </a:cubicBezTo>
                <a:cubicBezTo>
                  <a:pt x="214966" y="600925"/>
                  <a:pt x="349437" y="819067"/>
                  <a:pt x="383304" y="878832"/>
                </a:cubicBezTo>
                <a:cubicBezTo>
                  <a:pt x="417171" y="938597"/>
                  <a:pt x="304613" y="796158"/>
                  <a:pt x="377327" y="813091"/>
                </a:cubicBezTo>
                <a:cubicBezTo>
                  <a:pt x="450041" y="830024"/>
                  <a:pt x="713006" y="927640"/>
                  <a:pt x="819586" y="980432"/>
                </a:cubicBezTo>
                <a:cubicBezTo>
                  <a:pt x="926167" y="1033224"/>
                  <a:pt x="1061633" y="1150762"/>
                  <a:pt x="1016810" y="1129844"/>
                </a:cubicBezTo>
                <a:cubicBezTo>
                  <a:pt x="971987" y="1108926"/>
                  <a:pt x="656229" y="1008322"/>
                  <a:pt x="550645" y="854926"/>
                </a:cubicBezTo>
                <a:cubicBezTo>
                  <a:pt x="445061" y="701530"/>
                  <a:pt x="404222" y="271224"/>
                  <a:pt x="383304" y="209467"/>
                </a:cubicBezTo>
                <a:cubicBezTo>
                  <a:pt x="362386" y="147710"/>
                  <a:pt x="378323" y="366848"/>
                  <a:pt x="425139" y="484385"/>
                </a:cubicBezTo>
                <a:cubicBezTo>
                  <a:pt x="471955" y="601922"/>
                  <a:pt x="651249" y="864887"/>
                  <a:pt x="664198" y="914691"/>
                </a:cubicBezTo>
                <a:cubicBezTo>
                  <a:pt x="677147" y="964495"/>
                  <a:pt x="545664" y="858910"/>
                  <a:pt x="502833" y="783208"/>
                </a:cubicBezTo>
                <a:cubicBezTo>
                  <a:pt x="460002" y="707506"/>
                  <a:pt x="453029" y="529208"/>
                  <a:pt x="407210" y="460479"/>
                </a:cubicBezTo>
                <a:cubicBezTo>
                  <a:pt x="361391" y="391750"/>
                  <a:pt x="227916" y="354895"/>
                  <a:pt x="227916" y="370832"/>
                </a:cubicBezTo>
                <a:cubicBezTo>
                  <a:pt x="227916" y="386769"/>
                  <a:pt x="365375" y="476416"/>
                  <a:pt x="407210" y="556102"/>
                </a:cubicBezTo>
                <a:cubicBezTo>
                  <a:pt x="449045" y="635788"/>
                  <a:pt x="479923" y="827035"/>
                  <a:pt x="478927" y="848949"/>
                </a:cubicBezTo>
                <a:cubicBezTo>
                  <a:pt x="477931" y="870863"/>
                  <a:pt x="424143" y="770259"/>
                  <a:pt x="401233" y="687585"/>
                </a:cubicBezTo>
                <a:cubicBezTo>
                  <a:pt x="378323" y="604911"/>
                  <a:pt x="344457" y="334973"/>
                  <a:pt x="341469" y="352902"/>
                </a:cubicBezTo>
                <a:cubicBezTo>
                  <a:pt x="338481" y="370831"/>
                  <a:pt x="390277" y="766275"/>
                  <a:pt x="383304" y="795161"/>
                </a:cubicBezTo>
                <a:cubicBezTo>
                  <a:pt x="376331" y="824047"/>
                  <a:pt x="338480" y="586981"/>
                  <a:pt x="299633" y="526220"/>
                </a:cubicBezTo>
                <a:cubicBezTo>
                  <a:pt x="260786" y="465459"/>
                  <a:pt x="151218" y="440557"/>
                  <a:pt x="150222" y="430596"/>
                </a:cubicBezTo>
                <a:cubicBezTo>
                  <a:pt x="149226" y="420635"/>
                  <a:pt x="291665" y="473427"/>
                  <a:pt x="293657" y="466455"/>
                </a:cubicBezTo>
                <a:cubicBezTo>
                  <a:pt x="295649" y="459483"/>
                  <a:pt x="210983" y="428604"/>
                  <a:pt x="162175" y="388761"/>
                </a:cubicBezTo>
                <a:cubicBezTo>
                  <a:pt x="113367" y="348918"/>
                  <a:pt x="10771" y="228392"/>
                  <a:pt x="810" y="227396"/>
                </a:cubicBezTo>
                <a:cubicBezTo>
                  <a:pt x="-9151" y="226400"/>
                  <a:pt x="75516" y="417648"/>
                  <a:pt x="102410" y="382785"/>
                </a:cubicBezTo>
                <a:cubicBezTo>
                  <a:pt x="129304" y="347922"/>
                  <a:pt x="126316" y="-11662"/>
                  <a:pt x="138269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50774215-4C2D-5CFA-31FF-00FE3DD6D0EE}"/>
              </a:ext>
            </a:extLst>
          </p:cNvPr>
          <p:cNvSpPr/>
          <p:nvPr/>
        </p:nvSpPr>
        <p:spPr>
          <a:xfrm>
            <a:off x="2673981" y="9281382"/>
            <a:ext cx="855621" cy="514537"/>
          </a:xfrm>
          <a:custGeom>
            <a:avLst/>
            <a:gdLst>
              <a:gd name="connsiteX0" fmla="*/ 15431 w 855621"/>
              <a:gd name="connsiteY0" fmla="*/ 12030 h 514537"/>
              <a:gd name="connsiteX1" fmla="*/ 828231 w 855621"/>
              <a:gd name="connsiteY1" fmla="*/ 496124 h 514537"/>
              <a:gd name="connsiteX2" fmla="*/ 613078 w 855621"/>
              <a:gd name="connsiteY2" fmla="*/ 394524 h 514537"/>
              <a:gd name="connsiteX3" fmla="*/ 111054 w 855621"/>
              <a:gd name="connsiteY3" fmla="*/ 215230 h 514537"/>
              <a:gd name="connsiteX4" fmla="*/ 529407 w 855621"/>
              <a:gd name="connsiteY4" fmla="*/ 328783 h 514537"/>
              <a:gd name="connsiteX5" fmla="*/ 314254 w 855621"/>
              <a:gd name="connsiteY5" fmla="*/ 161442 h 514537"/>
              <a:gd name="connsiteX6" fmla="*/ 15431 w 855621"/>
              <a:gd name="connsiteY6" fmla="*/ 12030 h 51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21" h="514537">
                <a:moveTo>
                  <a:pt x="15431" y="12030"/>
                </a:moveTo>
                <a:cubicBezTo>
                  <a:pt x="101094" y="67810"/>
                  <a:pt x="728623" y="432375"/>
                  <a:pt x="828231" y="496124"/>
                </a:cubicBezTo>
                <a:cubicBezTo>
                  <a:pt x="927839" y="559873"/>
                  <a:pt x="732608" y="441340"/>
                  <a:pt x="613078" y="394524"/>
                </a:cubicBezTo>
                <a:cubicBezTo>
                  <a:pt x="493548" y="347708"/>
                  <a:pt x="124999" y="226187"/>
                  <a:pt x="111054" y="215230"/>
                </a:cubicBezTo>
                <a:cubicBezTo>
                  <a:pt x="97109" y="204273"/>
                  <a:pt x="495540" y="337748"/>
                  <a:pt x="529407" y="328783"/>
                </a:cubicBezTo>
                <a:cubicBezTo>
                  <a:pt x="563274" y="319818"/>
                  <a:pt x="403901" y="213238"/>
                  <a:pt x="314254" y="161442"/>
                </a:cubicBezTo>
                <a:cubicBezTo>
                  <a:pt x="224607" y="109646"/>
                  <a:pt x="-70232" y="-43750"/>
                  <a:pt x="15431" y="120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55A92B5D-6B88-9CA6-04C4-436C5B987910}"/>
              </a:ext>
            </a:extLst>
          </p:cNvPr>
          <p:cNvSpPr/>
          <p:nvPr/>
        </p:nvSpPr>
        <p:spPr>
          <a:xfrm>
            <a:off x="2582938" y="4562074"/>
            <a:ext cx="325091" cy="659450"/>
          </a:xfrm>
          <a:custGeom>
            <a:avLst/>
            <a:gdLst>
              <a:gd name="connsiteX0" fmla="*/ 292784 w 325091"/>
              <a:gd name="connsiteY0" fmla="*/ 36430 h 659450"/>
              <a:gd name="connsiteX1" fmla="*/ 292784 w 325091"/>
              <a:gd name="connsiteY1" fmla="*/ 102691 h 659450"/>
              <a:gd name="connsiteX2" fmla="*/ 27740 w 325091"/>
              <a:gd name="connsiteY2" fmla="*/ 632778 h 659450"/>
              <a:gd name="connsiteX3" fmla="*/ 40992 w 325091"/>
              <a:gd name="connsiteY3" fmla="*/ 526761 h 659450"/>
              <a:gd name="connsiteX4" fmla="*/ 292784 w 325091"/>
              <a:gd name="connsiteY4" fmla="*/ 36430 h 6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091" h="659450">
                <a:moveTo>
                  <a:pt x="292784" y="36430"/>
                </a:moveTo>
                <a:cubicBezTo>
                  <a:pt x="334749" y="-34248"/>
                  <a:pt x="336958" y="3300"/>
                  <a:pt x="292784" y="102691"/>
                </a:cubicBezTo>
                <a:cubicBezTo>
                  <a:pt x="248610" y="202082"/>
                  <a:pt x="69705" y="562100"/>
                  <a:pt x="27740" y="632778"/>
                </a:cubicBezTo>
                <a:cubicBezTo>
                  <a:pt x="-14225" y="703456"/>
                  <a:pt x="-7599" y="621735"/>
                  <a:pt x="40992" y="526761"/>
                </a:cubicBezTo>
                <a:cubicBezTo>
                  <a:pt x="89583" y="431787"/>
                  <a:pt x="250819" y="107108"/>
                  <a:pt x="292784" y="364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550A91E1-6660-9EB2-4AAC-49DC959A6537}"/>
              </a:ext>
            </a:extLst>
          </p:cNvPr>
          <p:cNvSpPr/>
          <p:nvPr/>
        </p:nvSpPr>
        <p:spPr>
          <a:xfrm>
            <a:off x="2514110" y="5139140"/>
            <a:ext cx="493319" cy="772123"/>
          </a:xfrm>
          <a:custGeom>
            <a:avLst/>
            <a:gdLst>
              <a:gd name="connsiteX0" fmla="*/ 3803 w 493319"/>
              <a:gd name="connsiteY0" fmla="*/ 15956 h 772123"/>
              <a:gd name="connsiteX1" fmla="*/ 467629 w 493319"/>
              <a:gd name="connsiteY1" fmla="*/ 731573 h 772123"/>
              <a:gd name="connsiteX2" fmla="*/ 414620 w 493319"/>
              <a:gd name="connsiteY2" fmla="*/ 638808 h 772123"/>
              <a:gd name="connsiteX3" fmla="*/ 255594 w 493319"/>
              <a:gd name="connsiteY3" fmla="*/ 267747 h 772123"/>
              <a:gd name="connsiteX4" fmla="*/ 3803 w 493319"/>
              <a:gd name="connsiteY4" fmla="*/ 15956 h 77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19" h="772123">
                <a:moveTo>
                  <a:pt x="3803" y="15956"/>
                </a:moveTo>
                <a:cubicBezTo>
                  <a:pt x="39142" y="93260"/>
                  <a:pt x="399160" y="627764"/>
                  <a:pt x="467629" y="731573"/>
                </a:cubicBezTo>
                <a:cubicBezTo>
                  <a:pt x="536098" y="835382"/>
                  <a:pt x="449959" y="716112"/>
                  <a:pt x="414620" y="638808"/>
                </a:cubicBezTo>
                <a:cubicBezTo>
                  <a:pt x="379281" y="561504"/>
                  <a:pt x="321855" y="373764"/>
                  <a:pt x="255594" y="267747"/>
                </a:cubicBezTo>
                <a:cubicBezTo>
                  <a:pt x="189333" y="161730"/>
                  <a:pt x="-31536" y="-61348"/>
                  <a:pt x="3803" y="159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2FFF6C33-0341-15DA-C566-9DC323574671}"/>
              </a:ext>
            </a:extLst>
          </p:cNvPr>
          <p:cNvSpPr/>
          <p:nvPr/>
        </p:nvSpPr>
        <p:spPr>
          <a:xfrm>
            <a:off x="2386842" y="5666739"/>
            <a:ext cx="366802" cy="69188"/>
          </a:xfrm>
          <a:custGeom>
            <a:avLst/>
            <a:gdLst>
              <a:gd name="connsiteX0" fmla="*/ 4020 w 366802"/>
              <a:gd name="connsiteY0" fmla="*/ 24 h 69188"/>
              <a:gd name="connsiteX1" fmla="*/ 364747 w 366802"/>
              <a:gd name="connsiteY1" fmla="*/ 20997 h 69188"/>
              <a:gd name="connsiteX2" fmla="*/ 150828 w 366802"/>
              <a:gd name="connsiteY2" fmla="*/ 41969 h 69188"/>
              <a:gd name="connsiteX3" fmla="*/ 142439 w 366802"/>
              <a:gd name="connsiteY3" fmla="*/ 67136 h 69188"/>
              <a:gd name="connsiteX4" fmla="*/ 255690 w 366802"/>
              <a:gd name="connsiteY4" fmla="*/ 62942 h 69188"/>
              <a:gd name="connsiteX5" fmla="*/ 175995 w 366802"/>
              <a:gd name="connsiteY5" fmla="*/ 25191 h 69188"/>
              <a:gd name="connsiteX6" fmla="*/ 4020 w 366802"/>
              <a:gd name="connsiteY6" fmla="*/ 24 h 6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02" h="69188">
                <a:moveTo>
                  <a:pt x="4020" y="24"/>
                </a:moveTo>
                <a:cubicBezTo>
                  <a:pt x="35479" y="-675"/>
                  <a:pt x="340279" y="14006"/>
                  <a:pt x="364747" y="20997"/>
                </a:cubicBezTo>
                <a:cubicBezTo>
                  <a:pt x="389215" y="27988"/>
                  <a:pt x="187879" y="34279"/>
                  <a:pt x="150828" y="41969"/>
                </a:cubicBezTo>
                <a:cubicBezTo>
                  <a:pt x="113777" y="49659"/>
                  <a:pt x="124962" y="63641"/>
                  <a:pt x="142439" y="67136"/>
                </a:cubicBezTo>
                <a:cubicBezTo>
                  <a:pt x="159916" y="70631"/>
                  <a:pt x="250097" y="69933"/>
                  <a:pt x="255690" y="62942"/>
                </a:cubicBezTo>
                <a:cubicBezTo>
                  <a:pt x="261283" y="55951"/>
                  <a:pt x="217241" y="38474"/>
                  <a:pt x="175995" y="25191"/>
                </a:cubicBezTo>
                <a:cubicBezTo>
                  <a:pt x="134749" y="11908"/>
                  <a:pt x="-27439" y="723"/>
                  <a:pt x="4020" y="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1ACAE072-57BE-861D-8024-4509E3AACAD3}"/>
              </a:ext>
            </a:extLst>
          </p:cNvPr>
          <p:cNvSpPr/>
          <p:nvPr/>
        </p:nvSpPr>
        <p:spPr>
          <a:xfrm>
            <a:off x="2642517" y="6157492"/>
            <a:ext cx="303722" cy="250653"/>
          </a:xfrm>
          <a:custGeom>
            <a:avLst/>
            <a:gdLst>
              <a:gd name="connsiteX0" fmla="*/ 15 w 303722"/>
              <a:gd name="connsiteY0" fmla="*/ 27 h 250653"/>
              <a:gd name="connsiteX1" fmla="*/ 117461 w 303722"/>
              <a:gd name="connsiteY1" fmla="*/ 247502 h 250653"/>
              <a:gd name="connsiteX2" fmla="*/ 71322 w 303722"/>
              <a:gd name="connsiteY2" fmla="*/ 142640 h 250653"/>
              <a:gd name="connsiteX3" fmla="*/ 302019 w 303722"/>
              <a:gd name="connsiteY3" fmla="*/ 184585 h 250653"/>
              <a:gd name="connsiteX4" fmla="*/ 171989 w 303722"/>
              <a:gd name="connsiteY4" fmla="*/ 104890 h 250653"/>
              <a:gd name="connsiteX5" fmla="*/ 92294 w 303722"/>
              <a:gd name="connsiteY5" fmla="*/ 75528 h 250653"/>
              <a:gd name="connsiteX6" fmla="*/ 222323 w 303722"/>
              <a:gd name="connsiteY6" fmla="*/ 155224 h 250653"/>
              <a:gd name="connsiteX7" fmla="*/ 83905 w 303722"/>
              <a:gd name="connsiteY7" fmla="*/ 159418 h 250653"/>
              <a:gd name="connsiteX8" fmla="*/ 109072 w 303722"/>
              <a:gd name="connsiteY8" fmla="*/ 230725 h 250653"/>
              <a:gd name="connsiteX9" fmla="*/ 15 w 303722"/>
              <a:gd name="connsiteY9" fmla="*/ 27 h 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722" h="250653">
                <a:moveTo>
                  <a:pt x="15" y="27"/>
                </a:moveTo>
                <a:cubicBezTo>
                  <a:pt x="1413" y="2823"/>
                  <a:pt x="105577" y="223733"/>
                  <a:pt x="117461" y="247502"/>
                </a:cubicBezTo>
                <a:cubicBezTo>
                  <a:pt x="129345" y="271271"/>
                  <a:pt x="40562" y="153126"/>
                  <a:pt x="71322" y="142640"/>
                </a:cubicBezTo>
                <a:cubicBezTo>
                  <a:pt x="102082" y="132154"/>
                  <a:pt x="285241" y="190877"/>
                  <a:pt x="302019" y="184585"/>
                </a:cubicBezTo>
                <a:cubicBezTo>
                  <a:pt x="318797" y="178293"/>
                  <a:pt x="206943" y="123066"/>
                  <a:pt x="171989" y="104890"/>
                </a:cubicBezTo>
                <a:cubicBezTo>
                  <a:pt x="137035" y="86714"/>
                  <a:pt x="83905" y="67139"/>
                  <a:pt x="92294" y="75528"/>
                </a:cubicBezTo>
                <a:cubicBezTo>
                  <a:pt x="100683" y="83917"/>
                  <a:pt x="223721" y="141242"/>
                  <a:pt x="222323" y="155224"/>
                </a:cubicBezTo>
                <a:cubicBezTo>
                  <a:pt x="220925" y="169206"/>
                  <a:pt x="102780" y="146835"/>
                  <a:pt x="83905" y="159418"/>
                </a:cubicBezTo>
                <a:cubicBezTo>
                  <a:pt x="65030" y="172001"/>
                  <a:pt x="126549" y="256591"/>
                  <a:pt x="109072" y="230725"/>
                </a:cubicBezTo>
                <a:cubicBezTo>
                  <a:pt x="91595" y="204859"/>
                  <a:pt x="-1383" y="-2769"/>
                  <a:pt x="15" y="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24366B1D-41CF-CF95-060B-562C8DDF217B}"/>
              </a:ext>
            </a:extLst>
          </p:cNvPr>
          <p:cNvSpPr/>
          <p:nvPr/>
        </p:nvSpPr>
        <p:spPr>
          <a:xfrm>
            <a:off x="2691665" y="6364490"/>
            <a:ext cx="393382" cy="247157"/>
          </a:xfrm>
          <a:custGeom>
            <a:avLst/>
            <a:gdLst>
              <a:gd name="connsiteX0" fmla="*/ 1201 w 393382"/>
              <a:gd name="connsiteY0" fmla="*/ 111811 h 247157"/>
              <a:gd name="connsiteX1" fmla="*/ 336761 w 393382"/>
              <a:gd name="connsiteY1" fmla="*/ 78255 h 247157"/>
              <a:gd name="connsiteX2" fmla="*/ 294816 w 393382"/>
              <a:gd name="connsiteY2" fmla="*/ 107616 h 247157"/>
              <a:gd name="connsiteX3" fmla="*/ 80896 w 393382"/>
              <a:gd name="connsiteY3" fmla="*/ 157950 h 247157"/>
              <a:gd name="connsiteX4" fmla="*/ 282232 w 393382"/>
              <a:gd name="connsiteY4" fmla="*/ 124394 h 247157"/>
              <a:gd name="connsiteX5" fmla="*/ 391289 w 393382"/>
              <a:gd name="connsiteY5" fmla="*/ 246035 h 247157"/>
              <a:gd name="connsiteX6" fmla="*/ 189953 w 393382"/>
              <a:gd name="connsiteY6" fmla="*/ 40504 h 247157"/>
              <a:gd name="connsiteX7" fmla="*/ 80896 w 393382"/>
              <a:gd name="connsiteY7" fmla="*/ 2754 h 247157"/>
              <a:gd name="connsiteX8" fmla="*/ 219315 w 393382"/>
              <a:gd name="connsiteY8" fmla="*/ 82449 h 247157"/>
              <a:gd name="connsiteX9" fmla="*/ 1201 w 393382"/>
              <a:gd name="connsiteY9" fmla="*/ 111811 h 24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382" h="247157">
                <a:moveTo>
                  <a:pt x="1201" y="111811"/>
                </a:moveTo>
                <a:cubicBezTo>
                  <a:pt x="20775" y="111112"/>
                  <a:pt x="287825" y="78954"/>
                  <a:pt x="336761" y="78255"/>
                </a:cubicBezTo>
                <a:cubicBezTo>
                  <a:pt x="385697" y="77556"/>
                  <a:pt x="337460" y="94334"/>
                  <a:pt x="294816" y="107616"/>
                </a:cubicBezTo>
                <a:cubicBezTo>
                  <a:pt x="252172" y="120898"/>
                  <a:pt x="82993" y="155154"/>
                  <a:pt x="80896" y="157950"/>
                </a:cubicBezTo>
                <a:cubicBezTo>
                  <a:pt x="78799" y="160746"/>
                  <a:pt x="230500" y="109713"/>
                  <a:pt x="282232" y="124394"/>
                </a:cubicBezTo>
                <a:cubicBezTo>
                  <a:pt x="333964" y="139075"/>
                  <a:pt x="406669" y="260017"/>
                  <a:pt x="391289" y="246035"/>
                </a:cubicBezTo>
                <a:cubicBezTo>
                  <a:pt x="375909" y="232053"/>
                  <a:pt x="241685" y="81051"/>
                  <a:pt x="189953" y="40504"/>
                </a:cubicBezTo>
                <a:cubicBezTo>
                  <a:pt x="138221" y="-43"/>
                  <a:pt x="76002" y="-4237"/>
                  <a:pt x="80896" y="2754"/>
                </a:cubicBezTo>
                <a:cubicBezTo>
                  <a:pt x="85790" y="9745"/>
                  <a:pt x="231199" y="67069"/>
                  <a:pt x="219315" y="82449"/>
                </a:cubicBezTo>
                <a:cubicBezTo>
                  <a:pt x="207431" y="97829"/>
                  <a:pt x="-18373" y="112510"/>
                  <a:pt x="1201" y="111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637D13CA-39AA-0B11-2525-FECEA47B8CD3}"/>
              </a:ext>
            </a:extLst>
          </p:cNvPr>
          <p:cNvSpPr/>
          <p:nvPr/>
        </p:nvSpPr>
        <p:spPr>
          <a:xfrm>
            <a:off x="2717765" y="6522258"/>
            <a:ext cx="291407" cy="17142"/>
          </a:xfrm>
          <a:custGeom>
            <a:avLst/>
            <a:gdLst>
              <a:gd name="connsiteX0" fmla="*/ 268 w 291407"/>
              <a:gd name="connsiteY0" fmla="*/ 182 h 17142"/>
              <a:gd name="connsiteX1" fmla="*/ 277105 w 291407"/>
              <a:gd name="connsiteY1" fmla="*/ 8571 h 17142"/>
              <a:gd name="connsiteX2" fmla="*/ 226771 w 291407"/>
              <a:gd name="connsiteY2" fmla="*/ 16960 h 17142"/>
              <a:gd name="connsiteX3" fmla="*/ 268 w 291407"/>
              <a:gd name="connsiteY3" fmla="*/ 182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07" h="17142">
                <a:moveTo>
                  <a:pt x="268" y="182"/>
                </a:moveTo>
                <a:cubicBezTo>
                  <a:pt x="8657" y="-1216"/>
                  <a:pt x="239355" y="5775"/>
                  <a:pt x="277105" y="8571"/>
                </a:cubicBezTo>
                <a:cubicBezTo>
                  <a:pt x="314855" y="11367"/>
                  <a:pt x="270813" y="18358"/>
                  <a:pt x="226771" y="16960"/>
                </a:cubicBezTo>
                <a:cubicBezTo>
                  <a:pt x="182729" y="15562"/>
                  <a:pt x="-8121" y="1580"/>
                  <a:pt x="268" y="1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D645C76C-1BE2-65C5-3F9A-C22D08C9ED7C}"/>
              </a:ext>
            </a:extLst>
          </p:cNvPr>
          <p:cNvSpPr/>
          <p:nvPr/>
        </p:nvSpPr>
        <p:spPr>
          <a:xfrm>
            <a:off x="2784958" y="6573774"/>
            <a:ext cx="608521" cy="901641"/>
          </a:xfrm>
          <a:custGeom>
            <a:avLst/>
            <a:gdLst>
              <a:gd name="connsiteX0" fmla="*/ 187 w 608521"/>
              <a:gd name="connsiteY0" fmla="*/ 3195 h 901641"/>
              <a:gd name="connsiteX1" fmla="*/ 264440 w 608521"/>
              <a:gd name="connsiteY1" fmla="*/ 305198 h 901641"/>
              <a:gd name="connsiteX2" fmla="*/ 243468 w 608521"/>
              <a:gd name="connsiteY2" fmla="*/ 254865 h 901641"/>
              <a:gd name="connsiteX3" fmla="*/ 373497 w 608521"/>
              <a:gd name="connsiteY3" fmla="*/ 619786 h 901641"/>
              <a:gd name="connsiteX4" fmla="*/ 335747 w 608521"/>
              <a:gd name="connsiteY4" fmla="*/ 493951 h 901641"/>
              <a:gd name="connsiteX5" fmla="*/ 386081 w 608521"/>
              <a:gd name="connsiteY5" fmla="*/ 472978 h 901641"/>
              <a:gd name="connsiteX6" fmla="*/ 402859 w 608521"/>
              <a:gd name="connsiteY6" fmla="*/ 699481 h 901641"/>
              <a:gd name="connsiteX7" fmla="*/ 415442 w 608521"/>
              <a:gd name="connsiteY7" fmla="*/ 636564 h 901641"/>
              <a:gd name="connsiteX8" fmla="*/ 432220 w 608521"/>
              <a:gd name="connsiteY8" fmla="*/ 762398 h 901641"/>
              <a:gd name="connsiteX9" fmla="*/ 608389 w 608521"/>
              <a:gd name="connsiteY9" fmla="*/ 900817 h 901641"/>
              <a:gd name="connsiteX10" fmla="*/ 461581 w 608521"/>
              <a:gd name="connsiteY10" fmla="*/ 695287 h 901641"/>
              <a:gd name="connsiteX11" fmla="*/ 490943 w 608521"/>
              <a:gd name="connsiteY11" fmla="*/ 506534 h 901641"/>
              <a:gd name="connsiteX12" fmla="*/ 423831 w 608521"/>
              <a:gd name="connsiteY12" fmla="*/ 678509 h 901641"/>
              <a:gd name="connsiteX13" fmla="*/ 331552 w 608521"/>
              <a:gd name="connsiteY13" fmla="*/ 426839 h 901641"/>
              <a:gd name="connsiteX14" fmla="*/ 314774 w 608521"/>
              <a:gd name="connsiteY14" fmla="*/ 158391 h 901641"/>
              <a:gd name="connsiteX15" fmla="*/ 302191 w 608521"/>
              <a:gd name="connsiteY15" fmla="*/ 317782 h 901641"/>
              <a:gd name="connsiteX16" fmla="*/ 105049 w 608521"/>
              <a:gd name="connsiteY16" fmla="*/ 217114 h 901641"/>
              <a:gd name="connsiteX17" fmla="*/ 209912 w 608521"/>
              <a:gd name="connsiteY17" fmla="*/ 246476 h 901641"/>
              <a:gd name="connsiteX18" fmla="*/ 109244 w 608521"/>
              <a:gd name="connsiteY18" fmla="*/ 87085 h 901641"/>
              <a:gd name="connsiteX19" fmla="*/ 310580 w 608521"/>
              <a:gd name="connsiteY19" fmla="*/ 141613 h 901641"/>
              <a:gd name="connsiteX20" fmla="*/ 187 w 608521"/>
              <a:gd name="connsiteY20" fmla="*/ 3195 h 90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521" h="901641">
                <a:moveTo>
                  <a:pt x="187" y="3195"/>
                </a:moveTo>
                <a:cubicBezTo>
                  <a:pt x="-7503" y="30459"/>
                  <a:pt x="223893" y="263253"/>
                  <a:pt x="264440" y="305198"/>
                </a:cubicBezTo>
                <a:cubicBezTo>
                  <a:pt x="304987" y="347143"/>
                  <a:pt x="225292" y="202434"/>
                  <a:pt x="243468" y="254865"/>
                </a:cubicBezTo>
                <a:cubicBezTo>
                  <a:pt x="261644" y="307296"/>
                  <a:pt x="358117" y="579938"/>
                  <a:pt x="373497" y="619786"/>
                </a:cubicBezTo>
                <a:cubicBezTo>
                  <a:pt x="388877" y="659634"/>
                  <a:pt x="333650" y="518419"/>
                  <a:pt x="335747" y="493951"/>
                </a:cubicBezTo>
                <a:cubicBezTo>
                  <a:pt x="337844" y="469483"/>
                  <a:pt x="374896" y="438723"/>
                  <a:pt x="386081" y="472978"/>
                </a:cubicBezTo>
                <a:cubicBezTo>
                  <a:pt x="397266" y="507233"/>
                  <a:pt x="397966" y="672217"/>
                  <a:pt x="402859" y="699481"/>
                </a:cubicBezTo>
                <a:cubicBezTo>
                  <a:pt x="407752" y="726745"/>
                  <a:pt x="410549" y="626078"/>
                  <a:pt x="415442" y="636564"/>
                </a:cubicBezTo>
                <a:cubicBezTo>
                  <a:pt x="420336" y="647050"/>
                  <a:pt x="400062" y="718356"/>
                  <a:pt x="432220" y="762398"/>
                </a:cubicBezTo>
                <a:cubicBezTo>
                  <a:pt x="464378" y="806440"/>
                  <a:pt x="603495" y="912002"/>
                  <a:pt x="608389" y="900817"/>
                </a:cubicBezTo>
                <a:cubicBezTo>
                  <a:pt x="613283" y="889632"/>
                  <a:pt x="481155" y="761001"/>
                  <a:pt x="461581" y="695287"/>
                </a:cubicBezTo>
                <a:cubicBezTo>
                  <a:pt x="442007" y="629573"/>
                  <a:pt x="497235" y="509330"/>
                  <a:pt x="490943" y="506534"/>
                </a:cubicBezTo>
                <a:cubicBezTo>
                  <a:pt x="484651" y="503738"/>
                  <a:pt x="450396" y="691791"/>
                  <a:pt x="423831" y="678509"/>
                </a:cubicBezTo>
                <a:cubicBezTo>
                  <a:pt x="397266" y="665227"/>
                  <a:pt x="349728" y="513525"/>
                  <a:pt x="331552" y="426839"/>
                </a:cubicBezTo>
                <a:cubicBezTo>
                  <a:pt x="313376" y="340153"/>
                  <a:pt x="319668" y="176567"/>
                  <a:pt x="314774" y="158391"/>
                </a:cubicBezTo>
                <a:cubicBezTo>
                  <a:pt x="309880" y="140215"/>
                  <a:pt x="337145" y="307995"/>
                  <a:pt x="302191" y="317782"/>
                </a:cubicBezTo>
                <a:cubicBezTo>
                  <a:pt x="267237" y="327569"/>
                  <a:pt x="120429" y="228998"/>
                  <a:pt x="105049" y="217114"/>
                </a:cubicBezTo>
                <a:cubicBezTo>
                  <a:pt x="89669" y="205230"/>
                  <a:pt x="209213" y="268147"/>
                  <a:pt x="209912" y="246476"/>
                </a:cubicBezTo>
                <a:cubicBezTo>
                  <a:pt x="210611" y="224805"/>
                  <a:pt x="92466" y="104562"/>
                  <a:pt x="109244" y="87085"/>
                </a:cubicBezTo>
                <a:cubicBezTo>
                  <a:pt x="126022" y="69608"/>
                  <a:pt x="328057" y="151400"/>
                  <a:pt x="310580" y="141613"/>
                </a:cubicBezTo>
                <a:cubicBezTo>
                  <a:pt x="293103" y="131826"/>
                  <a:pt x="7877" y="-24069"/>
                  <a:pt x="187" y="31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633748F1-553B-4593-9560-DD73D3233D74}"/>
              </a:ext>
            </a:extLst>
          </p:cNvPr>
          <p:cNvSpPr/>
          <p:nvPr/>
        </p:nvSpPr>
        <p:spPr>
          <a:xfrm>
            <a:off x="3139119" y="6773557"/>
            <a:ext cx="237333" cy="635701"/>
          </a:xfrm>
          <a:custGeom>
            <a:avLst/>
            <a:gdLst>
              <a:gd name="connsiteX0" fmla="*/ 178727 w 237333"/>
              <a:gd name="connsiteY0" fmla="*/ 310946 h 635701"/>
              <a:gd name="connsiteX1" fmla="*/ 187116 w 237333"/>
              <a:gd name="connsiteY1" fmla="*/ 545837 h 635701"/>
              <a:gd name="connsiteX2" fmla="*/ 229061 w 237333"/>
              <a:gd name="connsiteY2" fmla="*/ 625533 h 635701"/>
              <a:gd name="connsiteX3" fmla="*/ 2558 w 237333"/>
              <a:gd name="connsiteY3" fmla="*/ 336113 h 635701"/>
              <a:gd name="connsiteX4" fmla="*/ 103226 w 237333"/>
              <a:gd name="connsiteY4" fmla="*/ 440975 h 635701"/>
              <a:gd name="connsiteX5" fmla="*/ 44503 w 237333"/>
              <a:gd name="connsiteY5" fmla="*/ 553 h 635701"/>
              <a:gd name="connsiteX6" fmla="*/ 157754 w 237333"/>
              <a:gd name="connsiteY6" fmla="*/ 545837 h 635701"/>
              <a:gd name="connsiteX7" fmla="*/ 178727 w 237333"/>
              <a:gd name="connsiteY7" fmla="*/ 310946 h 63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333" h="635701">
                <a:moveTo>
                  <a:pt x="178727" y="310946"/>
                </a:moveTo>
                <a:cubicBezTo>
                  <a:pt x="183621" y="310946"/>
                  <a:pt x="178727" y="493406"/>
                  <a:pt x="187116" y="545837"/>
                </a:cubicBezTo>
                <a:cubicBezTo>
                  <a:pt x="195505" y="598268"/>
                  <a:pt x="259821" y="660487"/>
                  <a:pt x="229061" y="625533"/>
                </a:cubicBezTo>
                <a:cubicBezTo>
                  <a:pt x="198301" y="590579"/>
                  <a:pt x="23530" y="366873"/>
                  <a:pt x="2558" y="336113"/>
                </a:cubicBezTo>
                <a:cubicBezTo>
                  <a:pt x="-18414" y="305353"/>
                  <a:pt x="96235" y="496902"/>
                  <a:pt x="103226" y="440975"/>
                </a:cubicBezTo>
                <a:cubicBezTo>
                  <a:pt x="110217" y="385048"/>
                  <a:pt x="35415" y="-16924"/>
                  <a:pt x="44503" y="553"/>
                </a:cubicBezTo>
                <a:cubicBezTo>
                  <a:pt x="53591" y="18030"/>
                  <a:pt x="139578" y="491309"/>
                  <a:pt x="157754" y="545837"/>
                </a:cubicBezTo>
                <a:cubicBezTo>
                  <a:pt x="175930" y="600365"/>
                  <a:pt x="173833" y="310946"/>
                  <a:pt x="178727" y="3109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D5FCC101-1C38-9503-3BD6-59AD911D1540}"/>
              </a:ext>
            </a:extLst>
          </p:cNvPr>
          <p:cNvSpPr/>
          <p:nvPr/>
        </p:nvSpPr>
        <p:spPr>
          <a:xfrm>
            <a:off x="3439486" y="7168393"/>
            <a:ext cx="702150" cy="373680"/>
          </a:xfrm>
          <a:custGeom>
            <a:avLst/>
            <a:gdLst>
              <a:gd name="connsiteX0" fmla="*/ 0 w 702150"/>
              <a:gd name="connsiteY0" fmla="*/ 0 h 373680"/>
              <a:gd name="connsiteX1" fmla="*/ 687897 w 702150"/>
              <a:gd name="connsiteY1" fmla="*/ 364921 h 373680"/>
              <a:gd name="connsiteX2" fmla="*/ 482367 w 702150"/>
              <a:gd name="connsiteY2" fmla="*/ 268447 h 373680"/>
              <a:gd name="connsiteX3" fmla="*/ 0 w 702150"/>
              <a:gd name="connsiteY3" fmla="*/ 0 h 3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150" h="373680">
                <a:moveTo>
                  <a:pt x="0" y="0"/>
                </a:moveTo>
                <a:lnTo>
                  <a:pt x="687897" y="364921"/>
                </a:lnTo>
                <a:cubicBezTo>
                  <a:pt x="768292" y="409662"/>
                  <a:pt x="482367" y="268447"/>
                  <a:pt x="482367" y="26844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232FDC60-BE1E-AD30-C3C3-EA19266E6DAA}"/>
              </a:ext>
            </a:extLst>
          </p:cNvPr>
          <p:cNvSpPr/>
          <p:nvPr/>
        </p:nvSpPr>
        <p:spPr>
          <a:xfrm>
            <a:off x="3228969" y="7301785"/>
            <a:ext cx="487452" cy="295305"/>
          </a:xfrm>
          <a:custGeom>
            <a:avLst/>
            <a:gdLst>
              <a:gd name="connsiteX0" fmla="*/ 483159 w 487452"/>
              <a:gd name="connsiteY0" fmla="*/ 832 h 295305"/>
              <a:gd name="connsiteX1" fmla="*/ 302796 w 487452"/>
              <a:gd name="connsiteY1" fmla="*/ 84721 h 295305"/>
              <a:gd name="connsiteX2" fmla="*/ 193739 w 487452"/>
              <a:gd name="connsiteY2" fmla="*/ 151833 h 295305"/>
              <a:gd name="connsiteX3" fmla="*/ 235684 w 487452"/>
              <a:gd name="connsiteY3" fmla="*/ 118277 h 295305"/>
              <a:gd name="connsiteX4" fmla="*/ 155989 w 487452"/>
              <a:gd name="connsiteY4" fmla="*/ 164417 h 295305"/>
              <a:gd name="connsiteX5" fmla="*/ 792 w 487452"/>
              <a:gd name="connsiteY5" fmla="*/ 160222 h 295305"/>
              <a:gd name="connsiteX6" fmla="*/ 101460 w 487452"/>
              <a:gd name="connsiteY6" fmla="*/ 160222 h 295305"/>
              <a:gd name="connsiteX7" fmla="*/ 231490 w 487452"/>
              <a:gd name="connsiteY7" fmla="*/ 294446 h 295305"/>
              <a:gd name="connsiteX8" fmla="*/ 80488 w 487452"/>
              <a:gd name="connsiteY8" fmla="*/ 218945 h 295305"/>
              <a:gd name="connsiteX9" fmla="*/ 206323 w 487452"/>
              <a:gd name="connsiteY9" fmla="*/ 244112 h 295305"/>
              <a:gd name="connsiteX10" fmla="*/ 143405 w 487452"/>
              <a:gd name="connsiteY10" fmla="*/ 168611 h 295305"/>
              <a:gd name="connsiteX11" fmla="*/ 306991 w 487452"/>
              <a:gd name="connsiteY11" fmla="*/ 21804 h 295305"/>
              <a:gd name="connsiteX12" fmla="*/ 193739 w 487452"/>
              <a:gd name="connsiteY12" fmla="*/ 76332 h 295305"/>
              <a:gd name="connsiteX13" fmla="*/ 105655 w 487452"/>
              <a:gd name="connsiteY13" fmla="*/ 139250 h 295305"/>
              <a:gd name="connsiteX14" fmla="*/ 483159 w 487452"/>
              <a:gd name="connsiteY14" fmla="*/ 832 h 29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7452" h="295305">
                <a:moveTo>
                  <a:pt x="483159" y="832"/>
                </a:moveTo>
                <a:cubicBezTo>
                  <a:pt x="516016" y="-8256"/>
                  <a:pt x="351033" y="59554"/>
                  <a:pt x="302796" y="84721"/>
                </a:cubicBezTo>
                <a:cubicBezTo>
                  <a:pt x="254559" y="109888"/>
                  <a:pt x="204924" y="146240"/>
                  <a:pt x="193739" y="151833"/>
                </a:cubicBezTo>
                <a:cubicBezTo>
                  <a:pt x="182554" y="157426"/>
                  <a:pt x="241976" y="116180"/>
                  <a:pt x="235684" y="118277"/>
                </a:cubicBezTo>
                <a:cubicBezTo>
                  <a:pt x="229392" y="120374"/>
                  <a:pt x="195138" y="157426"/>
                  <a:pt x="155989" y="164417"/>
                </a:cubicBezTo>
                <a:cubicBezTo>
                  <a:pt x="116840" y="171408"/>
                  <a:pt x="9880" y="160921"/>
                  <a:pt x="792" y="160222"/>
                </a:cubicBezTo>
                <a:cubicBezTo>
                  <a:pt x="-8296" y="159523"/>
                  <a:pt x="63011" y="137851"/>
                  <a:pt x="101460" y="160222"/>
                </a:cubicBezTo>
                <a:cubicBezTo>
                  <a:pt x="139909" y="182593"/>
                  <a:pt x="234985" y="284659"/>
                  <a:pt x="231490" y="294446"/>
                </a:cubicBezTo>
                <a:cubicBezTo>
                  <a:pt x="227995" y="304233"/>
                  <a:pt x="84682" y="227334"/>
                  <a:pt x="80488" y="218945"/>
                </a:cubicBezTo>
                <a:cubicBezTo>
                  <a:pt x="76294" y="210556"/>
                  <a:pt x="195837" y="252501"/>
                  <a:pt x="206323" y="244112"/>
                </a:cubicBezTo>
                <a:cubicBezTo>
                  <a:pt x="216809" y="235723"/>
                  <a:pt x="126627" y="205662"/>
                  <a:pt x="143405" y="168611"/>
                </a:cubicBezTo>
                <a:cubicBezTo>
                  <a:pt x="160183" y="131560"/>
                  <a:pt x="298602" y="37184"/>
                  <a:pt x="306991" y="21804"/>
                </a:cubicBezTo>
                <a:cubicBezTo>
                  <a:pt x="315380" y="6424"/>
                  <a:pt x="227295" y="56758"/>
                  <a:pt x="193739" y="76332"/>
                </a:cubicBezTo>
                <a:cubicBezTo>
                  <a:pt x="160183" y="95906"/>
                  <a:pt x="56020" y="152533"/>
                  <a:pt x="105655" y="139250"/>
                </a:cubicBezTo>
                <a:cubicBezTo>
                  <a:pt x="155290" y="125967"/>
                  <a:pt x="450302" y="9920"/>
                  <a:pt x="483159" y="8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8DEC8128-3766-242C-C40A-B1AC52AC7E53}"/>
              </a:ext>
            </a:extLst>
          </p:cNvPr>
          <p:cNvSpPr/>
          <p:nvPr/>
        </p:nvSpPr>
        <p:spPr>
          <a:xfrm>
            <a:off x="3284278" y="7365475"/>
            <a:ext cx="843192" cy="264319"/>
          </a:xfrm>
          <a:custGeom>
            <a:avLst/>
            <a:gdLst>
              <a:gd name="connsiteX0" fmla="*/ 12 w 843192"/>
              <a:gd name="connsiteY0" fmla="*/ 213978 h 264319"/>
              <a:gd name="connsiteX1" fmla="*/ 536907 w 843192"/>
              <a:gd name="connsiteY1" fmla="*/ 264312 h 264319"/>
              <a:gd name="connsiteX2" fmla="*/ 738243 w 843192"/>
              <a:gd name="connsiteY2" fmla="*/ 209784 h 264319"/>
              <a:gd name="connsiteX3" fmla="*/ 645964 w 843192"/>
              <a:gd name="connsiteY3" fmla="*/ 201395 h 264319"/>
              <a:gd name="connsiteX4" fmla="*/ 339766 w 843192"/>
              <a:gd name="connsiteY4" fmla="*/ 59 h 264319"/>
              <a:gd name="connsiteX5" fmla="*/ 616603 w 843192"/>
              <a:gd name="connsiteY5" fmla="*/ 180422 h 264319"/>
              <a:gd name="connsiteX6" fmla="*/ 843105 w 843192"/>
              <a:gd name="connsiteY6" fmla="*/ 188811 h 264319"/>
              <a:gd name="connsiteX7" fmla="*/ 591436 w 843192"/>
              <a:gd name="connsiteY7" fmla="*/ 218173 h 264319"/>
              <a:gd name="connsiteX8" fmla="*/ 436239 w 843192"/>
              <a:gd name="connsiteY8" fmla="*/ 201395 h 264319"/>
              <a:gd name="connsiteX9" fmla="*/ 255876 w 843192"/>
              <a:gd name="connsiteY9" fmla="*/ 71365 h 264319"/>
              <a:gd name="connsiteX10" fmla="*/ 520129 w 843192"/>
              <a:gd name="connsiteY10" fmla="*/ 239145 h 264319"/>
              <a:gd name="connsiteX11" fmla="*/ 12 w 843192"/>
              <a:gd name="connsiteY11" fmla="*/ 213978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3192" h="264319">
                <a:moveTo>
                  <a:pt x="12" y="213978"/>
                </a:moveTo>
                <a:cubicBezTo>
                  <a:pt x="2808" y="218173"/>
                  <a:pt x="413869" y="265011"/>
                  <a:pt x="536907" y="264312"/>
                </a:cubicBezTo>
                <a:cubicBezTo>
                  <a:pt x="659945" y="263613"/>
                  <a:pt x="720067" y="220270"/>
                  <a:pt x="738243" y="209784"/>
                </a:cubicBezTo>
                <a:cubicBezTo>
                  <a:pt x="756419" y="199298"/>
                  <a:pt x="712377" y="236349"/>
                  <a:pt x="645964" y="201395"/>
                </a:cubicBezTo>
                <a:cubicBezTo>
                  <a:pt x="579551" y="166441"/>
                  <a:pt x="344660" y="3554"/>
                  <a:pt x="339766" y="59"/>
                </a:cubicBezTo>
                <a:cubicBezTo>
                  <a:pt x="334873" y="-3437"/>
                  <a:pt x="532713" y="148963"/>
                  <a:pt x="616603" y="180422"/>
                </a:cubicBezTo>
                <a:cubicBezTo>
                  <a:pt x="700493" y="211881"/>
                  <a:pt x="847300" y="182519"/>
                  <a:pt x="843105" y="188811"/>
                </a:cubicBezTo>
                <a:cubicBezTo>
                  <a:pt x="838911" y="195103"/>
                  <a:pt x="659247" y="216076"/>
                  <a:pt x="591436" y="218173"/>
                </a:cubicBezTo>
                <a:cubicBezTo>
                  <a:pt x="523625" y="220270"/>
                  <a:pt x="492166" y="225863"/>
                  <a:pt x="436239" y="201395"/>
                </a:cubicBezTo>
                <a:cubicBezTo>
                  <a:pt x="380312" y="176927"/>
                  <a:pt x="241894" y="65073"/>
                  <a:pt x="255876" y="71365"/>
                </a:cubicBezTo>
                <a:cubicBezTo>
                  <a:pt x="269858" y="77657"/>
                  <a:pt x="557180" y="216774"/>
                  <a:pt x="520129" y="239145"/>
                </a:cubicBezTo>
                <a:cubicBezTo>
                  <a:pt x="483078" y="261516"/>
                  <a:pt x="-2784" y="209783"/>
                  <a:pt x="12" y="213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328C4F55-AD5E-A6FF-D7A8-8971B0C6F8F6}"/>
              </a:ext>
            </a:extLst>
          </p:cNvPr>
          <p:cNvSpPr/>
          <p:nvPr/>
        </p:nvSpPr>
        <p:spPr>
          <a:xfrm>
            <a:off x="3623927" y="7540895"/>
            <a:ext cx="768387" cy="215708"/>
          </a:xfrm>
          <a:custGeom>
            <a:avLst/>
            <a:gdLst>
              <a:gd name="connsiteX0" fmla="*/ 117 w 768387"/>
              <a:gd name="connsiteY0" fmla="*/ 105670 h 215708"/>
              <a:gd name="connsiteX1" fmla="*/ 444734 w 768387"/>
              <a:gd name="connsiteY1" fmla="*/ 72114 h 215708"/>
              <a:gd name="connsiteX2" fmla="*/ 486679 w 768387"/>
              <a:gd name="connsiteY2" fmla="*/ 63725 h 215708"/>
              <a:gd name="connsiteX3" fmla="*/ 469901 w 768387"/>
              <a:gd name="connsiteY3" fmla="*/ 808 h 215708"/>
              <a:gd name="connsiteX4" fmla="*/ 587346 w 768387"/>
              <a:gd name="connsiteY4" fmla="*/ 114059 h 215708"/>
              <a:gd name="connsiteX5" fmla="*/ 763515 w 768387"/>
              <a:gd name="connsiteY5" fmla="*/ 214727 h 215708"/>
              <a:gd name="connsiteX6" fmla="*/ 696403 w 768387"/>
              <a:gd name="connsiteY6" fmla="*/ 156004 h 215708"/>
              <a:gd name="connsiteX7" fmla="*/ 461512 w 768387"/>
              <a:gd name="connsiteY7" fmla="*/ 9197 h 215708"/>
              <a:gd name="connsiteX8" fmla="*/ 490873 w 768387"/>
              <a:gd name="connsiteY8" fmla="*/ 42753 h 215708"/>
              <a:gd name="connsiteX9" fmla="*/ 117 w 768387"/>
              <a:gd name="connsiteY9" fmla="*/ 105670 h 21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8387" h="215708">
                <a:moveTo>
                  <a:pt x="117" y="105670"/>
                </a:moveTo>
                <a:cubicBezTo>
                  <a:pt x="-7573" y="110563"/>
                  <a:pt x="363640" y="79105"/>
                  <a:pt x="444734" y="72114"/>
                </a:cubicBezTo>
                <a:cubicBezTo>
                  <a:pt x="525828" y="65123"/>
                  <a:pt x="482485" y="75609"/>
                  <a:pt x="486679" y="63725"/>
                </a:cubicBezTo>
                <a:cubicBezTo>
                  <a:pt x="490873" y="51841"/>
                  <a:pt x="453123" y="-7581"/>
                  <a:pt x="469901" y="808"/>
                </a:cubicBezTo>
                <a:cubicBezTo>
                  <a:pt x="486679" y="9197"/>
                  <a:pt x="538410" y="78406"/>
                  <a:pt x="587346" y="114059"/>
                </a:cubicBezTo>
                <a:cubicBezTo>
                  <a:pt x="636282" y="149712"/>
                  <a:pt x="745339" y="207736"/>
                  <a:pt x="763515" y="214727"/>
                </a:cubicBezTo>
                <a:cubicBezTo>
                  <a:pt x="781691" y="221718"/>
                  <a:pt x="746737" y="190259"/>
                  <a:pt x="696403" y="156004"/>
                </a:cubicBezTo>
                <a:cubicBezTo>
                  <a:pt x="646069" y="121749"/>
                  <a:pt x="495767" y="28072"/>
                  <a:pt x="461512" y="9197"/>
                </a:cubicBezTo>
                <a:cubicBezTo>
                  <a:pt x="427257" y="-9678"/>
                  <a:pt x="561480" y="28072"/>
                  <a:pt x="490873" y="42753"/>
                </a:cubicBezTo>
                <a:cubicBezTo>
                  <a:pt x="420266" y="57434"/>
                  <a:pt x="7807" y="100777"/>
                  <a:pt x="117" y="1056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E037D420-AEB6-97B4-66F5-E168668DBBE3}"/>
              </a:ext>
            </a:extLst>
          </p:cNvPr>
          <p:cNvSpPr/>
          <p:nvPr/>
        </p:nvSpPr>
        <p:spPr>
          <a:xfrm>
            <a:off x="3971989" y="7440844"/>
            <a:ext cx="939768" cy="588870"/>
          </a:xfrm>
          <a:custGeom>
            <a:avLst/>
            <a:gdLst>
              <a:gd name="connsiteX0" fmla="*/ 172172 w 939768"/>
              <a:gd name="connsiteY0" fmla="*/ 146998 h 588870"/>
              <a:gd name="connsiteX1" fmla="*/ 637761 w 939768"/>
              <a:gd name="connsiteY1" fmla="*/ 394473 h 588870"/>
              <a:gd name="connsiteX2" fmla="*/ 759402 w 939768"/>
              <a:gd name="connsiteY2" fmla="*/ 402862 h 588870"/>
              <a:gd name="connsiteX3" fmla="*/ 658734 w 939768"/>
              <a:gd name="connsiteY3" fmla="*/ 436418 h 588870"/>
              <a:gd name="connsiteX4" fmla="*/ 805541 w 939768"/>
              <a:gd name="connsiteY4" fmla="*/ 373501 h 588870"/>
              <a:gd name="connsiteX5" fmla="*/ 830708 w 939768"/>
              <a:gd name="connsiteY5" fmla="*/ 314778 h 588870"/>
              <a:gd name="connsiteX6" fmla="*/ 679706 w 939768"/>
              <a:gd name="connsiteY6" fmla="*/ 29552 h 588870"/>
              <a:gd name="connsiteX7" fmla="*/ 922987 w 939768"/>
              <a:gd name="connsiteY7" fmla="*/ 486752 h 588870"/>
              <a:gd name="connsiteX8" fmla="*/ 897820 w 939768"/>
              <a:gd name="connsiteY8" fmla="*/ 520308 h 588870"/>
              <a:gd name="connsiteX9" fmla="*/ 730040 w 939768"/>
              <a:gd name="connsiteY9" fmla="*/ 499336 h 588870"/>
              <a:gd name="connsiteX10" fmla="*/ 549677 w 939768"/>
              <a:gd name="connsiteY10" fmla="*/ 461585 h 588870"/>
              <a:gd name="connsiteX11" fmla="*/ 662928 w 939768"/>
              <a:gd name="connsiteY11" fmla="*/ 574837 h 588870"/>
              <a:gd name="connsiteX12" fmla="*/ 558066 w 939768"/>
              <a:gd name="connsiteY12" fmla="*/ 457391 h 588870"/>
              <a:gd name="connsiteX13" fmla="*/ 818125 w 939768"/>
              <a:gd name="connsiteY13" fmla="*/ 587420 h 588870"/>
              <a:gd name="connsiteX14" fmla="*/ 751013 w 939768"/>
              <a:gd name="connsiteY14" fmla="*/ 524503 h 588870"/>
              <a:gd name="connsiteX15" fmla="*/ 788763 w 939768"/>
              <a:gd name="connsiteY15" fmla="*/ 482558 h 588870"/>
              <a:gd name="connsiteX16" fmla="*/ 713262 w 939768"/>
              <a:gd name="connsiteY16" fmla="*/ 440613 h 588870"/>
              <a:gd name="connsiteX17" fmla="*/ 893626 w 939768"/>
              <a:gd name="connsiteY17" fmla="*/ 507725 h 588870"/>
              <a:gd name="connsiteX18" fmla="*/ 763596 w 939768"/>
              <a:gd name="connsiteY18" fmla="*/ 411251 h 588870"/>
              <a:gd name="connsiteX19" fmla="*/ 516121 w 939768"/>
              <a:gd name="connsiteY19" fmla="*/ 339945 h 588870"/>
              <a:gd name="connsiteX20" fmla="*/ 478371 w 939768"/>
              <a:gd name="connsiteY20" fmla="*/ 310584 h 588870"/>
              <a:gd name="connsiteX21" fmla="*/ 641956 w 939768"/>
              <a:gd name="connsiteY21" fmla="*/ 201527 h 588870"/>
              <a:gd name="connsiteX22" fmla="*/ 608400 w 939768"/>
              <a:gd name="connsiteY22" fmla="*/ 268639 h 588870"/>
              <a:gd name="connsiteX23" fmla="*/ 679706 w 939768"/>
              <a:gd name="connsiteY23" fmla="*/ 197332 h 588870"/>
              <a:gd name="connsiteX24" fmla="*/ 511927 w 939768"/>
              <a:gd name="connsiteY24" fmla="*/ 293806 h 588870"/>
              <a:gd name="connsiteX25" fmla="*/ 198 w 939768"/>
              <a:gd name="connsiteY25" fmla="*/ 191 h 588870"/>
              <a:gd name="connsiteX26" fmla="*/ 574844 w 939768"/>
              <a:gd name="connsiteY26" fmla="*/ 344139 h 588870"/>
              <a:gd name="connsiteX27" fmla="*/ 172172 w 939768"/>
              <a:gd name="connsiteY27" fmla="*/ 146998 h 58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9768" h="588870">
                <a:moveTo>
                  <a:pt x="172172" y="146998"/>
                </a:moveTo>
                <a:cubicBezTo>
                  <a:pt x="182658" y="155387"/>
                  <a:pt x="539889" y="351829"/>
                  <a:pt x="637761" y="394473"/>
                </a:cubicBezTo>
                <a:cubicBezTo>
                  <a:pt x="735633" y="437117"/>
                  <a:pt x="755907" y="395871"/>
                  <a:pt x="759402" y="402862"/>
                </a:cubicBezTo>
                <a:cubicBezTo>
                  <a:pt x="762897" y="409853"/>
                  <a:pt x="651044" y="441311"/>
                  <a:pt x="658734" y="436418"/>
                </a:cubicBezTo>
                <a:cubicBezTo>
                  <a:pt x="666424" y="431525"/>
                  <a:pt x="776879" y="393774"/>
                  <a:pt x="805541" y="373501"/>
                </a:cubicBezTo>
                <a:cubicBezTo>
                  <a:pt x="834203" y="353228"/>
                  <a:pt x="851681" y="372103"/>
                  <a:pt x="830708" y="314778"/>
                </a:cubicBezTo>
                <a:cubicBezTo>
                  <a:pt x="809735" y="257453"/>
                  <a:pt x="664326" y="890"/>
                  <a:pt x="679706" y="29552"/>
                </a:cubicBezTo>
                <a:cubicBezTo>
                  <a:pt x="695086" y="58214"/>
                  <a:pt x="886635" y="404959"/>
                  <a:pt x="922987" y="486752"/>
                </a:cubicBezTo>
                <a:cubicBezTo>
                  <a:pt x="959339" y="568545"/>
                  <a:pt x="929978" y="518211"/>
                  <a:pt x="897820" y="520308"/>
                </a:cubicBezTo>
                <a:cubicBezTo>
                  <a:pt x="865662" y="522405"/>
                  <a:pt x="788064" y="509123"/>
                  <a:pt x="730040" y="499336"/>
                </a:cubicBezTo>
                <a:cubicBezTo>
                  <a:pt x="672016" y="489549"/>
                  <a:pt x="560862" y="449002"/>
                  <a:pt x="549677" y="461585"/>
                </a:cubicBezTo>
                <a:cubicBezTo>
                  <a:pt x="538492" y="474168"/>
                  <a:pt x="661530" y="575536"/>
                  <a:pt x="662928" y="574837"/>
                </a:cubicBezTo>
                <a:cubicBezTo>
                  <a:pt x="664326" y="574138"/>
                  <a:pt x="532200" y="455294"/>
                  <a:pt x="558066" y="457391"/>
                </a:cubicBezTo>
                <a:cubicBezTo>
                  <a:pt x="583932" y="459488"/>
                  <a:pt x="785967" y="576235"/>
                  <a:pt x="818125" y="587420"/>
                </a:cubicBezTo>
                <a:cubicBezTo>
                  <a:pt x="850283" y="598605"/>
                  <a:pt x="755907" y="541980"/>
                  <a:pt x="751013" y="524503"/>
                </a:cubicBezTo>
                <a:cubicBezTo>
                  <a:pt x="746119" y="507026"/>
                  <a:pt x="795055" y="496540"/>
                  <a:pt x="788763" y="482558"/>
                </a:cubicBezTo>
                <a:cubicBezTo>
                  <a:pt x="782471" y="468576"/>
                  <a:pt x="695785" y="436419"/>
                  <a:pt x="713262" y="440613"/>
                </a:cubicBezTo>
                <a:cubicBezTo>
                  <a:pt x="730739" y="444807"/>
                  <a:pt x="885237" y="512619"/>
                  <a:pt x="893626" y="507725"/>
                </a:cubicBezTo>
                <a:cubicBezTo>
                  <a:pt x="902015" y="502831"/>
                  <a:pt x="826513" y="439214"/>
                  <a:pt x="763596" y="411251"/>
                </a:cubicBezTo>
                <a:cubicBezTo>
                  <a:pt x="700679" y="383288"/>
                  <a:pt x="563658" y="356723"/>
                  <a:pt x="516121" y="339945"/>
                </a:cubicBezTo>
                <a:cubicBezTo>
                  <a:pt x="468584" y="323167"/>
                  <a:pt x="457399" y="333654"/>
                  <a:pt x="478371" y="310584"/>
                </a:cubicBezTo>
                <a:cubicBezTo>
                  <a:pt x="499344" y="287514"/>
                  <a:pt x="620285" y="208518"/>
                  <a:pt x="641956" y="201527"/>
                </a:cubicBezTo>
                <a:cubicBezTo>
                  <a:pt x="663627" y="194536"/>
                  <a:pt x="602108" y="269338"/>
                  <a:pt x="608400" y="268639"/>
                </a:cubicBezTo>
                <a:cubicBezTo>
                  <a:pt x="614692" y="267940"/>
                  <a:pt x="695785" y="193138"/>
                  <a:pt x="679706" y="197332"/>
                </a:cubicBezTo>
                <a:cubicBezTo>
                  <a:pt x="663627" y="201527"/>
                  <a:pt x="625178" y="326663"/>
                  <a:pt x="511927" y="293806"/>
                </a:cubicBezTo>
                <a:cubicBezTo>
                  <a:pt x="398676" y="260949"/>
                  <a:pt x="-10288" y="-8198"/>
                  <a:pt x="198" y="191"/>
                </a:cubicBezTo>
                <a:cubicBezTo>
                  <a:pt x="10684" y="8580"/>
                  <a:pt x="541288" y="318273"/>
                  <a:pt x="574844" y="344139"/>
                </a:cubicBezTo>
                <a:cubicBezTo>
                  <a:pt x="608400" y="370005"/>
                  <a:pt x="161686" y="138609"/>
                  <a:pt x="172172" y="1469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F99C2634-B5B8-62F6-9642-AA9F50BB874A}"/>
              </a:ext>
            </a:extLst>
          </p:cNvPr>
          <p:cNvSpPr/>
          <p:nvPr/>
        </p:nvSpPr>
        <p:spPr>
          <a:xfrm>
            <a:off x="3677720" y="7638111"/>
            <a:ext cx="630792" cy="414759"/>
          </a:xfrm>
          <a:custGeom>
            <a:avLst/>
            <a:gdLst>
              <a:gd name="connsiteX0" fmla="*/ 525164 w 630792"/>
              <a:gd name="connsiteY0" fmla="*/ 65 h 414759"/>
              <a:gd name="connsiteX1" fmla="*/ 21825 w 630792"/>
              <a:gd name="connsiteY1" fmla="*/ 21038 h 414759"/>
              <a:gd name="connsiteX2" fmla="*/ 181216 w 630792"/>
              <a:gd name="connsiteY2" fmla="*/ 96539 h 414759"/>
              <a:gd name="connsiteX3" fmla="*/ 265106 w 630792"/>
              <a:gd name="connsiteY3" fmla="*/ 163650 h 414759"/>
              <a:gd name="connsiteX4" fmla="*/ 231550 w 630792"/>
              <a:gd name="connsiteY4" fmla="*/ 104928 h 414759"/>
              <a:gd name="connsiteX5" fmla="*/ 483219 w 630792"/>
              <a:gd name="connsiteY5" fmla="*/ 176234 h 414759"/>
              <a:gd name="connsiteX6" fmla="*/ 474830 w 630792"/>
              <a:gd name="connsiteY6" fmla="*/ 138483 h 414759"/>
              <a:gd name="connsiteX7" fmla="*/ 630027 w 630792"/>
              <a:gd name="connsiteY7" fmla="*/ 398542 h 414759"/>
              <a:gd name="connsiteX8" fmla="*/ 529359 w 630792"/>
              <a:gd name="connsiteY8" fmla="*/ 377570 h 414759"/>
              <a:gd name="connsiteX9" fmla="*/ 416108 w 630792"/>
              <a:gd name="connsiteY9" fmla="*/ 297874 h 414759"/>
              <a:gd name="connsiteX10" fmla="*/ 588082 w 630792"/>
              <a:gd name="connsiteY10" fmla="*/ 377570 h 414759"/>
              <a:gd name="connsiteX11" fmla="*/ 533553 w 630792"/>
              <a:gd name="connsiteY11" fmla="*/ 226568 h 414759"/>
              <a:gd name="connsiteX12" fmla="*/ 575498 w 630792"/>
              <a:gd name="connsiteY12" fmla="*/ 167845 h 414759"/>
              <a:gd name="connsiteX13" fmla="*/ 487414 w 630792"/>
              <a:gd name="connsiteY13" fmla="*/ 159456 h 414759"/>
              <a:gd name="connsiteX14" fmla="*/ 256717 w 630792"/>
              <a:gd name="connsiteY14" fmla="*/ 75566 h 414759"/>
              <a:gd name="connsiteX15" fmla="*/ 252522 w 630792"/>
              <a:gd name="connsiteY15" fmla="*/ 83955 h 414759"/>
              <a:gd name="connsiteX16" fmla="*/ 5047 w 630792"/>
              <a:gd name="connsiteY16" fmla="*/ 16843 h 414759"/>
              <a:gd name="connsiteX17" fmla="*/ 525164 w 630792"/>
              <a:gd name="connsiteY17" fmla="*/ 65 h 41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792" h="414759">
                <a:moveTo>
                  <a:pt x="525164" y="65"/>
                </a:moveTo>
                <a:cubicBezTo>
                  <a:pt x="527960" y="764"/>
                  <a:pt x="79150" y="4959"/>
                  <a:pt x="21825" y="21038"/>
                </a:cubicBezTo>
                <a:cubicBezTo>
                  <a:pt x="-35500" y="37117"/>
                  <a:pt x="140669" y="72770"/>
                  <a:pt x="181216" y="96539"/>
                </a:cubicBezTo>
                <a:cubicBezTo>
                  <a:pt x="221763" y="120308"/>
                  <a:pt x="256717" y="162252"/>
                  <a:pt x="265106" y="163650"/>
                </a:cubicBezTo>
                <a:cubicBezTo>
                  <a:pt x="273495" y="165048"/>
                  <a:pt x="195198" y="102831"/>
                  <a:pt x="231550" y="104928"/>
                </a:cubicBezTo>
                <a:cubicBezTo>
                  <a:pt x="267902" y="107025"/>
                  <a:pt x="442672" y="170642"/>
                  <a:pt x="483219" y="176234"/>
                </a:cubicBezTo>
                <a:cubicBezTo>
                  <a:pt x="523766" y="181827"/>
                  <a:pt x="450362" y="101432"/>
                  <a:pt x="474830" y="138483"/>
                </a:cubicBezTo>
                <a:cubicBezTo>
                  <a:pt x="499298" y="175534"/>
                  <a:pt x="620939" y="358694"/>
                  <a:pt x="630027" y="398542"/>
                </a:cubicBezTo>
                <a:cubicBezTo>
                  <a:pt x="639115" y="438390"/>
                  <a:pt x="565012" y="394348"/>
                  <a:pt x="529359" y="377570"/>
                </a:cubicBezTo>
                <a:cubicBezTo>
                  <a:pt x="493706" y="360792"/>
                  <a:pt x="406321" y="297874"/>
                  <a:pt x="416108" y="297874"/>
                </a:cubicBezTo>
                <a:cubicBezTo>
                  <a:pt x="425895" y="297874"/>
                  <a:pt x="568508" y="389454"/>
                  <a:pt x="588082" y="377570"/>
                </a:cubicBezTo>
                <a:cubicBezTo>
                  <a:pt x="607656" y="365686"/>
                  <a:pt x="535650" y="261522"/>
                  <a:pt x="533553" y="226568"/>
                </a:cubicBezTo>
                <a:cubicBezTo>
                  <a:pt x="531456" y="191614"/>
                  <a:pt x="583188" y="179030"/>
                  <a:pt x="575498" y="167845"/>
                </a:cubicBezTo>
                <a:cubicBezTo>
                  <a:pt x="567808" y="156660"/>
                  <a:pt x="540544" y="174836"/>
                  <a:pt x="487414" y="159456"/>
                </a:cubicBezTo>
                <a:cubicBezTo>
                  <a:pt x="434284" y="144076"/>
                  <a:pt x="295866" y="88150"/>
                  <a:pt x="256717" y="75566"/>
                </a:cubicBezTo>
                <a:cubicBezTo>
                  <a:pt x="217568" y="62983"/>
                  <a:pt x="294467" y="93742"/>
                  <a:pt x="252522" y="83955"/>
                </a:cubicBezTo>
                <a:cubicBezTo>
                  <a:pt x="210577" y="74168"/>
                  <a:pt x="-38296" y="29426"/>
                  <a:pt x="5047" y="16843"/>
                </a:cubicBezTo>
                <a:cubicBezTo>
                  <a:pt x="48390" y="4260"/>
                  <a:pt x="522368" y="-634"/>
                  <a:pt x="525164" y="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8E1F44EF-7738-A380-E814-340086C68D68}"/>
              </a:ext>
            </a:extLst>
          </p:cNvPr>
          <p:cNvSpPr/>
          <p:nvPr/>
        </p:nvSpPr>
        <p:spPr>
          <a:xfrm>
            <a:off x="3439245" y="7608101"/>
            <a:ext cx="1011755" cy="1204417"/>
          </a:xfrm>
          <a:custGeom>
            <a:avLst/>
            <a:gdLst>
              <a:gd name="connsiteX0" fmla="*/ 241 w 1011755"/>
              <a:gd name="connsiteY0" fmla="*/ 714 h 1204417"/>
              <a:gd name="connsiteX1" fmla="*/ 432274 w 1011755"/>
              <a:gd name="connsiteY1" fmla="*/ 189466 h 1204417"/>
              <a:gd name="connsiteX2" fmla="*/ 746861 w 1011755"/>
              <a:gd name="connsiteY2" fmla="*/ 525026 h 1204417"/>
              <a:gd name="connsiteX3" fmla="*/ 734278 w 1011755"/>
              <a:gd name="connsiteY3" fmla="*/ 491470 h 1204417"/>
              <a:gd name="connsiteX4" fmla="*/ 914641 w 1011755"/>
              <a:gd name="connsiteY4" fmla="*/ 676027 h 1204417"/>
              <a:gd name="connsiteX5" fmla="*/ 885280 w 1011755"/>
              <a:gd name="connsiteY5" fmla="*/ 650860 h 1204417"/>
              <a:gd name="connsiteX6" fmla="*/ 1011115 w 1011755"/>
              <a:gd name="connsiteY6" fmla="*/ 1196145 h 1204417"/>
              <a:gd name="connsiteX7" fmla="*/ 931419 w 1011755"/>
              <a:gd name="connsiteY7" fmla="*/ 965448 h 1204417"/>
              <a:gd name="connsiteX8" fmla="*/ 868502 w 1011755"/>
              <a:gd name="connsiteY8" fmla="*/ 764112 h 1204417"/>
              <a:gd name="connsiteX9" fmla="*/ 931419 w 1011755"/>
              <a:gd name="connsiteY9" fmla="*/ 877363 h 1204417"/>
              <a:gd name="connsiteX10" fmla="*/ 860113 w 1011755"/>
              <a:gd name="connsiteY10" fmla="*/ 646666 h 1204417"/>
              <a:gd name="connsiteX11" fmla="*/ 553915 w 1011755"/>
              <a:gd name="connsiteY11" fmla="*/ 231411 h 1204417"/>
              <a:gd name="connsiteX12" fmla="*/ 621027 w 1011755"/>
              <a:gd name="connsiteY12" fmla="*/ 323690 h 1204417"/>
              <a:gd name="connsiteX13" fmla="*/ 293856 w 1011755"/>
              <a:gd name="connsiteY13" fmla="*/ 63631 h 1204417"/>
              <a:gd name="connsiteX14" fmla="*/ 369357 w 1011755"/>
              <a:gd name="connsiteY14" fmla="*/ 122354 h 1204417"/>
              <a:gd name="connsiteX15" fmla="*/ 241 w 1011755"/>
              <a:gd name="connsiteY15" fmla="*/ 714 h 120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1755" h="1204417">
                <a:moveTo>
                  <a:pt x="241" y="714"/>
                </a:moveTo>
                <a:cubicBezTo>
                  <a:pt x="10727" y="11899"/>
                  <a:pt x="307837" y="102081"/>
                  <a:pt x="432274" y="189466"/>
                </a:cubicBezTo>
                <a:cubicBezTo>
                  <a:pt x="556711" y="276851"/>
                  <a:pt x="696527" y="474692"/>
                  <a:pt x="746861" y="525026"/>
                </a:cubicBezTo>
                <a:cubicBezTo>
                  <a:pt x="797195" y="575360"/>
                  <a:pt x="706315" y="466303"/>
                  <a:pt x="734278" y="491470"/>
                </a:cubicBezTo>
                <a:cubicBezTo>
                  <a:pt x="762241" y="516637"/>
                  <a:pt x="889474" y="649462"/>
                  <a:pt x="914641" y="676027"/>
                </a:cubicBezTo>
                <a:cubicBezTo>
                  <a:pt x="939808" y="702592"/>
                  <a:pt x="869201" y="564174"/>
                  <a:pt x="885280" y="650860"/>
                </a:cubicBezTo>
                <a:cubicBezTo>
                  <a:pt x="901359" y="737546"/>
                  <a:pt x="1003425" y="1143714"/>
                  <a:pt x="1011115" y="1196145"/>
                </a:cubicBezTo>
                <a:cubicBezTo>
                  <a:pt x="1018805" y="1248576"/>
                  <a:pt x="955188" y="1037454"/>
                  <a:pt x="931419" y="965448"/>
                </a:cubicBezTo>
                <a:cubicBezTo>
                  <a:pt x="907650" y="893443"/>
                  <a:pt x="868502" y="778793"/>
                  <a:pt x="868502" y="764112"/>
                </a:cubicBezTo>
                <a:cubicBezTo>
                  <a:pt x="868502" y="749431"/>
                  <a:pt x="932817" y="896937"/>
                  <a:pt x="931419" y="877363"/>
                </a:cubicBezTo>
                <a:cubicBezTo>
                  <a:pt x="930021" y="857789"/>
                  <a:pt x="923030" y="754325"/>
                  <a:pt x="860113" y="646666"/>
                </a:cubicBezTo>
                <a:cubicBezTo>
                  <a:pt x="797196" y="539007"/>
                  <a:pt x="593763" y="285240"/>
                  <a:pt x="553915" y="231411"/>
                </a:cubicBezTo>
                <a:cubicBezTo>
                  <a:pt x="514067" y="177582"/>
                  <a:pt x="664370" y="351653"/>
                  <a:pt x="621027" y="323690"/>
                </a:cubicBezTo>
                <a:cubicBezTo>
                  <a:pt x="577684" y="295727"/>
                  <a:pt x="335801" y="97187"/>
                  <a:pt x="293856" y="63631"/>
                </a:cubicBezTo>
                <a:cubicBezTo>
                  <a:pt x="251911" y="30075"/>
                  <a:pt x="414098" y="131442"/>
                  <a:pt x="369357" y="122354"/>
                </a:cubicBezTo>
                <a:cubicBezTo>
                  <a:pt x="324616" y="113266"/>
                  <a:pt x="-10245" y="-10471"/>
                  <a:pt x="241" y="7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C0734E12-3406-77B2-363F-7173AD84BBE2}"/>
              </a:ext>
            </a:extLst>
          </p:cNvPr>
          <p:cNvSpPr/>
          <p:nvPr/>
        </p:nvSpPr>
        <p:spPr>
          <a:xfrm>
            <a:off x="3405551" y="7654817"/>
            <a:ext cx="988826" cy="959557"/>
          </a:xfrm>
          <a:custGeom>
            <a:avLst/>
            <a:gdLst>
              <a:gd name="connsiteX0" fmla="*/ 379 w 988826"/>
              <a:gd name="connsiteY0" fmla="*/ 137 h 959557"/>
              <a:gd name="connsiteX1" fmla="*/ 449190 w 988826"/>
              <a:gd name="connsiteY1" fmla="*/ 222445 h 959557"/>
              <a:gd name="connsiteX2" fmla="*/ 679888 w 988826"/>
              <a:gd name="connsiteY2" fmla="*/ 545422 h 959557"/>
              <a:gd name="connsiteX3" fmla="*/ 675693 w 988826"/>
              <a:gd name="connsiteY3" fmla="*/ 495088 h 959557"/>
              <a:gd name="connsiteX4" fmla="*/ 751194 w 988826"/>
              <a:gd name="connsiteY4" fmla="*/ 696423 h 959557"/>
              <a:gd name="connsiteX5" fmla="*/ 709249 w 988826"/>
              <a:gd name="connsiteY5" fmla="*/ 633506 h 959557"/>
              <a:gd name="connsiteX6" fmla="*/ 981891 w 988826"/>
              <a:gd name="connsiteY6" fmla="*/ 956482 h 959557"/>
              <a:gd name="connsiteX7" fmla="*/ 885418 w 988826"/>
              <a:gd name="connsiteY7" fmla="*/ 771924 h 959557"/>
              <a:gd name="connsiteX8" fmla="*/ 646332 w 988826"/>
              <a:gd name="connsiteY8" fmla="*/ 377642 h 959557"/>
              <a:gd name="connsiteX9" fmla="*/ 856056 w 988826"/>
              <a:gd name="connsiteY9" fmla="*/ 763535 h 959557"/>
              <a:gd name="connsiteX10" fmla="*/ 864445 w 988826"/>
              <a:gd name="connsiteY10" fmla="*/ 805480 h 959557"/>
              <a:gd name="connsiteX11" fmla="*/ 533080 w 988826"/>
              <a:gd name="connsiteY11" fmla="*/ 176306 h 959557"/>
              <a:gd name="connsiteX12" fmla="*/ 663110 w 988826"/>
              <a:gd name="connsiteY12" fmla="*/ 482504 h 959557"/>
              <a:gd name="connsiteX13" fmla="*/ 516302 w 988826"/>
              <a:gd name="connsiteY13" fmla="*/ 306335 h 959557"/>
              <a:gd name="connsiteX14" fmla="*/ 293994 w 988826"/>
              <a:gd name="connsiteY14" fmla="*/ 176306 h 959557"/>
              <a:gd name="connsiteX15" fmla="*/ 369495 w 988826"/>
              <a:gd name="connsiteY15" fmla="*/ 188889 h 959557"/>
              <a:gd name="connsiteX16" fmla="*/ 379 w 988826"/>
              <a:gd name="connsiteY16" fmla="*/ 137 h 95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8826" h="959557">
                <a:moveTo>
                  <a:pt x="379" y="137"/>
                </a:moveTo>
                <a:cubicBezTo>
                  <a:pt x="13662" y="5730"/>
                  <a:pt x="335939" y="131564"/>
                  <a:pt x="449190" y="222445"/>
                </a:cubicBezTo>
                <a:cubicBezTo>
                  <a:pt x="562442" y="313326"/>
                  <a:pt x="642138" y="499982"/>
                  <a:pt x="679888" y="545422"/>
                </a:cubicBezTo>
                <a:cubicBezTo>
                  <a:pt x="717639" y="590863"/>
                  <a:pt x="663809" y="469921"/>
                  <a:pt x="675693" y="495088"/>
                </a:cubicBezTo>
                <a:cubicBezTo>
                  <a:pt x="687577" y="520255"/>
                  <a:pt x="745601" y="673353"/>
                  <a:pt x="751194" y="696423"/>
                </a:cubicBezTo>
                <a:cubicBezTo>
                  <a:pt x="756787" y="719493"/>
                  <a:pt x="670800" y="590163"/>
                  <a:pt x="709249" y="633506"/>
                </a:cubicBezTo>
                <a:cubicBezTo>
                  <a:pt x="747698" y="676849"/>
                  <a:pt x="952530" y="933412"/>
                  <a:pt x="981891" y="956482"/>
                </a:cubicBezTo>
                <a:cubicBezTo>
                  <a:pt x="1011252" y="979552"/>
                  <a:pt x="941344" y="868397"/>
                  <a:pt x="885418" y="771924"/>
                </a:cubicBezTo>
                <a:cubicBezTo>
                  <a:pt x="829492" y="675451"/>
                  <a:pt x="651226" y="379040"/>
                  <a:pt x="646332" y="377642"/>
                </a:cubicBezTo>
                <a:cubicBezTo>
                  <a:pt x="641438" y="376244"/>
                  <a:pt x="819704" y="692229"/>
                  <a:pt x="856056" y="763535"/>
                </a:cubicBezTo>
                <a:cubicBezTo>
                  <a:pt x="892408" y="834841"/>
                  <a:pt x="918274" y="903351"/>
                  <a:pt x="864445" y="805480"/>
                </a:cubicBezTo>
                <a:cubicBezTo>
                  <a:pt x="810616" y="707609"/>
                  <a:pt x="566636" y="230135"/>
                  <a:pt x="533080" y="176306"/>
                </a:cubicBezTo>
                <a:cubicBezTo>
                  <a:pt x="499524" y="122477"/>
                  <a:pt x="665906" y="460833"/>
                  <a:pt x="663110" y="482504"/>
                </a:cubicBezTo>
                <a:cubicBezTo>
                  <a:pt x="660314" y="504175"/>
                  <a:pt x="577821" y="357368"/>
                  <a:pt x="516302" y="306335"/>
                </a:cubicBezTo>
                <a:cubicBezTo>
                  <a:pt x="454783" y="255302"/>
                  <a:pt x="318462" y="195880"/>
                  <a:pt x="293994" y="176306"/>
                </a:cubicBezTo>
                <a:cubicBezTo>
                  <a:pt x="269526" y="156732"/>
                  <a:pt x="412139" y="216153"/>
                  <a:pt x="369495" y="188889"/>
                </a:cubicBezTo>
                <a:cubicBezTo>
                  <a:pt x="326851" y="161625"/>
                  <a:pt x="-12904" y="-5456"/>
                  <a:pt x="379" y="1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B03D61FF-840C-FEDA-F0A3-E7512E745B4C}"/>
              </a:ext>
            </a:extLst>
          </p:cNvPr>
          <p:cNvSpPr/>
          <p:nvPr/>
        </p:nvSpPr>
        <p:spPr>
          <a:xfrm>
            <a:off x="3430211" y="7711847"/>
            <a:ext cx="417690" cy="426154"/>
          </a:xfrm>
          <a:custGeom>
            <a:avLst/>
            <a:gdLst>
              <a:gd name="connsiteX0" fmla="*/ 886 w 417690"/>
              <a:gd name="connsiteY0" fmla="*/ 1830 h 426154"/>
              <a:gd name="connsiteX1" fmla="*/ 403558 w 417690"/>
              <a:gd name="connsiteY1" fmla="*/ 417085 h 426154"/>
              <a:gd name="connsiteX2" fmla="*/ 323862 w 417690"/>
              <a:gd name="connsiteY2" fmla="*/ 282861 h 426154"/>
              <a:gd name="connsiteX3" fmla="*/ 298695 w 417690"/>
              <a:gd name="connsiteY3" fmla="*/ 219944 h 426154"/>
              <a:gd name="connsiteX4" fmla="*/ 143499 w 417690"/>
              <a:gd name="connsiteY4" fmla="*/ 77331 h 426154"/>
              <a:gd name="connsiteX5" fmla="*/ 290306 w 417690"/>
              <a:gd name="connsiteY5" fmla="*/ 257694 h 426154"/>
              <a:gd name="connsiteX6" fmla="*/ 886 w 417690"/>
              <a:gd name="connsiteY6" fmla="*/ 1830 h 42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690" h="426154">
                <a:moveTo>
                  <a:pt x="886" y="1830"/>
                </a:moveTo>
                <a:cubicBezTo>
                  <a:pt x="19761" y="28395"/>
                  <a:pt x="349729" y="370247"/>
                  <a:pt x="403558" y="417085"/>
                </a:cubicBezTo>
                <a:cubicBezTo>
                  <a:pt x="457387" y="463923"/>
                  <a:pt x="341339" y="315718"/>
                  <a:pt x="323862" y="282861"/>
                </a:cubicBezTo>
                <a:cubicBezTo>
                  <a:pt x="306385" y="250004"/>
                  <a:pt x="328756" y="254199"/>
                  <a:pt x="298695" y="219944"/>
                </a:cubicBezTo>
                <a:cubicBezTo>
                  <a:pt x="268635" y="185689"/>
                  <a:pt x="144897" y="71039"/>
                  <a:pt x="143499" y="77331"/>
                </a:cubicBezTo>
                <a:cubicBezTo>
                  <a:pt x="142101" y="83623"/>
                  <a:pt x="309880" y="268879"/>
                  <a:pt x="290306" y="257694"/>
                </a:cubicBezTo>
                <a:cubicBezTo>
                  <a:pt x="270732" y="246509"/>
                  <a:pt x="-17989" y="-24735"/>
                  <a:pt x="886" y="18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22B5E0FD-7501-217F-6366-A0F3AC2B612A}"/>
              </a:ext>
            </a:extLst>
          </p:cNvPr>
          <p:cNvSpPr/>
          <p:nvPr/>
        </p:nvSpPr>
        <p:spPr>
          <a:xfrm>
            <a:off x="3554802" y="8521612"/>
            <a:ext cx="439242" cy="531524"/>
          </a:xfrm>
          <a:custGeom>
            <a:avLst/>
            <a:gdLst>
              <a:gd name="connsiteX0" fmla="*/ 2130 w 439242"/>
              <a:gd name="connsiteY0" fmla="*/ 1603 h 531524"/>
              <a:gd name="connsiteX1" fmla="*/ 287356 w 439242"/>
              <a:gd name="connsiteY1" fmla="*/ 349746 h 531524"/>
              <a:gd name="connsiteX2" fmla="*/ 249605 w 439242"/>
              <a:gd name="connsiteY2" fmla="*/ 345551 h 531524"/>
              <a:gd name="connsiteX3" fmla="*/ 434163 w 439242"/>
              <a:gd name="connsiteY3" fmla="*/ 525915 h 531524"/>
              <a:gd name="connsiteX4" fmla="*/ 14714 w 439242"/>
              <a:gd name="connsiteY4" fmla="*/ 102271 h 531524"/>
              <a:gd name="connsiteX5" fmla="*/ 148937 w 439242"/>
              <a:gd name="connsiteY5" fmla="*/ 215522 h 531524"/>
              <a:gd name="connsiteX6" fmla="*/ 2130 w 439242"/>
              <a:gd name="connsiteY6" fmla="*/ 1603 h 53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2" h="531524">
                <a:moveTo>
                  <a:pt x="2130" y="1603"/>
                </a:moveTo>
                <a:cubicBezTo>
                  <a:pt x="25200" y="23974"/>
                  <a:pt x="246110" y="292421"/>
                  <a:pt x="287356" y="349746"/>
                </a:cubicBezTo>
                <a:cubicBezTo>
                  <a:pt x="328602" y="407071"/>
                  <a:pt x="225137" y="316190"/>
                  <a:pt x="249605" y="345551"/>
                </a:cubicBezTo>
                <a:cubicBezTo>
                  <a:pt x="274073" y="374912"/>
                  <a:pt x="473311" y="566462"/>
                  <a:pt x="434163" y="525915"/>
                </a:cubicBezTo>
                <a:cubicBezTo>
                  <a:pt x="395015" y="485368"/>
                  <a:pt x="62252" y="154003"/>
                  <a:pt x="14714" y="102271"/>
                </a:cubicBezTo>
                <a:cubicBezTo>
                  <a:pt x="-32824" y="50539"/>
                  <a:pt x="146840" y="232999"/>
                  <a:pt x="148937" y="215522"/>
                </a:cubicBezTo>
                <a:cubicBezTo>
                  <a:pt x="151034" y="198045"/>
                  <a:pt x="-20940" y="-20768"/>
                  <a:pt x="2130" y="16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F8AC559A-C2C0-FE19-8DFB-42C8D1B13CD7}"/>
              </a:ext>
            </a:extLst>
          </p:cNvPr>
          <p:cNvSpPr/>
          <p:nvPr/>
        </p:nvSpPr>
        <p:spPr>
          <a:xfrm>
            <a:off x="3963428" y="8275024"/>
            <a:ext cx="482815" cy="663478"/>
          </a:xfrm>
          <a:custGeom>
            <a:avLst/>
            <a:gdLst>
              <a:gd name="connsiteX0" fmla="*/ 370 w 482815"/>
              <a:gd name="connsiteY0" fmla="*/ 715 h 663478"/>
              <a:gd name="connsiteX1" fmla="*/ 335930 w 482815"/>
              <a:gd name="connsiteY1" fmla="*/ 315303 h 663478"/>
              <a:gd name="connsiteX2" fmla="*/ 419820 w 482815"/>
              <a:gd name="connsiteY2" fmla="*/ 428554 h 663478"/>
              <a:gd name="connsiteX3" fmla="*/ 482737 w 482815"/>
              <a:gd name="connsiteY3" fmla="*/ 663446 h 663478"/>
              <a:gd name="connsiteX4" fmla="*/ 407236 w 482815"/>
              <a:gd name="connsiteY4" fmla="*/ 411776 h 663478"/>
              <a:gd name="connsiteX5" fmla="*/ 370 w 482815"/>
              <a:gd name="connsiteY5" fmla="*/ 715 h 66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815" h="663478">
                <a:moveTo>
                  <a:pt x="370" y="715"/>
                </a:moveTo>
                <a:cubicBezTo>
                  <a:pt x="-11514" y="-15364"/>
                  <a:pt x="266022" y="243997"/>
                  <a:pt x="335930" y="315303"/>
                </a:cubicBezTo>
                <a:cubicBezTo>
                  <a:pt x="405838" y="386610"/>
                  <a:pt x="395352" y="370530"/>
                  <a:pt x="419820" y="428554"/>
                </a:cubicBezTo>
                <a:cubicBezTo>
                  <a:pt x="444288" y="486578"/>
                  <a:pt x="484834" y="666242"/>
                  <a:pt x="482737" y="663446"/>
                </a:cubicBezTo>
                <a:cubicBezTo>
                  <a:pt x="480640" y="660650"/>
                  <a:pt x="482737" y="521532"/>
                  <a:pt x="407236" y="411776"/>
                </a:cubicBezTo>
                <a:cubicBezTo>
                  <a:pt x="331735" y="302020"/>
                  <a:pt x="12254" y="16794"/>
                  <a:pt x="370" y="7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1BF08BF2-5623-2C38-065C-F90D1D37FD67}"/>
              </a:ext>
            </a:extLst>
          </p:cNvPr>
          <p:cNvSpPr/>
          <p:nvPr/>
        </p:nvSpPr>
        <p:spPr>
          <a:xfrm>
            <a:off x="3819117" y="8221068"/>
            <a:ext cx="513812" cy="1071650"/>
          </a:xfrm>
          <a:custGeom>
            <a:avLst/>
            <a:gdLst>
              <a:gd name="connsiteX0" fmla="*/ 69180 w 513812"/>
              <a:gd name="connsiteY0" fmla="*/ 143 h 1071650"/>
              <a:gd name="connsiteX1" fmla="*/ 85958 w 513812"/>
              <a:gd name="connsiteY1" fmla="*/ 386037 h 1071650"/>
              <a:gd name="connsiteX2" fmla="*/ 98542 w 513812"/>
              <a:gd name="connsiteY2" fmla="*/ 331508 h 1071650"/>
              <a:gd name="connsiteX3" fmla="*/ 153070 w 513812"/>
              <a:gd name="connsiteY3" fmla="*/ 574789 h 1071650"/>
              <a:gd name="connsiteX4" fmla="*/ 157265 w 513812"/>
              <a:gd name="connsiteY4" fmla="*/ 558011 h 1071650"/>
              <a:gd name="connsiteX5" fmla="*/ 396351 w 513812"/>
              <a:gd name="connsiteY5" fmla="*/ 734180 h 1071650"/>
              <a:gd name="connsiteX6" fmla="*/ 501213 w 513812"/>
              <a:gd name="connsiteY6" fmla="*/ 1065545 h 1071650"/>
              <a:gd name="connsiteX7" fmla="*/ 488630 w 513812"/>
              <a:gd name="connsiteY7" fmla="*/ 927126 h 1071650"/>
              <a:gd name="connsiteX8" fmla="*/ 513797 w 513812"/>
              <a:gd name="connsiteY8" fmla="*/ 654484 h 1071650"/>
              <a:gd name="connsiteX9" fmla="*/ 484435 w 513812"/>
              <a:gd name="connsiteY9" fmla="*/ 843237 h 1071650"/>
              <a:gd name="connsiteX10" fmla="*/ 346017 w 513812"/>
              <a:gd name="connsiteY10" fmla="*/ 650290 h 1071650"/>
              <a:gd name="connsiteX11" fmla="*/ 157265 w 513812"/>
              <a:gd name="connsiteY11" fmla="*/ 419593 h 1071650"/>
              <a:gd name="connsiteX12" fmla="*/ 257933 w 513812"/>
              <a:gd name="connsiteY12" fmla="*/ 583178 h 1071650"/>
              <a:gd name="connsiteX13" fmla="*/ 157265 w 513812"/>
              <a:gd name="connsiteY13" fmla="*/ 495093 h 1071650"/>
              <a:gd name="connsiteX14" fmla="*/ 2068 w 513812"/>
              <a:gd name="connsiteY14" fmla="*/ 239229 h 1071650"/>
              <a:gd name="connsiteX15" fmla="*/ 69180 w 513812"/>
              <a:gd name="connsiteY15" fmla="*/ 339897 h 1071650"/>
              <a:gd name="connsiteX16" fmla="*/ 69180 w 513812"/>
              <a:gd name="connsiteY16" fmla="*/ 143 h 10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3812" h="1071650">
                <a:moveTo>
                  <a:pt x="69180" y="143"/>
                </a:moveTo>
                <a:cubicBezTo>
                  <a:pt x="71976" y="7833"/>
                  <a:pt x="81064" y="330809"/>
                  <a:pt x="85958" y="386037"/>
                </a:cubicBezTo>
                <a:cubicBezTo>
                  <a:pt x="90852" y="441265"/>
                  <a:pt x="87357" y="300049"/>
                  <a:pt x="98542" y="331508"/>
                </a:cubicBezTo>
                <a:cubicBezTo>
                  <a:pt x="109727" y="362967"/>
                  <a:pt x="143283" y="537039"/>
                  <a:pt x="153070" y="574789"/>
                </a:cubicBezTo>
                <a:cubicBezTo>
                  <a:pt x="162857" y="612540"/>
                  <a:pt x="116718" y="531446"/>
                  <a:pt x="157265" y="558011"/>
                </a:cubicBezTo>
                <a:cubicBezTo>
                  <a:pt x="197812" y="584576"/>
                  <a:pt x="339026" y="649591"/>
                  <a:pt x="396351" y="734180"/>
                </a:cubicBezTo>
                <a:cubicBezTo>
                  <a:pt x="453676" y="818769"/>
                  <a:pt x="485833" y="1033387"/>
                  <a:pt x="501213" y="1065545"/>
                </a:cubicBezTo>
                <a:cubicBezTo>
                  <a:pt x="516593" y="1097703"/>
                  <a:pt x="486533" y="995636"/>
                  <a:pt x="488630" y="927126"/>
                </a:cubicBezTo>
                <a:cubicBezTo>
                  <a:pt x="490727" y="858616"/>
                  <a:pt x="514496" y="668465"/>
                  <a:pt x="513797" y="654484"/>
                </a:cubicBezTo>
                <a:cubicBezTo>
                  <a:pt x="513098" y="640503"/>
                  <a:pt x="512398" y="843936"/>
                  <a:pt x="484435" y="843237"/>
                </a:cubicBezTo>
                <a:cubicBezTo>
                  <a:pt x="456472" y="842538"/>
                  <a:pt x="400545" y="720897"/>
                  <a:pt x="346017" y="650290"/>
                </a:cubicBezTo>
                <a:cubicBezTo>
                  <a:pt x="291489" y="579683"/>
                  <a:pt x="171946" y="430778"/>
                  <a:pt x="157265" y="419593"/>
                </a:cubicBezTo>
                <a:cubicBezTo>
                  <a:pt x="142584" y="408408"/>
                  <a:pt x="257933" y="570595"/>
                  <a:pt x="257933" y="583178"/>
                </a:cubicBezTo>
                <a:cubicBezTo>
                  <a:pt x="257933" y="595761"/>
                  <a:pt x="199909" y="552418"/>
                  <a:pt x="157265" y="495093"/>
                </a:cubicBezTo>
                <a:cubicBezTo>
                  <a:pt x="114621" y="437768"/>
                  <a:pt x="16749" y="265095"/>
                  <a:pt x="2068" y="239229"/>
                </a:cubicBezTo>
                <a:cubicBezTo>
                  <a:pt x="-12613" y="213363"/>
                  <a:pt x="55198" y="382541"/>
                  <a:pt x="69180" y="339897"/>
                </a:cubicBezTo>
                <a:cubicBezTo>
                  <a:pt x="83162" y="297253"/>
                  <a:pt x="66384" y="-7547"/>
                  <a:pt x="69180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EE1A1EF7-2494-3B16-DA65-ED99E8073B20}"/>
              </a:ext>
            </a:extLst>
          </p:cNvPr>
          <p:cNvSpPr/>
          <p:nvPr/>
        </p:nvSpPr>
        <p:spPr>
          <a:xfrm>
            <a:off x="3353539" y="7910747"/>
            <a:ext cx="520268" cy="1196488"/>
          </a:xfrm>
          <a:custGeom>
            <a:avLst/>
            <a:gdLst>
              <a:gd name="connsiteX0" fmla="*/ 2057 w 520268"/>
              <a:gd name="connsiteY0" fmla="*/ 121712 h 1196488"/>
              <a:gd name="connsiteX1" fmla="*/ 148865 w 520268"/>
              <a:gd name="connsiteY1" fmla="*/ 662802 h 1196488"/>
              <a:gd name="connsiteX2" fmla="*/ 513786 w 520268"/>
              <a:gd name="connsiteY2" fmla="*/ 1182919 h 1196488"/>
              <a:gd name="connsiteX3" fmla="*/ 366978 w 520268"/>
              <a:gd name="connsiteY3" fmla="*/ 1027723 h 1196488"/>
              <a:gd name="connsiteX4" fmla="*/ 169837 w 520268"/>
              <a:gd name="connsiteY4" fmla="*/ 847359 h 1196488"/>
              <a:gd name="connsiteX5" fmla="*/ 241144 w 520268"/>
              <a:gd name="connsiteY5" fmla="*/ 885110 h 1196488"/>
              <a:gd name="connsiteX6" fmla="*/ 73364 w 520268"/>
              <a:gd name="connsiteY6" fmla="*/ 474049 h 1196488"/>
              <a:gd name="connsiteX7" fmla="*/ 56586 w 520268"/>
              <a:gd name="connsiteY7" fmla="*/ 352409 h 1196488"/>
              <a:gd name="connsiteX8" fmla="*/ 77558 w 520268"/>
              <a:gd name="connsiteY8" fmla="*/ 461466 h 1196488"/>
              <a:gd name="connsiteX9" fmla="*/ 39808 w 520268"/>
              <a:gd name="connsiteY9" fmla="*/ 71 h 1196488"/>
              <a:gd name="connsiteX10" fmla="*/ 60780 w 520268"/>
              <a:gd name="connsiteY10" fmla="*/ 499216 h 1196488"/>
              <a:gd name="connsiteX11" fmla="*/ 2057 w 520268"/>
              <a:gd name="connsiteY11" fmla="*/ 121712 h 119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268" h="1196488">
                <a:moveTo>
                  <a:pt x="2057" y="121712"/>
                </a:moveTo>
                <a:cubicBezTo>
                  <a:pt x="16738" y="148976"/>
                  <a:pt x="63577" y="485934"/>
                  <a:pt x="148865" y="662802"/>
                </a:cubicBezTo>
                <a:cubicBezTo>
                  <a:pt x="234153" y="839670"/>
                  <a:pt x="477434" y="1122099"/>
                  <a:pt x="513786" y="1182919"/>
                </a:cubicBezTo>
                <a:cubicBezTo>
                  <a:pt x="550138" y="1243739"/>
                  <a:pt x="424303" y="1083650"/>
                  <a:pt x="366978" y="1027723"/>
                </a:cubicBezTo>
                <a:cubicBezTo>
                  <a:pt x="309653" y="971796"/>
                  <a:pt x="190809" y="871128"/>
                  <a:pt x="169837" y="847359"/>
                </a:cubicBezTo>
                <a:cubicBezTo>
                  <a:pt x="148865" y="823590"/>
                  <a:pt x="257223" y="947328"/>
                  <a:pt x="241144" y="885110"/>
                </a:cubicBezTo>
                <a:cubicBezTo>
                  <a:pt x="225065" y="822892"/>
                  <a:pt x="104124" y="562833"/>
                  <a:pt x="73364" y="474049"/>
                </a:cubicBezTo>
                <a:cubicBezTo>
                  <a:pt x="42604" y="385266"/>
                  <a:pt x="55887" y="354506"/>
                  <a:pt x="56586" y="352409"/>
                </a:cubicBezTo>
                <a:cubicBezTo>
                  <a:pt x="57285" y="350312"/>
                  <a:pt x="80354" y="520189"/>
                  <a:pt x="77558" y="461466"/>
                </a:cubicBezTo>
                <a:cubicBezTo>
                  <a:pt x="74762" y="402743"/>
                  <a:pt x="42604" y="-6221"/>
                  <a:pt x="39808" y="71"/>
                </a:cubicBezTo>
                <a:cubicBezTo>
                  <a:pt x="37012" y="6363"/>
                  <a:pt x="65674" y="471952"/>
                  <a:pt x="60780" y="499216"/>
                </a:cubicBezTo>
                <a:cubicBezTo>
                  <a:pt x="55886" y="526480"/>
                  <a:pt x="-12624" y="94448"/>
                  <a:pt x="2057" y="1217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414D2F12-5AAE-1A84-5AB5-9498B1479106}"/>
              </a:ext>
            </a:extLst>
          </p:cNvPr>
          <p:cNvSpPr/>
          <p:nvPr/>
        </p:nvSpPr>
        <p:spPr>
          <a:xfrm>
            <a:off x="3948042" y="8409044"/>
            <a:ext cx="577910" cy="1188057"/>
          </a:xfrm>
          <a:custGeom>
            <a:avLst/>
            <a:gdLst>
              <a:gd name="connsiteX0" fmla="*/ 11562 w 577910"/>
              <a:gd name="connsiteY0" fmla="*/ 919 h 1188057"/>
              <a:gd name="connsiteX1" fmla="*/ 57701 w 577910"/>
              <a:gd name="connsiteY1" fmla="*/ 147727 h 1188057"/>
              <a:gd name="connsiteX2" fmla="*/ 389066 w 577910"/>
              <a:gd name="connsiteY2" fmla="*/ 458119 h 1188057"/>
              <a:gd name="connsiteX3" fmla="*/ 552652 w 577910"/>
              <a:gd name="connsiteY3" fmla="*/ 764317 h 1188057"/>
              <a:gd name="connsiteX4" fmla="*/ 460373 w 577910"/>
              <a:gd name="connsiteY4" fmla="*/ 617510 h 1188057"/>
              <a:gd name="connsiteX5" fmla="*/ 464567 w 577910"/>
              <a:gd name="connsiteY5" fmla="*/ 722373 h 1188057"/>
              <a:gd name="connsiteX6" fmla="*/ 577819 w 577910"/>
              <a:gd name="connsiteY6" fmla="*/ 1187962 h 1188057"/>
              <a:gd name="connsiteX7" fmla="*/ 443595 w 577910"/>
              <a:gd name="connsiteY7" fmla="*/ 680428 h 1188057"/>
              <a:gd name="connsiteX8" fmla="*/ 485540 w 577910"/>
              <a:gd name="connsiteY8" fmla="*/ 537815 h 1188057"/>
              <a:gd name="connsiteX9" fmla="*/ 263231 w 577910"/>
              <a:gd name="connsiteY9" fmla="*/ 256784 h 1188057"/>
              <a:gd name="connsiteX10" fmla="*/ 330343 w 577910"/>
              <a:gd name="connsiteY10" fmla="*/ 382618 h 1188057"/>
              <a:gd name="connsiteX11" fmla="*/ 11562 w 577910"/>
              <a:gd name="connsiteY11" fmla="*/ 151921 h 1188057"/>
              <a:gd name="connsiteX12" fmla="*/ 66090 w 577910"/>
              <a:gd name="connsiteY12" fmla="*/ 210644 h 1188057"/>
              <a:gd name="connsiteX13" fmla="*/ 11562 w 577910"/>
              <a:gd name="connsiteY13" fmla="*/ 919 h 118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7910" h="1188057">
                <a:moveTo>
                  <a:pt x="11562" y="919"/>
                </a:moveTo>
                <a:cubicBezTo>
                  <a:pt x="10164" y="-9567"/>
                  <a:pt x="-5216" y="71527"/>
                  <a:pt x="57701" y="147727"/>
                </a:cubicBezTo>
                <a:cubicBezTo>
                  <a:pt x="120618" y="223927"/>
                  <a:pt x="306574" y="355354"/>
                  <a:pt x="389066" y="458119"/>
                </a:cubicBezTo>
                <a:cubicBezTo>
                  <a:pt x="471558" y="560884"/>
                  <a:pt x="540768" y="737752"/>
                  <a:pt x="552652" y="764317"/>
                </a:cubicBezTo>
                <a:cubicBezTo>
                  <a:pt x="564536" y="790882"/>
                  <a:pt x="475054" y="624501"/>
                  <a:pt x="460373" y="617510"/>
                </a:cubicBezTo>
                <a:cubicBezTo>
                  <a:pt x="445692" y="610519"/>
                  <a:pt x="444993" y="627298"/>
                  <a:pt x="464567" y="722373"/>
                </a:cubicBezTo>
                <a:cubicBezTo>
                  <a:pt x="484141" y="817448"/>
                  <a:pt x="581314" y="1194953"/>
                  <a:pt x="577819" y="1187962"/>
                </a:cubicBezTo>
                <a:cubicBezTo>
                  <a:pt x="574324" y="1180971"/>
                  <a:pt x="458975" y="788786"/>
                  <a:pt x="443595" y="680428"/>
                </a:cubicBezTo>
                <a:cubicBezTo>
                  <a:pt x="428215" y="572070"/>
                  <a:pt x="515601" y="608422"/>
                  <a:pt x="485540" y="537815"/>
                </a:cubicBezTo>
                <a:cubicBezTo>
                  <a:pt x="455479" y="467208"/>
                  <a:pt x="289097" y="282650"/>
                  <a:pt x="263231" y="256784"/>
                </a:cubicBezTo>
                <a:cubicBezTo>
                  <a:pt x="237365" y="230918"/>
                  <a:pt x="372288" y="400095"/>
                  <a:pt x="330343" y="382618"/>
                </a:cubicBezTo>
                <a:cubicBezTo>
                  <a:pt x="288398" y="365141"/>
                  <a:pt x="55604" y="180583"/>
                  <a:pt x="11562" y="151921"/>
                </a:cubicBezTo>
                <a:cubicBezTo>
                  <a:pt x="-32480" y="123259"/>
                  <a:pt x="63294" y="232315"/>
                  <a:pt x="66090" y="210644"/>
                </a:cubicBezTo>
                <a:cubicBezTo>
                  <a:pt x="68886" y="188973"/>
                  <a:pt x="12960" y="11405"/>
                  <a:pt x="11562" y="9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D1C9E0A4-D29C-DA5F-D0A3-FA3BB7F0D886}"/>
              </a:ext>
            </a:extLst>
          </p:cNvPr>
          <p:cNvSpPr/>
          <p:nvPr/>
        </p:nvSpPr>
        <p:spPr>
          <a:xfrm>
            <a:off x="3498122" y="8727966"/>
            <a:ext cx="193078" cy="1480564"/>
          </a:xfrm>
          <a:custGeom>
            <a:avLst/>
            <a:gdLst>
              <a:gd name="connsiteX0" fmla="*/ 87 w 193078"/>
              <a:gd name="connsiteY0" fmla="*/ 21751 h 1480564"/>
              <a:gd name="connsiteX1" fmla="*/ 88172 w 193078"/>
              <a:gd name="connsiteY1" fmla="*/ 1452074 h 1480564"/>
              <a:gd name="connsiteX2" fmla="*/ 193034 w 193078"/>
              <a:gd name="connsiteY2" fmla="*/ 940346 h 1480564"/>
              <a:gd name="connsiteX3" fmla="*/ 100755 w 193078"/>
              <a:gd name="connsiteY3" fmla="*/ 1477241 h 1480564"/>
              <a:gd name="connsiteX4" fmla="*/ 67199 w 193078"/>
              <a:gd name="connsiteY4" fmla="*/ 625759 h 1480564"/>
              <a:gd name="connsiteX5" fmla="*/ 83977 w 193078"/>
              <a:gd name="connsiteY5" fmla="*/ 290199 h 1480564"/>
              <a:gd name="connsiteX6" fmla="*/ 71394 w 193078"/>
              <a:gd name="connsiteY6" fmla="*/ 567036 h 1480564"/>
              <a:gd name="connsiteX7" fmla="*/ 87 w 193078"/>
              <a:gd name="connsiteY7" fmla="*/ 21751 h 148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78" h="1480564">
                <a:moveTo>
                  <a:pt x="87" y="21751"/>
                </a:moveTo>
                <a:cubicBezTo>
                  <a:pt x="2883" y="169257"/>
                  <a:pt x="56014" y="1298975"/>
                  <a:pt x="88172" y="1452074"/>
                </a:cubicBezTo>
                <a:cubicBezTo>
                  <a:pt x="120330" y="1605173"/>
                  <a:pt x="190937" y="936152"/>
                  <a:pt x="193034" y="940346"/>
                </a:cubicBezTo>
                <a:cubicBezTo>
                  <a:pt x="195131" y="944540"/>
                  <a:pt x="121727" y="1529672"/>
                  <a:pt x="100755" y="1477241"/>
                </a:cubicBezTo>
                <a:cubicBezTo>
                  <a:pt x="79783" y="1424810"/>
                  <a:pt x="69995" y="823599"/>
                  <a:pt x="67199" y="625759"/>
                </a:cubicBezTo>
                <a:cubicBezTo>
                  <a:pt x="64403" y="427919"/>
                  <a:pt x="83278" y="299986"/>
                  <a:pt x="83977" y="290199"/>
                </a:cubicBezTo>
                <a:cubicBezTo>
                  <a:pt x="84676" y="280412"/>
                  <a:pt x="80482" y="610379"/>
                  <a:pt x="71394" y="567036"/>
                </a:cubicBezTo>
                <a:cubicBezTo>
                  <a:pt x="62306" y="523693"/>
                  <a:pt x="-2709" y="-125755"/>
                  <a:pt x="87" y="21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5ED316C1-9E08-ADE5-7E01-298B59A5DD4A}"/>
              </a:ext>
            </a:extLst>
          </p:cNvPr>
          <p:cNvSpPr/>
          <p:nvPr/>
        </p:nvSpPr>
        <p:spPr>
          <a:xfrm>
            <a:off x="4072819" y="9148151"/>
            <a:ext cx="130344" cy="907964"/>
          </a:xfrm>
          <a:custGeom>
            <a:avLst/>
            <a:gdLst>
              <a:gd name="connsiteX0" fmla="*/ 36 w 130344"/>
              <a:gd name="connsiteY0" fmla="*/ 43 h 907964"/>
              <a:gd name="connsiteX1" fmla="*/ 117482 w 130344"/>
              <a:gd name="connsiteY1" fmla="*/ 906055 h 907964"/>
              <a:gd name="connsiteX2" fmla="*/ 125871 w 130344"/>
              <a:gd name="connsiteY2" fmla="*/ 255908 h 907964"/>
              <a:gd name="connsiteX3" fmla="*/ 104898 w 130344"/>
              <a:gd name="connsiteY3" fmla="*/ 864110 h 907964"/>
              <a:gd name="connsiteX4" fmla="*/ 36 w 130344"/>
              <a:gd name="connsiteY4" fmla="*/ 43 h 90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44" h="907964">
                <a:moveTo>
                  <a:pt x="36" y="43"/>
                </a:moveTo>
                <a:cubicBezTo>
                  <a:pt x="2133" y="7034"/>
                  <a:pt x="96510" y="863411"/>
                  <a:pt x="117482" y="906055"/>
                </a:cubicBezTo>
                <a:cubicBezTo>
                  <a:pt x="138454" y="948699"/>
                  <a:pt x="127968" y="262899"/>
                  <a:pt x="125871" y="255908"/>
                </a:cubicBezTo>
                <a:cubicBezTo>
                  <a:pt x="123774" y="248917"/>
                  <a:pt x="122375" y="906754"/>
                  <a:pt x="104898" y="864110"/>
                </a:cubicBezTo>
                <a:cubicBezTo>
                  <a:pt x="87421" y="821466"/>
                  <a:pt x="-2061" y="-6948"/>
                  <a:pt x="36" y="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AEDBE209-51B9-46D6-101E-A24CD6130A84}"/>
              </a:ext>
            </a:extLst>
          </p:cNvPr>
          <p:cNvSpPr/>
          <p:nvPr/>
        </p:nvSpPr>
        <p:spPr>
          <a:xfrm>
            <a:off x="3841935" y="9218660"/>
            <a:ext cx="189537" cy="1103296"/>
          </a:xfrm>
          <a:custGeom>
            <a:avLst/>
            <a:gdLst>
              <a:gd name="connsiteX0" fmla="*/ 109280 w 189537"/>
              <a:gd name="connsiteY0" fmla="*/ 841 h 1103296"/>
              <a:gd name="connsiteX1" fmla="*/ 79918 w 189537"/>
              <a:gd name="connsiteY1" fmla="*/ 751656 h 1103296"/>
              <a:gd name="connsiteX2" fmla="*/ 67335 w 189537"/>
              <a:gd name="connsiteY2" fmla="*/ 609043 h 1103296"/>
              <a:gd name="connsiteX3" fmla="*/ 33779 w 189537"/>
              <a:gd name="connsiteY3" fmla="*/ 395123 h 1103296"/>
              <a:gd name="connsiteX4" fmla="*/ 113474 w 189537"/>
              <a:gd name="connsiteY4" fmla="*/ 659377 h 1103296"/>
              <a:gd name="connsiteX5" fmla="*/ 188975 w 189537"/>
              <a:gd name="connsiteY5" fmla="*/ 1095604 h 1103296"/>
              <a:gd name="connsiteX6" fmla="*/ 147030 w 189537"/>
              <a:gd name="connsiteY6" fmla="*/ 898463 h 1103296"/>
              <a:gd name="connsiteX7" fmla="*/ 130252 w 189537"/>
              <a:gd name="connsiteY7" fmla="*/ 407707 h 1103296"/>
              <a:gd name="connsiteX8" fmla="*/ 92502 w 189537"/>
              <a:gd name="connsiteY8" fmla="*/ 1049465 h 1103296"/>
              <a:gd name="connsiteX9" fmla="*/ 223 w 189537"/>
              <a:gd name="connsiteY9" fmla="*/ 72147 h 1103296"/>
              <a:gd name="connsiteX10" fmla="*/ 67335 w 189537"/>
              <a:gd name="connsiteY10" fmla="*/ 919435 h 1103296"/>
              <a:gd name="connsiteX11" fmla="*/ 109280 w 189537"/>
              <a:gd name="connsiteY11" fmla="*/ 841 h 110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537" h="1103296">
                <a:moveTo>
                  <a:pt x="109280" y="841"/>
                </a:moveTo>
                <a:cubicBezTo>
                  <a:pt x="111377" y="-27122"/>
                  <a:pt x="86909" y="650289"/>
                  <a:pt x="79918" y="751656"/>
                </a:cubicBezTo>
                <a:cubicBezTo>
                  <a:pt x="72927" y="853023"/>
                  <a:pt x="75025" y="668465"/>
                  <a:pt x="67335" y="609043"/>
                </a:cubicBezTo>
                <a:cubicBezTo>
                  <a:pt x="59645" y="549621"/>
                  <a:pt x="26089" y="386734"/>
                  <a:pt x="33779" y="395123"/>
                </a:cubicBezTo>
                <a:cubicBezTo>
                  <a:pt x="41469" y="403512"/>
                  <a:pt x="87608" y="542630"/>
                  <a:pt x="113474" y="659377"/>
                </a:cubicBezTo>
                <a:cubicBezTo>
                  <a:pt x="139340" y="776124"/>
                  <a:pt x="183382" y="1055756"/>
                  <a:pt x="188975" y="1095604"/>
                </a:cubicBezTo>
                <a:cubicBezTo>
                  <a:pt x="194568" y="1135452"/>
                  <a:pt x="156817" y="1013113"/>
                  <a:pt x="147030" y="898463"/>
                </a:cubicBezTo>
                <a:cubicBezTo>
                  <a:pt x="137243" y="783814"/>
                  <a:pt x="139340" y="382540"/>
                  <a:pt x="130252" y="407707"/>
                </a:cubicBezTo>
                <a:cubicBezTo>
                  <a:pt x="121164" y="432874"/>
                  <a:pt x="114173" y="1105392"/>
                  <a:pt x="92502" y="1049465"/>
                </a:cubicBezTo>
                <a:cubicBezTo>
                  <a:pt x="70831" y="993538"/>
                  <a:pt x="4417" y="93819"/>
                  <a:pt x="223" y="72147"/>
                </a:cubicBezTo>
                <a:cubicBezTo>
                  <a:pt x="-3971" y="50475"/>
                  <a:pt x="51955" y="926426"/>
                  <a:pt x="67335" y="919435"/>
                </a:cubicBezTo>
                <a:cubicBezTo>
                  <a:pt x="82715" y="912444"/>
                  <a:pt x="107183" y="28804"/>
                  <a:pt x="109280" y="8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B2F26064-0720-98E7-50BD-3A89E85D812A}"/>
              </a:ext>
            </a:extLst>
          </p:cNvPr>
          <p:cNvSpPr/>
          <p:nvPr/>
        </p:nvSpPr>
        <p:spPr>
          <a:xfrm>
            <a:off x="3560825" y="9717939"/>
            <a:ext cx="251971" cy="701510"/>
          </a:xfrm>
          <a:custGeom>
            <a:avLst/>
            <a:gdLst>
              <a:gd name="connsiteX0" fmla="*/ 172276 w 251971"/>
              <a:gd name="connsiteY0" fmla="*/ 707 h 701510"/>
              <a:gd name="connsiteX1" fmla="*/ 251971 w 251971"/>
              <a:gd name="connsiteY1" fmla="*/ 399184 h 701510"/>
              <a:gd name="connsiteX2" fmla="*/ 172276 w 251971"/>
              <a:gd name="connsiteY2" fmla="*/ 621492 h 701510"/>
              <a:gd name="connsiteX3" fmla="*/ 189054 w 251971"/>
              <a:gd name="connsiteY3" fmla="*/ 415962 h 701510"/>
              <a:gd name="connsiteX4" fmla="*/ 302 w 251971"/>
              <a:gd name="connsiteY4" fmla="*/ 701188 h 701510"/>
              <a:gd name="connsiteX5" fmla="*/ 239388 w 251971"/>
              <a:gd name="connsiteY5" fmla="*/ 348850 h 701510"/>
              <a:gd name="connsiteX6" fmla="*/ 210026 w 251971"/>
              <a:gd name="connsiteY6" fmla="*/ 495657 h 701510"/>
              <a:gd name="connsiteX7" fmla="*/ 247777 w 251971"/>
              <a:gd name="connsiteY7" fmla="*/ 306905 h 701510"/>
              <a:gd name="connsiteX8" fmla="*/ 172276 w 251971"/>
              <a:gd name="connsiteY8" fmla="*/ 707 h 7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971" h="701510">
                <a:moveTo>
                  <a:pt x="172276" y="707"/>
                </a:moveTo>
                <a:cubicBezTo>
                  <a:pt x="172975" y="16087"/>
                  <a:pt x="251971" y="295720"/>
                  <a:pt x="251971" y="399184"/>
                </a:cubicBezTo>
                <a:cubicBezTo>
                  <a:pt x="251971" y="502648"/>
                  <a:pt x="182762" y="618696"/>
                  <a:pt x="172276" y="621492"/>
                </a:cubicBezTo>
                <a:cubicBezTo>
                  <a:pt x="161790" y="624288"/>
                  <a:pt x="217716" y="402679"/>
                  <a:pt x="189054" y="415962"/>
                </a:cubicBezTo>
                <a:cubicBezTo>
                  <a:pt x="160392" y="429245"/>
                  <a:pt x="-8087" y="712373"/>
                  <a:pt x="302" y="701188"/>
                </a:cubicBezTo>
                <a:cubicBezTo>
                  <a:pt x="8691" y="690003"/>
                  <a:pt x="204434" y="383105"/>
                  <a:pt x="239388" y="348850"/>
                </a:cubicBezTo>
                <a:cubicBezTo>
                  <a:pt x="274342" y="314595"/>
                  <a:pt x="210026" y="495657"/>
                  <a:pt x="210026" y="495657"/>
                </a:cubicBezTo>
                <a:cubicBezTo>
                  <a:pt x="211424" y="488666"/>
                  <a:pt x="251272" y="388698"/>
                  <a:pt x="247777" y="306905"/>
                </a:cubicBezTo>
                <a:cubicBezTo>
                  <a:pt x="244282" y="225112"/>
                  <a:pt x="171577" y="-14673"/>
                  <a:pt x="172276" y="7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A7A30AFE-0FA4-6A6D-8473-617CBB98FDD7}"/>
              </a:ext>
            </a:extLst>
          </p:cNvPr>
          <p:cNvSpPr/>
          <p:nvPr/>
        </p:nvSpPr>
        <p:spPr>
          <a:xfrm>
            <a:off x="4096724" y="9095032"/>
            <a:ext cx="471490" cy="968526"/>
          </a:xfrm>
          <a:custGeom>
            <a:avLst/>
            <a:gdLst>
              <a:gd name="connsiteX0" fmla="*/ 1298 w 471490"/>
              <a:gd name="connsiteY0" fmla="*/ 2829 h 968526"/>
              <a:gd name="connsiteX1" fmla="*/ 341052 w 471490"/>
              <a:gd name="connsiteY1" fmla="*/ 569085 h 968526"/>
              <a:gd name="connsiteX2" fmla="*/ 231995 w 471490"/>
              <a:gd name="connsiteY2" fmla="*/ 514557 h 968526"/>
              <a:gd name="connsiteX3" fmla="*/ 374608 w 471490"/>
              <a:gd name="connsiteY3" fmla="*/ 665559 h 968526"/>
              <a:gd name="connsiteX4" fmla="*/ 374608 w 471490"/>
              <a:gd name="connsiteY4" fmla="*/ 858506 h 968526"/>
              <a:gd name="connsiteX5" fmla="*/ 408164 w 471490"/>
              <a:gd name="connsiteY5" fmla="*/ 791394 h 968526"/>
              <a:gd name="connsiteX6" fmla="*/ 454304 w 471490"/>
              <a:gd name="connsiteY6" fmla="*/ 967562 h 968526"/>
              <a:gd name="connsiteX7" fmla="*/ 378803 w 471490"/>
              <a:gd name="connsiteY7" fmla="*/ 699115 h 968526"/>
              <a:gd name="connsiteX8" fmla="*/ 320080 w 471490"/>
              <a:gd name="connsiteY8" fmla="*/ 506168 h 968526"/>
              <a:gd name="connsiteX9" fmla="*/ 471082 w 471490"/>
              <a:gd name="connsiteY9" fmla="*/ 648781 h 968526"/>
              <a:gd name="connsiteX10" fmla="*/ 362025 w 471490"/>
              <a:gd name="connsiteY10" fmla="*/ 514557 h 968526"/>
              <a:gd name="connsiteX11" fmla="*/ 282329 w 471490"/>
              <a:gd name="connsiteY11" fmla="*/ 15412 h 968526"/>
              <a:gd name="connsiteX12" fmla="*/ 320080 w 471490"/>
              <a:gd name="connsiteY12" fmla="*/ 539724 h 968526"/>
              <a:gd name="connsiteX13" fmla="*/ 223606 w 471490"/>
              <a:gd name="connsiteY13" fmla="*/ 279665 h 968526"/>
              <a:gd name="connsiteX14" fmla="*/ 223606 w 471490"/>
              <a:gd name="connsiteY14" fmla="*/ 346777 h 968526"/>
              <a:gd name="connsiteX15" fmla="*/ 1298 w 471490"/>
              <a:gd name="connsiteY15" fmla="*/ 2829 h 96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1490" h="968526">
                <a:moveTo>
                  <a:pt x="1298" y="2829"/>
                </a:moveTo>
                <a:cubicBezTo>
                  <a:pt x="20872" y="39880"/>
                  <a:pt x="302603" y="483797"/>
                  <a:pt x="341052" y="569085"/>
                </a:cubicBezTo>
                <a:cubicBezTo>
                  <a:pt x="379501" y="654373"/>
                  <a:pt x="226402" y="498478"/>
                  <a:pt x="231995" y="514557"/>
                </a:cubicBezTo>
                <a:cubicBezTo>
                  <a:pt x="237588" y="530636"/>
                  <a:pt x="350839" y="608234"/>
                  <a:pt x="374608" y="665559"/>
                </a:cubicBezTo>
                <a:cubicBezTo>
                  <a:pt x="398377" y="722884"/>
                  <a:pt x="369015" y="837534"/>
                  <a:pt x="374608" y="858506"/>
                </a:cubicBezTo>
                <a:cubicBezTo>
                  <a:pt x="380201" y="879479"/>
                  <a:pt x="394881" y="773218"/>
                  <a:pt x="408164" y="791394"/>
                </a:cubicBezTo>
                <a:cubicBezTo>
                  <a:pt x="421447" y="809570"/>
                  <a:pt x="459197" y="982942"/>
                  <a:pt x="454304" y="967562"/>
                </a:cubicBezTo>
                <a:cubicBezTo>
                  <a:pt x="449411" y="952182"/>
                  <a:pt x="401174" y="776014"/>
                  <a:pt x="378803" y="699115"/>
                </a:cubicBezTo>
                <a:cubicBezTo>
                  <a:pt x="356432" y="622216"/>
                  <a:pt x="304700" y="514557"/>
                  <a:pt x="320080" y="506168"/>
                </a:cubicBezTo>
                <a:cubicBezTo>
                  <a:pt x="335460" y="497779"/>
                  <a:pt x="464091" y="647383"/>
                  <a:pt x="471082" y="648781"/>
                </a:cubicBezTo>
                <a:cubicBezTo>
                  <a:pt x="478073" y="650179"/>
                  <a:pt x="393484" y="620119"/>
                  <a:pt x="362025" y="514557"/>
                </a:cubicBezTo>
                <a:cubicBezTo>
                  <a:pt x="330566" y="408996"/>
                  <a:pt x="289320" y="11218"/>
                  <a:pt x="282329" y="15412"/>
                </a:cubicBezTo>
                <a:cubicBezTo>
                  <a:pt x="275338" y="19606"/>
                  <a:pt x="329867" y="495682"/>
                  <a:pt x="320080" y="539724"/>
                </a:cubicBezTo>
                <a:cubicBezTo>
                  <a:pt x="310293" y="583766"/>
                  <a:pt x="239685" y="311823"/>
                  <a:pt x="223606" y="279665"/>
                </a:cubicBezTo>
                <a:cubicBezTo>
                  <a:pt x="207527" y="247507"/>
                  <a:pt x="257861" y="389421"/>
                  <a:pt x="223606" y="346777"/>
                </a:cubicBezTo>
                <a:cubicBezTo>
                  <a:pt x="189351" y="304133"/>
                  <a:pt x="-18276" y="-34222"/>
                  <a:pt x="1298" y="28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EAF493B5-B42E-DD02-79C6-6BE1CAB2C6FE}"/>
              </a:ext>
            </a:extLst>
          </p:cNvPr>
          <p:cNvSpPr/>
          <p:nvPr/>
        </p:nvSpPr>
        <p:spPr>
          <a:xfrm>
            <a:off x="3384923" y="7642262"/>
            <a:ext cx="362297" cy="123747"/>
          </a:xfrm>
          <a:custGeom>
            <a:avLst/>
            <a:gdLst>
              <a:gd name="connsiteX0" fmla="*/ 35 w 362297"/>
              <a:gd name="connsiteY0" fmla="*/ 109 h 123747"/>
              <a:gd name="connsiteX1" fmla="*/ 331400 w 362297"/>
              <a:gd name="connsiteY1" fmla="*/ 117555 h 123747"/>
              <a:gd name="connsiteX2" fmla="*/ 310427 w 362297"/>
              <a:gd name="connsiteY2" fmla="*/ 96582 h 123747"/>
              <a:gd name="connsiteX3" fmla="*/ 35 w 362297"/>
              <a:gd name="connsiteY3" fmla="*/ 109 h 12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7" h="123747">
                <a:moveTo>
                  <a:pt x="35" y="109"/>
                </a:moveTo>
                <a:cubicBezTo>
                  <a:pt x="3530" y="3604"/>
                  <a:pt x="331400" y="117555"/>
                  <a:pt x="331400" y="117555"/>
                </a:cubicBezTo>
                <a:cubicBezTo>
                  <a:pt x="383132" y="133634"/>
                  <a:pt x="365654" y="115457"/>
                  <a:pt x="310427" y="96582"/>
                </a:cubicBezTo>
                <a:cubicBezTo>
                  <a:pt x="255200" y="77707"/>
                  <a:pt x="-3460" y="-3386"/>
                  <a:pt x="35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55ABCD49-CA09-5CE8-41B1-E4F4561E3538}"/>
              </a:ext>
            </a:extLst>
          </p:cNvPr>
          <p:cNvSpPr/>
          <p:nvPr/>
        </p:nvSpPr>
        <p:spPr>
          <a:xfrm>
            <a:off x="4555079" y="7947677"/>
            <a:ext cx="839080" cy="1245408"/>
          </a:xfrm>
          <a:custGeom>
            <a:avLst/>
            <a:gdLst>
              <a:gd name="connsiteX0" fmla="*/ 143 w 839080"/>
              <a:gd name="connsiteY0" fmla="*/ 892 h 1245408"/>
              <a:gd name="connsiteX1" fmla="*/ 356675 w 839080"/>
              <a:gd name="connsiteY1" fmla="*/ 537787 h 1245408"/>
              <a:gd name="connsiteX2" fmla="*/ 486704 w 839080"/>
              <a:gd name="connsiteY2" fmla="*/ 831402 h 1245408"/>
              <a:gd name="connsiteX3" fmla="*/ 457343 w 839080"/>
              <a:gd name="connsiteY3" fmla="*/ 680400 h 1245408"/>
              <a:gd name="connsiteX4" fmla="*/ 524455 w 839080"/>
              <a:gd name="connsiteY4" fmla="*/ 1238268 h 1245408"/>
              <a:gd name="connsiteX5" fmla="*/ 516066 w 839080"/>
              <a:gd name="connsiteY5" fmla="*/ 986598 h 1245408"/>
              <a:gd name="connsiteX6" fmla="*/ 541233 w 839080"/>
              <a:gd name="connsiteY6" fmla="*/ 843985 h 1245408"/>
              <a:gd name="connsiteX7" fmla="*/ 788708 w 839080"/>
              <a:gd name="connsiteY7" fmla="*/ 814624 h 1245408"/>
              <a:gd name="connsiteX8" fmla="*/ 469927 w 839080"/>
              <a:gd name="connsiteY8" fmla="*/ 793651 h 1245408"/>
              <a:gd name="connsiteX9" fmla="*/ 839042 w 839080"/>
              <a:gd name="connsiteY9" fmla="*/ 713956 h 1245408"/>
              <a:gd name="connsiteX10" fmla="*/ 495093 w 839080"/>
              <a:gd name="connsiteY10" fmla="*/ 722345 h 1245408"/>
              <a:gd name="connsiteX11" fmla="*/ 784514 w 839080"/>
              <a:gd name="connsiteY11" fmla="*/ 688789 h 1245408"/>
              <a:gd name="connsiteX12" fmla="*/ 457343 w 839080"/>
              <a:gd name="connsiteY12" fmla="*/ 634261 h 1245408"/>
              <a:gd name="connsiteX13" fmla="*/ 373453 w 839080"/>
              <a:gd name="connsiteY13" fmla="*/ 374202 h 1245408"/>
              <a:gd name="connsiteX14" fmla="*/ 356675 w 839080"/>
              <a:gd name="connsiteY14" fmla="*/ 424536 h 1245408"/>
              <a:gd name="connsiteX15" fmla="*/ 486704 w 839080"/>
              <a:gd name="connsiteY15" fmla="*/ 244173 h 1245408"/>
              <a:gd name="connsiteX16" fmla="*/ 352481 w 839080"/>
              <a:gd name="connsiteY16" fmla="*/ 382591 h 1245408"/>
              <a:gd name="connsiteX17" fmla="*/ 281174 w 839080"/>
              <a:gd name="connsiteY17" fmla="*/ 298701 h 1245408"/>
              <a:gd name="connsiteX18" fmla="*/ 117589 w 839080"/>
              <a:gd name="connsiteY18" fmla="*/ 122532 h 1245408"/>
              <a:gd name="connsiteX19" fmla="*/ 310536 w 839080"/>
              <a:gd name="connsiteY19" fmla="*/ 403563 h 1245408"/>
              <a:gd name="connsiteX20" fmla="*/ 143 w 839080"/>
              <a:gd name="connsiteY20" fmla="*/ 892 h 12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9080" h="1245408">
                <a:moveTo>
                  <a:pt x="143" y="892"/>
                </a:moveTo>
                <a:cubicBezTo>
                  <a:pt x="7833" y="23263"/>
                  <a:pt x="275581" y="399369"/>
                  <a:pt x="356675" y="537787"/>
                </a:cubicBezTo>
                <a:cubicBezTo>
                  <a:pt x="437769" y="676205"/>
                  <a:pt x="469926" y="807633"/>
                  <a:pt x="486704" y="831402"/>
                </a:cubicBezTo>
                <a:cubicBezTo>
                  <a:pt x="503482" y="855171"/>
                  <a:pt x="451051" y="612589"/>
                  <a:pt x="457343" y="680400"/>
                </a:cubicBezTo>
                <a:cubicBezTo>
                  <a:pt x="463635" y="748211"/>
                  <a:pt x="514668" y="1187235"/>
                  <a:pt x="524455" y="1238268"/>
                </a:cubicBezTo>
                <a:cubicBezTo>
                  <a:pt x="534242" y="1289301"/>
                  <a:pt x="513270" y="1052312"/>
                  <a:pt x="516066" y="986598"/>
                </a:cubicBezTo>
                <a:cubicBezTo>
                  <a:pt x="518862" y="920884"/>
                  <a:pt x="495793" y="872647"/>
                  <a:pt x="541233" y="843985"/>
                </a:cubicBezTo>
                <a:cubicBezTo>
                  <a:pt x="586673" y="815323"/>
                  <a:pt x="800592" y="823013"/>
                  <a:pt x="788708" y="814624"/>
                </a:cubicBezTo>
                <a:cubicBezTo>
                  <a:pt x="776824" y="806235"/>
                  <a:pt x="461538" y="810429"/>
                  <a:pt x="469927" y="793651"/>
                </a:cubicBezTo>
                <a:cubicBezTo>
                  <a:pt x="478316" y="776873"/>
                  <a:pt x="834848" y="725840"/>
                  <a:pt x="839042" y="713956"/>
                </a:cubicBezTo>
                <a:cubicBezTo>
                  <a:pt x="843236" y="702072"/>
                  <a:pt x="504181" y="726540"/>
                  <a:pt x="495093" y="722345"/>
                </a:cubicBezTo>
                <a:cubicBezTo>
                  <a:pt x="486005" y="718150"/>
                  <a:pt x="790806" y="703470"/>
                  <a:pt x="784514" y="688789"/>
                </a:cubicBezTo>
                <a:cubicBezTo>
                  <a:pt x="778222" y="674108"/>
                  <a:pt x="525853" y="686692"/>
                  <a:pt x="457343" y="634261"/>
                </a:cubicBezTo>
                <a:cubicBezTo>
                  <a:pt x="388833" y="581830"/>
                  <a:pt x="390231" y="409156"/>
                  <a:pt x="373453" y="374202"/>
                </a:cubicBezTo>
                <a:cubicBezTo>
                  <a:pt x="356675" y="339248"/>
                  <a:pt x="337800" y="446207"/>
                  <a:pt x="356675" y="424536"/>
                </a:cubicBezTo>
                <a:cubicBezTo>
                  <a:pt x="375550" y="402865"/>
                  <a:pt x="487403" y="251164"/>
                  <a:pt x="486704" y="244173"/>
                </a:cubicBezTo>
                <a:cubicBezTo>
                  <a:pt x="486005" y="237182"/>
                  <a:pt x="386736" y="373503"/>
                  <a:pt x="352481" y="382591"/>
                </a:cubicBezTo>
                <a:cubicBezTo>
                  <a:pt x="318226" y="391679"/>
                  <a:pt x="320323" y="342044"/>
                  <a:pt x="281174" y="298701"/>
                </a:cubicBezTo>
                <a:cubicBezTo>
                  <a:pt x="242025" y="255358"/>
                  <a:pt x="112695" y="105055"/>
                  <a:pt x="117589" y="122532"/>
                </a:cubicBezTo>
                <a:cubicBezTo>
                  <a:pt x="122483" y="140009"/>
                  <a:pt x="324518" y="423137"/>
                  <a:pt x="310536" y="403563"/>
                </a:cubicBezTo>
                <a:cubicBezTo>
                  <a:pt x="296554" y="383989"/>
                  <a:pt x="-7547" y="-21479"/>
                  <a:pt x="143" y="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DDBE18CF-67A5-5679-F7E9-D29D775EA4A3}"/>
              </a:ext>
            </a:extLst>
          </p:cNvPr>
          <p:cNvSpPr/>
          <p:nvPr/>
        </p:nvSpPr>
        <p:spPr>
          <a:xfrm>
            <a:off x="6978474" y="7029023"/>
            <a:ext cx="271250" cy="247635"/>
          </a:xfrm>
          <a:custGeom>
            <a:avLst/>
            <a:gdLst>
              <a:gd name="connsiteX0" fmla="*/ 210373 w 271250"/>
              <a:gd name="connsiteY0" fmla="*/ 219 h 247635"/>
              <a:gd name="connsiteX1" fmla="*/ 246949 w 271250"/>
              <a:gd name="connsiteY1" fmla="*/ 89997 h 247635"/>
              <a:gd name="connsiteX2" fmla="*/ 4217 w 271250"/>
              <a:gd name="connsiteY2" fmla="*/ 159824 h 247635"/>
              <a:gd name="connsiteX3" fmla="*/ 103970 w 271250"/>
              <a:gd name="connsiteY3" fmla="*/ 129898 h 247635"/>
              <a:gd name="connsiteX4" fmla="*/ 246949 w 271250"/>
              <a:gd name="connsiteY4" fmla="*/ 116597 h 247635"/>
              <a:gd name="connsiteX5" fmla="*/ 217023 w 271250"/>
              <a:gd name="connsiteY5" fmla="*/ 149848 h 247635"/>
              <a:gd name="connsiteX6" fmla="*/ 150521 w 271250"/>
              <a:gd name="connsiteY6" fmla="*/ 246276 h 247635"/>
              <a:gd name="connsiteX7" fmla="*/ 270224 w 271250"/>
              <a:gd name="connsiteY7" fmla="*/ 70046 h 247635"/>
              <a:gd name="connsiteX8" fmla="*/ 210373 w 271250"/>
              <a:gd name="connsiteY8" fmla="*/ 219 h 24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250" h="247635">
                <a:moveTo>
                  <a:pt x="210373" y="219"/>
                </a:moveTo>
                <a:cubicBezTo>
                  <a:pt x="206494" y="3544"/>
                  <a:pt x="281308" y="63396"/>
                  <a:pt x="246949" y="89997"/>
                </a:cubicBezTo>
                <a:cubicBezTo>
                  <a:pt x="212590" y="116598"/>
                  <a:pt x="28047" y="153174"/>
                  <a:pt x="4217" y="159824"/>
                </a:cubicBezTo>
                <a:cubicBezTo>
                  <a:pt x="-19613" y="166474"/>
                  <a:pt x="63515" y="137102"/>
                  <a:pt x="103970" y="129898"/>
                </a:cubicBezTo>
                <a:cubicBezTo>
                  <a:pt x="144425" y="122694"/>
                  <a:pt x="228107" y="113272"/>
                  <a:pt x="246949" y="116597"/>
                </a:cubicBezTo>
                <a:cubicBezTo>
                  <a:pt x="265791" y="119922"/>
                  <a:pt x="233094" y="128235"/>
                  <a:pt x="217023" y="149848"/>
                </a:cubicBezTo>
                <a:cubicBezTo>
                  <a:pt x="200952" y="171461"/>
                  <a:pt x="141654" y="259576"/>
                  <a:pt x="150521" y="246276"/>
                </a:cubicBezTo>
                <a:cubicBezTo>
                  <a:pt x="159388" y="232976"/>
                  <a:pt x="260249" y="108285"/>
                  <a:pt x="270224" y="70046"/>
                </a:cubicBezTo>
                <a:cubicBezTo>
                  <a:pt x="280199" y="31808"/>
                  <a:pt x="214252" y="-3106"/>
                  <a:pt x="210373" y="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81F3FC2A-3C4E-E2B6-A3EF-FA6CFAF8F234}"/>
              </a:ext>
            </a:extLst>
          </p:cNvPr>
          <p:cNvSpPr/>
          <p:nvPr/>
        </p:nvSpPr>
        <p:spPr>
          <a:xfrm>
            <a:off x="6875616" y="7004036"/>
            <a:ext cx="353418" cy="493153"/>
          </a:xfrm>
          <a:custGeom>
            <a:avLst/>
            <a:gdLst>
              <a:gd name="connsiteX0" fmla="*/ 353132 w 353418"/>
              <a:gd name="connsiteY0" fmla="*/ 158210 h 493153"/>
              <a:gd name="connsiteX1" fmla="*/ 190202 w 353418"/>
              <a:gd name="connsiteY1" fmla="*/ 191461 h 493153"/>
              <a:gd name="connsiteX2" fmla="*/ 672 w 353418"/>
              <a:gd name="connsiteY2" fmla="*/ 490719 h 493153"/>
              <a:gd name="connsiteX3" fmla="*/ 260029 w 353418"/>
              <a:gd name="connsiteY3" fmla="*/ 5256 h 493153"/>
              <a:gd name="connsiteX4" fmla="*/ 130351 w 353418"/>
              <a:gd name="connsiteY4" fmla="*/ 231362 h 493153"/>
              <a:gd name="connsiteX5" fmla="*/ 186877 w 353418"/>
              <a:gd name="connsiteY5" fmla="*/ 201436 h 493153"/>
              <a:gd name="connsiteX6" fmla="*/ 346481 w 353418"/>
              <a:gd name="connsiteY6" fmla="*/ 251312 h 493153"/>
              <a:gd name="connsiteX7" fmla="*/ 123700 w 353418"/>
              <a:gd name="connsiteY7" fmla="*/ 211411 h 493153"/>
              <a:gd name="connsiteX8" fmla="*/ 266679 w 353418"/>
              <a:gd name="connsiteY8" fmla="*/ 254637 h 493153"/>
              <a:gd name="connsiteX9" fmla="*/ 323206 w 353418"/>
              <a:gd name="connsiteY9" fmla="*/ 267938 h 493153"/>
              <a:gd name="connsiteX10" fmla="*/ 150301 w 353418"/>
              <a:gd name="connsiteY10" fmla="*/ 198111 h 493153"/>
              <a:gd name="connsiteX11" fmla="*/ 353132 w 353418"/>
              <a:gd name="connsiteY11" fmla="*/ 158210 h 49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3418" h="493153">
                <a:moveTo>
                  <a:pt x="353132" y="158210"/>
                </a:moveTo>
                <a:cubicBezTo>
                  <a:pt x="359782" y="157102"/>
                  <a:pt x="248945" y="136043"/>
                  <a:pt x="190202" y="191461"/>
                </a:cubicBezTo>
                <a:cubicBezTo>
                  <a:pt x="131459" y="246879"/>
                  <a:pt x="-10966" y="521753"/>
                  <a:pt x="672" y="490719"/>
                </a:cubicBezTo>
                <a:cubicBezTo>
                  <a:pt x="12310" y="459685"/>
                  <a:pt x="238416" y="48482"/>
                  <a:pt x="260029" y="5256"/>
                </a:cubicBezTo>
                <a:cubicBezTo>
                  <a:pt x="281642" y="-37970"/>
                  <a:pt x="142543" y="198665"/>
                  <a:pt x="130351" y="231362"/>
                </a:cubicBezTo>
                <a:cubicBezTo>
                  <a:pt x="118159" y="264059"/>
                  <a:pt x="150855" y="198111"/>
                  <a:pt x="186877" y="201436"/>
                </a:cubicBezTo>
                <a:cubicBezTo>
                  <a:pt x="222899" y="204761"/>
                  <a:pt x="357011" y="249650"/>
                  <a:pt x="346481" y="251312"/>
                </a:cubicBezTo>
                <a:cubicBezTo>
                  <a:pt x="335951" y="252975"/>
                  <a:pt x="137000" y="210857"/>
                  <a:pt x="123700" y="211411"/>
                </a:cubicBezTo>
                <a:cubicBezTo>
                  <a:pt x="110400" y="211965"/>
                  <a:pt x="233428" y="245216"/>
                  <a:pt x="266679" y="254637"/>
                </a:cubicBezTo>
                <a:cubicBezTo>
                  <a:pt x="299930" y="264058"/>
                  <a:pt x="342602" y="277359"/>
                  <a:pt x="323206" y="267938"/>
                </a:cubicBezTo>
                <a:cubicBezTo>
                  <a:pt x="303810" y="258517"/>
                  <a:pt x="146976" y="218061"/>
                  <a:pt x="150301" y="198111"/>
                </a:cubicBezTo>
                <a:cubicBezTo>
                  <a:pt x="153626" y="178161"/>
                  <a:pt x="346482" y="159318"/>
                  <a:pt x="353132" y="1582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F67DF9D4-B103-6A05-0C34-B94BD85DBB55}"/>
              </a:ext>
            </a:extLst>
          </p:cNvPr>
          <p:cNvSpPr/>
          <p:nvPr/>
        </p:nvSpPr>
        <p:spPr>
          <a:xfrm>
            <a:off x="6530450" y="7467193"/>
            <a:ext cx="459553" cy="1075120"/>
          </a:xfrm>
          <a:custGeom>
            <a:avLst/>
            <a:gdLst>
              <a:gd name="connsiteX0" fmla="*/ 458891 w 459553"/>
              <a:gd name="connsiteY0" fmla="*/ 961 h 1075120"/>
              <a:gd name="connsiteX1" fmla="*/ 379089 w 459553"/>
              <a:gd name="connsiteY1" fmla="*/ 253668 h 1075120"/>
              <a:gd name="connsiteX2" fmla="*/ 29 w 459553"/>
              <a:gd name="connsiteY2" fmla="*/ 1074966 h 1075120"/>
              <a:gd name="connsiteX3" fmla="*/ 359138 w 459553"/>
              <a:gd name="connsiteY3" fmla="*/ 320170 h 1075120"/>
              <a:gd name="connsiteX4" fmla="*/ 458891 w 459553"/>
              <a:gd name="connsiteY4" fmla="*/ 961 h 107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553" h="1075120">
                <a:moveTo>
                  <a:pt x="458891" y="961"/>
                </a:moveTo>
                <a:cubicBezTo>
                  <a:pt x="462216" y="-10123"/>
                  <a:pt x="455566" y="74667"/>
                  <a:pt x="379089" y="253668"/>
                </a:cubicBezTo>
                <a:cubicBezTo>
                  <a:pt x="302612" y="432669"/>
                  <a:pt x="3354" y="1063882"/>
                  <a:pt x="29" y="1074966"/>
                </a:cubicBezTo>
                <a:cubicBezTo>
                  <a:pt x="-3296" y="1086050"/>
                  <a:pt x="278782" y="495846"/>
                  <a:pt x="359138" y="320170"/>
                </a:cubicBezTo>
                <a:cubicBezTo>
                  <a:pt x="439494" y="144494"/>
                  <a:pt x="455566" y="12045"/>
                  <a:pt x="458891" y="9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77E5E50B-A1E5-DD99-2CEB-64C6D41B1330}"/>
              </a:ext>
            </a:extLst>
          </p:cNvPr>
          <p:cNvSpPr/>
          <p:nvPr/>
        </p:nvSpPr>
        <p:spPr>
          <a:xfrm>
            <a:off x="6508166" y="7469382"/>
            <a:ext cx="463361" cy="1058577"/>
          </a:xfrm>
          <a:custGeom>
            <a:avLst/>
            <a:gdLst>
              <a:gd name="connsiteX0" fmla="*/ 454574 w 463361"/>
              <a:gd name="connsiteY0" fmla="*/ 8747 h 1058577"/>
              <a:gd name="connsiteX1" fmla="*/ 334871 w 463361"/>
              <a:gd name="connsiteY1" fmla="*/ 374507 h 1058577"/>
              <a:gd name="connsiteX2" fmla="*/ 348171 w 463361"/>
              <a:gd name="connsiteY2" fmla="*/ 311331 h 1058577"/>
              <a:gd name="connsiteX3" fmla="*/ 218493 w 463361"/>
              <a:gd name="connsiteY3" fmla="*/ 590638 h 1058577"/>
              <a:gd name="connsiteX4" fmla="*/ 235118 w 463361"/>
              <a:gd name="connsiteY4" fmla="*/ 570688 h 1058577"/>
              <a:gd name="connsiteX5" fmla="*/ 2362 w 463361"/>
              <a:gd name="connsiteY5" fmla="*/ 1052826 h 1058577"/>
              <a:gd name="connsiteX6" fmla="*/ 401373 w 463361"/>
              <a:gd name="connsiteY6" fmla="*/ 194953 h 1058577"/>
              <a:gd name="connsiteX7" fmla="*/ 454574 w 463361"/>
              <a:gd name="connsiteY7" fmla="*/ 8747 h 10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361" h="1058577">
                <a:moveTo>
                  <a:pt x="454574" y="8747"/>
                </a:moveTo>
                <a:cubicBezTo>
                  <a:pt x="443490" y="38673"/>
                  <a:pt x="352605" y="324076"/>
                  <a:pt x="334871" y="374507"/>
                </a:cubicBezTo>
                <a:cubicBezTo>
                  <a:pt x="317137" y="424938"/>
                  <a:pt x="367567" y="275309"/>
                  <a:pt x="348171" y="311331"/>
                </a:cubicBezTo>
                <a:cubicBezTo>
                  <a:pt x="328775" y="347353"/>
                  <a:pt x="237335" y="547412"/>
                  <a:pt x="218493" y="590638"/>
                </a:cubicBezTo>
                <a:cubicBezTo>
                  <a:pt x="199651" y="633864"/>
                  <a:pt x="271140" y="493657"/>
                  <a:pt x="235118" y="570688"/>
                </a:cubicBezTo>
                <a:cubicBezTo>
                  <a:pt x="199096" y="647719"/>
                  <a:pt x="-25347" y="1115448"/>
                  <a:pt x="2362" y="1052826"/>
                </a:cubicBezTo>
                <a:cubicBezTo>
                  <a:pt x="30071" y="990204"/>
                  <a:pt x="322679" y="367858"/>
                  <a:pt x="401373" y="194953"/>
                </a:cubicBezTo>
                <a:cubicBezTo>
                  <a:pt x="480067" y="22048"/>
                  <a:pt x="465658" y="-21179"/>
                  <a:pt x="454574" y="87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69AD7653-5AC1-ED9F-52F9-98DEFE0D9D7B}"/>
              </a:ext>
            </a:extLst>
          </p:cNvPr>
          <p:cNvSpPr/>
          <p:nvPr/>
        </p:nvSpPr>
        <p:spPr>
          <a:xfrm>
            <a:off x="7022488" y="7165350"/>
            <a:ext cx="55275" cy="530482"/>
          </a:xfrm>
          <a:custGeom>
            <a:avLst/>
            <a:gdLst>
              <a:gd name="connsiteX0" fmla="*/ 104 w 55275"/>
              <a:gd name="connsiteY0" fmla="*/ 3546 h 530482"/>
              <a:gd name="connsiteX1" fmla="*/ 53305 w 55275"/>
              <a:gd name="connsiteY1" fmla="*/ 522260 h 530482"/>
              <a:gd name="connsiteX2" fmla="*/ 40005 w 55275"/>
              <a:gd name="connsiteY2" fmla="*/ 302804 h 530482"/>
              <a:gd name="connsiteX3" fmla="*/ 104 w 55275"/>
              <a:gd name="connsiteY3" fmla="*/ 3546 h 53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75" h="530482">
                <a:moveTo>
                  <a:pt x="104" y="3546"/>
                </a:moveTo>
                <a:cubicBezTo>
                  <a:pt x="2321" y="40122"/>
                  <a:pt x="46655" y="472384"/>
                  <a:pt x="53305" y="522260"/>
                </a:cubicBezTo>
                <a:cubicBezTo>
                  <a:pt x="59955" y="572136"/>
                  <a:pt x="48318" y="382052"/>
                  <a:pt x="40005" y="302804"/>
                </a:cubicBezTo>
                <a:cubicBezTo>
                  <a:pt x="31692" y="223556"/>
                  <a:pt x="-2113" y="-33030"/>
                  <a:pt x="104" y="35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E7B2C634-AB2A-9D8B-7569-E17D07FBB579}"/>
              </a:ext>
            </a:extLst>
          </p:cNvPr>
          <p:cNvSpPr/>
          <p:nvPr/>
        </p:nvSpPr>
        <p:spPr>
          <a:xfrm>
            <a:off x="7009292" y="7327626"/>
            <a:ext cx="37202" cy="329479"/>
          </a:xfrm>
          <a:custGeom>
            <a:avLst/>
            <a:gdLst>
              <a:gd name="connsiteX0" fmla="*/ 0 w 37202"/>
              <a:gd name="connsiteY0" fmla="*/ 874 h 329479"/>
              <a:gd name="connsiteX1" fmla="*/ 33251 w 37202"/>
              <a:gd name="connsiteY1" fmla="*/ 320083 h 329479"/>
              <a:gd name="connsiteX2" fmla="*/ 33251 w 37202"/>
              <a:gd name="connsiteY2" fmla="*/ 226981 h 329479"/>
              <a:gd name="connsiteX3" fmla="*/ 0 w 37202"/>
              <a:gd name="connsiteY3" fmla="*/ 874 h 32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2" h="329479">
                <a:moveTo>
                  <a:pt x="0" y="874"/>
                </a:moveTo>
                <a:cubicBezTo>
                  <a:pt x="0" y="16391"/>
                  <a:pt x="27709" y="282399"/>
                  <a:pt x="33251" y="320083"/>
                </a:cubicBezTo>
                <a:cubicBezTo>
                  <a:pt x="38793" y="357767"/>
                  <a:pt x="38239" y="272978"/>
                  <a:pt x="33251" y="226981"/>
                </a:cubicBezTo>
                <a:cubicBezTo>
                  <a:pt x="28263" y="180984"/>
                  <a:pt x="0" y="-14643"/>
                  <a:pt x="0" y="8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E6436207-F54B-8A3E-EDC7-522BBF1376AD}"/>
              </a:ext>
            </a:extLst>
          </p:cNvPr>
          <p:cNvSpPr/>
          <p:nvPr/>
        </p:nvSpPr>
        <p:spPr>
          <a:xfrm>
            <a:off x="6998628" y="7814832"/>
            <a:ext cx="34160" cy="855658"/>
          </a:xfrm>
          <a:custGeom>
            <a:avLst/>
            <a:gdLst>
              <a:gd name="connsiteX0" fmla="*/ 688 w 34160"/>
              <a:gd name="connsiteY0" fmla="*/ 2457 h 855658"/>
              <a:gd name="connsiteX1" fmla="*/ 33939 w 34160"/>
              <a:gd name="connsiteY1" fmla="*/ 830404 h 855658"/>
              <a:gd name="connsiteX2" fmla="*/ 13989 w 34160"/>
              <a:gd name="connsiteY2" fmla="*/ 584348 h 855658"/>
              <a:gd name="connsiteX3" fmla="*/ 688 w 34160"/>
              <a:gd name="connsiteY3" fmla="*/ 2457 h 85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0" h="855658">
                <a:moveTo>
                  <a:pt x="688" y="2457"/>
                </a:moveTo>
                <a:cubicBezTo>
                  <a:pt x="4013" y="43466"/>
                  <a:pt x="31722" y="733422"/>
                  <a:pt x="33939" y="830404"/>
                </a:cubicBezTo>
                <a:cubicBezTo>
                  <a:pt x="36156" y="927386"/>
                  <a:pt x="21193" y="723447"/>
                  <a:pt x="13989" y="584348"/>
                </a:cubicBezTo>
                <a:cubicBezTo>
                  <a:pt x="6785" y="445249"/>
                  <a:pt x="-2637" y="-38552"/>
                  <a:pt x="688" y="2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FBB1BCD8-0226-6574-BAAF-101FD8E3B04A}"/>
              </a:ext>
            </a:extLst>
          </p:cNvPr>
          <p:cNvSpPr/>
          <p:nvPr/>
        </p:nvSpPr>
        <p:spPr>
          <a:xfrm>
            <a:off x="6916170" y="8357774"/>
            <a:ext cx="14981" cy="756096"/>
          </a:xfrm>
          <a:custGeom>
            <a:avLst/>
            <a:gdLst>
              <a:gd name="connsiteX0" fmla="*/ 13319 w 14981"/>
              <a:gd name="connsiteY0" fmla="*/ 1505 h 756096"/>
              <a:gd name="connsiteX1" fmla="*/ 13319 w 14981"/>
              <a:gd name="connsiteY1" fmla="*/ 729699 h 756096"/>
              <a:gd name="connsiteX2" fmla="*/ 19 w 14981"/>
              <a:gd name="connsiteY2" fmla="*/ 543494 h 756096"/>
              <a:gd name="connsiteX3" fmla="*/ 13319 w 14981"/>
              <a:gd name="connsiteY3" fmla="*/ 1505 h 7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1" h="756096">
                <a:moveTo>
                  <a:pt x="13319" y="1505"/>
                </a:moveTo>
                <a:cubicBezTo>
                  <a:pt x="15536" y="32539"/>
                  <a:pt x="15536" y="639368"/>
                  <a:pt x="13319" y="729699"/>
                </a:cubicBezTo>
                <a:cubicBezTo>
                  <a:pt x="11102" y="820030"/>
                  <a:pt x="573" y="658764"/>
                  <a:pt x="19" y="543494"/>
                </a:cubicBezTo>
                <a:cubicBezTo>
                  <a:pt x="-535" y="428224"/>
                  <a:pt x="11102" y="-29529"/>
                  <a:pt x="13319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C2C89893-DCC7-AB87-7B2C-0CF0F3B0385B}"/>
              </a:ext>
            </a:extLst>
          </p:cNvPr>
          <p:cNvSpPr/>
          <p:nvPr/>
        </p:nvSpPr>
        <p:spPr>
          <a:xfrm>
            <a:off x="6646503" y="8262102"/>
            <a:ext cx="267276" cy="918683"/>
          </a:xfrm>
          <a:custGeom>
            <a:avLst/>
            <a:gdLst>
              <a:gd name="connsiteX0" fmla="*/ 266361 w 267276"/>
              <a:gd name="connsiteY0" fmla="*/ 4074 h 918683"/>
              <a:gd name="connsiteX1" fmla="*/ 7004 w 267276"/>
              <a:gd name="connsiteY1" fmla="*/ 898523 h 918683"/>
              <a:gd name="connsiteX2" fmla="*/ 90131 w 267276"/>
              <a:gd name="connsiteY2" fmla="*/ 579315 h 918683"/>
              <a:gd name="connsiteX3" fmla="*/ 266361 w 267276"/>
              <a:gd name="connsiteY3" fmla="*/ 4074 h 91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76" h="918683">
                <a:moveTo>
                  <a:pt x="266361" y="4074"/>
                </a:moveTo>
                <a:cubicBezTo>
                  <a:pt x="252506" y="57275"/>
                  <a:pt x="36376" y="802650"/>
                  <a:pt x="7004" y="898523"/>
                </a:cubicBezTo>
                <a:cubicBezTo>
                  <a:pt x="-22368" y="994397"/>
                  <a:pt x="47459" y="725065"/>
                  <a:pt x="90131" y="579315"/>
                </a:cubicBezTo>
                <a:cubicBezTo>
                  <a:pt x="132803" y="433565"/>
                  <a:pt x="280216" y="-49127"/>
                  <a:pt x="266361" y="4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2079DBC0-D1D6-C731-E6B7-98A988D6BCC2}"/>
              </a:ext>
            </a:extLst>
          </p:cNvPr>
          <p:cNvSpPr/>
          <p:nvPr/>
        </p:nvSpPr>
        <p:spPr>
          <a:xfrm>
            <a:off x="7511366" y="8301312"/>
            <a:ext cx="634172" cy="1437926"/>
          </a:xfrm>
          <a:custGeom>
            <a:avLst/>
            <a:gdLst>
              <a:gd name="connsiteX0" fmla="*/ 591881 w 634172"/>
              <a:gd name="connsiteY0" fmla="*/ 4765 h 1437926"/>
              <a:gd name="connsiteX1" fmla="*/ 475502 w 634172"/>
              <a:gd name="connsiteY1" fmla="*/ 570031 h 1437926"/>
              <a:gd name="connsiteX2" fmla="*/ 472177 w 634172"/>
              <a:gd name="connsiteY2" fmla="*/ 493553 h 1437926"/>
              <a:gd name="connsiteX3" fmla="*/ 14 w 634172"/>
              <a:gd name="connsiteY3" fmla="*/ 1437879 h 1437926"/>
              <a:gd name="connsiteX4" fmla="*/ 455552 w 634172"/>
              <a:gd name="connsiteY4" fmla="*/ 450327 h 1437926"/>
              <a:gd name="connsiteX5" fmla="*/ 325873 w 634172"/>
              <a:gd name="connsiteY5" fmla="*/ 769536 h 1437926"/>
              <a:gd name="connsiteX6" fmla="*/ 628457 w 634172"/>
              <a:gd name="connsiteY6" fmla="*/ 141094 h 1437926"/>
              <a:gd name="connsiteX7" fmla="*/ 528704 w 634172"/>
              <a:gd name="connsiteY7" fmla="*/ 290723 h 1437926"/>
              <a:gd name="connsiteX8" fmla="*/ 591881 w 634172"/>
              <a:gd name="connsiteY8" fmla="*/ 4765 h 143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172" h="1437926">
                <a:moveTo>
                  <a:pt x="591881" y="4765"/>
                </a:moveTo>
                <a:cubicBezTo>
                  <a:pt x="583014" y="51316"/>
                  <a:pt x="495453" y="488566"/>
                  <a:pt x="475502" y="570031"/>
                </a:cubicBezTo>
                <a:cubicBezTo>
                  <a:pt x="455551" y="651496"/>
                  <a:pt x="551425" y="348912"/>
                  <a:pt x="472177" y="493553"/>
                </a:cubicBezTo>
                <a:cubicBezTo>
                  <a:pt x="392929" y="638194"/>
                  <a:pt x="2785" y="1445083"/>
                  <a:pt x="14" y="1437879"/>
                </a:cubicBezTo>
                <a:cubicBezTo>
                  <a:pt x="-2757" y="1430675"/>
                  <a:pt x="401242" y="561717"/>
                  <a:pt x="455552" y="450327"/>
                </a:cubicBezTo>
                <a:cubicBezTo>
                  <a:pt x="509862" y="338937"/>
                  <a:pt x="297056" y="821075"/>
                  <a:pt x="325873" y="769536"/>
                </a:cubicBezTo>
                <a:cubicBezTo>
                  <a:pt x="354690" y="717997"/>
                  <a:pt x="594652" y="220896"/>
                  <a:pt x="628457" y="141094"/>
                </a:cubicBezTo>
                <a:cubicBezTo>
                  <a:pt x="662262" y="61292"/>
                  <a:pt x="535354" y="313999"/>
                  <a:pt x="528704" y="290723"/>
                </a:cubicBezTo>
                <a:cubicBezTo>
                  <a:pt x="522054" y="267447"/>
                  <a:pt x="600748" y="-41786"/>
                  <a:pt x="591881" y="47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0113FCBB-B34C-E3F7-3369-8AD46F885C8F}"/>
              </a:ext>
            </a:extLst>
          </p:cNvPr>
          <p:cNvSpPr/>
          <p:nvPr/>
        </p:nvSpPr>
        <p:spPr>
          <a:xfrm>
            <a:off x="6770817" y="8882466"/>
            <a:ext cx="99235" cy="1126893"/>
          </a:xfrm>
          <a:custGeom>
            <a:avLst/>
            <a:gdLst>
              <a:gd name="connsiteX0" fmla="*/ 98821 w 99235"/>
              <a:gd name="connsiteY0" fmla="*/ 2177 h 1126893"/>
              <a:gd name="connsiteX1" fmla="*/ 2393 w 99235"/>
              <a:gd name="connsiteY1" fmla="*/ 1086157 h 1126893"/>
              <a:gd name="connsiteX2" fmla="*/ 35644 w 99235"/>
              <a:gd name="connsiteY2" fmla="*/ 813499 h 1126893"/>
              <a:gd name="connsiteX3" fmla="*/ 98821 w 99235"/>
              <a:gd name="connsiteY3" fmla="*/ 2177 h 112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35" h="1126893">
                <a:moveTo>
                  <a:pt x="98821" y="2177"/>
                </a:moveTo>
                <a:cubicBezTo>
                  <a:pt x="93279" y="47620"/>
                  <a:pt x="12922" y="950937"/>
                  <a:pt x="2393" y="1086157"/>
                </a:cubicBezTo>
                <a:cubicBezTo>
                  <a:pt x="-8136" y="1221377"/>
                  <a:pt x="18464" y="991391"/>
                  <a:pt x="35644" y="813499"/>
                </a:cubicBezTo>
                <a:cubicBezTo>
                  <a:pt x="52824" y="635607"/>
                  <a:pt x="104363" y="-43266"/>
                  <a:pt x="98821" y="2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FF0B1777-3747-858B-5314-6EACDDBD0C22}"/>
              </a:ext>
            </a:extLst>
          </p:cNvPr>
          <p:cNvSpPr/>
          <p:nvPr/>
        </p:nvSpPr>
        <p:spPr>
          <a:xfrm>
            <a:off x="7360598" y="9677819"/>
            <a:ext cx="147148" cy="623069"/>
          </a:xfrm>
          <a:custGeom>
            <a:avLst/>
            <a:gdLst>
              <a:gd name="connsiteX0" fmla="*/ 117531 w 147148"/>
              <a:gd name="connsiteY0" fmla="*/ 4846 h 623069"/>
              <a:gd name="connsiteX1" fmla="*/ 74305 w 147148"/>
              <a:gd name="connsiteY1" fmla="*/ 413832 h 623069"/>
              <a:gd name="connsiteX2" fmla="*/ 67655 w 147148"/>
              <a:gd name="connsiteY2" fmla="*/ 367281 h 623069"/>
              <a:gd name="connsiteX3" fmla="*/ 1153 w 147148"/>
              <a:gd name="connsiteY3" fmla="*/ 619988 h 623069"/>
              <a:gd name="connsiteX4" fmla="*/ 34404 w 147148"/>
              <a:gd name="connsiteY4" fmla="*/ 483659 h 623069"/>
              <a:gd name="connsiteX5" fmla="*/ 144132 w 147148"/>
              <a:gd name="connsiteY5" fmla="*/ 137849 h 623069"/>
              <a:gd name="connsiteX6" fmla="*/ 117531 w 147148"/>
              <a:gd name="connsiteY6" fmla="*/ 184401 h 623069"/>
              <a:gd name="connsiteX7" fmla="*/ 117531 w 147148"/>
              <a:gd name="connsiteY7" fmla="*/ 4846 h 62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148" h="623069">
                <a:moveTo>
                  <a:pt x="117531" y="4846"/>
                </a:moveTo>
                <a:cubicBezTo>
                  <a:pt x="110327" y="43084"/>
                  <a:pt x="82618" y="353426"/>
                  <a:pt x="74305" y="413832"/>
                </a:cubicBezTo>
                <a:cubicBezTo>
                  <a:pt x="65992" y="474238"/>
                  <a:pt x="79847" y="332922"/>
                  <a:pt x="67655" y="367281"/>
                </a:cubicBezTo>
                <a:cubicBezTo>
                  <a:pt x="55463" y="401640"/>
                  <a:pt x="6695" y="600592"/>
                  <a:pt x="1153" y="619988"/>
                </a:cubicBezTo>
                <a:cubicBezTo>
                  <a:pt x="-4389" y="639384"/>
                  <a:pt x="10574" y="564015"/>
                  <a:pt x="34404" y="483659"/>
                </a:cubicBezTo>
                <a:cubicBezTo>
                  <a:pt x="58234" y="403303"/>
                  <a:pt x="130278" y="187725"/>
                  <a:pt x="144132" y="137849"/>
                </a:cubicBezTo>
                <a:cubicBezTo>
                  <a:pt x="157986" y="87973"/>
                  <a:pt x="119748" y="202135"/>
                  <a:pt x="117531" y="184401"/>
                </a:cubicBezTo>
                <a:cubicBezTo>
                  <a:pt x="115314" y="166667"/>
                  <a:pt x="124735" y="-33392"/>
                  <a:pt x="117531" y="48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B04990AD-B4B6-E330-0BE2-F96332C049AA}"/>
              </a:ext>
            </a:extLst>
          </p:cNvPr>
          <p:cNvSpPr/>
          <p:nvPr/>
        </p:nvSpPr>
        <p:spPr>
          <a:xfrm>
            <a:off x="6975836" y="9726253"/>
            <a:ext cx="420167" cy="561733"/>
          </a:xfrm>
          <a:custGeom>
            <a:avLst/>
            <a:gdLst>
              <a:gd name="connsiteX0" fmla="*/ 63381 w 420167"/>
              <a:gd name="connsiteY0" fmla="*/ 62815 h 561733"/>
              <a:gd name="connsiteX1" fmla="*/ 33456 w 420167"/>
              <a:gd name="connsiteY1" fmla="*/ 249020 h 561733"/>
              <a:gd name="connsiteX2" fmla="*/ 106608 w 420167"/>
              <a:gd name="connsiteY2" fmla="*/ 268970 h 561733"/>
              <a:gd name="connsiteX3" fmla="*/ 193060 w 420167"/>
              <a:gd name="connsiteY3" fmla="*/ 298896 h 561733"/>
              <a:gd name="connsiteX4" fmla="*/ 219661 w 420167"/>
              <a:gd name="connsiteY4" fmla="*/ 232394 h 561733"/>
              <a:gd name="connsiteX5" fmla="*/ 222986 w 420167"/>
              <a:gd name="connsiteY5" fmla="*/ 348772 h 561733"/>
              <a:gd name="connsiteX6" fmla="*/ 415841 w 420167"/>
              <a:gd name="connsiteY6" fmla="*/ 342122 h 561733"/>
              <a:gd name="connsiteX7" fmla="*/ 352664 w 420167"/>
              <a:gd name="connsiteY7" fmla="*/ 415274 h 561733"/>
              <a:gd name="connsiteX8" fmla="*/ 299463 w 420167"/>
              <a:gd name="connsiteY8" fmla="*/ 561578 h 561733"/>
              <a:gd name="connsiteX9" fmla="*/ 319413 w 420167"/>
              <a:gd name="connsiteY9" fmla="*/ 441875 h 561733"/>
              <a:gd name="connsiteX10" fmla="*/ 236286 w 420167"/>
              <a:gd name="connsiteY10" fmla="*/ 365398 h 561733"/>
              <a:gd name="connsiteX11" fmla="*/ 362640 w 420167"/>
              <a:gd name="connsiteY11" fmla="*/ 391999 h 561733"/>
              <a:gd name="connsiteX12" fmla="*/ 256237 w 420167"/>
              <a:gd name="connsiteY12" fmla="*/ 342122 h 561733"/>
              <a:gd name="connsiteX13" fmla="*/ 89982 w 420167"/>
              <a:gd name="connsiteY13" fmla="*/ 325497 h 561733"/>
              <a:gd name="connsiteX14" fmla="*/ 126558 w 420167"/>
              <a:gd name="connsiteY14" fmla="*/ 292246 h 561733"/>
              <a:gd name="connsiteX15" fmla="*/ 205 w 420167"/>
              <a:gd name="connsiteY15" fmla="*/ 262320 h 561733"/>
              <a:gd name="connsiteX16" fmla="*/ 96632 w 420167"/>
              <a:gd name="connsiteY16" fmla="*/ 12938 h 561733"/>
              <a:gd name="connsiteX17" fmla="*/ 63381 w 420167"/>
              <a:gd name="connsiteY17" fmla="*/ 62815 h 56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0167" h="561733">
                <a:moveTo>
                  <a:pt x="63381" y="62815"/>
                </a:moveTo>
                <a:cubicBezTo>
                  <a:pt x="52852" y="102162"/>
                  <a:pt x="26252" y="214661"/>
                  <a:pt x="33456" y="249020"/>
                </a:cubicBezTo>
                <a:cubicBezTo>
                  <a:pt x="40660" y="283379"/>
                  <a:pt x="80007" y="260657"/>
                  <a:pt x="106608" y="268970"/>
                </a:cubicBezTo>
                <a:cubicBezTo>
                  <a:pt x="133209" y="277283"/>
                  <a:pt x="174218" y="304992"/>
                  <a:pt x="193060" y="298896"/>
                </a:cubicBezTo>
                <a:cubicBezTo>
                  <a:pt x="211902" y="292800"/>
                  <a:pt x="214673" y="224081"/>
                  <a:pt x="219661" y="232394"/>
                </a:cubicBezTo>
                <a:cubicBezTo>
                  <a:pt x="224649" y="240707"/>
                  <a:pt x="190289" y="330484"/>
                  <a:pt x="222986" y="348772"/>
                </a:cubicBezTo>
                <a:cubicBezTo>
                  <a:pt x="255683" y="367060"/>
                  <a:pt x="394228" y="331038"/>
                  <a:pt x="415841" y="342122"/>
                </a:cubicBezTo>
                <a:cubicBezTo>
                  <a:pt x="437454" y="353206"/>
                  <a:pt x="372060" y="378698"/>
                  <a:pt x="352664" y="415274"/>
                </a:cubicBezTo>
                <a:cubicBezTo>
                  <a:pt x="333268" y="451850"/>
                  <a:pt x="305005" y="557145"/>
                  <a:pt x="299463" y="561578"/>
                </a:cubicBezTo>
                <a:cubicBezTo>
                  <a:pt x="293921" y="566011"/>
                  <a:pt x="329942" y="474572"/>
                  <a:pt x="319413" y="441875"/>
                </a:cubicBezTo>
                <a:cubicBezTo>
                  <a:pt x="308884" y="409178"/>
                  <a:pt x="229081" y="373711"/>
                  <a:pt x="236286" y="365398"/>
                </a:cubicBezTo>
                <a:cubicBezTo>
                  <a:pt x="243491" y="357085"/>
                  <a:pt x="359315" y="395878"/>
                  <a:pt x="362640" y="391999"/>
                </a:cubicBezTo>
                <a:cubicBezTo>
                  <a:pt x="365965" y="388120"/>
                  <a:pt x="301680" y="353206"/>
                  <a:pt x="256237" y="342122"/>
                </a:cubicBezTo>
                <a:cubicBezTo>
                  <a:pt x="210794" y="331038"/>
                  <a:pt x="111595" y="333810"/>
                  <a:pt x="89982" y="325497"/>
                </a:cubicBezTo>
                <a:cubicBezTo>
                  <a:pt x="68369" y="317184"/>
                  <a:pt x="141521" y="302775"/>
                  <a:pt x="126558" y="292246"/>
                </a:cubicBezTo>
                <a:cubicBezTo>
                  <a:pt x="111595" y="281717"/>
                  <a:pt x="5193" y="308871"/>
                  <a:pt x="205" y="262320"/>
                </a:cubicBezTo>
                <a:cubicBezTo>
                  <a:pt x="-4783" y="215769"/>
                  <a:pt x="82778" y="48960"/>
                  <a:pt x="96632" y="12938"/>
                </a:cubicBezTo>
                <a:cubicBezTo>
                  <a:pt x="110486" y="-23084"/>
                  <a:pt x="73910" y="23468"/>
                  <a:pt x="63381" y="628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602AEA37-5AB1-ECF2-5E53-C40AAF275486}"/>
              </a:ext>
            </a:extLst>
          </p:cNvPr>
          <p:cNvSpPr/>
          <p:nvPr/>
        </p:nvSpPr>
        <p:spPr>
          <a:xfrm>
            <a:off x="3047997" y="5708954"/>
            <a:ext cx="285633" cy="1060524"/>
          </a:xfrm>
          <a:custGeom>
            <a:avLst/>
            <a:gdLst>
              <a:gd name="connsiteX0" fmla="*/ 3 w 285633"/>
              <a:gd name="connsiteY0" fmla="*/ 184 h 1060524"/>
              <a:gd name="connsiteX1" fmla="*/ 257911 w 285633"/>
              <a:gd name="connsiteY1" fmla="*/ 979061 h 1060524"/>
              <a:gd name="connsiteX2" fmla="*/ 252049 w 285633"/>
              <a:gd name="connsiteY2" fmla="*/ 897000 h 1060524"/>
              <a:gd name="connsiteX3" fmla="*/ 3 w 285633"/>
              <a:gd name="connsiteY3" fmla="*/ 184 h 106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33" h="1060524">
                <a:moveTo>
                  <a:pt x="3" y="184"/>
                </a:moveTo>
                <a:cubicBezTo>
                  <a:pt x="980" y="13861"/>
                  <a:pt x="215903" y="829592"/>
                  <a:pt x="257911" y="979061"/>
                </a:cubicBezTo>
                <a:cubicBezTo>
                  <a:pt x="299919" y="1128530"/>
                  <a:pt x="291126" y="1055262"/>
                  <a:pt x="252049" y="897000"/>
                </a:cubicBezTo>
                <a:cubicBezTo>
                  <a:pt x="212972" y="738738"/>
                  <a:pt x="-974" y="-13493"/>
                  <a:pt x="3" y="1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3BA2386C-181F-5153-4FEB-6FADAE4AD1C5}"/>
              </a:ext>
            </a:extLst>
          </p:cNvPr>
          <p:cNvSpPr/>
          <p:nvPr/>
        </p:nvSpPr>
        <p:spPr>
          <a:xfrm>
            <a:off x="3246590" y="5107564"/>
            <a:ext cx="120045" cy="1045125"/>
          </a:xfrm>
          <a:custGeom>
            <a:avLst/>
            <a:gdLst>
              <a:gd name="connsiteX0" fmla="*/ 702 w 120045"/>
              <a:gd name="connsiteY0" fmla="*/ 3698 h 1045125"/>
              <a:gd name="connsiteX1" fmla="*/ 117933 w 120045"/>
              <a:gd name="connsiteY1" fmla="*/ 1017744 h 1045125"/>
              <a:gd name="connsiteX2" fmla="*/ 71041 w 120045"/>
              <a:gd name="connsiteY2" fmla="*/ 689498 h 1045125"/>
              <a:gd name="connsiteX3" fmla="*/ 702 w 120045"/>
              <a:gd name="connsiteY3" fmla="*/ 3698 h 104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45" h="1045125">
                <a:moveTo>
                  <a:pt x="702" y="3698"/>
                </a:moveTo>
                <a:cubicBezTo>
                  <a:pt x="8517" y="58406"/>
                  <a:pt x="106210" y="903444"/>
                  <a:pt x="117933" y="1017744"/>
                </a:cubicBezTo>
                <a:cubicBezTo>
                  <a:pt x="129656" y="1132044"/>
                  <a:pt x="89602" y="862413"/>
                  <a:pt x="71041" y="689498"/>
                </a:cubicBezTo>
                <a:cubicBezTo>
                  <a:pt x="52480" y="516583"/>
                  <a:pt x="-7113" y="-51010"/>
                  <a:pt x="702" y="3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1915FFC5-32DB-FD0E-38D5-03370F5FAC65}"/>
              </a:ext>
            </a:extLst>
          </p:cNvPr>
          <p:cNvSpPr/>
          <p:nvPr/>
        </p:nvSpPr>
        <p:spPr>
          <a:xfrm>
            <a:off x="3134819" y="6299744"/>
            <a:ext cx="131878" cy="514469"/>
          </a:xfrm>
          <a:custGeom>
            <a:avLst/>
            <a:gdLst>
              <a:gd name="connsiteX0" fmla="*/ 1104 w 131878"/>
              <a:gd name="connsiteY0" fmla="*/ 1410 h 514469"/>
              <a:gd name="connsiteX1" fmla="*/ 130058 w 131878"/>
              <a:gd name="connsiteY1" fmla="*/ 499641 h 514469"/>
              <a:gd name="connsiteX2" fmla="*/ 71443 w 131878"/>
              <a:gd name="connsiteY2" fmla="*/ 353102 h 514469"/>
              <a:gd name="connsiteX3" fmla="*/ 1104 w 131878"/>
              <a:gd name="connsiteY3" fmla="*/ 1410 h 51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8" h="514469">
                <a:moveTo>
                  <a:pt x="1104" y="1410"/>
                </a:moveTo>
                <a:cubicBezTo>
                  <a:pt x="10873" y="25833"/>
                  <a:pt x="118335" y="441026"/>
                  <a:pt x="130058" y="499641"/>
                </a:cubicBezTo>
                <a:cubicBezTo>
                  <a:pt x="141781" y="558256"/>
                  <a:pt x="93912" y="429302"/>
                  <a:pt x="71443" y="353102"/>
                </a:cubicBezTo>
                <a:cubicBezTo>
                  <a:pt x="48974" y="276902"/>
                  <a:pt x="-8665" y="-23013"/>
                  <a:pt x="1104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0420E66B-A776-D713-FE49-6CB275807286}"/>
              </a:ext>
            </a:extLst>
          </p:cNvPr>
          <p:cNvSpPr/>
          <p:nvPr/>
        </p:nvSpPr>
        <p:spPr>
          <a:xfrm>
            <a:off x="4572000" y="4741602"/>
            <a:ext cx="32615" cy="463554"/>
          </a:xfrm>
          <a:custGeom>
            <a:avLst/>
            <a:gdLst>
              <a:gd name="connsiteX0" fmla="*/ 0 w 32615"/>
              <a:gd name="connsiteY0" fmla="*/ 383 h 463554"/>
              <a:gd name="connsiteX1" fmla="*/ 29308 w 32615"/>
              <a:gd name="connsiteY1" fmla="*/ 439998 h 463554"/>
              <a:gd name="connsiteX2" fmla="*/ 29308 w 32615"/>
              <a:gd name="connsiteY2" fmla="*/ 363798 h 463554"/>
              <a:gd name="connsiteX3" fmla="*/ 0 w 32615"/>
              <a:gd name="connsiteY3" fmla="*/ 383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5" h="463554">
                <a:moveTo>
                  <a:pt x="0" y="383"/>
                </a:moveTo>
                <a:cubicBezTo>
                  <a:pt x="0" y="13083"/>
                  <a:pt x="24423" y="379429"/>
                  <a:pt x="29308" y="439998"/>
                </a:cubicBezTo>
                <a:cubicBezTo>
                  <a:pt x="34193" y="500567"/>
                  <a:pt x="33216" y="433159"/>
                  <a:pt x="29308" y="363798"/>
                </a:cubicBezTo>
                <a:cubicBezTo>
                  <a:pt x="25400" y="294437"/>
                  <a:pt x="0" y="-12317"/>
                  <a:pt x="0" y="3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3B6644E5-BD70-AB24-2004-4226B4698135}"/>
              </a:ext>
            </a:extLst>
          </p:cNvPr>
          <p:cNvSpPr/>
          <p:nvPr/>
        </p:nvSpPr>
        <p:spPr>
          <a:xfrm>
            <a:off x="4472267" y="5014427"/>
            <a:ext cx="82297" cy="929463"/>
          </a:xfrm>
          <a:custGeom>
            <a:avLst/>
            <a:gdLst>
              <a:gd name="connsiteX0" fmla="*/ 87 w 82297"/>
              <a:gd name="connsiteY0" fmla="*/ 3050 h 929463"/>
              <a:gd name="connsiteX1" fmla="*/ 52841 w 82297"/>
              <a:gd name="connsiteY1" fmla="*/ 929173 h 929463"/>
              <a:gd name="connsiteX2" fmla="*/ 82148 w 82297"/>
              <a:gd name="connsiteY2" fmla="*/ 108558 h 929463"/>
              <a:gd name="connsiteX3" fmla="*/ 41118 w 82297"/>
              <a:gd name="connsiteY3" fmla="*/ 612650 h 929463"/>
              <a:gd name="connsiteX4" fmla="*/ 87 w 82297"/>
              <a:gd name="connsiteY4" fmla="*/ 3050 h 92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7" h="929463">
                <a:moveTo>
                  <a:pt x="87" y="3050"/>
                </a:moveTo>
                <a:cubicBezTo>
                  <a:pt x="2041" y="55804"/>
                  <a:pt x="39164" y="911588"/>
                  <a:pt x="52841" y="929173"/>
                </a:cubicBezTo>
                <a:cubicBezTo>
                  <a:pt x="66518" y="946758"/>
                  <a:pt x="84102" y="161312"/>
                  <a:pt x="82148" y="108558"/>
                </a:cubicBezTo>
                <a:cubicBezTo>
                  <a:pt x="80194" y="55804"/>
                  <a:pt x="52841" y="626327"/>
                  <a:pt x="41118" y="612650"/>
                </a:cubicBezTo>
                <a:cubicBezTo>
                  <a:pt x="29395" y="598973"/>
                  <a:pt x="-1867" y="-49704"/>
                  <a:pt x="87" y="30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06A32C45-72E6-A9F8-69ED-8FC453CAE007}"/>
              </a:ext>
            </a:extLst>
          </p:cNvPr>
          <p:cNvSpPr/>
          <p:nvPr/>
        </p:nvSpPr>
        <p:spPr>
          <a:xfrm>
            <a:off x="4841631" y="3868786"/>
            <a:ext cx="509578" cy="310491"/>
          </a:xfrm>
          <a:custGeom>
            <a:avLst/>
            <a:gdLst>
              <a:gd name="connsiteX0" fmla="*/ 0 w 509578"/>
              <a:gd name="connsiteY0" fmla="*/ 310491 h 310491"/>
              <a:gd name="connsiteX1" fmla="*/ 492369 w 509578"/>
              <a:gd name="connsiteY1" fmla="*/ 11552 h 310491"/>
              <a:gd name="connsiteX2" fmla="*/ 357554 w 509578"/>
              <a:gd name="connsiteY2" fmla="*/ 87752 h 310491"/>
              <a:gd name="connsiteX3" fmla="*/ 0 w 509578"/>
              <a:gd name="connsiteY3" fmla="*/ 310491 h 3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578" h="310491">
                <a:moveTo>
                  <a:pt x="0" y="310491"/>
                </a:moveTo>
                <a:cubicBezTo>
                  <a:pt x="22469" y="297791"/>
                  <a:pt x="432777" y="48675"/>
                  <a:pt x="492369" y="11552"/>
                </a:cubicBezTo>
                <a:cubicBezTo>
                  <a:pt x="551961" y="-25571"/>
                  <a:pt x="444500" y="34021"/>
                  <a:pt x="357554" y="87752"/>
                </a:cubicBezTo>
                <a:lnTo>
                  <a:pt x="0" y="31049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4E92678D-454E-78D5-E016-06EC227B1C98}"/>
              </a:ext>
            </a:extLst>
          </p:cNvPr>
          <p:cNvSpPr/>
          <p:nvPr/>
        </p:nvSpPr>
        <p:spPr>
          <a:xfrm>
            <a:off x="4299054" y="3865384"/>
            <a:ext cx="302987" cy="935800"/>
          </a:xfrm>
          <a:custGeom>
            <a:avLst/>
            <a:gdLst>
              <a:gd name="connsiteX0" fmla="*/ 302254 w 302987"/>
              <a:gd name="connsiteY0" fmla="*/ 3231 h 935800"/>
              <a:gd name="connsiteX1" fmla="*/ 9177 w 302987"/>
              <a:gd name="connsiteY1" fmla="*/ 911770 h 935800"/>
              <a:gd name="connsiteX2" fmla="*/ 91238 w 302987"/>
              <a:gd name="connsiteY2" fmla="*/ 618693 h 935800"/>
              <a:gd name="connsiteX3" fmla="*/ 302254 w 302987"/>
              <a:gd name="connsiteY3" fmla="*/ 3231 h 9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987" h="935800">
                <a:moveTo>
                  <a:pt x="302254" y="3231"/>
                </a:moveTo>
                <a:cubicBezTo>
                  <a:pt x="288577" y="52077"/>
                  <a:pt x="44346" y="809193"/>
                  <a:pt x="9177" y="911770"/>
                </a:cubicBezTo>
                <a:cubicBezTo>
                  <a:pt x="-25992" y="1014347"/>
                  <a:pt x="48254" y="764254"/>
                  <a:pt x="91238" y="618693"/>
                </a:cubicBezTo>
                <a:cubicBezTo>
                  <a:pt x="134222" y="473132"/>
                  <a:pt x="315931" y="-45615"/>
                  <a:pt x="302254" y="32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BC436EA4-36C5-0FB8-5597-916A619EEE41}"/>
              </a:ext>
            </a:extLst>
          </p:cNvPr>
          <p:cNvSpPr/>
          <p:nvPr/>
        </p:nvSpPr>
        <p:spPr>
          <a:xfrm>
            <a:off x="3021622" y="4598963"/>
            <a:ext cx="190702" cy="841662"/>
          </a:xfrm>
          <a:custGeom>
            <a:avLst/>
            <a:gdLst>
              <a:gd name="connsiteX0" fmla="*/ 190501 w 190702"/>
              <a:gd name="connsiteY0" fmla="*/ 2345 h 841662"/>
              <a:gd name="connsiteX1" fmla="*/ 8793 w 190702"/>
              <a:gd name="connsiteY1" fmla="*/ 817099 h 841662"/>
              <a:gd name="connsiteX2" fmla="*/ 43963 w 190702"/>
              <a:gd name="connsiteY2" fmla="*/ 576775 h 841662"/>
              <a:gd name="connsiteX3" fmla="*/ 190501 w 190702"/>
              <a:gd name="connsiteY3" fmla="*/ 2345 h 84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02" h="841662">
                <a:moveTo>
                  <a:pt x="190501" y="2345"/>
                </a:moveTo>
                <a:cubicBezTo>
                  <a:pt x="184639" y="42399"/>
                  <a:pt x="33216" y="721361"/>
                  <a:pt x="8793" y="817099"/>
                </a:cubicBezTo>
                <a:cubicBezTo>
                  <a:pt x="-15630" y="912837"/>
                  <a:pt x="15632" y="706706"/>
                  <a:pt x="43963" y="576775"/>
                </a:cubicBezTo>
                <a:cubicBezTo>
                  <a:pt x="72294" y="446844"/>
                  <a:pt x="196363" y="-37709"/>
                  <a:pt x="190501" y="23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7B047E1B-BD17-6AEF-470F-CA9ED1F68F43}"/>
              </a:ext>
            </a:extLst>
          </p:cNvPr>
          <p:cNvSpPr/>
          <p:nvPr/>
        </p:nvSpPr>
        <p:spPr>
          <a:xfrm>
            <a:off x="2437923" y="4483825"/>
            <a:ext cx="656975" cy="639181"/>
          </a:xfrm>
          <a:custGeom>
            <a:avLst/>
            <a:gdLst>
              <a:gd name="connsiteX0" fmla="*/ 656969 w 656975"/>
              <a:gd name="connsiteY0" fmla="*/ 252 h 639181"/>
              <a:gd name="connsiteX1" fmla="*/ 135292 w 656975"/>
              <a:gd name="connsiteY1" fmla="*/ 422283 h 639181"/>
              <a:gd name="connsiteX2" fmla="*/ 477 w 656975"/>
              <a:gd name="connsiteY2" fmla="*/ 639160 h 639181"/>
              <a:gd name="connsiteX3" fmla="*/ 94262 w 656975"/>
              <a:gd name="connsiteY3" fmla="*/ 434006 h 639181"/>
              <a:gd name="connsiteX4" fmla="*/ 193908 w 656975"/>
              <a:gd name="connsiteY4" fmla="*/ 205406 h 639181"/>
              <a:gd name="connsiteX5" fmla="*/ 147015 w 656975"/>
              <a:gd name="connsiteY5" fmla="*/ 357806 h 639181"/>
              <a:gd name="connsiteX6" fmla="*/ 656969 w 656975"/>
              <a:gd name="connsiteY6" fmla="*/ 252 h 63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975" h="639181">
                <a:moveTo>
                  <a:pt x="656969" y="252"/>
                </a:moveTo>
                <a:cubicBezTo>
                  <a:pt x="655015" y="10998"/>
                  <a:pt x="244707" y="315798"/>
                  <a:pt x="135292" y="422283"/>
                </a:cubicBezTo>
                <a:cubicBezTo>
                  <a:pt x="25877" y="528768"/>
                  <a:pt x="7315" y="637206"/>
                  <a:pt x="477" y="639160"/>
                </a:cubicBezTo>
                <a:cubicBezTo>
                  <a:pt x="-6361" y="641114"/>
                  <a:pt x="62023" y="506298"/>
                  <a:pt x="94262" y="434006"/>
                </a:cubicBezTo>
                <a:cubicBezTo>
                  <a:pt x="126500" y="361714"/>
                  <a:pt x="185116" y="218106"/>
                  <a:pt x="193908" y="205406"/>
                </a:cubicBezTo>
                <a:cubicBezTo>
                  <a:pt x="202700" y="192706"/>
                  <a:pt x="74723" y="391021"/>
                  <a:pt x="147015" y="357806"/>
                </a:cubicBezTo>
                <a:cubicBezTo>
                  <a:pt x="219307" y="324591"/>
                  <a:pt x="658923" y="-10494"/>
                  <a:pt x="656969" y="2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63D16C40-019F-CBE2-B91A-5B1418997EB5}"/>
              </a:ext>
            </a:extLst>
          </p:cNvPr>
          <p:cNvSpPr/>
          <p:nvPr/>
        </p:nvSpPr>
        <p:spPr>
          <a:xfrm>
            <a:off x="4367186" y="5026726"/>
            <a:ext cx="205497" cy="1599572"/>
          </a:xfrm>
          <a:custGeom>
            <a:avLst/>
            <a:gdLst>
              <a:gd name="connsiteX0" fmla="*/ 64137 w 205497"/>
              <a:gd name="connsiteY0" fmla="*/ 8336 h 1599572"/>
              <a:gd name="connsiteX1" fmla="*/ 81722 w 205497"/>
              <a:gd name="connsiteY1" fmla="*/ 799643 h 1599572"/>
              <a:gd name="connsiteX2" fmla="*/ 75860 w 205497"/>
              <a:gd name="connsiteY2" fmla="*/ 629659 h 1599572"/>
              <a:gd name="connsiteX3" fmla="*/ 204814 w 205497"/>
              <a:gd name="connsiteY3" fmla="*/ 1596812 h 1599572"/>
              <a:gd name="connsiteX4" fmla="*/ 11383 w 205497"/>
              <a:gd name="connsiteY4" fmla="*/ 277966 h 1599572"/>
              <a:gd name="connsiteX5" fmla="*/ 28968 w 205497"/>
              <a:gd name="connsiteY5" fmla="*/ 377612 h 1599572"/>
              <a:gd name="connsiteX6" fmla="*/ 64137 w 205497"/>
              <a:gd name="connsiteY6" fmla="*/ 8336 h 159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497" h="1599572">
                <a:moveTo>
                  <a:pt x="64137" y="8336"/>
                </a:moveTo>
                <a:cubicBezTo>
                  <a:pt x="72929" y="78674"/>
                  <a:pt x="79768" y="696089"/>
                  <a:pt x="81722" y="799643"/>
                </a:cubicBezTo>
                <a:cubicBezTo>
                  <a:pt x="83676" y="903197"/>
                  <a:pt x="55345" y="496798"/>
                  <a:pt x="75860" y="629659"/>
                </a:cubicBezTo>
                <a:cubicBezTo>
                  <a:pt x="96375" y="762520"/>
                  <a:pt x="215560" y="1655428"/>
                  <a:pt x="204814" y="1596812"/>
                </a:cubicBezTo>
                <a:cubicBezTo>
                  <a:pt x="194068" y="1538197"/>
                  <a:pt x="40691" y="481166"/>
                  <a:pt x="11383" y="277966"/>
                </a:cubicBezTo>
                <a:cubicBezTo>
                  <a:pt x="-17925" y="74766"/>
                  <a:pt x="17245" y="420597"/>
                  <a:pt x="28968" y="377612"/>
                </a:cubicBezTo>
                <a:cubicBezTo>
                  <a:pt x="40691" y="334627"/>
                  <a:pt x="55345" y="-62002"/>
                  <a:pt x="64137" y="83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22EDEEF4-04D4-34E6-5EE8-39B714A4FF2C}"/>
              </a:ext>
            </a:extLst>
          </p:cNvPr>
          <p:cNvSpPr/>
          <p:nvPr/>
        </p:nvSpPr>
        <p:spPr>
          <a:xfrm>
            <a:off x="4471852" y="6532910"/>
            <a:ext cx="117116" cy="643885"/>
          </a:xfrm>
          <a:custGeom>
            <a:avLst/>
            <a:gdLst>
              <a:gd name="connsiteX0" fmla="*/ 502 w 117116"/>
              <a:gd name="connsiteY0" fmla="*/ 2705 h 643885"/>
              <a:gd name="connsiteX1" fmla="*/ 12225 w 117116"/>
              <a:gd name="connsiteY1" fmla="*/ 67182 h 643885"/>
              <a:gd name="connsiteX2" fmla="*/ 111871 w 117116"/>
              <a:gd name="connsiteY2" fmla="*/ 612305 h 643885"/>
              <a:gd name="connsiteX3" fmla="*/ 94286 w 117116"/>
              <a:gd name="connsiteY3" fmla="*/ 518521 h 643885"/>
              <a:gd name="connsiteX4" fmla="*/ 502 w 117116"/>
              <a:gd name="connsiteY4" fmla="*/ 2705 h 6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16" h="643885">
                <a:moveTo>
                  <a:pt x="502" y="2705"/>
                </a:moveTo>
                <a:cubicBezTo>
                  <a:pt x="-2917" y="-15857"/>
                  <a:pt x="12225" y="67182"/>
                  <a:pt x="12225" y="67182"/>
                </a:cubicBezTo>
                <a:lnTo>
                  <a:pt x="111871" y="612305"/>
                </a:lnTo>
                <a:cubicBezTo>
                  <a:pt x="125548" y="687528"/>
                  <a:pt x="109917" y="617190"/>
                  <a:pt x="94286" y="518521"/>
                </a:cubicBezTo>
                <a:cubicBezTo>
                  <a:pt x="78655" y="419852"/>
                  <a:pt x="48370" y="220071"/>
                  <a:pt x="502" y="2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7D36F202-74A2-836E-38E5-D13D33C2FC76}"/>
              </a:ext>
            </a:extLst>
          </p:cNvPr>
          <p:cNvSpPr/>
          <p:nvPr/>
        </p:nvSpPr>
        <p:spPr>
          <a:xfrm>
            <a:off x="3344626" y="4609801"/>
            <a:ext cx="366285" cy="934673"/>
          </a:xfrm>
          <a:custGeom>
            <a:avLst/>
            <a:gdLst>
              <a:gd name="connsiteX0" fmla="*/ 55066 w 366285"/>
              <a:gd name="connsiteY0" fmla="*/ 3230 h 934673"/>
              <a:gd name="connsiteX1" fmla="*/ 55066 w 366285"/>
              <a:gd name="connsiteY1" fmla="*/ 624553 h 934673"/>
              <a:gd name="connsiteX2" fmla="*/ 125405 w 366285"/>
              <a:gd name="connsiteY2" fmla="*/ 929353 h 934673"/>
              <a:gd name="connsiteX3" fmla="*/ 78512 w 366285"/>
              <a:gd name="connsiteY3" fmla="*/ 812122 h 934673"/>
              <a:gd name="connsiteX4" fmla="*/ 49205 w 366285"/>
              <a:gd name="connsiteY4" fmla="*/ 730061 h 934673"/>
              <a:gd name="connsiteX5" fmla="*/ 365728 w 366285"/>
              <a:gd name="connsiteY5" fmla="*/ 859014 h 934673"/>
              <a:gd name="connsiteX6" fmla="*/ 125405 w 366285"/>
              <a:gd name="connsiteY6" fmla="*/ 747645 h 934673"/>
              <a:gd name="connsiteX7" fmla="*/ 96097 w 366285"/>
              <a:gd name="connsiteY7" fmla="*/ 360784 h 934673"/>
              <a:gd name="connsiteX8" fmla="*/ 72651 w 366285"/>
              <a:gd name="connsiteY8" fmla="*/ 724199 h 934673"/>
              <a:gd name="connsiteX9" fmla="*/ 2312 w 366285"/>
              <a:gd name="connsiteY9" fmla="*/ 343199 h 934673"/>
              <a:gd name="connsiteX10" fmla="*/ 19897 w 366285"/>
              <a:gd name="connsiteY10" fmla="*/ 378368 h 934673"/>
              <a:gd name="connsiteX11" fmla="*/ 55066 w 366285"/>
              <a:gd name="connsiteY11" fmla="*/ 3230 h 93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285" h="934673">
                <a:moveTo>
                  <a:pt x="55066" y="3230"/>
                </a:moveTo>
                <a:cubicBezTo>
                  <a:pt x="60927" y="44261"/>
                  <a:pt x="43343" y="470199"/>
                  <a:pt x="55066" y="624553"/>
                </a:cubicBezTo>
                <a:cubicBezTo>
                  <a:pt x="66789" y="778907"/>
                  <a:pt x="121497" y="898092"/>
                  <a:pt x="125405" y="929353"/>
                </a:cubicBezTo>
                <a:cubicBezTo>
                  <a:pt x="129313" y="960614"/>
                  <a:pt x="91212" y="845337"/>
                  <a:pt x="78512" y="812122"/>
                </a:cubicBezTo>
                <a:cubicBezTo>
                  <a:pt x="65812" y="778907"/>
                  <a:pt x="1336" y="722246"/>
                  <a:pt x="49205" y="730061"/>
                </a:cubicBezTo>
                <a:cubicBezTo>
                  <a:pt x="97074" y="737876"/>
                  <a:pt x="353028" y="856083"/>
                  <a:pt x="365728" y="859014"/>
                </a:cubicBezTo>
                <a:cubicBezTo>
                  <a:pt x="378428" y="861945"/>
                  <a:pt x="170343" y="830683"/>
                  <a:pt x="125405" y="747645"/>
                </a:cubicBezTo>
                <a:cubicBezTo>
                  <a:pt x="80467" y="664607"/>
                  <a:pt x="104889" y="364692"/>
                  <a:pt x="96097" y="360784"/>
                </a:cubicBezTo>
                <a:cubicBezTo>
                  <a:pt x="87305" y="356876"/>
                  <a:pt x="88282" y="727130"/>
                  <a:pt x="72651" y="724199"/>
                </a:cubicBezTo>
                <a:cubicBezTo>
                  <a:pt x="57020" y="721268"/>
                  <a:pt x="11104" y="400837"/>
                  <a:pt x="2312" y="343199"/>
                </a:cubicBezTo>
                <a:cubicBezTo>
                  <a:pt x="-6480" y="285561"/>
                  <a:pt x="12081" y="432099"/>
                  <a:pt x="19897" y="378368"/>
                </a:cubicBezTo>
                <a:cubicBezTo>
                  <a:pt x="27713" y="324637"/>
                  <a:pt x="49205" y="-37801"/>
                  <a:pt x="55066" y="3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9F250AA4-0DEE-844F-D806-3B794D07CB50}"/>
              </a:ext>
            </a:extLst>
          </p:cNvPr>
          <p:cNvSpPr/>
          <p:nvPr/>
        </p:nvSpPr>
        <p:spPr>
          <a:xfrm>
            <a:off x="3551906" y="4917316"/>
            <a:ext cx="203534" cy="655316"/>
          </a:xfrm>
          <a:custGeom>
            <a:avLst/>
            <a:gdLst>
              <a:gd name="connsiteX0" fmla="*/ 186 w 203534"/>
              <a:gd name="connsiteY0" fmla="*/ 515 h 655316"/>
              <a:gd name="connsiteX1" fmla="*/ 193617 w 203534"/>
              <a:gd name="connsiteY1" fmla="*/ 621838 h 655316"/>
              <a:gd name="connsiteX2" fmla="*/ 158448 w 203534"/>
              <a:gd name="connsiteY2" fmla="*/ 516330 h 655316"/>
              <a:gd name="connsiteX3" fmla="*/ 186 w 203534"/>
              <a:gd name="connsiteY3" fmla="*/ 515 h 6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34" h="655316">
                <a:moveTo>
                  <a:pt x="186" y="515"/>
                </a:moveTo>
                <a:cubicBezTo>
                  <a:pt x="6047" y="18100"/>
                  <a:pt x="167240" y="535869"/>
                  <a:pt x="193617" y="621838"/>
                </a:cubicBezTo>
                <a:cubicBezTo>
                  <a:pt x="219994" y="707807"/>
                  <a:pt x="188733" y="612068"/>
                  <a:pt x="158448" y="516330"/>
                </a:cubicBezTo>
                <a:cubicBezTo>
                  <a:pt x="128163" y="420592"/>
                  <a:pt x="-5675" y="-17070"/>
                  <a:pt x="186" y="5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A99FF9BA-D832-E64B-8953-E8B5D83B66E0}"/>
              </a:ext>
            </a:extLst>
          </p:cNvPr>
          <p:cNvSpPr/>
          <p:nvPr/>
        </p:nvSpPr>
        <p:spPr>
          <a:xfrm>
            <a:off x="3772977" y="4548220"/>
            <a:ext cx="201285" cy="704178"/>
          </a:xfrm>
          <a:custGeom>
            <a:avLst/>
            <a:gdLst>
              <a:gd name="connsiteX0" fmla="*/ 201146 w 201285"/>
              <a:gd name="connsiteY0" fmla="*/ 334 h 704178"/>
              <a:gd name="connsiteX1" fmla="*/ 48746 w 201285"/>
              <a:gd name="connsiteY1" fmla="*/ 357888 h 704178"/>
              <a:gd name="connsiteX2" fmla="*/ 7715 w 201285"/>
              <a:gd name="connsiteY2" fmla="*/ 703718 h 704178"/>
              <a:gd name="connsiteX3" fmla="*/ 19438 w 201285"/>
              <a:gd name="connsiteY3" fmla="*/ 422365 h 704178"/>
              <a:gd name="connsiteX4" fmla="*/ 201146 w 201285"/>
              <a:gd name="connsiteY4" fmla="*/ 334 h 7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85" h="704178">
                <a:moveTo>
                  <a:pt x="201146" y="334"/>
                </a:moveTo>
                <a:cubicBezTo>
                  <a:pt x="206031" y="-10412"/>
                  <a:pt x="80985" y="240657"/>
                  <a:pt x="48746" y="357888"/>
                </a:cubicBezTo>
                <a:cubicBezTo>
                  <a:pt x="16507" y="475119"/>
                  <a:pt x="12600" y="692972"/>
                  <a:pt x="7715" y="703718"/>
                </a:cubicBezTo>
                <a:cubicBezTo>
                  <a:pt x="2830" y="714464"/>
                  <a:pt x="-11824" y="534711"/>
                  <a:pt x="19438" y="422365"/>
                </a:cubicBezTo>
                <a:cubicBezTo>
                  <a:pt x="50700" y="310019"/>
                  <a:pt x="196261" y="11080"/>
                  <a:pt x="201146" y="3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F35D7ACB-BB1C-AE78-D08C-7690F058CFFD}"/>
              </a:ext>
            </a:extLst>
          </p:cNvPr>
          <p:cNvSpPr/>
          <p:nvPr/>
        </p:nvSpPr>
        <p:spPr>
          <a:xfrm>
            <a:off x="3475699" y="5901168"/>
            <a:ext cx="721280" cy="1509575"/>
          </a:xfrm>
          <a:custGeom>
            <a:avLst/>
            <a:gdLst>
              <a:gd name="connsiteX0" fmla="*/ 193 w 721280"/>
              <a:gd name="connsiteY0" fmla="*/ 1401 h 1509575"/>
              <a:gd name="connsiteX1" fmla="*/ 135009 w 721280"/>
              <a:gd name="connsiteY1" fmla="*/ 634447 h 1509575"/>
              <a:gd name="connsiteX2" fmla="*/ 170178 w 721280"/>
              <a:gd name="connsiteY2" fmla="*/ 517217 h 1509575"/>
              <a:gd name="connsiteX3" fmla="*/ 328439 w 721280"/>
              <a:gd name="connsiteY3" fmla="*/ 945109 h 1509575"/>
              <a:gd name="connsiteX4" fmla="*/ 310855 w 721280"/>
              <a:gd name="connsiteY4" fmla="*/ 933386 h 1509575"/>
              <a:gd name="connsiteX5" fmla="*/ 398778 w 721280"/>
              <a:gd name="connsiteY5" fmla="*/ 1273355 h 1509575"/>
              <a:gd name="connsiteX6" fmla="*/ 457393 w 721280"/>
              <a:gd name="connsiteY6" fmla="*/ 1255770 h 1509575"/>
              <a:gd name="connsiteX7" fmla="*/ 721163 w 721280"/>
              <a:gd name="connsiteY7" fmla="*/ 1507817 h 1509575"/>
              <a:gd name="connsiteX8" fmla="*/ 422224 w 721280"/>
              <a:gd name="connsiteY8" fmla="*/ 1109232 h 1509575"/>
              <a:gd name="connsiteX9" fmla="*/ 275686 w 721280"/>
              <a:gd name="connsiteY9" fmla="*/ 816155 h 1509575"/>
              <a:gd name="connsiteX10" fmla="*/ 123286 w 721280"/>
              <a:gd name="connsiteY10" fmla="*/ 323786 h 1509575"/>
              <a:gd name="connsiteX11" fmla="*/ 105701 w 721280"/>
              <a:gd name="connsiteY11" fmla="*/ 458601 h 1509575"/>
              <a:gd name="connsiteX12" fmla="*/ 193 w 721280"/>
              <a:gd name="connsiteY12" fmla="*/ 1401 h 15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1280" h="1509575">
                <a:moveTo>
                  <a:pt x="193" y="1401"/>
                </a:moveTo>
                <a:cubicBezTo>
                  <a:pt x="5078" y="30709"/>
                  <a:pt x="106678" y="548478"/>
                  <a:pt x="135009" y="634447"/>
                </a:cubicBezTo>
                <a:cubicBezTo>
                  <a:pt x="163340" y="720416"/>
                  <a:pt x="137940" y="465440"/>
                  <a:pt x="170178" y="517217"/>
                </a:cubicBezTo>
                <a:cubicBezTo>
                  <a:pt x="202416" y="568994"/>
                  <a:pt x="304993" y="875748"/>
                  <a:pt x="328439" y="945109"/>
                </a:cubicBezTo>
                <a:cubicBezTo>
                  <a:pt x="351885" y="1014470"/>
                  <a:pt x="299132" y="878678"/>
                  <a:pt x="310855" y="933386"/>
                </a:cubicBezTo>
                <a:cubicBezTo>
                  <a:pt x="322578" y="988094"/>
                  <a:pt x="374355" y="1219624"/>
                  <a:pt x="398778" y="1273355"/>
                </a:cubicBezTo>
                <a:cubicBezTo>
                  <a:pt x="423201" y="1327086"/>
                  <a:pt x="403662" y="1216693"/>
                  <a:pt x="457393" y="1255770"/>
                </a:cubicBezTo>
                <a:cubicBezTo>
                  <a:pt x="511124" y="1294847"/>
                  <a:pt x="727025" y="1532240"/>
                  <a:pt x="721163" y="1507817"/>
                </a:cubicBezTo>
                <a:cubicBezTo>
                  <a:pt x="715302" y="1483394"/>
                  <a:pt x="496470" y="1224509"/>
                  <a:pt x="422224" y="1109232"/>
                </a:cubicBezTo>
                <a:cubicBezTo>
                  <a:pt x="347978" y="993955"/>
                  <a:pt x="325509" y="947063"/>
                  <a:pt x="275686" y="816155"/>
                </a:cubicBezTo>
                <a:cubicBezTo>
                  <a:pt x="225863" y="685247"/>
                  <a:pt x="151617" y="383378"/>
                  <a:pt x="123286" y="323786"/>
                </a:cubicBezTo>
                <a:cubicBezTo>
                  <a:pt x="94955" y="264194"/>
                  <a:pt x="127193" y="505493"/>
                  <a:pt x="105701" y="458601"/>
                </a:cubicBezTo>
                <a:cubicBezTo>
                  <a:pt x="84209" y="411709"/>
                  <a:pt x="-4692" y="-27907"/>
                  <a:pt x="193" y="14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50C4B378-FA9E-B022-1E9E-1071222A2910}"/>
              </a:ext>
            </a:extLst>
          </p:cNvPr>
          <p:cNvSpPr/>
          <p:nvPr/>
        </p:nvSpPr>
        <p:spPr>
          <a:xfrm>
            <a:off x="6234023" y="8982805"/>
            <a:ext cx="429127" cy="1560439"/>
          </a:xfrm>
          <a:custGeom>
            <a:avLst/>
            <a:gdLst>
              <a:gd name="connsiteX0" fmla="*/ 0 w 429127"/>
              <a:gd name="connsiteY0" fmla="*/ 169 h 1560439"/>
              <a:gd name="connsiteX1" fmla="*/ 115019 w 429127"/>
              <a:gd name="connsiteY1" fmla="*/ 1052591 h 1560439"/>
              <a:gd name="connsiteX2" fmla="*/ 161026 w 429127"/>
              <a:gd name="connsiteY2" fmla="*/ 897316 h 1560439"/>
              <a:gd name="connsiteX3" fmla="*/ 425569 w 429127"/>
              <a:gd name="connsiteY3" fmla="*/ 1552923 h 1560439"/>
              <a:gd name="connsiteX4" fmla="*/ 299049 w 429127"/>
              <a:gd name="connsiteY4" fmla="*/ 1202116 h 1560439"/>
              <a:gd name="connsiteX5" fmla="*/ 92015 w 429127"/>
              <a:gd name="connsiteY5" fmla="*/ 442991 h 1560439"/>
              <a:gd name="connsiteX6" fmla="*/ 115019 w 429127"/>
              <a:gd name="connsiteY6" fmla="*/ 966327 h 1560439"/>
              <a:gd name="connsiteX7" fmla="*/ 0 w 429127"/>
              <a:gd name="connsiteY7" fmla="*/ 169 h 1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127" h="1560439">
                <a:moveTo>
                  <a:pt x="0" y="169"/>
                </a:moveTo>
                <a:cubicBezTo>
                  <a:pt x="0" y="14546"/>
                  <a:pt x="88181" y="903067"/>
                  <a:pt x="115019" y="1052591"/>
                </a:cubicBezTo>
                <a:cubicBezTo>
                  <a:pt x="141857" y="1202115"/>
                  <a:pt x="109268" y="813927"/>
                  <a:pt x="161026" y="897316"/>
                </a:cubicBezTo>
                <a:cubicBezTo>
                  <a:pt x="212784" y="980705"/>
                  <a:pt x="402565" y="1502123"/>
                  <a:pt x="425569" y="1552923"/>
                </a:cubicBezTo>
                <a:cubicBezTo>
                  <a:pt x="448573" y="1603723"/>
                  <a:pt x="354641" y="1387105"/>
                  <a:pt x="299049" y="1202116"/>
                </a:cubicBezTo>
                <a:cubicBezTo>
                  <a:pt x="243457" y="1017127"/>
                  <a:pt x="122687" y="482289"/>
                  <a:pt x="92015" y="442991"/>
                </a:cubicBezTo>
                <a:cubicBezTo>
                  <a:pt x="61343" y="403693"/>
                  <a:pt x="127479" y="1040131"/>
                  <a:pt x="115019" y="966327"/>
                </a:cubicBezTo>
                <a:cubicBezTo>
                  <a:pt x="102559" y="892523"/>
                  <a:pt x="0" y="-14208"/>
                  <a:pt x="0" y="1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ACFF7F11-BDA6-109B-D227-F8469951F771}"/>
              </a:ext>
            </a:extLst>
          </p:cNvPr>
          <p:cNvSpPr/>
          <p:nvPr/>
        </p:nvSpPr>
        <p:spPr>
          <a:xfrm>
            <a:off x="5922411" y="9764974"/>
            <a:ext cx="1059522" cy="1078963"/>
          </a:xfrm>
          <a:custGeom>
            <a:avLst/>
            <a:gdLst>
              <a:gd name="connsiteX0" fmla="*/ 1061 w 1059522"/>
              <a:gd name="connsiteY0" fmla="*/ 97894 h 1078963"/>
              <a:gd name="connsiteX1" fmla="*/ 415129 w 1059522"/>
              <a:gd name="connsiteY1" fmla="*/ 649984 h 1078963"/>
              <a:gd name="connsiteX2" fmla="*/ 409378 w 1059522"/>
              <a:gd name="connsiteY2" fmla="*/ 644234 h 1078963"/>
              <a:gd name="connsiteX3" fmla="*/ 633664 w 1059522"/>
              <a:gd name="connsiteY3" fmla="*/ 799509 h 1078963"/>
              <a:gd name="connsiteX4" fmla="*/ 754434 w 1059522"/>
              <a:gd name="connsiteY4" fmla="*/ 1064052 h 1078963"/>
              <a:gd name="connsiteX5" fmla="*/ 737181 w 1059522"/>
              <a:gd name="connsiteY5" fmla="*/ 931781 h 1078963"/>
              <a:gd name="connsiteX6" fmla="*/ 1059234 w 1059522"/>
              <a:gd name="connsiteY6" fmla="*/ 128 h 1078963"/>
              <a:gd name="connsiteX7" fmla="*/ 673921 w 1059522"/>
              <a:gd name="connsiteY7" fmla="*/ 1000792 h 1078963"/>
              <a:gd name="connsiteX8" fmla="*/ 340366 w 1059522"/>
              <a:gd name="connsiteY8" fmla="*/ 506211 h 1078963"/>
              <a:gd name="connsiteX9" fmla="*/ 242600 w 1059522"/>
              <a:gd name="connsiteY9" fmla="*/ 724747 h 1078963"/>
              <a:gd name="connsiteX10" fmla="*/ 294359 w 1059522"/>
              <a:gd name="connsiteY10" fmla="*/ 419947 h 1078963"/>
              <a:gd name="connsiteX11" fmla="*/ 1061 w 1059522"/>
              <a:gd name="connsiteY11" fmla="*/ 97894 h 107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522" h="1078963">
                <a:moveTo>
                  <a:pt x="1061" y="97894"/>
                </a:moveTo>
                <a:cubicBezTo>
                  <a:pt x="21189" y="136233"/>
                  <a:pt x="347076" y="558927"/>
                  <a:pt x="415129" y="649984"/>
                </a:cubicBezTo>
                <a:cubicBezTo>
                  <a:pt x="483182" y="741041"/>
                  <a:pt x="409378" y="644234"/>
                  <a:pt x="409378" y="644234"/>
                </a:cubicBezTo>
                <a:cubicBezTo>
                  <a:pt x="445800" y="669155"/>
                  <a:pt x="576155" y="729539"/>
                  <a:pt x="633664" y="799509"/>
                </a:cubicBezTo>
                <a:cubicBezTo>
                  <a:pt x="691173" y="869479"/>
                  <a:pt x="737181" y="1042007"/>
                  <a:pt x="754434" y="1064052"/>
                </a:cubicBezTo>
                <a:cubicBezTo>
                  <a:pt x="771687" y="1086097"/>
                  <a:pt x="686381" y="1109102"/>
                  <a:pt x="737181" y="931781"/>
                </a:cubicBezTo>
                <a:cubicBezTo>
                  <a:pt x="787981" y="754460"/>
                  <a:pt x="1069777" y="-11374"/>
                  <a:pt x="1059234" y="128"/>
                </a:cubicBezTo>
                <a:cubicBezTo>
                  <a:pt x="1048691" y="11630"/>
                  <a:pt x="793732" y="916445"/>
                  <a:pt x="673921" y="1000792"/>
                </a:cubicBezTo>
                <a:cubicBezTo>
                  <a:pt x="554110" y="1085139"/>
                  <a:pt x="412253" y="552219"/>
                  <a:pt x="340366" y="506211"/>
                </a:cubicBezTo>
                <a:cubicBezTo>
                  <a:pt x="268479" y="460204"/>
                  <a:pt x="250268" y="739124"/>
                  <a:pt x="242600" y="724747"/>
                </a:cubicBezTo>
                <a:cubicBezTo>
                  <a:pt x="234932" y="710370"/>
                  <a:pt x="335574" y="520588"/>
                  <a:pt x="294359" y="419947"/>
                </a:cubicBezTo>
                <a:cubicBezTo>
                  <a:pt x="253144" y="319306"/>
                  <a:pt x="-19067" y="59555"/>
                  <a:pt x="1061" y="978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8" name="フリーフォーム 497">
            <a:extLst>
              <a:ext uri="{FF2B5EF4-FFF2-40B4-BE49-F238E27FC236}">
                <a16:creationId xmlns:a16="http://schemas.microsoft.com/office/drawing/2014/main" id="{ADEB4528-B093-F41B-3E9E-FA69FDF1B0CD}"/>
              </a:ext>
            </a:extLst>
          </p:cNvPr>
          <p:cNvSpPr/>
          <p:nvPr/>
        </p:nvSpPr>
        <p:spPr>
          <a:xfrm>
            <a:off x="4256449" y="3686861"/>
            <a:ext cx="1027017" cy="989475"/>
          </a:xfrm>
          <a:custGeom>
            <a:avLst/>
            <a:gdLst>
              <a:gd name="connsiteX0" fmla="*/ 284554 w 1027017"/>
              <a:gd name="connsiteY0" fmla="*/ 37898 h 989475"/>
              <a:gd name="connsiteX1" fmla="*/ 419 w 1027017"/>
              <a:gd name="connsiteY1" fmla="*/ 988461 h 989475"/>
              <a:gd name="connsiteX2" fmla="*/ 356880 w 1027017"/>
              <a:gd name="connsiteY2" fmla="*/ 229044 h 989475"/>
              <a:gd name="connsiteX3" fmla="*/ 424039 w 1027017"/>
              <a:gd name="connsiteY3" fmla="*/ 611336 h 989475"/>
              <a:gd name="connsiteX4" fmla="*/ 403375 w 1027017"/>
              <a:gd name="connsiteY4" fmla="*/ 430522 h 989475"/>
              <a:gd name="connsiteX5" fmla="*/ 387876 w 1027017"/>
              <a:gd name="connsiteY5" fmla="*/ 136054 h 989475"/>
              <a:gd name="connsiteX6" fmla="*/ 1023307 w 1027017"/>
              <a:gd name="connsiteY6" fmla="*/ 161885 h 989475"/>
              <a:gd name="connsiteX7" fmla="*/ 635849 w 1027017"/>
              <a:gd name="connsiteY7" fmla="*/ 125722 h 989475"/>
              <a:gd name="connsiteX8" fmla="*/ 341382 w 1027017"/>
              <a:gd name="connsiteY8" fmla="*/ 105058 h 989475"/>
              <a:gd name="connsiteX9" fmla="*/ 269056 w 1027017"/>
              <a:gd name="connsiteY9" fmla="*/ 177383 h 989475"/>
              <a:gd name="connsiteX10" fmla="*/ 284554 w 1027017"/>
              <a:gd name="connsiteY10" fmla="*/ 37898 h 98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7017" h="989475">
                <a:moveTo>
                  <a:pt x="284554" y="37898"/>
                </a:moveTo>
                <a:cubicBezTo>
                  <a:pt x="239781" y="173078"/>
                  <a:pt x="-11635" y="956603"/>
                  <a:pt x="419" y="988461"/>
                </a:cubicBezTo>
                <a:cubicBezTo>
                  <a:pt x="12473" y="1020319"/>
                  <a:pt x="286277" y="291898"/>
                  <a:pt x="356880" y="229044"/>
                </a:cubicBezTo>
                <a:cubicBezTo>
                  <a:pt x="427483" y="166190"/>
                  <a:pt x="416290" y="577756"/>
                  <a:pt x="424039" y="611336"/>
                </a:cubicBezTo>
                <a:cubicBezTo>
                  <a:pt x="431788" y="644916"/>
                  <a:pt x="409402" y="509736"/>
                  <a:pt x="403375" y="430522"/>
                </a:cubicBezTo>
                <a:cubicBezTo>
                  <a:pt x="397348" y="351308"/>
                  <a:pt x="284554" y="180827"/>
                  <a:pt x="387876" y="136054"/>
                </a:cubicBezTo>
                <a:cubicBezTo>
                  <a:pt x="491198" y="91281"/>
                  <a:pt x="981978" y="163607"/>
                  <a:pt x="1023307" y="161885"/>
                </a:cubicBezTo>
                <a:cubicBezTo>
                  <a:pt x="1064636" y="160163"/>
                  <a:pt x="749503" y="135193"/>
                  <a:pt x="635849" y="125722"/>
                </a:cubicBezTo>
                <a:cubicBezTo>
                  <a:pt x="522195" y="116251"/>
                  <a:pt x="402514" y="96448"/>
                  <a:pt x="341382" y="105058"/>
                </a:cubicBezTo>
                <a:cubicBezTo>
                  <a:pt x="280250" y="113668"/>
                  <a:pt x="280249" y="182549"/>
                  <a:pt x="269056" y="177383"/>
                </a:cubicBezTo>
                <a:cubicBezTo>
                  <a:pt x="257863" y="172217"/>
                  <a:pt x="329327" y="-97282"/>
                  <a:pt x="284554" y="378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9" name="フリーフォーム 498">
            <a:extLst>
              <a:ext uri="{FF2B5EF4-FFF2-40B4-BE49-F238E27FC236}">
                <a16:creationId xmlns:a16="http://schemas.microsoft.com/office/drawing/2014/main" id="{5AE8FDF3-8D33-534A-3D68-F650D6F2A283}"/>
              </a:ext>
            </a:extLst>
          </p:cNvPr>
          <p:cNvSpPr/>
          <p:nvPr/>
        </p:nvSpPr>
        <p:spPr>
          <a:xfrm>
            <a:off x="4490896" y="3759799"/>
            <a:ext cx="918438" cy="910382"/>
          </a:xfrm>
          <a:custGeom>
            <a:avLst/>
            <a:gdLst>
              <a:gd name="connsiteX0" fmla="*/ 282582 w 918438"/>
              <a:gd name="connsiteY0" fmla="*/ 78615 h 910382"/>
              <a:gd name="connsiteX1" fmla="*/ 349741 w 918438"/>
              <a:gd name="connsiteY1" fmla="*/ 357584 h 910382"/>
              <a:gd name="connsiteX2" fmla="*/ 215423 w 918438"/>
              <a:gd name="connsiteY2" fmla="*/ 615889 h 910382"/>
              <a:gd name="connsiteX3" fmla="*/ 303246 w 918438"/>
              <a:gd name="connsiteY3" fmla="*/ 579726 h 910382"/>
              <a:gd name="connsiteX4" fmla="*/ 96602 w 918438"/>
              <a:gd name="connsiteY4" fmla="*/ 910357 h 910382"/>
              <a:gd name="connsiteX5" fmla="*/ 344575 w 918438"/>
              <a:gd name="connsiteY5" fmla="*/ 595225 h 910382"/>
              <a:gd name="connsiteX6" fmla="*/ 747531 w 918438"/>
              <a:gd name="connsiteY6" fmla="*/ 156106 h 910382"/>
              <a:gd name="connsiteX7" fmla="*/ 618379 w 918438"/>
              <a:gd name="connsiteY7" fmla="*/ 192269 h 910382"/>
              <a:gd name="connsiteX8" fmla="*/ 918012 w 918438"/>
              <a:gd name="connsiteY8" fmla="*/ 109611 h 910382"/>
              <a:gd name="connsiteX9" fmla="*/ 540887 w 918438"/>
              <a:gd name="connsiteY9" fmla="*/ 78615 h 910382"/>
              <a:gd name="connsiteX10" fmla="*/ 633877 w 918438"/>
              <a:gd name="connsiteY10" fmla="*/ 135442 h 910382"/>
              <a:gd name="connsiteX11" fmla="*/ 3612 w 918438"/>
              <a:gd name="connsiteY11" fmla="*/ 1123 h 910382"/>
              <a:gd name="connsiteX12" fmla="*/ 375572 w 918438"/>
              <a:gd name="connsiteY12" fmla="*/ 78615 h 910382"/>
              <a:gd name="connsiteX13" fmla="*/ 365240 w 918438"/>
              <a:gd name="connsiteY13" fmla="*/ 207767 h 910382"/>
              <a:gd name="connsiteX14" fmla="*/ 282582 w 918438"/>
              <a:gd name="connsiteY14" fmla="*/ 78615 h 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438" h="910382">
                <a:moveTo>
                  <a:pt x="282582" y="78615"/>
                </a:moveTo>
                <a:cubicBezTo>
                  <a:pt x="279999" y="103584"/>
                  <a:pt x="360934" y="268038"/>
                  <a:pt x="349741" y="357584"/>
                </a:cubicBezTo>
                <a:cubicBezTo>
                  <a:pt x="338548" y="447130"/>
                  <a:pt x="223172" y="578865"/>
                  <a:pt x="215423" y="615889"/>
                </a:cubicBezTo>
                <a:cubicBezTo>
                  <a:pt x="207674" y="652913"/>
                  <a:pt x="323050" y="530648"/>
                  <a:pt x="303246" y="579726"/>
                </a:cubicBezTo>
                <a:cubicBezTo>
                  <a:pt x="283443" y="628804"/>
                  <a:pt x="89714" y="907774"/>
                  <a:pt x="96602" y="910357"/>
                </a:cubicBezTo>
                <a:cubicBezTo>
                  <a:pt x="103490" y="912940"/>
                  <a:pt x="236087" y="720934"/>
                  <a:pt x="344575" y="595225"/>
                </a:cubicBezTo>
                <a:cubicBezTo>
                  <a:pt x="453063" y="469517"/>
                  <a:pt x="701897" y="223265"/>
                  <a:pt x="747531" y="156106"/>
                </a:cubicBezTo>
                <a:cubicBezTo>
                  <a:pt x="793165" y="88947"/>
                  <a:pt x="618379" y="192269"/>
                  <a:pt x="618379" y="192269"/>
                </a:cubicBezTo>
                <a:cubicBezTo>
                  <a:pt x="646792" y="184520"/>
                  <a:pt x="930927" y="128553"/>
                  <a:pt x="918012" y="109611"/>
                </a:cubicBezTo>
                <a:cubicBezTo>
                  <a:pt x="905097" y="90669"/>
                  <a:pt x="588243" y="74310"/>
                  <a:pt x="540887" y="78615"/>
                </a:cubicBezTo>
                <a:cubicBezTo>
                  <a:pt x="493531" y="82920"/>
                  <a:pt x="723423" y="148357"/>
                  <a:pt x="633877" y="135442"/>
                </a:cubicBezTo>
                <a:cubicBezTo>
                  <a:pt x="544331" y="122527"/>
                  <a:pt x="46663" y="10594"/>
                  <a:pt x="3612" y="1123"/>
                </a:cubicBezTo>
                <a:cubicBezTo>
                  <a:pt x="-39439" y="-8348"/>
                  <a:pt x="315301" y="44174"/>
                  <a:pt x="375572" y="78615"/>
                </a:cubicBezTo>
                <a:cubicBezTo>
                  <a:pt x="435843" y="113056"/>
                  <a:pt x="378155" y="204323"/>
                  <a:pt x="365240" y="207767"/>
                </a:cubicBezTo>
                <a:cubicBezTo>
                  <a:pt x="352325" y="211211"/>
                  <a:pt x="285165" y="53646"/>
                  <a:pt x="282582" y="786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フリーフォーム 499">
            <a:extLst>
              <a:ext uri="{FF2B5EF4-FFF2-40B4-BE49-F238E27FC236}">
                <a16:creationId xmlns:a16="http://schemas.microsoft.com/office/drawing/2014/main" id="{77854D55-A997-F257-1BE9-6183C8469E27}"/>
              </a:ext>
            </a:extLst>
          </p:cNvPr>
          <p:cNvSpPr/>
          <p:nvPr/>
        </p:nvSpPr>
        <p:spPr>
          <a:xfrm>
            <a:off x="4318056" y="3909328"/>
            <a:ext cx="522299" cy="777830"/>
          </a:xfrm>
          <a:custGeom>
            <a:avLst/>
            <a:gdLst>
              <a:gd name="connsiteX0" fmla="*/ 222947 w 522299"/>
              <a:gd name="connsiteY0" fmla="*/ 47906 h 777830"/>
              <a:gd name="connsiteX1" fmla="*/ 321103 w 522299"/>
              <a:gd name="connsiteY1" fmla="*/ 285547 h 777830"/>
              <a:gd name="connsiteX2" fmla="*/ 166120 w 522299"/>
              <a:gd name="connsiteY2" fmla="*/ 487025 h 777830"/>
              <a:gd name="connsiteX3" fmla="*/ 295273 w 522299"/>
              <a:gd name="connsiteY3" fmla="*/ 414699 h 777830"/>
              <a:gd name="connsiteX4" fmla="*/ 805 w 522299"/>
              <a:gd name="connsiteY4" fmla="*/ 776326 h 777830"/>
              <a:gd name="connsiteX5" fmla="*/ 217781 w 522299"/>
              <a:gd name="connsiteY5" fmla="*/ 533519 h 777830"/>
              <a:gd name="connsiteX6" fmla="*/ 507083 w 522299"/>
              <a:gd name="connsiteY6" fmla="*/ 285547 h 777830"/>
              <a:gd name="connsiteX7" fmla="*/ 481252 w 522299"/>
              <a:gd name="connsiteY7" fmla="*/ 1411 h 777830"/>
              <a:gd name="connsiteX8" fmla="*/ 476086 w 522299"/>
              <a:gd name="connsiteY8" fmla="*/ 177058 h 777830"/>
              <a:gd name="connsiteX9" fmla="*/ 377930 w 522299"/>
              <a:gd name="connsiteY9" fmla="*/ 197723 h 777830"/>
              <a:gd name="connsiteX10" fmla="*/ 222947 w 522299"/>
              <a:gd name="connsiteY10" fmla="*/ 47906 h 77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299" h="777830">
                <a:moveTo>
                  <a:pt x="222947" y="47906"/>
                </a:moveTo>
                <a:cubicBezTo>
                  <a:pt x="213476" y="62543"/>
                  <a:pt x="330574" y="212361"/>
                  <a:pt x="321103" y="285547"/>
                </a:cubicBezTo>
                <a:cubicBezTo>
                  <a:pt x="311632" y="358733"/>
                  <a:pt x="170425" y="465500"/>
                  <a:pt x="166120" y="487025"/>
                </a:cubicBezTo>
                <a:cubicBezTo>
                  <a:pt x="161815" y="508550"/>
                  <a:pt x="322826" y="366482"/>
                  <a:pt x="295273" y="414699"/>
                </a:cubicBezTo>
                <a:cubicBezTo>
                  <a:pt x="267721" y="462916"/>
                  <a:pt x="13720" y="756523"/>
                  <a:pt x="805" y="776326"/>
                </a:cubicBezTo>
                <a:cubicBezTo>
                  <a:pt x="-12110" y="796129"/>
                  <a:pt x="133401" y="615315"/>
                  <a:pt x="217781" y="533519"/>
                </a:cubicBezTo>
                <a:cubicBezTo>
                  <a:pt x="302161" y="451723"/>
                  <a:pt x="463171" y="374232"/>
                  <a:pt x="507083" y="285547"/>
                </a:cubicBezTo>
                <a:cubicBezTo>
                  <a:pt x="550995" y="196862"/>
                  <a:pt x="486418" y="19492"/>
                  <a:pt x="481252" y="1411"/>
                </a:cubicBezTo>
                <a:cubicBezTo>
                  <a:pt x="476086" y="-16671"/>
                  <a:pt x="493306" y="144339"/>
                  <a:pt x="476086" y="177058"/>
                </a:cubicBezTo>
                <a:cubicBezTo>
                  <a:pt x="458866" y="209777"/>
                  <a:pt x="414954" y="216665"/>
                  <a:pt x="377930" y="197723"/>
                </a:cubicBezTo>
                <a:cubicBezTo>
                  <a:pt x="340906" y="178781"/>
                  <a:pt x="232418" y="33269"/>
                  <a:pt x="222947" y="479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1" name="フリーフォーム 500">
            <a:extLst>
              <a:ext uri="{FF2B5EF4-FFF2-40B4-BE49-F238E27FC236}">
                <a16:creationId xmlns:a16="http://schemas.microsoft.com/office/drawing/2014/main" id="{54A1622D-213A-1B6E-3B78-3D0FC7E5A25A}"/>
              </a:ext>
            </a:extLst>
          </p:cNvPr>
          <p:cNvSpPr/>
          <p:nvPr/>
        </p:nvSpPr>
        <p:spPr>
          <a:xfrm>
            <a:off x="4752512" y="5144619"/>
            <a:ext cx="295881" cy="451409"/>
          </a:xfrm>
          <a:custGeom>
            <a:avLst/>
            <a:gdLst>
              <a:gd name="connsiteX0" fmla="*/ 72627 w 295881"/>
              <a:gd name="connsiteY0" fmla="*/ 818 h 451409"/>
              <a:gd name="connsiteX1" fmla="*/ 289603 w 295881"/>
              <a:gd name="connsiteY1" fmla="*/ 434771 h 451409"/>
              <a:gd name="connsiteX2" fmla="*/ 222444 w 295881"/>
              <a:gd name="connsiteY2" fmla="*/ 341781 h 451409"/>
              <a:gd name="connsiteX3" fmla="*/ 67461 w 295881"/>
              <a:gd name="connsiteY3" fmla="*/ 424439 h 451409"/>
              <a:gd name="connsiteX4" fmla="*/ 62295 w 295881"/>
              <a:gd name="connsiteY4" fmla="*/ 279788 h 451409"/>
              <a:gd name="connsiteX5" fmla="*/ 302 w 295881"/>
              <a:gd name="connsiteY5" fmla="*/ 450269 h 451409"/>
              <a:gd name="connsiteX6" fmla="*/ 41630 w 295881"/>
              <a:gd name="connsiteY6" fmla="*/ 176466 h 451409"/>
              <a:gd name="connsiteX7" fmla="*/ 108790 w 295881"/>
              <a:gd name="connsiteY7" fmla="*/ 253957 h 451409"/>
              <a:gd name="connsiteX8" fmla="*/ 82959 w 295881"/>
              <a:gd name="connsiteY8" fmla="*/ 176466 h 451409"/>
              <a:gd name="connsiteX9" fmla="*/ 160451 w 295881"/>
              <a:gd name="connsiteY9" fmla="*/ 321117 h 451409"/>
              <a:gd name="connsiteX10" fmla="*/ 72627 w 295881"/>
              <a:gd name="connsiteY10" fmla="*/ 818 h 45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881" h="451409">
                <a:moveTo>
                  <a:pt x="72627" y="818"/>
                </a:moveTo>
                <a:cubicBezTo>
                  <a:pt x="94152" y="19760"/>
                  <a:pt x="264634" y="377944"/>
                  <a:pt x="289603" y="434771"/>
                </a:cubicBezTo>
                <a:cubicBezTo>
                  <a:pt x="314573" y="491598"/>
                  <a:pt x="259468" y="343503"/>
                  <a:pt x="222444" y="341781"/>
                </a:cubicBezTo>
                <a:cubicBezTo>
                  <a:pt x="185420" y="340059"/>
                  <a:pt x="94153" y="434771"/>
                  <a:pt x="67461" y="424439"/>
                </a:cubicBezTo>
                <a:cubicBezTo>
                  <a:pt x="40769" y="414107"/>
                  <a:pt x="73488" y="275483"/>
                  <a:pt x="62295" y="279788"/>
                </a:cubicBezTo>
                <a:cubicBezTo>
                  <a:pt x="51102" y="284093"/>
                  <a:pt x="3746" y="467489"/>
                  <a:pt x="302" y="450269"/>
                </a:cubicBezTo>
                <a:cubicBezTo>
                  <a:pt x="-3142" y="433049"/>
                  <a:pt x="23549" y="209185"/>
                  <a:pt x="41630" y="176466"/>
                </a:cubicBezTo>
                <a:cubicBezTo>
                  <a:pt x="59711" y="143747"/>
                  <a:pt x="101902" y="253957"/>
                  <a:pt x="108790" y="253957"/>
                </a:cubicBezTo>
                <a:cubicBezTo>
                  <a:pt x="115678" y="253957"/>
                  <a:pt x="74349" y="165273"/>
                  <a:pt x="82959" y="176466"/>
                </a:cubicBezTo>
                <a:cubicBezTo>
                  <a:pt x="91569" y="187659"/>
                  <a:pt x="162173" y="344364"/>
                  <a:pt x="160451" y="321117"/>
                </a:cubicBezTo>
                <a:cubicBezTo>
                  <a:pt x="158729" y="297870"/>
                  <a:pt x="51102" y="-18124"/>
                  <a:pt x="72627" y="8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フリーフォーム 501">
            <a:extLst>
              <a:ext uri="{FF2B5EF4-FFF2-40B4-BE49-F238E27FC236}">
                <a16:creationId xmlns:a16="http://schemas.microsoft.com/office/drawing/2014/main" id="{1A6C584A-59CB-1A4E-1B90-C18A114368B2}"/>
              </a:ext>
            </a:extLst>
          </p:cNvPr>
          <p:cNvSpPr/>
          <p:nvPr/>
        </p:nvSpPr>
        <p:spPr>
          <a:xfrm>
            <a:off x="5439103" y="4568389"/>
            <a:ext cx="274785" cy="530668"/>
          </a:xfrm>
          <a:custGeom>
            <a:avLst/>
            <a:gdLst>
              <a:gd name="connsiteX0" fmla="*/ 274605 w 274785"/>
              <a:gd name="connsiteY0" fmla="*/ 3611 h 530668"/>
              <a:gd name="connsiteX1" fmla="*/ 31799 w 274785"/>
              <a:gd name="connsiteY1" fmla="*/ 416899 h 530668"/>
              <a:gd name="connsiteX2" fmla="*/ 16300 w 274785"/>
              <a:gd name="connsiteY2" fmla="*/ 520221 h 530668"/>
              <a:gd name="connsiteX3" fmla="*/ 802 w 274785"/>
              <a:gd name="connsiteY3" fmla="*/ 215421 h 530668"/>
              <a:gd name="connsiteX4" fmla="*/ 21466 w 274785"/>
              <a:gd name="connsiteY4" fmla="*/ 313577 h 530668"/>
              <a:gd name="connsiteX5" fmla="*/ 176450 w 274785"/>
              <a:gd name="connsiteY5" fmla="*/ 39774 h 530668"/>
              <a:gd name="connsiteX6" fmla="*/ 73128 w 274785"/>
              <a:gd name="connsiteY6" fmla="*/ 205089 h 530668"/>
              <a:gd name="connsiteX7" fmla="*/ 274605 w 274785"/>
              <a:gd name="connsiteY7" fmla="*/ 3611 h 5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785" h="530668">
                <a:moveTo>
                  <a:pt x="274605" y="3611"/>
                </a:moveTo>
                <a:cubicBezTo>
                  <a:pt x="267717" y="38913"/>
                  <a:pt x="74850" y="330797"/>
                  <a:pt x="31799" y="416899"/>
                </a:cubicBezTo>
                <a:cubicBezTo>
                  <a:pt x="-11252" y="503001"/>
                  <a:pt x="21466" y="553801"/>
                  <a:pt x="16300" y="520221"/>
                </a:cubicBezTo>
                <a:cubicBezTo>
                  <a:pt x="11134" y="486641"/>
                  <a:pt x="-59" y="249862"/>
                  <a:pt x="802" y="215421"/>
                </a:cubicBezTo>
                <a:cubicBezTo>
                  <a:pt x="1663" y="180980"/>
                  <a:pt x="-7809" y="342851"/>
                  <a:pt x="21466" y="313577"/>
                </a:cubicBezTo>
                <a:cubicBezTo>
                  <a:pt x="50741" y="284303"/>
                  <a:pt x="167840" y="57855"/>
                  <a:pt x="176450" y="39774"/>
                </a:cubicBezTo>
                <a:cubicBezTo>
                  <a:pt x="185060" y="21693"/>
                  <a:pt x="57630" y="206811"/>
                  <a:pt x="73128" y="205089"/>
                </a:cubicBezTo>
                <a:cubicBezTo>
                  <a:pt x="88626" y="203367"/>
                  <a:pt x="281493" y="-31691"/>
                  <a:pt x="274605" y="36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フリーフォーム 502">
            <a:extLst>
              <a:ext uri="{FF2B5EF4-FFF2-40B4-BE49-F238E27FC236}">
                <a16:creationId xmlns:a16="http://schemas.microsoft.com/office/drawing/2014/main" id="{5EB90EDA-C1BF-41C0-9B8B-0D41623B02D6}"/>
              </a:ext>
            </a:extLst>
          </p:cNvPr>
          <p:cNvSpPr/>
          <p:nvPr/>
        </p:nvSpPr>
        <p:spPr>
          <a:xfrm>
            <a:off x="5446634" y="4798291"/>
            <a:ext cx="401664" cy="489571"/>
          </a:xfrm>
          <a:custGeom>
            <a:avLst/>
            <a:gdLst>
              <a:gd name="connsiteX0" fmla="*/ 396227 w 401664"/>
              <a:gd name="connsiteY0" fmla="*/ 11350 h 489571"/>
              <a:gd name="connsiteX1" fmla="*/ 60430 w 401664"/>
              <a:gd name="connsiteY1" fmla="*/ 357478 h 489571"/>
              <a:gd name="connsiteX2" fmla="*/ 3603 w 401664"/>
              <a:gd name="connsiteY2" fmla="*/ 486631 h 489571"/>
              <a:gd name="connsiteX3" fmla="*/ 106925 w 401664"/>
              <a:gd name="connsiteY3" fmla="*/ 248990 h 489571"/>
              <a:gd name="connsiteX4" fmla="*/ 241244 w 401664"/>
              <a:gd name="connsiteY4" fmla="*/ 109506 h 489571"/>
              <a:gd name="connsiteX5" fmla="*/ 267074 w 401664"/>
              <a:gd name="connsiteY5" fmla="*/ 83675 h 489571"/>
              <a:gd name="connsiteX6" fmla="*/ 396227 w 401664"/>
              <a:gd name="connsiteY6" fmla="*/ 11350 h 48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664" h="489571">
                <a:moveTo>
                  <a:pt x="396227" y="11350"/>
                </a:moveTo>
                <a:cubicBezTo>
                  <a:pt x="361786" y="56984"/>
                  <a:pt x="125867" y="278265"/>
                  <a:pt x="60430" y="357478"/>
                </a:cubicBezTo>
                <a:cubicBezTo>
                  <a:pt x="-5007" y="436691"/>
                  <a:pt x="-4146" y="504712"/>
                  <a:pt x="3603" y="486631"/>
                </a:cubicBezTo>
                <a:cubicBezTo>
                  <a:pt x="11352" y="468550"/>
                  <a:pt x="67318" y="311844"/>
                  <a:pt x="106925" y="248990"/>
                </a:cubicBezTo>
                <a:cubicBezTo>
                  <a:pt x="146532" y="186136"/>
                  <a:pt x="214552" y="137059"/>
                  <a:pt x="241244" y="109506"/>
                </a:cubicBezTo>
                <a:cubicBezTo>
                  <a:pt x="267936" y="81953"/>
                  <a:pt x="242966" y="95729"/>
                  <a:pt x="267074" y="83675"/>
                </a:cubicBezTo>
                <a:cubicBezTo>
                  <a:pt x="291182" y="71621"/>
                  <a:pt x="430668" y="-34284"/>
                  <a:pt x="396227" y="11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フリーフォーム 503">
            <a:extLst>
              <a:ext uri="{FF2B5EF4-FFF2-40B4-BE49-F238E27FC236}">
                <a16:creationId xmlns:a16="http://schemas.microsoft.com/office/drawing/2014/main" id="{5DB2AEC4-E6D0-446D-6652-9E9630A648BB}"/>
              </a:ext>
            </a:extLst>
          </p:cNvPr>
          <p:cNvSpPr/>
          <p:nvPr/>
        </p:nvSpPr>
        <p:spPr>
          <a:xfrm>
            <a:off x="5494901" y="5231835"/>
            <a:ext cx="528698" cy="409801"/>
          </a:xfrm>
          <a:custGeom>
            <a:avLst/>
            <a:gdLst>
              <a:gd name="connsiteX0" fmla="*/ 523607 w 528698"/>
              <a:gd name="connsiteY0" fmla="*/ 6592 h 409801"/>
              <a:gd name="connsiteX1" fmla="*/ 1831 w 528698"/>
              <a:gd name="connsiteY1" fmla="*/ 409548 h 409801"/>
              <a:gd name="connsiteX2" fmla="*/ 347960 w 528698"/>
              <a:gd name="connsiteY2" fmla="*/ 68585 h 409801"/>
              <a:gd name="connsiteX3" fmla="*/ 270468 w 528698"/>
              <a:gd name="connsiteY3" fmla="*/ 151243 h 409801"/>
              <a:gd name="connsiteX4" fmla="*/ 523607 w 528698"/>
              <a:gd name="connsiteY4" fmla="*/ 6592 h 40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98" h="409801">
                <a:moveTo>
                  <a:pt x="523607" y="6592"/>
                </a:moveTo>
                <a:cubicBezTo>
                  <a:pt x="478834" y="49643"/>
                  <a:pt x="31105" y="399216"/>
                  <a:pt x="1831" y="409548"/>
                </a:cubicBezTo>
                <a:cubicBezTo>
                  <a:pt x="-27443" y="419880"/>
                  <a:pt x="303187" y="111636"/>
                  <a:pt x="347960" y="68585"/>
                </a:cubicBezTo>
                <a:cubicBezTo>
                  <a:pt x="392733" y="25534"/>
                  <a:pt x="236888" y="157270"/>
                  <a:pt x="270468" y="151243"/>
                </a:cubicBezTo>
                <a:cubicBezTo>
                  <a:pt x="304048" y="145216"/>
                  <a:pt x="568380" y="-36459"/>
                  <a:pt x="523607" y="6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5" name="フリーフォーム 504">
            <a:extLst>
              <a:ext uri="{FF2B5EF4-FFF2-40B4-BE49-F238E27FC236}">
                <a16:creationId xmlns:a16="http://schemas.microsoft.com/office/drawing/2014/main" id="{5020842E-668F-6245-6E16-634EBC6E0C3B}"/>
              </a:ext>
            </a:extLst>
          </p:cNvPr>
          <p:cNvSpPr/>
          <p:nvPr/>
        </p:nvSpPr>
        <p:spPr>
          <a:xfrm>
            <a:off x="5582651" y="5778657"/>
            <a:ext cx="891069" cy="804490"/>
          </a:xfrm>
          <a:custGeom>
            <a:avLst/>
            <a:gdLst>
              <a:gd name="connsiteX0" fmla="*/ 766488 w 891069"/>
              <a:gd name="connsiteY0" fmla="*/ 2211 h 804490"/>
              <a:gd name="connsiteX1" fmla="*/ 410027 w 891069"/>
              <a:gd name="connsiteY1" fmla="*/ 477492 h 804490"/>
              <a:gd name="connsiteX2" fmla="*/ 425525 w 891069"/>
              <a:gd name="connsiteY2" fmla="*/ 441329 h 804490"/>
              <a:gd name="connsiteX3" fmla="*/ 22569 w 891069"/>
              <a:gd name="connsiteY3" fmla="*/ 782292 h 804490"/>
              <a:gd name="connsiteX4" fmla="*/ 141390 w 891069"/>
              <a:gd name="connsiteY4" fmla="*/ 689302 h 804490"/>
              <a:gd name="connsiteX5" fmla="*/ 890474 w 891069"/>
              <a:gd name="connsiteY5" fmla="*/ 28041 h 804490"/>
              <a:gd name="connsiteX6" fmla="*/ 275708 w 891069"/>
              <a:gd name="connsiteY6" fmla="*/ 699635 h 804490"/>
              <a:gd name="connsiteX7" fmla="*/ 766488 w 891069"/>
              <a:gd name="connsiteY7" fmla="*/ 2211 h 80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1069" h="804490">
                <a:moveTo>
                  <a:pt x="766488" y="2211"/>
                </a:moveTo>
                <a:cubicBezTo>
                  <a:pt x="788875" y="-34813"/>
                  <a:pt x="466854" y="404306"/>
                  <a:pt x="410027" y="477492"/>
                </a:cubicBezTo>
                <a:cubicBezTo>
                  <a:pt x="353200" y="550678"/>
                  <a:pt x="490101" y="390529"/>
                  <a:pt x="425525" y="441329"/>
                </a:cubicBezTo>
                <a:cubicBezTo>
                  <a:pt x="360949" y="492129"/>
                  <a:pt x="69925" y="740963"/>
                  <a:pt x="22569" y="782292"/>
                </a:cubicBezTo>
                <a:cubicBezTo>
                  <a:pt x="-24787" y="823621"/>
                  <a:pt x="-3261" y="815011"/>
                  <a:pt x="141390" y="689302"/>
                </a:cubicBezTo>
                <a:cubicBezTo>
                  <a:pt x="286041" y="563594"/>
                  <a:pt x="868088" y="26319"/>
                  <a:pt x="890474" y="28041"/>
                </a:cubicBezTo>
                <a:cubicBezTo>
                  <a:pt x="912860" y="29763"/>
                  <a:pt x="296372" y="696191"/>
                  <a:pt x="275708" y="699635"/>
                </a:cubicBezTo>
                <a:cubicBezTo>
                  <a:pt x="255044" y="703079"/>
                  <a:pt x="744101" y="39235"/>
                  <a:pt x="766488" y="2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6" name="フリーフォーム 505">
            <a:extLst>
              <a:ext uri="{FF2B5EF4-FFF2-40B4-BE49-F238E27FC236}">
                <a16:creationId xmlns:a16="http://schemas.microsoft.com/office/drawing/2014/main" id="{B4CA59AE-7E07-EE41-A015-369FF31C34EA}"/>
              </a:ext>
            </a:extLst>
          </p:cNvPr>
          <p:cNvSpPr/>
          <p:nvPr/>
        </p:nvSpPr>
        <p:spPr>
          <a:xfrm>
            <a:off x="6012028" y="6021859"/>
            <a:ext cx="575228" cy="1201087"/>
          </a:xfrm>
          <a:custGeom>
            <a:avLst/>
            <a:gdLst>
              <a:gd name="connsiteX0" fmla="*/ 1314 w 575228"/>
              <a:gd name="connsiteY0" fmla="*/ 1050534 h 1201087"/>
              <a:gd name="connsiteX1" fmla="*/ 548921 w 575228"/>
              <a:gd name="connsiteY1" fmla="*/ 17314 h 1201087"/>
              <a:gd name="connsiteX2" fmla="*/ 481762 w 575228"/>
              <a:gd name="connsiteY2" fmla="*/ 384107 h 1201087"/>
              <a:gd name="connsiteX3" fmla="*/ 574752 w 575228"/>
              <a:gd name="connsiteY3" fmla="*/ 130968 h 1201087"/>
              <a:gd name="connsiteX4" fmla="*/ 512758 w 575228"/>
              <a:gd name="connsiteY4" fmla="*/ 291117 h 1201087"/>
              <a:gd name="connsiteX5" fmla="*/ 399104 w 575228"/>
              <a:gd name="connsiteY5" fmla="*/ 952378 h 1201087"/>
              <a:gd name="connsiteX6" fmla="*/ 430101 w 575228"/>
              <a:gd name="connsiteY6" fmla="*/ 792229 h 1201087"/>
              <a:gd name="connsiteX7" fmla="*/ 424935 w 575228"/>
              <a:gd name="connsiteY7" fmla="*/ 544256 h 1201087"/>
              <a:gd name="connsiteX8" fmla="*/ 223457 w 575228"/>
              <a:gd name="connsiteY8" fmla="*/ 1200351 h 1201087"/>
              <a:gd name="connsiteX9" fmla="*/ 326779 w 575228"/>
              <a:gd name="connsiteY9" fmla="*/ 678575 h 1201087"/>
              <a:gd name="connsiteX10" fmla="*/ 176962 w 575228"/>
              <a:gd name="connsiteY10" fmla="*/ 905883 h 1201087"/>
              <a:gd name="connsiteX11" fmla="*/ 388772 w 575228"/>
              <a:gd name="connsiteY11" fmla="*/ 446100 h 1201087"/>
              <a:gd name="connsiteX12" fmla="*/ 1314 w 575228"/>
              <a:gd name="connsiteY12" fmla="*/ 1050534 h 120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228" h="1201087">
                <a:moveTo>
                  <a:pt x="1314" y="1050534"/>
                </a:moveTo>
                <a:cubicBezTo>
                  <a:pt x="28005" y="979070"/>
                  <a:pt x="468846" y="128385"/>
                  <a:pt x="548921" y="17314"/>
                </a:cubicBezTo>
                <a:cubicBezTo>
                  <a:pt x="628996" y="-93757"/>
                  <a:pt x="477457" y="365165"/>
                  <a:pt x="481762" y="384107"/>
                </a:cubicBezTo>
                <a:cubicBezTo>
                  <a:pt x="486067" y="403049"/>
                  <a:pt x="569586" y="146466"/>
                  <a:pt x="574752" y="130968"/>
                </a:cubicBezTo>
                <a:cubicBezTo>
                  <a:pt x="579918" y="115470"/>
                  <a:pt x="542033" y="154215"/>
                  <a:pt x="512758" y="291117"/>
                </a:cubicBezTo>
                <a:cubicBezTo>
                  <a:pt x="483483" y="428019"/>
                  <a:pt x="412880" y="868859"/>
                  <a:pt x="399104" y="952378"/>
                </a:cubicBezTo>
                <a:cubicBezTo>
                  <a:pt x="385328" y="1035897"/>
                  <a:pt x="425796" y="860249"/>
                  <a:pt x="430101" y="792229"/>
                </a:cubicBezTo>
                <a:cubicBezTo>
                  <a:pt x="434406" y="724209"/>
                  <a:pt x="459376" y="476236"/>
                  <a:pt x="424935" y="544256"/>
                </a:cubicBezTo>
                <a:cubicBezTo>
                  <a:pt x="390494" y="612276"/>
                  <a:pt x="239816" y="1177964"/>
                  <a:pt x="223457" y="1200351"/>
                </a:cubicBezTo>
                <a:cubicBezTo>
                  <a:pt x="207098" y="1222738"/>
                  <a:pt x="334528" y="727653"/>
                  <a:pt x="326779" y="678575"/>
                </a:cubicBezTo>
                <a:cubicBezTo>
                  <a:pt x="319030" y="629497"/>
                  <a:pt x="166630" y="944629"/>
                  <a:pt x="176962" y="905883"/>
                </a:cubicBezTo>
                <a:cubicBezTo>
                  <a:pt x="187294" y="867137"/>
                  <a:pt x="414602" y="425436"/>
                  <a:pt x="388772" y="446100"/>
                </a:cubicBezTo>
                <a:cubicBezTo>
                  <a:pt x="362942" y="466764"/>
                  <a:pt x="-25377" y="1121998"/>
                  <a:pt x="1314" y="10505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7" name="フリーフォーム 506">
            <a:extLst>
              <a:ext uri="{FF2B5EF4-FFF2-40B4-BE49-F238E27FC236}">
                <a16:creationId xmlns:a16="http://schemas.microsoft.com/office/drawing/2014/main" id="{45C8526B-2360-7254-559F-1C0CAEA6541C}"/>
              </a:ext>
            </a:extLst>
          </p:cNvPr>
          <p:cNvSpPr/>
          <p:nvPr/>
        </p:nvSpPr>
        <p:spPr>
          <a:xfrm>
            <a:off x="5199802" y="4542860"/>
            <a:ext cx="374524" cy="1666814"/>
          </a:xfrm>
          <a:custGeom>
            <a:avLst/>
            <a:gdLst>
              <a:gd name="connsiteX0" fmla="*/ 28293 w 374524"/>
              <a:gd name="connsiteY0" fmla="*/ 44638 h 1666814"/>
              <a:gd name="connsiteX1" fmla="*/ 214273 w 374524"/>
              <a:gd name="connsiteY1" fmla="*/ 649072 h 1666814"/>
              <a:gd name="connsiteX2" fmla="*/ 219439 w 374524"/>
              <a:gd name="connsiteY2" fmla="*/ 416598 h 1666814"/>
              <a:gd name="connsiteX3" fmla="*/ 219439 w 374524"/>
              <a:gd name="connsiteY3" fmla="*/ 835052 h 1666814"/>
              <a:gd name="connsiteX4" fmla="*/ 358923 w 374524"/>
              <a:gd name="connsiteY4" fmla="*/ 1542808 h 1666814"/>
              <a:gd name="connsiteX5" fmla="*/ 307262 w 374524"/>
              <a:gd name="connsiteY5" fmla="*/ 1325832 h 1666814"/>
              <a:gd name="connsiteX6" fmla="*/ 209106 w 374524"/>
              <a:gd name="connsiteY6" fmla="*/ 1160516 h 1666814"/>
              <a:gd name="connsiteX7" fmla="*/ 265934 w 374524"/>
              <a:gd name="connsiteY7" fmla="*/ 1300001 h 1666814"/>
              <a:gd name="connsiteX8" fmla="*/ 374422 w 374524"/>
              <a:gd name="connsiteY8" fmla="*/ 1666794 h 1666814"/>
              <a:gd name="connsiteX9" fmla="*/ 245269 w 374524"/>
              <a:gd name="connsiteY9" fmla="*/ 1315499 h 1666814"/>
              <a:gd name="connsiteX10" fmla="*/ 131615 w 374524"/>
              <a:gd name="connsiteY10" fmla="*/ 1010699 h 1666814"/>
              <a:gd name="connsiteX11" fmla="*/ 141947 w 374524"/>
              <a:gd name="connsiteY11" fmla="*/ 618076 h 1666814"/>
              <a:gd name="connsiteX12" fmla="*/ 121283 w 374524"/>
              <a:gd name="connsiteY12" fmla="*/ 933208 h 1666814"/>
              <a:gd name="connsiteX13" fmla="*/ 95452 w 374524"/>
              <a:gd name="connsiteY13" fmla="*/ 514754 h 1666814"/>
              <a:gd name="connsiteX14" fmla="*/ 147113 w 374524"/>
              <a:gd name="connsiteY14" fmla="*/ 566415 h 1666814"/>
              <a:gd name="connsiteX15" fmla="*/ 12795 w 374524"/>
              <a:gd name="connsiteY15" fmla="*/ 101465 h 1666814"/>
              <a:gd name="connsiteX16" fmla="*/ 28293 w 374524"/>
              <a:gd name="connsiteY16" fmla="*/ 44638 h 166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524" h="1666814">
                <a:moveTo>
                  <a:pt x="28293" y="44638"/>
                </a:moveTo>
                <a:cubicBezTo>
                  <a:pt x="61873" y="135906"/>
                  <a:pt x="182415" y="587079"/>
                  <a:pt x="214273" y="649072"/>
                </a:cubicBezTo>
                <a:cubicBezTo>
                  <a:pt x="246131" y="711065"/>
                  <a:pt x="218578" y="385601"/>
                  <a:pt x="219439" y="416598"/>
                </a:cubicBezTo>
                <a:cubicBezTo>
                  <a:pt x="220300" y="447595"/>
                  <a:pt x="196192" y="647350"/>
                  <a:pt x="219439" y="835052"/>
                </a:cubicBezTo>
                <a:cubicBezTo>
                  <a:pt x="242686" y="1022754"/>
                  <a:pt x="344286" y="1461011"/>
                  <a:pt x="358923" y="1542808"/>
                </a:cubicBezTo>
                <a:cubicBezTo>
                  <a:pt x="373560" y="1624605"/>
                  <a:pt x="332231" y="1389547"/>
                  <a:pt x="307262" y="1325832"/>
                </a:cubicBezTo>
                <a:cubicBezTo>
                  <a:pt x="282293" y="1262117"/>
                  <a:pt x="215994" y="1164821"/>
                  <a:pt x="209106" y="1160516"/>
                </a:cubicBezTo>
                <a:cubicBezTo>
                  <a:pt x="202218" y="1156211"/>
                  <a:pt x="238381" y="1215621"/>
                  <a:pt x="265934" y="1300001"/>
                </a:cubicBezTo>
                <a:cubicBezTo>
                  <a:pt x="293487" y="1384381"/>
                  <a:pt x="377866" y="1664211"/>
                  <a:pt x="374422" y="1666794"/>
                </a:cubicBezTo>
                <a:cubicBezTo>
                  <a:pt x="370978" y="1669377"/>
                  <a:pt x="285737" y="1424848"/>
                  <a:pt x="245269" y="1315499"/>
                </a:cubicBezTo>
                <a:cubicBezTo>
                  <a:pt x="204801" y="1206150"/>
                  <a:pt x="148835" y="1126936"/>
                  <a:pt x="131615" y="1010699"/>
                </a:cubicBezTo>
                <a:cubicBezTo>
                  <a:pt x="114395" y="894462"/>
                  <a:pt x="143669" y="630991"/>
                  <a:pt x="141947" y="618076"/>
                </a:cubicBezTo>
                <a:cubicBezTo>
                  <a:pt x="140225" y="605161"/>
                  <a:pt x="129032" y="950428"/>
                  <a:pt x="121283" y="933208"/>
                </a:cubicBezTo>
                <a:cubicBezTo>
                  <a:pt x="113534" y="915988"/>
                  <a:pt x="91147" y="575886"/>
                  <a:pt x="95452" y="514754"/>
                </a:cubicBezTo>
                <a:cubicBezTo>
                  <a:pt x="99757" y="453622"/>
                  <a:pt x="160889" y="635296"/>
                  <a:pt x="147113" y="566415"/>
                </a:cubicBezTo>
                <a:cubicBezTo>
                  <a:pt x="133337" y="497534"/>
                  <a:pt x="32598" y="185845"/>
                  <a:pt x="12795" y="101465"/>
                </a:cubicBezTo>
                <a:cubicBezTo>
                  <a:pt x="-7008" y="17085"/>
                  <a:pt x="-5287" y="-46630"/>
                  <a:pt x="28293" y="446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8" name="フリーフォーム 507">
            <a:extLst>
              <a:ext uri="{FF2B5EF4-FFF2-40B4-BE49-F238E27FC236}">
                <a16:creationId xmlns:a16="http://schemas.microsoft.com/office/drawing/2014/main" id="{4CB37898-53D3-DFD8-37F2-1C6954069252}"/>
              </a:ext>
            </a:extLst>
          </p:cNvPr>
          <p:cNvSpPr/>
          <p:nvPr/>
        </p:nvSpPr>
        <p:spPr>
          <a:xfrm>
            <a:off x="4561056" y="4703870"/>
            <a:ext cx="333155" cy="2021143"/>
          </a:xfrm>
          <a:custGeom>
            <a:avLst/>
            <a:gdLst>
              <a:gd name="connsiteX0" fmla="*/ 196924 w 333155"/>
              <a:gd name="connsiteY0" fmla="*/ 12781 h 2021143"/>
              <a:gd name="connsiteX1" fmla="*/ 119432 w 333155"/>
              <a:gd name="connsiteY1" fmla="*/ 1092496 h 2021143"/>
              <a:gd name="connsiteX2" fmla="*/ 326076 w 333155"/>
              <a:gd name="connsiteY2" fmla="*/ 1986232 h 2021143"/>
              <a:gd name="connsiteX3" fmla="*/ 258917 w 333155"/>
              <a:gd name="connsiteY3" fmla="*/ 1795086 h 2021143"/>
              <a:gd name="connsiteX4" fmla="*/ 5778 w 333155"/>
              <a:gd name="connsiteY4" fmla="*/ 1376632 h 2021143"/>
              <a:gd name="connsiteX5" fmla="*/ 78103 w 333155"/>
              <a:gd name="connsiteY5" fmla="*/ 756699 h 2021143"/>
              <a:gd name="connsiteX6" fmla="*/ 36775 w 333155"/>
              <a:gd name="connsiteY6" fmla="*/ 973676 h 2021143"/>
              <a:gd name="connsiteX7" fmla="*/ 98768 w 333155"/>
              <a:gd name="connsiteY7" fmla="*/ 250422 h 2021143"/>
              <a:gd name="connsiteX8" fmla="*/ 72937 w 333155"/>
              <a:gd name="connsiteY8" fmla="*/ 482896 h 2021143"/>
              <a:gd name="connsiteX9" fmla="*/ 196924 w 333155"/>
              <a:gd name="connsiteY9" fmla="*/ 12781 h 202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155" h="2021143">
                <a:moveTo>
                  <a:pt x="196924" y="12781"/>
                </a:moveTo>
                <a:cubicBezTo>
                  <a:pt x="204673" y="114381"/>
                  <a:pt x="97907" y="763588"/>
                  <a:pt x="119432" y="1092496"/>
                </a:cubicBezTo>
                <a:cubicBezTo>
                  <a:pt x="140957" y="1421404"/>
                  <a:pt x="302828" y="1869134"/>
                  <a:pt x="326076" y="1986232"/>
                </a:cubicBezTo>
                <a:cubicBezTo>
                  <a:pt x="349324" y="2103330"/>
                  <a:pt x="312300" y="1896686"/>
                  <a:pt x="258917" y="1795086"/>
                </a:cubicBezTo>
                <a:cubicBezTo>
                  <a:pt x="205534" y="1693486"/>
                  <a:pt x="35914" y="1549696"/>
                  <a:pt x="5778" y="1376632"/>
                </a:cubicBezTo>
                <a:cubicBezTo>
                  <a:pt x="-24358" y="1203568"/>
                  <a:pt x="72937" y="823858"/>
                  <a:pt x="78103" y="756699"/>
                </a:cubicBezTo>
                <a:cubicBezTo>
                  <a:pt x="83269" y="689540"/>
                  <a:pt x="33331" y="1058055"/>
                  <a:pt x="36775" y="973676"/>
                </a:cubicBezTo>
                <a:cubicBezTo>
                  <a:pt x="40219" y="889297"/>
                  <a:pt x="92741" y="332219"/>
                  <a:pt x="98768" y="250422"/>
                </a:cubicBezTo>
                <a:cubicBezTo>
                  <a:pt x="104795" y="168625"/>
                  <a:pt x="61744" y="518198"/>
                  <a:pt x="72937" y="482896"/>
                </a:cubicBezTo>
                <a:cubicBezTo>
                  <a:pt x="84130" y="447594"/>
                  <a:pt x="189175" y="-88819"/>
                  <a:pt x="196924" y="127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9" name="フリーフォーム 508">
            <a:extLst>
              <a:ext uri="{FF2B5EF4-FFF2-40B4-BE49-F238E27FC236}">
                <a16:creationId xmlns:a16="http://schemas.microsoft.com/office/drawing/2014/main" id="{E717D2A2-6402-4025-C4D2-4446BBAA8CB9}"/>
              </a:ext>
            </a:extLst>
          </p:cNvPr>
          <p:cNvSpPr/>
          <p:nvPr/>
        </p:nvSpPr>
        <p:spPr>
          <a:xfrm>
            <a:off x="4858972" y="5473370"/>
            <a:ext cx="689813" cy="830601"/>
          </a:xfrm>
          <a:custGeom>
            <a:avLst/>
            <a:gdLst>
              <a:gd name="connsiteX0" fmla="*/ 12662 w 689813"/>
              <a:gd name="connsiteY0" fmla="*/ 441816 h 830601"/>
              <a:gd name="connsiteX1" fmla="*/ 28160 w 689813"/>
              <a:gd name="connsiteY1" fmla="*/ 369491 h 830601"/>
              <a:gd name="connsiteX2" fmla="*/ 188309 w 689813"/>
              <a:gd name="connsiteY2" fmla="*/ 2698 h 830601"/>
              <a:gd name="connsiteX3" fmla="*/ 239970 w 689813"/>
              <a:gd name="connsiteY3" fmla="*/ 199010 h 830601"/>
              <a:gd name="connsiteX4" fmla="*/ 239970 w 689813"/>
              <a:gd name="connsiteY4" fmla="*/ 121518 h 830601"/>
              <a:gd name="connsiteX5" fmla="*/ 394953 w 689813"/>
              <a:gd name="connsiteY5" fmla="*/ 390155 h 830601"/>
              <a:gd name="connsiteX6" fmla="*/ 374289 w 689813"/>
              <a:gd name="connsiteY6" fmla="*/ 245505 h 830601"/>
              <a:gd name="connsiteX7" fmla="*/ 379455 w 689813"/>
              <a:gd name="connsiteY7" fmla="*/ 209342 h 830601"/>
              <a:gd name="connsiteX8" fmla="*/ 405286 w 689813"/>
              <a:gd name="connsiteY8" fmla="*/ 436650 h 830601"/>
              <a:gd name="connsiteX9" fmla="*/ 534438 w 689813"/>
              <a:gd name="connsiteY9" fmla="*/ 514142 h 830601"/>
              <a:gd name="connsiteX10" fmla="*/ 673923 w 689813"/>
              <a:gd name="connsiteY10" fmla="*/ 824108 h 830601"/>
              <a:gd name="connsiteX11" fmla="*/ 668757 w 689813"/>
              <a:gd name="connsiteY11" fmla="*/ 731118 h 830601"/>
              <a:gd name="connsiteX12" fmla="*/ 513774 w 689813"/>
              <a:gd name="connsiteY12" fmla="*/ 808610 h 830601"/>
              <a:gd name="connsiteX13" fmla="*/ 152147 w 689813"/>
              <a:gd name="connsiteY13" fmla="*/ 457315 h 830601"/>
              <a:gd name="connsiteX14" fmla="*/ 436282 w 689813"/>
              <a:gd name="connsiteY14" fmla="*/ 736284 h 830601"/>
              <a:gd name="connsiteX15" fmla="*/ 234804 w 689813"/>
              <a:gd name="connsiteY15" fmla="*/ 467647 h 830601"/>
              <a:gd name="connsiteX16" fmla="*/ 131482 w 689813"/>
              <a:gd name="connsiteY16" fmla="*/ 369491 h 830601"/>
              <a:gd name="connsiteX17" fmla="*/ 162479 w 689813"/>
              <a:gd name="connsiteY17" fmla="*/ 224840 h 830601"/>
              <a:gd name="connsiteX18" fmla="*/ 12662 w 689813"/>
              <a:gd name="connsiteY18" fmla="*/ 441816 h 83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89813" h="830601">
                <a:moveTo>
                  <a:pt x="12662" y="441816"/>
                </a:moveTo>
                <a:cubicBezTo>
                  <a:pt x="-9725" y="465925"/>
                  <a:pt x="-1114" y="442677"/>
                  <a:pt x="28160" y="369491"/>
                </a:cubicBezTo>
                <a:cubicBezTo>
                  <a:pt x="57434" y="296305"/>
                  <a:pt x="153007" y="31111"/>
                  <a:pt x="188309" y="2698"/>
                </a:cubicBezTo>
                <a:cubicBezTo>
                  <a:pt x="223611" y="-25716"/>
                  <a:pt x="231360" y="179207"/>
                  <a:pt x="239970" y="199010"/>
                </a:cubicBezTo>
                <a:cubicBezTo>
                  <a:pt x="248580" y="218813"/>
                  <a:pt x="214140" y="89661"/>
                  <a:pt x="239970" y="121518"/>
                </a:cubicBezTo>
                <a:cubicBezTo>
                  <a:pt x="265800" y="153375"/>
                  <a:pt x="372567" y="369491"/>
                  <a:pt x="394953" y="390155"/>
                </a:cubicBezTo>
                <a:cubicBezTo>
                  <a:pt x="417339" y="410819"/>
                  <a:pt x="376872" y="275641"/>
                  <a:pt x="374289" y="245505"/>
                </a:cubicBezTo>
                <a:cubicBezTo>
                  <a:pt x="371706" y="215369"/>
                  <a:pt x="374289" y="177485"/>
                  <a:pt x="379455" y="209342"/>
                </a:cubicBezTo>
                <a:cubicBezTo>
                  <a:pt x="384621" y="241199"/>
                  <a:pt x="379455" y="385850"/>
                  <a:pt x="405286" y="436650"/>
                </a:cubicBezTo>
                <a:cubicBezTo>
                  <a:pt x="431117" y="487450"/>
                  <a:pt x="489665" y="449566"/>
                  <a:pt x="534438" y="514142"/>
                </a:cubicBezTo>
                <a:cubicBezTo>
                  <a:pt x="579211" y="578718"/>
                  <a:pt x="651537" y="787945"/>
                  <a:pt x="673923" y="824108"/>
                </a:cubicBezTo>
                <a:cubicBezTo>
                  <a:pt x="696310" y="860271"/>
                  <a:pt x="695448" y="733701"/>
                  <a:pt x="668757" y="731118"/>
                </a:cubicBezTo>
                <a:cubicBezTo>
                  <a:pt x="642066" y="728535"/>
                  <a:pt x="599876" y="854244"/>
                  <a:pt x="513774" y="808610"/>
                </a:cubicBezTo>
                <a:cubicBezTo>
                  <a:pt x="427672" y="762976"/>
                  <a:pt x="165062" y="469369"/>
                  <a:pt x="152147" y="457315"/>
                </a:cubicBezTo>
                <a:cubicBezTo>
                  <a:pt x="139232" y="445261"/>
                  <a:pt x="422506" y="734562"/>
                  <a:pt x="436282" y="736284"/>
                </a:cubicBezTo>
                <a:cubicBezTo>
                  <a:pt x="450058" y="738006"/>
                  <a:pt x="285604" y="528779"/>
                  <a:pt x="234804" y="467647"/>
                </a:cubicBezTo>
                <a:cubicBezTo>
                  <a:pt x="184004" y="406515"/>
                  <a:pt x="143536" y="409959"/>
                  <a:pt x="131482" y="369491"/>
                </a:cubicBezTo>
                <a:cubicBezTo>
                  <a:pt x="119428" y="329023"/>
                  <a:pt x="179699" y="212786"/>
                  <a:pt x="162479" y="224840"/>
                </a:cubicBezTo>
                <a:cubicBezTo>
                  <a:pt x="145259" y="236894"/>
                  <a:pt x="35049" y="417707"/>
                  <a:pt x="12662" y="4418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0" name="フリーフォーム 509">
            <a:extLst>
              <a:ext uri="{FF2B5EF4-FFF2-40B4-BE49-F238E27FC236}">
                <a16:creationId xmlns:a16="http://schemas.microsoft.com/office/drawing/2014/main" id="{59A6C02E-4BEE-FB6D-846F-5E6CB400E959}"/>
              </a:ext>
            </a:extLst>
          </p:cNvPr>
          <p:cNvSpPr/>
          <p:nvPr/>
        </p:nvSpPr>
        <p:spPr>
          <a:xfrm>
            <a:off x="4563826" y="6053345"/>
            <a:ext cx="728150" cy="1959485"/>
          </a:xfrm>
          <a:custGeom>
            <a:avLst/>
            <a:gdLst>
              <a:gd name="connsiteX0" fmla="*/ 132160 w 728150"/>
              <a:gd name="connsiteY0" fmla="*/ 109814 h 1959485"/>
              <a:gd name="connsiteX1" fmla="*/ 147659 w 728150"/>
              <a:gd name="connsiteY1" fmla="*/ 176974 h 1959485"/>
              <a:gd name="connsiteX2" fmla="*/ 312974 w 728150"/>
              <a:gd name="connsiteY2" fmla="*/ 740079 h 1959485"/>
              <a:gd name="connsiteX3" fmla="*/ 726262 w 728150"/>
              <a:gd name="connsiteY3" fmla="*/ 1933448 h 1959485"/>
              <a:gd name="connsiteX4" fmla="*/ 462791 w 728150"/>
              <a:gd name="connsiteY4" fmla="*/ 1540824 h 1959485"/>
              <a:gd name="connsiteX5" fmla="*/ 374967 w 728150"/>
              <a:gd name="connsiteY5" fmla="*/ 1282519 h 1959485"/>
              <a:gd name="connsiteX6" fmla="*/ 395632 w 728150"/>
              <a:gd name="connsiteY6" fmla="*/ 1323848 h 1959485"/>
              <a:gd name="connsiteX7" fmla="*/ 44337 w 728150"/>
              <a:gd name="connsiteY7" fmla="*/ 166641 h 1959485"/>
              <a:gd name="connsiteX8" fmla="*/ 18506 w 728150"/>
              <a:gd name="connsiteY8" fmla="*/ 37489 h 1959485"/>
              <a:gd name="connsiteX9" fmla="*/ 168323 w 728150"/>
              <a:gd name="connsiteY9" fmla="*/ 461109 h 1959485"/>
              <a:gd name="connsiteX10" fmla="*/ 132160 w 728150"/>
              <a:gd name="connsiteY10" fmla="*/ 109814 h 195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8150" h="1959485">
                <a:moveTo>
                  <a:pt x="132160" y="109814"/>
                </a:moveTo>
                <a:cubicBezTo>
                  <a:pt x="128716" y="62458"/>
                  <a:pt x="117523" y="71930"/>
                  <a:pt x="147659" y="176974"/>
                </a:cubicBezTo>
                <a:cubicBezTo>
                  <a:pt x="177795" y="282018"/>
                  <a:pt x="216540" y="447333"/>
                  <a:pt x="312974" y="740079"/>
                </a:cubicBezTo>
                <a:cubicBezTo>
                  <a:pt x="409408" y="1032825"/>
                  <a:pt x="701293" y="1799991"/>
                  <a:pt x="726262" y="1933448"/>
                </a:cubicBezTo>
                <a:cubicBezTo>
                  <a:pt x="751231" y="2066905"/>
                  <a:pt x="521340" y="1649312"/>
                  <a:pt x="462791" y="1540824"/>
                </a:cubicBezTo>
                <a:cubicBezTo>
                  <a:pt x="404242" y="1432336"/>
                  <a:pt x="386160" y="1318682"/>
                  <a:pt x="374967" y="1282519"/>
                </a:cubicBezTo>
                <a:cubicBezTo>
                  <a:pt x="363774" y="1246356"/>
                  <a:pt x="450737" y="1509828"/>
                  <a:pt x="395632" y="1323848"/>
                </a:cubicBezTo>
                <a:cubicBezTo>
                  <a:pt x="340527" y="1137868"/>
                  <a:pt x="107191" y="381034"/>
                  <a:pt x="44337" y="166641"/>
                </a:cubicBezTo>
                <a:cubicBezTo>
                  <a:pt x="-18517" y="-47752"/>
                  <a:pt x="-2158" y="-11589"/>
                  <a:pt x="18506" y="37489"/>
                </a:cubicBezTo>
                <a:cubicBezTo>
                  <a:pt x="39170" y="86567"/>
                  <a:pt x="148520" y="448194"/>
                  <a:pt x="168323" y="461109"/>
                </a:cubicBezTo>
                <a:cubicBezTo>
                  <a:pt x="188126" y="474024"/>
                  <a:pt x="135604" y="157170"/>
                  <a:pt x="132160" y="1098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フリーフォーム 510">
            <a:extLst>
              <a:ext uri="{FF2B5EF4-FFF2-40B4-BE49-F238E27FC236}">
                <a16:creationId xmlns:a16="http://schemas.microsoft.com/office/drawing/2014/main" id="{8FD0E512-8ED1-6958-E1E6-28A18CC70539}"/>
              </a:ext>
            </a:extLst>
          </p:cNvPr>
          <p:cNvSpPr/>
          <p:nvPr/>
        </p:nvSpPr>
        <p:spPr>
          <a:xfrm>
            <a:off x="4729175" y="6353468"/>
            <a:ext cx="1010892" cy="1949367"/>
          </a:xfrm>
          <a:custGeom>
            <a:avLst/>
            <a:gdLst>
              <a:gd name="connsiteX0" fmla="*/ 8140 w 1010892"/>
              <a:gd name="connsiteY0" fmla="*/ 507115 h 1949367"/>
              <a:gd name="connsiteX1" fmla="*/ 436927 w 1010892"/>
              <a:gd name="connsiteY1" fmla="*/ 1571332 h 1949367"/>
              <a:gd name="connsiteX2" fmla="*/ 519584 w 1010892"/>
              <a:gd name="connsiteY2" fmla="*/ 1566166 h 1949367"/>
              <a:gd name="connsiteX3" fmla="*/ 958703 w 1010892"/>
              <a:gd name="connsiteY3" fmla="*/ 1209705 h 1949367"/>
              <a:gd name="connsiteX4" fmla="*/ 932872 w 1010892"/>
              <a:gd name="connsiteY4" fmla="*/ 1240701 h 1949367"/>
              <a:gd name="connsiteX5" fmla="*/ 855381 w 1010892"/>
              <a:gd name="connsiteY5" fmla="*/ 853244 h 1949367"/>
              <a:gd name="connsiteX6" fmla="*/ 746893 w 1010892"/>
              <a:gd name="connsiteY6" fmla="*/ 631101 h 1949367"/>
              <a:gd name="connsiteX7" fmla="*/ 839883 w 1010892"/>
              <a:gd name="connsiteY7" fmla="*/ 744756 h 1949367"/>
              <a:gd name="connsiteX8" fmla="*/ 824384 w 1010892"/>
              <a:gd name="connsiteY8" fmla="*/ 445122 h 1949367"/>
              <a:gd name="connsiteX9" fmla="*/ 819218 w 1010892"/>
              <a:gd name="connsiteY9" fmla="*/ 114491 h 1949367"/>
              <a:gd name="connsiteX10" fmla="*/ 731394 w 1010892"/>
              <a:gd name="connsiteY10" fmla="*/ 16335 h 1949367"/>
              <a:gd name="connsiteX11" fmla="*/ 855381 w 1010892"/>
              <a:gd name="connsiteY11" fmla="*/ 419291 h 1949367"/>
              <a:gd name="connsiteX12" fmla="*/ 922540 w 1010892"/>
              <a:gd name="connsiteY12" fmla="*/ 1121881 h 1949367"/>
              <a:gd name="connsiteX13" fmla="*/ 989700 w 1010892"/>
              <a:gd name="connsiteY13" fmla="*/ 1457678 h 1949367"/>
              <a:gd name="connsiteX14" fmla="*/ 519584 w 1010892"/>
              <a:gd name="connsiteY14" fmla="*/ 1948457 h 1949367"/>
              <a:gd name="connsiteX15" fmla="*/ 157957 w 1010892"/>
              <a:gd name="connsiteY15" fmla="*/ 1581664 h 1949367"/>
              <a:gd name="connsiteX16" fmla="*/ 230283 w 1010892"/>
              <a:gd name="connsiteY16" fmla="*/ 1648824 h 1949367"/>
              <a:gd name="connsiteX17" fmla="*/ 121794 w 1010892"/>
              <a:gd name="connsiteY17" fmla="*/ 1075386 h 1949367"/>
              <a:gd name="connsiteX18" fmla="*/ 152791 w 1010892"/>
              <a:gd name="connsiteY18" fmla="*/ 1292363 h 1949367"/>
              <a:gd name="connsiteX19" fmla="*/ 8140 w 1010892"/>
              <a:gd name="connsiteY19" fmla="*/ 507115 h 194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0892" h="1949367">
                <a:moveTo>
                  <a:pt x="8140" y="507115"/>
                </a:moveTo>
                <a:cubicBezTo>
                  <a:pt x="55496" y="553610"/>
                  <a:pt x="351686" y="1394824"/>
                  <a:pt x="436927" y="1571332"/>
                </a:cubicBezTo>
                <a:cubicBezTo>
                  <a:pt x="522168" y="1747840"/>
                  <a:pt x="432621" y="1626437"/>
                  <a:pt x="519584" y="1566166"/>
                </a:cubicBezTo>
                <a:cubicBezTo>
                  <a:pt x="606547" y="1505895"/>
                  <a:pt x="889822" y="1263949"/>
                  <a:pt x="958703" y="1209705"/>
                </a:cubicBezTo>
                <a:cubicBezTo>
                  <a:pt x="1027584" y="1155461"/>
                  <a:pt x="950092" y="1300111"/>
                  <a:pt x="932872" y="1240701"/>
                </a:cubicBezTo>
                <a:cubicBezTo>
                  <a:pt x="915652" y="1181291"/>
                  <a:pt x="886377" y="954844"/>
                  <a:pt x="855381" y="853244"/>
                </a:cubicBezTo>
                <a:cubicBezTo>
                  <a:pt x="824385" y="751644"/>
                  <a:pt x="749476" y="649182"/>
                  <a:pt x="746893" y="631101"/>
                </a:cubicBezTo>
                <a:cubicBezTo>
                  <a:pt x="744310" y="613020"/>
                  <a:pt x="826968" y="775752"/>
                  <a:pt x="839883" y="744756"/>
                </a:cubicBezTo>
                <a:cubicBezTo>
                  <a:pt x="852798" y="713760"/>
                  <a:pt x="827828" y="550166"/>
                  <a:pt x="824384" y="445122"/>
                </a:cubicBezTo>
                <a:cubicBezTo>
                  <a:pt x="820940" y="340078"/>
                  <a:pt x="834716" y="185955"/>
                  <a:pt x="819218" y="114491"/>
                </a:cubicBezTo>
                <a:cubicBezTo>
                  <a:pt x="803720" y="43027"/>
                  <a:pt x="725367" y="-34465"/>
                  <a:pt x="731394" y="16335"/>
                </a:cubicBezTo>
                <a:cubicBezTo>
                  <a:pt x="737421" y="67135"/>
                  <a:pt x="823523" y="235033"/>
                  <a:pt x="855381" y="419291"/>
                </a:cubicBezTo>
                <a:cubicBezTo>
                  <a:pt x="887239" y="603549"/>
                  <a:pt x="900154" y="948817"/>
                  <a:pt x="922540" y="1121881"/>
                </a:cubicBezTo>
                <a:cubicBezTo>
                  <a:pt x="944926" y="1294945"/>
                  <a:pt x="1056859" y="1319915"/>
                  <a:pt x="989700" y="1457678"/>
                </a:cubicBezTo>
                <a:cubicBezTo>
                  <a:pt x="922541" y="1595441"/>
                  <a:pt x="658208" y="1927793"/>
                  <a:pt x="519584" y="1948457"/>
                </a:cubicBezTo>
                <a:cubicBezTo>
                  <a:pt x="380960" y="1969121"/>
                  <a:pt x="206174" y="1631603"/>
                  <a:pt x="157957" y="1581664"/>
                </a:cubicBezTo>
                <a:cubicBezTo>
                  <a:pt x="109740" y="1531725"/>
                  <a:pt x="236310" y="1733204"/>
                  <a:pt x="230283" y="1648824"/>
                </a:cubicBezTo>
                <a:cubicBezTo>
                  <a:pt x="224256" y="1564444"/>
                  <a:pt x="134709" y="1134796"/>
                  <a:pt x="121794" y="1075386"/>
                </a:cubicBezTo>
                <a:cubicBezTo>
                  <a:pt x="108879" y="1015976"/>
                  <a:pt x="170872" y="1381909"/>
                  <a:pt x="152791" y="1292363"/>
                </a:cubicBezTo>
                <a:cubicBezTo>
                  <a:pt x="134710" y="1202817"/>
                  <a:pt x="-39216" y="460620"/>
                  <a:pt x="8140" y="5071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" name="フリーフォーム 511">
            <a:extLst>
              <a:ext uri="{FF2B5EF4-FFF2-40B4-BE49-F238E27FC236}">
                <a16:creationId xmlns:a16="http://schemas.microsoft.com/office/drawing/2014/main" id="{1B605260-39CE-CF66-9B57-58D917419450}"/>
              </a:ext>
            </a:extLst>
          </p:cNvPr>
          <p:cNvSpPr/>
          <p:nvPr/>
        </p:nvSpPr>
        <p:spPr>
          <a:xfrm>
            <a:off x="5836897" y="6034006"/>
            <a:ext cx="1160032" cy="1716758"/>
          </a:xfrm>
          <a:custGeom>
            <a:avLst/>
            <a:gdLst>
              <a:gd name="connsiteX0" fmla="*/ 801544 w 1160032"/>
              <a:gd name="connsiteY0" fmla="*/ 36163 h 1716758"/>
              <a:gd name="connsiteX1" fmla="*/ 811876 w 1160032"/>
              <a:gd name="connsiteY1" fmla="*/ 108489 h 1716758"/>
              <a:gd name="connsiteX2" fmla="*/ 1065015 w 1160032"/>
              <a:gd name="connsiteY2" fmla="*/ 619933 h 1716758"/>
              <a:gd name="connsiteX3" fmla="*/ 1147672 w 1160032"/>
              <a:gd name="connsiteY3" fmla="*/ 795580 h 1716758"/>
              <a:gd name="connsiteX4" fmla="*/ 1044350 w 1160032"/>
              <a:gd name="connsiteY4" fmla="*/ 1022889 h 1716758"/>
              <a:gd name="connsiteX5" fmla="*/ 1158005 w 1160032"/>
              <a:gd name="connsiteY5" fmla="*/ 909235 h 1716758"/>
              <a:gd name="connsiteX6" fmla="*/ 925530 w 1160032"/>
              <a:gd name="connsiteY6" fmla="*/ 1224367 h 1716758"/>
              <a:gd name="connsiteX7" fmla="*/ 455415 w 1160032"/>
              <a:gd name="connsiteY7" fmla="*/ 1673818 h 1716758"/>
              <a:gd name="connsiteX8" fmla="*/ 481245 w 1160032"/>
              <a:gd name="connsiteY8" fmla="*/ 1637655 h 1716758"/>
              <a:gd name="connsiteX9" fmla="*/ 259103 w 1160032"/>
              <a:gd name="connsiteY9" fmla="*/ 1627323 h 1716758"/>
              <a:gd name="connsiteX10" fmla="*/ 798 w 1160032"/>
              <a:gd name="connsiteY10" fmla="*/ 1715147 h 1716758"/>
              <a:gd name="connsiteX11" fmla="*/ 197110 w 1160032"/>
              <a:gd name="connsiteY11" fmla="*/ 1539499 h 1716758"/>
              <a:gd name="connsiteX12" fmla="*/ 693056 w 1160032"/>
              <a:gd name="connsiteY12" fmla="*/ 723255 h 1716758"/>
              <a:gd name="connsiteX13" fmla="*/ 724052 w 1160032"/>
              <a:gd name="connsiteY13" fmla="*/ 490780 h 1716758"/>
              <a:gd name="connsiteX14" fmla="*/ 729218 w 1160032"/>
              <a:gd name="connsiteY14" fmla="*/ 712923 h 1716758"/>
              <a:gd name="connsiteX15" fmla="*/ 765381 w 1160032"/>
              <a:gd name="connsiteY15" fmla="*/ 377126 h 1716758"/>
              <a:gd name="connsiteX16" fmla="*/ 729218 w 1160032"/>
              <a:gd name="connsiteY16" fmla="*/ 723255 h 1716758"/>
              <a:gd name="connsiteX17" fmla="*/ 827374 w 1160032"/>
              <a:gd name="connsiteY17" fmla="*/ 619933 h 1716758"/>
              <a:gd name="connsiteX18" fmla="*/ 780879 w 1160032"/>
              <a:gd name="connsiteY18" fmla="*/ 299635 h 1716758"/>
              <a:gd name="connsiteX19" fmla="*/ 997856 w 1160032"/>
              <a:gd name="connsiteY19" fmla="*/ 557940 h 1716758"/>
              <a:gd name="connsiteX20" fmla="*/ 801544 w 1160032"/>
              <a:gd name="connsiteY20" fmla="*/ 36163 h 17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0032" h="1716758">
                <a:moveTo>
                  <a:pt x="801544" y="36163"/>
                </a:moveTo>
                <a:cubicBezTo>
                  <a:pt x="770547" y="-38746"/>
                  <a:pt x="767964" y="11194"/>
                  <a:pt x="811876" y="108489"/>
                </a:cubicBezTo>
                <a:cubicBezTo>
                  <a:pt x="855788" y="205784"/>
                  <a:pt x="1009049" y="505418"/>
                  <a:pt x="1065015" y="619933"/>
                </a:cubicBezTo>
                <a:cubicBezTo>
                  <a:pt x="1120981" y="734448"/>
                  <a:pt x="1151116" y="728421"/>
                  <a:pt x="1147672" y="795580"/>
                </a:cubicBezTo>
                <a:cubicBezTo>
                  <a:pt x="1144228" y="862739"/>
                  <a:pt x="1042628" y="1003947"/>
                  <a:pt x="1044350" y="1022889"/>
                </a:cubicBezTo>
                <a:cubicBezTo>
                  <a:pt x="1046072" y="1041832"/>
                  <a:pt x="1177808" y="875655"/>
                  <a:pt x="1158005" y="909235"/>
                </a:cubicBezTo>
                <a:cubicBezTo>
                  <a:pt x="1138202" y="942815"/>
                  <a:pt x="1042628" y="1096937"/>
                  <a:pt x="925530" y="1224367"/>
                </a:cubicBezTo>
                <a:cubicBezTo>
                  <a:pt x="808432" y="1351798"/>
                  <a:pt x="529462" y="1604937"/>
                  <a:pt x="455415" y="1673818"/>
                </a:cubicBezTo>
                <a:cubicBezTo>
                  <a:pt x="381368" y="1742699"/>
                  <a:pt x="513964" y="1645404"/>
                  <a:pt x="481245" y="1637655"/>
                </a:cubicBezTo>
                <a:cubicBezTo>
                  <a:pt x="448526" y="1629906"/>
                  <a:pt x="339177" y="1614408"/>
                  <a:pt x="259103" y="1627323"/>
                </a:cubicBezTo>
                <a:cubicBezTo>
                  <a:pt x="179029" y="1640238"/>
                  <a:pt x="11130" y="1729784"/>
                  <a:pt x="798" y="1715147"/>
                </a:cubicBezTo>
                <a:cubicBezTo>
                  <a:pt x="-9534" y="1700510"/>
                  <a:pt x="81734" y="1704814"/>
                  <a:pt x="197110" y="1539499"/>
                </a:cubicBezTo>
                <a:cubicBezTo>
                  <a:pt x="312486" y="1374184"/>
                  <a:pt x="605232" y="898042"/>
                  <a:pt x="693056" y="723255"/>
                </a:cubicBezTo>
                <a:cubicBezTo>
                  <a:pt x="780880" y="548469"/>
                  <a:pt x="718025" y="492502"/>
                  <a:pt x="724052" y="490780"/>
                </a:cubicBezTo>
                <a:cubicBezTo>
                  <a:pt x="730079" y="489058"/>
                  <a:pt x="722330" y="731865"/>
                  <a:pt x="729218" y="712923"/>
                </a:cubicBezTo>
                <a:cubicBezTo>
                  <a:pt x="736106" y="693981"/>
                  <a:pt x="765381" y="375404"/>
                  <a:pt x="765381" y="377126"/>
                </a:cubicBezTo>
                <a:cubicBezTo>
                  <a:pt x="765381" y="378848"/>
                  <a:pt x="718886" y="682787"/>
                  <a:pt x="729218" y="723255"/>
                </a:cubicBezTo>
                <a:cubicBezTo>
                  <a:pt x="739550" y="763723"/>
                  <a:pt x="818764" y="690536"/>
                  <a:pt x="827374" y="619933"/>
                </a:cubicBezTo>
                <a:cubicBezTo>
                  <a:pt x="835984" y="549330"/>
                  <a:pt x="752465" y="309967"/>
                  <a:pt x="780879" y="299635"/>
                </a:cubicBezTo>
                <a:cubicBezTo>
                  <a:pt x="809293" y="289303"/>
                  <a:pt x="993551" y="605296"/>
                  <a:pt x="997856" y="557940"/>
                </a:cubicBezTo>
                <a:cubicBezTo>
                  <a:pt x="1002161" y="510584"/>
                  <a:pt x="832541" y="111072"/>
                  <a:pt x="801544" y="361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3" name="フリーフォーム 512">
            <a:extLst>
              <a:ext uri="{FF2B5EF4-FFF2-40B4-BE49-F238E27FC236}">
                <a16:creationId xmlns:a16="http://schemas.microsoft.com/office/drawing/2014/main" id="{57A41F97-F700-4ACA-D9A4-BC0D16FE671D}"/>
              </a:ext>
            </a:extLst>
          </p:cNvPr>
          <p:cNvSpPr/>
          <p:nvPr/>
        </p:nvSpPr>
        <p:spPr>
          <a:xfrm>
            <a:off x="5785849" y="3982708"/>
            <a:ext cx="879796" cy="2079666"/>
          </a:xfrm>
          <a:custGeom>
            <a:avLst/>
            <a:gdLst>
              <a:gd name="connsiteX0" fmla="*/ 185 w 879796"/>
              <a:gd name="connsiteY0" fmla="*/ 5523 h 2079666"/>
              <a:gd name="connsiteX1" fmla="*/ 284320 w 879796"/>
              <a:gd name="connsiteY1" fmla="*/ 568628 h 2079666"/>
              <a:gd name="connsiteX2" fmla="*/ 335982 w 879796"/>
              <a:gd name="connsiteY2" fmla="*/ 801102 h 2079666"/>
              <a:gd name="connsiteX3" fmla="*/ 356646 w 879796"/>
              <a:gd name="connsiteY3" fmla="*/ 795936 h 2079666"/>
              <a:gd name="connsiteX4" fmla="*/ 661446 w 879796"/>
              <a:gd name="connsiteY4" fmla="*/ 1498526 h 2079666"/>
              <a:gd name="connsiteX5" fmla="*/ 645948 w 879796"/>
              <a:gd name="connsiteY5" fmla="*/ 1410702 h 2079666"/>
              <a:gd name="connsiteX6" fmla="*/ 868090 w 879796"/>
              <a:gd name="connsiteY6" fmla="*/ 2066797 h 2079666"/>
              <a:gd name="connsiteX7" fmla="*/ 831927 w 879796"/>
              <a:gd name="connsiteY7" fmla="*/ 1803326 h 2079666"/>
              <a:gd name="connsiteX8" fmla="*/ 687276 w 879796"/>
              <a:gd name="connsiteY8" fmla="*/ 1286716 h 2079666"/>
              <a:gd name="connsiteX9" fmla="*/ 248158 w 879796"/>
              <a:gd name="connsiteY9" fmla="*/ 341319 h 2079666"/>
              <a:gd name="connsiteX10" fmla="*/ 185 w 879796"/>
              <a:gd name="connsiteY10" fmla="*/ 5523 h 207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9796" h="2079666">
                <a:moveTo>
                  <a:pt x="185" y="5523"/>
                </a:moveTo>
                <a:cubicBezTo>
                  <a:pt x="6212" y="43408"/>
                  <a:pt x="228354" y="436031"/>
                  <a:pt x="284320" y="568628"/>
                </a:cubicBezTo>
                <a:cubicBezTo>
                  <a:pt x="340286" y="701225"/>
                  <a:pt x="323928" y="763217"/>
                  <a:pt x="335982" y="801102"/>
                </a:cubicBezTo>
                <a:cubicBezTo>
                  <a:pt x="348036" y="838987"/>
                  <a:pt x="302402" y="679699"/>
                  <a:pt x="356646" y="795936"/>
                </a:cubicBezTo>
                <a:cubicBezTo>
                  <a:pt x="410890" y="912173"/>
                  <a:pt x="613229" y="1396065"/>
                  <a:pt x="661446" y="1498526"/>
                </a:cubicBezTo>
                <a:cubicBezTo>
                  <a:pt x="709663" y="1600987"/>
                  <a:pt x="611507" y="1315990"/>
                  <a:pt x="645948" y="1410702"/>
                </a:cubicBezTo>
                <a:cubicBezTo>
                  <a:pt x="680389" y="1505414"/>
                  <a:pt x="837094" y="2001360"/>
                  <a:pt x="868090" y="2066797"/>
                </a:cubicBezTo>
                <a:cubicBezTo>
                  <a:pt x="899087" y="2132234"/>
                  <a:pt x="862063" y="1933339"/>
                  <a:pt x="831927" y="1803326"/>
                </a:cubicBezTo>
                <a:cubicBezTo>
                  <a:pt x="801791" y="1673313"/>
                  <a:pt x="784571" y="1530384"/>
                  <a:pt x="687276" y="1286716"/>
                </a:cubicBezTo>
                <a:cubicBezTo>
                  <a:pt x="589981" y="1043048"/>
                  <a:pt x="360090" y="553129"/>
                  <a:pt x="248158" y="341319"/>
                </a:cubicBezTo>
                <a:cubicBezTo>
                  <a:pt x="136226" y="129509"/>
                  <a:pt x="-5842" y="-32362"/>
                  <a:pt x="185" y="5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4" name="フリーフォーム 513">
            <a:extLst>
              <a:ext uri="{FF2B5EF4-FFF2-40B4-BE49-F238E27FC236}">
                <a16:creationId xmlns:a16="http://schemas.microsoft.com/office/drawing/2014/main" id="{814455EB-C581-F21C-30AC-D75C7E10BB40}"/>
              </a:ext>
            </a:extLst>
          </p:cNvPr>
          <p:cNvSpPr/>
          <p:nvPr/>
        </p:nvSpPr>
        <p:spPr>
          <a:xfrm>
            <a:off x="5849237" y="6965122"/>
            <a:ext cx="1172675" cy="1277135"/>
          </a:xfrm>
          <a:custGeom>
            <a:avLst/>
            <a:gdLst>
              <a:gd name="connsiteX0" fmla="*/ 1171495 w 1172675"/>
              <a:gd name="connsiteY0" fmla="*/ 19447 h 1277135"/>
              <a:gd name="connsiteX1" fmla="*/ 629055 w 1172675"/>
              <a:gd name="connsiteY1" fmla="*/ 1228315 h 1277135"/>
              <a:gd name="connsiteX2" fmla="*/ 670383 w 1172675"/>
              <a:gd name="connsiteY2" fmla="*/ 1047502 h 1277135"/>
              <a:gd name="connsiteX3" fmla="*/ 298424 w 1172675"/>
              <a:gd name="connsiteY3" fmla="*/ 1114661 h 1277135"/>
              <a:gd name="connsiteX4" fmla="*/ 122777 w 1172675"/>
              <a:gd name="connsiteY4" fmla="*/ 1130159 h 1277135"/>
              <a:gd name="connsiteX5" fmla="*/ 262261 w 1172675"/>
              <a:gd name="connsiteY5" fmla="*/ 1068166 h 1277135"/>
              <a:gd name="connsiteX6" fmla="*/ 9122 w 1172675"/>
              <a:gd name="connsiteY6" fmla="*/ 1093997 h 1277135"/>
              <a:gd name="connsiteX7" fmla="*/ 649719 w 1172675"/>
              <a:gd name="connsiteY7" fmla="*/ 913183 h 1277135"/>
              <a:gd name="connsiteX8" fmla="*/ 701380 w 1172675"/>
              <a:gd name="connsiteY8" fmla="*/ 789197 h 1277135"/>
              <a:gd name="connsiteX9" fmla="*/ 908024 w 1172675"/>
              <a:gd name="connsiteY9" fmla="*/ 386241 h 1277135"/>
              <a:gd name="connsiteX10" fmla="*/ 778871 w 1172675"/>
              <a:gd name="connsiteY10" fmla="*/ 474064 h 1277135"/>
              <a:gd name="connsiteX11" fmla="*/ 1171495 w 1172675"/>
              <a:gd name="connsiteY11" fmla="*/ 19447 h 127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2675" h="1277135">
                <a:moveTo>
                  <a:pt x="1171495" y="19447"/>
                </a:moveTo>
                <a:cubicBezTo>
                  <a:pt x="1146526" y="145155"/>
                  <a:pt x="712574" y="1056973"/>
                  <a:pt x="629055" y="1228315"/>
                </a:cubicBezTo>
                <a:cubicBezTo>
                  <a:pt x="545536" y="1399658"/>
                  <a:pt x="725488" y="1066444"/>
                  <a:pt x="670383" y="1047502"/>
                </a:cubicBezTo>
                <a:cubicBezTo>
                  <a:pt x="615278" y="1028560"/>
                  <a:pt x="389692" y="1100885"/>
                  <a:pt x="298424" y="1114661"/>
                </a:cubicBezTo>
                <a:cubicBezTo>
                  <a:pt x="207156" y="1128437"/>
                  <a:pt x="128804" y="1137908"/>
                  <a:pt x="122777" y="1130159"/>
                </a:cubicBezTo>
                <a:cubicBezTo>
                  <a:pt x="116750" y="1122410"/>
                  <a:pt x="281203" y="1074193"/>
                  <a:pt x="262261" y="1068166"/>
                </a:cubicBezTo>
                <a:cubicBezTo>
                  <a:pt x="243318" y="1062139"/>
                  <a:pt x="-55454" y="1119828"/>
                  <a:pt x="9122" y="1093997"/>
                </a:cubicBezTo>
                <a:cubicBezTo>
                  <a:pt x="73698" y="1068167"/>
                  <a:pt x="534343" y="963983"/>
                  <a:pt x="649719" y="913183"/>
                </a:cubicBezTo>
                <a:cubicBezTo>
                  <a:pt x="765095" y="862383"/>
                  <a:pt x="658329" y="877021"/>
                  <a:pt x="701380" y="789197"/>
                </a:cubicBezTo>
                <a:cubicBezTo>
                  <a:pt x="744431" y="701373"/>
                  <a:pt x="895109" y="438763"/>
                  <a:pt x="908024" y="386241"/>
                </a:cubicBezTo>
                <a:cubicBezTo>
                  <a:pt x="920939" y="333719"/>
                  <a:pt x="740125" y="531752"/>
                  <a:pt x="778871" y="474064"/>
                </a:cubicBezTo>
                <a:cubicBezTo>
                  <a:pt x="817617" y="416376"/>
                  <a:pt x="1196464" y="-106261"/>
                  <a:pt x="1171495" y="194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フリーフォーム 514">
            <a:extLst>
              <a:ext uri="{FF2B5EF4-FFF2-40B4-BE49-F238E27FC236}">
                <a16:creationId xmlns:a16="http://schemas.microsoft.com/office/drawing/2014/main" id="{829D1101-C4FF-A164-7D4C-2E5DC152EB96}"/>
              </a:ext>
            </a:extLst>
          </p:cNvPr>
          <p:cNvSpPr/>
          <p:nvPr/>
        </p:nvSpPr>
        <p:spPr>
          <a:xfrm>
            <a:off x="5659202" y="7820031"/>
            <a:ext cx="753260" cy="147768"/>
          </a:xfrm>
          <a:custGeom>
            <a:avLst/>
            <a:gdLst>
              <a:gd name="connsiteX0" fmla="*/ 2845 w 753260"/>
              <a:gd name="connsiteY0" fmla="*/ 99603 h 147768"/>
              <a:gd name="connsiteX1" fmla="*/ 374805 w 753260"/>
              <a:gd name="connsiteY1" fmla="*/ 11779 h 147768"/>
              <a:gd name="connsiteX2" fmla="*/ 343808 w 753260"/>
              <a:gd name="connsiteY2" fmla="*/ 11779 h 147768"/>
              <a:gd name="connsiteX3" fmla="*/ 741598 w 753260"/>
              <a:gd name="connsiteY3" fmla="*/ 1447 h 147768"/>
              <a:gd name="connsiteX4" fmla="*/ 617612 w 753260"/>
              <a:gd name="connsiteY4" fmla="*/ 47942 h 147768"/>
              <a:gd name="connsiteX5" fmla="*/ 312812 w 753260"/>
              <a:gd name="connsiteY5" fmla="*/ 58274 h 147768"/>
              <a:gd name="connsiteX6" fmla="*/ 152662 w 753260"/>
              <a:gd name="connsiteY6" fmla="*/ 146098 h 147768"/>
              <a:gd name="connsiteX7" fmla="*/ 199157 w 753260"/>
              <a:gd name="connsiteY7" fmla="*/ 115101 h 147768"/>
              <a:gd name="connsiteX8" fmla="*/ 2845 w 753260"/>
              <a:gd name="connsiteY8" fmla="*/ 99603 h 14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60" h="147768">
                <a:moveTo>
                  <a:pt x="2845" y="99603"/>
                </a:moveTo>
                <a:cubicBezTo>
                  <a:pt x="32120" y="82383"/>
                  <a:pt x="317978" y="26416"/>
                  <a:pt x="374805" y="11779"/>
                </a:cubicBezTo>
                <a:cubicBezTo>
                  <a:pt x="431632" y="-2858"/>
                  <a:pt x="343808" y="11779"/>
                  <a:pt x="343808" y="11779"/>
                </a:cubicBezTo>
                <a:cubicBezTo>
                  <a:pt x="404940" y="10057"/>
                  <a:pt x="695964" y="-4580"/>
                  <a:pt x="741598" y="1447"/>
                </a:cubicBezTo>
                <a:cubicBezTo>
                  <a:pt x="787232" y="7474"/>
                  <a:pt x="689076" y="38471"/>
                  <a:pt x="617612" y="47942"/>
                </a:cubicBezTo>
                <a:cubicBezTo>
                  <a:pt x="546148" y="57413"/>
                  <a:pt x="390304" y="41915"/>
                  <a:pt x="312812" y="58274"/>
                </a:cubicBezTo>
                <a:cubicBezTo>
                  <a:pt x="235320" y="74633"/>
                  <a:pt x="171605" y="136627"/>
                  <a:pt x="152662" y="146098"/>
                </a:cubicBezTo>
                <a:cubicBezTo>
                  <a:pt x="133720" y="155569"/>
                  <a:pt x="218960" y="121989"/>
                  <a:pt x="199157" y="115101"/>
                </a:cubicBezTo>
                <a:cubicBezTo>
                  <a:pt x="179354" y="108213"/>
                  <a:pt x="-26430" y="116823"/>
                  <a:pt x="2845" y="996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6" name="フリーフォーム 515">
            <a:extLst>
              <a:ext uri="{FF2B5EF4-FFF2-40B4-BE49-F238E27FC236}">
                <a16:creationId xmlns:a16="http://schemas.microsoft.com/office/drawing/2014/main" id="{5544594D-B46A-69D7-3B1B-25237F2C87C2}"/>
              </a:ext>
            </a:extLst>
          </p:cNvPr>
          <p:cNvSpPr/>
          <p:nvPr/>
        </p:nvSpPr>
        <p:spPr>
          <a:xfrm>
            <a:off x="5792490" y="7851668"/>
            <a:ext cx="908113" cy="661123"/>
          </a:xfrm>
          <a:custGeom>
            <a:avLst/>
            <a:gdLst>
              <a:gd name="connsiteX0" fmla="*/ 778791 w 908113"/>
              <a:gd name="connsiteY0" fmla="*/ 202285 h 661123"/>
              <a:gd name="connsiteX1" fmla="*/ 40039 w 908113"/>
              <a:gd name="connsiteY1" fmla="*/ 625905 h 661123"/>
              <a:gd name="connsiteX2" fmla="*/ 107198 w 908113"/>
              <a:gd name="connsiteY2" fmla="*/ 594908 h 661123"/>
              <a:gd name="connsiteX3" fmla="*/ 179524 w 908113"/>
              <a:gd name="connsiteY3" fmla="*/ 656901 h 661123"/>
              <a:gd name="connsiteX4" fmla="*/ 618642 w 908113"/>
              <a:gd name="connsiteY4" fmla="*/ 455424 h 661123"/>
              <a:gd name="connsiteX5" fmla="*/ 644473 w 908113"/>
              <a:gd name="connsiteY5" fmla="*/ 455424 h 661123"/>
              <a:gd name="connsiteX6" fmla="*/ 907944 w 908113"/>
              <a:gd name="connsiteY6" fmla="*/ 807 h 661123"/>
              <a:gd name="connsiteX7" fmla="*/ 685802 w 908113"/>
              <a:gd name="connsiteY7" fmla="*/ 341769 h 661123"/>
              <a:gd name="connsiteX8" fmla="*/ 778791 w 908113"/>
              <a:gd name="connsiteY8" fmla="*/ 202285 h 66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113" h="661123">
                <a:moveTo>
                  <a:pt x="778791" y="202285"/>
                </a:moveTo>
                <a:cubicBezTo>
                  <a:pt x="671164" y="249641"/>
                  <a:pt x="151971" y="560468"/>
                  <a:pt x="40039" y="625905"/>
                </a:cubicBezTo>
                <a:cubicBezTo>
                  <a:pt x="-71893" y="691342"/>
                  <a:pt x="83951" y="589742"/>
                  <a:pt x="107198" y="594908"/>
                </a:cubicBezTo>
                <a:cubicBezTo>
                  <a:pt x="130445" y="600074"/>
                  <a:pt x="94283" y="680148"/>
                  <a:pt x="179524" y="656901"/>
                </a:cubicBezTo>
                <a:cubicBezTo>
                  <a:pt x="264765" y="633654"/>
                  <a:pt x="541151" y="489003"/>
                  <a:pt x="618642" y="455424"/>
                </a:cubicBezTo>
                <a:cubicBezTo>
                  <a:pt x="696133" y="421845"/>
                  <a:pt x="596256" y="531194"/>
                  <a:pt x="644473" y="455424"/>
                </a:cubicBezTo>
                <a:cubicBezTo>
                  <a:pt x="692690" y="379655"/>
                  <a:pt x="901056" y="19749"/>
                  <a:pt x="907944" y="807"/>
                </a:cubicBezTo>
                <a:cubicBezTo>
                  <a:pt x="914832" y="-18136"/>
                  <a:pt x="709910" y="302162"/>
                  <a:pt x="685802" y="341769"/>
                </a:cubicBezTo>
                <a:cubicBezTo>
                  <a:pt x="661693" y="381376"/>
                  <a:pt x="886418" y="154929"/>
                  <a:pt x="778791" y="2022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7" name="フリーフォーム 516">
            <a:extLst>
              <a:ext uri="{FF2B5EF4-FFF2-40B4-BE49-F238E27FC236}">
                <a16:creationId xmlns:a16="http://schemas.microsoft.com/office/drawing/2014/main" id="{96A3E102-47CE-ED08-DC59-202D48A832FE}"/>
              </a:ext>
            </a:extLst>
          </p:cNvPr>
          <p:cNvSpPr/>
          <p:nvPr/>
        </p:nvSpPr>
        <p:spPr>
          <a:xfrm>
            <a:off x="4970784" y="8545608"/>
            <a:ext cx="1420872" cy="2269370"/>
          </a:xfrm>
          <a:custGeom>
            <a:avLst/>
            <a:gdLst>
              <a:gd name="connsiteX0" fmla="*/ 1419684 w 1420872"/>
              <a:gd name="connsiteY0" fmla="*/ 14623 h 2269370"/>
              <a:gd name="connsiteX1" fmla="*/ 484619 w 1420872"/>
              <a:gd name="connsiteY1" fmla="*/ 2153389 h 2269370"/>
              <a:gd name="connsiteX2" fmla="*/ 680931 w 1420872"/>
              <a:gd name="connsiteY2" fmla="*/ 1435300 h 2269370"/>
              <a:gd name="connsiteX3" fmla="*/ 422626 w 1420872"/>
              <a:gd name="connsiteY3" fmla="*/ 2210216 h 2269370"/>
              <a:gd name="connsiteX4" fmla="*/ 438124 w 1420872"/>
              <a:gd name="connsiteY4" fmla="*/ 2215382 h 2269370"/>
              <a:gd name="connsiteX5" fmla="*/ 9338 w 1420872"/>
              <a:gd name="connsiteY5" fmla="*/ 2055233 h 2269370"/>
              <a:gd name="connsiteX6" fmla="*/ 169487 w 1420872"/>
              <a:gd name="connsiteY6" fmla="*/ 1900250 h 2269370"/>
              <a:gd name="connsiteX7" fmla="*/ 479453 w 1420872"/>
              <a:gd name="connsiteY7" fmla="*/ 1249321 h 2269370"/>
              <a:gd name="connsiteX8" fmla="*/ 422626 w 1420872"/>
              <a:gd name="connsiteY8" fmla="*/ 1435300 h 2269370"/>
              <a:gd name="connsiteX9" fmla="*/ 1187209 w 1420872"/>
              <a:gd name="connsiteY9" fmla="*/ 262595 h 2269370"/>
              <a:gd name="connsiteX10" fmla="*/ 691263 w 1420872"/>
              <a:gd name="connsiteY10" fmla="*/ 1166663 h 2269370"/>
              <a:gd name="connsiteX11" fmla="*/ 1419684 w 1420872"/>
              <a:gd name="connsiteY11" fmla="*/ 14623 h 226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0872" h="2269370">
                <a:moveTo>
                  <a:pt x="1419684" y="14623"/>
                </a:moveTo>
                <a:cubicBezTo>
                  <a:pt x="1385243" y="179077"/>
                  <a:pt x="607744" y="1916610"/>
                  <a:pt x="484619" y="2153389"/>
                </a:cubicBezTo>
                <a:cubicBezTo>
                  <a:pt x="361493" y="2390169"/>
                  <a:pt x="691263" y="1425829"/>
                  <a:pt x="680931" y="1435300"/>
                </a:cubicBezTo>
                <a:cubicBezTo>
                  <a:pt x="670599" y="1444771"/>
                  <a:pt x="463094" y="2080202"/>
                  <a:pt x="422626" y="2210216"/>
                </a:cubicBezTo>
                <a:cubicBezTo>
                  <a:pt x="382158" y="2340230"/>
                  <a:pt x="438124" y="2215382"/>
                  <a:pt x="438124" y="2215382"/>
                </a:cubicBezTo>
                <a:cubicBezTo>
                  <a:pt x="369243" y="2189552"/>
                  <a:pt x="54111" y="2107755"/>
                  <a:pt x="9338" y="2055233"/>
                </a:cubicBezTo>
                <a:cubicBezTo>
                  <a:pt x="-35435" y="2002711"/>
                  <a:pt x="91134" y="2034569"/>
                  <a:pt x="169487" y="1900250"/>
                </a:cubicBezTo>
                <a:cubicBezTo>
                  <a:pt x="247839" y="1765931"/>
                  <a:pt x="437263" y="1326813"/>
                  <a:pt x="479453" y="1249321"/>
                </a:cubicBezTo>
                <a:cubicBezTo>
                  <a:pt x="521643" y="1171829"/>
                  <a:pt x="304667" y="1599754"/>
                  <a:pt x="422626" y="1435300"/>
                </a:cubicBezTo>
                <a:cubicBezTo>
                  <a:pt x="540585" y="1270846"/>
                  <a:pt x="1142436" y="307368"/>
                  <a:pt x="1187209" y="262595"/>
                </a:cubicBezTo>
                <a:cubicBezTo>
                  <a:pt x="1231982" y="217822"/>
                  <a:pt x="653378" y="1207131"/>
                  <a:pt x="691263" y="1166663"/>
                </a:cubicBezTo>
                <a:cubicBezTo>
                  <a:pt x="729148" y="1126195"/>
                  <a:pt x="1454125" y="-149831"/>
                  <a:pt x="1419684" y="146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" name="フリーフォーム 517">
            <a:extLst>
              <a:ext uri="{FF2B5EF4-FFF2-40B4-BE49-F238E27FC236}">
                <a16:creationId xmlns:a16="http://schemas.microsoft.com/office/drawing/2014/main" id="{8462FD51-4DBC-7C5B-05C2-DB84C915FD94}"/>
              </a:ext>
            </a:extLst>
          </p:cNvPr>
          <p:cNvSpPr/>
          <p:nvPr/>
        </p:nvSpPr>
        <p:spPr>
          <a:xfrm>
            <a:off x="5658985" y="8374510"/>
            <a:ext cx="1045117" cy="2480187"/>
          </a:xfrm>
          <a:custGeom>
            <a:avLst/>
            <a:gdLst>
              <a:gd name="connsiteX0" fmla="*/ 726317 w 1045117"/>
              <a:gd name="connsiteY0" fmla="*/ 397531 h 2480187"/>
              <a:gd name="connsiteX1" fmla="*/ 726317 w 1045117"/>
              <a:gd name="connsiteY1" fmla="*/ 449192 h 2480187"/>
              <a:gd name="connsiteX2" fmla="*/ 633327 w 1045117"/>
              <a:gd name="connsiteY2" fmla="*/ 1053626 h 2480187"/>
              <a:gd name="connsiteX3" fmla="*/ 772812 w 1045117"/>
              <a:gd name="connsiteY3" fmla="*/ 1570236 h 2480187"/>
              <a:gd name="connsiteX4" fmla="*/ 700486 w 1045117"/>
              <a:gd name="connsiteY4" fmla="*/ 1482412 h 2480187"/>
              <a:gd name="connsiteX5" fmla="*/ 1041449 w 1045117"/>
              <a:gd name="connsiteY5" fmla="*/ 2453639 h 2480187"/>
              <a:gd name="connsiteX6" fmla="*/ 850303 w 1045117"/>
              <a:gd name="connsiteY6" fmla="*/ 2143673 h 2480187"/>
              <a:gd name="connsiteX7" fmla="*/ 385354 w 1045117"/>
              <a:gd name="connsiteY7" fmla="*/ 1482412 h 2480187"/>
              <a:gd name="connsiteX8" fmla="*/ 530005 w 1045117"/>
              <a:gd name="connsiteY8" fmla="*/ 1807876 h 2480187"/>
              <a:gd name="connsiteX9" fmla="*/ 344025 w 1045117"/>
              <a:gd name="connsiteY9" fmla="*/ 1410087 h 2480187"/>
              <a:gd name="connsiteX10" fmla="*/ 158046 w 1045117"/>
              <a:gd name="connsiteY10" fmla="*/ 1761382 h 2480187"/>
              <a:gd name="connsiteX11" fmla="*/ 34059 w 1045117"/>
              <a:gd name="connsiteY11" fmla="*/ 2123009 h 2480187"/>
              <a:gd name="connsiteX12" fmla="*/ 808974 w 1045117"/>
              <a:gd name="connsiteY12" fmla="*/ 30737 h 2480187"/>
              <a:gd name="connsiteX13" fmla="*/ 504174 w 1045117"/>
              <a:gd name="connsiteY13" fmla="*/ 841815 h 2480187"/>
              <a:gd name="connsiteX14" fmla="*/ 726317 w 1045117"/>
              <a:gd name="connsiteY14" fmla="*/ 397531 h 24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5117" h="2480187">
                <a:moveTo>
                  <a:pt x="726317" y="397531"/>
                </a:moveTo>
                <a:cubicBezTo>
                  <a:pt x="763341" y="332094"/>
                  <a:pt x="741815" y="339843"/>
                  <a:pt x="726317" y="449192"/>
                </a:cubicBezTo>
                <a:cubicBezTo>
                  <a:pt x="710819" y="558541"/>
                  <a:pt x="625578" y="866785"/>
                  <a:pt x="633327" y="1053626"/>
                </a:cubicBezTo>
                <a:cubicBezTo>
                  <a:pt x="641076" y="1240467"/>
                  <a:pt x="761619" y="1498772"/>
                  <a:pt x="772812" y="1570236"/>
                </a:cubicBezTo>
                <a:cubicBezTo>
                  <a:pt x="784005" y="1641700"/>
                  <a:pt x="655713" y="1335178"/>
                  <a:pt x="700486" y="1482412"/>
                </a:cubicBezTo>
                <a:cubicBezTo>
                  <a:pt x="745259" y="1629646"/>
                  <a:pt x="1016479" y="2343429"/>
                  <a:pt x="1041449" y="2453639"/>
                </a:cubicBezTo>
                <a:cubicBezTo>
                  <a:pt x="1066419" y="2563849"/>
                  <a:pt x="959652" y="2305544"/>
                  <a:pt x="850303" y="2143673"/>
                </a:cubicBezTo>
                <a:cubicBezTo>
                  <a:pt x="740954" y="1981802"/>
                  <a:pt x="438737" y="1538378"/>
                  <a:pt x="385354" y="1482412"/>
                </a:cubicBezTo>
                <a:cubicBezTo>
                  <a:pt x="331971" y="1426446"/>
                  <a:pt x="536893" y="1819930"/>
                  <a:pt x="530005" y="1807876"/>
                </a:cubicBezTo>
                <a:cubicBezTo>
                  <a:pt x="523117" y="1795822"/>
                  <a:pt x="406018" y="1417836"/>
                  <a:pt x="344025" y="1410087"/>
                </a:cubicBezTo>
                <a:cubicBezTo>
                  <a:pt x="282032" y="1402338"/>
                  <a:pt x="209707" y="1642562"/>
                  <a:pt x="158046" y="1761382"/>
                </a:cubicBezTo>
                <a:cubicBezTo>
                  <a:pt x="106385" y="1880202"/>
                  <a:pt x="-74429" y="2411450"/>
                  <a:pt x="34059" y="2123009"/>
                </a:cubicBezTo>
                <a:cubicBezTo>
                  <a:pt x="142547" y="1834568"/>
                  <a:pt x="730622" y="244269"/>
                  <a:pt x="808974" y="30737"/>
                </a:cubicBezTo>
                <a:cubicBezTo>
                  <a:pt x="887326" y="-182795"/>
                  <a:pt x="517089" y="784127"/>
                  <a:pt x="504174" y="841815"/>
                </a:cubicBezTo>
                <a:cubicBezTo>
                  <a:pt x="491259" y="899503"/>
                  <a:pt x="689293" y="462968"/>
                  <a:pt x="726317" y="3975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9" name="フリーフォーム 518">
            <a:extLst>
              <a:ext uri="{FF2B5EF4-FFF2-40B4-BE49-F238E27FC236}">
                <a16:creationId xmlns:a16="http://schemas.microsoft.com/office/drawing/2014/main" id="{23C5A5E9-B960-DB76-FF1B-13C87DF3890E}"/>
              </a:ext>
            </a:extLst>
          </p:cNvPr>
          <p:cNvSpPr/>
          <p:nvPr/>
        </p:nvSpPr>
        <p:spPr>
          <a:xfrm>
            <a:off x="5661446" y="9215347"/>
            <a:ext cx="986786" cy="1641334"/>
          </a:xfrm>
          <a:custGeom>
            <a:avLst/>
            <a:gdLst>
              <a:gd name="connsiteX0" fmla="*/ 233076 w 986786"/>
              <a:gd name="connsiteY0" fmla="*/ 682904 h 1641334"/>
              <a:gd name="connsiteX1" fmla="*/ 976995 w 986786"/>
              <a:gd name="connsiteY1" fmla="*/ 1586972 h 1641334"/>
              <a:gd name="connsiteX2" fmla="*/ 620534 w 986786"/>
              <a:gd name="connsiteY2" fmla="*/ 1524978 h 1641334"/>
              <a:gd name="connsiteX3" fmla="*/ 72927 w 986786"/>
              <a:gd name="connsiteY3" fmla="*/ 1406158 h 1641334"/>
              <a:gd name="connsiteX4" fmla="*/ 88425 w 986786"/>
              <a:gd name="connsiteY4" fmla="*/ 1333833 h 1641334"/>
              <a:gd name="connsiteX5" fmla="*/ 26432 w 986786"/>
              <a:gd name="connsiteY5" fmla="*/ 1437155 h 1641334"/>
              <a:gd name="connsiteX6" fmla="*/ 584371 w 986786"/>
              <a:gd name="connsiteY6" fmla="*/ 978 h 1641334"/>
              <a:gd name="connsiteX7" fmla="*/ 47096 w 986786"/>
              <a:gd name="connsiteY7" fmla="*/ 1204680 h 1641334"/>
              <a:gd name="connsiteX8" fmla="*/ 233076 w 986786"/>
              <a:gd name="connsiteY8" fmla="*/ 682904 h 164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786" h="1641334">
                <a:moveTo>
                  <a:pt x="233076" y="682904"/>
                </a:moveTo>
                <a:cubicBezTo>
                  <a:pt x="388059" y="746619"/>
                  <a:pt x="912419" y="1446626"/>
                  <a:pt x="976995" y="1586972"/>
                </a:cubicBezTo>
                <a:cubicBezTo>
                  <a:pt x="1041571" y="1727318"/>
                  <a:pt x="771212" y="1555114"/>
                  <a:pt x="620534" y="1524978"/>
                </a:cubicBezTo>
                <a:cubicBezTo>
                  <a:pt x="469856" y="1494842"/>
                  <a:pt x="161612" y="1438016"/>
                  <a:pt x="72927" y="1406158"/>
                </a:cubicBezTo>
                <a:cubicBezTo>
                  <a:pt x="-15758" y="1374301"/>
                  <a:pt x="96174" y="1328667"/>
                  <a:pt x="88425" y="1333833"/>
                </a:cubicBezTo>
                <a:cubicBezTo>
                  <a:pt x="80676" y="1338999"/>
                  <a:pt x="-56226" y="1659297"/>
                  <a:pt x="26432" y="1437155"/>
                </a:cubicBezTo>
                <a:cubicBezTo>
                  <a:pt x="109090" y="1215013"/>
                  <a:pt x="580927" y="39724"/>
                  <a:pt x="584371" y="978"/>
                </a:cubicBezTo>
                <a:cubicBezTo>
                  <a:pt x="587815" y="-37768"/>
                  <a:pt x="100479" y="1086721"/>
                  <a:pt x="47096" y="1204680"/>
                </a:cubicBezTo>
                <a:cubicBezTo>
                  <a:pt x="-6287" y="1322639"/>
                  <a:pt x="78093" y="619189"/>
                  <a:pt x="233076" y="6829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0" name="フリーフォーム 519">
            <a:extLst>
              <a:ext uri="{FF2B5EF4-FFF2-40B4-BE49-F238E27FC236}">
                <a16:creationId xmlns:a16="http://schemas.microsoft.com/office/drawing/2014/main" id="{39139F97-5799-60B7-6211-514497A88CC7}"/>
              </a:ext>
            </a:extLst>
          </p:cNvPr>
          <p:cNvSpPr/>
          <p:nvPr/>
        </p:nvSpPr>
        <p:spPr>
          <a:xfrm>
            <a:off x="5163550" y="6208463"/>
            <a:ext cx="486812" cy="1849142"/>
          </a:xfrm>
          <a:custGeom>
            <a:avLst/>
            <a:gdLst>
              <a:gd name="connsiteX0" fmla="*/ 382367 w 486812"/>
              <a:gd name="connsiteY0" fmla="*/ 560261 h 1849142"/>
              <a:gd name="connsiteX1" fmla="*/ 452706 w 486812"/>
              <a:gd name="connsiteY1" fmla="*/ 1404323 h 1849142"/>
              <a:gd name="connsiteX2" fmla="*/ 458116 w 486812"/>
              <a:gd name="connsiteY2" fmla="*/ 1274467 h 1849142"/>
              <a:gd name="connsiteX3" fmla="*/ 452706 w 486812"/>
              <a:gd name="connsiteY3" fmla="*/ 1382680 h 1849142"/>
              <a:gd name="connsiteX4" fmla="*/ 463527 w 486812"/>
              <a:gd name="connsiteY4" fmla="*/ 1279878 h 1849142"/>
              <a:gd name="connsiteX5" fmla="*/ 106424 w 486812"/>
              <a:gd name="connsiteY5" fmla="*/ 1820943 h 1849142"/>
              <a:gd name="connsiteX6" fmla="*/ 171352 w 486812"/>
              <a:gd name="connsiteY6" fmla="*/ 1728962 h 1849142"/>
              <a:gd name="connsiteX7" fmla="*/ 155120 w 486812"/>
              <a:gd name="connsiteY7" fmla="*/ 1355627 h 1849142"/>
              <a:gd name="connsiteX8" fmla="*/ 14443 w 486812"/>
              <a:gd name="connsiteY8" fmla="*/ 803741 h 1849142"/>
              <a:gd name="connsiteX9" fmla="*/ 19854 w 486812"/>
              <a:gd name="connsiteY9" fmla="*/ 890311 h 1849142"/>
              <a:gd name="connsiteX10" fmla="*/ 149709 w 486812"/>
              <a:gd name="connsiteY10" fmla="*/ 1182486 h 1849142"/>
              <a:gd name="connsiteX11" fmla="*/ 182173 w 486812"/>
              <a:gd name="connsiteY11" fmla="*/ 1068862 h 1849142"/>
              <a:gd name="connsiteX12" fmla="*/ 220048 w 486812"/>
              <a:gd name="connsiteY12" fmla="*/ 847026 h 1849142"/>
              <a:gd name="connsiteX13" fmla="*/ 73960 w 486812"/>
              <a:gd name="connsiteY13" fmla="*/ 506155 h 1849142"/>
              <a:gd name="connsiteX14" fmla="*/ 182173 w 486812"/>
              <a:gd name="connsiteY14" fmla="*/ 847026 h 1849142"/>
              <a:gd name="connsiteX15" fmla="*/ 317439 w 486812"/>
              <a:gd name="connsiteY15" fmla="*/ 608957 h 1849142"/>
              <a:gd name="connsiteX16" fmla="*/ 322850 w 486812"/>
              <a:gd name="connsiteY16" fmla="*/ 473691 h 1849142"/>
              <a:gd name="connsiteX17" fmla="*/ 30675 w 486812"/>
              <a:gd name="connsiteY17" fmla="*/ 2964 h 1849142"/>
              <a:gd name="connsiteX18" fmla="*/ 182173 w 486812"/>
              <a:gd name="connsiteY18" fmla="*/ 278907 h 1849142"/>
              <a:gd name="connsiteX19" fmla="*/ 328261 w 486812"/>
              <a:gd name="connsiteY19" fmla="*/ 392531 h 1849142"/>
              <a:gd name="connsiteX20" fmla="*/ 312029 w 486812"/>
              <a:gd name="connsiteY20" fmla="*/ 278907 h 1849142"/>
              <a:gd name="connsiteX21" fmla="*/ 328261 w 486812"/>
              <a:gd name="connsiteY21" fmla="*/ 933596 h 1849142"/>
              <a:gd name="connsiteX22" fmla="*/ 382367 w 486812"/>
              <a:gd name="connsiteY22" fmla="*/ 560261 h 184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6812" h="1849142">
                <a:moveTo>
                  <a:pt x="382367" y="560261"/>
                </a:moveTo>
                <a:cubicBezTo>
                  <a:pt x="403108" y="638715"/>
                  <a:pt x="440081" y="1285289"/>
                  <a:pt x="452706" y="1404323"/>
                </a:cubicBezTo>
                <a:cubicBezTo>
                  <a:pt x="465331" y="1523357"/>
                  <a:pt x="458116" y="1278074"/>
                  <a:pt x="458116" y="1274467"/>
                </a:cubicBezTo>
                <a:cubicBezTo>
                  <a:pt x="458116" y="1270860"/>
                  <a:pt x="451804" y="1381778"/>
                  <a:pt x="452706" y="1382680"/>
                </a:cubicBezTo>
                <a:cubicBezTo>
                  <a:pt x="453608" y="1383582"/>
                  <a:pt x="521241" y="1206834"/>
                  <a:pt x="463527" y="1279878"/>
                </a:cubicBezTo>
                <a:cubicBezTo>
                  <a:pt x="405813" y="1352922"/>
                  <a:pt x="155120" y="1746096"/>
                  <a:pt x="106424" y="1820943"/>
                </a:cubicBezTo>
                <a:cubicBezTo>
                  <a:pt x="57728" y="1895790"/>
                  <a:pt x="163236" y="1806515"/>
                  <a:pt x="171352" y="1728962"/>
                </a:cubicBezTo>
                <a:cubicBezTo>
                  <a:pt x="179468" y="1651409"/>
                  <a:pt x="181271" y="1509830"/>
                  <a:pt x="155120" y="1355627"/>
                </a:cubicBezTo>
                <a:cubicBezTo>
                  <a:pt x="128969" y="1201424"/>
                  <a:pt x="36987" y="881294"/>
                  <a:pt x="14443" y="803741"/>
                </a:cubicBezTo>
                <a:cubicBezTo>
                  <a:pt x="-8101" y="726188"/>
                  <a:pt x="-2690" y="827187"/>
                  <a:pt x="19854" y="890311"/>
                </a:cubicBezTo>
                <a:cubicBezTo>
                  <a:pt x="42398" y="953435"/>
                  <a:pt x="122656" y="1152728"/>
                  <a:pt x="149709" y="1182486"/>
                </a:cubicBezTo>
                <a:cubicBezTo>
                  <a:pt x="176762" y="1212244"/>
                  <a:pt x="170450" y="1124772"/>
                  <a:pt x="182173" y="1068862"/>
                </a:cubicBezTo>
                <a:cubicBezTo>
                  <a:pt x="193896" y="1012952"/>
                  <a:pt x="238083" y="940810"/>
                  <a:pt x="220048" y="847026"/>
                </a:cubicBezTo>
                <a:cubicBezTo>
                  <a:pt x="202013" y="753242"/>
                  <a:pt x="80272" y="506155"/>
                  <a:pt x="73960" y="506155"/>
                </a:cubicBezTo>
                <a:cubicBezTo>
                  <a:pt x="67648" y="506155"/>
                  <a:pt x="141593" y="829892"/>
                  <a:pt x="182173" y="847026"/>
                </a:cubicBezTo>
                <a:cubicBezTo>
                  <a:pt x="222753" y="864160"/>
                  <a:pt x="293993" y="671179"/>
                  <a:pt x="317439" y="608957"/>
                </a:cubicBezTo>
                <a:cubicBezTo>
                  <a:pt x="340885" y="546735"/>
                  <a:pt x="370644" y="574690"/>
                  <a:pt x="322850" y="473691"/>
                </a:cubicBezTo>
                <a:cubicBezTo>
                  <a:pt x="275056" y="372692"/>
                  <a:pt x="54121" y="35428"/>
                  <a:pt x="30675" y="2964"/>
                </a:cubicBezTo>
                <a:cubicBezTo>
                  <a:pt x="7229" y="-29500"/>
                  <a:pt x="132575" y="213979"/>
                  <a:pt x="182173" y="278907"/>
                </a:cubicBezTo>
                <a:cubicBezTo>
                  <a:pt x="231771" y="343835"/>
                  <a:pt x="306618" y="392531"/>
                  <a:pt x="328261" y="392531"/>
                </a:cubicBezTo>
                <a:cubicBezTo>
                  <a:pt x="349904" y="392531"/>
                  <a:pt x="312029" y="188730"/>
                  <a:pt x="312029" y="278907"/>
                </a:cubicBezTo>
                <a:cubicBezTo>
                  <a:pt x="312029" y="369084"/>
                  <a:pt x="319243" y="887605"/>
                  <a:pt x="328261" y="933596"/>
                </a:cubicBezTo>
                <a:cubicBezTo>
                  <a:pt x="337279" y="979587"/>
                  <a:pt x="361626" y="481807"/>
                  <a:pt x="382367" y="5602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1" name="フリーフォーム 520">
            <a:extLst>
              <a:ext uri="{FF2B5EF4-FFF2-40B4-BE49-F238E27FC236}">
                <a16:creationId xmlns:a16="http://schemas.microsoft.com/office/drawing/2014/main" id="{6BD7C1A9-91A9-1AD6-2F91-2627BCE77168}"/>
              </a:ext>
            </a:extLst>
          </p:cNvPr>
          <p:cNvSpPr/>
          <p:nvPr/>
        </p:nvSpPr>
        <p:spPr>
          <a:xfrm>
            <a:off x="5420418" y="8044728"/>
            <a:ext cx="450140" cy="526054"/>
          </a:xfrm>
          <a:custGeom>
            <a:avLst/>
            <a:gdLst>
              <a:gd name="connsiteX0" fmla="*/ 260765 w 450140"/>
              <a:gd name="connsiteY0" fmla="*/ 910 h 526054"/>
              <a:gd name="connsiteX1" fmla="*/ 60571 w 450140"/>
              <a:gd name="connsiteY1" fmla="*/ 217336 h 526054"/>
              <a:gd name="connsiteX2" fmla="*/ 71393 w 450140"/>
              <a:gd name="connsiteY2" fmla="*/ 439173 h 526054"/>
              <a:gd name="connsiteX3" fmla="*/ 22697 w 450140"/>
              <a:gd name="connsiteY3" fmla="*/ 330960 h 526054"/>
              <a:gd name="connsiteX4" fmla="*/ 11875 w 450140"/>
              <a:gd name="connsiteY4" fmla="*/ 525743 h 526054"/>
              <a:gd name="connsiteX5" fmla="*/ 190427 w 450140"/>
              <a:gd name="connsiteY5" fmla="*/ 276853 h 526054"/>
              <a:gd name="connsiteX6" fmla="*/ 450138 w 450140"/>
              <a:gd name="connsiteY6" fmla="*/ 82070 h 526054"/>
              <a:gd name="connsiteX7" fmla="*/ 195838 w 450140"/>
              <a:gd name="connsiteY7" fmla="*/ 136176 h 526054"/>
              <a:gd name="connsiteX8" fmla="*/ 260765 w 450140"/>
              <a:gd name="connsiteY8" fmla="*/ 910 h 52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40" h="526054">
                <a:moveTo>
                  <a:pt x="260765" y="910"/>
                </a:moveTo>
                <a:cubicBezTo>
                  <a:pt x="238220" y="14437"/>
                  <a:pt x="92133" y="144292"/>
                  <a:pt x="60571" y="217336"/>
                </a:cubicBezTo>
                <a:cubicBezTo>
                  <a:pt x="29009" y="290380"/>
                  <a:pt x="77705" y="420236"/>
                  <a:pt x="71393" y="439173"/>
                </a:cubicBezTo>
                <a:cubicBezTo>
                  <a:pt x="65081" y="458110"/>
                  <a:pt x="32617" y="316532"/>
                  <a:pt x="22697" y="330960"/>
                </a:cubicBezTo>
                <a:cubicBezTo>
                  <a:pt x="12777" y="345388"/>
                  <a:pt x="-16080" y="534761"/>
                  <a:pt x="11875" y="525743"/>
                </a:cubicBezTo>
                <a:cubicBezTo>
                  <a:pt x="39830" y="516725"/>
                  <a:pt x="117383" y="350799"/>
                  <a:pt x="190427" y="276853"/>
                </a:cubicBezTo>
                <a:cubicBezTo>
                  <a:pt x="263471" y="202908"/>
                  <a:pt x="449236" y="105516"/>
                  <a:pt x="450138" y="82070"/>
                </a:cubicBezTo>
                <a:cubicBezTo>
                  <a:pt x="451040" y="58624"/>
                  <a:pt x="225596" y="143390"/>
                  <a:pt x="195838" y="136176"/>
                </a:cubicBezTo>
                <a:cubicBezTo>
                  <a:pt x="166080" y="128962"/>
                  <a:pt x="283310" y="-12617"/>
                  <a:pt x="260765" y="9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2" name="フリーフォーム 521">
            <a:extLst>
              <a:ext uri="{FF2B5EF4-FFF2-40B4-BE49-F238E27FC236}">
                <a16:creationId xmlns:a16="http://schemas.microsoft.com/office/drawing/2014/main" id="{997A6B84-9A58-EEF6-1ECB-85998EDE95C3}"/>
              </a:ext>
            </a:extLst>
          </p:cNvPr>
          <p:cNvSpPr/>
          <p:nvPr/>
        </p:nvSpPr>
        <p:spPr>
          <a:xfrm>
            <a:off x="7126030" y="6393039"/>
            <a:ext cx="960480" cy="1413417"/>
          </a:xfrm>
          <a:custGeom>
            <a:avLst/>
            <a:gdLst>
              <a:gd name="connsiteX0" fmla="*/ 957482 w 960480"/>
              <a:gd name="connsiteY0" fmla="*/ 2350 h 1413417"/>
              <a:gd name="connsiteX1" fmla="*/ 492166 w 960480"/>
              <a:gd name="connsiteY1" fmla="*/ 900518 h 1413417"/>
              <a:gd name="connsiteX2" fmla="*/ 649075 w 960480"/>
              <a:gd name="connsiteY2" fmla="*/ 694914 h 1413417"/>
              <a:gd name="connsiteX3" fmla="*/ 10619 w 960480"/>
              <a:gd name="connsiteY3" fmla="*/ 1403709 h 1413417"/>
              <a:gd name="connsiteX4" fmla="*/ 275740 w 960480"/>
              <a:gd name="connsiteY4" fmla="*/ 1068249 h 1413417"/>
              <a:gd name="connsiteX5" fmla="*/ 611201 w 960480"/>
              <a:gd name="connsiteY5" fmla="*/ 527183 h 1413417"/>
              <a:gd name="connsiteX6" fmla="*/ 540862 w 960480"/>
              <a:gd name="connsiteY6" fmla="*/ 803127 h 1413417"/>
              <a:gd name="connsiteX7" fmla="*/ 714003 w 960480"/>
              <a:gd name="connsiteY7" fmla="*/ 554237 h 1413417"/>
              <a:gd name="connsiteX8" fmla="*/ 692361 w 960480"/>
              <a:gd name="connsiteY8" fmla="*/ 635397 h 1413417"/>
              <a:gd name="connsiteX9" fmla="*/ 957482 w 960480"/>
              <a:gd name="connsiteY9" fmla="*/ 2350 h 141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480" h="1413417">
                <a:moveTo>
                  <a:pt x="957482" y="2350"/>
                </a:moveTo>
                <a:cubicBezTo>
                  <a:pt x="924116" y="46537"/>
                  <a:pt x="543567" y="785091"/>
                  <a:pt x="492166" y="900518"/>
                </a:cubicBezTo>
                <a:cubicBezTo>
                  <a:pt x="440765" y="1015945"/>
                  <a:pt x="729333" y="611049"/>
                  <a:pt x="649075" y="694914"/>
                </a:cubicBezTo>
                <a:cubicBezTo>
                  <a:pt x="568817" y="778779"/>
                  <a:pt x="72841" y="1341487"/>
                  <a:pt x="10619" y="1403709"/>
                </a:cubicBezTo>
                <a:cubicBezTo>
                  <a:pt x="-51603" y="1465931"/>
                  <a:pt x="175643" y="1214337"/>
                  <a:pt x="275740" y="1068249"/>
                </a:cubicBezTo>
                <a:cubicBezTo>
                  <a:pt x="375837" y="922161"/>
                  <a:pt x="567014" y="571370"/>
                  <a:pt x="611201" y="527183"/>
                </a:cubicBezTo>
                <a:cubicBezTo>
                  <a:pt x="655388" y="482996"/>
                  <a:pt x="523728" y="798618"/>
                  <a:pt x="540862" y="803127"/>
                </a:cubicBezTo>
                <a:cubicBezTo>
                  <a:pt x="557996" y="807636"/>
                  <a:pt x="688753" y="582192"/>
                  <a:pt x="714003" y="554237"/>
                </a:cubicBezTo>
                <a:cubicBezTo>
                  <a:pt x="739253" y="526282"/>
                  <a:pt x="649076" y="720164"/>
                  <a:pt x="692361" y="635397"/>
                </a:cubicBezTo>
                <a:cubicBezTo>
                  <a:pt x="735646" y="550630"/>
                  <a:pt x="990848" y="-41837"/>
                  <a:pt x="957482" y="2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3" name="フリーフォーム 522">
            <a:extLst>
              <a:ext uri="{FF2B5EF4-FFF2-40B4-BE49-F238E27FC236}">
                <a16:creationId xmlns:a16="http://schemas.microsoft.com/office/drawing/2014/main" id="{FA615CCB-43B2-89BA-280F-D38D87CAEC05}"/>
              </a:ext>
            </a:extLst>
          </p:cNvPr>
          <p:cNvSpPr/>
          <p:nvPr/>
        </p:nvSpPr>
        <p:spPr>
          <a:xfrm>
            <a:off x="7001573" y="7017517"/>
            <a:ext cx="270349" cy="639228"/>
          </a:xfrm>
          <a:custGeom>
            <a:avLst/>
            <a:gdLst>
              <a:gd name="connsiteX0" fmla="*/ 270342 w 270349"/>
              <a:gd name="connsiteY0" fmla="*/ 97 h 639228"/>
              <a:gd name="connsiteX1" fmla="*/ 194593 w 270349"/>
              <a:gd name="connsiteY1" fmla="*/ 286862 h 639228"/>
              <a:gd name="connsiteX2" fmla="*/ 264931 w 270349"/>
              <a:gd name="connsiteY2" fmla="*/ 422128 h 639228"/>
              <a:gd name="connsiteX3" fmla="*/ 216235 w 270349"/>
              <a:gd name="connsiteY3" fmla="*/ 422128 h 639228"/>
              <a:gd name="connsiteX4" fmla="*/ 53916 w 270349"/>
              <a:gd name="connsiteY4" fmla="*/ 638554 h 639228"/>
              <a:gd name="connsiteX5" fmla="*/ 59326 w 270349"/>
              <a:gd name="connsiteY5" fmla="*/ 340968 h 639228"/>
              <a:gd name="connsiteX6" fmla="*/ 26863 w 270349"/>
              <a:gd name="connsiteY6" fmla="*/ 140774 h 639228"/>
              <a:gd name="connsiteX7" fmla="*/ 5220 w 270349"/>
              <a:gd name="connsiteY7" fmla="*/ 178649 h 639228"/>
              <a:gd name="connsiteX8" fmla="*/ 129665 w 270349"/>
              <a:gd name="connsiteY8" fmla="*/ 221934 h 639228"/>
              <a:gd name="connsiteX9" fmla="*/ 189182 w 270349"/>
              <a:gd name="connsiteY9" fmla="*/ 254398 h 639228"/>
              <a:gd name="connsiteX10" fmla="*/ 270342 w 270349"/>
              <a:gd name="connsiteY10" fmla="*/ 97 h 63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349" h="639228">
                <a:moveTo>
                  <a:pt x="270342" y="97"/>
                </a:moveTo>
                <a:cubicBezTo>
                  <a:pt x="271244" y="5508"/>
                  <a:pt x="195495" y="216524"/>
                  <a:pt x="194593" y="286862"/>
                </a:cubicBezTo>
                <a:cubicBezTo>
                  <a:pt x="193691" y="357200"/>
                  <a:pt x="264931" y="422128"/>
                  <a:pt x="264931" y="422128"/>
                </a:cubicBezTo>
                <a:cubicBezTo>
                  <a:pt x="268538" y="444672"/>
                  <a:pt x="251404" y="386057"/>
                  <a:pt x="216235" y="422128"/>
                </a:cubicBezTo>
                <a:cubicBezTo>
                  <a:pt x="181066" y="458199"/>
                  <a:pt x="80067" y="652081"/>
                  <a:pt x="53916" y="638554"/>
                </a:cubicBezTo>
                <a:cubicBezTo>
                  <a:pt x="27765" y="625027"/>
                  <a:pt x="63835" y="423931"/>
                  <a:pt x="59326" y="340968"/>
                </a:cubicBezTo>
                <a:cubicBezTo>
                  <a:pt x="54817" y="258005"/>
                  <a:pt x="26863" y="140774"/>
                  <a:pt x="26863" y="140774"/>
                </a:cubicBezTo>
                <a:cubicBezTo>
                  <a:pt x="17845" y="113721"/>
                  <a:pt x="-11914" y="165122"/>
                  <a:pt x="5220" y="178649"/>
                </a:cubicBezTo>
                <a:cubicBezTo>
                  <a:pt x="22354" y="192176"/>
                  <a:pt x="99005" y="209309"/>
                  <a:pt x="129665" y="221934"/>
                </a:cubicBezTo>
                <a:cubicBezTo>
                  <a:pt x="160325" y="234559"/>
                  <a:pt x="167540" y="292272"/>
                  <a:pt x="189182" y="254398"/>
                </a:cubicBezTo>
                <a:cubicBezTo>
                  <a:pt x="210824" y="216524"/>
                  <a:pt x="269440" y="-5314"/>
                  <a:pt x="270342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4" name="フリーフォーム 523">
            <a:extLst>
              <a:ext uri="{FF2B5EF4-FFF2-40B4-BE49-F238E27FC236}">
                <a16:creationId xmlns:a16="http://schemas.microsoft.com/office/drawing/2014/main" id="{0B81D912-6876-6CA7-E800-F464E0689E0A}"/>
              </a:ext>
            </a:extLst>
          </p:cNvPr>
          <p:cNvSpPr/>
          <p:nvPr/>
        </p:nvSpPr>
        <p:spPr>
          <a:xfrm>
            <a:off x="9154784" y="6368832"/>
            <a:ext cx="162399" cy="1247322"/>
          </a:xfrm>
          <a:custGeom>
            <a:avLst/>
            <a:gdLst>
              <a:gd name="connsiteX0" fmla="*/ 37 w 162399"/>
              <a:gd name="connsiteY0" fmla="*/ 4915 h 1247322"/>
              <a:gd name="connsiteX1" fmla="*/ 97429 w 162399"/>
              <a:gd name="connsiteY1" fmla="*/ 1179026 h 1247322"/>
              <a:gd name="connsiteX2" fmla="*/ 97429 w 162399"/>
              <a:gd name="connsiteY2" fmla="*/ 1005885 h 1247322"/>
              <a:gd name="connsiteX3" fmla="*/ 162357 w 162399"/>
              <a:gd name="connsiteY3" fmla="*/ 161824 h 1247322"/>
              <a:gd name="connsiteX4" fmla="*/ 86608 w 162399"/>
              <a:gd name="connsiteY4" fmla="*/ 735353 h 1247322"/>
              <a:gd name="connsiteX5" fmla="*/ 37 w 162399"/>
              <a:gd name="connsiteY5" fmla="*/ 4915 h 124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399" h="1247322">
                <a:moveTo>
                  <a:pt x="37" y="4915"/>
                </a:moveTo>
                <a:cubicBezTo>
                  <a:pt x="1840" y="78860"/>
                  <a:pt x="81197" y="1012198"/>
                  <a:pt x="97429" y="1179026"/>
                </a:cubicBezTo>
                <a:cubicBezTo>
                  <a:pt x="113661" y="1345854"/>
                  <a:pt x="86608" y="1175419"/>
                  <a:pt x="97429" y="1005885"/>
                </a:cubicBezTo>
                <a:cubicBezTo>
                  <a:pt x="108250" y="836351"/>
                  <a:pt x="164161" y="206913"/>
                  <a:pt x="162357" y="161824"/>
                </a:cubicBezTo>
                <a:cubicBezTo>
                  <a:pt x="160553" y="116735"/>
                  <a:pt x="111858" y="755192"/>
                  <a:pt x="86608" y="735353"/>
                </a:cubicBezTo>
                <a:cubicBezTo>
                  <a:pt x="61358" y="715514"/>
                  <a:pt x="-1766" y="-69030"/>
                  <a:pt x="37" y="49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5" name="フリーフォーム 524">
            <a:extLst>
              <a:ext uri="{FF2B5EF4-FFF2-40B4-BE49-F238E27FC236}">
                <a16:creationId xmlns:a16="http://schemas.microsoft.com/office/drawing/2014/main" id="{89C09814-1034-A6BE-DE2A-DC95066A10D6}"/>
              </a:ext>
            </a:extLst>
          </p:cNvPr>
          <p:cNvSpPr/>
          <p:nvPr/>
        </p:nvSpPr>
        <p:spPr>
          <a:xfrm>
            <a:off x="8563021" y="6550992"/>
            <a:ext cx="667106" cy="2504688"/>
          </a:xfrm>
          <a:custGeom>
            <a:avLst/>
            <a:gdLst>
              <a:gd name="connsiteX0" fmla="*/ 196823 w 667106"/>
              <a:gd name="connsiteY0" fmla="*/ 190679 h 2504688"/>
              <a:gd name="connsiteX1" fmla="*/ 2039 w 667106"/>
              <a:gd name="connsiteY1" fmla="*/ 2381993 h 2504688"/>
              <a:gd name="connsiteX2" fmla="*/ 131895 w 667106"/>
              <a:gd name="connsiteY2" fmla="*/ 2100639 h 2504688"/>
              <a:gd name="connsiteX3" fmla="*/ 662139 w 667106"/>
              <a:gd name="connsiteY3" fmla="*/ 1040151 h 2504688"/>
              <a:gd name="connsiteX4" fmla="*/ 402428 w 667106"/>
              <a:gd name="connsiteY4" fmla="*/ 1500057 h 2504688"/>
              <a:gd name="connsiteX5" fmla="*/ 488998 w 667106"/>
              <a:gd name="connsiteY5" fmla="*/ 1306 h 2504688"/>
              <a:gd name="connsiteX6" fmla="*/ 424070 w 667106"/>
              <a:gd name="connsiteY6" fmla="*/ 1229524 h 2504688"/>
              <a:gd name="connsiteX7" fmla="*/ 424070 w 667106"/>
              <a:gd name="connsiteY7" fmla="*/ 823725 h 2504688"/>
              <a:gd name="connsiteX8" fmla="*/ 326678 w 667106"/>
              <a:gd name="connsiteY8" fmla="*/ 396284 h 2504688"/>
              <a:gd name="connsiteX9" fmla="*/ 391606 w 667106"/>
              <a:gd name="connsiteY9" fmla="*/ 547782 h 2504688"/>
              <a:gd name="connsiteX10" fmla="*/ 240108 w 667106"/>
              <a:gd name="connsiteY10" fmla="*/ 493675 h 2504688"/>
              <a:gd name="connsiteX11" fmla="*/ 126484 w 667106"/>
              <a:gd name="connsiteY11" fmla="*/ 1088847 h 2504688"/>
              <a:gd name="connsiteX12" fmla="*/ 196823 w 667106"/>
              <a:gd name="connsiteY12" fmla="*/ 190679 h 250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7106" h="2504688">
                <a:moveTo>
                  <a:pt x="196823" y="190679"/>
                </a:moveTo>
                <a:cubicBezTo>
                  <a:pt x="176082" y="406203"/>
                  <a:pt x="12860" y="2063666"/>
                  <a:pt x="2039" y="2381993"/>
                </a:cubicBezTo>
                <a:cubicBezTo>
                  <a:pt x="-8782" y="2700320"/>
                  <a:pt x="21878" y="2324279"/>
                  <a:pt x="131895" y="2100639"/>
                </a:cubicBezTo>
                <a:cubicBezTo>
                  <a:pt x="241912" y="1876999"/>
                  <a:pt x="617050" y="1140248"/>
                  <a:pt x="662139" y="1040151"/>
                </a:cubicBezTo>
                <a:cubicBezTo>
                  <a:pt x="707228" y="940054"/>
                  <a:pt x="431285" y="1673198"/>
                  <a:pt x="402428" y="1500057"/>
                </a:cubicBezTo>
                <a:cubicBezTo>
                  <a:pt x="373571" y="1326916"/>
                  <a:pt x="485391" y="46395"/>
                  <a:pt x="488998" y="1306"/>
                </a:cubicBezTo>
                <a:cubicBezTo>
                  <a:pt x="492605" y="-43783"/>
                  <a:pt x="434891" y="1092454"/>
                  <a:pt x="424070" y="1229524"/>
                </a:cubicBezTo>
                <a:cubicBezTo>
                  <a:pt x="413249" y="1366594"/>
                  <a:pt x="440302" y="962598"/>
                  <a:pt x="424070" y="823725"/>
                </a:cubicBezTo>
                <a:cubicBezTo>
                  <a:pt x="407838" y="684852"/>
                  <a:pt x="332089" y="442274"/>
                  <a:pt x="326678" y="396284"/>
                </a:cubicBezTo>
                <a:cubicBezTo>
                  <a:pt x="321267" y="350294"/>
                  <a:pt x="406034" y="531550"/>
                  <a:pt x="391606" y="547782"/>
                </a:cubicBezTo>
                <a:cubicBezTo>
                  <a:pt x="377178" y="564014"/>
                  <a:pt x="284295" y="403498"/>
                  <a:pt x="240108" y="493675"/>
                </a:cubicBezTo>
                <a:cubicBezTo>
                  <a:pt x="195921" y="583852"/>
                  <a:pt x="132796" y="1133034"/>
                  <a:pt x="126484" y="1088847"/>
                </a:cubicBezTo>
                <a:cubicBezTo>
                  <a:pt x="120172" y="1044660"/>
                  <a:pt x="217564" y="-24845"/>
                  <a:pt x="196823" y="1906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フリーフォーム 525">
            <a:extLst>
              <a:ext uri="{FF2B5EF4-FFF2-40B4-BE49-F238E27FC236}">
                <a16:creationId xmlns:a16="http://schemas.microsoft.com/office/drawing/2014/main" id="{9D3A3061-2B51-6BAF-60AD-086C1D65BED0}"/>
              </a:ext>
            </a:extLst>
          </p:cNvPr>
          <p:cNvSpPr/>
          <p:nvPr/>
        </p:nvSpPr>
        <p:spPr>
          <a:xfrm>
            <a:off x="7399314" y="7291479"/>
            <a:ext cx="1114169" cy="2553016"/>
          </a:xfrm>
          <a:custGeom>
            <a:avLst/>
            <a:gdLst>
              <a:gd name="connsiteX0" fmla="*/ 808643 w 1114169"/>
              <a:gd name="connsiteY0" fmla="*/ 202272 h 2553016"/>
              <a:gd name="connsiteX1" fmla="*/ 792411 w 1114169"/>
              <a:gd name="connsiteY1" fmla="*/ 321307 h 2553016"/>
              <a:gd name="connsiteX2" fmla="*/ 364970 w 1114169"/>
              <a:gd name="connsiteY2" fmla="*/ 1138315 h 2553016"/>
              <a:gd name="connsiteX3" fmla="*/ 489415 w 1114169"/>
              <a:gd name="connsiteY3" fmla="*/ 948942 h 2553016"/>
              <a:gd name="connsiteX4" fmla="*/ 603039 w 1114169"/>
              <a:gd name="connsiteY4" fmla="*/ 813676 h 2553016"/>
              <a:gd name="connsiteX5" fmla="*/ 327095 w 1114169"/>
              <a:gd name="connsiteY5" fmla="*/ 1441312 h 2553016"/>
              <a:gd name="connsiteX6" fmla="*/ 29510 w 1114169"/>
              <a:gd name="connsiteY6" fmla="*/ 2388175 h 2553016"/>
              <a:gd name="connsiteX7" fmla="*/ 40331 w 1114169"/>
              <a:gd name="connsiteY7" fmla="*/ 2323248 h 2553016"/>
              <a:gd name="connsiteX8" fmla="*/ 83616 w 1114169"/>
              <a:gd name="connsiteY8" fmla="*/ 2058126 h 2553016"/>
              <a:gd name="connsiteX9" fmla="*/ 29510 w 1114169"/>
              <a:gd name="connsiteY9" fmla="*/ 2545084 h 2553016"/>
              <a:gd name="connsiteX10" fmla="*/ 619271 w 1114169"/>
              <a:gd name="connsiteY10" fmla="*/ 1587399 h 2553016"/>
              <a:gd name="connsiteX11" fmla="*/ 364970 w 1114169"/>
              <a:gd name="connsiteY11" fmla="*/ 1971555 h 2553016"/>
              <a:gd name="connsiteX12" fmla="*/ 689609 w 1114169"/>
              <a:gd name="connsiteY12" fmla="*/ 1322277 h 2553016"/>
              <a:gd name="connsiteX13" fmla="*/ 819465 w 1114169"/>
              <a:gd name="connsiteY13" fmla="*/ 911068 h 2553016"/>
              <a:gd name="connsiteX14" fmla="*/ 1111640 w 1114169"/>
              <a:gd name="connsiteY14" fmla="*/ 18310 h 2553016"/>
              <a:gd name="connsiteX15" fmla="*/ 954731 w 1114169"/>
              <a:gd name="connsiteY15" fmla="*/ 348360 h 2553016"/>
              <a:gd name="connsiteX16" fmla="*/ 841107 w 1114169"/>
              <a:gd name="connsiteY16" fmla="*/ 819087 h 2553016"/>
              <a:gd name="connsiteX17" fmla="*/ 846518 w 1114169"/>
              <a:gd name="connsiteY17" fmla="*/ 651357 h 2553016"/>
              <a:gd name="connsiteX18" fmla="*/ 808643 w 1114169"/>
              <a:gd name="connsiteY18" fmla="*/ 202272 h 255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14169" h="2553016">
                <a:moveTo>
                  <a:pt x="808643" y="202272"/>
                </a:moveTo>
                <a:cubicBezTo>
                  <a:pt x="799625" y="147264"/>
                  <a:pt x="866357" y="165300"/>
                  <a:pt x="792411" y="321307"/>
                </a:cubicBezTo>
                <a:cubicBezTo>
                  <a:pt x="718465" y="477314"/>
                  <a:pt x="415469" y="1033709"/>
                  <a:pt x="364970" y="1138315"/>
                </a:cubicBezTo>
                <a:cubicBezTo>
                  <a:pt x="314471" y="1242921"/>
                  <a:pt x="449737" y="1003049"/>
                  <a:pt x="489415" y="948942"/>
                </a:cubicBezTo>
                <a:cubicBezTo>
                  <a:pt x="529093" y="894836"/>
                  <a:pt x="630092" y="731614"/>
                  <a:pt x="603039" y="813676"/>
                </a:cubicBezTo>
                <a:cubicBezTo>
                  <a:pt x="575986" y="895738"/>
                  <a:pt x="422683" y="1178896"/>
                  <a:pt x="327095" y="1441312"/>
                </a:cubicBezTo>
                <a:cubicBezTo>
                  <a:pt x="231507" y="1703728"/>
                  <a:pt x="77304" y="2241186"/>
                  <a:pt x="29510" y="2388175"/>
                </a:cubicBezTo>
                <a:cubicBezTo>
                  <a:pt x="-18284" y="2535164"/>
                  <a:pt x="31313" y="2378256"/>
                  <a:pt x="40331" y="2323248"/>
                </a:cubicBezTo>
                <a:cubicBezTo>
                  <a:pt x="49349" y="2268240"/>
                  <a:pt x="85419" y="2021153"/>
                  <a:pt x="83616" y="2058126"/>
                </a:cubicBezTo>
                <a:cubicBezTo>
                  <a:pt x="81813" y="2095099"/>
                  <a:pt x="-59766" y="2623539"/>
                  <a:pt x="29510" y="2545084"/>
                </a:cubicBezTo>
                <a:cubicBezTo>
                  <a:pt x="118786" y="2466630"/>
                  <a:pt x="563361" y="1682987"/>
                  <a:pt x="619271" y="1587399"/>
                </a:cubicBezTo>
                <a:cubicBezTo>
                  <a:pt x="675181" y="1491811"/>
                  <a:pt x="353247" y="2015742"/>
                  <a:pt x="364970" y="1971555"/>
                </a:cubicBezTo>
                <a:cubicBezTo>
                  <a:pt x="376693" y="1927368"/>
                  <a:pt x="613860" y="1499025"/>
                  <a:pt x="689609" y="1322277"/>
                </a:cubicBezTo>
                <a:cubicBezTo>
                  <a:pt x="765358" y="1145529"/>
                  <a:pt x="749127" y="1128396"/>
                  <a:pt x="819465" y="911068"/>
                </a:cubicBezTo>
                <a:cubicBezTo>
                  <a:pt x="889803" y="693740"/>
                  <a:pt x="1089096" y="112095"/>
                  <a:pt x="1111640" y="18310"/>
                </a:cubicBezTo>
                <a:cubicBezTo>
                  <a:pt x="1134184" y="-75475"/>
                  <a:pt x="999820" y="214897"/>
                  <a:pt x="954731" y="348360"/>
                </a:cubicBezTo>
                <a:cubicBezTo>
                  <a:pt x="909642" y="481823"/>
                  <a:pt x="859142" y="768588"/>
                  <a:pt x="841107" y="819087"/>
                </a:cubicBezTo>
                <a:cubicBezTo>
                  <a:pt x="823072" y="869586"/>
                  <a:pt x="847420" y="754159"/>
                  <a:pt x="846518" y="651357"/>
                </a:cubicBezTo>
                <a:cubicBezTo>
                  <a:pt x="845616" y="548555"/>
                  <a:pt x="817661" y="257280"/>
                  <a:pt x="808643" y="2022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7" name="フリーフォーム 526">
            <a:extLst>
              <a:ext uri="{FF2B5EF4-FFF2-40B4-BE49-F238E27FC236}">
                <a16:creationId xmlns:a16="http://schemas.microsoft.com/office/drawing/2014/main" id="{2A2DADE7-8888-5A37-F8AB-5A1E32764CCA}"/>
              </a:ext>
            </a:extLst>
          </p:cNvPr>
          <p:cNvSpPr/>
          <p:nvPr/>
        </p:nvSpPr>
        <p:spPr>
          <a:xfrm>
            <a:off x="6937755" y="7956291"/>
            <a:ext cx="975941" cy="1668055"/>
          </a:xfrm>
          <a:custGeom>
            <a:avLst/>
            <a:gdLst>
              <a:gd name="connsiteX0" fmla="*/ 972617 w 975941"/>
              <a:gd name="connsiteY0" fmla="*/ 8187 h 1668055"/>
              <a:gd name="connsiteX1" fmla="*/ 409909 w 975941"/>
              <a:gd name="connsiteY1" fmla="*/ 711572 h 1668055"/>
              <a:gd name="connsiteX2" fmla="*/ 9521 w 975941"/>
              <a:gd name="connsiteY2" fmla="*/ 1636793 h 1668055"/>
              <a:gd name="connsiteX3" fmla="*/ 171840 w 975941"/>
              <a:gd name="connsiteY3" fmla="*/ 1377082 h 1668055"/>
              <a:gd name="connsiteX4" fmla="*/ 680441 w 975941"/>
              <a:gd name="connsiteY4" fmla="*/ 657465 h 1668055"/>
              <a:gd name="connsiteX5" fmla="*/ 507301 w 975941"/>
              <a:gd name="connsiteY5" fmla="*/ 846838 h 1668055"/>
              <a:gd name="connsiteX6" fmla="*/ 583050 w 975941"/>
              <a:gd name="connsiteY6" fmla="*/ 614180 h 1668055"/>
              <a:gd name="connsiteX7" fmla="*/ 474837 w 975941"/>
              <a:gd name="connsiteY7" fmla="*/ 679108 h 1668055"/>
              <a:gd name="connsiteX8" fmla="*/ 620924 w 975941"/>
              <a:gd name="connsiteY8" fmla="*/ 208381 h 1668055"/>
              <a:gd name="connsiteX9" fmla="*/ 512711 w 975941"/>
              <a:gd name="connsiteY9" fmla="*/ 527610 h 1668055"/>
              <a:gd name="connsiteX10" fmla="*/ 637156 w 975941"/>
              <a:gd name="connsiteY10" fmla="*/ 338237 h 1668055"/>
              <a:gd name="connsiteX11" fmla="*/ 972617 w 975941"/>
              <a:gd name="connsiteY11" fmla="*/ 8187 h 166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5941" h="1668055">
                <a:moveTo>
                  <a:pt x="972617" y="8187"/>
                </a:moveTo>
                <a:cubicBezTo>
                  <a:pt x="934742" y="70410"/>
                  <a:pt x="570425" y="440138"/>
                  <a:pt x="409909" y="711572"/>
                </a:cubicBezTo>
                <a:cubicBezTo>
                  <a:pt x="249393" y="983006"/>
                  <a:pt x="49199" y="1525875"/>
                  <a:pt x="9521" y="1636793"/>
                </a:cubicBezTo>
                <a:cubicBezTo>
                  <a:pt x="-30157" y="1747711"/>
                  <a:pt x="60020" y="1540303"/>
                  <a:pt x="171840" y="1377082"/>
                </a:cubicBezTo>
                <a:cubicBezTo>
                  <a:pt x="283660" y="1213861"/>
                  <a:pt x="624531" y="745839"/>
                  <a:pt x="680441" y="657465"/>
                </a:cubicBezTo>
                <a:cubicBezTo>
                  <a:pt x="736351" y="569091"/>
                  <a:pt x="523533" y="854052"/>
                  <a:pt x="507301" y="846838"/>
                </a:cubicBezTo>
                <a:cubicBezTo>
                  <a:pt x="491069" y="839624"/>
                  <a:pt x="588461" y="642135"/>
                  <a:pt x="583050" y="614180"/>
                </a:cubicBezTo>
                <a:cubicBezTo>
                  <a:pt x="577639" y="586225"/>
                  <a:pt x="468525" y="746741"/>
                  <a:pt x="474837" y="679108"/>
                </a:cubicBezTo>
                <a:cubicBezTo>
                  <a:pt x="481149" y="611475"/>
                  <a:pt x="614612" y="233631"/>
                  <a:pt x="620924" y="208381"/>
                </a:cubicBezTo>
                <a:cubicBezTo>
                  <a:pt x="627236" y="183131"/>
                  <a:pt x="510006" y="505967"/>
                  <a:pt x="512711" y="527610"/>
                </a:cubicBezTo>
                <a:cubicBezTo>
                  <a:pt x="515416" y="549253"/>
                  <a:pt x="560505" y="420299"/>
                  <a:pt x="637156" y="338237"/>
                </a:cubicBezTo>
                <a:cubicBezTo>
                  <a:pt x="713807" y="256175"/>
                  <a:pt x="1010492" y="-54036"/>
                  <a:pt x="972617" y="81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8" name="フリーフォーム 527">
            <a:extLst>
              <a:ext uri="{FF2B5EF4-FFF2-40B4-BE49-F238E27FC236}">
                <a16:creationId xmlns:a16="http://schemas.microsoft.com/office/drawing/2014/main" id="{7570EF2E-DB60-996D-5536-F5FD6E66583E}"/>
              </a:ext>
            </a:extLst>
          </p:cNvPr>
          <p:cNvSpPr/>
          <p:nvPr/>
        </p:nvSpPr>
        <p:spPr>
          <a:xfrm>
            <a:off x="8366740" y="8029534"/>
            <a:ext cx="230899" cy="2895393"/>
          </a:xfrm>
          <a:custGeom>
            <a:avLst/>
            <a:gdLst>
              <a:gd name="connsiteX0" fmla="*/ 117161 w 230899"/>
              <a:gd name="connsiteY0" fmla="*/ 156781 h 2895393"/>
              <a:gd name="connsiteX1" fmla="*/ 68465 w 230899"/>
              <a:gd name="connsiteY1" fmla="*/ 340743 h 2895393"/>
              <a:gd name="connsiteX2" fmla="*/ 3537 w 230899"/>
              <a:gd name="connsiteY2" fmla="*/ 2726840 h 2895393"/>
              <a:gd name="connsiteX3" fmla="*/ 14358 w 230899"/>
              <a:gd name="connsiteY3" fmla="*/ 2553699 h 2895393"/>
              <a:gd name="connsiteX4" fmla="*/ 63054 w 230899"/>
              <a:gd name="connsiteY4" fmla="*/ 2786357 h 2895393"/>
              <a:gd name="connsiteX5" fmla="*/ 230784 w 230899"/>
              <a:gd name="connsiteY5" fmla="*/ 513884 h 2895393"/>
              <a:gd name="connsiteX6" fmla="*/ 90107 w 230899"/>
              <a:gd name="connsiteY6" fmla="*/ 1687995 h 2895393"/>
              <a:gd name="connsiteX7" fmla="*/ 117161 w 230899"/>
              <a:gd name="connsiteY7" fmla="*/ 156781 h 289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899" h="2895393">
                <a:moveTo>
                  <a:pt x="117161" y="156781"/>
                </a:moveTo>
                <a:cubicBezTo>
                  <a:pt x="113554" y="-67761"/>
                  <a:pt x="87402" y="-87600"/>
                  <a:pt x="68465" y="340743"/>
                </a:cubicBezTo>
                <a:cubicBezTo>
                  <a:pt x="49528" y="769086"/>
                  <a:pt x="12555" y="2358014"/>
                  <a:pt x="3537" y="2726840"/>
                </a:cubicBezTo>
                <a:cubicBezTo>
                  <a:pt x="-5481" y="3095666"/>
                  <a:pt x="4439" y="2543780"/>
                  <a:pt x="14358" y="2553699"/>
                </a:cubicBezTo>
                <a:cubicBezTo>
                  <a:pt x="24277" y="2563618"/>
                  <a:pt x="26983" y="3126326"/>
                  <a:pt x="63054" y="2786357"/>
                </a:cubicBezTo>
                <a:cubicBezTo>
                  <a:pt x="99125" y="2446388"/>
                  <a:pt x="226275" y="696944"/>
                  <a:pt x="230784" y="513884"/>
                </a:cubicBezTo>
                <a:cubicBezTo>
                  <a:pt x="235293" y="330824"/>
                  <a:pt x="106339" y="1747512"/>
                  <a:pt x="90107" y="1687995"/>
                </a:cubicBezTo>
                <a:cubicBezTo>
                  <a:pt x="73875" y="1628478"/>
                  <a:pt x="120768" y="381323"/>
                  <a:pt x="117161" y="1567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9" name="フリーフォーム 528">
            <a:extLst>
              <a:ext uri="{FF2B5EF4-FFF2-40B4-BE49-F238E27FC236}">
                <a16:creationId xmlns:a16="http://schemas.microsoft.com/office/drawing/2014/main" id="{827F3361-FA62-DD16-125B-C20B723A9725}"/>
              </a:ext>
            </a:extLst>
          </p:cNvPr>
          <p:cNvSpPr/>
          <p:nvPr/>
        </p:nvSpPr>
        <p:spPr>
          <a:xfrm>
            <a:off x="6136826" y="8243438"/>
            <a:ext cx="836763" cy="2558336"/>
          </a:xfrm>
          <a:custGeom>
            <a:avLst/>
            <a:gdLst>
              <a:gd name="connsiteX0" fmla="*/ 6799 w 836763"/>
              <a:gd name="connsiteY0" fmla="*/ 757687 h 2558336"/>
              <a:gd name="connsiteX1" fmla="*/ 635449 w 836763"/>
              <a:gd name="connsiteY1" fmla="*/ 1886400 h 2558336"/>
              <a:gd name="connsiteX2" fmla="*/ 678312 w 836763"/>
              <a:gd name="connsiteY2" fmla="*/ 1357762 h 2558336"/>
              <a:gd name="connsiteX3" fmla="*/ 835474 w 836763"/>
              <a:gd name="connsiteY3" fmla="*/ 450 h 2558336"/>
              <a:gd name="connsiteX4" fmla="*/ 749749 w 836763"/>
              <a:gd name="connsiteY4" fmla="*/ 1214887 h 2558336"/>
              <a:gd name="connsiteX5" fmla="*/ 692599 w 836763"/>
              <a:gd name="connsiteY5" fmla="*/ 1872112 h 2558336"/>
              <a:gd name="connsiteX6" fmla="*/ 592587 w 836763"/>
              <a:gd name="connsiteY6" fmla="*/ 2557912 h 2558336"/>
              <a:gd name="connsiteX7" fmla="*/ 321124 w 836763"/>
              <a:gd name="connsiteY7" fmla="*/ 1772100 h 2558336"/>
              <a:gd name="connsiteX8" fmla="*/ 6799 w 836763"/>
              <a:gd name="connsiteY8" fmla="*/ 757687 h 255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763" h="2558336">
                <a:moveTo>
                  <a:pt x="6799" y="757687"/>
                </a:moveTo>
                <a:cubicBezTo>
                  <a:pt x="59187" y="776737"/>
                  <a:pt x="523530" y="1786388"/>
                  <a:pt x="635449" y="1886400"/>
                </a:cubicBezTo>
                <a:cubicBezTo>
                  <a:pt x="747368" y="1986412"/>
                  <a:pt x="644975" y="1672087"/>
                  <a:pt x="678312" y="1357762"/>
                </a:cubicBezTo>
                <a:cubicBezTo>
                  <a:pt x="711649" y="1043437"/>
                  <a:pt x="823568" y="24262"/>
                  <a:pt x="835474" y="450"/>
                </a:cubicBezTo>
                <a:cubicBezTo>
                  <a:pt x="847380" y="-23362"/>
                  <a:pt x="773561" y="902944"/>
                  <a:pt x="749749" y="1214887"/>
                </a:cubicBezTo>
                <a:cubicBezTo>
                  <a:pt x="725937" y="1526830"/>
                  <a:pt x="718793" y="1648275"/>
                  <a:pt x="692599" y="1872112"/>
                </a:cubicBezTo>
                <a:cubicBezTo>
                  <a:pt x="666405" y="2095950"/>
                  <a:pt x="654499" y="2574581"/>
                  <a:pt x="592587" y="2557912"/>
                </a:cubicBezTo>
                <a:cubicBezTo>
                  <a:pt x="530675" y="2541243"/>
                  <a:pt x="423518" y="2076900"/>
                  <a:pt x="321124" y="1772100"/>
                </a:cubicBezTo>
                <a:cubicBezTo>
                  <a:pt x="218730" y="1467300"/>
                  <a:pt x="-45589" y="738637"/>
                  <a:pt x="6799" y="7576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0" name="フリーフォーム 529">
            <a:extLst>
              <a:ext uri="{FF2B5EF4-FFF2-40B4-BE49-F238E27FC236}">
                <a16:creationId xmlns:a16="http://schemas.microsoft.com/office/drawing/2014/main" id="{7218AD70-B1C4-8DFF-81AF-72825F61F27F}"/>
              </a:ext>
            </a:extLst>
          </p:cNvPr>
          <p:cNvSpPr/>
          <p:nvPr/>
        </p:nvSpPr>
        <p:spPr>
          <a:xfrm>
            <a:off x="8685984" y="6012763"/>
            <a:ext cx="815593" cy="2249908"/>
          </a:xfrm>
          <a:custGeom>
            <a:avLst/>
            <a:gdLst>
              <a:gd name="connsiteX0" fmla="*/ 129404 w 815593"/>
              <a:gd name="connsiteY0" fmla="*/ 2275 h 2249908"/>
              <a:gd name="connsiteX1" fmla="*/ 229416 w 815593"/>
              <a:gd name="connsiteY1" fmla="*/ 688075 h 2249908"/>
              <a:gd name="connsiteX2" fmla="*/ 816 w 815593"/>
              <a:gd name="connsiteY2" fmla="*/ 988112 h 2249908"/>
              <a:gd name="connsiteX3" fmla="*/ 157979 w 815593"/>
              <a:gd name="connsiteY3" fmla="*/ 902387 h 2249908"/>
              <a:gd name="connsiteX4" fmla="*/ 286566 w 815593"/>
              <a:gd name="connsiteY4" fmla="*/ 2245412 h 2249908"/>
              <a:gd name="connsiteX5" fmla="*/ 643754 w 815593"/>
              <a:gd name="connsiteY5" fmla="*/ 1316725 h 2249908"/>
              <a:gd name="connsiteX6" fmla="*/ 815204 w 815593"/>
              <a:gd name="connsiteY6" fmla="*/ 730937 h 2249908"/>
              <a:gd name="connsiteX7" fmla="*/ 686616 w 815593"/>
              <a:gd name="connsiteY7" fmla="*/ 645212 h 2249908"/>
              <a:gd name="connsiteX8" fmla="*/ 558029 w 815593"/>
              <a:gd name="connsiteY8" fmla="*/ 288025 h 2249908"/>
              <a:gd name="connsiteX9" fmla="*/ 586604 w 815593"/>
              <a:gd name="connsiteY9" fmla="*/ 459475 h 2249908"/>
              <a:gd name="connsiteX10" fmla="*/ 129404 w 815593"/>
              <a:gd name="connsiteY10" fmla="*/ 2275 h 224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5593" h="2249908">
                <a:moveTo>
                  <a:pt x="129404" y="2275"/>
                </a:moveTo>
                <a:cubicBezTo>
                  <a:pt x="69873" y="40375"/>
                  <a:pt x="250847" y="523769"/>
                  <a:pt x="229416" y="688075"/>
                </a:cubicBezTo>
                <a:cubicBezTo>
                  <a:pt x="207985" y="852381"/>
                  <a:pt x="12722" y="952393"/>
                  <a:pt x="816" y="988112"/>
                </a:cubicBezTo>
                <a:cubicBezTo>
                  <a:pt x="-11090" y="1023831"/>
                  <a:pt x="110354" y="692837"/>
                  <a:pt x="157979" y="902387"/>
                </a:cubicBezTo>
                <a:cubicBezTo>
                  <a:pt x="205604" y="1111937"/>
                  <a:pt x="205604" y="2176356"/>
                  <a:pt x="286566" y="2245412"/>
                </a:cubicBezTo>
                <a:cubicBezTo>
                  <a:pt x="367528" y="2314468"/>
                  <a:pt x="555648" y="1569138"/>
                  <a:pt x="643754" y="1316725"/>
                </a:cubicBezTo>
                <a:cubicBezTo>
                  <a:pt x="731860" y="1064313"/>
                  <a:pt x="808060" y="842856"/>
                  <a:pt x="815204" y="730937"/>
                </a:cubicBezTo>
                <a:cubicBezTo>
                  <a:pt x="822348" y="619018"/>
                  <a:pt x="729479" y="719031"/>
                  <a:pt x="686616" y="645212"/>
                </a:cubicBezTo>
                <a:cubicBezTo>
                  <a:pt x="643754" y="571393"/>
                  <a:pt x="574698" y="318981"/>
                  <a:pt x="558029" y="288025"/>
                </a:cubicBezTo>
                <a:cubicBezTo>
                  <a:pt x="541360" y="257069"/>
                  <a:pt x="658041" y="502337"/>
                  <a:pt x="586604" y="459475"/>
                </a:cubicBezTo>
                <a:cubicBezTo>
                  <a:pt x="515167" y="416613"/>
                  <a:pt x="188935" y="-35825"/>
                  <a:pt x="129404" y="2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1" name="フリーフォーム 530">
            <a:extLst>
              <a:ext uri="{FF2B5EF4-FFF2-40B4-BE49-F238E27FC236}">
                <a16:creationId xmlns:a16="http://schemas.microsoft.com/office/drawing/2014/main" id="{0634FABE-0526-66AA-3A4E-F7C4E014A4DA}"/>
              </a:ext>
            </a:extLst>
          </p:cNvPr>
          <p:cNvSpPr/>
          <p:nvPr/>
        </p:nvSpPr>
        <p:spPr>
          <a:xfrm>
            <a:off x="3314630" y="6071686"/>
            <a:ext cx="1559503" cy="1586801"/>
          </a:xfrm>
          <a:custGeom>
            <a:avLst/>
            <a:gdLst>
              <a:gd name="connsiteX0" fmla="*/ 357258 w 1559503"/>
              <a:gd name="connsiteY0" fmla="*/ 243389 h 1586801"/>
              <a:gd name="connsiteX1" fmla="*/ 471558 w 1559503"/>
              <a:gd name="connsiteY1" fmla="*/ 943477 h 1586801"/>
              <a:gd name="connsiteX2" fmla="*/ 1000195 w 1559503"/>
              <a:gd name="connsiteY2" fmla="*/ 1286377 h 1586801"/>
              <a:gd name="connsiteX3" fmla="*/ 943045 w 1559503"/>
              <a:gd name="connsiteY3" fmla="*/ 1314952 h 1586801"/>
              <a:gd name="connsiteX4" fmla="*/ 1328808 w 1559503"/>
              <a:gd name="connsiteY4" fmla="*/ 1357814 h 1586801"/>
              <a:gd name="connsiteX5" fmla="*/ 1557408 w 1559503"/>
              <a:gd name="connsiteY5" fmla="*/ 1586414 h 1586801"/>
              <a:gd name="connsiteX6" fmla="*/ 1200220 w 1559503"/>
              <a:gd name="connsiteY6" fmla="*/ 1400677 h 1586801"/>
              <a:gd name="connsiteX7" fmla="*/ 314395 w 1559503"/>
              <a:gd name="connsiteY7" fmla="*/ 986339 h 1586801"/>
              <a:gd name="connsiteX8" fmla="*/ 70 w 1559503"/>
              <a:gd name="connsiteY8" fmla="*/ 502 h 1586801"/>
              <a:gd name="connsiteX9" fmla="*/ 285820 w 1559503"/>
              <a:gd name="connsiteY9" fmla="*/ 843464 h 1586801"/>
              <a:gd name="connsiteX10" fmla="*/ 314395 w 1559503"/>
              <a:gd name="connsiteY10" fmla="*/ 214814 h 1586801"/>
              <a:gd name="connsiteX11" fmla="*/ 357258 w 1559503"/>
              <a:gd name="connsiteY11" fmla="*/ 243389 h 158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9503" h="1586801">
                <a:moveTo>
                  <a:pt x="357258" y="243389"/>
                </a:moveTo>
                <a:cubicBezTo>
                  <a:pt x="383452" y="364833"/>
                  <a:pt x="364402" y="769646"/>
                  <a:pt x="471558" y="943477"/>
                </a:cubicBezTo>
                <a:cubicBezTo>
                  <a:pt x="578714" y="1117308"/>
                  <a:pt x="921614" y="1224465"/>
                  <a:pt x="1000195" y="1286377"/>
                </a:cubicBezTo>
                <a:cubicBezTo>
                  <a:pt x="1078776" y="1348289"/>
                  <a:pt x="888276" y="1303046"/>
                  <a:pt x="943045" y="1314952"/>
                </a:cubicBezTo>
                <a:cubicBezTo>
                  <a:pt x="997814" y="1326858"/>
                  <a:pt x="1226414" y="1312570"/>
                  <a:pt x="1328808" y="1357814"/>
                </a:cubicBezTo>
                <a:cubicBezTo>
                  <a:pt x="1431202" y="1403058"/>
                  <a:pt x="1578839" y="1579270"/>
                  <a:pt x="1557408" y="1586414"/>
                </a:cubicBezTo>
                <a:cubicBezTo>
                  <a:pt x="1535977" y="1593558"/>
                  <a:pt x="1407389" y="1500690"/>
                  <a:pt x="1200220" y="1400677"/>
                </a:cubicBezTo>
                <a:cubicBezTo>
                  <a:pt x="993051" y="1300664"/>
                  <a:pt x="514420" y="1219701"/>
                  <a:pt x="314395" y="986339"/>
                </a:cubicBezTo>
                <a:cubicBezTo>
                  <a:pt x="114370" y="752977"/>
                  <a:pt x="4832" y="24314"/>
                  <a:pt x="70" y="502"/>
                </a:cubicBezTo>
                <a:cubicBezTo>
                  <a:pt x="-4692" y="-23310"/>
                  <a:pt x="233432" y="807745"/>
                  <a:pt x="285820" y="843464"/>
                </a:cubicBezTo>
                <a:cubicBezTo>
                  <a:pt x="338208" y="879183"/>
                  <a:pt x="307251" y="314826"/>
                  <a:pt x="314395" y="214814"/>
                </a:cubicBezTo>
                <a:cubicBezTo>
                  <a:pt x="321539" y="114802"/>
                  <a:pt x="331064" y="121945"/>
                  <a:pt x="357258" y="2433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2" name="フリーフォーム 531">
            <a:extLst>
              <a:ext uri="{FF2B5EF4-FFF2-40B4-BE49-F238E27FC236}">
                <a16:creationId xmlns:a16="http://schemas.microsoft.com/office/drawing/2014/main" id="{8C285EA9-A076-17FB-B7DC-77843DBCD185}"/>
              </a:ext>
            </a:extLst>
          </p:cNvPr>
          <p:cNvSpPr/>
          <p:nvPr/>
        </p:nvSpPr>
        <p:spPr>
          <a:xfrm>
            <a:off x="4102199" y="7640392"/>
            <a:ext cx="985135" cy="2290792"/>
          </a:xfrm>
          <a:custGeom>
            <a:avLst/>
            <a:gdLst>
              <a:gd name="connsiteX0" fmla="*/ 12601 w 985135"/>
              <a:gd name="connsiteY0" fmla="*/ 3421 h 2290792"/>
              <a:gd name="connsiteX1" fmla="*/ 726976 w 985135"/>
              <a:gd name="connsiteY1" fmla="*/ 760658 h 2290792"/>
              <a:gd name="connsiteX2" fmla="*/ 984151 w 985135"/>
              <a:gd name="connsiteY2" fmla="*/ 1289296 h 2290792"/>
              <a:gd name="connsiteX3" fmla="*/ 812701 w 985135"/>
              <a:gd name="connsiteY3" fmla="*/ 1717921 h 2290792"/>
              <a:gd name="connsiteX4" fmla="*/ 741264 w 985135"/>
              <a:gd name="connsiteY4" fmla="*/ 1217858 h 2290792"/>
              <a:gd name="connsiteX5" fmla="*/ 512664 w 985135"/>
              <a:gd name="connsiteY5" fmla="*/ 874958 h 2290792"/>
              <a:gd name="connsiteX6" fmla="*/ 612676 w 985135"/>
              <a:gd name="connsiteY6" fmla="*/ 1503608 h 2290792"/>
              <a:gd name="connsiteX7" fmla="*/ 612676 w 985135"/>
              <a:gd name="connsiteY7" fmla="*/ 2289421 h 2290792"/>
              <a:gd name="connsiteX8" fmla="*/ 369789 w 985135"/>
              <a:gd name="connsiteY8" fmla="*/ 1303583 h 2290792"/>
              <a:gd name="connsiteX9" fmla="*/ 255489 w 985135"/>
              <a:gd name="connsiteY9" fmla="*/ 532058 h 2290792"/>
              <a:gd name="connsiteX10" fmla="*/ 55464 w 985135"/>
              <a:gd name="connsiteY10" fmla="*/ 317746 h 2290792"/>
              <a:gd name="connsiteX11" fmla="*/ 255489 w 985135"/>
              <a:gd name="connsiteY11" fmla="*/ 474908 h 2290792"/>
              <a:gd name="connsiteX12" fmla="*/ 12601 w 985135"/>
              <a:gd name="connsiteY12" fmla="*/ 3421 h 229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5135" h="2290792">
                <a:moveTo>
                  <a:pt x="12601" y="3421"/>
                </a:moveTo>
                <a:cubicBezTo>
                  <a:pt x="91182" y="51046"/>
                  <a:pt x="565051" y="546346"/>
                  <a:pt x="726976" y="760658"/>
                </a:cubicBezTo>
                <a:cubicBezTo>
                  <a:pt x="888901" y="974970"/>
                  <a:pt x="969864" y="1129752"/>
                  <a:pt x="984151" y="1289296"/>
                </a:cubicBezTo>
                <a:cubicBezTo>
                  <a:pt x="998438" y="1448840"/>
                  <a:pt x="853182" y="1729827"/>
                  <a:pt x="812701" y="1717921"/>
                </a:cubicBezTo>
                <a:cubicBezTo>
                  <a:pt x="772220" y="1706015"/>
                  <a:pt x="791270" y="1358352"/>
                  <a:pt x="741264" y="1217858"/>
                </a:cubicBezTo>
                <a:cubicBezTo>
                  <a:pt x="691258" y="1077364"/>
                  <a:pt x="534095" y="827333"/>
                  <a:pt x="512664" y="874958"/>
                </a:cubicBezTo>
                <a:cubicBezTo>
                  <a:pt x="491233" y="922583"/>
                  <a:pt x="596007" y="1267864"/>
                  <a:pt x="612676" y="1503608"/>
                </a:cubicBezTo>
                <a:cubicBezTo>
                  <a:pt x="629345" y="1739352"/>
                  <a:pt x="653157" y="2322758"/>
                  <a:pt x="612676" y="2289421"/>
                </a:cubicBezTo>
                <a:cubicBezTo>
                  <a:pt x="572195" y="2256084"/>
                  <a:pt x="429320" y="1596477"/>
                  <a:pt x="369789" y="1303583"/>
                </a:cubicBezTo>
                <a:cubicBezTo>
                  <a:pt x="310258" y="1010689"/>
                  <a:pt x="307877" y="696364"/>
                  <a:pt x="255489" y="532058"/>
                </a:cubicBezTo>
                <a:cubicBezTo>
                  <a:pt x="203101" y="367752"/>
                  <a:pt x="55464" y="327271"/>
                  <a:pt x="55464" y="317746"/>
                </a:cubicBezTo>
                <a:cubicBezTo>
                  <a:pt x="55464" y="308221"/>
                  <a:pt x="262633" y="529677"/>
                  <a:pt x="255489" y="474908"/>
                </a:cubicBezTo>
                <a:cubicBezTo>
                  <a:pt x="248345" y="420139"/>
                  <a:pt x="-65980" y="-44204"/>
                  <a:pt x="12601" y="34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3" name="フリーフォーム 532">
            <a:extLst>
              <a:ext uri="{FF2B5EF4-FFF2-40B4-BE49-F238E27FC236}">
                <a16:creationId xmlns:a16="http://schemas.microsoft.com/office/drawing/2014/main" id="{85113655-5FA3-8893-AD1F-CE179DB618EA}"/>
              </a:ext>
            </a:extLst>
          </p:cNvPr>
          <p:cNvSpPr/>
          <p:nvPr/>
        </p:nvSpPr>
        <p:spPr>
          <a:xfrm>
            <a:off x="1956657" y="6267919"/>
            <a:ext cx="1440454" cy="1725655"/>
          </a:xfrm>
          <a:custGeom>
            <a:avLst/>
            <a:gdLst>
              <a:gd name="connsiteX0" fmla="*/ 15018 w 1440454"/>
              <a:gd name="connsiteY0" fmla="*/ 4294 h 1725655"/>
              <a:gd name="connsiteX1" fmla="*/ 1215168 w 1440454"/>
              <a:gd name="connsiteY1" fmla="*/ 1047281 h 1725655"/>
              <a:gd name="connsiteX2" fmla="*/ 1386618 w 1440454"/>
              <a:gd name="connsiteY2" fmla="*/ 1704506 h 1725655"/>
              <a:gd name="connsiteX3" fmla="*/ 1372331 w 1440454"/>
              <a:gd name="connsiteY3" fmla="*/ 1490194 h 1725655"/>
              <a:gd name="connsiteX4" fmla="*/ 615093 w 1440454"/>
              <a:gd name="connsiteY4" fmla="*/ 761531 h 1725655"/>
              <a:gd name="connsiteX5" fmla="*/ 415068 w 1440454"/>
              <a:gd name="connsiteY5" fmla="*/ 647231 h 1725655"/>
              <a:gd name="connsiteX6" fmla="*/ 929418 w 1440454"/>
              <a:gd name="connsiteY6" fmla="*/ 1218731 h 1725655"/>
              <a:gd name="connsiteX7" fmla="*/ 357918 w 1440454"/>
              <a:gd name="connsiteY7" fmla="*/ 618656 h 1725655"/>
              <a:gd name="connsiteX8" fmla="*/ 529368 w 1440454"/>
              <a:gd name="connsiteY8" fmla="*/ 675806 h 1725655"/>
              <a:gd name="connsiteX9" fmla="*/ 15018 w 1440454"/>
              <a:gd name="connsiteY9" fmla="*/ 4294 h 172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0454" h="1725655">
                <a:moveTo>
                  <a:pt x="15018" y="4294"/>
                </a:moveTo>
                <a:cubicBezTo>
                  <a:pt x="129318" y="66206"/>
                  <a:pt x="986568" y="763912"/>
                  <a:pt x="1215168" y="1047281"/>
                </a:cubicBezTo>
                <a:cubicBezTo>
                  <a:pt x="1443768" y="1330650"/>
                  <a:pt x="1360424" y="1630687"/>
                  <a:pt x="1386618" y="1704506"/>
                </a:cubicBezTo>
                <a:cubicBezTo>
                  <a:pt x="1412812" y="1778325"/>
                  <a:pt x="1500919" y="1647357"/>
                  <a:pt x="1372331" y="1490194"/>
                </a:cubicBezTo>
                <a:cubicBezTo>
                  <a:pt x="1243743" y="1333031"/>
                  <a:pt x="774637" y="902025"/>
                  <a:pt x="615093" y="761531"/>
                </a:cubicBezTo>
                <a:cubicBezTo>
                  <a:pt x="455549" y="621037"/>
                  <a:pt x="362681" y="571031"/>
                  <a:pt x="415068" y="647231"/>
                </a:cubicBezTo>
                <a:cubicBezTo>
                  <a:pt x="467455" y="723431"/>
                  <a:pt x="938943" y="1223494"/>
                  <a:pt x="929418" y="1218731"/>
                </a:cubicBezTo>
                <a:cubicBezTo>
                  <a:pt x="919893" y="1213968"/>
                  <a:pt x="424593" y="709144"/>
                  <a:pt x="357918" y="618656"/>
                </a:cubicBezTo>
                <a:cubicBezTo>
                  <a:pt x="291243" y="528169"/>
                  <a:pt x="584137" y="782962"/>
                  <a:pt x="529368" y="675806"/>
                </a:cubicBezTo>
                <a:cubicBezTo>
                  <a:pt x="474599" y="568650"/>
                  <a:pt x="-99282" y="-57618"/>
                  <a:pt x="15018" y="42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4" name="フリーフォーム 533">
            <a:extLst>
              <a:ext uri="{FF2B5EF4-FFF2-40B4-BE49-F238E27FC236}">
                <a16:creationId xmlns:a16="http://schemas.microsoft.com/office/drawing/2014/main" id="{FEE3E411-9272-ACFC-5F54-7A9BC4FE526E}"/>
              </a:ext>
            </a:extLst>
          </p:cNvPr>
          <p:cNvSpPr/>
          <p:nvPr/>
        </p:nvSpPr>
        <p:spPr>
          <a:xfrm>
            <a:off x="2054401" y="7473900"/>
            <a:ext cx="1422910" cy="2144619"/>
          </a:xfrm>
          <a:custGeom>
            <a:avLst/>
            <a:gdLst>
              <a:gd name="connsiteX0" fmla="*/ 203024 w 1422910"/>
              <a:gd name="connsiteY0" fmla="*/ 127050 h 2144619"/>
              <a:gd name="connsiteX1" fmla="*/ 245887 w 1422910"/>
              <a:gd name="connsiteY1" fmla="*/ 184200 h 2144619"/>
              <a:gd name="connsiteX2" fmla="*/ 1403174 w 1422910"/>
              <a:gd name="connsiteY2" fmla="*/ 2084438 h 2144619"/>
              <a:gd name="connsiteX3" fmla="*/ 931687 w 1422910"/>
              <a:gd name="connsiteY3" fmla="*/ 1598663 h 2144619"/>
              <a:gd name="connsiteX4" fmla="*/ 360187 w 1422910"/>
              <a:gd name="connsiteY4" fmla="*/ 870000 h 2144619"/>
              <a:gd name="connsiteX5" fmla="*/ 460199 w 1422910"/>
              <a:gd name="connsiteY5" fmla="*/ 1012875 h 2144619"/>
              <a:gd name="connsiteX6" fmla="*/ 2999 w 1422910"/>
              <a:gd name="connsiteY6" fmla="*/ 184200 h 2144619"/>
              <a:gd name="connsiteX7" fmla="*/ 260174 w 1422910"/>
              <a:gd name="connsiteY7" fmla="*/ 655688 h 2144619"/>
              <a:gd name="connsiteX8" fmla="*/ 203024 w 1422910"/>
              <a:gd name="connsiteY8" fmla="*/ 127050 h 214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2910" h="2144619">
                <a:moveTo>
                  <a:pt x="203024" y="127050"/>
                </a:moveTo>
                <a:cubicBezTo>
                  <a:pt x="200643" y="48469"/>
                  <a:pt x="45862" y="-142031"/>
                  <a:pt x="245887" y="184200"/>
                </a:cubicBezTo>
                <a:cubicBezTo>
                  <a:pt x="445912" y="510431"/>
                  <a:pt x="1288874" y="1848694"/>
                  <a:pt x="1403174" y="2084438"/>
                </a:cubicBezTo>
                <a:cubicBezTo>
                  <a:pt x="1517474" y="2320182"/>
                  <a:pt x="1105518" y="1801069"/>
                  <a:pt x="931687" y="1598663"/>
                </a:cubicBezTo>
                <a:cubicBezTo>
                  <a:pt x="757856" y="1396257"/>
                  <a:pt x="438768" y="967631"/>
                  <a:pt x="360187" y="870000"/>
                </a:cubicBezTo>
                <a:cubicBezTo>
                  <a:pt x="281606" y="772369"/>
                  <a:pt x="519730" y="1127175"/>
                  <a:pt x="460199" y="1012875"/>
                </a:cubicBezTo>
                <a:cubicBezTo>
                  <a:pt x="400668" y="898575"/>
                  <a:pt x="36336" y="243731"/>
                  <a:pt x="2999" y="184200"/>
                </a:cubicBezTo>
                <a:cubicBezTo>
                  <a:pt x="-30338" y="124669"/>
                  <a:pt x="224455" y="662832"/>
                  <a:pt x="260174" y="655688"/>
                </a:cubicBezTo>
                <a:cubicBezTo>
                  <a:pt x="295893" y="648544"/>
                  <a:pt x="205405" y="205631"/>
                  <a:pt x="203024" y="1270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5" name="フリーフォーム 534">
            <a:extLst>
              <a:ext uri="{FF2B5EF4-FFF2-40B4-BE49-F238E27FC236}">
                <a16:creationId xmlns:a16="http://schemas.microsoft.com/office/drawing/2014/main" id="{F5FFF87C-DEED-3B50-1068-E5BC9DDF840D}"/>
              </a:ext>
            </a:extLst>
          </p:cNvPr>
          <p:cNvSpPr/>
          <p:nvPr/>
        </p:nvSpPr>
        <p:spPr>
          <a:xfrm>
            <a:off x="1685154" y="6549142"/>
            <a:ext cx="381458" cy="1082245"/>
          </a:xfrm>
          <a:custGeom>
            <a:avLst/>
            <a:gdLst>
              <a:gd name="connsiteX0" fmla="*/ 6797 w 381458"/>
              <a:gd name="connsiteY0" fmla="*/ 38270 h 1082245"/>
              <a:gd name="connsiteX1" fmla="*/ 31679 w 381458"/>
              <a:gd name="connsiteY1" fmla="*/ 81813 h 1082245"/>
              <a:gd name="connsiteX2" fmla="*/ 236952 w 381458"/>
              <a:gd name="connsiteY2" fmla="*/ 567005 h 1082245"/>
              <a:gd name="connsiteX3" fmla="*/ 380022 w 381458"/>
              <a:gd name="connsiteY3" fmla="*/ 1064638 h 1082245"/>
              <a:gd name="connsiteX4" fmla="*/ 299156 w 381458"/>
              <a:gd name="connsiteY4" fmla="*/ 958891 h 1082245"/>
              <a:gd name="connsiteX5" fmla="*/ 118764 w 381458"/>
              <a:gd name="connsiteY5" fmla="*/ 846923 h 1082245"/>
              <a:gd name="connsiteX6" fmla="*/ 156087 w 381458"/>
              <a:gd name="connsiteY6" fmla="*/ 716295 h 1082245"/>
              <a:gd name="connsiteX7" fmla="*/ 37899 w 381458"/>
              <a:gd name="connsiteY7" fmla="*/ 473699 h 1082245"/>
              <a:gd name="connsiteX8" fmla="*/ 93883 w 381458"/>
              <a:gd name="connsiteY8" fmla="*/ 473699 h 1082245"/>
              <a:gd name="connsiteX9" fmla="*/ 6797 w 381458"/>
              <a:gd name="connsiteY9" fmla="*/ 38270 h 108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458" h="1082245">
                <a:moveTo>
                  <a:pt x="6797" y="38270"/>
                </a:moveTo>
                <a:cubicBezTo>
                  <a:pt x="-3570" y="-27044"/>
                  <a:pt x="-6680" y="-6309"/>
                  <a:pt x="31679" y="81813"/>
                </a:cubicBezTo>
                <a:cubicBezTo>
                  <a:pt x="70038" y="169935"/>
                  <a:pt x="178895" y="403201"/>
                  <a:pt x="236952" y="567005"/>
                </a:cubicBezTo>
                <a:cubicBezTo>
                  <a:pt x="295009" y="730809"/>
                  <a:pt x="369655" y="999324"/>
                  <a:pt x="380022" y="1064638"/>
                </a:cubicBezTo>
                <a:cubicBezTo>
                  <a:pt x="390389" y="1129952"/>
                  <a:pt x="342699" y="995177"/>
                  <a:pt x="299156" y="958891"/>
                </a:cubicBezTo>
                <a:cubicBezTo>
                  <a:pt x="255613" y="922605"/>
                  <a:pt x="142609" y="887356"/>
                  <a:pt x="118764" y="846923"/>
                </a:cubicBezTo>
                <a:cubicBezTo>
                  <a:pt x="94919" y="806490"/>
                  <a:pt x="169564" y="778499"/>
                  <a:pt x="156087" y="716295"/>
                </a:cubicBezTo>
                <a:cubicBezTo>
                  <a:pt x="142610" y="654091"/>
                  <a:pt x="48266" y="514132"/>
                  <a:pt x="37899" y="473699"/>
                </a:cubicBezTo>
                <a:cubicBezTo>
                  <a:pt x="27532" y="433266"/>
                  <a:pt x="103214" y="543160"/>
                  <a:pt x="93883" y="473699"/>
                </a:cubicBezTo>
                <a:cubicBezTo>
                  <a:pt x="84552" y="404238"/>
                  <a:pt x="17164" y="103584"/>
                  <a:pt x="6797" y="382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フリーフォーム 535">
            <a:extLst>
              <a:ext uri="{FF2B5EF4-FFF2-40B4-BE49-F238E27FC236}">
                <a16:creationId xmlns:a16="http://schemas.microsoft.com/office/drawing/2014/main" id="{8B8FF44D-D7AE-7E07-FF59-AD2618E5C13E}"/>
              </a:ext>
            </a:extLst>
          </p:cNvPr>
          <p:cNvSpPr/>
          <p:nvPr/>
        </p:nvSpPr>
        <p:spPr>
          <a:xfrm>
            <a:off x="1262727" y="6110890"/>
            <a:ext cx="454475" cy="884335"/>
          </a:xfrm>
          <a:custGeom>
            <a:avLst/>
            <a:gdLst>
              <a:gd name="connsiteX0" fmla="*/ 6236 w 454475"/>
              <a:gd name="connsiteY0" fmla="*/ 16212 h 884335"/>
              <a:gd name="connsiteX1" fmla="*/ 43559 w 454475"/>
              <a:gd name="connsiteY1" fmla="*/ 90857 h 884335"/>
              <a:gd name="connsiteX2" fmla="*/ 454106 w 454475"/>
              <a:gd name="connsiteY2" fmla="*/ 880849 h 884335"/>
              <a:gd name="connsiteX3" fmla="*/ 118204 w 454475"/>
              <a:gd name="connsiteY3" fmla="*/ 383216 h 884335"/>
              <a:gd name="connsiteX4" fmla="*/ 199069 w 454475"/>
              <a:gd name="connsiteY4" fmla="*/ 464081 h 884335"/>
              <a:gd name="connsiteX5" fmla="*/ 6236 w 454475"/>
              <a:gd name="connsiteY5" fmla="*/ 16212 h 88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475" h="884335">
                <a:moveTo>
                  <a:pt x="6236" y="16212"/>
                </a:moveTo>
                <a:cubicBezTo>
                  <a:pt x="-19682" y="-45992"/>
                  <a:pt x="43559" y="90857"/>
                  <a:pt x="43559" y="90857"/>
                </a:cubicBezTo>
                <a:cubicBezTo>
                  <a:pt x="118204" y="234963"/>
                  <a:pt x="441665" y="832123"/>
                  <a:pt x="454106" y="880849"/>
                </a:cubicBezTo>
                <a:cubicBezTo>
                  <a:pt x="466547" y="929575"/>
                  <a:pt x="160710" y="452677"/>
                  <a:pt x="118204" y="383216"/>
                </a:cubicBezTo>
                <a:cubicBezTo>
                  <a:pt x="75698" y="313755"/>
                  <a:pt x="217730" y="526285"/>
                  <a:pt x="199069" y="464081"/>
                </a:cubicBezTo>
                <a:cubicBezTo>
                  <a:pt x="180408" y="401877"/>
                  <a:pt x="32154" y="78416"/>
                  <a:pt x="6236" y="162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7" name="フリーフォーム 536">
            <a:extLst>
              <a:ext uri="{FF2B5EF4-FFF2-40B4-BE49-F238E27FC236}">
                <a16:creationId xmlns:a16="http://schemas.microsoft.com/office/drawing/2014/main" id="{A6779AD7-15A4-8CB4-B05F-A719D1284412}"/>
              </a:ext>
            </a:extLst>
          </p:cNvPr>
          <p:cNvSpPr/>
          <p:nvPr/>
        </p:nvSpPr>
        <p:spPr>
          <a:xfrm>
            <a:off x="882104" y="6306859"/>
            <a:ext cx="846016" cy="1182363"/>
          </a:xfrm>
          <a:custGeom>
            <a:avLst/>
            <a:gdLst>
              <a:gd name="connsiteX0" fmla="*/ 38516 w 846016"/>
              <a:gd name="connsiteY0" fmla="*/ 6855 h 1182363"/>
              <a:gd name="connsiteX1" fmla="*/ 69618 w 846016"/>
              <a:gd name="connsiteY1" fmla="*/ 249451 h 1182363"/>
              <a:gd name="connsiteX2" fmla="*/ 840949 w 846016"/>
              <a:gd name="connsiteY2" fmla="*/ 1170072 h 1182363"/>
              <a:gd name="connsiteX3" fmla="*/ 386859 w 846016"/>
              <a:gd name="connsiteY3" fmla="*/ 753304 h 1182363"/>
              <a:gd name="connsiteX4" fmla="*/ 50957 w 846016"/>
              <a:gd name="connsiteY4" fmla="*/ 380080 h 1182363"/>
              <a:gd name="connsiteX5" fmla="*/ 88280 w 846016"/>
              <a:gd name="connsiteY5" fmla="*/ 442284 h 1182363"/>
              <a:gd name="connsiteX6" fmla="*/ 38516 w 846016"/>
              <a:gd name="connsiteY6" fmla="*/ 6855 h 118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016" h="1182363">
                <a:moveTo>
                  <a:pt x="38516" y="6855"/>
                </a:moveTo>
                <a:cubicBezTo>
                  <a:pt x="35406" y="-25284"/>
                  <a:pt x="-64121" y="55582"/>
                  <a:pt x="69618" y="249451"/>
                </a:cubicBezTo>
                <a:cubicBezTo>
                  <a:pt x="203357" y="443320"/>
                  <a:pt x="788076" y="1086097"/>
                  <a:pt x="840949" y="1170072"/>
                </a:cubicBezTo>
                <a:cubicBezTo>
                  <a:pt x="893823" y="1254048"/>
                  <a:pt x="518524" y="884969"/>
                  <a:pt x="386859" y="753304"/>
                </a:cubicBezTo>
                <a:cubicBezTo>
                  <a:pt x="255194" y="621639"/>
                  <a:pt x="100720" y="431917"/>
                  <a:pt x="50957" y="380080"/>
                </a:cubicBezTo>
                <a:cubicBezTo>
                  <a:pt x="1194" y="328243"/>
                  <a:pt x="93464" y="497231"/>
                  <a:pt x="88280" y="442284"/>
                </a:cubicBezTo>
                <a:cubicBezTo>
                  <a:pt x="83096" y="387337"/>
                  <a:pt x="41626" y="38994"/>
                  <a:pt x="38516" y="68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8" name="フリーフォーム 537">
            <a:extLst>
              <a:ext uri="{FF2B5EF4-FFF2-40B4-BE49-F238E27FC236}">
                <a16:creationId xmlns:a16="http://schemas.microsoft.com/office/drawing/2014/main" id="{00F95CDD-67DD-EE59-542C-CEA959B277AE}"/>
              </a:ext>
            </a:extLst>
          </p:cNvPr>
          <p:cNvSpPr/>
          <p:nvPr/>
        </p:nvSpPr>
        <p:spPr>
          <a:xfrm>
            <a:off x="681313" y="7255343"/>
            <a:ext cx="1635030" cy="2027568"/>
          </a:xfrm>
          <a:custGeom>
            <a:avLst/>
            <a:gdLst>
              <a:gd name="connsiteX0" fmla="*/ 52695 w 1635030"/>
              <a:gd name="connsiteY0" fmla="*/ 41196 h 2027568"/>
              <a:gd name="connsiteX1" fmla="*/ 1533152 w 1635030"/>
              <a:gd name="connsiteY1" fmla="*/ 1919759 h 2027568"/>
              <a:gd name="connsiteX2" fmla="*/ 1396303 w 1635030"/>
              <a:gd name="connsiteY2" fmla="*/ 1714486 h 2027568"/>
              <a:gd name="connsiteX3" fmla="*/ 513005 w 1635030"/>
              <a:gd name="connsiteY3" fmla="*/ 1011579 h 2027568"/>
              <a:gd name="connsiteX4" fmla="*/ 631193 w 1635030"/>
              <a:gd name="connsiteY4" fmla="*/ 1154649 h 2027568"/>
              <a:gd name="connsiteX5" fmla="*/ 164663 w 1635030"/>
              <a:gd name="connsiteY5" fmla="*/ 383318 h 2027568"/>
              <a:gd name="connsiteX6" fmla="*/ 313952 w 1635030"/>
              <a:gd name="connsiteY6" fmla="*/ 601033 h 2027568"/>
              <a:gd name="connsiteX7" fmla="*/ 52695 w 1635030"/>
              <a:gd name="connsiteY7" fmla="*/ 41196 h 202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5030" h="2027568">
                <a:moveTo>
                  <a:pt x="52695" y="41196"/>
                </a:moveTo>
                <a:cubicBezTo>
                  <a:pt x="255895" y="260984"/>
                  <a:pt x="1309217" y="1640877"/>
                  <a:pt x="1533152" y="1919759"/>
                </a:cubicBezTo>
                <a:cubicBezTo>
                  <a:pt x="1757087" y="2198641"/>
                  <a:pt x="1566327" y="1865849"/>
                  <a:pt x="1396303" y="1714486"/>
                </a:cubicBezTo>
                <a:cubicBezTo>
                  <a:pt x="1226279" y="1563123"/>
                  <a:pt x="640523" y="1104885"/>
                  <a:pt x="513005" y="1011579"/>
                </a:cubicBezTo>
                <a:cubicBezTo>
                  <a:pt x="385487" y="918273"/>
                  <a:pt x="689250" y="1259359"/>
                  <a:pt x="631193" y="1154649"/>
                </a:cubicBezTo>
                <a:cubicBezTo>
                  <a:pt x="573136" y="1049939"/>
                  <a:pt x="217536" y="475587"/>
                  <a:pt x="164663" y="383318"/>
                </a:cubicBezTo>
                <a:cubicBezTo>
                  <a:pt x="111790" y="291049"/>
                  <a:pt x="329503" y="651833"/>
                  <a:pt x="313952" y="601033"/>
                </a:cubicBezTo>
                <a:cubicBezTo>
                  <a:pt x="298401" y="550233"/>
                  <a:pt x="-150505" y="-178592"/>
                  <a:pt x="52695" y="411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9" name="フリーフォーム 538">
            <a:extLst>
              <a:ext uri="{FF2B5EF4-FFF2-40B4-BE49-F238E27FC236}">
                <a16:creationId xmlns:a16="http://schemas.microsoft.com/office/drawing/2014/main" id="{1A1CB96A-A950-F963-FD9B-93334C8C36EC}"/>
              </a:ext>
            </a:extLst>
          </p:cNvPr>
          <p:cNvSpPr/>
          <p:nvPr/>
        </p:nvSpPr>
        <p:spPr>
          <a:xfrm>
            <a:off x="1217036" y="8366016"/>
            <a:ext cx="1091556" cy="1002263"/>
          </a:xfrm>
          <a:custGeom>
            <a:avLst/>
            <a:gdLst>
              <a:gd name="connsiteX0" fmla="*/ 2164 w 1091556"/>
              <a:gd name="connsiteY0" fmla="*/ 433 h 1002263"/>
              <a:gd name="connsiteX1" fmla="*/ 624205 w 1091556"/>
              <a:gd name="connsiteY1" fmla="*/ 454523 h 1002263"/>
              <a:gd name="connsiteX2" fmla="*/ 1090735 w 1091556"/>
              <a:gd name="connsiteY2" fmla="*/ 983257 h 1002263"/>
              <a:gd name="connsiteX3" fmla="*/ 512237 w 1091556"/>
              <a:gd name="connsiteY3" fmla="*/ 498066 h 1002263"/>
              <a:gd name="connsiteX4" fmla="*/ 866801 w 1091556"/>
              <a:gd name="connsiteY4" fmla="*/ 1001919 h 1002263"/>
              <a:gd name="connsiteX5" fmla="*/ 269642 w 1091556"/>
              <a:gd name="connsiteY5" fmla="*/ 404760 h 1002263"/>
              <a:gd name="connsiteX6" fmla="*/ 269642 w 1091556"/>
              <a:gd name="connsiteY6" fmla="*/ 423421 h 1002263"/>
              <a:gd name="connsiteX7" fmla="*/ 412711 w 1091556"/>
              <a:gd name="connsiteY7" fmla="*/ 535388 h 1002263"/>
              <a:gd name="connsiteX8" fmla="*/ 2164 w 1091556"/>
              <a:gd name="connsiteY8" fmla="*/ 433 h 100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556" h="1002263">
                <a:moveTo>
                  <a:pt x="2164" y="433"/>
                </a:moveTo>
                <a:cubicBezTo>
                  <a:pt x="37413" y="-13045"/>
                  <a:pt x="442777" y="290719"/>
                  <a:pt x="624205" y="454523"/>
                </a:cubicBezTo>
                <a:cubicBezTo>
                  <a:pt x="805633" y="618327"/>
                  <a:pt x="1109396" y="976000"/>
                  <a:pt x="1090735" y="983257"/>
                </a:cubicBezTo>
                <a:cubicBezTo>
                  <a:pt x="1072074" y="990514"/>
                  <a:pt x="549559" y="494956"/>
                  <a:pt x="512237" y="498066"/>
                </a:cubicBezTo>
                <a:cubicBezTo>
                  <a:pt x="474915" y="501176"/>
                  <a:pt x="907234" y="1017470"/>
                  <a:pt x="866801" y="1001919"/>
                </a:cubicBezTo>
                <a:cubicBezTo>
                  <a:pt x="826369" y="986368"/>
                  <a:pt x="369169" y="501176"/>
                  <a:pt x="269642" y="404760"/>
                </a:cubicBezTo>
                <a:cubicBezTo>
                  <a:pt x="170116" y="308344"/>
                  <a:pt x="245797" y="401650"/>
                  <a:pt x="269642" y="423421"/>
                </a:cubicBezTo>
                <a:cubicBezTo>
                  <a:pt x="293487" y="445192"/>
                  <a:pt x="452107" y="600702"/>
                  <a:pt x="412711" y="535388"/>
                </a:cubicBezTo>
                <a:cubicBezTo>
                  <a:pt x="373315" y="470074"/>
                  <a:pt x="-33085" y="13911"/>
                  <a:pt x="2164" y="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0" name="フリーフォーム 539">
            <a:extLst>
              <a:ext uri="{FF2B5EF4-FFF2-40B4-BE49-F238E27FC236}">
                <a16:creationId xmlns:a16="http://schemas.microsoft.com/office/drawing/2014/main" id="{29F13060-5BDB-A9AF-7BD1-DEFA4DC28B1E}"/>
              </a:ext>
            </a:extLst>
          </p:cNvPr>
          <p:cNvSpPr/>
          <p:nvPr/>
        </p:nvSpPr>
        <p:spPr>
          <a:xfrm>
            <a:off x="1291212" y="9254657"/>
            <a:ext cx="1266009" cy="1183826"/>
          </a:xfrm>
          <a:custGeom>
            <a:avLst/>
            <a:gdLst>
              <a:gd name="connsiteX0" fmla="*/ 2633 w 1266009"/>
              <a:gd name="connsiteY0" fmla="*/ 1310 h 1183826"/>
              <a:gd name="connsiteX1" fmla="*/ 543808 w 1266009"/>
              <a:gd name="connsiteY1" fmla="*/ 928151 h 1183826"/>
              <a:gd name="connsiteX2" fmla="*/ 568690 w 1266009"/>
              <a:gd name="connsiteY2" fmla="*/ 990355 h 1183826"/>
              <a:gd name="connsiteX3" fmla="*/ 954355 w 1266009"/>
              <a:gd name="connsiteY3" fmla="*/ 971694 h 1183826"/>
              <a:gd name="connsiteX4" fmla="*/ 1240494 w 1266009"/>
              <a:gd name="connsiteY4" fmla="*/ 928151 h 1183826"/>
              <a:gd name="connsiteX5" fmla="*/ 282551 w 1266009"/>
              <a:gd name="connsiteY5" fmla="*/ 1183188 h 1183826"/>
              <a:gd name="connsiteX6" fmla="*/ 319874 w 1266009"/>
              <a:gd name="connsiteY6" fmla="*/ 990355 h 1183826"/>
              <a:gd name="connsiteX7" fmla="*/ 232788 w 1266009"/>
              <a:gd name="connsiteY7" fmla="*/ 673114 h 1183826"/>
              <a:gd name="connsiteX8" fmla="*/ 332315 w 1266009"/>
              <a:gd name="connsiteY8" fmla="*/ 722878 h 1183826"/>
              <a:gd name="connsiteX9" fmla="*/ 2633 w 1266009"/>
              <a:gd name="connsiteY9" fmla="*/ 1310 h 118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009" h="1183826">
                <a:moveTo>
                  <a:pt x="2633" y="1310"/>
                </a:moveTo>
                <a:cubicBezTo>
                  <a:pt x="37882" y="35522"/>
                  <a:pt x="449465" y="763310"/>
                  <a:pt x="543808" y="928151"/>
                </a:cubicBezTo>
                <a:cubicBezTo>
                  <a:pt x="638151" y="1092992"/>
                  <a:pt x="500266" y="983098"/>
                  <a:pt x="568690" y="990355"/>
                </a:cubicBezTo>
                <a:cubicBezTo>
                  <a:pt x="637114" y="997612"/>
                  <a:pt x="842388" y="982061"/>
                  <a:pt x="954355" y="971694"/>
                </a:cubicBezTo>
                <a:cubicBezTo>
                  <a:pt x="1066322" y="961327"/>
                  <a:pt x="1352461" y="892902"/>
                  <a:pt x="1240494" y="928151"/>
                </a:cubicBezTo>
                <a:cubicBezTo>
                  <a:pt x="1128527" y="963400"/>
                  <a:pt x="435988" y="1172821"/>
                  <a:pt x="282551" y="1183188"/>
                </a:cubicBezTo>
                <a:cubicBezTo>
                  <a:pt x="129114" y="1193555"/>
                  <a:pt x="328168" y="1075367"/>
                  <a:pt x="319874" y="990355"/>
                </a:cubicBezTo>
                <a:cubicBezTo>
                  <a:pt x="311580" y="905343"/>
                  <a:pt x="230715" y="717693"/>
                  <a:pt x="232788" y="673114"/>
                </a:cubicBezTo>
                <a:cubicBezTo>
                  <a:pt x="234861" y="628535"/>
                  <a:pt x="367564" y="832772"/>
                  <a:pt x="332315" y="722878"/>
                </a:cubicBezTo>
                <a:cubicBezTo>
                  <a:pt x="297066" y="612984"/>
                  <a:pt x="-32616" y="-32902"/>
                  <a:pt x="2633" y="13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フリーフォーム 540">
            <a:extLst>
              <a:ext uri="{FF2B5EF4-FFF2-40B4-BE49-F238E27FC236}">
                <a16:creationId xmlns:a16="http://schemas.microsoft.com/office/drawing/2014/main" id="{D4D46AFA-45B7-6B14-31EF-ED4AE334A1AB}"/>
              </a:ext>
            </a:extLst>
          </p:cNvPr>
          <p:cNvSpPr/>
          <p:nvPr/>
        </p:nvSpPr>
        <p:spPr>
          <a:xfrm>
            <a:off x="4017301" y="7633306"/>
            <a:ext cx="908981" cy="893911"/>
          </a:xfrm>
          <a:custGeom>
            <a:avLst/>
            <a:gdLst>
              <a:gd name="connsiteX0" fmla="*/ 44626 w 908981"/>
              <a:gd name="connsiteY0" fmla="*/ 42678 h 893911"/>
              <a:gd name="connsiteX1" fmla="*/ 100609 w 908981"/>
              <a:gd name="connsiteY1" fmla="*/ 80000 h 893911"/>
              <a:gd name="connsiteX2" fmla="*/ 884381 w 908981"/>
              <a:gd name="connsiteY2" fmla="*/ 882433 h 893911"/>
              <a:gd name="connsiteX3" fmla="*/ 703989 w 908981"/>
              <a:gd name="connsiteY3" fmla="*/ 540310 h 893911"/>
              <a:gd name="connsiteX4" fmla="*/ 623123 w 908981"/>
              <a:gd name="connsiteY4" fmla="*/ 347478 h 893911"/>
              <a:gd name="connsiteX5" fmla="*/ 697768 w 908981"/>
              <a:gd name="connsiteY5" fmla="*/ 92441 h 893911"/>
              <a:gd name="connsiteX6" fmla="*/ 417850 w 908981"/>
              <a:gd name="connsiteY6" fmla="*/ 204408 h 893911"/>
              <a:gd name="connsiteX7" fmla="*/ 44626 w 908981"/>
              <a:gd name="connsiteY7" fmla="*/ 42678 h 89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981" h="893911">
                <a:moveTo>
                  <a:pt x="44626" y="42678"/>
                </a:moveTo>
                <a:cubicBezTo>
                  <a:pt x="-8247" y="21943"/>
                  <a:pt x="-39350" y="-59959"/>
                  <a:pt x="100609" y="80000"/>
                </a:cubicBezTo>
                <a:cubicBezTo>
                  <a:pt x="240568" y="219959"/>
                  <a:pt x="783818" y="805715"/>
                  <a:pt x="884381" y="882433"/>
                </a:cubicBezTo>
                <a:cubicBezTo>
                  <a:pt x="984944" y="959151"/>
                  <a:pt x="747532" y="629469"/>
                  <a:pt x="703989" y="540310"/>
                </a:cubicBezTo>
                <a:cubicBezTo>
                  <a:pt x="660446" y="451151"/>
                  <a:pt x="624160" y="422123"/>
                  <a:pt x="623123" y="347478"/>
                </a:cubicBezTo>
                <a:cubicBezTo>
                  <a:pt x="622086" y="272833"/>
                  <a:pt x="731980" y="116286"/>
                  <a:pt x="697768" y="92441"/>
                </a:cubicBezTo>
                <a:cubicBezTo>
                  <a:pt x="663556" y="68596"/>
                  <a:pt x="525670" y="214775"/>
                  <a:pt x="417850" y="204408"/>
                </a:cubicBezTo>
                <a:cubicBezTo>
                  <a:pt x="310030" y="194041"/>
                  <a:pt x="97499" y="63413"/>
                  <a:pt x="44626" y="426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2" name="フリーフォーム 541">
            <a:extLst>
              <a:ext uri="{FF2B5EF4-FFF2-40B4-BE49-F238E27FC236}">
                <a16:creationId xmlns:a16="http://schemas.microsoft.com/office/drawing/2014/main" id="{3EA4ED09-B499-DA39-227A-E6194A703F1E}"/>
              </a:ext>
            </a:extLst>
          </p:cNvPr>
          <p:cNvSpPr/>
          <p:nvPr/>
        </p:nvSpPr>
        <p:spPr>
          <a:xfrm>
            <a:off x="2776676" y="6732602"/>
            <a:ext cx="556529" cy="695576"/>
          </a:xfrm>
          <a:custGeom>
            <a:avLst/>
            <a:gdLst>
              <a:gd name="connsiteX0" fmla="*/ 3846 w 556529"/>
              <a:gd name="connsiteY0" fmla="*/ 10320 h 695576"/>
              <a:gd name="connsiteX1" fmla="*/ 59830 w 556529"/>
              <a:gd name="connsiteY1" fmla="*/ 41422 h 695576"/>
              <a:gd name="connsiteX2" fmla="*/ 314867 w 556529"/>
              <a:gd name="connsiteY2" fmla="*/ 178271 h 695576"/>
              <a:gd name="connsiteX3" fmla="*/ 420614 w 556529"/>
              <a:gd name="connsiteY3" fmla="*/ 483071 h 695576"/>
              <a:gd name="connsiteX4" fmla="*/ 545022 w 556529"/>
              <a:gd name="connsiteY4" fmla="*/ 688345 h 695576"/>
              <a:gd name="connsiteX5" fmla="*/ 109593 w 556529"/>
              <a:gd name="connsiteY5" fmla="*/ 221814 h 695576"/>
              <a:gd name="connsiteX6" fmla="*/ 190459 w 556529"/>
              <a:gd name="connsiteY6" fmla="*/ 252916 h 695576"/>
              <a:gd name="connsiteX7" fmla="*/ 3846 w 556529"/>
              <a:gd name="connsiteY7" fmla="*/ 10320 h 6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529" h="695576">
                <a:moveTo>
                  <a:pt x="3846" y="10320"/>
                </a:moveTo>
                <a:cubicBezTo>
                  <a:pt x="-17925" y="-24929"/>
                  <a:pt x="59830" y="41422"/>
                  <a:pt x="59830" y="41422"/>
                </a:cubicBezTo>
                <a:cubicBezTo>
                  <a:pt x="111667" y="69414"/>
                  <a:pt x="254736" y="104663"/>
                  <a:pt x="314867" y="178271"/>
                </a:cubicBezTo>
                <a:cubicBezTo>
                  <a:pt x="374998" y="251879"/>
                  <a:pt x="382255" y="398059"/>
                  <a:pt x="420614" y="483071"/>
                </a:cubicBezTo>
                <a:cubicBezTo>
                  <a:pt x="458973" y="568083"/>
                  <a:pt x="596859" y="731888"/>
                  <a:pt x="545022" y="688345"/>
                </a:cubicBezTo>
                <a:cubicBezTo>
                  <a:pt x="493185" y="644802"/>
                  <a:pt x="168687" y="294385"/>
                  <a:pt x="109593" y="221814"/>
                </a:cubicBezTo>
                <a:cubicBezTo>
                  <a:pt x="50499" y="149243"/>
                  <a:pt x="207047" y="286091"/>
                  <a:pt x="190459" y="252916"/>
                </a:cubicBezTo>
                <a:cubicBezTo>
                  <a:pt x="173871" y="219741"/>
                  <a:pt x="25617" y="45569"/>
                  <a:pt x="3846" y="103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3" name="フリーフォーム 542">
            <a:extLst>
              <a:ext uri="{FF2B5EF4-FFF2-40B4-BE49-F238E27FC236}">
                <a16:creationId xmlns:a16="http://schemas.microsoft.com/office/drawing/2014/main" id="{E37BCBA8-365D-E8F5-CE01-D0B243949B9D}"/>
              </a:ext>
            </a:extLst>
          </p:cNvPr>
          <p:cNvSpPr/>
          <p:nvPr/>
        </p:nvSpPr>
        <p:spPr>
          <a:xfrm>
            <a:off x="4055706" y="7265437"/>
            <a:ext cx="566520" cy="466530"/>
          </a:xfrm>
          <a:custGeom>
            <a:avLst/>
            <a:gdLst>
              <a:gd name="connsiteX0" fmla="*/ 0 w 566520"/>
              <a:gd name="connsiteY0" fmla="*/ 0 h 466530"/>
              <a:gd name="connsiteX1" fmla="*/ 367004 w 566520"/>
              <a:gd name="connsiteY1" fmla="*/ 236375 h 466530"/>
              <a:gd name="connsiteX2" fmla="*/ 460310 w 566520"/>
              <a:gd name="connsiteY2" fmla="*/ 211494 h 466530"/>
              <a:gd name="connsiteX3" fmla="*/ 566057 w 566520"/>
              <a:gd name="connsiteY3" fmla="*/ 311020 h 466530"/>
              <a:gd name="connsiteX4" fmla="*/ 416767 w 566520"/>
              <a:gd name="connsiteY4" fmla="*/ 466530 h 466530"/>
              <a:gd name="connsiteX5" fmla="*/ 286139 w 566520"/>
              <a:gd name="connsiteY5" fmla="*/ 311020 h 466530"/>
              <a:gd name="connsiteX6" fmla="*/ 0 w 566520"/>
              <a:gd name="connsiteY6" fmla="*/ 0 h 46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520" h="466530">
                <a:moveTo>
                  <a:pt x="0" y="0"/>
                </a:moveTo>
                <a:cubicBezTo>
                  <a:pt x="145143" y="100563"/>
                  <a:pt x="290286" y="201126"/>
                  <a:pt x="367004" y="236375"/>
                </a:cubicBezTo>
                <a:cubicBezTo>
                  <a:pt x="443722" y="271624"/>
                  <a:pt x="427135" y="199053"/>
                  <a:pt x="460310" y="211494"/>
                </a:cubicBezTo>
                <a:cubicBezTo>
                  <a:pt x="493485" y="223935"/>
                  <a:pt x="573314" y="268514"/>
                  <a:pt x="566057" y="311020"/>
                </a:cubicBezTo>
                <a:cubicBezTo>
                  <a:pt x="558800" y="353526"/>
                  <a:pt x="463420" y="466530"/>
                  <a:pt x="416767" y="466530"/>
                </a:cubicBezTo>
                <a:cubicBezTo>
                  <a:pt x="370114" y="466530"/>
                  <a:pt x="286139" y="311020"/>
                  <a:pt x="286139" y="31102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4" name="フリーフォーム 543">
            <a:extLst>
              <a:ext uri="{FF2B5EF4-FFF2-40B4-BE49-F238E27FC236}">
                <a16:creationId xmlns:a16="http://schemas.microsoft.com/office/drawing/2014/main" id="{9389E538-729F-6F6A-097D-5D76D4C1E407}"/>
              </a:ext>
            </a:extLst>
          </p:cNvPr>
          <p:cNvSpPr/>
          <p:nvPr/>
        </p:nvSpPr>
        <p:spPr>
          <a:xfrm>
            <a:off x="4490322" y="8300645"/>
            <a:ext cx="533720" cy="1557682"/>
          </a:xfrm>
          <a:custGeom>
            <a:avLst/>
            <a:gdLst>
              <a:gd name="connsiteX0" fmla="*/ 19474 w 533720"/>
              <a:gd name="connsiteY0" fmla="*/ 9820 h 1557682"/>
              <a:gd name="connsiteX1" fmla="*/ 529547 w 533720"/>
              <a:gd name="connsiteY1" fmla="*/ 868237 h 1557682"/>
              <a:gd name="connsiteX2" fmla="*/ 255849 w 533720"/>
              <a:gd name="connsiteY2" fmla="*/ 1322326 h 1557682"/>
              <a:gd name="connsiteX3" fmla="*/ 156323 w 533720"/>
              <a:gd name="connsiteY3" fmla="*/ 1552482 h 1557682"/>
              <a:gd name="connsiteX4" fmla="*/ 206086 w 533720"/>
              <a:gd name="connsiteY4" fmla="*/ 1110833 h 1557682"/>
              <a:gd name="connsiteX5" fmla="*/ 69237 w 533720"/>
              <a:gd name="connsiteY5" fmla="*/ 271077 h 1557682"/>
              <a:gd name="connsiteX6" fmla="*/ 100339 w 533720"/>
              <a:gd name="connsiteY6" fmla="*/ 395486 h 1557682"/>
              <a:gd name="connsiteX7" fmla="*/ 19474 w 533720"/>
              <a:gd name="connsiteY7" fmla="*/ 9820 h 15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720" h="1557682">
                <a:moveTo>
                  <a:pt x="19474" y="9820"/>
                </a:moveTo>
                <a:cubicBezTo>
                  <a:pt x="91009" y="88612"/>
                  <a:pt x="490151" y="649486"/>
                  <a:pt x="529547" y="868237"/>
                </a:cubicBezTo>
                <a:cubicBezTo>
                  <a:pt x="568943" y="1086988"/>
                  <a:pt x="318053" y="1208285"/>
                  <a:pt x="255849" y="1322326"/>
                </a:cubicBezTo>
                <a:cubicBezTo>
                  <a:pt x="193645" y="1436367"/>
                  <a:pt x="164617" y="1587731"/>
                  <a:pt x="156323" y="1552482"/>
                </a:cubicBezTo>
                <a:cubicBezTo>
                  <a:pt x="148029" y="1517233"/>
                  <a:pt x="220600" y="1324400"/>
                  <a:pt x="206086" y="1110833"/>
                </a:cubicBezTo>
                <a:cubicBezTo>
                  <a:pt x="191572" y="897266"/>
                  <a:pt x="86861" y="390301"/>
                  <a:pt x="69237" y="271077"/>
                </a:cubicBezTo>
                <a:cubicBezTo>
                  <a:pt x="51613" y="151853"/>
                  <a:pt x="104486" y="440065"/>
                  <a:pt x="100339" y="395486"/>
                </a:cubicBezTo>
                <a:cubicBezTo>
                  <a:pt x="96192" y="350907"/>
                  <a:pt x="-52061" y="-68972"/>
                  <a:pt x="19474" y="98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5" name="フリーフォーム 544">
            <a:extLst>
              <a:ext uri="{FF2B5EF4-FFF2-40B4-BE49-F238E27FC236}">
                <a16:creationId xmlns:a16="http://schemas.microsoft.com/office/drawing/2014/main" id="{3332F289-C9D5-055F-644B-0BF164456AF2}"/>
              </a:ext>
            </a:extLst>
          </p:cNvPr>
          <p:cNvSpPr/>
          <p:nvPr/>
        </p:nvSpPr>
        <p:spPr>
          <a:xfrm>
            <a:off x="3053324" y="4465135"/>
            <a:ext cx="375312" cy="885651"/>
          </a:xfrm>
          <a:custGeom>
            <a:avLst/>
            <a:gdLst>
              <a:gd name="connsiteX0" fmla="*/ 896 w 375312"/>
              <a:gd name="connsiteY0" fmla="*/ 1118 h 885651"/>
              <a:gd name="connsiteX1" fmla="*/ 330578 w 375312"/>
              <a:gd name="connsiteY1" fmla="*/ 88204 h 885651"/>
              <a:gd name="connsiteX2" fmla="*/ 293256 w 375312"/>
              <a:gd name="connsiteY2" fmla="*/ 274816 h 885651"/>
              <a:gd name="connsiteX3" fmla="*/ 374121 w 375312"/>
              <a:gd name="connsiteY3" fmla="*/ 878196 h 885651"/>
              <a:gd name="connsiteX4" fmla="*/ 330578 w 375312"/>
              <a:gd name="connsiteY4" fmla="*/ 579616 h 885651"/>
              <a:gd name="connsiteX5" fmla="*/ 187509 w 375312"/>
              <a:gd name="connsiteY5" fmla="*/ 106865 h 885651"/>
              <a:gd name="connsiteX6" fmla="*/ 231052 w 375312"/>
              <a:gd name="connsiteY6" fmla="*/ 144187 h 885651"/>
              <a:gd name="connsiteX7" fmla="*/ 896 w 375312"/>
              <a:gd name="connsiteY7" fmla="*/ 1118 h 8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312" h="885651">
                <a:moveTo>
                  <a:pt x="896" y="1118"/>
                </a:moveTo>
                <a:cubicBezTo>
                  <a:pt x="17484" y="-8212"/>
                  <a:pt x="281851" y="42588"/>
                  <a:pt x="330578" y="88204"/>
                </a:cubicBezTo>
                <a:cubicBezTo>
                  <a:pt x="379305" y="133820"/>
                  <a:pt x="285999" y="143151"/>
                  <a:pt x="293256" y="274816"/>
                </a:cubicBezTo>
                <a:cubicBezTo>
                  <a:pt x="300513" y="406481"/>
                  <a:pt x="367901" y="827396"/>
                  <a:pt x="374121" y="878196"/>
                </a:cubicBezTo>
                <a:cubicBezTo>
                  <a:pt x="380341" y="928996"/>
                  <a:pt x="361680" y="708171"/>
                  <a:pt x="330578" y="579616"/>
                </a:cubicBezTo>
                <a:cubicBezTo>
                  <a:pt x="299476" y="451061"/>
                  <a:pt x="204097" y="179437"/>
                  <a:pt x="187509" y="106865"/>
                </a:cubicBezTo>
                <a:cubicBezTo>
                  <a:pt x="170921" y="34294"/>
                  <a:pt x="259044" y="162848"/>
                  <a:pt x="231052" y="144187"/>
                </a:cubicBezTo>
                <a:cubicBezTo>
                  <a:pt x="203060" y="125526"/>
                  <a:pt x="-15692" y="10448"/>
                  <a:pt x="896" y="11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6" name="フリーフォーム 545">
            <a:extLst>
              <a:ext uri="{FF2B5EF4-FFF2-40B4-BE49-F238E27FC236}">
                <a16:creationId xmlns:a16="http://schemas.microsoft.com/office/drawing/2014/main" id="{57A5A539-D272-6AA8-DA8D-A161BAA88A89}"/>
              </a:ext>
            </a:extLst>
          </p:cNvPr>
          <p:cNvSpPr/>
          <p:nvPr/>
        </p:nvSpPr>
        <p:spPr>
          <a:xfrm>
            <a:off x="4239580" y="3800451"/>
            <a:ext cx="950372" cy="1163850"/>
          </a:xfrm>
          <a:custGeom>
            <a:avLst/>
            <a:gdLst>
              <a:gd name="connsiteX0" fmla="*/ 948240 w 950372"/>
              <a:gd name="connsiteY0" fmla="*/ 62422 h 1163850"/>
              <a:gd name="connsiteX1" fmla="*/ 487930 w 950372"/>
              <a:gd name="connsiteY1" fmla="*/ 37541 h 1163850"/>
              <a:gd name="connsiteX2" fmla="*/ 158249 w 950372"/>
              <a:gd name="connsiteY2" fmla="*/ 622259 h 1163850"/>
              <a:gd name="connsiteX3" fmla="*/ 201791 w 950372"/>
              <a:gd name="connsiteY3" fmla="*/ 379663 h 1163850"/>
              <a:gd name="connsiteX4" fmla="*/ 2738 w 950372"/>
              <a:gd name="connsiteY4" fmla="*/ 1150994 h 1163850"/>
              <a:gd name="connsiteX5" fmla="*/ 127147 w 950372"/>
              <a:gd name="connsiteY5" fmla="*/ 821312 h 1163850"/>
              <a:gd name="connsiteX6" fmla="*/ 655881 w 950372"/>
              <a:gd name="connsiteY6" fmla="*/ 292578 h 1163850"/>
              <a:gd name="connsiteX7" fmla="*/ 276436 w 950372"/>
              <a:gd name="connsiteY7" fmla="*/ 1032806 h 1163850"/>
              <a:gd name="connsiteX8" fmla="*/ 848714 w 950372"/>
              <a:gd name="connsiteY8" fmla="*/ 180610 h 1163850"/>
              <a:gd name="connsiteX9" fmla="*/ 668322 w 950372"/>
              <a:gd name="connsiteY9" fmla="*/ 93525 h 1163850"/>
              <a:gd name="connsiteX10" fmla="*/ 948240 w 950372"/>
              <a:gd name="connsiteY10" fmla="*/ 62422 h 11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0372" h="1163850">
                <a:moveTo>
                  <a:pt x="948240" y="62422"/>
                </a:moveTo>
                <a:cubicBezTo>
                  <a:pt x="918175" y="53091"/>
                  <a:pt x="619595" y="-55765"/>
                  <a:pt x="487930" y="37541"/>
                </a:cubicBezTo>
                <a:cubicBezTo>
                  <a:pt x="356265" y="130847"/>
                  <a:pt x="205939" y="565239"/>
                  <a:pt x="158249" y="622259"/>
                </a:cubicBezTo>
                <a:cubicBezTo>
                  <a:pt x="110559" y="679279"/>
                  <a:pt x="227709" y="291541"/>
                  <a:pt x="201791" y="379663"/>
                </a:cubicBezTo>
                <a:cubicBezTo>
                  <a:pt x="175873" y="467785"/>
                  <a:pt x="15179" y="1077386"/>
                  <a:pt x="2738" y="1150994"/>
                </a:cubicBezTo>
                <a:cubicBezTo>
                  <a:pt x="-9703" y="1224602"/>
                  <a:pt x="18290" y="964381"/>
                  <a:pt x="127147" y="821312"/>
                </a:cubicBezTo>
                <a:cubicBezTo>
                  <a:pt x="236004" y="678243"/>
                  <a:pt x="630999" y="257329"/>
                  <a:pt x="655881" y="292578"/>
                </a:cubicBezTo>
                <a:cubicBezTo>
                  <a:pt x="680762" y="327827"/>
                  <a:pt x="244297" y="1051467"/>
                  <a:pt x="276436" y="1032806"/>
                </a:cubicBezTo>
                <a:cubicBezTo>
                  <a:pt x="308575" y="1014145"/>
                  <a:pt x="783400" y="337157"/>
                  <a:pt x="848714" y="180610"/>
                </a:cubicBezTo>
                <a:cubicBezTo>
                  <a:pt x="914028" y="24063"/>
                  <a:pt x="655881" y="107002"/>
                  <a:pt x="668322" y="93525"/>
                </a:cubicBezTo>
                <a:cubicBezTo>
                  <a:pt x="680763" y="80048"/>
                  <a:pt x="978305" y="71753"/>
                  <a:pt x="948240" y="624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7" name="フリーフォーム 546">
            <a:extLst>
              <a:ext uri="{FF2B5EF4-FFF2-40B4-BE49-F238E27FC236}">
                <a16:creationId xmlns:a16="http://schemas.microsoft.com/office/drawing/2014/main" id="{EEC3E0ED-404C-490C-1C6E-1E3E85AE3A50}"/>
              </a:ext>
            </a:extLst>
          </p:cNvPr>
          <p:cNvSpPr/>
          <p:nvPr/>
        </p:nvSpPr>
        <p:spPr>
          <a:xfrm>
            <a:off x="3084873" y="4377484"/>
            <a:ext cx="441291" cy="406105"/>
          </a:xfrm>
          <a:custGeom>
            <a:avLst/>
            <a:gdLst>
              <a:gd name="connsiteX0" fmla="*/ 10019 w 441291"/>
              <a:gd name="connsiteY0" fmla="*/ 14762 h 406105"/>
              <a:gd name="connsiteX1" fmla="*/ 88173 w 441291"/>
              <a:gd name="connsiteY1" fmla="*/ 22578 h 406105"/>
              <a:gd name="connsiteX2" fmla="*/ 267927 w 441291"/>
              <a:gd name="connsiteY2" fmla="*/ 77285 h 406105"/>
              <a:gd name="connsiteX3" fmla="*/ 299189 w 441291"/>
              <a:gd name="connsiteY3" fmla="*/ 280485 h 406105"/>
              <a:gd name="connsiteX4" fmla="*/ 439865 w 441291"/>
              <a:gd name="connsiteY4" fmla="*/ 405531 h 406105"/>
              <a:gd name="connsiteX5" fmla="*/ 369527 w 441291"/>
              <a:gd name="connsiteY5" fmla="*/ 327378 h 406105"/>
              <a:gd name="connsiteX6" fmla="*/ 330450 w 441291"/>
              <a:gd name="connsiteY6" fmla="*/ 335193 h 406105"/>
              <a:gd name="connsiteX7" fmla="*/ 307004 w 441291"/>
              <a:gd name="connsiteY7" fmla="*/ 217962 h 406105"/>
              <a:gd name="connsiteX8" fmla="*/ 10019 w 441291"/>
              <a:gd name="connsiteY8" fmla="*/ 14762 h 40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291" h="406105">
                <a:moveTo>
                  <a:pt x="10019" y="14762"/>
                </a:moveTo>
                <a:cubicBezTo>
                  <a:pt x="-26453" y="-17802"/>
                  <a:pt x="45188" y="12157"/>
                  <a:pt x="88173" y="22578"/>
                </a:cubicBezTo>
                <a:cubicBezTo>
                  <a:pt x="131158" y="32999"/>
                  <a:pt x="232758" y="34301"/>
                  <a:pt x="267927" y="77285"/>
                </a:cubicBezTo>
                <a:cubicBezTo>
                  <a:pt x="303096" y="120269"/>
                  <a:pt x="270533" y="225777"/>
                  <a:pt x="299189" y="280485"/>
                </a:cubicBezTo>
                <a:cubicBezTo>
                  <a:pt x="327845" y="335193"/>
                  <a:pt x="428142" y="397716"/>
                  <a:pt x="439865" y="405531"/>
                </a:cubicBezTo>
                <a:cubicBezTo>
                  <a:pt x="451588" y="413346"/>
                  <a:pt x="387763" y="339101"/>
                  <a:pt x="369527" y="327378"/>
                </a:cubicBezTo>
                <a:cubicBezTo>
                  <a:pt x="351291" y="315655"/>
                  <a:pt x="340870" y="353429"/>
                  <a:pt x="330450" y="335193"/>
                </a:cubicBezTo>
                <a:cubicBezTo>
                  <a:pt x="320030" y="316957"/>
                  <a:pt x="355199" y="276577"/>
                  <a:pt x="307004" y="217962"/>
                </a:cubicBezTo>
                <a:cubicBezTo>
                  <a:pt x="258809" y="159347"/>
                  <a:pt x="46491" y="47326"/>
                  <a:pt x="10019" y="147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8" name="フリーフォーム 547">
            <a:extLst>
              <a:ext uri="{FF2B5EF4-FFF2-40B4-BE49-F238E27FC236}">
                <a16:creationId xmlns:a16="http://schemas.microsoft.com/office/drawing/2014/main" id="{495B3B1A-62E8-4CF4-A00C-E9DD4508E614}"/>
              </a:ext>
            </a:extLst>
          </p:cNvPr>
          <p:cNvSpPr/>
          <p:nvPr/>
        </p:nvSpPr>
        <p:spPr>
          <a:xfrm>
            <a:off x="3288463" y="4672395"/>
            <a:ext cx="112842" cy="782110"/>
          </a:xfrm>
          <a:custGeom>
            <a:avLst/>
            <a:gdLst>
              <a:gd name="connsiteX0" fmla="*/ 108639 w 112842"/>
              <a:gd name="connsiteY0" fmla="*/ 11247 h 782110"/>
              <a:gd name="connsiteX1" fmla="*/ 92690 w 112842"/>
              <a:gd name="connsiteY1" fmla="*/ 782107 h 782110"/>
              <a:gd name="connsiteX2" fmla="*/ 2314 w 112842"/>
              <a:gd name="connsiteY2" fmla="*/ 21879 h 782110"/>
              <a:gd name="connsiteX3" fmla="*/ 34211 w 112842"/>
              <a:gd name="connsiteY3" fmla="*/ 303642 h 782110"/>
              <a:gd name="connsiteX4" fmla="*/ 108639 w 112842"/>
              <a:gd name="connsiteY4" fmla="*/ 11247 h 78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2" h="782110">
                <a:moveTo>
                  <a:pt x="108639" y="11247"/>
                </a:moveTo>
                <a:cubicBezTo>
                  <a:pt x="118385" y="90991"/>
                  <a:pt x="110411" y="780335"/>
                  <a:pt x="92690" y="782107"/>
                </a:cubicBezTo>
                <a:cubicBezTo>
                  <a:pt x="74969" y="783879"/>
                  <a:pt x="12060" y="101623"/>
                  <a:pt x="2314" y="21879"/>
                </a:cubicBezTo>
                <a:cubicBezTo>
                  <a:pt x="-7432" y="-57865"/>
                  <a:pt x="15604" y="305414"/>
                  <a:pt x="34211" y="303642"/>
                </a:cubicBezTo>
                <a:cubicBezTo>
                  <a:pt x="52818" y="301870"/>
                  <a:pt x="98893" y="-68497"/>
                  <a:pt x="108639" y="112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9" name="フリーフォーム 548">
            <a:extLst>
              <a:ext uri="{FF2B5EF4-FFF2-40B4-BE49-F238E27FC236}">
                <a16:creationId xmlns:a16="http://schemas.microsoft.com/office/drawing/2014/main" id="{69A847FE-F123-8EBE-C461-2279D0C43BDD}"/>
              </a:ext>
            </a:extLst>
          </p:cNvPr>
          <p:cNvSpPr/>
          <p:nvPr/>
        </p:nvSpPr>
        <p:spPr>
          <a:xfrm>
            <a:off x="3342179" y="5480811"/>
            <a:ext cx="299883" cy="1481202"/>
          </a:xfrm>
          <a:custGeom>
            <a:avLst/>
            <a:gdLst>
              <a:gd name="connsiteX0" fmla="*/ 1761 w 299883"/>
              <a:gd name="connsiteY0" fmla="*/ 5589 h 1481202"/>
              <a:gd name="connsiteX1" fmla="*/ 155933 w 299883"/>
              <a:gd name="connsiteY1" fmla="*/ 388361 h 1481202"/>
              <a:gd name="connsiteX2" fmla="*/ 209095 w 299883"/>
              <a:gd name="connsiteY2" fmla="*/ 733919 h 1481202"/>
              <a:gd name="connsiteX3" fmla="*/ 209095 w 299883"/>
              <a:gd name="connsiteY3" fmla="*/ 696705 h 1481202"/>
              <a:gd name="connsiteX4" fmla="*/ 294156 w 299883"/>
              <a:gd name="connsiteY4" fmla="*/ 1079477 h 1481202"/>
              <a:gd name="connsiteX5" fmla="*/ 288840 w 299883"/>
              <a:gd name="connsiteY5" fmla="*/ 1015682 h 1481202"/>
              <a:gd name="connsiteX6" fmla="*/ 262258 w 299883"/>
              <a:gd name="connsiteY6" fmla="*/ 1478198 h 1481202"/>
              <a:gd name="connsiteX7" fmla="*/ 235677 w 299883"/>
              <a:gd name="connsiteY7" fmla="*/ 1185803 h 1481202"/>
              <a:gd name="connsiteX8" fmla="*/ 129351 w 299883"/>
              <a:gd name="connsiteY8" fmla="*/ 622277 h 1481202"/>
              <a:gd name="connsiteX9" fmla="*/ 145300 w 299883"/>
              <a:gd name="connsiteY9" fmla="*/ 638226 h 1481202"/>
              <a:gd name="connsiteX10" fmla="*/ 76188 w 299883"/>
              <a:gd name="connsiteY10" fmla="*/ 191659 h 1481202"/>
              <a:gd name="connsiteX11" fmla="*/ 1761 w 299883"/>
              <a:gd name="connsiteY11" fmla="*/ 5589 h 148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883" h="1481202">
                <a:moveTo>
                  <a:pt x="1761" y="5589"/>
                </a:moveTo>
                <a:cubicBezTo>
                  <a:pt x="15052" y="38373"/>
                  <a:pt x="121377" y="266973"/>
                  <a:pt x="155933" y="388361"/>
                </a:cubicBezTo>
                <a:cubicBezTo>
                  <a:pt x="190489" y="509749"/>
                  <a:pt x="200235" y="682528"/>
                  <a:pt x="209095" y="733919"/>
                </a:cubicBezTo>
                <a:cubicBezTo>
                  <a:pt x="217955" y="785310"/>
                  <a:pt x="194918" y="639112"/>
                  <a:pt x="209095" y="696705"/>
                </a:cubicBezTo>
                <a:cubicBezTo>
                  <a:pt x="223272" y="754298"/>
                  <a:pt x="280865" y="1026314"/>
                  <a:pt x="294156" y="1079477"/>
                </a:cubicBezTo>
                <a:cubicBezTo>
                  <a:pt x="307447" y="1132640"/>
                  <a:pt x="294156" y="949228"/>
                  <a:pt x="288840" y="1015682"/>
                </a:cubicBezTo>
                <a:cubicBezTo>
                  <a:pt x="283524" y="1082136"/>
                  <a:pt x="271119" y="1449845"/>
                  <a:pt x="262258" y="1478198"/>
                </a:cubicBezTo>
                <a:cubicBezTo>
                  <a:pt x="253398" y="1506552"/>
                  <a:pt x="257828" y="1328457"/>
                  <a:pt x="235677" y="1185803"/>
                </a:cubicBezTo>
                <a:cubicBezTo>
                  <a:pt x="213526" y="1043150"/>
                  <a:pt x="144414" y="713540"/>
                  <a:pt x="129351" y="622277"/>
                </a:cubicBezTo>
                <a:cubicBezTo>
                  <a:pt x="114288" y="531014"/>
                  <a:pt x="154161" y="709996"/>
                  <a:pt x="145300" y="638226"/>
                </a:cubicBezTo>
                <a:cubicBezTo>
                  <a:pt x="136439" y="566456"/>
                  <a:pt x="98339" y="292668"/>
                  <a:pt x="76188" y="191659"/>
                </a:cubicBezTo>
                <a:cubicBezTo>
                  <a:pt x="54037" y="90650"/>
                  <a:pt x="-11530" y="-27195"/>
                  <a:pt x="1761" y="55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0" name="フリーフォーム 549">
            <a:extLst>
              <a:ext uri="{FF2B5EF4-FFF2-40B4-BE49-F238E27FC236}">
                <a16:creationId xmlns:a16="http://schemas.microsoft.com/office/drawing/2014/main" id="{72CBE016-7813-5853-926F-C167429E93B8}"/>
              </a:ext>
            </a:extLst>
          </p:cNvPr>
          <p:cNvSpPr/>
          <p:nvPr/>
        </p:nvSpPr>
        <p:spPr>
          <a:xfrm>
            <a:off x="3677684" y="6310716"/>
            <a:ext cx="204380" cy="825664"/>
          </a:xfrm>
          <a:custGeom>
            <a:avLst/>
            <a:gdLst>
              <a:gd name="connsiteX0" fmla="*/ 22446 w 204380"/>
              <a:gd name="connsiteY0" fmla="*/ 10340 h 825664"/>
              <a:gd name="connsiteX1" fmla="*/ 17130 w 204380"/>
              <a:gd name="connsiteY1" fmla="*/ 494121 h 825664"/>
              <a:gd name="connsiteX2" fmla="*/ 22446 w 204380"/>
              <a:gd name="connsiteY2" fmla="*/ 478172 h 825664"/>
              <a:gd name="connsiteX3" fmla="*/ 192567 w 204380"/>
              <a:gd name="connsiteY3" fmla="*/ 823731 h 825664"/>
              <a:gd name="connsiteX4" fmla="*/ 171302 w 204380"/>
              <a:gd name="connsiteY4" fmla="*/ 605763 h 825664"/>
              <a:gd name="connsiteX5" fmla="*/ 22446 w 204380"/>
              <a:gd name="connsiteY5" fmla="*/ 345265 h 825664"/>
              <a:gd name="connsiteX6" fmla="*/ 1181 w 204380"/>
              <a:gd name="connsiteY6" fmla="*/ 175144 h 825664"/>
              <a:gd name="connsiteX7" fmla="*/ 22446 w 204380"/>
              <a:gd name="connsiteY7" fmla="*/ 10340 h 8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80" h="825664">
                <a:moveTo>
                  <a:pt x="22446" y="10340"/>
                </a:moveTo>
                <a:cubicBezTo>
                  <a:pt x="25104" y="63503"/>
                  <a:pt x="17130" y="416149"/>
                  <a:pt x="17130" y="494121"/>
                </a:cubicBezTo>
                <a:cubicBezTo>
                  <a:pt x="17130" y="572093"/>
                  <a:pt x="-6794" y="423237"/>
                  <a:pt x="22446" y="478172"/>
                </a:cubicBezTo>
                <a:cubicBezTo>
                  <a:pt x="51686" y="533107"/>
                  <a:pt x="167758" y="802466"/>
                  <a:pt x="192567" y="823731"/>
                </a:cubicBezTo>
                <a:cubicBezTo>
                  <a:pt x="217376" y="844996"/>
                  <a:pt x="199655" y="685507"/>
                  <a:pt x="171302" y="605763"/>
                </a:cubicBezTo>
                <a:cubicBezTo>
                  <a:pt x="142949" y="526019"/>
                  <a:pt x="50799" y="417035"/>
                  <a:pt x="22446" y="345265"/>
                </a:cubicBezTo>
                <a:cubicBezTo>
                  <a:pt x="-5907" y="273495"/>
                  <a:pt x="295" y="226535"/>
                  <a:pt x="1181" y="175144"/>
                </a:cubicBezTo>
                <a:cubicBezTo>
                  <a:pt x="2067" y="123753"/>
                  <a:pt x="19788" y="-42823"/>
                  <a:pt x="22446" y="103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1" name="フリーフォーム 550">
            <a:extLst>
              <a:ext uri="{FF2B5EF4-FFF2-40B4-BE49-F238E27FC236}">
                <a16:creationId xmlns:a16="http://schemas.microsoft.com/office/drawing/2014/main" id="{022563D3-BF67-F08D-2FA3-41496A5C8EEC}"/>
              </a:ext>
            </a:extLst>
          </p:cNvPr>
          <p:cNvSpPr/>
          <p:nvPr/>
        </p:nvSpPr>
        <p:spPr>
          <a:xfrm>
            <a:off x="2083904" y="6697238"/>
            <a:ext cx="1458592" cy="1245781"/>
          </a:xfrm>
          <a:custGeom>
            <a:avLst/>
            <a:gdLst>
              <a:gd name="connsiteX0" fmla="*/ 5394 w 1458592"/>
              <a:gd name="connsiteY0" fmla="*/ 1274 h 1245781"/>
              <a:gd name="connsiteX1" fmla="*/ 887896 w 1458592"/>
              <a:gd name="connsiteY1" fmla="*/ 703022 h 1245781"/>
              <a:gd name="connsiteX2" fmla="*/ 1026119 w 1458592"/>
              <a:gd name="connsiteY2" fmla="*/ 708339 h 1245781"/>
              <a:gd name="connsiteX3" fmla="*/ 1456738 w 1458592"/>
              <a:gd name="connsiteY3" fmla="*/ 1245283 h 1245781"/>
              <a:gd name="connsiteX4" fmla="*/ 840049 w 1458592"/>
              <a:gd name="connsiteY4" fmla="*/ 798715 h 1245781"/>
              <a:gd name="connsiteX5" fmla="*/ 404115 w 1458592"/>
              <a:gd name="connsiteY5" fmla="*/ 458474 h 1245781"/>
              <a:gd name="connsiteX6" fmla="*/ 510440 w 1458592"/>
              <a:gd name="connsiteY6" fmla="*/ 527585 h 1245781"/>
              <a:gd name="connsiteX7" fmla="*/ 5394 w 1458592"/>
              <a:gd name="connsiteY7" fmla="*/ 1274 h 12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8592" h="1245781">
                <a:moveTo>
                  <a:pt x="5394" y="1274"/>
                </a:moveTo>
                <a:cubicBezTo>
                  <a:pt x="68303" y="30514"/>
                  <a:pt x="717775" y="585178"/>
                  <a:pt x="887896" y="703022"/>
                </a:cubicBezTo>
                <a:cubicBezTo>
                  <a:pt x="1058017" y="820866"/>
                  <a:pt x="931312" y="617962"/>
                  <a:pt x="1026119" y="708339"/>
                </a:cubicBezTo>
                <a:cubicBezTo>
                  <a:pt x="1120926" y="798716"/>
                  <a:pt x="1487750" y="1230220"/>
                  <a:pt x="1456738" y="1245283"/>
                </a:cubicBezTo>
                <a:cubicBezTo>
                  <a:pt x="1425726" y="1260346"/>
                  <a:pt x="1015486" y="929850"/>
                  <a:pt x="840049" y="798715"/>
                </a:cubicBezTo>
                <a:cubicBezTo>
                  <a:pt x="664612" y="667580"/>
                  <a:pt x="459050" y="503662"/>
                  <a:pt x="404115" y="458474"/>
                </a:cubicBezTo>
                <a:cubicBezTo>
                  <a:pt x="349180" y="413286"/>
                  <a:pt x="571577" y="600241"/>
                  <a:pt x="510440" y="527585"/>
                </a:cubicBezTo>
                <a:cubicBezTo>
                  <a:pt x="449303" y="454929"/>
                  <a:pt x="-57515" y="-27966"/>
                  <a:pt x="5394" y="12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2" name="フリーフォーム 551">
            <a:extLst>
              <a:ext uri="{FF2B5EF4-FFF2-40B4-BE49-F238E27FC236}">
                <a16:creationId xmlns:a16="http://schemas.microsoft.com/office/drawing/2014/main" id="{B67B9D79-2803-BED3-B362-5BD0463C3863}"/>
              </a:ext>
            </a:extLst>
          </p:cNvPr>
          <p:cNvSpPr/>
          <p:nvPr/>
        </p:nvSpPr>
        <p:spPr>
          <a:xfrm>
            <a:off x="2668664" y="7004963"/>
            <a:ext cx="704499" cy="1251597"/>
          </a:xfrm>
          <a:custGeom>
            <a:avLst/>
            <a:gdLst>
              <a:gd name="connsiteX0" fmla="*/ 5424 w 704499"/>
              <a:gd name="connsiteY0" fmla="*/ 1893 h 1251597"/>
              <a:gd name="connsiteX1" fmla="*/ 600848 w 704499"/>
              <a:gd name="connsiteY1" fmla="*/ 677060 h 1251597"/>
              <a:gd name="connsiteX2" fmla="*/ 669959 w 704499"/>
              <a:gd name="connsiteY2" fmla="*/ 910977 h 1251597"/>
              <a:gd name="connsiteX3" fmla="*/ 659327 w 704499"/>
              <a:gd name="connsiteY3" fmla="*/ 831232 h 1251597"/>
              <a:gd name="connsiteX4" fmla="*/ 701857 w 704499"/>
              <a:gd name="connsiteY4" fmla="*/ 1251218 h 1251597"/>
              <a:gd name="connsiteX5" fmla="*/ 627429 w 704499"/>
              <a:gd name="connsiteY5" fmla="*/ 895028 h 1251597"/>
              <a:gd name="connsiteX6" fmla="*/ 53271 w 704499"/>
              <a:gd name="connsiteY6" fmla="*/ 342135 h 1251597"/>
              <a:gd name="connsiteX7" fmla="*/ 292503 w 704499"/>
              <a:gd name="connsiteY7" fmla="*/ 469725 h 1251597"/>
              <a:gd name="connsiteX8" fmla="*/ 5424 w 704499"/>
              <a:gd name="connsiteY8" fmla="*/ 1893 h 125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99" h="1251597">
                <a:moveTo>
                  <a:pt x="5424" y="1893"/>
                </a:moveTo>
                <a:cubicBezTo>
                  <a:pt x="56815" y="36449"/>
                  <a:pt x="490092" y="525546"/>
                  <a:pt x="600848" y="677060"/>
                </a:cubicBezTo>
                <a:cubicBezTo>
                  <a:pt x="711604" y="828574"/>
                  <a:pt x="660213" y="885282"/>
                  <a:pt x="669959" y="910977"/>
                </a:cubicBezTo>
                <a:cubicBezTo>
                  <a:pt x="679705" y="936672"/>
                  <a:pt x="654011" y="774525"/>
                  <a:pt x="659327" y="831232"/>
                </a:cubicBezTo>
                <a:cubicBezTo>
                  <a:pt x="664643" y="887939"/>
                  <a:pt x="707173" y="1240585"/>
                  <a:pt x="701857" y="1251218"/>
                </a:cubicBezTo>
                <a:cubicBezTo>
                  <a:pt x="696541" y="1261851"/>
                  <a:pt x="735527" y="1046542"/>
                  <a:pt x="627429" y="895028"/>
                </a:cubicBezTo>
                <a:cubicBezTo>
                  <a:pt x="519331" y="743514"/>
                  <a:pt x="109092" y="413019"/>
                  <a:pt x="53271" y="342135"/>
                </a:cubicBezTo>
                <a:cubicBezTo>
                  <a:pt x="-2550" y="271251"/>
                  <a:pt x="300478" y="522888"/>
                  <a:pt x="292503" y="469725"/>
                </a:cubicBezTo>
                <a:cubicBezTo>
                  <a:pt x="284529" y="416562"/>
                  <a:pt x="-45967" y="-32663"/>
                  <a:pt x="5424" y="18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3" name="フリーフォーム 552">
            <a:extLst>
              <a:ext uri="{FF2B5EF4-FFF2-40B4-BE49-F238E27FC236}">
                <a16:creationId xmlns:a16="http://schemas.microsoft.com/office/drawing/2014/main" id="{D45902EB-1228-23DC-6B60-3C08FAE70254}"/>
              </a:ext>
            </a:extLst>
          </p:cNvPr>
          <p:cNvSpPr/>
          <p:nvPr/>
        </p:nvSpPr>
        <p:spPr>
          <a:xfrm>
            <a:off x="5134224" y="6382794"/>
            <a:ext cx="357509" cy="1612954"/>
          </a:xfrm>
          <a:custGeom>
            <a:avLst/>
            <a:gdLst>
              <a:gd name="connsiteX0" fmla="*/ 219269 w 357509"/>
              <a:gd name="connsiteY0" fmla="*/ 39271 h 1612954"/>
              <a:gd name="connsiteX1" fmla="*/ 240534 w 357509"/>
              <a:gd name="connsiteY1" fmla="*/ 113699 h 1612954"/>
              <a:gd name="connsiteX2" fmla="*/ 160790 w 357509"/>
              <a:gd name="connsiteY2" fmla="*/ 868611 h 1612954"/>
              <a:gd name="connsiteX3" fmla="*/ 213953 w 357509"/>
              <a:gd name="connsiteY3" fmla="*/ 751653 h 1612954"/>
              <a:gd name="connsiteX4" fmla="*/ 6618 w 357509"/>
              <a:gd name="connsiteY4" fmla="*/ 1262015 h 1612954"/>
              <a:gd name="connsiteX5" fmla="*/ 59781 w 357509"/>
              <a:gd name="connsiteY5" fmla="*/ 1235434 h 1612954"/>
              <a:gd name="connsiteX6" fmla="*/ 144841 w 357509"/>
              <a:gd name="connsiteY6" fmla="*/ 1612890 h 1612954"/>
              <a:gd name="connsiteX7" fmla="*/ 251167 w 357509"/>
              <a:gd name="connsiteY7" fmla="*/ 1203536 h 1612954"/>
              <a:gd name="connsiteX8" fmla="*/ 314962 w 357509"/>
              <a:gd name="connsiteY8" fmla="*/ 714439 h 1612954"/>
              <a:gd name="connsiteX9" fmla="*/ 299013 w 357509"/>
              <a:gd name="connsiteY9" fmla="*/ 820764 h 1612954"/>
              <a:gd name="connsiteX10" fmla="*/ 357492 w 357509"/>
              <a:gd name="connsiteY10" fmla="*/ 81801 h 1612954"/>
              <a:gd name="connsiteX11" fmla="*/ 304329 w 357509"/>
              <a:gd name="connsiteY11" fmla="*/ 469890 h 1612954"/>
              <a:gd name="connsiteX12" fmla="*/ 219269 w 357509"/>
              <a:gd name="connsiteY12" fmla="*/ 39271 h 161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7509" h="1612954">
                <a:moveTo>
                  <a:pt x="219269" y="39271"/>
                </a:moveTo>
                <a:cubicBezTo>
                  <a:pt x="208637" y="-20094"/>
                  <a:pt x="250280" y="-24524"/>
                  <a:pt x="240534" y="113699"/>
                </a:cubicBezTo>
                <a:cubicBezTo>
                  <a:pt x="230788" y="251922"/>
                  <a:pt x="165220" y="762285"/>
                  <a:pt x="160790" y="868611"/>
                </a:cubicBezTo>
                <a:cubicBezTo>
                  <a:pt x="156360" y="974937"/>
                  <a:pt x="239648" y="686086"/>
                  <a:pt x="213953" y="751653"/>
                </a:cubicBezTo>
                <a:cubicBezTo>
                  <a:pt x="188258" y="817220"/>
                  <a:pt x="32313" y="1181385"/>
                  <a:pt x="6618" y="1262015"/>
                </a:cubicBezTo>
                <a:cubicBezTo>
                  <a:pt x="-19077" y="1342645"/>
                  <a:pt x="36744" y="1176955"/>
                  <a:pt x="59781" y="1235434"/>
                </a:cubicBezTo>
                <a:cubicBezTo>
                  <a:pt x="82818" y="1293913"/>
                  <a:pt x="112943" y="1618206"/>
                  <a:pt x="144841" y="1612890"/>
                </a:cubicBezTo>
                <a:cubicBezTo>
                  <a:pt x="176739" y="1607574"/>
                  <a:pt x="222814" y="1353278"/>
                  <a:pt x="251167" y="1203536"/>
                </a:cubicBezTo>
                <a:cubicBezTo>
                  <a:pt x="279521" y="1053794"/>
                  <a:pt x="306988" y="778234"/>
                  <a:pt x="314962" y="714439"/>
                </a:cubicBezTo>
                <a:cubicBezTo>
                  <a:pt x="322936" y="650644"/>
                  <a:pt x="291925" y="926204"/>
                  <a:pt x="299013" y="820764"/>
                </a:cubicBezTo>
                <a:cubicBezTo>
                  <a:pt x="306101" y="715324"/>
                  <a:pt x="356606" y="140280"/>
                  <a:pt x="357492" y="81801"/>
                </a:cubicBezTo>
                <a:cubicBezTo>
                  <a:pt x="358378" y="23322"/>
                  <a:pt x="325594" y="477864"/>
                  <a:pt x="304329" y="469890"/>
                </a:cubicBezTo>
                <a:cubicBezTo>
                  <a:pt x="283064" y="461916"/>
                  <a:pt x="229901" y="98636"/>
                  <a:pt x="219269" y="392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4" name="フリーフォーム 553">
            <a:extLst>
              <a:ext uri="{FF2B5EF4-FFF2-40B4-BE49-F238E27FC236}">
                <a16:creationId xmlns:a16="http://schemas.microsoft.com/office/drawing/2014/main" id="{B6016884-DF87-F7E9-C2C0-654FAC3132A4}"/>
              </a:ext>
            </a:extLst>
          </p:cNvPr>
          <p:cNvSpPr/>
          <p:nvPr/>
        </p:nvSpPr>
        <p:spPr>
          <a:xfrm>
            <a:off x="5120863" y="7915706"/>
            <a:ext cx="728186" cy="553196"/>
          </a:xfrm>
          <a:custGeom>
            <a:avLst/>
            <a:gdLst>
              <a:gd name="connsiteX0" fmla="*/ 328323 w 728186"/>
              <a:gd name="connsiteY0" fmla="*/ 234 h 553196"/>
              <a:gd name="connsiteX1" fmla="*/ 503760 w 728186"/>
              <a:gd name="connsiteY1" fmla="*/ 170354 h 553196"/>
              <a:gd name="connsiteX2" fmla="*/ 727044 w 728186"/>
              <a:gd name="connsiteY2" fmla="*/ 154406 h 553196"/>
              <a:gd name="connsiteX3" fmla="*/ 402751 w 728186"/>
              <a:gd name="connsiteY3" fmla="*/ 271364 h 553196"/>
              <a:gd name="connsiteX4" fmla="*/ 349588 w 728186"/>
              <a:gd name="connsiteY4" fmla="*/ 553127 h 553196"/>
              <a:gd name="connsiteX5" fmla="*/ 4030 w 728186"/>
              <a:gd name="connsiteY5" fmla="*/ 297945 h 553196"/>
              <a:gd name="connsiteX6" fmla="*/ 168835 w 728186"/>
              <a:gd name="connsiteY6" fmla="*/ 255415 h 553196"/>
              <a:gd name="connsiteX7" fmla="*/ 291109 w 728186"/>
              <a:gd name="connsiteY7" fmla="*/ 159722 h 553196"/>
              <a:gd name="connsiteX8" fmla="*/ 360221 w 728186"/>
              <a:gd name="connsiteY8" fmla="*/ 133141 h 553196"/>
              <a:gd name="connsiteX9" fmla="*/ 328323 w 728186"/>
              <a:gd name="connsiteY9" fmla="*/ 234 h 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186" h="553196">
                <a:moveTo>
                  <a:pt x="328323" y="234"/>
                </a:moveTo>
                <a:cubicBezTo>
                  <a:pt x="352246" y="6436"/>
                  <a:pt x="437307" y="144659"/>
                  <a:pt x="503760" y="170354"/>
                </a:cubicBezTo>
                <a:cubicBezTo>
                  <a:pt x="570214" y="196049"/>
                  <a:pt x="743879" y="137571"/>
                  <a:pt x="727044" y="154406"/>
                </a:cubicBezTo>
                <a:cubicBezTo>
                  <a:pt x="710209" y="171241"/>
                  <a:pt x="465660" y="204911"/>
                  <a:pt x="402751" y="271364"/>
                </a:cubicBezTo>
                <a:cubicBezTo>
                  <a:pt x="339842" y="337818"/>
                  <a:pt x="416042" y="548697"/>
                  <a:pt x="349588" y="553127"/>
                </a:cubicBezTo>
                <a:cubicBezTo>
                  <a:pt x="283134" y="557557"/>
                  <a:pt x="34155" y="347564"/>
                  <a:pt x="4030" y="297945"/>
                </a:cubicBezTo>
                <a:cubicBezTo>
                  <a:pt x="-26096" y="248326"/>
                  <a:pt x="120989" y="278452"/>
                  <a:pt x="168835" y="255415"/>
                </a:cubicBezTo>
                <a:cubicBezTo>
                  <a:pt x="216681" y="232378"/>
                  <a:pt x="259211" y="180101"/>
                  <a:pt x="291109" y="159722"/>
                </a:cubicBezTo>
                <a:cubicBezTo>
                  <a:pt x="323007" y="139343"/>
                  <a:pt x="354905" y="153520"/>
                  <a:pt x="360221" y="133141"/>
                </a:cubicBezTo>
                <a:cubicBezTo>
                  <a:pt x="365537" y="112762"/>
                  <a:pt x="304400" y="-5968"/>
                  <a:pt x="328323" y="2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フリーフォーム 554">
            <a:extLst>
              <a:ext uri="{FF2B5EF4-FFF2-40B4-BE49-F238E27FC236}">
                <a16:creationId xmlns:a16="http://schemas.microsoft.com/office/drawing/2014/main" id="{3529B4F5-0B04-5632-E0BE-0F812A06BB01}"/>
              </a:ext>
            </a:extLst>
          </p:cNvPr>
          <p:cNvSpPr/>
          <p:nvPr/>
        </p:nvSpPr>
        <p:spPr>
          <a:xfrm>
            <a:off x="3406922" y="8819624"/>
            <a:ext cx="574336" cy="1153808"/>
          </a:xfrm>
          <a:custGeom>
            <a:avLst/>
            <a:gdLst>
              <a:gd name="connsiteX0" fmla="*/ 22078 w 574336"/>
              <a:gd name="connsiteY0" fmla="*/ 16263 h 1153808"/>
              <a:gd name="connsiteX1" fmla="*/ 61835 w 574336"/>
              <a:gd name="connsiteY1" fmla="*/ 75898 h 1153808"/>
              <a:gd name="connsiteX2" fmla="*/ 429582 w 574336"/>
              <a:gd name="connsiteY2" fmla="*/ 453585 h 1153808"/>
              <a:gd name="connsiteX3" fmla="*/ 568730 w 574336"/>
              <a:gd name="connsiteY3" fmla="*/ 841211 h 1153808"/>
              <a:gd name="connsiteX4" fmla="*/ 260617 w 574336"/>
              <a:gd name="connsiteY4" fmla="*/ 413828 h 1153808"/>
              <a:gd name="connsiteX5" fmla="*/ 369948 w 574336"/>
              <a:gd name="connsiteY5" fmla="*/ 791515 h 1153808"/>
              <a:gd name="connsiteX6" fmla="*/ 419643 w 574336"/>
              <a:gd name="connsiteY6" fmla="*/ 1149324 h 1153808"/>
              <a:gd name="connsiteX7" fmla="*/ 320252 w 574336"/>
              <a:gd name="connsiteY7" fmla="*/ 533098 h 1153808"/>
              <a:gd name="connsiteX8" fmla="*/ 409704 w 574336"/>
              <a:gd name="connsiteY8" fmla="*/ 423767 h 1153808"/>
              <a:gd name="connsiteX9" fmla="*/ 369948 w 574336"/>
              <a:gd name="connsiteY9" fmla="*/ 75898 h 1153808"/>
              <a:gd name="connsiteX10" fmla="*/ 429582 w 574336"/>
              <a:gd name="connsiteY10" fmla="*/ 543037 h 1153808"/>
              <a:gd name="connsiteX11" fmla="*/ 290435 w 574336"/>
              <a:gd name="connsiteY11" fmla="*/ 284619 h 1153808"/>
              <a:gd name="connsiteX12" fmla="*/ 22078 w 574336"/>
              <a:gd name="connsiteY12" fmla="*/ 16263 h 115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4336" h="1153808">
                <a:moveTo>
                  <a:pt x="22078" y="16263"/>
                </a:moveTo>
                <a:cubicBezTo>
                  <a:pt x="-16022" y="-18524"/>
                  <a:pt x="-6082" y="3011"/>
                  <a:pt x="61835" y="75898"/>
                </a:cubicBezTo>
                <a:cubicBezTo>
                  <a:pt x="129752" y="148785"/>
                  <a:pt x="345100" y="326033"/>
                  <a:pt x="429582" y="453585"/>
                </a:cubicBezTo>
                <a:cubicBezTo>
                  <a:pt x="514064" y="581137"/>
                  <a:pt x="596891" y="847837"/>
                  <a:pt x="568730" y="841211"/>
                </a:cubicBezTo>
                <a:cubicBezTo>
                  <a:pt x="540569" y="834585"/>
                  <a:pt x="293747" y="422111"/>
                  <a:pt x="260617" y="413828"/>
                </a:cubicBezTo>
                <a:cubicBezTo>
                  <a:pt x="227487" y="405545"/>
                  <a:pt x="343444" y="668932"/>
                  <a:pt x="369948" y="791515"/>
                </a:cubicBezTo>
                <a:cubicBezTo>
                  <a:pt x="396452" y="914098"/>
                  <a:pt x="427926" y="1192394"/>
                  <a:pt x="419643" y="1149324"/>
                </a:cubicBezTo>
                <a:cubicBezTo>
                  <a:pt x="411360" y="1106254"/>
                  <a:pt x="321908" y="654024"/>
                  <a:pt x="320252" y="533098"/>
                </a:cubicBezTo>
                <a:cubicBezTo>
                  <a:pt x="318596" y="412172"/>
                  <a:pt x="401421" y="499967"/>
                  <a:pt x="409704" y="423767"/>
                </a:cubicBezTo>
                <a:cubicBezTo>
                  <a:pt x="417987" y="347567"/>
                  <a:pt x="366635" y="56020"/>
                  <a:pt x="369948" y="75898"/>
                </a:cubicBezTo>
                <a:cubicBezTo>
                  <a:pt x="373261" y="95776"/>
                  <a:pt x="442834" y="508250"/>
                  <a:pt x="429582" y="543037"/>
                </a:cubicBezTo>
                <a:cubicBezTo>
                  <a:pt x="416330" y="577824"/>
                  <a:pt x="360009" y="369102"/>
                  <a:pt x="290435" y="284619"/>
                </a:cubicBezTo>
                <a:cubicBezTo>
                  <a:pt x="220861" y="200136"/>
                  <a:pt x="60178" y="51050"/>
                  <a:pt x="22078" y="162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6" name="フリーフォーム 555">
            <a:extLst>
              <a:ext uri="{FF2B5EF4-FFF2-40B4-BE49-F238E27FC236}">
                <a16:creationId xmlns:a16="http://schemas.microsoft.com/office/drawing/2014/main" id="{F5BE84CC-FC27-FD59-FEEE-03199FBB7453}"/>
              </a:ext>
            </a:extLst>
          </p:cNvPr>
          <p:cNvSpPr/>
          <p:nvPr/>
        </p:nvSpPr>
        <p:spPr>
          <a:xfrm>
            <a:off x="5806871" y="4322480"/>
            <a:ext cx="1043576" cy="2247879"/>
          </a:xfrm>
          <a:custGeom>
            <a:avLst/>
            <a:gdLst>
              <a:gd name="connsiteX0" fmla="*/ 57216 w 1043576"/>
              <a:gd name="connsiteY0" fmla="*/ 100433 h 2247879"/>
              <a:gd name="connsiteX1" fmla="*/ 87033 w 1043576"/>
              <a:gd name="connsiteY1" fmla="*/ 189885 h 2247879"/>
              <a:gd name="connsiteX2" fmla="*/ 921920 w 1043576"/>
              <a:gd name="connsiteY2" fmla="*/ 1670816 h 2247879"/>
              <a:gd name="connsiteX3" fmla="*/ 762894 w 1043576"/>
              <a:gd name="connsiteY3" fmla="*/ 1511790 h 2247879"/>
              <a:gd name="connsiteX4" fmla="*/ 1041190 w 1043576"/>
              <a:gd name="connsiteY4" fmla="*/ 2247285 h 2247879"/>
              <a:gd name="connsiteX5" fmla="*/ 574051 w 1043576"/>
              <a:gd name="connsiteY5" fmla="*/ 1372642 h 2247879"/>
              <a:gd name="connsiteX6" fmla="*/ 524355 w 1043576"/>
              <a:gd name="connsiteY6" fmla="*/ 1571424 h 2247879"/>
              <a:gd name="connsiteX7" fmla="*/ 415025 w 1043576"/>
              <a:gd name="connsiteY7" fmla="*/ 1004894 h 2247879"/>
              <a:gd name="connsiteX8" fmla="*/ 415025 w 1043576"/>
              <a:gd name="connsiteY8" fmla="*/ 1273250 h 2247879"/>
              <a:gd name="connsiteX9" fmla="*/ 365329 w 1043576"/>
              <a:gd name="connsiteY9" fmla="*/ 935320 h 2247879"/>
              <a:gd name="connsiteX10" fmla="*/ 57216 w 1043576"/>
              <a:gd name="connsiteY10" fmla="*/ 100433 h 224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3576" h="2247879">
                <a:moveTo>
                  <a:pt x="57216" y="100433"/>
                </a:moveTo>
                <a:cubicBezTo>
                  <a:pt x="10833" y="-23806"/>
                  <a:pt x="-57084" y="-71845"/>
                  <a:pt x="87033" y="189885"/>
                </a:cubicBezTo>
                <a:cubicBezTo>
                  <a:pt x="231150" y="451615"/>
                  <a:pt x="809277" y="1450499"/>
                  <a:pt x="921920" y="1670816"/>
                </a:cubicBezTo>
                <a:cubicBezTo>
                  <a:pt x="1034564" y="1891134"/>
                  <a:pt x="743016" y="1415712"/>
                  <a:pt x="762894" y="1511790"/>
                </a:cubicBezTo>
                <a:cubicBezTo>
                  <a:pt x="782772" y="1607868"/>
                  <a:pt x="1072664" y="2270476"/>
                  <a:pt x="1041190" y="2247285"/>
                </a:cubicBezTo>
                <a:cubicBezTo>
                  <a:pt x="1009716" y="2224094"/>
                  <a:pt x="660190" y="1485286"/>
                  <a:pt x="574051" y="1372642"/>
                </a:cubicBezTo>
                <a:cubicBezTo>
                  <a:pt x="487912" y="1259999"/>
                  <a:pt x="550859" y="1632715"/>
                  <a:pt x="524355" y="1571424"/>
                </a:cubicBezTo>
                <a:cubicBezTo>
                  <a:pt x="497851" y="1510133"/>
                  <a:pt x="433247" y="1054590"/>
                  <a:pt x="415025" y="1004894"/>
                </a:cubicBezTo>
                <a:cubicBezTo>
                  <a:pt x="396803" y="955198"/>
                  <a:pt x="423308" y="1284846"/>
                  <a:pt x="415025" y="1273250"/>
                </a:cubicBezTo>
                <a:cubicBezTo>
                  <a:pt x="406742" y="1261654"/>
                  <a:pt x="421651" y="1134102"/>
                  <a:pt x="365329" y="935320"/>
                </a:cubicBezTo>
                <a:cubicBezTo>
                  <a:pt x="309007" y="736538"/>
                  <a:pt x="103599" y="224672"/>
                  <a:pt x="57216" y="100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7" name="フリーフォーム 556">
            <a:extLst>
              <a:ext uri="{FF2B5EF4-FFF2-40B4-BE49-F238E27FC236}">
                <a16:creationId xmlns:a16="http://schemas.microsoft.com/office/drawing/2014/main" id="{188189F5-704B-41A1-88F4-44FCF918D0D7}"/>
              </a:ext>
            </a:extLst>
          </p:cNvPr>
          <p:cNvSpPr/>
          <p:nvPr/>
        </p:nvSpPr>
        <p:spPr>
          <a:xfrm>
            <a:off x="4293630" y="4028229"/>
            <a:ext cx="576702" cy="947137"/>
          </a:xfrm>
          <a:custGeom>
            <a:avLst/>
            <a:gdLst>
              <a:gd name="connsiteX0" fmla="*/ 576544 w 576702"/>
              <a:gd name="connsiteY0" fmla="*/ 106449 h 947137"/>
              <a:gd name="connsiteX1" fmla="*/ 218735 w 576702"/>
              <a:gd name="connsiteY1" fmla="*/ 672980 h 947137"/>
              <a:gd name="connsiteX2" fmla="*/ 298248 w 576702"/>
              <a:gd name="connsiteY2" fmla="*/ 414562 h 947137"/>
              <a:gd name="connsiteX3" fmla="*/ 74 w 576702"/>
              <a:gd name="connsiteY3" fmla="*/ 941336 h 947137"/>
              <a:gd name="connsiteX4" fmla="*/ 268431 w 576702"/>
              <a:gd name="connsiteY4" fmla="*/ 7058 h 947137"/>
              <a:gd name="connsiteX5" fmla="*/ 169040 w 576702"/>
              <a:gd name="connsiteY5" fmla="*/ 494075 h 947137"/>
              <a:gd name="connsiteX6" fmla="*/ 576544 w 576702"/>
              <a:gd name="connsiteY6" fmla="*/ 106449 h 94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702" h="947137">
                <a:moveTo>
                  <a:pt x="576544" y="106449"/>
                </a:moveTo>
                <a:cubicBezTo>
                  <a:pt x="584826" y="136266"/>
                  <a:pt x="265118" y="621628"/>
                  <a:pt x="218735" y="672980"/>
                </a:cubicBezTo>
                <a:cubicBezTo>
                  <a:pt x="172352" y="724332"/>
                  <a:pt x="334691" y="369836"/>
                  <a:pt x="298248" y="414562"/>
                </a:cubicBezTo>
                <a:cubicBezTo>
                  <a:pt x="261804" y="459288"/>
                  <a:pt x="5043" y="1009253"/>
                  <a:pt x="74" y="941336"/>
                </a:cubicBezTo>
                <a:cubicBezTo>
                  <a:pt x="-4896" y="873419"/>
                  <a:pt x="240270" y="81601"/>
                  <a:pt x="268431" y="7058"/>
                </a:cubicBezTo>
                <a:cubicBezTo>
                  <a:pt x="296592" y="-67486"/>
                  <a:pt x="124314" y="472540"/>
                  <a:pt x="169040" y="494075"/>
                </a:cubicBezTo>
                <a:cubicBezTo>
                  <a:pt x="213766" y="515610"/>
                  <a:pt x="568262" y="76632"/>
                  <a:pt x="576544" y="106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8" name="フリーフォーム 557">
            <a:extLst>
              <a:ext uri="{FF2B5EF4-FFF2-40B4-BE49-F238E27FC236}">
                <a16:creationId xmlns:a16="http://schemas.microsoft.com/office/drawing/2014/main" id="{B5586D0E-44B7-BF62-E10E-5E8304EAD797}"/>
              </a:ext>
            </a:extLst>
          </p:cNvPr>
          <p:cNvSpPr/>
          <p:nvPr/>
        </p:nvSpPr>
        <p:spPr>
          <a:xfrm>
            <a:off x="4921540" y="10601325"/>
            <a:ext cx="548649" cy="314702"/>
          </a:xfrm>
          <a:custGeom>
            <a:avLst/>
            <a:gdLst>
              <a:gd name="connsiteX0" fmla="*/ 2885 w 548649"/>
              <a:gd name="connsiteY0" fmla="*/ 0 h 314702"/>
              <a:gd name="connsiteX1" fmla="*/ 31460 w 548649"/>
              <a:gd name="connsiteY1" fmla="*/ 104775 h 314702"/>
              <a:gd name="connsiteX2" fmla="*/ 6060 w 548649"/>
              <a:gd name="connsiteY2" fmla="*/ 127000 h 314702"/>
              <a:gd name="connsiteX3" fmla="*/ 167985 w 548649"/>
              <a:gd name="connsiteY3" fmla="*/ 190500 h 314702"/>
              <a:gd name="connsiteX4" fmla="*/ 510885 w 548649"/>
              <a:gd name="connsiteY4" fmla="*/ 314325 h 314702"/>
              <a:gd name="connsiteX5" fmla="*/ 488660 w 548649"/>
              <a:gd name="connsiteY5" fmla="*/ 228600 h 314702"/>
              <a:gd name="connsiteX6" fmla="*/ 526760 w 548649"/>
              <a:gd name="connsiteY6" fmla="*/ 215900 h 314702"/>
              <a:gd name="connsiteX7" fmla="*/ 98135 w 548649"/>
              <a:gd name="connsiteY7" fmla="*/ 66675 h 314702"/>
              <a:gd name="connsiteX8" fmla="*/ 72735 w 548649"/>
              <a:gd name="connsiteY8" fmla="*/ 57150 h 314702"/>
              <a:gd name="connsiteX9" fmla="*/ 85435 w 548649"/>
              <a:gd name="connsiteY9" fmla="*/ 104775 h 314702"/>
              <a:gd name="connsiteX10" fmla="*/ 2885 w 548649"/>
              <a:gd name="connsiteY10" fmla="*/ 0 h 31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649" h="314702">
                <a:moveTo>
                  <a:pt x="2885" y="0"/>
                </a:moveTo>
                <a:cubicBezTo>
                  <a:pt x="-6111" y="0"/>
                  <a:pt x="30931" y="83608"/>
                  <a:pt x="31460" y="104775"/>
                </a:cubicBezTo>
                <a:cubicBezTo>
                  <a:pt x="31989" y="125942"/>
                  <a:pt x="-16694" y="112713"/>
                  <a:pt x="6060" y="127000"/>
                </a:cubicBezTo>
                <a:cubicBezTo>
                  <a:pt x="28814" y="141288"/>
                  <a:pt x="167985" y="190500"/>
                  <a:pt x="167985" y="190500"/>
                </a:cubicBezTo>
                <a:cubicBezTo>
                  <a:pt x="252122" y="221721"/>
                  <a:pt x="457439" y="307975"/>
                  <a:pt x="510885" y="314325"/>
                </a:cubicBezTo>
                <a:cubicBezTo>
                  <a:pt x="564331" y="320675"/>
                  <a:pt x="486014" y="245004"/>
                  <a:pt x="488660" y="228600"/>
                </a:cubicBezTo>
                <a:cubicBezTo>
                  <a:pt x="491306" y="212196"/>
                  <a:pt x="591847" y="242887"/>
                  <a:pt x="526760" y="215900"/>
                </a:cubicBezTo>
                <a:cubicBezTo>
                  <a:pt x="461673" y="188913"/>
                  <a:pt x="173806" y="93133"/>
                  <a:pt x="98135" y="66675"/>
                </a:cubicBezTo>
                <a:cubicBezTo>
                  <a:pt x="22464" y="40217"/>
                  <a:pt x="74852" y="50800"/>
                  <a:pt x="72735" y="57150"/>
                </a:cubicBezTo>
                <a:cubicBezTo>
                  <a:pt x="70618" y="63500"/>
                  <a:pt x="102898" y="118004"/>
                  <a:pt x="85435" y="104775"/>
                </a:cubicBezTo>
                <a:cubicBezTo>
                  <a:pt x="67973" y="91546"/>
                  <a:pt x="11881" y="0"/>
                  <a:pt x="2885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フリーフォーム 558">
            <a:extLst>
              <a:ext uri="{FF2B5EF4-FFF2-40B4-BE49-F238E27FC236}">
                <a16:creationId xmlns:a16="http://schemas.microsoft.com/office/drawing/2014/main" id="{F619256C-7D06-FF1F-C84C-8720F5BEA019}"/>
              </a:ext>
            </a:extLst>
          </p:cNvPr>
          <p:cNvSpPr/>
          <p:nvPr/>
        </p:nvSpPr>
        <p:spPr>
          <a:xfrm>
            <a:off x="3122614" y="9304020"/>
            <a:ext cx="362496" cy="434624"/>
          </a:xfrm>
          <a:custGeom>
            <a:avLst/>
            <a:gdLst>
              <a:gd name="connsiteX0" fmla="*/ 1586 w 362496"/>
              <a:gd name="connsiteY0" fmla="*/ 0 h 434624"/>
              <a:gd name="connsiteX1" fmla="*/ 146366 w 362496"/>
              <a:gd name="connsiteY1" fmla="*/ 274320 h 434624"/>
              <a:gd name="connsiteX2" fmla="*/ 32066 w 362496"/>
              <a:gd name="connsiteY2" fmla="*/ 312420 h 434624"/>
              <a:gd name="connsiteX3" fmla="*/ 352106 w 362496"/>
              <a:gd name="connsiteY3" fmla="*/ 434340 h 434624"/>
              <a:gd name="connsiteX4" fmla="*/ 260666 w 362496"/>
              <a:gd name="connsiteY4" fmla="*/ 274320 h 434624"/>
              <a:gd name="connsiteX5" fmla="*/ 1586 w 362496"/>
              <a:gd name="connsiteY5" fmla="*/ 0 h 43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496" h="434624">
                <a:moveTo>
                  <a:pt x="1586" y="0"/>
                </a:moveTo>
                <a:cubicBezTo>
                  <a:pt x="-17464" y="0"/>
                  <a:pt x="141286" y="222250"/>
                  <a:pt x="146366" y="274320"/>
                </a:cubicBezTo>
                <a:cubicBezTo>
                  <a:pt x="151446" y="326390"/>
                  <a:pt x="-2224" y="285750"/>
                  <a:pt x="32066" y="312420"/>
                </a:cubicBezTo>
                <a:cubicBezTo>
                  <a:pt x="66356" y="339090"/>
                  <a:pt x="314006" y="440690"/>
                  <a:pt x="352106" y="434340"/>
                </a:cubicBezTo>
                <a:cubicBezTo>
                  <a:pt x="390206" y="427990"/>
                  <a:pt x="315276" y="349250"/>
                  <a:pt x="260666" y="274320"/>
                </a:cubicBezTo>
                <a:cubicBezTo>
                  <a:pt x="206056" y="199390"/>
                  <a:pt x="20636" y="0"/>
                  <a:pt x="158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0" name="フリーフォーム 559">
            <a:extLst>
              <a:ext uri="{FF2B5EF4-FFF2-40B4-BE49-F238E27FC236}">
                <a16:creationId xmlns:a16="http://schemas.microsoft.com/office/drawing/2014/main" id="{B6646B58-6E38-6567-9847-4EC8050E8751}"/>
              </a:ext>
            </a:extLst>
          </p:cNvPr>
          <p:cNvSpPr/>
          <p:nvPr/>
        </p:nvSpPr>
        <p:spPr>
          <a:xfrm>
            <a:off x="1110928" y="7967676"/>
            <a:ext cx="391830" cy="978208"/>
          </a:xfrm>
          <a:custGeom>
            <a:avLst/>
            <a:gdLst>
              <a:gd name="connsiteX0" fmla="*/ 1592 w 391830"/>
              <a:gd name="connsiteY0" fmla="*/ 2844 h 978208"/>
              <a:gd name="connsiteX1" fmla="*/ 176852 w 391830"/>
              <a:gd name="connsiteY1" fmla="*/ 940104 h 978208"/>
              <a:gd name="connsiteX2" fmla="*/ 222572 w 391830"/>
              <a:gd name="connsiteY2" fmla="*/ 810564 h 978208"/>
              <a:gd name="connsiteX3" fmla="*/ 390212 w 391830"/>
              <a:gd name="connsiteY3" fmla="*/ 947724 h 978208"/>
              <a:gd name="connsiteX4" fmla="*/ 291152 w 391830"/>
              <a:gd name="connsiteY4" fmla="*/ 658164 h 978208"/>
              <a:gd name="connsiteX5" fmla="*/ 1592 w 391830"/>
              <a:gd name="connsiteY5" fmla="*/ 2844 h 97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830" h="978208">
                <a:moveTo>
                  <a:pt x="1592" y="2844"/>
                </a:moveTo>
                <a:cubicBezTo>
                  <a:pt x="-17458" y="49834"/>
                  <a:pt x="140022" y="805484"/>
                  <a:pt x="176852" y="940104"/>
                </a:cubicBezTo>
                <a:cubicBezTo>
                  <a:pt x="213682" y="1074724"/>
                  <a:pt x="187012" y="809294"/>
                  <a:pt x="222572" y="810564"/>
                </a:cubicBezTo>
                <a:cubicBezTo>
                  <a:pt x="258132" y="811834"/>
                  <a:pt x="378782" y="973124"/>
                  <a:pt x="390212" y="947724"/>
                </a:cubicBezTo>
                <a:cubicBezTo>
                  <a:pt x="401642" y="922324"/>
                  <a:pt x="350842" y="811834"/>
                  <a:pt x="291152" y="658164"/>
                </a:cubicBezTo>
                <a:cubicBezTo>
                  <a:pt x="231462" y="504494"/>
                  <a:pt x="20642" y="-44146"/>
                  <a:pt x="1592" y="28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1" name="フリーフォーム 560">
            <a:extLst>
              <a:ext uri="{FF2B5EF4-FFF2-40B4-BE49-F238E27FC236}">
                <a16:creationId xmlns:a16="http://schemas.microsoft.com/office/drawing/2014/main" id="{C1795B97-8352-D4FC-9F27-3D57EECCB6C5}"/>
              </a:ext>
            </a:extLst>
          </p:cNvPr>
          <p:cNvSpPr/>
          <p:nvPr/>
        </p:nvSpPr>
        <p:spPr>
          <a:xfrm>
            <a:off x="1760192" y="8958233"/>
            <a:ext cx="878961" cy="851805"/>
          </a:xfrm>
          <a:custGeom>
            <a:avLst/>
            <a:gdLst>
              <a:gd name="connsiteX0" fmla="*/ 99088 w 878961"/>
              <a:gd name="connsiteY0" fmla="*/ 2887 h 851805"/>
              <a:gd name="connsiteX1" fmla="*/ 868708 w 878961"/>
              <a:gd name="connsiteY1" fmla="*/ 635347 h 851805"/>
              <a:gd name="connsiteX2" fmla="*/ 541048 w 878961"/>
              <a:gd name="connsiteY2" fmla="*/ 475327 h 851805"/>
              <a:gd name="connsiteX3" fmla="*/ 533428 w 878961"/>
              <a:gd name="connsiteY3" fmla="*/ 848707 h 851805"/>
              <a:gd name="connsiteX4" fmla="*/ 419128 w 878961"/>
              <a:gd name="connsiteY4" fmla="*/ 627727 h 851805"/>
              <a:gd name="connsiteX5" fmla="*/ 28 w 878961"/>
              <a:gd name="connsiteY5" fmla="*/ 185767 h 851805"/>
              <a:gd name="connsiteX6" fmla="*/ 396268 w 878961"/>
              <a:gd name="connsiteY6" fmla="*/ 391507 h 851805"/>
              <a:gd name="connsiteX7" fmla="*/ 99088 w 878961"/>
              <a:gd name="connsiteY7" fmla="*/ 2887 h 85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961" h="851805">
                <a:moveTo>
                  <a:pt x="99088" y="2887"/>
                </a:moveTo>
                <a:cubicBezTo>
                  <a:pt x="177828" y="43527"/>
                  <a:pt x="795048" y="556607"/>
                  <a:pt x="868708" y="635347"/>
                </a:cubicBezTo>
                <a:cubicBezTo>
                  <a:pt x="942368" y="714087"/>
                  <a:pt x="596928" y="439767"/>
                  <a:pt x="541048" y="475327"/>
                </a:cubicBezTo>
                <a:cubicBezTo>
                  <a:pt x="485168" y="510887"/>
                  <a:pt x="553748" y="823307"/>
                  <a:pt x="533428" y="848707"/>
                </a:cubicBezTo>
                <a:cubicBezTo>
                  <a:pt x="513108" y="874107"/>
                  <a:pt x="508028" y="738217"/>
                  <a:pt x="419128" y="627727"/>
                </a:cubicBezTo>
                <a:cubicBezTo>
                  <a:pt x="330228" y="517237"/>
                  <a:pt x="3838" y="225137"/>
                  <a:pt x="28" y="185767"/>
                </a:cubicBezTo>
                <a:cubicBezTo>
                  <a:pt x="-3782" y="146397"/>
                  <a:pt x="375948" y="419447"/>
                  <a:pt x="396268" y="391507"/>
                </a:cubicBezTo>
                <a:cubicBezTo>
                  <a:pt x="416588" y="363567"/>
                  <a:pt x="20348" y="-37753"/>
                  <a:pt x="99088" y="28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2" name="フリーフォーム 561">
            <a:extLst>
              <a:ext uri="{FF2B5EF4-FFF2-40B4-BE49-F238E27FC236}">
                <a16:creationId xmlns:a16="http://schemas.microsoft.com/office/drawing/2014/main" id="{5C943BD0-37A4-7C33-9D62-6844629D7533}"/>
              </a:ext>
            </a:extLst>
          </p:cNvPr>
          <p:cNvSpPr/>
          <p:nvPr/>
        </p:nvSpPr>
        <p:spPr>
          <a:xfrm>
            <a:off x="5091804" y="8329814"/>
            <a:ext cx="1434701" cy="2299658"/>
          </a:xfrm>
          <a:custGeom>
            <a:avLst/>
            <a:gdLst>
              <a:gd name="connsiteX0" fmla="*/ 1423296 w 1434701"/>
              <a:gd name="connsiteY0" fmla="*/ 29326 h 2299658"/>
              <a:gd name="connsiteX1" fmla="*/ 74556 w 1434701"/>
              <a:gd name="connsiteY1" fmla="*/ 2201026 h 2299658"/>
              <a:gd name="connsiteX2" fmla="*/ 165996 w 1434701"/>
              <a:gd name="connsiteY2" fmla="*/ 1934326 h 2299658"/>
              <a:gd name="connsiteX3" fmla="*/ 89796 w 1434701"/>
              <a:gd name="connsiteY3" fmla="*/ 1980046 h 2299658"/>
              <a:gd name="connsiteX4" fmla="*/ 684156 w 1434701"/>
              <a:gd name="connsiteY4" fmla="*/ 791326 h 2299658"/>
              <a:gd name="connsiteX5" fmla="*/ 722256 w 1434701"/>
              <a:gd name="connsiteY5" fmla="*/ 936106 h 2299658"/>
              <a:gd name="connsiteX6" fmla="*/ 1423296 w 1434701"/>
              <a:gd name="connsiteY6" fmla="*/ 29326 h 22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4701" h="2299658">
                <a:moveTo>
                  <a:pt x="1423296" y="29326"/>
                </a:moveTo>
                <a:cubicBezTo>
                  <a:pt x="1315346" y="240146"/>
                  <a:pt x="284106" y="1883526"/>
                  <a:pt x="74556" y="2201026"/>
                </a:cubicBezTo>
                <a:cubicBezTo>
                  <a:pt x="-134994" y="2518526"/>
                  <a:pt x="163456" y="1971156"/>
                  <a:pt x="165996" y="1934326"/>
                </a:cubicBezTo>
                <a:cubicBezTo>
                  <a:pt x="168536" y="1897496"/>
                  <a:pt x="3436" y="2170546"/>
                  <a:pt x="89796" y="1980046"/>
                </a:cubicBezTo>
                <a:cubicBezTo>
                  <a:pt x="176156" y="1789546"/>
                  <a:pt x="578746" y="965316"/>
                  <a:pt x="684156" y="791326"/>
                </a:cubicBezTo>
                <a:cubicBezTo>
                  <a:pt x="789566" y="617336"/>
                  <a:pt x="604146" y="1063106"/>
                  <a:pt x="722256" y="936106"/>
                </a:cubicBezTo>
                <a:cubicBezTo>
                  <a:pt x="840366" y="809106"/>
                  <a:pt x="1531246" y="-181494"/>
                  <a:pt x="1423296" y="293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3" name="フリーフォーム 562">
            <a:extLst>
              <a:ext uri="{FF2B5EF4-FFF2-40B4-BE49-F238E27FC236}">
                <a16:creationId xmlns:a16="http://schemas.microsoft.com/office/drawing/2014/main" id="{D94404F2-6612-2A04-6DD7-740ACB62D909}"/>
              </a:ext>
            </a:extLst>
          </p:cNvPr>
          <p:cNvSpPr/>
          <p:nvPr/>
        </p:nvSpPr>
        <p:spPr>
          <a:xfrm>
            <a:off x="1440160" y="7985729"/>
            <a:ext cx="1102178" cy="1473860"/>
          </a:xfrm>
          <a:custGeom>
            <a:avLst/>
            <a:gdLst>
              <a:gd name="connsiteX0" fmla="*/ 20 w 1102178"/>
              <a:gd name="connsiteY0" fmla="*/ 31 h 1473860"/>
              <a:gd name="connsiteX1" fmla="*/ 609620 w 1102178"/>
              <a:gd name="connsiteY1" fmla="*/ 701071 h 1473860"/>
              <a:gd name="connsiteX2" fmla="*/ 548660 w 1102178"/>
              <a:gd name="connsiteY2" fmla="*/ 548671 h 1473860"/>
              <a:gd name="connsiteX3" fmla="*/ 693440 w 1102178"/>
              <a:gd name="connsiteY3" fmla="*/ 822991 h 1473860"/>
              <a:gd name="connsiteX4" fmla="*/ 701060 w 1102178"/>
              <a:gd name="connsiteY4" fmla="*/ 602011 h 1473860"/>
              <a:gd name="connsiteX5" fmla="*/ 1097300 w 1102178"/>
              <a:gd name="connsiteY5" fmla="*/ 1463071 h 1473860"/>
              <a:gd name="connsiteX6" fmla="*/ 891560 w 1102178"/>
              <a:gd name="connsiteY6" fmla="*/ 1036351 h 1473860"/>
              <a:gd name="connsiteX7" fmla="*/ 449600 w 1102178"/>
              <a:gd name="connsiteY7" fmla="*/ 320071 h 1473860"/>
              <a:gd name="connsiteX8" fmla="*/ 586760 w 1102178"/>
              <a:gd name="connsiteY8" fmla="*/ 670591 h 1473860"/>
              <a:gd name="connsiteX9" fmla="*/ 20 w 1102178"/>
              <a:gd name="connsiteY9" fmla="*/ 31 h 147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2178" h="1473860">
                <a:moveTo>
                  <a:pt x="20" y="31"/>
                </a:moveTo>
                <a:cubicBezTo>
                  <a:pt x="3830" y="5111"/>
                  <a:pt x="518180" y="609631"/>
                  <a:pt x="609620" y="701071"/>
                </a:cubicBezTo>
                <a:cubicBezTo>
                  <a:pt x="701060" y="792511"/>
                  <a:pt x="534690" y="528351"/>
                  <a:pt x="548660" y="548671"/>
                </a:cubicBezTo>
                <a:cubicBezTo>
                  <a:pt x="562630" y="568991"/>
                  <a:pt x="668040" y="814101"/>
                  <a:pt x="693440" y="822991"/>
                </a:cubicBezTo>
                <a:cubicBezTo>
                  <a:pt x="718840" y="831881"/>
                  <a:pt x="633750" y="495331"/>
                  <a:pt x="701060" y="602011"/>
                </a:cubicBezTo>
                <a:cubicBezTo>
                  <a:pt x="768370" y="708691"/>
                  <a:pt x="1065550" y="1390681"/>
                  <a:pt x="1097300" y="1463071"/>
                </a:cubicBezTo>
                <a:cubicBezTo>
                  <a:pt x="1129050" y="1535461"/>
                  <a:pt x="999510" y="1226851"/>
                  <a:pt x="891560" y="1036351"/>
                </a:cubicBezTo>
                <a:cubicBezTo>
                  <a:pt x="783610" y="845851"/>
                  <a:pt x="500400" y="381031"/>
                  <a:pt x="449600" y="320071"/>
                </a:cubicBezTo>
                <a:cubicBezTo>
                  <a:pt x="398800" y="259111"/>
                  <a:pt x="657880" y="730281"/>
                  <a:pt x="586760" y="670591"/>
                </a:cubicBezTo>
                <a:cubicBezTo>
                  <a:pt x="515640" y="610901"/>
                  <a:pt x="-3790" y="-5049"/>
                  <a:pt x="20" y="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4" name="フリーフォーム 563">
            <a:extLst>
              <a:ext uri="{FF2B5EF4-FFF2-40B4-BE49-F238E27FC236}">
                <a16:creationId xmlns:a16="http://schemas.microsoft.com/office/drawing/2014/main" id="{26E708EF-BC75-DA71-9B79-5138ABCCB28C}"/>
              </a:ext>
            </a:extLst>
          </p:cNvPr>
          <p:cNvSpPr/>
          <p:nvPr/>
        </p:nvSpPr>
        <p:spPr>
          <a:xfrm>
            <a:off x="1367817" y="8458037"/>
            <a:ext cx="194587" cy="1582311"/>
          </a:xfrm>
          <a:custGeom>
            <a:avLst/>
            <a:gdLst>
              <a:gd name="connsiteX0" fmla="*/ 3783 w 194587"/>
              <a:gd name="connsiteY0" fmla="*/ 163 h 1582311"/>
              <a:gd name="connsiteX1" fmla="*/ 140943 w 194587"/>
              <a:gd name="connsiteY1" fmla="*/ 678343 h 1582311"/>
              <a:gd name="connsiteX2" fmla="*/ 156183 w 194587"/>
              <a:gd name="connsiteY2" fmla="*/ 579283 h 1582311"/>
              <a:gd name="connsiteX3" fmla="*/ 194283 w 194587"/>
              <a:gd name="connsiteY3" fmla="*/ 1577503 h 1582311"/>
              <a:gd name="connsiteX4" fmla="*/ 133323 w 194587"/>
              <a:gd name="connsiteY4" fmla="*/ 952663 h 1582311"/>
              <a:gd name="connsiteX5" fmla="*/ 19023 w 194587"/>
              <a:gd name="connsiteY5" fmla="*/ 815503 h 1582311"/>
              <a:gd name="connsiteX6" fmla="*/ 34263 w 194587"/>
              <a:gd name="connsiteY6" fmla="*/ 746923 h 1582311"/>
              <a:gd name="connsiteX7" fmla="*/ 3783 w 194587"/>
              <a:gd name="connsiteY7" fmla="*/ 163 h 158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587" h="1582311">
                <a:moveTo>
                  <a:pt x="3783" y="163"/>
                </a:moveTo>
                <a:cubicBezTo>
                  <a:pt x="21563" y="-11267"/>
                  <a:pt x="115543" y="581823"/>
                  <a:pt x="140943" y="678343"/>
                </a:cubicBezTo>
                <a:cubicBezTo>
                  <a:pt x="166343" y="774863"/>
                  <a:pt x="147293" y="429423"/>
                  <a:pt x="156183" y="579283"/>
                </a:cubicBezTo>
                <a:cubicBezTo>
                  <a:pt x="165073" y="729143"/>
                  <a:pt x="198093" y="1515273"/>
                  <a:pt x="194283" y="1577503"/>
                </a:cubicBezTo>
                <a:cubicBezTo>
                  <a:pt x="190473" y="1639733"/>
                  <a:pt x="162533" y="1079663"/>
                  <a:pt x="133323" y="952663"/>
                </a:cubicBezTo>
                <a:cubicBezTo>
                  <a:pt x="104113" y="825663"/>
                  <a:pt x="35533" y="849793"/>
                  <a:pt x="19023" y="815503"/>
                </a:cubicBezTo>
                <a:cubicBezTo>
                  <a:pt x="2513" y="781213"/>
                  <a:pt x="31723" y="879003"/>
                  <a:pt x="34263" y="746923"/>
                </a:cubicBezTo>
                <a:cubicBezTo>
                  <a:pt x="36803" y="614843"/>
                  <a:pt x="-13997" y="11593"/>
                  <a:pt x="3783" y="16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5" name="フリーフォーム 564">
            <a:extLst>
              <a:ext uri="{FF2B5EF4-FFF2-40B4-BE49-F238E27FC236}">
                <a16:creationId xmlns:a16="http://schemas.microsoft.com/office/drawing/2014/main" id="{0606334E-FA5B-5427-8A22-4434649DB415}"/>
              </a:ext>
            </a:extLst>
          </p:cNvPr>
          <p:cNvSpPr/>
          <p:nvPr/>
        </p:nvSpPr>
        <p:spPr>
          <a:xfrm>
            <a:off x="2685585" y="9009012"/>
            <a:ext cx="626865" cy="520386"/>
          </a:xfrm>
          <a:custGeom>
            <a:avLst/>
            <a:gdLst>
              <a:gd name="connsiteX0" fmla="*/ 4275 w 626865"/>
              <a:gd name="connsiteY0" fmla="*/ 112128 h 520386"/>
              <a:gd name="connsiteX1" fmla="*/ 461475 w 626865"/>
              <a:gd name="connsiteY1" fmla="*/ 234048 h 520386"/>
              <a:gd name="connsiteX2" fmla="*/ 133815 w 626865"/>
              <a:gd name="connsiteY2" fmla="*/ 5448 h 520386"/>
              <a:gd name="connsiteX3" fmla="*/ 621495 w 626865"/>
              <a:gd name="connsiteY3" fmla="*/ 508368 h 520386"/>
              <a:gd name="connsiteX4" fmla="*/ 377655 w 626865"/>
              <a:gd name="connsiteY4" fmla="*/ 355968 h 520386"/>
              <a:gd name="connsiteX5" fmla="*/ 118575 w 626865"/>
              <a:gd name="connsiteY5" fmla="*/ 272148 h 520386"/>
              <a:gd name="connsiteX6" fmla="*/ 225255 w 626865"/>
              <a:gd name="connsiteY6" fmla="*/ 325488 h 520386"/>
              <a:gd name="connsiteX7" fmla="*/ 4275 w 626865"/>
              <a:gd name="connsiteY7" fmla="*/ 112128 h 52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65" h="520386">
                <a:moveTo>
                  <a:pt x="4275" y="112128"/>
                </a:moveTo>
                <a:cubicBezTo>
                  <a:pt x="43645" y="96888"/>
                  <a:pt x="439885" y="251828"/>
                  <a:pt x="461475" y="234048"/>
                </a:cubicBezTo>
                <a:cubicBezTo>
                  <a:pt x="483065" y="216268"/>
                  <a:pt x="107145" y="-40272"/>
                  <a:pt x="133815" y="5448"/>
                </a:cubicBezTo>
                <a:cubicBezTo>
                  <a:pt x="160485" y="51168"/>
                  <a:pt x="580855" y="449948"/>
                  <a:pt x="621495" y="508368"/>
                </a:cubicBezTo>
                <a:cubicBezTo>
                  <a:pt x="662135" y="566788"/>
                  <a:pt x="461475" y="395338"/>
                  <a:pt x="377655" y="355968"/>
                </a:cubicBezTo>
                <a:cubicBezTo>
                  <a:pt x="293835" y="316598"/>
                  <a:pt x="143975" y="277228"/>
                  <a:pt x="118575" y="272148"/>
                </a:cubicBezTo>
                <a:cubicBezTo>
                  <a:pt x="93175" y="267068"/>
                  <a:pt x="240495" y="354698"/>
                  <a:pt x="225255" y="325488"/>
                </a:cubicBezTo>
                <a:cubicBezTo>
                  <a:pt x="210015" y="296278"/>
                  <a:pt x="-35095" y="127368"/>
                  <a:pt x="4275" y="112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6" name="フリーフォーム 565">
            <a:extLst>
              <a:ext uri="{FF2B5EF4-FFF2-40B4-BE49-F238E27FC236}">
                <a16:creationId xmlns:a16="http://schemas.microsoft.com/office/drawing/2014/main" id="{1D3A8830-5717-78CA-15A6-8ACA2146FC91}"/>
              </a:ext>
            </a:extLst>
          </p:cNvPr>
          <p:cNvSpPr/>
          <p:nvPr/>
        </p:nvSpPr>
        <p:spPr>
          <a:xfrm>
            <a:off x="1286749" y="7368525"/>
            <a:ext cx="811151" cy="1316832"/>
          </a:xfrm>
          <a:custGeom>
            <a:avLst/>
            <a:gdLst>
              <a:gd name="connsiteX0" fmla="*/ 31511 w 811151"/>
              <a:gd name="connsiteY0" fmla="*/ 419115 h 1316832"/>
              <a:gd name="connsiteX1" fmla="*/ 763031 w 811151"/>
              <a:gd name="connsiteY1" fmla="*/ 1264935 h 1316832"/>
              <a:gd name="connsiteX2" fmla="*/ 686831 w 811151"/>
              <a:gd name="connsiteY2" fmla="*/ 1188735 h 1316832"/>
              <a:gd name="connsiteX3" fmla="*/ 244871 w 811151"/>
              <a:gd name="connsiteY3" fmla="*/ 891555 h 1316832"/>
              <a:gd name="connsiteX4" fmla="*/ 618251 w 811151"/>
              <a:gd name="connsiteY4" fmla="*/ 1104915 h 1316832"/>
              <a:gd name="connsiteX5" fmla="*/ 473471 w 811151"/>
              <a:gd name="connsiteY5" fmla="*/ 967755 h 1316832"/>
              <a:gd name="connsiteX6" fmla="*/ 122951 w 811151"/>
              <a:gd name="connsiteY6" fmla="*/ 472455 h 1316832"/>
              <a:gd name="connsiteX7" fmla="*/ 130571 w 811151"/>
              <a:gd name="connsiteY7" fmla="*/ 15 h 1316832"/>
              <a:gd name="connsiteX8" fmla="*/ 130571 w 811151"/>
              <a:gd name="connsiteY8" fmla="*/ 487695 h 1316832"/>
              <a:gd name="connsiteX9" fmla="*/ 31511 w 811151"/>
              <a:gd name="connsiteY9" fmla="*/ 419115 h 131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151" h="1316832">
                <a:moveTo>
                  <a:pt x="31511" y="419115"/>
                </a:moveTo>
                <a:cubicBezTo>
                  <a:pt x="136921" y="548655"/>
                  <a:pt x="653811" y="1136665"/>
                  <a:pt x="763031" y="1264935"/>
                </a:cubicBezTo>
                <a:cubicBezTo>
                  <a:pt x="872251" y="1393205"/>
                  <a:pt x="773191" y="1250965"/>
                  <a:pt x="686831" y="1188735"/>
                </a:cubicBezTo>
                <a:cubicBezTo>
                  <a:pt x="600471" y="1126505"/>
                  <a:pt x="256301" y="905525"/>
                  <a:pt x="244871" y="891555"/>
                </a:cubicBezTo>
                <a:cubicBezTo>
                  <a:pt x="233441" y="877585"/>
                  <a:pt x="580151" y="1092215"/>
                  <a:pt x="618251" y="1104915"/>
                </a:cubicBezTo>
                <a:cubicBezTo>
                  <a:pt x="656351" y="1117615"/>
                  <a:pt x="556021" y="1073165"/>
                  <a:pt x="473471" y="967755"/>
                </a:cubicBezTo>
                <a:cubicBezTo>
                  <a:pt x="390921" y="862345"/>
                  <a:pt x="180101" y="633745"/>
                  <a:pt x="122951" y="472455"/>
                </a:cubicBezTo>
                <a:cubicBezTo>
                  <a:pt x="65801" y="311165"/>
                  <a:pt x="129301" y="-2525"/>
                  <a:pt x="130571" y="15"/>
                </a:cubicBezTo>
                <a:cubicBezTo>
                  <a:pt x="131841" y="2555"/>
                  <a:pt x="143271" y="419115"/>
                  <a:pt x="130571" y="487695"/>
                </a:cubicBezTo>
                <a:cubicBezTo>
                  <a:pt x="117871" y="556275"/>
                  <a:pt x="-73899" y="289575"/>
                  <a:pt x="31511" y="4191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7" name="フリーフォーム 566">
            <a:extLst>
              <a:ext uri="{FF2B5EF4-FFF2-40B4-BE49-F238E27FC236}">
                <a16:creationId xmlns:a16="http://schemas.microsoft.com/office/drawing/2014/main" id="{288698CF-CB01-3C83-26AE-66B9D008140A}"/>
              </a:ext>
            </a:extLst>
          </p:cNvPr>
          <p:cNvSpPr/>
          <p:nvPr/>
        </p:nvSpPr>
        <p:spPr>
          <a:xfrm>
            <a:off x="1378506" y="5969744"/>
            <a:ext cx="1463461" cy="1076720"/>
          </a:xfrm>
          <a:custGeom>
            <a:avLst/>
            <a:gdLst>
              <a:gd name="connsiteX0" fmla="*/ 714 w 1463461"/>
              <a:gd name="connsiteY0" fmla="*/ 11956 h 1076720"/>
              <a:gd name="connsiteX1" fmla="*/ 777954 w 1463461"/>
              <a:gd name="connsiteY1" fmla="*/ 735856 h 1076720"/>
              <a:gd name="connsiteX2" fmla="*/ 678894 w 1463461"/>
              <a:gd name="connsiteY2" fmla="*/ 591076 h 1076720"/>
              <a:gd name="connsiteX3" fmla="*/ 1395174 w 1463461"/>
              <a:gd name="connsiteY3" fmla="*/ 1063516 h 1076720"/>
              <a:gd name="connsiteX4" fmla="*/ 1303734 w 1463461"/>
              <a:gd name="connsiteY4" fmla="*/ 949216 h 1076720"/>
              <a:gd name="connsiteX5" fmla="*/ 1418034 w 1463461"/>
              <a:gd name="connsiteY5" fmla="*/ 987316 h 1076720"/>
              <a:gd name="connsiteX6" fmla="*/ 419814 w 1463461"/>
              <a:gd name="connsiteY6" fmla="*/ 88156 h 1076720"/>
              <a:gd name="connsiteX7" fmla="*/ 633174 w 1463461"/>
              <a:gd name="connsiteY7" fmla="*/ 271036 h 1076720"/>
              <a:gd name="connsiteX8" fmla="*/ 714 w 1463461"/>
              <a:gd name="connsiteY8" fmla="*/ 11956 h 107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461" h="1076720">
                <a:moveTo>
                  <a:pt x="714" y="11956"/>
                </a:moveTo>
                <a:cubicBezTo>
                  <a:pt x="24844" y="89426"/>
                  <a:pt x="664924" y="639336"/>
                  <a:pt x="777954" y="735856"/>
                </a:cubicBezTo>
                <a:cubicBezTo>
                  <a:pt x="890984" y="832376"/>
                  <a:pt x="576024" y="536466"/>
                  <a:pt x="678894" y="591076"/>
                </a:cubicBezTo>
                <a:cubicBezTo>
                  <a:pt x="781764" y="645686"/>
                  <a:pt x="1291034" y="1003826"/>
                  <a:pt x="1395174" y="1063516"/>
                </a:cubicBezTo>
                <a:cubicBezTo>
                  <a:pt x="1499314" y="1123206"/>
                  <a:pt x="1299924" y="961916"/>
                  <a:pt x="1303734" y="949216"/>
                </a:cubicBezTo>
                <a:cubicBezTo>
                  <a:pt x="1307544" y="936516"/>
                  <a:pt x="1565354" y="1130826"/>
                  <a:pt x="1418034" y="987316"/>
                </a:cubicBezTo>
                <a:cubicBezTo>
                  <a:pt x="1270714" y="843806"/>
                  <a:pt x="550624" y="207536"/>
                  <a:pt x="419814" y="88156"/>
                </a:cubicBezTo>
                <a:cubicBezTo>
                  <a:pt x="289004" y="-31224"/>
                  <a:pt x="695404" y="283736"/>
                  <a:pt x="633174" y="271036"/>
                </a:cubicBezTo>
                <a:cubicBezTo>
                  <a:pt x="570944" y="258336"/>
                  <a:pt x="-23416" y="-65514"/>
                  <a:pt x="714" y="119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8" name="フリーフォーム 567">
            <a:extLst>
              <a:ext uri="{FF2B5EF4-FFF2-40B4-BE49-F238E27FC236}">
                <a16:creationId xmlns:a16="http://schemas.microsoft.com/office/drawing/2014/main" id="{5A265C1A-3449-1503-4ADD-85D48CF37748}"/>
              </a:ext>
            </a:extLst>
          </p:cNvPr>
          <p:cNvSpPr/>
          <p:nvPr/>
        </p:nvSpPr>
        <p:spPr>
          <a:xfrm>
            <a:off x="3603437" y="7550550"/>
            <a:ext cx="1238208" cy="261711"/>
          </a:xfrm>
          <a:custGeom>
            <a:avLst/>
            <a:gdLst>
              <a:gd name="connsiteX0" fmla="*/ 823 w 1238208"/>
              <a:gd name="connsiteY0" fmla="*/ 99930 h 261711"/>
              <a:gd name="connsiteX1" fmla="*/ 564703 w 1238208"/>
              <a:gd name="connsiteY1" fmla="*/ 92310 h 261711"/>
              <a:gd name="connsiteX2" fmla="*/ 762823 w 1238208"/>
              <a:gd name="connsiteY2" fmla="*/ 168510 h 261711"/>
              <a:gd name="connsiteX3" fmla="*/ 991423 w 1238208"/>
              <a:gd name="connsiteY3" fmla="*/ 122790 h 261711"/>
              <a:gd name="connsiteX4" fmla="*/ 915223 w 1238208"/>
              <a:gd name="connsiteY4" fmla="*/ 176130 h 261711"/>
              <a:gd name="connsiteX5" fmla="*/ 1235263 w 1238208"/>
              <a:gd name="connsiteY5" fmla="*/ 870 h 261711"/>
              <a:gd name="connsiteX6" fmla="*/ 1075243 w 1238208"/>
              <a:gd name="connsiteY6" fmla="*/ 115170 h 261711"/>
              <a:gd name="connsiteX7" fmla="*/ 1090483 w 1238208"/>
              <a:gd name="connsiteY7" fmla="*/ 259950 h 261711"/>
              <a:gd name="connsiteX8" fmla="*/ 419923 w 1238208"/>
              <a:gd name="connsiteY8" fmla="*/ 198990 h 261711"/>
              <a:gd name="connsiteX9" fmla="*/ 701863 w 1238208"/>
              <a:gd name="connsiteY9" fmla="*/ 252330 h 261711"/>
              <a:gd name="connsiteX10" fmla="*/ 823 w 1238208"/>
              <a:gd name="connsiteY10" fmla="*/ 99930 h 26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8208" h="261711">
                <a:moveTo>
                  <a:pt x="823" y="99930"/>
                </a:moveTo>
                <a:cubicBezTo>
                  <a:pt x="-22037" y="73260"/>
                  <a:pt x="437703" y="80880"/>
                  <a:pt x="564703" y="92310"/>
                </a:cubicBezTo>
                <a:cubicBezTo>
                  <a:pt x="691703" y="103740"/>
                  <a:pt x="691703" y="163430"/>
                  <a:pt x="762823" y="168510"/>
                </a:cubicBezTo>
                <a:cubicBezTo>
                  <a:pt x="833943" y="173590"/>
                  <a:pt x="966023" y="121520"/>
                  <a:pt x="991423" y="122790"/>
                </a:cubicBezTo>
                <a:cubicBezTo>
                  <a:pt x="1016823" y="124060"/>
                  <a:pt x="874583" y="196450"/>
                  <a:pt x="915223" y="176130"/>
                </a:cubicBezTo>
                <a:cubicBezTo>
                  <a:pt x="955863" y="155810"/>
                  <a:pt x="1208593" y="11030"/>
                  <a:pt x="1235263" y="870"/>
                </a:cubicBezTo>
                <a:cubicBezTo>
                  <a:pt x="1261933" y="-9290"/>
                  <a:pt x="1099373" y="71990"/>
                  <a:pt x="1075243" y="115170"/>
                </a:cubicBezTo>
                <a:cubicBezTo>
                  <a:pt x="1051113" y="158350"/>
                  <a:pt x="1199703" y="245980"/>
                  <a:pt x="1090483" y="259950"/>
                </a:cubicBezTo>
                <a:cubicBezTo>
                  <a:pt x="981263" y="273920"/>
                  <a:pt x="484693" y="200260"/>
                  <a:pt x="419923" y="198990"/>
                </a:cubicBezTo>
                <a:cubicBezTo>
                  <a:pt x="355153" y="197720"/>
                  <a:pt x="766633" y="273920"/>
                  <a:pt x="701863" y="252330"/>
                </a:cubicBezTo>
                <a:cubicBezTo>
                  <a:pt x="637093" y="230740"/>
                  <a:pt x="23683" y="126600"/>
                  <a:pt x="823" y="999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9" name="フリーフォーム 568">
            <a:extLst>
              <a:ext uri="{FF2B5EF4-FFF2-40B4-BE49-F238E27FC236}">
                <a16:creationId xmlns:a16="http://schemas.microsoft.com/office/drawing/2014/main" id="{0FD1F737-51F1-A86C-1BF8-BE016281449D}"/>
              </a:ext>
            </a:extLst>
          </p:cNvPr>
          <p:cNvSpPr/>
          <p:nvPr/>
        </p:nvSpPr>
        <p:spPr>
          <a:xfrm>
            <a:off x="3618854" y="7538081"/>
            <a:ext cx="862442" cy="760252"/>
          </a:xfrm>
          <a:custGeom>
            <a:avLst/>
            <a:gdLst>
              <a:gd name="connsiteX0" fmla="*/ 8266 w 862442"/>
              <a:gd name="connsiteY0" fmla="*/ 5719 h 760252"/>
              <a:gd name="connsiteX1" fmla="*/ 694066 w 862442"/>
              <a:gd name="connsiteY1" fmla="*/ 417199 h 760252"/>
              <a:gd name="connsiteX2" fmla="*/ 541666 w 862442"/>
              <a:gd name="connsiteY2" fmla="*/ 432439 h 760252"/>
              <a:gd name="connsiteX3" fmla="*/ 861706 w 862442"/>
              <a:gd name="connsiteY3" fmla="*/ 760099 h 760252"/>
              <a:gd name="connsiteX4" fmla="*/ 434986 w 862442"/>
              <a:gd name="connsiteY4" fmla="*/ 386719 h 760252"/>
              <a:gd name="connsiteX5" fmla="*/ 320686 w 862442"/>
              <a:gd name="connsiteY5" fmla="*/ 188599 h 760252"/>
              <a:gd name="connsiteX6" fmla="*/ 8266 w 862442"/>
              <a:gd name="connsiteY6" fmla="*/ 5719 h 76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442" h="760252">
                <a:moveTo>
                  <a:pt x="8266" y="5719"/>
                </a:moveTo>
                <a:cubicBezTo>
                  <a:pt x="70496" y="43819"/>
                  <a:pt x="605166" y="346079"/>
                  <a:pt x="694066" y="417199"/>
                </a:cubicBezTo>
                <a:cubicBezTo>
                  <a:pt x="782966" y="488319"/>
                  <a:pt x="513726" y="375289"/>
                  <a:pt x="541666" y="432439"/>
                </a:cubicBezTo>
                <a:cubicBezTo>
                  <a:pt x="569606" y="489589"/>
                  <a:pt x="879486" y="767719"/>
                  <a:pt x="861706" y="760099"/>
                </a:cubicBezTo>
                <a:cubicBezTo>
                  <a:pt x="843926" y="752479"/>
                  <a:pt x="525156" y="481969"/>
                  <a:pt x="434986" y="386719"/>
                </a:cubicBezTo>
                <a:cubicBezTo>
                  <a:pt x="344816" y="291469"/>
                  <a:pt x="387996" y="247019"/>
                  <a:pt x="320686" y="188599"/>
                </a:cubicBezTo>
                <a:cubicBezTo>
                  <a:pt x="253376" y="130179"/>
                  <a:pt x="-53964" y="-32381"/>
                  <a:pt x="8266" y="5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0" name="フリーフォーム 569">
            <a:extLst>
              <a:ext uri="{FF2B5EF4-FFF2-40B4-BE49-F238E27FC236}">
                <a16:creationId xmlns:a16="http://schemas.microsoft.com/office/drawing/2014/main" id="{93B2C46A-55A1-2A2D-2496-3BF552FB54E7}"/>
              </a:ext>
            </a:extLst>
          </p:cNvPr>
          <p:cNvSpPr/>
          <p:nvPr/>
        </p:nvSpPr>
        <p:spPr>
          <a:xfrm>
            <a:off x="4174587" y="7841767"/>
            <a:ext cx="254363" cy="880912"/>
          </a:xfrm>
          <a:custGeom>
            <a:avLst/>
            <a:gdLst>
              <a:gd name="connsiteX0" fmla="*/ 1173 w 254363"/>
              <a:gd name="connsiteY0" fmla="*/ 6833 h 880912"/>
              <a:gd name="connsiteX1" fmla="*/ 77373 w 254363"/>
              <a:gd name="connsiteY1" fmla="*/ 67793 h 880912"/>
              <a:gd name="connsiteX2" fmla="*/ 252633 w 254363"/>
              <a:gd name="connsiteY2" fmla="*/ 281153 h 880912"/>
              <a:gd name="connsiteX3" fmla="*/ 168813 w 254363"/>
              <a:gd name="connsiteY3" fmla="*/ 875513 h 880912"/>
              <a:gd name="connsiteX4" fmla="*/ 199293 w 254363"/>
              <a:gd name="connsiteY4" fmla="*/ 555473 h 880912"/>
              <a:gd name="connsiteX5" fmla="*/ 24033 w 254363"/>
              <a:gd name="connsiteY5" fmla="*/ 220193 h 880912"/>
              <a:gd name="connsiteX6" fmla="*/ 145953 w 254363"/>
              <a:gd name="connsiteY6" fmla="*/ 250673 h 880912"/>
              <a:gd name="connsiteX7" fmla="*/ 130713 w 254363"/>
              <a:gd name="connsiteY7" fmla="*/ 204953 h 880912"/>
              <a:gd name="connsiteX8" fmla="*/ 1173 w 254363"/>
              <a:gd name="connsiteY8" fmla="*/ 6833 h 88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363" h="880912">
                <a:moveTo>
                  <a:pt x="1173" y="6833"/>
                </a:moveTo>
                <a:cubicBezTo>
                  <a:pt x="-7717" y="-16027"/>
                  <a:pt x="35463" y="22073"/>
                  <a:pt x="77373" y="67793"/>
                </a:cubicBezTo>
                <a:cubicBezTo>
                  <a:pt x="119283" y="113513"/>
                  <a:pt x="237393" y="146533"/>
                  <a:pt x="252633" y="281153"/>
                </a:cubicBezTo>
                <a:cubicBezTo>
                  <a:pt x="267873" y="415773"/>
                  <a:pt x="177703" y="829793"/>
                  <a:pt x="168813" y="875513"/>
                </a:cubicBezTo>
                <a:cubicBezTo>
                  <a:pt x="159923" y="921233"/>
                  <a:pt x="223423" y="664693"/>
                  <a:pt x="199293" y="555473"/>
                </a:cubicBezTo>
                <a:cubicBezTo>
                  <a:pt x="175163" y="446253"/>
                  <a:pt x="32923" y="270993"/>
                  <a:pt x="24033" y="220193"/>
                </a:cubicBezTo>
                <a:cubicBezTo>
                  <a:pt x="15143" y="169393"/>
                  <a:pt x="128173" y="253213"/>
                  <a:pt x="145953" y="250673"/>
                </a:cubicBezTo>
                <a:cubicBezTo>
                  <a:pt x="163733" y="248133"/>
                  <a:pt x="151033" y="243053"/>
                  <a:pt x="130713" y="204953"/>
                </a:cubicBezTo>
                <a:cubicBezTo>
                  <a:pt x="110393" y="166853"/>
                  <a:pt x="10063" y="29693"/>
                  <a:pt x="1173" y="68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1" name="フリーフォーム 570">
            <a:extLst>
              <a:ext uri="{FF2B5EF4-FFF2-40B4-BE49-F238E27FC236}">
                <a16:creationId xmlns:a16="http://schemas.microsoft.com/office/drawing/2014/main" id="{870A31F6-AB1F-88CA-4943-3D0999DD60BB}"/>
              </a:ext>
            </a:extLst>
          </p:cNvPr>
          <p:cNvSpPr/>
          <p:nvPr/>
        </p:nvSpPr>
        <p:spPr>
          <a:xfrm>
            <a:off x="4046168" y="8167117"/>
            <a:ext cx="636822" cy="1771896"/>
          </a:xfrm>
          <a:custGeom>
            <a:avLst/>
            <a:gdLst>
              <a:gd name="connsiteX0" fmla="*/ 274372 w 636822"/>
              <a:gd name="connsiteY0" fmla="*/ 70103 h 1771896"/>
              <a:gd name="connsiteX1" fmla="*/ 632512 w 636822"/>
              <a:gd name="connsiteY1" fmla="*/ 1738883 h 1771896"/>
              <a:gd name="connsiteX2" fmla="*/ 442012 w 636822"/>
              <a:gd name="connsiteY2" fmla="*/ 1121663 h 1771896"/>
              <a:gd name="connsiteX3" fmla="*/ 52 w 636822"/>
              <a:gd name="connsiteY3" fmla="*/ 397763 h 1771896"/>
              <a:gd name="connsiteX4" fmla="*/ 411532 w 636822"/>
              <a:gd name="connsiteY4" fmla="*/ 771143 h 1771896"/>
              <a:gd name="connsiteX5" fmla="*/ 312472 w 636822"/>
              <a:gd name="connsiteY5" fmla="*/ 359663 h 1771896"/>
              <a:gd name="connsiteX6" fmla="*/ 274372 w 636822"/>
              <a:gd name="connsiteY6" fmla="*/ 70103 h 1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822" h="1771896">
                <a:moveTo>
                  <a:pt x="274372" y="70103"/>
                </a:moveTo>
                <a:cubicBezTo>
                  <a:pt x="327712" y="299973"/>
                  <a:pt x="604572" y="1563623"/>
                  <a:pt x="632512" y="1738883"/>
                </a:cubicBezTo>
                <a:cubicBezTo>
                  <a:pt x="660452" y="1914143"/>
                  <a:pt x="547422" y="1345183"/>
                  <a:pt x="442012" y="1121663"/>
                </a:cubicBezTo>
                <a:cubicBezTo>
                  <a:pt x="336602" y="898143"/>
                  <a:pt x="5132" y="456183"/>
                  <a:pt x="52" y="397763"/>
                </a:cubicBezTo>
                <a:cubicBezTo>
                  <a:pt x="-5028" y="339343"/>
                  <a:pt x="359462" y="777493"/>
                  <a:pt x="411532" y="771143"/>
                </a:cubicBezTo>
                <a:cubicBezTo>
                  <a:pt x="463602" y="764793"/>
                  <a:pt x="336602" y="480313"/>
                  <a:pt x="312472" y="359663"/>
                </a:cubicBezTo>
                <a:cubicBezTo>
                  <a:pt x="288342" y="239013"/>
                  <a:pt x="221032" y="-159767"/>
                  <a:pt x="274372" y="701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2" name="フリーフォーム 571">
            <a:extLst>
              <a:ext uri="{FF2B5EF4-FFF2-40B4-BE49-F238E27FC236}">
                <a16:creationId xmlns:a16="http://schemas.microsoft.com/office/drawing/2014/main" id="{468D27E7-2529-0824-2FE6-B6A24EEE8AD0}"/>
              </a:ext>
            </a:extLst>
          </p:cNvPr>
          <p:cNvSpPr/>
          <p:nvPr/>
        </p:nvSpPr>
        <p:spPr>
          <a:xfrm>
            <a:off x="1929890" y="6749634"/>
            <a:ext cx="1510999" cy="1479966"/>
          </a:xfrm>
          <a:custGeom>
            <a:avLst/>
            <a:gdLst>
              <a:gd name="connsiteX0" fmla="*/ 5590 w 1510999"/>
              <a:gd name="connsiteY0" fmla="*/ 1686 h 1479966"/>
              <a:gd name="connsiteX1" fmla="*/ 325630 w 1510999"/>
              <a:gd name="connsiteY1" fmla="*/ 230286 h 1479966"/>
              <a:gd name="connsiteX2" fmla="*/ 272290 w 1510999"/>
              <a:gd name="connsiteY2" fmla="*/ 352206 h 1479966"/>
              <a:gd name="connsiteX3" fmla="*/ 638050 w 1510999"/>
              <a:gd name="connsiteY3" fmla="*/ 237906 h 1479966"/>
              <a:gd name="connsiteX4" fmla="*/ 554230 w 1510999"/>
              <a:gd name="connsiteY4" fmla="*/ 436026 h 1479966"/>
              <a:gd name="connsiteX5" fmla="*/ 820930 w 1510999"/>
              <a:gd name="connsiteY5" fmla="*/ 748446 h 1479966"/>
              <a:gd name="connsiteX6" fmla="*/ 577090 w 1510999"/>
              <a:gd name="connsiteY6" fmla="*/ 603666 h 1479966"/>
              <a:gd name="connsiteX7" fmla="*/ 1102870 w 1510999"/>
              <a:gd name="connsiteY7" fmla="*/ 1053246 h 1479966"/>
              <a:gd name="connsiteX8" fmla="*/ 1506730 w 1510999"/>
              <a:gd name="connsiteY8" fmla="*/ 1479966 h 1479966"/>
              <a:gd name="connsiteX9" fmla="*/ 1262890 w 1510999"/>
              <a:gd name="connsiteY9" fmla="*/ 1053246 h 1479966"/>
              <a:gd name="connsiteX10" fmla="*/ 485650 w 1510999"/>
              <a:gd name="connsiteY10" fmla="*/ 62646 h 1479966"/>
              <a:gd name="connsiteX11" fmla="*/ 638050 w 1510999"/>
              <a:gd name="connsiteY11" fmla="*/ 359826 h 1479966"/>
              <a:gd name="connsiteX12" fmla="*/ 5590 w 1510999"/>
              <a:gd name="connsiteY12" fmla="*/ 1686 h 147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10999" h="1479966">
                <a:moveTo>
                  <a:pt x="5590" y="1686"/>
                </a:moveTo>
                <a:cubicBezTo>
                  <a:pt x="-46480" y="-19904"/>
                  <a:pt x="281180" y="171866"/>
                  <a:pt x="325630" y="230286"/>
                </a:cubicBezTo>
                <a:cubicBezTo>
                  <a:pt x="370080" y="288706"/>
                  <a:pt x="220220" y="350936"/>
                  <a:pt x="272290" y="352206"/>
                </a:cubicBezTo>
                <a:cubicBezTo>
                  <a:pt x="324360" y="353476"/>
                  <a:pt x="591060" y="223936"/>
                  <a:pt x="638050" y="237906"/>
                </a:cubicBezTo>
                <a:cubicBezTo>
                  <a:pt x="685040" y="251876"/>
                  <a:pt x="523750" y="350936"/>
                  <a:pt x="554230" y="436026"/>
                </a:cubicBezTo>
                <a:cubicBezTo>
                  <a:pt x="584710" y="521116"/>
                  <a:pt x="817120" y="720506"/>
                  <a:pt x="820930" y="748446"/>
                </a:cubicBezTo>
                <a:cubicBezTo>
                  <a:pt x="824740" y="776386"/>
                  <a:pt x="530100" y="552866"/>
                  <a:pt x="577090" y="603666"/>
                </a:cubicBezTo>
                <a:cubicBezTo>
                  <a:pt x="624080" y="654466"/>
                  <a:pt x="947930" y="907196"/>
                  <a:pt x="1102870" y="1053246"/>
                </a:cubicBezTo>
                <a:cubicBezTo>
                  <a:pt x="1257810" y="1199296"/>
                  <a:pt x="1480060" y="1479966"/>
                  <a:pt x="1506730" y="1479966"/>
                </a:cubicBezTo>
                <a:cubicBezTo>
                  <a:pt x="1533400" y="1479966"/>
                  <a:pt x="1433070" y="1289466"/>
                  <a:pt x="1262890" y="1053246"/>
                </a:cubicBezTo>
                <a:cubicBezTo>
                  <a:pt x="1092710" y="817026"/>
                  <a:pt x="589790" y="178216"/>
                  <a:pt x="485650" y="62646"/>
                </a:cubicBezTo>
                <a:cubicBezTo>
                  <a:pt x="381510" y="-52924"/>
                  <a:pt x="720600" y="373796"/>
                  <a:pt x="638050" y="359826"/>
                </a:cubicBezTo>
                <a:cubicBezTo>
                  <a:pt x="555500" y="345856"/>
                  <a:pt x="57660" y="23276"/>
                  <a:pt x="5590" y="16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フリーフォーム 572">
            <a:extLst>
              <a:ext uri="{FF2B5EF4-FFF2-40B4-BE49-F238E27FC236}">
                <a16:creationId xmlns:a16="http://schemas.microsoft.com/office/drawing/2014/main" id="{D1ED9949-55F1-F4C2-E5CE-A947A7A8071D}"/>
              </a:ext>
            </a:extLst>
          </p:cNvPr>
          <p:cNvSpPr/>
          <p:nvPr/>
        </p:nvSpPr>
        <p:spPr>
          <a:xfrm>
            <a:off x="3960983" y="8057474"/>
            <a:ext cx="668011" cy="889111"/>
          </a:xfrm>
          <a:custGeom>
            <a:avLst/>
            <a:gdLst>
              <a:gd name="connsiteX0" fmla="*/ 16657 w 668011"/>
              <a:gd name="connsiteY0" fmla="*/ 34966 h 889111"/>
              <a:gd name="connsiteX1" fmla="*/ 108097 w 668011"/>
              <a:gd name="connsiteY1" fmla="*/ 95926 h 889111"/>
              <a:gd name="connsiteX2" fmla="*/ 656737 w 668011"/>
              <a:gd name="connsiteY2" fmla="*/ 659806 h 889111"/>
              <a:gd name="connsiteX3" fmla="*/ 481477 w 668011"/>
              <a:gd name="connsiteY3" fmla="*/ 629326 h 889111"/>
              <a:gd name="connsiteX4" fmla="*/ 519577 w 668011"/>
              <a:gd name="connsiteY4" fmla="*/ 888406 h 889111"/>
              <a:gd name="connsiteX5" fmla="*/ 351937 w 668011"/>
              <a:gd name="connsiteY5" fmla="*/ 537886 h 889111"/>
              <a:gd name="connsiteX6" fmla="*/ 108097 w 668011"/>
              <a:gd name="connsiteY6" fmla="*/ 339766 h 889111"/>
              <a:gd name="connsiteX7" fmla="*/ 329077 w 668011"/>
              <a:gd name="connsiteY7" fmla="*/ 461686 h 889111"/>
              <a:gd name="connsiteX8" fmla="*/ 16657 w 668011"/>
              <a:gd name="connsiteY8" fmla="*/ 34966 h 8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8011" h="889111">
                <a:moveTo>
                  <a:pt x="16657" y="34966"/>
                </a:moveTo>
                <a:cubicBezTo>
                  <a:pt x="-20173" y="-25994"/>
                  <a:pt x="1417" y="-8214"/>
                  <a:pt x="108097" y="95926"/>
                </a:cubicBezTo>
                <a:cubicBezTo>
                  <a:pt x="214777" y="200066"/>
                  <a:pt x="594507" y="570906"/>
                  <a:pt x="656737" y="659806"/>
                </a:cubicBezTo>
                <a:cubicBezTo>
                  <a:pt x="718967" y="748706"/>
                  <a:pt x="504337" y="591226"/>
                  <a:pt x="481477" y="629326"/>
                </a:cubicBezTo>
                <a:cubicBezTo>
                  <a:pt x="458617" y="667426"/>
                  <a:pt x="541167" y="903646"/>
                  <a:pt x="519577" y="888406"/>
                </a:cubicBezTo>
                <a:cubicBezTo>
                  <a:pt x="497987" y="873166"/>
                  <a:pt x="420517" y="629326"/>
                  <a:pt x="351937" y="537886"/>
                </a:cubicBezTo>
                <a:cubicBezTo>
                  <a:pt x="283357" y="446446"/>
                  <a:pt x="111907" y="352466"/>
                  <a:pt x="108097" y="339766"/>
                </a:cubicBezTo>
                <a:cubicBezTo>
                  <a:pt x="104287" y="327066"/>
                  <a:pt x="341777" y="513756"/>
                  <a:pt x="329077" y="461686"/>
                </a:cubicBezTo>
                <a:cubicBezTo>
                  <a:pt x="316377" y="409616"/>
                  <a:pt x="53487" y="95926"/>
                  <a:pt x="16657" y="349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4" name="フリーフォーム 573">
            <a:extLst>
              <a:ext uri="{FF2B5EF4-FFF2-40B4-BE49-F238E27FC236}">
                <a16:creationId xmlns:a16="http://schemas.microsoft.com/office/drawing/2014/main" id="{356F2B96-D282-1757-FE3B-8A756B0D83AF}"/>
              </a:ext>
            </a:extLst>
          </p:cNvPr>
          <p:cNvSpPr/>
          <p:nvPr/>
        </p:nvSpPr>
        <p:spPr>
          <a:xfrm>
            <a:off x="5640409" y="8128135"/>
            <a:ext cx="600886" cy="221502"/>
          </a:xfrm>
          <a:custGeom>
            <a:avLst/>
            <a:gdLst>
              <a:gd name="connsiteX0" fmla="*/ 3009 w 600886"/>
              <a:gd name="connsiteY0" fmla="*/ 216920 h 221502"/>
              <a:gd name="connsiteX1" fmla="*/ 464827 w 600886"/>
              <a:gd name="connsiteY1" fmla="*/ 4483 h 221502"/>
              <a:gd name="connsiteX2" fmla="*/ 427882 w 600886"/>
              <a:gd name="connsiteY2" fmla="*/ 69138 h 221502"/>
              <a:gd name="connsiteX3" fmla="*/ 598755 w 600886"/>
              <a:gd name="connsiteY3" fmla="*/ 32192 h 221502"/>
              <a:gd name="connsiteX4" fmla="*/ 289336 w 600886"/>
              <a:gd name="connsiteY4" fmla="*/ 161501 h 221502"/>
              <a:gd name="connsiteX5" fmla="*/ 224682 w 600886"/>
              <a:gd name="connsiteY5" fmla="*/ 170738 h 221502"/>
              <a:gd name="connsiteX6" fmla="*/ 261627 w 600886"/>
              <a:gd name="connsiteY6" fmla="*/ 152265 h 221502"/>
              <a:gd name="connsiteX7" fmla="*/ 3009 w 600886"/>
              <a:gd name="connsiteY7" fmla="*/ 216920 h 2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886" h="221502">
                <a:moveTo>
                  <a:pt x="3009" y="216920"/>
                </a:moveTo>
                <a:cubicBezTo>
                  <a:pt x="36876" y="192290"/>
                  <a:pt x="394015" y="29113"/>
                  <a:pt x="464827" y="4483"/>
                </a:cubicBezTo>
                <a:cubicBezTo>
                  <a:pt x="535639" y="-20147"/>
                  <a:pt x="405561" y="64520"/>
                  <a:pt x="427882" y="69138"/>
                </a:cubicBezTo>
                <a:cubicBezTo>
                  <a:pt x="450203" y="73756"/>
                  <a:pt x="621846" y="16798"/>
                  <a:pt x="598755" y="32192"/>
                </a:cubicBezTo>
                <a:cubicBezTo>
                  <a:pt x="575664" y="47586"/>
                  <a:pt x="351682" y="138410"/>
                  <a:pt x="289336" y="161501"/>
                </a:cubicBezTo>
                <a:cubicBezTo>
                  <a:pt x="226991" y="184592"/>
                  <a:pt x="229300" y="172277"/>
                  <a:pt x="224682" y="170738"/>
                </a:cubicBezTo>
                <a:cubicBezTo>
                  <a:pt x="220064" y="169199"/>
                  <a:pt x="291645" y="145338"/>
                  <a:pt x="261627" y="152265"/>
                </a:cubicBezTo>
                <a:cubicBezTo>
                  <a:pt x="231609" y="159192"/>
                  <a:pt x="-30858" y="241550"/>
                  <a:pt x="3009" y="2169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5" name="フリーフォーム 574">
            <a:extLst>
              <a:ext uri="{FF2B5EF4-FFF2-40B4-BE49-F238E27FC236}">
                <a16:creationId xmlns:a16="http://schemas.microsoft.com/office/drawing/2014/main" id="{A8D462B2-B09E-3B01-A91A-7516F8A467B7}"/>
              </a:ext>
            </a:extLst>
          </p:cNvPr>
          <p:cNvSpPr/>
          <p:nvPr/>
        </p:nvSpPr>
        <p:spPr>
          <a:xfrm>
            <a:off x="2535578" y="2363945"/>
            <a:ext cx="93439" cy="1500525"/>
          </a:xfrm>
          <a:custGeom>
            <a:avLst/>
            <a:gdLst>
              <a:gd name="connsiteX0" fmla="*/ 55222 w 93439"/>
              <a:gd name="connsiteY0" fmla="*/ 17305 h 1500525"/>
              <a:gd name="connsiteX1" fmla="*/ 52047 w 93439"/>
              <a:gd name="connsiteY1" fmla="*/ 1185705 h 1500525"/>
              <a:gd name="connsiteX2" fmla="*/ 42522 w 93439"/>
              <a:gd name="connsiteY2" fmla="*/ 995205 h 1500525"/>
              <a:gd name="connsiteX3" fmla="*/ 93322 w 93439"/>
              <a:gd name="connsiteY3" fmla="*/ 1500030 h 1500525"/>
              <a:gd name="connsiteX4" fmla="*/ 55222 w 93439"/>
              <a:gd name="connsiteY4" fmla="*/ 1074580 h 1500525"/>
              <a:gd name="connsiteX5" fmla="*/ 13947 w 93439"/>
              <a:gd name="connsiteY5" fmla="*/ 395130 h 1500525"/>
              <a:gd name="connsiteX6" fmla="*/ 20297 w 93439"/>
              <a:gd name="connsiteY6" fmla="*/ 709455 h 1500525"/>
              <a:gd name="connsiteX7" fmla="*/ 4422 w 93439"/>
              <a:gd name="connsiteY7" fmla="*/ 245905 h 1500525"/>
              <a:gd name="connsiteX8" fmla="*/ 4422 w 93439"/>
              <a:gd name="connsiteY8" fmla="*/ 471330 h 1500525"/>
              <a:gd name="connsiteX9" fmla="*/ 55222 w 93439"/>
              <a:gd name="connsiteY9" fmla="*/ 17305 h 15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9" h="1500525">
                <a:moveTo>
                  <a:pt x="55222" y="17305"/>
                </a:moveTo>
                <a:cubicBezTo>
                  <a:pt x="63159" y="136367"/>
                  <a:pt x="54164" y="1022722"/>
                  <a:pt x="52047" y="1185705"/>
                </a:cubicBezTo>
                <a:cubicBezTo>
                  <a:pt x="49930" y="1348688"/>
                  <a:pt x="35643" y="942818"/>
                  <a:pt x="42522" y="995205"/>
                </a:cubicBezTo>
                <a:cubicBezTo>
                  <a:pt x="49401" y="1047593"/>
                  <a:pt x="91205" y="1486801"/>
                  <a:pt x="93322" y="1500030"/>
                </a:cubicBezTo>
                <a:cubicBezTo>
                  <a:pt x="95439" y="1513259"/>
                  <a:pt x="68451" y="1258730"/>
                  <a:pt x="55222" y="1074580"/>
                </a:cubicBezTo>
                <a:cubicBezTo>
                  <a:pt x="41993" y="890430"/>
                  <a:pt x="19768" y="455984"/>
                  <a:pt x="13947" y="395130"/>
                </a:cubicBezTo>
                <a:cubicBezTo>
                  <a:pt x="8126" y="334276"/>
                  <a:pt x="21884" y="734326"/>
                  <a:pt x="20297" y="709455"/>
                </a:cubicBezTo>
                <a:cubicBezTo>
                  <a:pt x="18709" y="684584"/>
                  <a:pt x="7068" y="285592"/>
                  <a:pt x="4422" y="245905"/>
                </a:cubicBezTo>
                <a:cubicBezTo>
                  <a:pt x="1776" y="206218"/>
                  <a:pt x="-4045" y="511546"/>
                  <a:pt x="4422" y="471330"/>
                </a:cubicBezTo>
                <a:cubicBezTo>
                  <a:pt x="12889" y="431114"/>
                  <a:pt x="47285" y="-101757"/>
                  <a:pt x="55222" y="17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フリーフォーム 575">
            <a:extLst>
              <a:ext uri="{FF2B5EF4-FFF2-40B4-BE49-F238E27FC236}">
                <a16:creationId xmlns:a16="http://schemas.microsoft.com/office/drawing/2014/main" id="{1959B454-BAFC-FF5D-DE55-562C513C31D9}"/>
              </a:ext>
            </a:extLst>
          </p:cNvPr>
          <p:cNvSpPr/>
          <p:nvPr/>
        </p:nvSpPr>
        <p:spPr>
          <a:xfrm>
            <a:off x="2224612" y="1238646"/>
            <a:ext cx="967415" cy="1197262"/>
          </a:xfrm>
          <a:custGeom>
            <a:avLst/>
            <a:gdLst>
              <a:gd name="connsiteX0" fmla="*/ 959913 w 967415"/>
              <a:gd name="connsiteY0" fmla="*/ 15479 h 1197262"/>
              <a:gd name="connsiteX1" fmla="*/ 464613 w 967415"/>
              <a:gd name="connsiteY1" fmla="*/ 47229 h 1197262"/>
              <a:gd name="connsiteX2" fmla="*/ 563038 w 967415"/>
              <a:gd name="connsiteY2" fmla="*/ 50404 h 1197262"/>
              <a:gd name="connsiteX3" fmla="*/ 353488 w 967415"/>
              <a:gd name="connsiteY3" fmla="*/ 209154 h 1197262"/>
              <a:gd name="connsiteX4" fmla="*/ 420163 w 967415"/>
              <a:gd name="connsiteY4" fmla="*/ 152004 h 1197262"/>
              <a:gd name="connsiteX5" fmla="*/ 188388 w 967415"/>
              <a:gd name="connsiteY5" fmla="*/ 498079 h 1197262"/>
              <a:gd name="connsiteX6" fmla="*/ 7413 w 967415"/>
              <a:gd name="connsiteY6" fmla="*/ 1180704 h 1197262"/>
              <a:gd name="connsiteX7" fmla="*/ 55038 w 967415"/>
              <a:gd name="connsiteY7" fmla="*/ 920354 h 1197262"/>
              <a:gd name="connsiteX8" fmla="*/ 239188 w 967415"/>
              <a:gd name="connsiteY8" fmla="*/ 196454 h 1197262"/>
              <a:gd name="connsiteX9" fmla="*/ 388413 w 967415"/>
              <a:gd name="connsiteY9" fmla="*/ 161529 h 1197262"/>
              <a:gd name="connsiteX10" fmla="*/ 451913 w 967415"/>
              <a:gd name="connsiteY10" fmla="*/ 94854 h 1197262"/>
              <a:gd name="connsiteX11" fmla="*/ 648763 w 967415"/>
              <a:gd name="connsiteY11" fmla="*/ 21829 h 1197262"/>
              <a:gd name="connsiteX12" fmla="*/ 629713 w 967415"/>
              <a:gd name="connsiteY12" fmla="*/ 2779 h 1197262"/>
              <a:gd name="connsiteX13" fmla="*/ 921813 w 967415"/>
              <a:gd name="connsiteY13" fmla="*/ 72629 h 1197262"/>
              <a:gd name="connsiteX14" fmla="*/ 775763 w 967415"/>
              <a:gd name="connsiteY14" fmla="*/ 34529 h 1197262"/>
              <a:gd name="connsiteX15" fmla="*/ 959913 w 967415"/>
              <a:gd name="connsiteY15" fmla="*/ 15479 h 119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7415" h="1197262">
                <a:moveTo>
                  <a:pt x="959913" y="15479"/>
                </a:moveTo>
                <a:cubicBezTo>
                  <a:pt x="908055" y="17596"/>
                  <a:pt x="530759" y="41408"/>
                  <a:pt x="464613" y="47229"/>
                </a:cubicBezTo>
                <a:cubicBezTo>
                  <a:pt x="398467" y="53050"/>
                  <a:pt x="581559" y="23417"/>
                  <a:pt x="563038" y="50404"/>
                </a:cubicBezTo>
                <a:cubicBezTo>
                  <a:pt x="544517" y="77391"/>
                  <a:pt x="377300" y="192221"/>
                  <a:pt x="353488" y="209154"/>
                </a:cubicBezTo>
                <a:cubicBezTo>
                  <a:pt x="329675" y="226087"/>
                  <a:pt x="447680" y="103850"/>
                  <a:pt x="420163" y="152004"/>
                </a:cubicBezTo>
                <a:cubicBezTo>
                  <a:pt x="392646" y="200158"/>
                  <a:pt x="257180" y="326629"/>
                  <a:pt x="188388" y="498079"/>
                </a:cubicBezTo>
                <a:cubicBezTo>
                  <a:pt x="119596" y="669529"/>
                  <a:pt x="29638" y="1110325"/>
                  <a:pt x="7413" y="1180704"/>
                </a:cubicBezTo>
                <a:cubicBezTo>
                  <a:pt x="-14812" y="1251083"/>
                  <a:pt x="16409" y="1084396"/>
                  <a:pt x="55038" y="920354"/>
                </a:cubicBezTo>
                <a:cubicBezTo>
                  <a:pt x="93667" y="756312"/>
                  <a:pt x="183625" y="322925"/>
                  <a:pt x="239188" y="196454"/>
                </a:cubicBezTo>
                <a:cubicBezTo>
                  <a:pt x="294750" y="69983"/>
                  <a:pt x="352959" y="178462"/>
                  <a:pt x="388413" y="161529"/>
                </a:cubicBezTo>
                <a:cubicBezTo>
                  <a:pt x="423867" y="144596"/>
                  <a:pt x="408521" y="118137"/>
                  <a:pt x="451913" y="94854"/>
                </a:cubicBezTo>
                <a:cubicBezTo>
                  <a:pt x="495305" y="71571"/>
                  <a:pt x="619130" y="37175"/>
                  <a:pt x="648763" y="21829"/>
                </a:cubicBezTo>
                <a:cubicBezTo>
                  <a:pt x="678396" y="6483"/>
                  <a:pt x="584205" y="-5688"/>
                  <a:pt x="629713" y="2779"/>
                </a:cubicBezTo>
                <a:cubicBezTo>
                  <a:pt x="675221" y="11246"/>
                  <a:pt x="897471" y="67337"/>
                  <a:pt x="921813" y="72629"/>
                </a:cubicBezTo>
                <a:cubicBezTo>
                  <a:pt x="946155" y="77921"/>
                  <a:pt x="773646" y="43525"/>
                  <a:pt x="775763" y="34529"/>
                </a:cubicBezTo>
                <a:cubicBezTo>
                  <a:pt x="777880" y="25533"/>
                  <a:pt x="1011771" y="13362"/>
                  <a:pt x="959913" y="154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7" name="フリーフォーム 576">
            <a:extLst>
              <a:ext uri="{FF2B5EF4-FFF2-40B4-BE49-F238E27FC236}">
                <a16:creationId xmlns:a16="http://schemas.microsoft.com/office/drawing/2014/main" id="{B78C9C77-A309-C072-C0A7-28759F5E0F9E}"/>
              </a:ext>
            </a:extLst>
          </p:cNvPr>
          <p:cNvSpPr/>
          <p:nvPr/>
        </p:nvSpPr>
        <p:spPr>
          <a:xfrm>
            <a:off x="2430868" y="2145846"/>
            <a:ext cx="147397" cy="1345734"/>
          </a:xfrm>
          <a:custGeom>
            <a:avLst/>
            <a:gdLst>
              <a:gd name="connsiteX0" fmla="*/ 4357 w 147397"/>
              <a:gd name="connsiteY0" fmla="*/ 9979 h 1345734"/>
              <a:gd name="connsiteX1" fmla="*/ 125007 w 147397"/>
              <a:gd name="connsiteY1" fmla="*/ 933904 h 1345734"/>
              <a:gd name="connsiteX2" fmla="*/ 48807 w 147397"/>
              <a:gd name="connsiteY2" fmla="*/ 648154 h 1345734"/>
              <a:gd name="connsiteX3" fmla="*/ 147232 w 147397"/>
              <a:gd name="connsiteY3" fmla="*/ 1343479 h 1345734"/>
              <a:gd name="connsiteX4" fmla="*/ 20232 w 147397"/>
              <a:gd name="connsiteY4" fmla="*/ 371929 h 1345734"/>
              <a:gd name="connsiteX5" fmla="*/ 26582 w 147397"/>
              <a:gd name="connsiteY5" fmla="*/ 438604 h 1345734"/>
              <a:gd name="connsiteX6" fmla="*/ 4357 w 147397"/>
              <a:gd name="connsiteY6" fmla="*/ 9979 h 134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97" h="1345734">
                <a:moveTo>
                  <a:pt x="4357" y="9979"/>
                </a:moveTo>
                <a:cubicBezTo>
                  <a:pt x="20761" y="92529"/>
                  <a:pt x="117599" y="827541"/>
                  <a:pt x="125007" y="933904"/>
                </a:cubicBezTo>
                <a:cubicBezTo>
                  <a:pt x="132415" y="1040267"/>
                  <a:pt x="45103" y="579892"/>
                  <a:pt x="48807" y="648154"/>
                </a:cubicBezTo>
                <a:cubicBezTo>
                  <a:pt x="52511" y="716416"/>
                  <a:pt x="151995" y="1389517"/>
                  <a:pt x="147232" y="1343479"/>
                </a:cubicBezTo>
                <a:cubicBezTo>
                  <a:pt x="142470" y="1297442"/>
                  <a:pt x="40340" y="522741"/>
                  <a:pt x="20232" y="371929"/>
                </a:cubicBezTo>
                <a:cubicBezTo>
                  <a:pt x="124" y="221117"/>
                  <a:pt x="30286" y="494696"/>
                  <a:pt x="26582" y="438604"/>
                </a:cubicBezTo>
                <a:cubicBezTo>
                  <a:pt x="22878" y="382512"/>
                  <a:pt x="-12047" y="-72571"/>
                  <a:pt x="4357" y="99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8" name="フリーフォーム 577">
            <a:extLst>
              <a:ext uri="{FF2B5EF4-FFF2-40B4-BE49-F238E27FC236}">
                <a16:creationId xmlns:a16="http://schemas.microsoft.com/office/drawing/2014/main" id="{EB57E270-5663-A308-8BAA-9D48ACFE2D1D}"/>
              </a:ext>
            </a:extLst>
          </p:cNvPr>
          <p:cNvSpPr/>
          <p:nvPr/>
        </p:nvSpPr>
        <p:spPr>
          <a:xfrm>
            <a:off x="2231751" y="2124272"/>
            <a:ext cx="197630" cy="1472915"/>
          </a:xfrm>
          <a:custGeom>
            <a:avLst/>
            <a:gdLst>
              <a:gd name="connsiteX0" fmla="*/ 92349 w 197630"/>
              <a:gd name="connsiteY0" fmla="*/ 6153 h 1472915"/>
              <a:gd name="connsiteX1" fmla="*/ 9799 w 197630"/>
              <a:gd name="connsiteY1" fmla="*/ 796728 h 1472915"/>
              <a:gd name="connsiteX2" fmla="*/ 22499 w 197630"/>
              <a:gd name="connsiteY2" fmla="*/ 720528 h 1472915"/>
              <a:gd name="connsiteX3" fmla="*/ 197124 w 197630"/>
              <a:gd name="connsiteY3" fmla="*/ 1466653 h 1472915"/>
              <a:gd name="connsiteX4" fmla="*/ 73299 w 197630"/>
              <a:gd name="connsiteY4" fmla="*/ 1044378 h 1472915"/>
              <a:gd name="connsiteX5" fmla="*/ 3449 w 197630"/>
              <a:gd name="connsiteY5" fmla="*/ 457003 h 1472915"/>
              <a:gd name="connsiteX6" fmla="*/ 19324 w 197630"/>
              <a:gd name="connsiteY6" fmla="*/ 584003 h 1472915"/>
              <a:gd name="connsiteX7" fmla="*/ 25674 w 197630"/>
              <a:gd name="connsiteY7" fmla="*/ 253803 h 1472915"/>
              <a:gd name="connsiteX8" fmla="*/ 22499 w 197630"/>
              <a:gd name="connsiteY8" fmla="*/ 418903 h 1472915"/>
              <a:gd name="connsiteX9" fmla="*/ 92349 w 197630"/>
              <a:gd name="connsiteY9" fmla="*/ 6153 h 147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630" h="1472915">
                <a:moveTo>
                  <a:pt x="92349" y="6153"/>
                </a:moveTo>
                <a:cubicBezTo>
                  <a:pt x="90232" y="69124"/>
                  <a:pt x="21441" y="677666"/>
                  <a:pt x="9799" y="796728"/>
                </a:cubicBezTo>
                <a:cubicBezTo>
                  <a:pt x="-1843" y="915790"/>
                  <a:pt x="-8722" y="608874"/>
                  <a:pt x="22499" y="720528"/>
                </a:cubicBezTo>
                <a:cubicBezTo>
                  <a:pt x="53720" y="832182"/>
                  <a:pt x="188657" y="1412678"/>
                  <a:pt x="197124" y="1466653"/>
                </a:cubicBezTo>
                <a:cubicBezTo>
                  <a:pt x="205591" y="1520628"/>
                  <a:pt x="105578" y="1212653"/>
                  <a:pt x="73299" y="1044378"/>
                </a:cubicBezTo>
                <a:cubicBezTo>
                  <a:pt x="41020" y="876103"/>
                  <a:pt x="12445" y="533732"/>
                  <a:pt x="3449" y="457003"/>
                </a:cubicBezTo>
                <a:cubicBezTo>
                  <a:pt x="-5547" y="380274"/>
                  <a:pt x="15620" y="617870"/>
                  <a:pt x="19324" y="584003"/>
                </a:cubicBezTo>
                <a:cubicBezTo>
                  <a:pt x="23028" y="550136"/>
                  <a:pt x="25145" y="281320"/>
                  <a:pt x="25674" y="253803"/>
                </a:cubicBezTo>
                <a:cubicBezTo>
                  <a:pt x="26203" y="226286"/>
                  <a:pt x="11386" y="454357"/>
                  <a:pt x="22499" y="418903"/>
                </a:cubicBezTo>
                <a:cubicBezTo>
                  <a:pt x="33611" y="383449"/>
                  <a:pt x="94466" y="-56818"/>
                  <a:pt x="92349" y="61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9" name="フリーフォーム 578">
            <a:extLst>
              <a:ext uri="{FF2B5EF4-FFF2-40B4-BE49-F238E27FC236}">
                <a16:creationId xmlns:a16="http://schemas.microsoft.com/office/drawing/2014/main" id="{3A9B8C17-8E68-BA84-220D-467703924A8C}"/>
              </a:ext>
            </a:extLst>
          </p:cNvPr>
          <p:cNvSpPr/>
          <p:nvPr/>
        </p:nvSpPr>
        <p:spPr>
          <a:xfrm>
            <a:off x="2343959" y="2121166"/>
            <a:ext cx="180192" cy="1466296"/>
          </a:xfrm>
          <a:custGeom>
            <a:avLst/>
            <a:gdLst>
              <a:gd name="connsiteX0" fmla="*/ 180166 w 180192"/>
              <a:gd name="connsiteY0" fmla="*/ 2909 h 1466296"/>
              <a:gd name="connsiteX1" fmla="*/ 27766 w 180192"/>
              <a:gd name="connsiteY1" fmla="*/ 523609 h 1466296"/>
              <a:gd name="connsiteX2" fmla="*/ 88091 w 180192"/>
              <a:gd name="connsiteY2" fmla="*/ 799834 h 1466296"/>
              <a:gd name="connsiteX3" fmla="*/ 49991 w 180192"/>
              <a:gd name="connsiteY3" fmla="*/ 701409 h 1466296"/>
              <a:gd name="connsiteX4" fmla="*/ 129366 w 180192"/>
              <a:gd name="connsiteY4" fmla="*/ 1463409 h 1466296"/>
              <a:gd name="connsiteX5" fmla="*/ 11891 w 180192"/>
              <a:gd name="connsiteY5" fmla="*/ 380734 h 1466296"/>
              <a:gd name="connsiteX6" fmla="*/ 11891 w 180192"/>
              <a:gd name="connsiteY6" fmla="*/ 498209 h 1466296"/>
              <a:gd name="connsiteX7" fmla="*/ 81741 w 180192"/>
              <a:gd name="connsiteY7" fmla="*/ 196584 h 1466296"/>
              <a:gd name="connsiteX8" fmla="*/ 40466 w 180192"/>
              <a:gd name="connsiteY8" fmla="*/ 307709 h 1466296"/>
              <a:gd name="connsiteX9" fmla="*/ 180166 w 180192"/>
              <a:gd name="connsiteY9" fmla="*/ 2909 h 146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0192" h="1466296">
                <a:moveTo>
                  <a:pt x="180166" y="2909"/>
                </a:moveTo>
                <a:cubicBezTo>
                  <a:pt x="178049" y="38892"/>
                  <a:pt x="43112" y="390788"/>
                  <a:pt x="27766" y="523609"/>
                </a:cubicBezTo>
                <a:cubicBezTo>
                  <a:pt x="12420" y="656430"/>
                  <a:pt x="84387" y="770201"/>
                  <a:pt x="88091" y="799834"/>
                </a:cubicBezTo>
                <a:cubicBezTo>
                  <a:pt x="91795" y="829467"/>
                  <a:pt x="43112" y="590813"/>
                  <a:pt x="49991" y="701409"/>
                </a:cubicBezTo>
                <a:cubicBezTo>
                  <a:pt x="56870" y="812005"/>
                  <a:pt x="135716" y="1516855"/>
                  <a:pt x="129366" y="1463409"/>
                </a:cubicBezTo>
                <a:cubicBezTo>
                  <a:pt x="123016" y="1409963"/>
                  <a:pt x="31470" y="541601"/>
                  <a:pt x="11891" y="380734"/>
                </a:cubicBezTo>
                <a:cubicBezTo>
                  <a:pt x="-7688" y="219867"/>
                  <a:pt x="249" y="528901"/>
                  <a:pt x="11891" y="498209"/>
                </a:cubicBezTo>
                <a:cubicBezTo>
                  <a:pt x="23533" y="467517"/>
                  <a:pt x="76979" y="228334"/>
                  <a:pt x="81741" y="196584"/>
                </a:cubicBezTo>
                <a:cubicBezTo>
                  <a:pt x="86503" y="164834"/>
                  <a:pt x="25120" y="339459"/>
                  <a:pt x="40466" y="307709"/>
                </a:cubicBezTo>
                <a:cubicBezTo>
                  <a:pt x="55812" y="275959"/>
                  <a:pt x="182283" y="-33074"/>
                  <a:pt x="180166" y="2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0" name="フリーフォーム 579">
            <a:extLst>
              <a:ext uri="{FF2B5EF4-FFF2-40B4-BE49-F238E27FC236}">
                <a16:creationId xmlns:a16="http://schemas.microsoft.com/office/drawing/2014/main" id="{CAA099B8-DF28-D7EA-B23C-D94D8F0CB6A2}"/>
              </a:ext>
            </a:extLst>
          </p:cNvPr>
          <p:cNvSpPr/>
          <p:nvPr/>
        </p:nvSpPr>
        <p:spPr>
          <a:xfrm>
            <a:off x="2333291" y="2747513"/>
            <a:ext cx="159245" cy="847498"/>
          </a:xfrm>
          <a:custGeom>
            <a:avLst/>
            <a:gdLst>
              <a:gd name="connsiteX0" fmla="*/ 334 w 159245"/>
              <a:gd name="connsiteY0" fmla="*/ 8387 h 847498"/>
              <a:gd name="connsiteX1" fmla="*/ 35259 w 159245"/>
              <a:gd name="connsiteY1" fmla="*/ 52837 h 847498"/>
              <a:gd name="connsiteX2" fmla="*/ 63834 w 159245"/>
              <a:gd name="connsiteY2" fmla="*/ 192537 h 847498"/>
              <a:gd name="connsiteX3" fmla="*/ 38434 w 159245"/>
              <a:gd name="connsiteY3" fmla="*/ 332237 h 847498"/>
              <a:gd name="connsiteX4" fmla="*/ 57484 w 159245"/>
              <a:gd name="connsiteY4" fmla="*/ 389387 h 847498"/>
              <a:gd name="connsiteX5" fmla="*/ 159084 w 159245"/>
              <a:gd name="connsiteY5" fmla="*/ 846587 h 847498"/>
              <a:gd name="connsiteX6" fmla="*/ 79709 w 159245"/>
              <a:gd name="connsiteY6" fmla="*/ 497337 h 847498"/>
              <a:gd name="connsiteX7" fmla="*/ 25734 w 159245"/>
              <a:gd name="connsiteY7" fmla="*/ 160787 h 847498"/>
              <a:gd name="connsiteX8" fmla="*/ 57484 w 159245"/>
              <a:gd name="connsiteY8" fmla="*/ 208412 h 847498"/>
              <a:gd name="connsiteX9" fmla="*/ 334 w 159245"/>
              <a:gd name="connsiteY9" fmla="*/ 8387 h 8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245" h="847498">
                <a:moveTo>
                  <a:pt x="334" y="8387"/>
                </a:moveTo>
                <a:cubicBezTo>
                  <a:pt x="-3370" y="-17542"/>
                  <a:pt x="24676" y="22145"/>
                  <a:pt x="35259" y="52837"/>
                </a:cubicBezTo>
                <a:cubicBezTo>
                  <a:pt x="45842" y="83529"/>
                  <a:pt x="63305" y="145970"/>
                  <a:pt x="63834" y="192537"/>
                </a:cubicBezTo>
                <a:cubicBezTo>
                  <a:pt x="64363" y="239104"/>
                  <a:pt x="39492" y="299429"/>
                  <a:pt x="38434" y="332237"/>
                </a:cubicBezTo>
                <a:cubicBezTo>
                  <a:pt x="37376" y="365045"/>
                  <a:pt x="37376" y="303662"/>
                  <a:pt x="57484" y="389387"/>
                </a:cubicBezTo>
                <a:cubicBezTo>
                  <a:pt x="77592" y="475112"/>
                  <a:pt x="155380" y="828595"/>
                  <a:pt x="159084" y="846587"/>
                </a:cubicBezTo>
                <a:cubicBezTo>
                  <a:pt x="162788" y="864579"/>
                  <a:pt x="101934" y="611637"/>
                  <a:pt x="79709" y="497337"/>
                </a:cubicBezTo>
                <a:cubicBezTo>
                  <a:pt x="57484" y="383037"/>
                  <a:pt x="29438" y="208941"/>
                  <a:pt x="25734" y="160787"/>
                </a:cubicBezTo>
                <a:cubicBezTo>
                  <a:pt x="22030" y="112633"/>
                  <a:pt x="59601" y="230108"/>
                  <a:pt x="57484" y="208412"/>
                </a:cubicBezTo>
                <a:cubicBezTo>
                  <a:pt x="55367" y="186716"/>
                  <a:pt x="4038" y="34316"/>
                  <a:pt x="334" y="8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1" name="フリーフォーム 580">
            <a:extLst>
              <a:ext uri="{FF2B5EF4-FFF2-40B4-BE49-F238E27FC236}">
                <a16:creationId xmlns:a16="http://schemas.microsoft.com/office/drawing/2014/main" id="{6B53F79A-7080-CA5E-97DF-7CAEEB565A67}"/>
              </a:ext>
            </a:extLst>
          </p:cNvPr>
          <p:cNvSpPr/>
          <p:nvPr/>
        </p:nvSpPr>
        <p:spPr>
          <a:xfrm>
            <a:off x="2456380" y="2904141"/>
            <a:ext cx="363094" cy="1328812"/>
          </a:xfrm>
          <a:custGeom>
            <a:avLst/>
            <a:gdLst>
              <a:gd name="connsiteX0" fmla="*/ 16945 w 363094"/>
              <a:gd name="connsiteY0" fmla="*/ 984 h 1328812"/>
              <a:gd name="connsiteX1" fmla="*/ 51870 w 363094"/>
              <a:gd name="connsiteY1" fmla="*/ 429609 h 1328812"/>
              <a:gd name="connsiteX2" fmla="*/ 159820 w 363094"/>
              <a:gd name="connsiteY2" fmla="*/ 645509 h 1328812"/>
              <a:gd name="connsiteX3" fmla="*/ 128070 w 363094"/>
              <a:gd name="connsiteY3" fmla="*/ 670909 h 1328812"/>
              <a:gd name="connsiteX4" fmla="*/ 258245 w 363094"/>
              <a:gd name="connsiteY4" fmla="*/ 1016984 h 1328812"/>
              <a:gd name="connsiteX5" fmla="*/ 188395 w 363094"/>
              <a:gd name="connsiteY5" fmla="*/ 858234 h 1328812"/>
              <a:gd name="connsiteX6" fmla="*/ 363020 w 363094"/>
              <a:gd name="connsiteY6" fmla="*/ 1328134 h 1328812"/>
              <a:gd name="connsiteX7" fmla="*/ 207445 w 363094"/>
              <a:gd name="connsiteY7" fmla="*/ 950309 h 1328812"/>
              <a:gd name="connsiteX8" fmla="*/ 1070 w 363094"/>
              <a:gd name="connsiteY8" fmla="*/ 461359 h 1328812"/>
              <a:gd name="connsiteX9" fmla="*/ 121720 w 363094"/>
              <a:gd name="connsiteY9" fmla="*/ 689959 h 1328812"/>
              <a:gd name="connsiteX10" fmla="*/ 10595 w 363094"/>
              <a:gd name="connsiteY10" fmla="*/ 467709 h 1328812"/>
              <a:gd name="connsiteX11" fmla="*/ 35995 w 363094"/>
              <a:gd name="connsiteY11" fmla="*/ 559784 h 1328812"/>
              <a:gd name="connsiteX12" fmla="*/ 16945 w 363094"/>
              <a:gd name="connsiteY12" fmla="*/ 984 h 13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3094" h="1328812">
                <a:moveTo>
                  <a:pt x="16945" y="984"/>
                </a:moveTo>
                <a:cubicBezTo>
                  <a:pt x="19591" y="-20712"/>
                  <a:pt x="28058" y="322188"/>
                  <a:pt x="51870" y="429609"/>
                </a:cubicBezTo>
                <a:cubicBezTo>
                  <a:pt x="75683" y="537030"/>
                  <a:pt x="147120" y="605292"/>
                  <a:pt x="159820" y="645509"/>
                </a:cubicBezTo>
                <a:cubicBezTo>
                  <a:pt x="172520" y="685726"/>
                  <a:pt x="111666" y="608997"/>
                  <a:pt x="128070" y="670909"/>
                </a:cubicBezTo>
                <a:cubicBezTo>
                  <a:pt x="144474" y="732821"/>
                  <a:pt x="248191" y="985763"/>
                  <a:pt x="258245" y="1016984"/>
                </a:cubicBezTo>
                <a:cubicBezTo>
                  <a:pt x="268299" y="1048205"/>
                  <a:pt x="170933" y="806376"/>
                  <a:pt x="188395" y="858234"/>
                </a:cubicBezTo>
                <a:cubicBezTo>
                  <a:pt x="205858" y="910092"/>
                  <a:pt x="359845" y="1312788"/>
                  <a:pt x="363020" y="1328134"/>
                </a:cubicBezTo>
                <a:cubicBezTo>
                  <a:pt x="366195" y="1343480"/>
                  <a:pt x="267770" y="1094771"/>
                  <a:pt x="207445" y="950309"/>
                </a:cubicBezTo>
                <a:cubicBezTo>
                  <a:pt x="147120" y="805847"/>
                  <a:pt x="15357" y="504751"/>
                  <a:pt x="1070" y="461359"/>
                </a:cubicBezTo>
                <a:cubicBezTo>
                  <a:pt x="-13217" y="417967"/>
                  <a:pt x="120132" y="688901"/>
                  <a:pt x="121720" y="689959"/>
                </a:cubicBezTo>
                <a:cubicBezTo>
                  <a:pt x="123308" y="691017"/>
                  <a:pt x="24883" y="489405"/>
                  <a:pt x="10595" y="467709"/>
                </a:cubicBezTo>
                <a:cubicBezTo>
                  <a:pt x="-3693" y="446013"/>
                  <a:pt x="32291" y="632809"/>
                  <a:pt x="35995" y="559784"/>
                </a:cubicBezTo>
                <a:cubicBezTo>
                  <a:pt x="39699" y="486759"/>
                  <a:pt x="14299" y="22680"/>
                  <a:pt x="16945" y="9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2" name="フリーフォーム 581">
            <a:extLst>
              <a:ext uri="{FF2B5EF4-FFF2-40B4-BE49-F238E27FC236}">
                <a16:creationId xmlns:a16="http://schemas.microsoft.com/office/drawing/2014/main" id="{5DD08204-CEAD-C8AD-AFF4-51B74CEF1368}"/>
              </a:ext>
            </a:extLst>
          </p:cNvPr>
          <p:cNvSpPr/>
          <p:nvPr/>
        </p:nvSpPr>
        <p:spPr>
          <a:xfrm>
            <a:off x="3235972" y="1133056"/>
            <a:ext cx="1133662" cy="512851"/>
          </a:xfrm>
          <a:custGeom>
            <a:avLst/>
            <a:gdLst>
              <a:gd name="connsiteX0" fmla="*/ 2528 w 1133662"/>
              <a:gd name="connsiteY0" fmla="*/ 197269 h 512851"/>
              <a:gd name="connsiteX1" fmla="*/ 523228 w 1133662"/>
              <a:gd name="connsiteY1" fmla="*/ 149644 h 512851"/>
              <a:gd name="connsiteX2" fmla="*/ 834378 w 1133662"/>
              <a:gd name="connsiteY2" fmla="*/ 263944 h 512851"/>
              <a:gd name="connsiteX3" fmla="*/ 713728 w 1133662"/>
              <a:gd name="connsiteY3" fmla="*/ 209969 h 512851"/>
              <a:gd name="connsiteX4" fmla="*/ 1132828 w 1133662"/>
              <a:gd name="connsiteY4" fmla="*/ 511594 h 512851"/>
              <a:gd name="connsiteX5" fmla="*/ 808978 w 1133662"/>
              <a:gd name="connsiteY5" fmla="*/ 305219 h 512851"/>
              <a:gd name="connsiteX6" fmla="*/ 380353 w 1133662"/>
              <a:gd name="connsiteY6" fmla="*/ 6769 h 512851"/>
              <a:gd name="connsiteX7" fmla="*/ 513703 w 1133662"/>
              <a:gd name="connsiteY7" fmla="*/ 98844 h 512851"/>
              <a:gd name="connsiteX8" fmla="*/ 224778 w 1133662"/>
              <a:gd name="connsiteY8" fmla="*/ 124244 h 512851"/>
              <a:gd name="connsiteX9" fmla="*/ 339078 w 1133662"/>
              <a:gd name="connsiteY9" fmla="*/ 32169 h 512851"/>
              <a:gd name="connsiteX10" fmla="*/ 205728 w 1133662"/>
              <a:gd name="connsiteY10" fmla="*/ 162344 h 512851"/>
              <a:gd name="connsiteX11" fmla="*/ 320028 w 1133662"/>
              <a:gd name="connsiteY11" fmla="*/ 121069 h 512851"/>
              <a:gd name="connsiteX12" fmla="*/ 2528 w 1133662"/>
              <a:gd name="connsiteY12" fmla="*/ 197269 h 51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3662" h="512851">
                <a:moveTo>
                  <a:pt x="2528" y="197269"/>
                </a:moveTo>
                <a:cubicBezTo>
                  <a:pt x="36395" y="202031"/>
                  <a:pt x="384586" y="138532"/>
                  <a:pt x="523228" y="149644"/>
                </a:cubicBezTo>
                <a:cubicBezTo>
                  <a:pt x="661870" y="160756"/>
                  <a:pt x="802628" y="253890"/>
                  <a:pt x="834378" y="263944"/>
                </a:cubicBezTo>
                <a:cubicBezTo>
                  <a:pt x="866128" y="273998"/>
                  <a:pt x="663986" y="168694"/>
                  <a:pt x="713728" y="209969"/>
                </a:cubicBezTo>
                <a:cubicBezTo>
                  <a:pt x="763470" y="251244"/>
                  <a:pt x="1116953" y="495719"/>
                  <a:pt x="1132828" y="511594"/>
                </a:cubicBezTo>
                <a:cubicBezTo>
                  <a:pt x="1148703" y="527469"/>
                  <a:pt x="934391" y="389357"/>
                  <a:pt x="808978" y="305219"/>
                </a:cubicBezTo>
                <a:cubicBezTo>
                  <a:pt x="683565" y="221081"/>
                  <a:pt x="380353" y="6769"/>
                  <a:pt x="380353" y="6769"/>
                </a:cubicBezTo>
                <a:cubicBezTo>
                  <a:pt x="331141" y="-27627"/>
                  <a:pt x="539632" y="79265"/>
                  <a:pt x="513703" y="98844"/>
                </a:cubicBezTo>
                <a:cubicBezTo>
                  <a:pt x="487774" y="118423"/>
                  <a:pt x="253882" y="135356"/>
                  <a:pt x="224778" y="124244"/>
                </a:cubicBezTo>
                <a:cubicBezTo>
                  <a:pt x="195674" y="113131"/>
                  <a:pt x="342253" y="25819"/>
                  <a:pt x="339078" y="32169"/>
                </a:cubicBezTo>
                <a:cubicBezTo>
                  <a:pt x="335903" y="38519"/>
                  <a:pt x="208903" y="147527"/>
                  <a:pt x="205728" y="162344"/>
                </a:cubicBezTo>
                <a:cubicBezTo>
                  <a:pt x="202553" y="177161"/>
                  <a:pt x="354424" y="114719"/>
                  <a:pt x="320028" y="121069"/>
                </a:cubicBezTo>
                <a:cubicBezTo>
                  <a:pt x="285632" y="127419"/>
                  <a:pt x="-31339" y="192507"/>
                  <a:pt x="2528" y="1972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" name="フリーフォーム 582">
            <a:extLst>
              <a:ext uri="{FF2B5EF4-FFF2-40B4-BE49-F238E27FC236}">
                <a16:creationId xmlns:a16="http://schemas.microsoft.com/office/drawing/2014/main" id="{5515CE43-FF13-5CC9-2135-CFF53643EEBA}"/>
              </a:ext>
            </a:extLst>
          </p:cNvPr>
          <p:cNvSpPr/>
          <p:nvPr/>
        </p:nvSpPr>
        <p:spPr>
          <a:xfrm>
            <a:off x="3151288" y="1296272"/>
            <a:ext cx="796412" cy="112096"/>
          </a:xfrm>
          <a:custGeom>
            <a:avLst/>
            <a:gdLst>
              <a:gd name="connsiteX0" fmla="*/ 20537 w 796412"/>
              <a:gd name="connsiteY0" fmla="*/ 110253 h 112096"/>
              <a:gd name="connsiteX1" fmla="*/ 785712 w 796412"/>
              <a:gd name="connsiteY1" fmla="*/ 2303 h 112096"/>
              <a:gd name="connsiteX2" fmla="*/ 452337 w 796412"/>
              <a:gd name="connsiteY2" fmla="*/ 34053 h 112096"/>
              <a:gd name="connsiteX3" fmla="*/ 220562 w 796412"/>
              <a:gd name="connsiteY3" fmla="*/ 5478 h 112096"/>
              <a:gd name="connsiteX4" fmla="*/ 414237 w 796412"/>
              <a:gd name="connsiteY4" fmla="*/ 21353 h 112096"/>
              <a:gd name="connsiteX5" fmla="*/ 236437 w 796412"/>
              <a:gd name="connsiteY5" fmla="*/ 68978 h 112096"/>
              <a:gd name="connsiteX6" fmla="*/ 20537 w 796412"/>
              <a:gd name="connsiteY6" fmla="*/ 110253 h 11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412" h="112096">
                <a:moveTo>
                  <a:pt x="20537" y="110253"/>
                </a:moveTo>
                <a:cubicBezTo>
                  <a:pt x="112083" y="99140"/>
                  <a:pt x="713745" y="15003"/>
                  <a:pt x="785712" y="2303"/>
                </a:cubicBezTo>
                <a:cubicBezTo>
                  <a:pt x="857679" y="-10397"/>
                  <a:pt x="546529" y="33524"/>
                  <a:pt x="452337" y="34053"/>
                </a:cubicBezTo>
                <a:cubicBezTo>
                  <a:pt x="358145" y="34582"/>
                  <a:pt x="226912" y="7595"/>
                  <a:pt x="220562" y="5478"/>
                </a:cubicBezTo>
                <a:cubicBezTo>
                  <a:pt x="214212" y="3361"/>
                  <a:pt x="411591" y="10770"/>
                  <a:pt x="414237" y="21353"/>
                </a:cubicBezTo>
                <a:cubicBezTo>
                  <a:pt x="416883" y="31936"/>
                  <a:pt x="303641" y="58924"/>
                  <a:pt x="236437" y="68978"/>
                </a:cubicBezTo>
                <a:cubicBezTo>
                  <a:pt x="169233" y="79032"/>
                  <a:pt x="-71009" y="121366"/>
                  <a:pt x="20537" y="1102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4" name="フリーフォーム 583">
            <a:extLst>
              <a:ext uri="{FF2B5EF4-FFF2-40B4-BE49-F238E27FC236}">
                <a16:creationId xmlns:a16="http://schemas.microsoft.com/office/drawing/2014/main" id="{89D45355-21A1-5FB2-1A0B-B88F7DDD0B36}"/>
              </a:ext>
            </a:extLst>
          </p:cNvPr>
          <p:cNvSpPr/>
          <p:nvPr/>
        </p:nvSpPr>
        <p:spPr>
          <a:xfrm>
            <a:off x="3709715" y="1314139"/>
            <a:ext cx="431143" cy="1122616"/>
          </a:xfrm>
          <a:custGeom>
            <a:avLst/>
            <a:gdLst>
              <a:gd name="connsiteX0" fmla="*/ 1860 w 431143"/>
              <a:gd name="connsiteY0" fmla="*/ 311 h 1122616"/>
              <a:gd name="connsiteX1" fmla="*/ 81235 w 431143"/>
              <a:gd name="connsiteY1" fmla="*/ 73336 h 1122616"/>
              <a:gd name="connsiteX2" fmla="*/ 278085 w 431143"/>
              <a:gd name="connsiteY2" fmla="*/ 282886 h 1122616"/>
              <a:gd name="connsiteX3" fmla="*/ 386035 w 431143"/>
              <a:gd name="connsiteY3" fmla="*/ 603561 h 1122616"/>
              <a:gd name="connsiteX4" fmla="*/ 366985 w 431143"/>
              <a:gd name="connsiteY4" fmla="*/ 457511 h 1122616"/>
              <a:gd name="connsiteX5" fmla="*/ 401910 w 431143"/>
              <a:gd name="connsiteY5" fmla="*/ 1121086 h 1122616"/>
              <a:gd name="connsiteX6" fmla="*/ 417785 w 431143"/>
              <a:gd name="connsiteY6" fmla="*/ 625786 h 1122616"/>
              <a:gd name="connsiteX7" fmla="*/ 386035 w 431143"/>
              <a:gd name="connsiteY7" fmla="*/ 168586 h 1122616"/>
              <a:gd name="connsiteX8" fmla="*/ 430485 w 431143"/>
              <a:gd name="connsiteY8" fmla="*/ 498786 h 1122616"/>
              <a:gd name="connsiteX9" fmla="*/ 344760 w 431143"/>
              <a:gd name="connsiteY9" fmla="*/ 314636 h 1122616"/>
              <a:gd name="connsiteX10" fmla="*/ 186010 w 431143"/>
              <a:gd name="connsiteY10" fmla="*/ 13011 h 1122616"/>
              <a:gd name="connsiteX11" fmla="*/ 376510 w 431143"/>
              <a:gd name="connsiteY11" fmla="*/ 343211 h 1122616"/>
              <a:gd name="connsiteX12" fmla="*/ 151085 w 431143"/>
              <a:gd name="connsiteY12" fmla="*/ 95561 h 1122616"/>
              <a:gd name="connsiteX13" fmla="*/ 1860 w 431143"/>
              <a:gd name="connsiteY13" fmla="*/ 311 h 112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1143" h="1122616">
                <a:moveTo>
                  <a:pt x="1860" y="311"/>
                </a:moveTo>
                <a:cubicBezTo>
                  <a:pt x="-9782" y="-3393"/>
                  <a:pt x="35198" y="26240"/>
                  <a:pt x="81235" y="73336"/>
                </a:cubicBezTo>
                <a:cubicBezTo>
                  <a:pt x="127272" y="120432"/>
                  <a:pt x="227285" y="194515"/>
                  <a:pt x="278085" y="282886"/>
                </a:cubicBezTo>
                <a:cubicBezTo>
                  <a:pt x="328885" y="371257"/>
                  <a:pt x="371218" y="574457"/>
                  <a:pt x="386035" y="603561"/>
                </a:cubicBezTo>
                <a:cubicBezTo>
                  <a:pt x="400852" y="632665"/>
                  <a:pt x="364339" y="371257"/>
                  <a:pt x="366985" y="457511"/>
                </a:cubicBezTo>
                <a:cubicBezTo>
                  <a:pt x="369631" y="543765"/>
                  <a:pt x="393443" y="1093040"/>
                  <a:pt x="401910" y="1121086"/>
                </a:cubicBezTo>
                <a:cubicBezTo>
                  <a:pt x="410377" y="1149132"/>
                  <a:pt x="420431" y="784536"/>
                  <a:pt x="417785" y="625786"/>
                </a:cubicBezTo>
                <a:cubicBezTo>
                  <a:pt x="415139" y="467036"/>
                  <a:pt x="383918" y="189753"/>
                  <a:pt x="386035" y="168586"/>
                </a:cubicBezTo>
                <a:cubicBezTo>
                  <a:pt x="388152" y="147419"/>
                  <a:pt x="437364" y="474444"/>
                  <a:pt x="430485" y="498786"/>
                </a:cubicBezTo>
                <a:cubicBezTo>
                  <a:pt x="423606" y="523128"/>
                  <a:pt x="385506" y="395598"/>
                  <a:pt x="344760" y="314636"/>
                </a:cubicBezTo>
                <a:cubicBezTo>
                  <a:pt x="304014" y="233674"/>
                  <a:pt x="180718" y="8249"/>
                  <a:pt x="186010" y="13011"/>
                </a:cubicBezTo>
                <a:cubicBezTo>
                  <a:pt x="191302" y="17774"/>
                  <a:pt x="382331" y="329453"/>
                  <a:pt x="376510" y="343211"/>
                </a:cubicBezTo>
                <a:cubicBezTo>
                  <a:pt x="370689" y="356969"/>
                  <a:pt x="208235" y="150594"/>
                  <a:pt x="151085" y="95561"/>
                </a:cubicBezTo>
                <a:cubicBezTo>
                  <a:pt x="93935" y="40528"/>
                  <a:pt x="13502" y="4015"/>
                  <a:pt x="1860" y="3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フリーフォーム 584">
            <a:extLst>
              <a:ext uri="{FF2B5EF4-FFF2-40B4-BE49-F238E27FC236}">
                <a16:creationId xmlns:a16="http://schemas.microsoft.com/office/drawing/2014/main" id="{4DB2DF0B-5664-3007-D65F-3F7990AB62FD}"/>
              </a:ext>
            </a:extLst>
          </p:cNvPr>
          <p:cNvSpPr/>
          <p:nvPr/>
        </p:nvSpPr>
        <p:spPr>
          <a:xfrm>
            <a:off x="3038103" y="1290645"/>
            <a:ext cx="1378802" cy="1265556"/>
          </a:xfrm>
          <a:custGeom>
            <a:avLst/>
            <a:gdLst>
              <a:gd name="connsiteX0" fmla="*/ 219447 w 1378802"/>
              <a:gd name="connsiteY0" fmla="*/ 246055 h 1265556"/>
              <a:gd name="connsiteX1" fmla="*/ 527422 w 1378802"/>
              <a:gd name="connsiteY1" fmla="*/ 39680 h 1265556"/>
              <a:gd name="connsiteX2" fmla="*/ 371847 w 1378802"/>
              <a:gd name="connsiteY2" fmla="*/ 169855 h 1265556"/>
              <a:gd name="connsiteX3" fmla="*/ 714747 w 1378802"/>
              <a:gd name="connsiteY3" fmla="*/ 188905 h 1265556"/>
              <a:gd name="connsiteX4" fmla="*/ 517897 w 1378802"/>
              <a:gd name="connsiteY4" fmla="*/ 188905 h 1265556"/>
              <a:gd name="connsiteX5" fmla="*/ 813172 w 1378802"/>
              <a:gd name="connsiteY5" fmla="*/ 458780 h 1265556"/>
              <a:gd name="connsiteX6" fmla="*/ 606797 w 1378802"/>
              <a:gd name="connsiteY6" fmla="*/ 315905 h 1265556"/>
              <a:gd name="connsiteX7" fmla="*/ 1365622 w 1378802"/>
              <a:gd name="connsiteY7" fmla="*/ 728655 h 1265556"/>
              <a:gd name="connsiteX8" fmla="*/ 1092572 w 1378802"/>
              <a:gd name="connsiteY8" fmla="*/ 627055 h 1265556"/>
              <a:gd name="connsiteX9" fmla="*/ 1143372 w 1378802"/>
              <a:gd name="connsiteY9" fmla="*/ 747705 h 1265556"/>
              <a:gd name="connsiteX10" fmla="*/ 1244972 w 1378802"/>
              <a:gd name="connsiteY10" fmla="*/ 1265230 h 1265556"/>
              <a:gd name="connsiteX11" fmla="*/ 1124322 w 1378802"/>
              <a:gd name="connsiteY11" fmla="*/ 665155 h 1265556"/>
              <a:gd name="connsiteX12" fmla="*/ 816347 w 1378802"/>
              <a:gd name="connsiteY12" fmla="*/ 128580 h 1265556"/>
              <a:gd name="connsiteX13" fmla="*/ 930647 w 1378802"/>
              <a:gd name="connsiteY13" fmla="*/ 477830 h 1265556"/>
              <a:gd name="connsiteX14" fmla="*/ 673472 w 1378802"/>
              <a:gd name="connsiteY14" fmla="*/ 287330 h 1265556"/>
              <a:gd name="connsiteX15" fmla="*/ 432172 w 1378802"/>
              <a:gd name="connsiteY15" fmla="*/ 344480 h 1265556"/>
              <a:gd name="connsiteX16" fmla="*/ 530597 w 1378802"/>
              <a:gd name="connsiteY16" fmla="*/ 319080 h 1265556"/>
              <a:gd name="connsiteX17" fmla="*/ 343272 w 1378802"/>
              <a:gd name="connsiteY17" fmla="*/ 592130 h 1265556"/>
              <a:gd name="connsiteX18" fmla="*/ 581397 w 1378802"/>
              <a:gd name="connsiteY18" fmla="*/ 401630 h 1265556"/>
              <a:gd name="connsiteX19" fmla="*/ 438522 w 1378802"/>
              <a:gd name="connsiteY19" fmla="*/ 579430 h 1265556"/>
              <a:gd name="connsiteX20" fmla="*/ 756022 w 1378802"/>
              <a:gd name="connsiteY20" fmla="*/ 493705 h 1265556"/>
              <a:gd name="connsiteX21" fmla="*/ 486147 w 1378802"/>
              <a:gd name="connsiteY21" fmla="*/ 579430 h 1265556"/>
              <a:gd name="connsiteX22" fmla="*/ 622672 w 1378802"/>
              <a:gd name="connsiteY22" fmla="*/ 592130 h 1265556"/>
              <a:gd name="connsiteX23" fmla="*/ 1098922 w 1378802"/>
              <a:gd name="connsiteY23" fmla="*/ 1230305 h 1265556"/>
              <a:gd name="connsiteX24" fmla="*/ 825872 w 1378802"/>
              <a:gd name="connsiteY24" fmla="*/ 836605 h 1265556"/>
              <a:gd name="connsiteX25" fmla="*/ 467097 w 1378802"/>
              <a:gd name="connsiteY25" fmla="*/ 341305 h 1265556"/>
              <a:gd name="connsiteX26" fmla="*/ 397247 w 1378802"/>
              <a:gd name="connsiteY26" fmla="*/ 274630 h 1265556"/>
              <a:gd name="connsiteX27" fmla="*/ 498847 w 1378802"/>
              <a:gd name="connsiteY27" fmla="*/ 214305 h 1265556"/>
              <a:gd name="connsiteX28" fmla="*/ 505197 w 1378802"/>
              <a:gd name="connsiteY28" fmla="*/ 7930 h 1265556"/>
              <a:gd name="connsiteX29" fmla="*/ 387722 w 1378802"/>
              <a:gd name="connsiteY29" fmla="*/ 39680 h 1265556"/>
              <a:gd name="connsiteX30" fmla="*/ 372 w 1378802"/>
              <a:gd name="connsiteY30" fmla="*/ 11105 h 1265556"/>
              <a:gd name="connsiteX31" fmla="*/ 463922 w 1378802"/>
              <a:gd name="connsiteY31" fmla="*/ 42855 h 1265556"/>
              <a:gd name="connsiteX32" fmla="*/ 219447 w 1378802"/>
              <a:gd name="connsiteY32" fmla="*/ 246055 h 12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78802" h="1265556">
                <a:moveTo>
                  <a:pt x="219447" y="246055"/>
                </a:moveTo>
                <a:cubicBezTo>
                  <a:pt x="230030" y="245526"/>
                  <a:pt x="502022" y="52380"/>
                  <a:pt x="527422" y="39680"/>
                </a:cubicBezTo>
                <a:cubicBezTo>
                  <a:pt x="552822" y="26980"/>
                  <a:pt x="340626" y="144984"/>
                  <a:pt x="371847" y="169855"/>
                </a:cubicBezTo>
                <a:cubicBezTo>
                  <a:pt x="403068" y="194726"/>
                  <a:pt x="690405" y="185730"/>
                  <a:pt x="714747" y="188905"/>
                </a:cubicBezTo>
                <a:cubicBezTo>
                  <a:pt x="739089" y="192080"/>
                  <a:pt x="501493" y="143926"/>
                  <a:pt x="517897" y="188905"/>
                </a:cubicBezTo>
                <a:cubicBezTo>
                  <a:pt x="534301" y="233884"/>
                  <a:pt x="798355" y="437613"/>
                  <a:pt x="813172" y="458780"/>
                </a:cubicBezTo>
                <a:cubicBezTo>
                  <a:pt x="827989" y="479947"/>
                  <a:pt x="514722" y="270926"/>
                  <a:pt x="606797" y="315905"/>
                </a:cubicBezTo>
                <a:cubicBezTo>
                  <a:pt x="698872" y="360884"/>
                  <a:pt x="1284660" y="676797"/>
                  <a:pt x="1365622" y="728655"/>
                </a:cubicBezTo>
                <a:cubicBezTo>
                  <a:pt x="1446584" y="780513"/>
                  <a:pt x="1129614" y="623880"/>
                  <a:pt x="1092572" y="627055"/>
                </a:cubicBezTo>
                <a:cubicBezTo>
                  <a:pt x="1055530" y="630230"/>
                  <a:pt x="1117972" y="641343"/>
                  <a:pt x="1143372" y="747705"/>
                </a:cubicBezTo>
                <a:cubicBezTo>
                  <a:pt x="1168772" y="854067"/>
                  <a:pt x="1248147" y="1278988"/>
                  <a:pt x="1244972" y="1265230"/>
                </a:cubicBezTo>
                <a:cubicBezTo>
                  <a:pt x="1241797" y="1251472"/>
                  <a:pt x="1195759" y="854597"/>
                  <a:pt x="1124322" y="665155"/>
                </a:cubicBezTo>
                <a:cubicBezTo>
                  <a:pt x="1052885" y="475713"/>
                  <a:pt x="848626" y="159801"/>
                  <a:pt x="816347" y="128580"/>
                </a:cubicBezTo>
                <a:cubicBezTo>
                  <a:pt x="784068" y="97359"/>
                  <a:pt x="954459" y="451372"/>
                  <a:pt x="930647" y="477830"/>
                </a:cubicBezTo>
                <a:cubicBezTo>
                  <a:pt x="906835" y="504288"/>
                  <a:pt x="756551" y="309555"/>
                  <a:pt x="673472" y="287330"/>
                </a:cubicBezTo>
                <a:cubicBezTo>
                  <a:pt x="590393" y="265105"/>
                  <a:pt x="455985" y="339188"/>
                  <a:pt x="432172" y="344480"/>
                </a:cubicBezTo>
                <a:cubicBezTo>
                  <a:pt x="408359" y="349772"/>
                  <a:pt x="545414" y="277805"/>
                  <a:pt x="530597" y="319080"/>
                </a:cubicBezTo>
                <a:cubicBezTo>
                  <a:pt x="515780" y="360355"/>
                  <a:pt x="334805" y="578372"/>
                  <a:pt x="343272" y="592130"/>
                </a:cubicBezTo>
                <a:cubicBezTo>
                  <a:pt x="351739" y="605888"/>
                  <a:pt x="565522" y="403747"/>
                  <a:pt x="581397" y="401630"/>
                </a:cubicBezTo>
                <a:cubicBezTo>
                  <a:pt x="597272" y="399513"/>
                  <a:pt x="409418" y="564084"/>
                  <a:pt x="438522" y="579430"/>
                </a:cubicBezTo>
                <a:cubicBezTo>
                  <a:pt x="467626" y="594776"/>
                  <a:pt x="748085" y="493705"/>
                  <a:pt x="756022" y="493705"/>
                </a:cubicBezTo>
                <a:cubicBezTo>
                  <a:pt x="763959" y="493705"/>
                  <a:pt x="508372" y="563026"/>
                  <a:pt x="486147" y="579430"/>
                </a:cubicBezTo>
                <a:cubicBezTo>
                  <a:pt x="463922" y="595834"/>
                  <a:pt x="520543" y="483651"/>
                  <a:pt x="622672" y="592130"/>
                </a:cubicBezTo>
                <a:cubicBezTo>
                  <a:pt x="724801" y="700609"/>
                  <a:pt x="1065055" y="1189559"/>
                  <a:pt x="1098922" y="1230305"/>
                </a:cubicBezTo>
                <a:cubicBezTo>
                  <a:pt x="1132789" y="1271051"/>
                  <a:pt x="931176" y="984772"/>
                  <a:pt x="825872" y="836605"/>
                </a:cubicBezTo>
                <a:cubicBezTo>
                  <a:pt x="720568" y="688438"/>
                  <a:pt x="538534" y="434967"/>
                  <a:pt x="467097" y="341305"/>
                </a:cubicBezTo>
                <a:cubicBezTo>
                  <a:pt x="395660" y="247643"/>
                  <a:pt x="391955" y="295796"/>
                  <a:pt x="397247" y="274630"/>
                </a:cubicBezTo>
                <a:cubicBezTo>
                  <a:pt x="402539" y="253464"/>
                  <a:pt x="480855" y="258755"/>
                  <a:pt x="498847" y="214305"/>
                </a:cubicBezTo>
                <a:cubicBezTo>
                  <a:pt x="516839" y="169855"/>
                  <a:pt x="523718" y="37034"/>
                  <a:pt x="505197" y="7930"/>
                </a:cubicBezTo>
                <a:cubicBezTo>
                  <a:pt x="486676" y="-21174"/>
                  <a:pt x="471859" y="39151"/>
                  <a:pt x="387722" y="39680"/>
                </a:cubicBezTo>
                <a:cubicBezTo>
                  <a:pt x="303585" y="40209"/>
                  <a:pt x="-12328" y="10576"/>
                  <a:pt x="372" y="11105"/>
                </a:cubicBezTo>
                <a:cubicBezTo>
                  <a:pt x="13072" y="11634"/>
                  <a:pt x="421589" y="7401"/>
                  <a:pt x="463922" y="42855"/>
                </a:cubicBezTo>
                <a:cubicBezTo>
                  <a:pt x="506255" y="78309"/>
                  <a:pt x="208864" y="246584"/>
                  <a:pt x="219447" y="2460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6" name="フリーフォーム 585">
            <a:extLst>
              <a:ext uri="{FF2B5EF4-FFF2-40B4-BE49-F238E27FC236}">
                <a16:creationId xmlns:a16="http://schemas.microsoft.com/office/drawing/2014/main" id="{2657F574-1A80-BBA6-17F4-4ACBD8A9527D}"/>
              </a:ext>
            </a:extLst>
          </p:cNvPr>
          <p:cNvSpPr/>
          <p:nvPr/>
        </p:nvSpPr>
        <p:spPr>
          <a:xfrm>
            <a:off x="3384537" y="1612730"/>
            <a:ext cx="839928" cy="1033364"/>
          </a:xfrm>
          <a:custGeom>
            <a:avLst/>
            <a:gdLst>
              <a:gd name="connsiteX0" fmla="*/ 13 w 839928"/>
              <a:gd name="connsiteY0" fmla="*/ 170 h 1033364"/>
              <a:gd name="connsiteX1" fmla="*/ 428638 w 839928"/>
              <a:gd name="connsiteY1" fmla="*/ 177970 h 1033364"/>
              <a:gd name="connsiteX2" fmla="*/ 615963 w 839928"/>
              <a:gd name="connsiteY2" fmla="*/ 593895 h 1033364"/>
              <a:gd name="connsiteX3" fmla="*/ 520713 w 839928"/>
              <a:gd name="connsiteY3" fmla="*/ 425620 h 1033364"/>
              <a:gd name="connsiteX4" fmla="*/ 835038 w 839928"/>
              <a:gd name="connsiteY4" fmla="*/ 1025695 h 1033364"/>
              <a:gd name="connsiteX5" fmla="*/ 682638 w 839928"/>
              <a:gd name="connsiteY5" fmla="*/ 730420 h 1033364"/>
              <a:gd name="connsiteX6" fmla="*/ 295288 w 839928"/>
              <a:gd name="connsiteY6" fmla="*/ 228770 h 1033364"/>
              <a:gd name="connsiteX7" fmla="*/ 542938 w 839928"/>
              <a:gd name="connsiteY7" fmla="*/ 527220 h 1033364"/>
              <a:gd name="connsiteX8" fmla="*/ 460388 w 839928"/>
              <a:gd name="connsiteY8" fmla="*/ 241470 h 1033364"/>
              <a:gd name="connsiteX9" fmla="*/ 225438 w 839928"/>
              <a:gd name="connsiteY9" fmla="*/ 19220 h 1033364"/>
              <a:gd name="connsiteX10" fmla="*/ 412763 w 839928"/>
              <a:gd name="connsiteY10" fmla="*/ 143045 h 1033364"/>
              <a:gd name="connsiteX11" fmla="*/ 13 w 839928"/>
              <a:gd name="connsiteY11" fmla="*/ 170 h 103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9928" h="1033364">
                <a:moveTo>
                  <a:pt x="13" y="170"/>
                </a:moveTo>
                <a:cubicBezTo>
                  <a:pt x="2659" y="5991"/>
                  <a:pt x="325980" y="79016"/>
                  <a:pt x="428638" y="177970"/>
                </a:cubicBezTo>
                <a:cubicBezTo>
                  <a:pt x="531296" y="276924"/>
                  <a:pt x="600617" y="552620"/>
                  <a:pt x="615963" y="593895"/>
                </a:cubicBezTo>
                <a:cubicBezTo>
                  <a:pt x="631309" y="635170"/>
                  <a:pt x="484201" y="353653"/>
                  <a:pt x="520713" y="425620"/>
                </a:cubicBezTo>
                <a:cubicBezTo>
                  <a:pt x="557225" y="497587"/>
                  <a:pt x="808051" y="974895"/>
                  <a:pt x="835038" y="1025695"/>
                </a:cubicBezTo>
                <a:cubicBezTo>
                  <a:pt x="862025" y="1076495"/>
                  <a:pt x="772596" y="863241"/>
                  <a:pt x="682638" y="730420"/>
                </a:cubicBezTo>
                <a:cubicBezTo>
                  <a:pt x="592680" y="597599"/>
                  <a:pt x="318571" y="262637"/>
                  <a:pt x="295288" y="228770"/>
                </a:cubicBezTo>
                <a:cubicBezTo>
                  <a:pt x="272005" y="194903"/>
                  <a:pt x="515421" y="525103"/>
                  <a:pt x="542938" y="527220"/>
                </a:cubicBezTo>
                <a:cubicBezTo>
                  <a:pt x="570455" y="529337"/>
                  <a:pt x="513305" y="326137"/>
                  <a:pt x="460388" y="241470"/>
                </a:cubicBezTo>
                <a:cubicBezTo>
                  <a:pt x="407471" y="156803"/>
                  <a:pt x="233376" y="35624"/>
                  <a:pt x="225438" y="19220"/>
                </a:cubicBezTo>
                <a:cubicBezTo>
                  <a:pt x="217501" y="2816"/>
                  <a:pt x="447688" y="146749"/>
                  <a:pt x="412763" y="143045"/>
                </a:cubicBezTo>
                <a:cubicBezTo>
                  <a:pt x="377838" y="139341"/>
                  <a:pt x="-2633" y="-5651"/>
                  <a:pt x="13" y="1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7" name="フリーフォーム 586">
            <a:extLst>
              <a:ext uri="{FF2B5EF4-FFF2-40B4-BE49-F238E27FC236}">
                <a16:creationId xmlns:a16="http://schemas.microsoft.com/office/drawing/2014/main" id="{48B515F4-EA2B-1E00-8C1E-EBA4DF4264A1}"/>
              </a:ext>
            </a:extLst>
          </p:cNvPr>
          <p:cNvSpPr/>
          <p:nvPr/>
        </p:nvSpPr>
        <p:spPr>
          <a:xfrm>
            <a:off x="3996924" y="1589455"/>
            <a:ext cx="560348" cy="1530015"/>
          </a:xfrm>
          <a:custGeom>
            <a:avLst/>
            <a:gdLst>
              <a:gd name="connsiteX0" fmla="*/ 6751 w 560348"/>
              <a:gd name="connsiteY0" fmla="*/ 10745 h 1530015"/>
              <a:gd name="connsiteX1" fmla="*/ 425851 w 560348"/>
              <a:gd name="connsiteY1" fmla="*/ 372695 h 1530015"/>
              <a:gd name="connsiteX2" fmla="*/ 495701 w 560348"/>
              <a:gd name="connsiteY2" fmla="*/ 988645 h 1530015"/>
              <a:gd name="connsiteX3" fmla="*/ 521101 w 560348"/>
              <a:gd name="connsiteY3" fmla="*/ 747345 h 1530015"/>
              <a:gd name="connsiteX4" fmla="*/ 559201 w 560348"/>
              <a:gd name="connsiteY4" fmla="*/ 1525220 h 1530015"/>
              <a:gd name="connsiteX5" fmla="*/ 473476 w 560348"/>
              <a:gd name="connsiteY5" fmla="*/ 315545 h 1530015"/>
              <a:gd name="connsiteX6" fmla="*/ 467126 w 560348"/>
              <a:gd name="connsiteY6" fmla="*/ 582245 h 1530015"/>
              <a:gd name="connsiteX7" fmla="*/ 352826 w 560348"/>
              <a:gd name="connsiteY7" fmla="*/ 93295 h 1530015"/>
              <a:gd name="connsiteX8" fmla="*/ 336951 w 560348"/>
              <a:gd name="connsiteY8" fmla="*/ 191720 h 1530015"/>
              <a:gd name="connsiteX9" fmla="*/ 178201 w 560348"/>
              <a:gd name="connsiteY9" fmla="*/ 102820 h 1530015"/>
              <a:gd name="connsiteX10" fmla="*/ 6751 w 560348"/>
              <a:gd name="connsiteY10" fmla="*/ 10745 h 15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348" h="1530015">
                <a:moveTo>
                  <a:pt x="6751" y="10745"/>
                </a:moveTo>
                <a:cubicBezTo>
                  <a:pt x="48026" y="55724"/>
                  <a:pt x="344359" y="209712"/>
                  <a:pt x="425851" y="372695"/>
                </a:cubicBezTo>
                <a:cubicBezTo>
                  <a:pt x="507343" y="535678"/>
                  <a:pt x="479826" y="926203"/>
                  <a:pt x="495701" y="988645"/>
                </a:cubicBezTo>
                <a:cubicBezTo>
                  <a:pt x="511576" y="1051087"/>
                  <a:pt x="510518" y="657916"/>
                  <a:pt x="521101" y="747345"/>
                </a:cubicBezTo>
                <a:cubicBezTo>
                  <a:pt x="531684" y="836774"/>
                  <a:pt x="567139" y="1597187"/>
                  <a:pt x="559201" y="1525220"/>
                </a:cubicBezTo>
                <a:cubicBezTo>
                  <a:pt x="551264" y="1453253"/>
                  <a:pt x="488822" y="472707"/>
                  <a:pt x="473476" y="315545"/>
                </a:cubicBezTo>
                <a:cubicBezTo>
                  <a:pt x="458130" y="158383"/>
                  <a:pt x="487234" y="619287"/>
                  <a:pt x="467126" y="582245"/>
                </a:cubicBezTo>
                <a:cubicBezTo>
                  <a:pt x="447018" y="545203"/>
                  <a:pt x="374522" y="158383"/>
                  <a:pt x="352826" y="93295"/>
                </a:cubicBezTo>
                <a:cubicBezTo>
                  <a:pt x="331130" y="28207"/>
                  <a:pt x="366055" y="190133"/>
                  <a:pt x="336951" y="191720"/>
                </a:cubicBezTo>
                <a:cubicBezTo>
                  <a:pt x="307847" y="193307"/>
                  <a:pt x="231647" y="130866"/>
                  <a:pt x="178201" y="102820"/>
                </a:cubicBezTo>
                <a:cubicBezTo>
                  <a:pt x="124755" y="74774"/>
                  <a:pt x="-34524" y="-34234"/>
                  <a:pt x="6751" y="107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8" name="フリーフォーム 587">
            <a:extLst>
              <a:ext uri="{FF2B5EF4-FFF2-40B4-BE49-F238E27FC236}">
                <a16:creationId xmlns:a16="http://schemas.microsoft.com/office/drawing/2014/main" id="{6742F696-87BE-9DB4-DDB4-2ADEEB2E6B10}"/>
              </a:ext>
            </a:extLst>
          </p:cNvPr>
          <p:cNvSpPr/>
          <p:nvPr/>
        </p:nvSpPr>
        <p:spPr>
          <a:xfrm>
            <a:off x="4363294" y="2140654"/>
            <a:ext cx="338965" cy="1378288"/>
          </a:xfrm>
          <a:custGeom>
            <a:avLst/>
            <a:gdLst>
              <a:gd name="connsiteX0" fmla="*/ 11856 w 338965"/>
              <a:gd name="connsiteY0" fmla="*/ 18346 h 1378288"/>
              <a:gd name="connsiteX1" fmla="*/ 62656 w 338965"/>
              <a:gd name="connsiteY1" fmla="*/ 69146 h 1378288"/>
              <a:gd name="connsiteX2" fmla="*/ 256331 w 338965"/>
              <a:gd name="connsiteY2" fmla="*/ 431096 h 1378288"/>
              <a:gd name="connsiteX3" fmla="*/ 230931 w 338965"/>
              <a:gd name="connsiteY3" fmla="*/ 881946 h 1378288"/>
              <a:gd name="connsiteX4" fmla="*/ 278556 w 338965"/>
              <a:gd name="connsiteY4" fmla="*/ 764471 h 1378288"/>
              <a:gd name="connsiteX5" fmla="*/ 161081 w 338965"/>
              <a:gd name="connsiteY5" fmla="*/ 1364546 h 1378288"/>
              <a:gd name="connsiteX6" fmla="*/ 332531 w 338965"/>
              <a:gd name="connsiteY6" fmla="*/ 78671 h 1378288"/>
              <a:gd name="connsiteX7" fmla="*/ 291256 w 338965"/>
              <a:gd name="connsiteY7" fmla="*/ 424746 h 1378288"/>
              <a:gd name="connsiteX8" fmla="*/ 183306 w 338965"/>
              <a:gd name="connsiteY8" fmla="*/ 158046 h 1378288"/>
              <a:gd name="connsiteX9" fmla="*/ 262681 w 338965"/>
              <a:gd name="connsiteY9" fmla="*/ 288221 h 1378288"/>
              <a:gd name="connsiteX10" fmla="*/ 11856 w 338965"/>
              <a:gd name="connsiteY10" fmla="*/ 18346 h 137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965" h="1378288">
                <a:moveTo>
                  <a:pt x="11856" y="18346"/>
                </a:moveTo>
                <a:cubicBezTo>
                  <a:pt x="-21482" y="-18167"/>
                  <a:pt x="21910" y="354"/>
                  <a:pt x="62656" y="69146"/>
                </a:cubicBezTo>
                <a:cubicBezTo>
                  <a:pt x="103402" y="137938"/>
                  <a:pt x="228285" y="295629"/>
                  <a:pt x="256331" y="431096"/>
                </a:cubicBezTo>
                <a:cubicBezTo>
                  <a:pt x="284377" y="566563"/>
                  <a:pt x="227227" y="826384"/>
                  <a:pt x="230931" y="881946"/>
                </a:cubicBezTo>
                <a:cubicBezTo>
                  <a:pt x="234635" y="937508"/>
                  <a:pt x="290198" y="684038"/>
                  <a:pt x="278556" y="764471"/>
                </a:cubicBezTo>
                <a:cubicBezTo>
                  <a:pt x="266914" y="844904"/>
                  <a:pt x="152085" y="1478846"/>
                  <a:pt x="161081" y="1364546"/>
                </a:cubicBezTo>
                <a:cubicBezTo>
                  <a:pt x="170077" y="1250246"/>
                  <a:pt x="310835" y="235304"/>
                  <a:pt x="332531" y="78671"/>
                </a:cubicBezTo>
                <a:cubicBezTo>
                  <a:pt x="354227" y="-77962"/>
                  <a:pt x="316127" y="411517"/>
                  <a:pt x="291256" y="424746"/>
                </a:cubicBezTo>
                <a:cubicBezTo>
                  <a:pt x="266385" y="437975"/>
                  <a:pt x="188069" y="180800"/>
                  <a:pt x="183306" y="158046"/>
                </a:cubicBezTo>
                <a:cubicBezTo>
                  <a:pt x="178543" y="135292"/>
                  <a:pt x="289139" y="312563"/>
                  <a:pt x="262681" y="288221"/>
                </a:cubicBezTo>
                <a:cubicBezTo>
                  <a:pt x="236223" y="263879"/>
                  <a:pt x="45194" y="54859"/>
                  <a:pt x="11856" y="183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9" name="フリーフォーム 588">
            <a:extLst>
              <a:ext uri="{FF2B5EF4-FFF2-40B4-BE49-F238E27FC236}">
                <a16:creationId xmlns:a16="http://schemas.microsoft.com/office/drawing/2014/main" id="{83CBCA57-15D4-3309-730F-56A8E04F3606}"/>
              </a:ext>
            </a:extLst>
          </p:cNvPr>
          <p:cNvSpPr/>
          <p:nvPr/>
        </p:nvSpPr>
        <p:spPr>
          <a:xfrm>
            <a:off x="4152851" y="2000819"/>
            <a:ext cx="377797" cy="1663751"/>
          </a:xfrm>
          <a:custGeom>
            <a:avLst/>
            <a:gdLst>
              <a:gd name="connsiteX0" fmla="*/ 49 w 377797"/>
              <a:gd name="connsiteY0" fmla="*/ 2606 h 1663751"/>
              <a:gd name="connsiteX1" fmla="*/ 222299 w 377797"/>
              <a:gd name="connsiteY1" fmla="*/ 466156 h 1663751"/>
              <a:gd name="connsiteX2" fmla="*/ 200074 w 377797"/>
              <a:gd name="connsiteY2" fmla="*/ 1072581 h 1663751"/>
              <a:gd name="connsiteX3" fmla="*/ 292149 w 377797"/>
              <a:gd name="connsiteY3" fmla="*/ 818581 h 1663751"/>
              <a:gd name="connsiteX4" fmla="*/ 15924 w 377797"/>
              <a:gd name="connsiteY4" fmla="*/ 1650431 h 1663751"/>
              <a:gd name="connsiteX5" fmla="*/ 136574 w 377797"/>
              <a:gd name="connsiteY5" fmla="*/ 1266256 h 1663751"/>
              <a:gd name="connsiteX6" fmla="*/ 374699 w 377797"/>
              <a:gd name="connsiteY6" fmla="*/ 421706 h 1663751"/>
              <a:gd name="connsiteX7" fmla="*/ 273099 w 377797"/>
              <a:gd name="connsiteY7" fmla="*/ 697931 h 1663751"/>
              <a:gd name="connsiteX8" fmla="*/ 285799 w 377797"/>
              <a:gd name="connsiteY8" fmla="*/ 380431 h 1663751"/>
              <a:gd name="connsiteX9" fmla="*/ 212774 w 377797"/>
              <a:gd name="connsiteY9" fmla="*/ 161356 h 1663751"/>
              <a:gd name="connsiteX10" fmla="*/ 333424 w 377797"/>
              <a:gd name="connsiteY10" fmla="*/ 589981 h 1663751"/>
              <a:gd name="connsiteX11" fmla="*/ 203249 w 377797"/>
              <a:gd name="connsiteY11" fmla="*/ 291531 h 1663751"/>
              <a:gd name="connsiteX12" fmla="*/ 49 w 377797"/>
              <a:gd name="connsiteY12" fmla="*/ 2606 h 16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97" h="1663751">
                <a:moveTo>
                  <a:pt x="49" y="2606"/>
                </a:moveTo>
                <a:cubicBezTo>
                  <a:pt x="3224" y="31710"/>
                  <a:pt x="188962" y="287827"/>
                  <a:pt x="222299" y="466156"/>
                </a:cubicBezTo>
                <a:cubicBezTo>
                  <a:pt x="255636" y="644485"/>
                  <a:pt x="188432" y="1013844"/>
                  <a:pt x="200074" y="1072581"/>
                </a:cubicBezTo>
                <a:cubicBezTo>
                  <a:pt x="211716" y="1131319"/>
                  <a:pt x="322841" y="722273"/>
                  <a:pt x="292149" y="818581"/>
                </a:cubicBezTo>
                <a:cubicBezTo>
                  <a:pt x="261457" y="914889"/>
                  <a:pt x="41853" y="1575819"/>
                  <a:pt x="15924" y="1650431"/>
                </a:cubicBezTo>
                <a:cubicBezTo>
                  <a:pt x="-10005" y="1725043"/>
                  <a:pt x="76778" y="1471044"/>
                  <a:pt x="136574" y="1266256"/>
                </a:cubicBezTo>
                <a:cubicBezTo>
                  <a:pt x="196370" y="1061469"/>
                  <a:pt x="351945" y="516427"/>
                  <a:pt x="374699" y="421706"/>
                </a:cubicBezTo>
                <a:cubicBezTo>
                  <a:pt x="397453" y="326985"/>
                  <a:pt x="287916" y="704810"/>
                  <a:pt x="273099" y="697931"/>
                </a:cubicBezTo>
                <a:cubicBezTo>
                  <a:pt x="258282" y="691052"/>
                  <a:pt x="295853" y="469860"/>
                  <a:pt x="285799" y="380431"/>
                </a:cubicBezTo>
                <a:cubicBezTo>
                  <a:pt x="275745" y="291002"/>
                  <a:pt x="204837" y="126431"/>
                  <a:pt x="212774" y="161356"/>
                </a:cubicBezTo>
                <a:cubicBezTo>
                  <a:pt x="220711" y="196281"/>
                  <a:pt x="335011" y="568285"/>
                  <a:pt x="333424" y="589981"/>
                </a:cubicBezTo>
                <a:cubicBezTo>
                  <a:pt x="331837" y="611677"/>
                  <a:pt x="258811" y="387310"/>
                  <a:pt x="203249" y="291531"/>
                </a:cubicBezTo>
                <a:cubicBezTo>
                  <a:pt x="147687" y="195752"/>
                  <a:pt x="-3126" y="-26498"/>
                  <a:pt x="49" y="26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0" name="フリーフォーム 589">
            <a:extLst>
              <a:ext uri="{FF2B5EF4-FFF2-40B4-BE49-F238E27FC236}">
                <a16:creationId xmlns:a16="http://schemas.microsoft.com/office/drawing/2014/main" id="{8C0B877A-FC21-F6FF-9C79-0A04D4C3E53F}"/>
              </a:ext>
            </a:extLst>
          </p:cNvPr>
          <p:cNvSpPr/>
          <p:nvPr/>
        </p:nvSpPr>
        <p:spPr>
          <a:xfrm>
            <a:off x="3905200" y="2651881"/>
            <a:ext cx="444580" cy="1450220"/>
          </a:xfrm>
          <a:custGeom>
            <a:avLst/>
            <a:gdLst>
              <a:gd name="connsiteX0" fmla="*/ 241350 w 444580"/>
              <a:gd name="connsiteY0" fmla="*/ 2419 h 1450220"/>
              <a:gd name="connsiteX1" fmla="*/ 314375 w 444580"/>
              <a:gd name="connsiteY1" fmla="*/ 288169 h 1450220"/>
              <a:gd name="connsiteX2" fmla="*/ 298500 w 444580"/>
              <a:gd name="connsiteY2" fmla="*/ 599319 h 1450220"/>
              <a:gd name="connsiteX3" fmla="*/ 323900 w 444580"/>
              <a:gd name="connsiteY3" fmla="*/ 491369 h 1450220"/>
              <a:gd name="connsiteX4" fmla="*/ 181025 w 444580"/>
              <a:gd name="connsiteY4" fmla="*/ 1374019 h 1450220"/>
              <a:gd name="connsiteX5" fmla="*/ 263575 w 444580"/>
              <a:gd name="connsiteY5" fmla="*/ 1078744 h 1450220"/>
              <a:gd name="connsiteX6" fmla="*/ 260400 w 444580"/>
              <a:gd name="connsiteY6" fmla="*/ 246894 h 1450220"/>
              <a:gd name="connsiteX7" fmla="*/ 50 w 444580"/>
              <a:gd name="connsiteY7" fmla="*/ 1450219 h 1450220"/>
              <a:gd name="connsiteX8" fmla="*/ 238175 w 444580"/>
              <a:gd name="connsiteY8" fmla="*/ 237369 h 1450220"/>
              <a:gd name="connsiteX9" fmla="*/ 244525 w 444580"/>
              <a:gd name="connsiteY9" fmla="*/ 342144 h 1450220"/>
              <a:gd name="connsiteX10" fmla="*/ 304850 w 444580"/>
              <a:gd name="connsiteY10" fmla="*/ 243719 h 1450220"/>
              <a:gd name="connsiteX11" fmla="*/ 362000 w 444580"/>
              <a:gd name="connsiteY11" fmla="*/ 656469 h 1450220"/>
              <a:gd name="connsiteX12" fmla="*/ 444550 w 444580"/>
              <a:gd name="connsiteY12" fmla="*/ 199269 h 1450220"/>
              <a:gd name="connsiteX13" fmla="*/ 352475 w 444580"/>
              <a:gd name="connsiteY13" fmla="*/ 577094 h 1450220"/>
              <a:gd name="connsiteX14" fmla="*/ 311200 w 444580"/>
              <a:gd name="connsiteY14" fmla="*/ 173869 h 1450220"/>
              <a:gd name="connsiteX15" fmla="*/ 241350 w 444580"/>
              <a:gd name="connsiteY15" fmla="*/ 2419 h 145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580" h="1450220">
                <a:moveTo>
                  <a:pt x="241350" y="2419"/>
                </a:moveTo>
                <a:cubicBezTo>
                  <a:pt x="241879" y="21469"/>
                  <a:pt x="304850" y="188686"/>
                  <a:pt x="314375" y="288169"/>
                </a:cubicBezTo>
                <a:cubicBezTo>
                  <a:pt x="323900" y="387652"/>
                  <a:pt x="296913" y="565452"/>
                  <a:pt x="298500" y="599319"/>
                </a:cubicBezTo>
                <a:cubicBezTo>
                  <a:pt x="300087" y="633186"/>
                  <a:pt x="343479" y="362252"/>
                  <a:pt x="323900" y="491369"/>
                </a:cubicBezTo>
                <a:cubicBezTo>
                  <a:pt x="304321" y="620486"/>
                  <a:pt x="191079" y="1276123"/>
                  <a:pt x="181025" y="1374019"/>
                </a:cubicBezTo>
                <a:cubicBezTo>
                  <a:pt x="170971" y="1471915"/>
                  <a:pt x="250346" y="1266598"/>
                  <a:pt x="263575" y="1078744"/>
                </a:cubicBezTo>
                <a:cubicBezTo>
                  <a:pt x="276804" y="890890"/>
                  <a:pt x="304321" y="184982"/>
                  <a:pt x="260400" y="246894"/>
                </a:cubicBezTo>
                <a:cubicBezTo>
                  <a:pt x="216479" y="308806"/>
                  <a:pt x="3754" y="1451806"/>
                  <a:pt x="50" y="1450219"/>
                </a:cubicBezTo>
                <a:cubicBezTo>
                  <a:pt x="-3654" y="1448632"/>
                  <a:pt x="197429" y="422048"/>
                  <a:pt x="238175" y="237369"/>
                </a:cubicBezTo>
                <a:cubicBezTo>
                  <a:pt x="278921" y="52690"/>
                  <a:pt x="233413" y="341086"/>
                  <a:pt x="244525" y="342144"/>
                </a:cubicBezTo>
                <a:cubicBezTo>
                  <a:pt x="255637" y="343202"/>
                  <a:pt x="285271" y="191332"/>
                  <a:pt x="304850" y="243719"/>
                </a:cubicBezTo>
                <a:cubicBezTo>
                  <a:pt x="324429" y="296107"/>
                  <a:pt x="338717" y="663877"/>
                  <a:pt x="362000" y="656469"/>
                </a:cubicBezTo>
                <a:cubicBezTo>
                  <a:pt x="385283" y="649061"/>
                  <a:pt x="446137" y="212498"/>
                  <a:pt x="444550" y="199269"/>
                </a:cubicBezTo>
                <a:cubicBezTo>
                  <a:pt x="442963" y="186040"/>
                  <a:pt x="374700" y="581327"/>
                  <a:pt x="352475" y="577094"/>
                </a:cubicBezTo>
                <a:cubicBezTo>
                  <a:pt x="330250" y="572861"/>
                  <a:pt x="327075" y="267531"/>
                  <a:pt x="311200" y="173869"/>
                </a:cubicBezTo>
                <a:cubicBezTo>
                  <a:pt x="295325" y="80207"/>
                  <a:pt x="240821" y="-16631"/>
                  <a:pt x="241350" y="24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1" name="フリーフォーム 590">
            <a:extLst>
              <a:ext uri="{FF2B5EF4-FFF2-40B4-BE49-F238E27FC236}">
                <a16:creationId xmlns:a16="http://schemas.microsoft.com/office/drawing/2014/main" id="{C67E5221-8D03-7B99-601F-65907AB30A66}"/>
              </a:ext>
            </a:extLst>
          </p:cNvPr>
          <p:cNvSpPr/>
          <p:nvPr/>
        </p:nvSpPr>
        <p:spPr>
          <a:xfrm>
            <a:off x="3700315" y="1384424"/>
            <a:ext cx="779505" cy="2558667"/>
          </a:xfrm>
          <a:custGeom>
            <a:avLst/>
            <a:gdLst>
              <a:gd name="connsiteX0" fmla="*/ 1089 w 779505"/>
              <a:gd name="connsiteY0" fmla="*/ 6340 h 2558667"/>
              <a:gd name="connsiteX1" fmla="*/ 532207 w 779505"/>
              <a:gd name="connsiteY1" fmla="*/ 1167135 h 2558667"/>
              <a:gd name="connsiteX2" fmla="*/ 482928 w 779505"/>
              <a:gd name="connsiteY2" fmla="*/ 1030249 h 2558667"/>
              <a:gd name="connsiteX3" fmla="*/ 576011 w 779505"/>
              <a:gd name="connsiteY3" fmla="*/ 1293071 h 2558667"/>
              <a:gd name="connsiteX4" fmla="*/ 614339 w 779505"/>
              <a:gd name="connsiteY4" fmla="*/ 1802287 h 2558667"/>
              <a:gd name="connsiteX5" fmla="*/ 669093 w 779505"/>
              <a:gd name="connsiteY5" fmla="*/ 1758484 h 2558667"/>
              <a:gd name="connsiteX6" fmla="*/ 537683 w 779505"/>
              <a:gd name="connsiteY6" fmla="*/ 2557899 h 2558667"/>
              <a:gd name="connsiteX7" fmla="*/ 685520 w 779505"/>
              <a:gd name="connsiteY7" fmla="*/ 1884419 h 2558667"/>
              <a:gd name="connsiteX8" fmla="*/ 778602 w 779505"/>
              <a:gd name="connsiteY8" fmla="*/ 871461 h 2558667"/>
              <a:gd name="connsiteX9" fmla="*/ 630765 w 779505"/>
              <a:gd name="connsiteY9" fmla="*/ 1780386 h 2558667"/>
              <a:gd name="connsiteX10" fmla="*/ 636241 w 779505"/>
              <a:gd name="connsiteY10" fmla="*/ 1216414 h 2558667"/>
              <a:gd name="connsiteX11" fmla="*/ 346042 w 779505"/>
              <a:gd name="connsiteY11" fmla="*/ 581262 h 2558667"/>
              <a:gd name="connsiteX12" fmla="*/ 669093 w 779505"/>
              <a:gd name="connsiteY12" fmla="*/ 1260218 h 2558667"/>
              <a:gd name="connsiteX13" fmla="*/ 532207 w 779505"/>
              <a:gd name="connsiteY13" fmla="*/ 1019298 h 2558667"/>
              <a:gd name="connsiteX14" fmla="*/ 324140 w 779505"/>
              <a:gd name="connsiteY14" fmla="*/ 488180 h 2558667"/>
              <a:gd name="connsiteX15" fmla="*/ 242008 w 779505"/>
              <a:gd name="connsiteY15" fmla="*/ 345818 h 2558667"/>
              <a:gd name="connsiteX16" fmla="*/ 389845 w 779505"/>
              <a:gd name="connsiteY16" fmla="*/ 685296 h 2558667"/>
              <a:gd name="connsiteX17" fmla="*/ 1089 w 779505"/>
              <a:gd name="connsiteY17" fmla="*/ 6340 h 255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505" h="2558667">
                <a:moveTo>
                  <a:pt x="1089" y="6340"/>
                </a:moveTo>
                <a:cubicBezTo>
                  <a:pt x="24816" y="86646"/>
                  <a:pt x="451900" y="996483"/>
                  <a:pt x="532207" y="1167135"/>
                </a:cubicBezTo>
                <a:cubicBezTo>
                  <a:pt x="612514" y="1337787"/>
                  <a:pt x="475627" y="1009260"/>
                  <a:pt x="482928" y="1030249"/>
                </a:cubicBezTo>
                <a:cubicBezTo>
                  <a:pt x="490229" y="1051238"/>
                  <a:pt x="554109" y="1164398"/>
                  <a:pt x="576011" y="1293071"/>
                </a:cubicBezTo>
                <a:cubicBezTo>
                  <a:pt x="597913" y="1421744"/>
                  <a:pt x="598825" y="1724718"/>
                  <a:pt x="614339" y="1802287"/>
                </a:cubicBezTo>
                <a:cubicBezTo>
                  <a:pt x="629853" y="1879856"/>
                  <a:pt x="681869" y="1632549"/>
                  <a:pt x="669093" y="1758484"/>
                </a:cubicBezTo>
                <a:cubicBezTo>
                  <a:pt x="656317" y="1884419"/>
                  <a:pt x="534945" y="2536910"/>
                  <a:pt x="537683" y="2557899"/>
                </a:cubicBezTo>
                <a:cubicBezTo>
                  <a:pt x="540421" y="2578888"/>
                  <a:pt x="645367" y="2165492"/>
                  <a:pt x="685520" y="1884419"/>
                </a:cubicBezTo>
                <a:cubicBezTo>
                  <a:pt x="725673" y="1603346"/>
                  <a:pt x="787728" y="888800"/>
                  <a:pt x="778602" y="871461"/>
                </a:cubicBezTo>
                <a:cubicBezTo>
                  <a:pt x="769476" y="854122"/>
                  <a:pt x="654492" y="1722894"/>
                  <a:pt x="630765" y="1780386"/>
                </a:cubicBezTo>
                <a:cubicBezTo>
                  <a:pt x="607038" y="1837878"/>
                  <a:pt x="683695" y="1416268"/>
                  <a:pt x="636241" y="1216414"/>
                </a:cubicBezTo>
                <a:cubicBezTo>
                  <a:pt x="588787" y="1016560"/>
                  <a:pt x="340567" y="573961"/>
                  <a:pt x="346042" y="581262"/>
                </a:cubicBezTo>
                <a:cubicBezTo>
                  <a:pt x="351517" y="588563"/>
                  <a:pt x="638066" y="1187212"/>
                  <a:pt x="669093" y="1260218"/>
                </a:cubicBezTo>
                <a:cubicBezTo>
                  <a:pt x="700120" y="1333224"/>
                  <a:pt x="589699" y="1147971"/>
                  <a:pt x="532207" y="1019298"/>
                </a:cubicBezTo>
                <a:cubicBezTo>
                  <a:pt x="474715" y="890625"/>
                  <a:pt x="372506" y="600427"/>
                  <a:pt x="324140" y="488180"/>
                </a:cubicBezTo>
                <a:cubicBezTo>
                  <a:pt x="275774" y="375933"/>
                  <a:pt x="231057" y="312966"/>
                  <a:pt x="242008" y="345818"/>
                </a:cubicBezTo>
                <a:cubicBezTo>
                  <a:pt x="252959" y="378670"/>
                  <a:pt x="430911" y="736400"/>
                  <a:pt x="389845" y="685296"/>
                </a:cubicBezTo>
                <a:cubicBezTo>
                  <a:pt x="348779" y="634192"/>
                  <a:pt x="-22638" y="-73966"/>
                  <a:pt x="1089" y="63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2" name="フリーフォーム 591">
            <a:extLst>
              <a:ext uri="{FF2B5EF4-FFF2-40B4-BE49-F238E27FC236}">
                <a16:creationId xmlns:a16="http://schemas.microsoft.com/office/drawing/2014/main" id="{55F5EDA5-D9A6-C170-16DA-7103D7353741}"/>
              </a:ext>
            </a:extLst>
          </p:cNvPr>
          <p:cNvSpPr/>
          <p:nvPr/>
        </p:nvSpPr>
        <p:spPr>
          <a:xfrm>
            <a:off x="4171167" y="1996002"/>
            <a:ext cx="528631" cy="2461895"/>
          </a:xfrm>
          <a:custGeom>
            <a:avLst/>
            <a:gdLst>
              <a:gd name="connsiteX0" fmla="*/ 367980 w 528631"/>
              <a:gd name="connsiteY0" fmla="*/ 95620 h 2461895"/>
              <a:gd name="connsiteX1" fmla="*/ 373456 w 528631"/>
              <a:gd name="connsiteY1" fmla="*/ 177751 h 2461895"/>
              <a:gd name="connsiteX2" fmla="*/ 231094 w 528631"/>
              <a:gd name="connsiteY2" fmla="*/ 1415203 h 2461895"/>
              <a:gd name="connsiteX3" fmla="*/ 335128 w 528631"/>
              <a:gd name="connsiteY3" fmla="*/ 1201660 h 2461895"/>
              <a:gd name="connsiteX4" fmla="*/ 1125 w 528631"/>
              <a:gd name="connsiteY4" fmla="*/ 2241996 h 2461895"/>
              <a:gd name="connsiteX5" fmla="*/ 220143 w 528631"/>
              <a:gd name="connsiteY5" fmla="*/ 1765632 h 2461895"/>
              <a:gd name="connsiteX6" fmla="*/ 39453 w 528631"/>
              <a:gd name="connsiteY6" fmla="*/ 2455538 h 2461895"/>
              <a:gd name="connsiteX7" fmla="*/ 143487 w 528631"/>
              <a:gd name="connsiteY7" fmla="*/ 2044879 h 2461895"/>
              <a:gd name="connsiteX8" fmla="*/ 526768 w 528631"/>
              <a:gd name="connsiteY8" fmla="*/ 1010020 h 2461895"/>
              <a:gd name="connsiteX9" fmla="*/ 291324 w 528631"/>
              <a:gd name="connsiteY9" fmla="*/ 1508285 h 2461895"/>
              <a:gd name="connsiteX10" fmla="*/ 329652 w 528631"/>
              <a:gd name="connsiteY10" fmla="*/ 670542 h 2461895"/>
              <a:gd name="connsiteX11" fmla="*/ 242045 w 528631"/>
              <a:gd name="connsiteY11" fmla="*/ 1015495 h 2461895"/>
              <a:gd name="connsiteX12" fmla="*/ 367980 w 528631"/>
              <a:gd name="connsiteY12" fmla="*/ 95620 h 24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8631" h="2461895">
                <a:moveTo>
                  <a:pt x="367980" y="95620"/>
                </a:moveTo>
                <a:cubicBezTo>
                  <a:pt x="389882" y="-44004"/>
                  <a:pt x="396270" y="-42180"/>
                  <a:pt x="373456" y="177751"/>
                </a:cubicBezTo>
                <a:cubicBezTo>
                  <a:pt x="350642" y="397682"/>
                  <a:pt x="237482" y="1244551"/>
                  <a:pt x="231094" y="1415203"/>
                </a:cubicBezTo>
                <a:cubicBezTo>
                  <a:pt x="224706" y="1585855"/>
                  <a:pt x="373456" y="1063861"/>
                  <a:pt x="335128" y="1201660"/>
                </a:cubicBezTo>
                <a:cubicBezTo>
                  <a:pt x="296800" y="1339459"/>
                  <a:pt x="20289" y="2148001"/>
                  <a:pt x="1125" y="2241996"/>
                </a:cubicBezTo>
                <a:cubicBezTo>
                  <a:pt x="-18039" y="2335991"/>
                  <a:pt x="213755" y="1730042"/>
                  <a:pt x="220143" y="1765632"/>
                </a:cubicBezTo>
                <a:cubicBezTo>
                  <a:pt x="226531" y="1801222"/>
                  <a:pt x="52229" y="2408997"/>
                  <a:pt x="39453" y="2455538"/>
                </a:cubicBezTo>
                <a:cubicBezTo>
                  <a:pt x="26677" y="2502079"/>
                  <a:pt x="62268" y="2285799"/>
                  <a:pt x="143487" y="2044879"/>
                </a:cubicBezTo>
                <a:cubicBezTo>
                  <a:pt x="224706" y="1803959"/>
                  <a:pt x="502129" y="1099452"/>
                  <a:pt x="526768" y="1010020"/>
                </a:cubicBezTo>
                <a:cubicBezTo>
                  <a:pt x="551407" y="920588"/>
                  <a:pt x="324177" y="1564865"/>
                  <a:pt x="291324" y="1508285"/>
                </a:cubicBezTo>
                <a:cubicBezTo>
                  <a:pt x="258471" y="1451705"/>
                  <a:pt x="337865" y="752674"/>
                  <a:pt x="329652" y="670542"/>
                </a:cubicBezTo>
                <a:cubicBezTo>
                  <a:pt x="321439" y="588410"/>
                  <a:pt x="237482" y="1108578"/>
                  <a:pt x="242045" y="1015495"/>
                </a:cubicBezTo>
                <a:cubicBezTo>
                  <a:pt x="246608" y="922412"/>
                  <a:pt x="346078" y="235244"/>
                  <a:pt x="367980" y="956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3" name="フリーフォーム 592">
            <a:extLst>
              <a:ext uri="{FF2B5EF4-FFF2-40B4-BE49-F238E27FC236}">
                <a16:creationId xmlns:a16="http://schemas.microsoft.com/office/drawing/2014/main" id="{EB3E3257-6107-C8F4-24CF-F47E91D2B791}"/>
              </a:ext>
            </a:extLst>
          </p:cNvPr>
          <p:cNvSpPr/>
          <p:nvPr/>
        </p:nvSpPr>
        <p:spPr>
          <a:xfrm>
            <a:off x="2473949" y="1363387"/>
            <a:ext cx="1200821" cy="767430"/>
          </a:xfrm>
          <a:custGeom>
            <a:avLst/>
            <a:gdLst>
              <a:gd name="connsiteX0" fmla="*/ 954 w 1200821"/>
              <a:gd name="connsiteY0" fmla="*/ 197116 h 767430"/>
              <a:gd name="connsiteX1" fmla="*/ 537548 w 1200821"/>
              <a:gd name="connsiteY1" fmla="*/ 27377 h 767430"/>
              <a:gd name="connsiteX2" fmla="*/ 1085093 w 1200821"/>
              <a:gd name="connsiteY2" fmla="*/ 470888 h 767430"/>
              <a:gd name="connsiteX3" fmla="*/ 964633 w 1200821"/>
              <a:gd name="connsiteY3" fmla="*/ 339478 h 767430"/>
              <a:gd name="connsiteX4" fmla="*/ 1200077 w 1200821"/>
              <a:gd name="connsiteY4" fmla="*/ 766563 h 767430"/>
              <a:gd name="connsiteX5" fmla="*/ 871550 w 1200821"/>
              <a:gd name="connsiteY5" fmla="*/ 208067 h 767430"/>
              <a:gd name="connsiteX6" fmla="*/ 543023 w 1200821"/>
              <a:gd name="connsiteY6" fmla="*/ 0 h 767430"/>
              <a:gd name="connsiteX7" fmla="*/ 198070 w 1200821"/>
              <a:gd name="connsiteY7" fmla="*/ 208067 h 767430"/>
              <a:gd name="connsiteX8" fmla="*/ 400662 w 1200821"/>
              <a:gd name="connsiteY8" fmla="*/ 38328 h 767430"/>
              <a:gd name="connsiteX9" fmla="*/ 954 w 1200821"/>
              <a:gd name="connsiteY9" fmla="*/ 197116 h 7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0821" h="767430">
                <a:moveTo>
                  <a:pt x="954" y="197116"/>
                </a:moveTo>
                <a:cubicBezTo>
                  <a:pt x="23768" y="195291"/>
                  <a:pt x="356858" y="-18252"/>
                  <a:pt x="537548" y="27377"/>
                </a:cubicBezTo>
                <a:cubicBezTo>
                  <a:pt x="718238" y="73006"/>
                  <a:pt x="1013912" y="418871"/>
                  <a:pt x="1085093" y="470888"/>
                </a:cubicBezTo>
                <a:cubicBezTo>
                  <a:pt x="1156274" y="522905"/>
                  <a:pt x="945469" y="290199"/>
                  <a:pt x="964633" y="339478"/>
                </a:cubicBezTo>
                <a:cubicBezTo>
                  <a:pt x="983797" y="388757"/>
                  <a:pt x="1215591" y="788465"/>
                  <a:pt x="1200077" y="766563"/>
                </a:cubicBezTo>
                <a:cubicBezTo>
                  <a:pt x="1184563" y="744661"/>
                  <a:pt x="981059" y="335828"/>
                  <a:pt x="871550" y="208067"/>
                </a:cubicBezTo>
                <a:cubicBezTo>
                  <a:pt x="762041" y="80306"/>
                  <a:pt x="655270" y="0"/>
                  <a:pt x="543023" y="0"/>
                </a:cubicBezTo>
                <a:cubicBezTo>
                  <a:pt x="430776" y="0"/>
                  <a:pt x="221797" y="201679"/>
                  <a:pt x="198070" y="208067"/>
                </a:cubicBezTo>
                <a:cubicBezTo>
                  <a:pt x="174343" y="214455"/>
                  <a:pt x="429864" y="41978"/>
                  <a:pt x="400662" y="38328"/>
                </a:cubicBezTo>
                <a:cubicBezTo>
                  <a:pt x="371460" y="34678"/>
                  <a:pt x="-21860" y="198941"/>
                  <a:pt x="954" y="1971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4" name="フリーフォーム 593">
            <a:extLst>
              <a:ext uri="{FF2B5EF4-FFF2-40B4-BE49-F238E27FC236}">
                <a16:creationId xmlns:a16="http://schemas.microsoft.com/office/drawing/2014/main" id="{470DD7D1-874E-D4BF-06F6-89A7A58C9267}"/>
              </a:ext>
            </a:extLst>
          </p:cNvPr>
          <p:cNvSpPr/>
          <p:nvPr/>
        </p:nvSpPr>
        <p:spPr>
          <a:xfrm>
            <a:off x="2171222" y="1783598"/>
            <a:ext cx="183257" cy="1289547"/>
          </a:xfrm>
          <a:custGeom>
            <a:avLst/>
            <a:gdLst>
              <a:gd name="connsiteX0" fmla="*/ 183221 w 183257"/>
              <a:gd name="connsiteY0" fmla="*/ 1398 h 1289547"/>
              <a:gd name="connsiteX1" fmla="*/ 18958 w 183257"/>
              <a:gd name="connsiteY1" fmla="*/ 773437 h 1289547"/>
              <a:gd name="connsiteX2" fmla="*/ 95614 w 183257"/>
              <a:gd name="connsiteY2" fmla="*/ 1288129 h 1289547"/>
              <a:gd name="connsiteX3" fmla="*/ 62761 w 183257"/>
              <a:gd name="connsiteY3" fmla="*/ 915798 h 1289547"/>
              <a:gd name="connsiteX4" fmla="*/ 2531 w 183257"/>
              <a:gd name="connsiteY4" fmla="*/ 592747 h 1289547"/>
              <a:gd name="connsiteX5" fmla="*/ 183221 w 183257"/>
              <a:gd name="connsiteY5" fmla="*/ 1398 h 128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57" h="1289547">
                <a:moveTo>
                  <a:pt x="183221" y="1398"/>
                </a:moveTo>
                <a:cubicBezTo>
                  <a:pt x="185959" y="31513"/>
                  <a:pt x="33559" y="558982"/>
                  <a:pt x="18958" y="773437"/>
                </a:cubicBezTo>
                <a:cubicBezTo>
                  <a:pt x="4357" y="987892"/>
                  <a:pt x="88314" y="1264402"/>
                  <a:pt x="95614" y="1288129"/>
                </a:cubicBezTo>
                <a:cubicBezTo>
                  <a:pt x="102914" y="1311856"/>
                  <a:pt x="78275" y="1031695"/>
                  <a:pt x="62761" y="915798"/>
                </a:cubicBezTo>
                <a:cubicBezTo>
                  <a:pt x="47247" y="799901"/>
                  <a:pt x="-12983" y="749710"/>
                  <a:pt x="2531" y="592747"/>
                </a:cubicBezTo>
                <a:cubicBezTo>
                  <a:pt x="18045" y="435784"/>
                  <a:pt x="180483" y="-28717"/>
                  <a:pt x="183221" y="13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5" name="フリーフォーム 594">
            <a:extLst>
              <a:ext uri="{FF2B5EF4-FFF2-40B4-BE49-F238E27FC236}">
                <a16:creationId xmlns:a16="http://schemas.microsoft.com/office/drawing/2014/main" id="{2A803770-03BE-AA39-51D2-6EB51C887374}"/>
              </a:ext>
            </a:extLst>
          </p:cNvPr>
          <p:cNvSpPr/>
          <p:nvPr/>
        </p:nvSpPr>
        <p:spPr>
          <a:xfrm>
            <a:off x="3975146" y="1737810"/>
            <a:ext cx="100052" cy="1383814"/>
          </a:xfrm>
          <a:custGeom>
            <a:avLst/>
            <a:gdLst>
              <a:gd name="connsiteX0" fmla="*/ 98588 w 100052"/>
              <a:gd name="connsiteY0" fmla="*/ 3383 h 1383814"/>
              <a:gd name="connsiteX1" fmla="*/ 30 w 100052"/>
              <a:gd name="connsiteY1" fmla="*/ 1366770 h 1383814"/>
              <a:gd name="connsiteX2" fmla="*/ 87637 w 100052"/>
              <a:gd name="connsiteY2" fmla="*/ 780897 h 1383814"/>
              <a:gd name="connsiteX3" fmla="*/ 60260 w 100052"/>
              <a:gd name="connsiteY3" fmla="*/ 972537 h 1383814"/>
              <a:gd name="connsiteX4" fmla="*/ 98588 w 100052"/>
              <a:gd name="connsiteY4" fmla="*/ 3383 h 138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52" h="1383814">
                <a:moveTo>
                  <a:pt x="98588" y="3383"/>
                </a:moveTo>
                <a:cubicBezTo>
                  <a:pt x="88550" y="69089"/>
                  <a:pt x="1855" y="1237184"/>
                  <a:pt x="30" y="1366770"/>
                </a:cubicBezTo>
                <a:cubicBezTo>
                  <a:pt x="-1795" y="1496356"/>
                  <a:pt x="77599" y="846603"/>
                  <a:pt x="87637" y="780897"/>
                </a:cubicBezTo>
                <a:cubicBezTo>
                  <a:pt x="97675" y="715192"/>
                  <a:pt x="56610" y="1095735"/>
                  <a:pt x="60260" y="972537"/>
                </a:cubicBezTo>
                <a:cubicBezTo>
                  <a:pt x="63910" y="849339"/>
                  <a:pt x="108626" y="-62323"/>
                  <a:pt x="98588" y="33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6" name="フリーフォーム 595">
            <a:extLst>
              <a:ext uri="{FF2B5EF4-FFF2-40B4-BE49-F238E27FC236}">
                <a16:creationId xmlns:a16="http://schemas.microsoft.com/office/drawing/2014/main" id="{46735859-6908-419F-0937-868C10048D8F}"/>
              </a:ext>
            </a:extLst>
          </p:cNvPr>
          <p:cNvSpPr/>
          <p:nvPr/>
        </p:nvSpPr>
        <p:spPr>
          <a:xfrm>
            <a:off x="4189638" y="2054054"/>
            <a:ext cx="580003" cy="2591626"/>
          </a:xfrm>
          <a:custGeom>
            <a:avLst/>
            <a:gdLst>
              <a:gd name="connsiteX0" fmla="*/ 190721 w 580003"/>
              <a:gd name="connsiteY0" fmla="*/ 10190 h 2591626"/>
              <a:gd name="connsiteX1" fmla="*/ 218099 w 580003"/>
              <a:gd name="connsiteY1" fmla="*/ 53994 h 2591626"/>
              <a:gd name="connsiteX2" fmla="*/ 519248 w 580003"/>
              <a:gd name="connsiteY2" fmla="*/ 568686 h 2591626"/>
              <a:gd name="connsiteX3" fmla="*/ 497346 w 580003"/>
              <a:gd name="connsiteY3" fmla="*/ 1072427 h 2591626"/>
              <a:gd name="connsiteX4" fmla="*/ 568527 w 580003"/>
              <a:gd name="connsiteY4" fmla="*/ 984820 h 2591626"/>
              <a:gd name="connsiteX5" fmla="*/ 218099 w 580003"/>
              <a:gd name="connsiteY5" fmla="*/ 1915647 h 2591626"/>
              <a:gd name="connsiteX6" fmla="*/ 4556 w 580003"/>
              <a:gd name="connsiteY6" fmla="*/ 2572700 h 2591626"/>
              <a:gd name="connsiteX7" fmla="*/ 103114 w 580003"/>
              <a:gd name="connsiteY7" fmla="*/ 2287977 h 2591626"/>
              <a:gd name="connsiteX8" fmla="*/ 453543 w 580003"/>
              <a:gd name="connsiteY8" fmla="*/ 1028624 h 2591626"/>
              <a:gd name="connsiteX9" fmla="*/ 365936 w 580003"/>
              <a:gd name="connsiteY9" fmla="*/ 1275019 h 2591626"/>
              <a:gd name="connsiteX10" fmla="*/ 519248 w 580003"/>
              <a:gd name="connsiteY10" fmla="*/ 639867 h 2591626"/>
              <a:gd name="connsiteX11" fmla="*/ 502822 w 580003"/>
              <a:gd name="connsiteY11" fmla="*/ 815081 h 2591626"/>
              <a:gd name="connsiteX12" fmla="*/ 376887 w 580003"/>
              <a:gd name="connsiteY12" fmla="*/ 344193 h 2591626"/>
              <a:gd name="connsiteX13" fmla="*/ 502822 w 580003"/>
              <a:gd name="connsiteY13" fmla="*/ 437275 h 2591626"/>
              <a:gd name="connsiteX14" fmla="*/ 349509 w 580003"/>
              <a:gd name="connsiteY14" fmla="*/ 207306 h 2591626"/>
              <a:gd name="connsiteX15" fmla="*/ 497346 w 580003"/>
              <a:gd name="connsiteY15" fmla="*/ 283963 h 2591626"/>
              <a:gd name="connsiteX16" fmla="*/ 190721 w 580003"/>
              <a:gd name="connsiteY16" fmla="*/ 10190 h 25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0003" h="2591626">
                <a:moveTo>
                  <a:pt x="190721" y="10190"/>
                </a:moveTo>
                <a:cubicBezTo>
                  <a:pt x="144180" y="-28138"/>
                  <a:pt x="218099" y="53994"/>
                  <a:pt x="218099" y="53994"/>
                </a:cubicBezTo>
                <a:cubicBezTo>
                  <a:pt x="272853" y="147077"/>
                  <a:pt x="472707" y="398947"/>
                  <a:pt x="519248" y="568686"/>
                </a:cubicBezTo>
                <a:cubicBezTo>
                  <a:pt x="565789" y="738425"/>
                  <a:pt x="489133" y="1003071"/>
                  <a:pt x="497346" y="1072427"/>
                </a:cubicBezTo>
                <a:cubicBezTo>
                  <a:pt x="505559" y="1141783"/>
                  <a:pt x="615068" y="844283"/>
                  <a:pt x="568527" y="984820"/>
                </a:cubicBezTo>
                <a:cubicBezTo>
                  <a:pt x="521986" y="1125357"/>
                  <a:pt x="312094" y="1651000"/>
                  <a:pt x="218099" y="1915647"/>
                </a:cubicBezTo>
                <a:cubicBezTo>
                  <a:pt x="124104" y="2180294"/>
                  <a:pt x="23720" y="2510645"/>
                  <a:pt x="4556" y="2572700"/>
                </a:cubicBezTo>
                <a:cubicBezTo>
                  <a:pt x="-14608" y="2634755"/>
                  <a:pt x="28283" y="2545323"/>
                  <a:pt x="103114" y="2287977"/>
                </a:cubicBezTo>
                <a:cubicBezTo>
                  <a:pt x="177945" y="2030631"/>
                  <a:pt x="409739" y="1197450"/>
                  <a:pt x="453543" y="1028624"/>
                </a:cubicBezTo>
                <a:cubicBezTo>
                  <a:pt x="497347" y="859798"/>
                  <a:pt x="354985" y="1339812"/>
                  <a:pt x="365936" y="1275019"/>
                </a:cubicBezTo>
                <a:cubicBezTo>
                  <a:pt x="376887" y="1210226"/>
                  <a:pt x="496434" y="716523"/>
                  <a:pt x="519248" y="639867"/>
                </a:cubicBezTo>
                <a:cubicBezTo>
                  <a:pt x="542062" y="563211"/>
                  <a:pt x="526549" y="864360"/>
                  <a:pt x="502822" y="815081"/>
                </a:cubicBezTo>
                <a:cubicBezTo>
                  <a:pt x="479095" y="765802"/>
                  <a:pt x="376887" y="407161"/>
                  <a:pt x="376887" y="344193"/>
                </a:cubicBezTo>
                <a:cubicBezTo>
                  <a:pt x="376887" y="281225"/>
                  <a:pt x="507385" y="460090"/>
                  <a:pt x="502822" y="437275"/>
                </a:cubicBezTo>
                <a:cubicBezTo>
                  <a:pt x="498259" y="414460"/>
                  <a:pt x="350422" y="232858"/>
                  <a:pt x="349509" y="207306"/>
                </a:cubicBezTo>
                <a:cubicBezTo>
                  <a:pt x="348596" y="181754"/>
                  <a:pt x="521986" y="310428"/>
                  <a:pt x="497346" y="283963"/>
                </a:cubicBezTo>
                <a:cubicBezTo>
                  <a:pt x="472706" y="257498"/>
                  <a:pt x="237262" y="48518"/>
                  <a:pt x="190721" y="101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7" name="フリーフォーム 596">
            <a:extLst>
              <a:ext uri="{FF2B5EF4-FFF2-40B4-BE49-F238E27FC236}">
                <a16:creationId xmlns:a16="http://schemas.microsoft.com/office/drawing/2014/main" id="{3BFD402A-4A6B-50F6-3A0A-219F83B5B741}"/>
              </a:ext>
            </a:extLst>
          </p:cNvPr>
          <p:cNvSpPr/>
          <p:nvPr/>
        </p:nvSpPr>
        <p:spPr>
          <a:xfrm>
            <a:off x="2169631" y="2475905"/>
            <a:ext cx="586836" cy="1789969"/>
          </a:xfrm>
          <a:custGeom>
            <a:avLst/>
            <a:gdLst>
              <a:gd name="connsiteX0" fmla="*/ 53401 w 586836"/>
              <a:gd name="connsiteY0" fmla="*/ 26375 h 1789969"/>
              <a:gd name="connsiteX1" fmla="*/ 80779 w 586836"/>
              <a:gd name="connsiteY1" fmla="*/ 168737 h 1789969"/>
              <a:gd name="connsiteX2" fmla="*/ 425732 w 586836"/>
              <a:gd name="connsiteY2" fmla="*/ 1356909 h 1789969"/>
              <a:gd name="connsiteX3" fmla="*/ 332649 w 586836"/>
              <a:gd name="connsiteY3" fmla="*/ 1094088 h 1789969"/>
              <a:gd name="connsiteX4" fmla="*/ 584520 w 586836"/>
              <a:gd name="connsiteY4" fmla="*/ 1778519 h 1789969"/>
              <a:gd name="connsiteX5" fmla="*/ 431207 w 586836"/>
              <a:gd name="connsiteY5" fmla="*/ 1439041 h 1789969"/>
              <a:gd name="connsiteX6" fmla="*/ 4122 w 586836"/>
              <a:gd name="connsiteY6" fmla="*/ 393230 h 1789969"/>
              <a:gd name="connsiteX7" fmla="*/ 212189 w 586836"/>
              <a:gd name="connsiteY7" fmla="*/ 732708 h 1789969"/>
              <a:gd name="connsiteX8" fmla="*/ 168386 w 586836"/>
              <a:gd name="connsiteY8" fmla="*/ 343951 h 1789969"/>
              <a:gd name="connsiteX9" fmla="*/ 53401 w 586836"/>
              <a:gd name="connsiteY9" fmla="*/ 26375 h 178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36" h="1789969">
                <a:moveTo>
                  <a:pt x="53401" y="26375"/>
                </a:moveTo>
                <a:cubicBezTo>
                  <a:pt x="38800" y="-2827"/>
                  <a:pt x="18724" y="-53019"/>
                  <a:pt x="80779" y="168737"/>
                </a:cubicBezTo>
                <a:cubicBezTo>
                  <a:pt x="142834" y="390493"/>
                  <a:pt x="383754" y="1202684"/>
                  <a:pt x="425732" y="1356909"/>
                </a:cubicBezTo>
                <a:cubicBezTo>
                  <a:pt x="467710" y="1511134"/>
                  <a:pt x="306184" y="1023820"/>
                  <a:pt x="332649" y="1094088"/>
                </a:cubicBezTo>
                <a:cubicBezTo>
                  <a:pt x="359114" y="1164356"/>
                  <a:pt x="568094" y="1721027"/>
                  <a:pt x="584520" y="1778519"/>
                </a:cubicBezTo>
                <a:cubicBezTo>
                  <a:pt x="600946" y="1836011"/>
                  <a:pt x="527940" y="1669922"/>
                  <a:pt x="431207" y="1439041"/>
                </a:cubicBezTo>
                <a:cubicBezTo>
                  <a:pt x="334474" y="1208160"/>
                  <a:pt x="40625" y="510952"/>
                  <a:pt x="4122" y="393230"/>
                </a:cubicBezTo>
                <a:cubicBezTo>
                  <a:pt x="-32381" y="275508"/>
                  <a:pt x="184812" y="740921"/>
                  <a:pt x="212189" y="732708"/>
                </a:cubicBezTo>
                <a:cubicBezTo>
                  <a:pt x="239566" y="724495"/>
                  <a:pt x="195763" y="466236"/>
                  <a:pt x="168386" y="343951"/>
                </a:cubicBezTo>
                <a:cubicBezTo>
                  <a:pt x="141009" y="221666"/>
                  <a:pt x="68002" y="55577"/>
                  <a:pt x="53401" y="263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8" name="フリーフォーム 597">
            <a:extLst>
              <a:ext uri="{FF2B5EF4-FFF2-40B4-BE49-F238E27FC236}">
                <a16:creationId xmlns:a16="http://schemas.microsoft.com/office/drawing/2014/main" id="{FDA93805-CAE5-24CF-033E-415F33FC2BE0}"/>
              </a:ext>
            </a:extLst>
          </p:cNvPr>
          <p:cNvSpPr/>
          <p:nvPr/>
        </p:nvSpPr>
        <p:spPr>
          <a:xfrm>
            <a:off x="2355702" y="1514742"/>
            <a:ext cx="831337" cy="1004435"/>
          </a:xfrm>
          <a:custGeom>
            <a:avLst/>
            <a:gdLst>
              <a:gd name="connsiteX0" fmla="*/ 187473 w 831337"/>
              <a:gd name="connsiteY0" fmla="*/ 2908 h 1004435"/>
              <a:gd name="connsiteX1" fmla="*/ 3323 w 831337"/>
              <a:gd name="connsiteY1" fmla="*/ 974458 h 1004435"/>
              <a:gd name="connsiteX2" fmla="*/ 82698 w 831337"/>
              <a:gd name="connsiteY2" fmla="*/ 717283 h 1004435"/>
              <a:gd name="connsiteX3" fmla="*/ 254148 w 831337"/>
              <a:gd name="connsiteY3" fmla="*/ 317233 h 1004435"/>
              <a:gd name="connsiteX4" fmla="*/ 828823 w 831337"/>
              <a:gd name="connsiteY4" fmla="*/ 482333 h 1004435"/>
              <a:gd name="connsiteX5" fmla="*/ 454173 w 831337"/>
              <a:gd name="connsiteY5" fmla="*/ 336283 h 1004435"/>
              <a:gd name="connsiteX6" fmla="*/ 225573 w 831337"/>
              <a:gd name="connsiteY6" fmla="*/ 301358 h 1004435"/>
              <a:gd name="connsiteX7" fmla="*/ 95398 w 831337"/>
              <a:gd name="connsiteY7" fmla="*/ 526783 h 1004435"/>
              <a:gd name="connsiteX8" fmla="*/ 82698 w 831337"/>
              <a:gd name="connsiteY8" fmla="*/ 669658 h 1004435"/>
              <a:gd name="connsiteX9" fmla="*/ 187473 w 831337"/>
              <a:gd name="connsiteY9" fmla="*/ 2908 h 100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1337" h="1004435">
                <a:moveTo>
                  <a:pt x="187473" y="2908"/>
                </a:moveTo>
                <a:cubicBezTo>
                  <a:pt x="174244" y="53708"/>
                  <a:pt x="20785" y="855396"/>
                  <a:pt x="3323" y="974458"/>
                </a:cubicBezTo>
                <a:cubicBezTo>
                  <a:pt x="-14140" y="1093521"/>
                  <a:pt x="40894" y="826821"/>
                  <a:pt x="82698" y="717283"/>
                </a:cubicBezTo>
                <a:cubicBezTo>
                  <a:pt x="124502" y="607745"/>
                  <a:pt x="129794" y="356391"/>
                  <a:pt x="254148" y="317233"/>
                </a:cubicBezTo>
                <a:cubicBezTo>
                  <a:pt x="378502" y="278075"/>
                  <a:pt x="795486" y="479158"/>
                  <a:pt x="828823" y="482333"/>
                </a:cubicBezTo>
                <a:cubicBezTo>
                  <a:pt x="862160" y="485508"/>
                  <a:pt x="554715" y="366445"/>
                  <a:pt x="454173" y="336283"/>
                </a:cubicBezTo>
                <a:cubicBezTo>
                  <a:pt x="353631" y="306121"/>
                  <a:pt x="285369" y="269608"/>
                  <a:pt x="225573" y="301358"/>
                </a:cubicBezTo>
                <a:cubicBezTo>
                  <a:pt x="165777" y="333108"/>
                  <a:pt x="119210" y="465400"/>
                  <a:pt x="95398" y="526783"/>
                </a:cubicBezTo>
                <a:cubicBezTo>
                  <a:pt x="71586" y="588166"/>
                  <a:pt x="64706" y="756970"/>
                  <a:pt x="82698" y="669658"/>
                </a:cubicBezTo>
                <a:cubicBezTo>
                  <a:pt x="100690" y="582346"/>
                  <a:pt x="200702" y="-47892"/>
                  <a:pt x="187473" y="29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9" name="フリーフォーム 598">
            <a:extLst>
              <a:ext uri="{FF2B5EF4-FFF2-40B4-BE49-F238E27FC236}">
                <a16:creationId xmlns:a16="http://schemas.microsoft.com/office/drawing/2014/main" id="{193291BF-BDBA-4173-213A-357C8D6617F1}"/>
              </a:ext>
            </a:extLst>
          </p:cNvPr>
          <p:cNvSpPr/>
          <p:nvPr/>
        </p:nvSpPr>
        <p:spPr>
          <a:xfrm>
            <a:off x="2305921" y="1501626"/>
            <a:ext cx="954888" cy="623536"/>
          </a:xfrm>
          <a:custGeom>
            <a:avLst/>
            <a:gdLst>
              <a:gd name="connsiteX0" fmla="*/ 951629 w 954888"/>
              <a:gd name="connsiteY0" fmla="*/ 622449 h 623536"/>
              <a:gd name="connsiteX1" fmla="*/ 808754 w 954888"/>
              <a:gd name="connsiteY1" fmla="*/ 174774 h 623536"/>
              <a:gd name="connsiteX2" fmla="*/ 567454 w 954888"/>
              <a:gd name="connsiteY2" fmla="*/ 38249 h 623536"/>
              <a:gd name="connsiteX3" fmla="*/ 15004 w 954888"/>
              <a:gd name="connsiteY3" fmla="*/ 320824 h 623536"/>
              <a:gd name="connsiteX4" fmla="*/ 205504 w 954888"/>
              <a:gd name="connsiteY4" fmla="*/ 200174 h 623536"/>
              <a:gd name="connsiteX5" fmla="*/ 719854 w 954888"/>
              <a:gd name="connsiteY5" fmla="*/ 149 h 623536"/>
              <a:gd name="connsiteX6" fmla="*/ 802404 w 954888"/>
              <a:gd name="connsiteY6" fmla="*/ 165249 h 623536"/>
              <a:gd name="connsiteX7" fmla="*/ 672229 w 954888"/>
              <a:gd name="connsiteY7" fmla="*/ 31899 h 623536"/>
              <a:gd name="connsiteX8" fmla="*/ 951629 w 954888"/>
              <a:gd name="connsiteY8" fmla="*/ 622449 h 62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4888" h="623536">
                <a:moveTo>
                  <a:pt x="951629" y="622449"/>
                </a:moveTo>
                <a:cubicBezTo>
                  <a:pt x="974383" y="646261"/>
                  <a:pt x="872783" y="272141"/>
                  <a:pt x="808754" y="174774"/>
                </a:cubicBezTo>
                <a:cubicBezTo>
                  <a:pt x="744725" y="77407"/>
                  <a:pt x="699746" y="13907"/>
                  <a:pt x="567454" y="38249"/>
                </a:cubicBezTo>
                <a:cubicBezTo>
                  <a:pt x="435162" y="62591"/>
                  <a:pt x="75329" y="293837"/>
                  <a:pt x="15004" y="320824"/>
                </a:cubicBezTo>
                <a:cubicBezTo>
                  <a:pt x="-45321" y="347811"/>
                  <a:pt x="88029" y="253620"/>
                  <a:pt x="205504" y="200174"/>
                </a:cubicBezTo>
                <a:cubicBezTo>
                  <a:pt x="322979" y="146728"/>
                  <a:pt x="620371" y="5970"/>
                  <a:pt x="719854" y="149"/>
                </a:cubicBezTo>
                <a:cubicBezTo>
                  <a:pt x="819337" y="-5672"/>
                  <a:pt x="810341" y="159957"/>
                  <a:pt x="802404" y="165249"/>
                </a:cubicBezTo>
                <a:cubicBezTo>
                  <a:pt x="794467" y="170541"/>
                  <a:pt x="644712" y="-46947"/>
                  <a:pt x="672229" y="31899"/>
                </a:cubicBezTo>
                <a:cubicBezTo>
                  <a:pt x="699746" y="110745"/>
                  <a:pt x="928875" y="598637"/>
                  <a:pt x="951629" y="622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0" name="フリーフォーム 599">
            <a:extLst>
              <a:ext uri="{FF2B5EF4-FFF2-40B4-BE49-F238E27FC236}">
                <a16:creationId xmlns:a16="http://schemas.microsoft.com/office/drawing/2014/main" id="{ED87C0C7-8154-069E-79B4-C038DCF41FE9}"/>
              </a:ext>
            </a:extLst>
          </p:cNvPr>
          <p:cNvSpPr/>
          <p:nvPr/>
        </p:nvSpPr>
        <p:spPr>
          <a:xfrm>
            <a:off x="2529196" y="1611015"/>
            <a:ext cx="661782" cy="1448204"/>
          </a:xfrm>
          <a:custGeom>
            <a:avLst/>
            <a:gdLst>
              <a:gd name="connsiteX0" fmla="*/ 661679 w 661782"/>
              <a:gd name="connsiteY0" fmla="*/ 490835 h 1448204"/>
              <a:gd name="connsiteX1" fmla="*/ 318779 w 661782"/>
              <a:gd name="connsiteY1" fmla="*/ 243185 h 1448204"/>
              <a:gd name="connsiteX2" fmla="*/ 23504 w 661782"/>
              <a:gd name="connsiteY2" fmla="*/ 605135 h 1448204"/>
              <a:gd name="connsiteX3" fmla="*/ 118754 w 661782"/>
              <a:gd name="connsiteY3" fmla="*/ 446385 h 1448204"/>
              <a:gd name="connsiteX4" fmla="*/ 26679 w 661782"/>
              <a:gd name="connsiteY4" fmla="*/ 728960 h 1448204"/>
              <a:gd name="connsiteX5" fmla="*/ 13979 w 661782"/>
              <a:gd name="connsiteY5" fmla="*/ 1214735 h 1448204"/>
              <a:gd name="connsiteX6" fmla="*/ 10804 w 661782"/>
              <a:gd name="connsiteY6" fmla="*/ 986135 h 1448204"/>
              <a:gd name="connsiteX7" fmla="*/ 1279 w 661782"/>
              <a:gd name="connsiteY7" fmla="*/ 1427460 h 1448204"/>
              <a:gd name="connsiteX8" fmla="*/ 42554 w 661782"/>
              <a:gd name="connsiteY8" fmla="*/ 195560 h 1448204"/>
              <a:gd name="connsiteX9" fmla="*/ 33029 w 661782"/>
              <a:gd name="connsiteY9" fmla="*/ 567035 h 1448204"/>
              <a:gd name="connsiteX10" fmla="*/ 328304 w 661782"/>
              <a:gd name="connsiteY10" fmla="*/ 8235 h 1448204"/>
              <a:gd name="connsiteX11" fmla="*/ 242579 w 661782"/>
              <a:gd name="connsiteY11" fmla="*/ 233660 h 1448204"/>
              <a:gd name="connsiteX12" fmla="*/ 398154 w 661782"/>
              <a:gd name="connsiteY12" fmla="*/ 240010 h 1448204"/>
              <a:gd name="connsiteX13" fmla="*/ 283854 w 661782"/>
              <a:gd name="connsiteY13" fmla="*/ 122535 h 1448204"/>
              <a:gd name="connsiteX14" fmla="*/ 661679 w 661782"/>
              <a:gd name="connsiteY14" fmla="*/ 490835 h 144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1782" h="1448204">
                <a:moveTo>
                  <a:pt x="661679" y="490835"/>
                </a:moveTo>
                <a:cubicBezTo>
                  <a:pt x="667500" y="510943"/>
                  <a:pt x="425142" y="224135"/>
                  <a:pt x="318779" y="243185"/>
                </a:cubicBezTo>
                <a:cubicBezTo>
                  <a:pt x="212416" y="262235"/>
                  <a:pt x="56841" y="571268"/>
                  <a:pt x="23504" y="605135"/>
                </a:cubicBezTo>
                <a:cubicBezTo>
                  <a:pt x="-9833" y="639002"/>
                  <a:pt x="118225" y="425748"/>
                  <a:pt x="118754" y="446385"/>
                </a:cubicBezTo>
                <a:cubicBezTo>
                  <a:pt x="119283" y="467022"/>
                  <a:pt x="44142" y="600902"/>
                  <a:pt x="26679" y="728960"/>
                </a:cubicBezTo>
                <a:cubicBezTo>
                  <a:pt x="9216" y="857018"/>
                  <a:pt x="16625" y="1171873"/>
                  <a:pt x="13979" y="1214735"/>
                </a:cubicBezTo>
                <a:cubicBezTo>
                  <a:pt x="11333" y="1257597"/>
                  <a:pt x="12921" y="950681"/>
                  <a:pt x="10804" y="986135"/>
                </a:cubicBezTo>
                <a:cubicBezTo>
                  <a:pt x="8687" y="1021589"/>
                  <a:pt x="-4013" y="1559223"/>
                  <a:pt x="1279" y="1427460"/>
                </a:cubicBezTo>
                <a:cubicBezTo>
                  <a:pt x="6571" y="1295698"/>
                  <a:pt x="37262" y="338964"/>
                  <a:pt x="42554" y="195560"/>
                </a:cubicBezTo>
                <a:cubicBezTo>
                  <a:pt x="47846" y="52156"/>
                  <a:pt x="-14596" y="598256"/>
                  <a:pt x="33029" y="567035"/>
                </a:cubicBezTo>
                <a:cubicBezTo>
                  <a:pt x="80654" y="535814"/>
                  <a:pt x="293379" y="63797"/>
                  <a:pt x="328304" y="8235"/>
                </a:cubicBezTo>
                <a:cubicBezTo>
                  <a:pt x="363229" y="-47328"/>
                  <a:pt x="230937" y="195031"/>
                  <a:pt x="242579" y="233660"/>
                </a:cubicBezTo>
                <a:cubicBezTo>
                  <a:pt x="254221" y="272289"/>
                  <a:pt x="391275" y="258531"/>
                  <a:pt x="398154" y="240010"/>
                </a:cubicBezTo>
                <a:cubicBezTo>
                  <a:pt x="405033" y="221489"/>
                  <a:pt x="243108" y="76498"/>
                  <a:pt x="283854" y="122535"/>
                </a:cubicBezTo>
                <a:cubicBezTo>
                  <a:pt x="324600" y="168572"/>
                  <a:pt x="655858" y="470727"/>
                  <a:pt x="661679" y="4908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1" name="フリーフォーム 600">
            <a:extLst>
              <a:ext uri="{FF2B5EF4-FFF2-40B4-BE49-F238E27FC236}">
                <a16:creationId xmlns:a16="http://schemas.microsoft.com/office/drawing/2014/main" id="{A0204914-C8C5-A90E-06BD-D6209F6F4887}"/>
              </a:ext>
            </a:extLst>
          </p:cNvPr>
          <p:cNvSpPr/>
          <p:nvPr/>
        </p:nvSpPr>
        <p:spPr>
          <a:xfrm>
            <a:off x="2504392" y="1490148"/>
            <a:ext cx="665161" cy="641919"/>
          </a:xfrm>
          <a:custGeom>
            <a:avLst/>
            <a:gdLst>
              <a:gd name="connsiteX0" fmla="*/ 19733 w 665161"/>
              <a:gd name="connsiteY0" fmla="*/ 259277 h 641919"/>
              <a:gd name="connsiteX1" fmla="*/ 73708 w 665161"/>
              <a:gd name="connsiteY1" fmla="*/ 256102 h 641919"/>
              <a:gd name="connsiteX2" fmla="*/ 400733 w 665161"/>
              <a:gd name="connsiteY2" fmla="*/ 167202 h 641919"/>
              <a:gd name="connsiteX3" fmla="*/ 622983 w 665161"/>
              <a:gd name="connsiteY3" fmla="*/ 472002 h 641919"/>
              <a:gd name="connsiteX4" fmla="*/ 511858 w 665161"/>
              <a:gd name="connsiteY4" fmla="*/ 205302 h 641919"/>
              <a:gd name="connsiteX5" fmla="*/ 664258 w 665161"/>
              <a:gd name="connsiteY5" fmla="*/ 640277 h 641919"/>
              <a:gd name="connsiteX6" fmla="*/ 426133 w 665161"/>
              <a:gd name="connsiteY6" fmla="*/ 14802 h 641919"/>
              <a:gd name="connsiteX7" fmla="*/ 467408 w 665161"/>
              <a:gd name="connsiteY7" fmla="*/ 186252 h 641919"/>
              <a:gd name="connsiteX8" fmla="*/ 162608 w 665161"/>
              <a:gd name="connsiteY8" fmla="*/ 65602 h 641919"/>
              <a:gd name="connsiteX9" fmla="*/ 337233 w 665161"/>
              <a:gd name="connsiteY9" fmla="*/ 148152 h 641919"/>
              <a:gd name="connsiteX10" fmla="*/ 19733 w 665161"/>
              <a:gd name="connsiteY10" fmla="*/ 259277 h 64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5161" h="641919">
                <a:moveTo>
                  <a:pt x="19733" y="259277"/>
                </a:moveTo>
                <a:cubicBezTo>
                  <a:pt x="-24188" y="277269"/>
                  <a:pt x="10208" y="271448"/>
                  <a:pt x="73708" y="256102"/>
                </a:cubicBezTo>
                <a:cubicBezTo>
                  <a:pt x="137208" y="240756"/>
                  <a:pt x="309187" y="131219"/>
                  <a:pt x="400733" y="167202"/>
                </a:cubicBezTo>
                <a:cubicBezTo>
                  <a:pt x="492279" y="203185"/>
                  <a:pt x="604462" y="465652"/>
                  <a:pt x="622983" y="472002"/>
                </a:cubicBezTo>
                <a:cubicBezTo>
                  <a:pt x="641504" y="478352"/>
                  <a:pt x="504979" y="177256"/>
                  <a:pt x="511858" y="205302"/>
                </a:cubicBezTo>
                <a:cubicBezTo>
                  <a:pt x="518737" y="233348"/>
                  <a:pt x="678546" y="672027"/>
                  <a:pt x="664258" y="640277"/>
                </a:cubicBezTo>
                <a:cubicBezTo>
                  <a:pt x="649971" y="608527"/>
                  <a:pt x="458941" y="90473"/>
                  <a:pt x="426133" y="14802"/>
                </a:cubicBezTo>
                <a:cubicBezTo>
                  <a:pt x="393325" y="-60869"/>
                  <a:pt x="511329" y="177785"/>
                  <a:pt x="467408" y="186252"/>
                </a:cubicBezTo>
                <a:cubicBezTo>
                  <a:pt x="423487" y="194719"/>
                  <a:pt x="184304" y="71952"/>
                  <a:pt x="162608" y="65602"/>
                </a:cubicBezTo>
                <a:cubicBezTo>
                  <a:pt x="140912" y="59252"/>
                  <a:pt x="363162" y="111110"/>
                  <a:pt x="337233" y="148152"/>
                </a:cubicBezTo>
                <a:cubicBezTo>
                  <a:pt x="311304" y="185194"/>
                  <a:pt x="63654" y="241285"/>
                  <a:pt x="19733" y="2592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2" name="フリーフォーム 601">
            <a:extLst>
              <a:ext uri="{FF2B5EF4-FFF2-40B4-BE49-F238E27FC236}">
                <a16:creationId xmlns:a16="http://schemas.microsoft.com/office/drawing/2014/main" id="{E2EC18B9-974E-4779-5B7D-A7BBC635ED1F}"/>
              </a:ext>
            </a:extLst>
          </p:cNvPr>
          <p:cNvSpPr/>
          <p:nvPr/>
        </p:nvSpPr>
        <p:spPr>
          <a:xfrm>
            <a:off x="2730786" y="1991222"/>
            <a:ext cx="308077" cy="419061"/>
          </a:xfrm>
          <a:custGeom>
            <a:avLst/>
            <a:gdLst>
              <a:gd name="connsiteX0" fmla="*/ 307689 w 308077"/>
              <a:gd name="connsiteY0" fmla="*/ 104278 h 419061"/>
              <a:gd name="connsiteX1" fmla="*/ 28289 w 308077"/>
              <a:gd name="connsiteY1" fmla="*/ 231278 h 419061"/>
              <a:gd name="connsiteX2" fmla="*/ 91789 w 308077"/>
              <a:gd name="connsiteY2" fmla="*/ 205878 h 419061"/>
              <a:gd name="connsiteX3" fmla="*/ 47339 w 308077"/>
              <a:gd name="connsiteY3" fmla="*/ 256678 h 419061"/>
              <a:gd name="connsiteX4" fmla="*/ 6064 w 308077"/>
              <a:gd name="connsiteY4" fmla="*/ 412253 h 419061"/>
              <a:gd name="connsiteX5" fmla="*/ 187039 w 308077"/>
              <a:gd name="connsiteY5" fmla="*/ 5853 h 419061"/>
              <a:gd name="connsiteX6" fmla="*/ 91789 w 308077"/>
              <a:gd name="connsiteY6" fmla="*/ 167778 h 419061"/>
              <a:gd name="connsiteX7" fmla="*/ 307689 w 308077"/>
              <a:gd name="connsiteY7" fmla="*/ 104278 h 41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77" h="419061">
                <a:moveTo>
                  <a:pt x="307689" y="104278"/>
                </a:moveTo>
                <a:cubicBezTo>
                  <a:pt x="297106" y="114861"/>
                  <a:pt x="64272" y="214345"/>
                  <a:pt x="28289" y="231278"/>
                </a:cubicBezTo>
                <a:cubicBezTo>
                  <a:pt x="-7694" y="248211"/>
                  <a:pt x="88614" y="201645"/>
                  <a:pt x="91789" y="205878"/>
                </a:cubicBezTo>
                <a:cubicBezTo>
                  <a:pt x="94964" y="210111"/>
                  <a:pt x="61626" y="222282"/>
                  <a:pt x="47339" y="256678"/>
                </a:cubicBezTo>
                <a:cubicBezTo>
                  <a:pt x="33051" y="291074"/>
                  <a:pt x="-17219" y="454057"/>
                  <a:pt x="6064" y="412253"/>
                </a:cubicBezTo>
                <a:cubicBezTo>
                  <a:pt x="29347" y="370449"/>
                  <a:pt x="172752" y="46599"/>
                  <a:pt x="187039" y="5853"/>
                </a:cubicBezTo>
                <a:cubicBezTo>
                  <a:pt x="201326" y="-34893"/>
                  <a:pt x="74327" y="149786"/>
                  <a:pt x="91789" y="167778"/>
                </a:cubicBezTo>
                <a:cubicBezTo>
                  <a:pt x="109251" y="185770"/>
                  <a:pt x="318272" y="93695"/>
                  <a:pt x="307689" y="1042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3" name="フリーフォーム 602">
            <a:extLst>
              <a:ext uri="{FF2B5EF4-FFF2-40B4-BE49-F238E27FC236}">
                <a16:creationId xmlns:a16="http://schemas.microsoft.com/office/drawing/2014/main" id="{7FDD8EDF-6E30-861D-AD9A-6E7DACA9E565}"/>
              </a:ext>
            </a:extLst>
          </p:cNvPr>
          <p:cNvSpPr/>
          <p:nvPr/>
        </p:nvSpPr>
        <p:spPr>
          <a:xfrm>
            <a:off x="3584571" y="2722402"/>
            <a:ext cx="877465" cy="1709598"/>
          </a:xfrm>
          <a:custGeom>
            <a:avLst/>
            <a:gdLst>
              <a:gd name="connsiteX0" fmla="*/ 814709 w 877465"/>
              <a:gd name="connsiteY0" fmla="*/ 371318 h 1709598"/>
              <a:gd name="connsiteX1" fmla="*/ 809629 w 877465"/>
              <a:gd name="connsiteY1" fmla="*/ 437358 h 1709598"/>
              <a:gd name="connsiteX2" fmla="*/ 1909 w 877465"/>
              <a:gd name="connsiteY2" fmla="*/ 1707358 h 1709598"/>
              <a:gd name="connsiteX3" fmla="*/ 586109 w 877465"/>
              <a:gd name="connsiteY3" fmla="*/ 726918 h 1709598"/>
              <a:gd name="connsiteX4" fmla="*/ 616589 w 877465"/>
              <a:gd name="connsiteY4" fmla="*/ 478 h 1709598"/>
              <a:gd name="connsiteX5" fmla="*/ 591189 w 877465"/>
              <a:gd name="connsiteY5" fmla="*/ 610078 h 1709598"/>
              <a:gd name="connsiteX6" fmla="*/ 713109 w 877465"/>
              <a:gd name="connsiteY6" fmla="*/ 284958 h 1709598"/>
              <a:gd name="connsiteX7" fmla="*/ 657229 w 877465"/>
              <a:gd name="connsiteY7" fmla="*/ 625318 h 1709598"/>
              <a:gd name="connsiteX8" fmla="*/ 814709 w 877465"/>
              <a:gd name="connsiteY8" fmla="*/ 371318 h 170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465" h="1709598">
                <a:moveTo>
                  <a:pt x="814709" y="371318"/>
                </a:moveTo>
                <a:cubicBezTo>
                  <a:pt x="840109" y="339991"/>
                  <a:pt x="945096" y="214685"/>
                  <a:pt x="809629" y="437358"/>
                </a:cubicBezTo>
                <a:cubicBezTo>
                  <a:pt x="674162" y="660031"/>
                  <a:pt x="39162" y="1659098"/>
                  <a:pt x="1909" y="1707358"/>
                </a:cubicBezTo>
                <a:cubicBezTo>
                  <a:pt x="-35344" y="1755618"/>
                  <a:pt x="483662" y="1011398"/>
                  <a:pt x="586109" y="726918"/>
                </a:cubicBezTo>
                <a:cubicBezTo>
                  <a:pt x="688556" y="442438"/>
                  <a:pt x="615742" y="19951"/>
                  <a:pt x="616589" y="478"/>
                </a:cubicBezTo>
                <a:cubicBezTo>
                  <a:pt x="617436" y="-18995"/>
                  <a:pt x="575102" y="562665"/>
                  <a:pt x="591189" y="610078"/>
                </a:cubicBezTo>
                <a:cubicBezTo>
                  <a:pt x="607276" y="657491"/>
                  <a:pt x="702102" y="282418"/>
                  <a:pt x="713109" y="284958"/>
                </a:cubicBezTo>
                <a:cubicBezTo>
                  <a:pt x="724116" y="287498"/>
                  <a:pt x="637756" y="612618"/>
                  <a:pt x="657229" y="625318"/>
                </a:cubicBezTo>
                <a:cubicBezTo>
                  <a:pt x="676702" y="638018"/>
                  <a:pt x="789309" y="402645"/>
                  <a:pt x="814709" y="3713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898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81EF5-5FDB-7621-8D1E-7AFEE433F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 hidden="1">
            <a:extLst>
              <a:ext uri="{FF2B5EF4-FFF2-40B4-BE49-F238E27FC236}">
                <a16:creationId xmlns:a16="http://schemas.microsoft.com/office/drawing/2014/main" id="{ECFD1AF9-3DBA-4240-D80E-FA7E37A9E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4000"/>
                    </a14:imgEffect>
                  </a14:imgLayer>
                </a14:imgProps>
              </a:ext>
            </a:extLst>
          </a:blip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A6A3E3C1-C2A3-A023-26DA-6157BBCC7E00}"/>
              </a:ext>
            </a:extLst>
          </p:cNvPr>
          <p:cNvSpPr/>
          <p:nvPr/>
        </p:nvSpPr>
        <p:spPr>
          <a:xfrm>
            <a:off x="3482643" y="3050977"/>
            <a:ext cx="60682" cy="159090"/>
          </a:xfrm>
          <a:custGeom>
            <a:avLst/>
            <a:gdLst>
              <a:gd name="connsiteX0" fmla="*/ 60657 w 60682"/>
              <a:gd name="connsiteY0" fmla="*/ 198 h 159090"/>
              <a:gd name="connsiteX1" fmla="*/ 25732 w 60682"/>
              <a:gd name="connsiteY1" fmla="*/ 111323 h 159090"/>
              <a:gd name="connsiteX2" fmla="*/ 35257 w 60682"/>
              <a:gd name="connsiteY2" fmla="*/ 66873 h 159090"/>
              <a:gd name="connsiteX3" fmla="*/ 332 w 60682"/>
              <a:gd name="connsiteY3" fmla="*/ 158948 h 159090"/>
              <a:gd name="connsiteX4" fmla="*/ 19382 w 60682"/>
              <a:gd name="connsiteY4" fmla="*/ 85923 h 159090"/>
              <a:gd name="connsiteX5" fmla="*/ 60657 w 60682"/>
              <a:gd name="connsiteY5" fmla="*/ 198 h 15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82" h="159090">
                <a:moveTo>
                  <a:pt x="60657" y="198"/>
                </a:moveTo>
                <a:cubicBezTo>
                  <a:pt x="61715" y="4431"/>
                  <a:pt x="29965" y="100211"/>
                  <a:pt x="25732" y="111323"/>
                </a:cubicBezTo>
                <a:cubicBezTo>
                  <a:pt x="21499" y="122436"/>
                  <a:pt x="39490" y="58936"/>
                  <a:pt x="35257" y="66873"/>
                </a:cubicBezTo>
                <a:cubicBezTo>
                  <a:pt x="31024" y="74810"/>
                  <a:pt x="2978" y="155773"/>
                  <a:pt x="332" y="158948"/>
                </a:cubicBezTo>
                <a:cubicBezTo>
                  <a:pt x="-2314" y="162123"/>
                  <a:pt x="11445" y="111323"/>
                  <a:pt x="19382" y="85923"/>
                </a:cubicBezTo>
                <a:cubicBezTo>
                  <a:pt x="27319" y="60523"/>
                  <a:pt x="59599" y="-4035"/>
                  <a:pt x="60657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7DC730FC-A29A-FAD9-40FA-7C136B0FEBD5}"/>
              </a:ext>
            </a:extLst>
          </p:cNvPr>
          <p:cNvSpPr/>
          <p:nvPr/>
        </p:nvSpPr>
        <p:spPr>
          <a:xfrm>
            <a:off x="3486150" y="3127363"/>
            <a:ext cx="79495" cy="66687"/>
          </a:xfrm>
          <a:custGeom>
            <a:avLst/>
            <a:gdLst>
              <a:gd name="connsiteX0" fmla="*/ 0 w 79495"/>
              <a:gd name="connsiteY0" fmla="*/ 66687 h 66687"/>
              <a:gd name="connsiteX1" fmla="*/ 79375 w 79495"/>
              <a:gd name="connsiteY1" fmla="*/ 12 h 66687"/>
              <a:gd name="connsiteX2" fmla="*/ 0 w 79495"/>
              <a:gd name="connsiteY2" fmla="*/ 66687 h 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95" h="66687">
                <a:moveTo>
                  <a:pt x="0" y="66687"/>
                </a:moveTo>
                <a:cubicBezTo>
                  <a:pt x="0" y="66687"/>
                  <a:pt x="75671" y="1070"/>
                  <a:pt x="79375" y="12"/>
                </a:cubicBezTo>
                <a:cubicBezTo>
                  <a:pt x="83079" y="-1046"/>
                  <a:pt x="0" y="66687"/>
                  <a:pt x="0" y="666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68F67848-A0D9-4FEF-57DD-332A8B6AB67E}"/>
              </a:ext>
            </a:extLst>
          </p:cNvPr>
          <p:cNvSpPr/>
          <p:nvPr/>
        </p:nvSpPr>
        <p:spPr>
          <a:xfrm>
            <a:off x="3582502" y="3006706"/>
            <a:ext cx="196536" cy="96910"/>
          </a:xfrm>
          <a:custGeom>
            <a:avLst/>
            <a:gdLst>
              <a:gd name="connsiteX0" fmla="*/ 195748 w 196536"/>
              <a:gd name="connsiteY0" fmla="*/ 19 h 96910"/>
              <a:gd name="connsiteX1" fmla="*/ 75098 w 196536"/>
              <a:gd name="connsiteY1" fmla="*/ 50819 h 96910"/>
              <a:gd name="connsiteX2" fmla="*/ 87798 w 196536"/>
              <a:gd name="connsiteY2" fmla="*/ 31769 h 96910"/>
              <a:gd name="connsiteX3" fmla="*/ 30648 w 196536"/>
              <a:gd name="connsiteY3" fmla="*/ 85744 h 96910"/>
              <a:gd name="connsiteX4" fmla="*/ 52873 w 196536"/>
              <a:gd name="connsiteY4" fmla="*/ 50819 h 96910"/>
              <a:gd name="connsiteX5" fmla="*/ 27473 w 196536"/>
              <a:gd name="connsiteY5" fmla="*/ 79394 h 96910"/>
              <a:gd name="connsiteX6" fmla="*/ 27473 w 196536"/>
              <a:gd name="connsiteY6" fmla="*/ 92094 h 96910"/>
              <a:gd name="connsiteX7" fmla="*/ 14773 w 196536"/>
              <a:gd name="connsiteY7" fmla="*/ 63519 h 96910"/>
              <a:gd name="connsiteX8" fmla="*/ 2073 w 196536"/>
              <a:gd name="connsiteY8" fmla="*/ 82569 h 96910"/>
              <a:gd name="connsiteX9" fmla="*/ 2073 w 196536"/>
              <a:gd name="connsiteY9" fmla="*/ 95269 h 96910"/>
              <a:gd name="connsiteX10" fmla="*/ 14773 w 196536"/>
              <a:gd name="connsiteY10" fmla="*/ 44469 h 96910"/>
              <a:gd name="connsiteX11" fmla="*/ 68748 w 196536"/>
              <a:gd name="connsiteY11" fmla="*/ 12719 h 96910"/>
              <a:gd name="connsiteX12" fmla="*/ 2073 w 196536"/>
              <a:gd name="connsiteY12" fmla="*/ 44469 h 96910"/>
              <a:gd name="connsiteX13" fmla="*/ 195748 w 196536"/>
              <a:gd name="connsiteY13" fmla="*/ 19 h 9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536" h="96910">
                <a:moveTo>
                  <a:pt x="195748" y="19"/>
                </a:moveTo>
                <a:cubicBezTo>
                  <a:pt x="207919" y="1077"/>
                  <a:pt x="75098" y="50819"/>
                  <a:pt x="75098" y="50819"/>
                </a:cubicBezTo>
                <a:cubicBezTo>
                  <a:pt x="57106" y="56111"/>
                  <a:pt x="95206" y="25948"/>
                  <a:pt x="87798" y="31769"/>
                </a:cubicBezTo>
                <a:cubicBezTo>
                  <a:pt x="80390" y="37590"/>
                  <a:pt x="36469" y="82569"/>
                  <a:pt x="30648" y="85744"/>
                </a:cubicBezTo>
                <a:cubicBezTo>
                  <a:pt x="24827" y="88919"/>
                  <a:pt x="53402" y="51877"/>
                  <a:pt x="52873" y="50819"/>
                </a:cubicBezTo>
                <a:cubicBezTo>
                  <a:pt x="52344" y="49761"/>
                  <a:pt x="31706" y="72515"/>
                  <a:pt x="27473" y="79394"/>
                </a:cubicBezTo>
                <a:cubicBezTo>
                  <a:pt x="23240" y="86273"/>
                  <a:pt x="29590" y="94740"/>
                  <a:pt x="27473" y="92094"/>
                </a:cubicBezTo>
                <a:cubicBezTo>
                  <a:pt x="25356" y="89448"/>
                  <a:pt x="19006" y="65106"/>
                  <a:pt x="14773" y="63519"/>
                </a:cubicBezTo>
                <a:cubicBezTo>
                  <a:pt x="10540" y="61932"/>
                  <a:pt x="2073" y="82569"/>
                  <a:pt x="2073" y="82569"/>
                </a:cubicBezTo>
                <a:cubicBezTo>
                  <a:pt x="-44" y="87861"/>
                  <a:pt x="-44" y="101619"/>
                  <a:pt x="2073" y="95269"/>
                </a:cubicBezTo>
                <a:cubicBezTo>
                  <a:pt x="4190" y="88919"/>
                  <a:pt x="3660" y="58227"/>
                  <a:pt x="14773" y="44469"/>
                </a:cubicBezTo>
                <a:cubicBezTo>
                  <a:pt x="25886" y="30711"/>
                  <a:pt x="70865" y="12719"/>
                  <a:pt x="68748" y="12719"/>
                </a:cubicBezTo>
                <a:cubicBezTo>
                  <a:pt x="66631" y="12719"/>
                  <a:pt x="-13802" y="46586"/>
                  <a:pt x="2073" y="44469"/>
                </a:cubicBezTo>
                <a:cubicBezTo>
                  <a:pt x="17948" y="42352"/>
                  <a:pt x="183577" y="-1039"/>
                  <a:pt x="19574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88803468-9343-3802-ADF1-1BBB61CCC37F}"/>
              </a:ext>
            </a:extLst>
          </p:cNvPr>
          <p:cNvSpPr/>
          <p:nvPr/>
        </p:nvSpPr>
        <p:spPr>
          <a:xfrm>
            <a:off x="3499576" y="2999913"/>
            <a:ext cx="107243" cy="210570"/>
          </a:xfrm>
          <a:custGeom>
            <a:avLst/>
            <a:gdLst>
              <a:gd name="connsiteX0" fmla="*/ 107224 w 107243"/>
              <a:gd name="connsiteY0" fmla="*/ 41737 h 210570"/>
              <a:gd name="connsiteX1" fmla="*/ 62774 w 107243"/>
              <a:gd name="connsiteY1" fmla="*/ 121112 h 210570"/>
              <a:gd name="connsiteX2" fmla="*/ 88174 w 107243"/>
              <a:gd name="connsiteY2" fmla="*/ 162387 h 210570"/>
              <a:gd name="connsiteX3" fmla="*/ 62774 w 107243"/>
              <a:gd name="connsiteY3" fmla="*/ 133812 h 210570"/>
              <a:gd name="connsiteX4" fmla="*/ 2449 w 107243"/>
              <a:gd name="connsiteY4" fmla="*/ 210012 h 210570"/>
              <a:gd name="connsiteX5" fmla="*/ 18324 w 107243"/>
              <a:gd name="connsiteY5" fmla="*/ 159212 h 210570"/>
              <a:gd name="connsiteX6" fmla="*/ 78649 w 107243"/>
              <a:gd name="connsiteY6" fmla="*/ 462 h 210570"/>
              <a:gd name="connsiteX7" fmla="*/ 56424 w 107243"/>
              <a:gd name="connsiteY7" fmla="*/ 108412 h 210570"/>
              <a:gd name="connsiteX8" fmla="*/ 107224 w 107243"/>
              <a:gd name="connsiteY8" fmla="*/ 41737 h 21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43" h="210570">
                <a:moveTo>
                  <a:pt x="107224" y="41737"/>
                </a:moveTo>
                <a:cubicBezTo>
                  <a:pt x="108282" y="43854"/>
                  <a:pt x="65949" y="101004"/>
                  <a:pt x="62774" y="121112"/>
                </a:cubicBezTo>
                <a:cubicBezTo>
                  <a:pt x="59599" y="141220"/>
                  <a:pt x="88174" y="160270"/>
                  <a:pt x="88174" y="162387"/>
                </a:cubicBezTo>
                <a:cubicBezTo>
                  <a:pt x="88174" y="164504"/>
                  <a:pt x="77061" y="125875"/>
                  <a:pt x="62774" y="133812"/>
                </a:cubicBezTo>
                <a:cubicBezTo>
                  <a:pt x="48487" y="141749"/>
                  <a:pt x="9857" y="205779"/>
                  <a:pt x="2449" y="210012"/>
                </a:cubicBezTo>
                <a:cubicBezTo>
                  <a:pt x="-4959" y="214245"/>
                  <a:pt x="5624" y="194137"/>
                  <a:pt x="18324" y="159212"/>
                </a:cubicBezTo>
                <a:cubicBezTo>
                  <a:pt x="31024" y="124287"/>
                  <a:pt x="72299" y="8929"/>
                  <a:pt x="78649" y="462"/>
                </a:cubicBezTo>
                <a:cubicBezTo>
                  <a:pt x="84999" y="-8005"/>
                  <a:pt x="53249" y="102591"/>
                  <a:pt x="56424" y="108412"/>
                </a:cubicBezTo>
                <a:cubicBezTo>
                  <a:pt x="59599" y="114233"/>
                  <a:pt x="106166" y="39620"/>
                  <a:pt x="107224" y="417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7E8A5A63-781B-73DE-0542-C10E950D6E91}"/>
              </a:ext>
            </a:extLst>
          </p:cNvPr>
          <p:cNvSpPr/>
          <p:nvPr/>
        </p:nvSpPr>
        <p:spPr>
          <a:xfrm>
            <a:off x="3540035" y="3000148"/>
            <a:ext cx="376659" cy="101926"/>
          </a:xfrm>
          <a:custGeom>
            <a:avLst/>
            <a:gdLst>
              <a:gd name="connsiteX0" fmla="*/ 90 w 376659"/>
              <a:gd name="connsiteY0" fmla="*/ 101827 h 101926"/>
              <a:gd name="connsiteX1" fmla="*/ 155665 w 376659"/>
              <a:gd name="connsiteY1" fmla="*/ 22452 h 101926"/>
              <a:gd name="connsiteX2" fmla="*/ 292190 w 376659"/>
              <a:gd name="connsiteY2" fmla="*/ 51027 h 101926"/>
              <a:gd name="connsiteX3" fmla="*/ 266790 w 376659"/>
              <a:gd name="connsiteY3" fmla="*/ 28802 h 101926"/>
              <a:gd name="connsiteX4" fmla="*/ 371565 w 376659"/>
              <a:gd name="connsiteY4" fmla="*/ 82777 h 101926"/>
              <a:gd name="connsiteX5" fmla="*/ 358865 w 376659"/>
              <a:gd name="connsiteY5" fmla="*/ 57377 h 101926"/>
              <a:gd name="connsiteX6" fmla="*/ 346165 w 376659"/>
              <a:gd name="connsiteY6" fmla="*/ 63727 h 101926"/>
              <a:gd name="connsiteX7" fmla="*/ 269965 w 376659"/>
              <a:gd name="connsiteY7" fmla="*/ 9752 h 101926"/>
              <a:gd name="connsiteX8" fmla="*/ 171540 w 376659"/>
              <a:gd name="connsiteY8" fmla="*/ 12927 h 101926"/>
              <a:gd name="connsiteX9" fmla="*/ 177890 w 376659"/>
              <a:gd name="connsiteY9" fmla="*/ 3402 h 101926"/>
              <a:gd name="connsiteX10" fmla="*/ 90 w 376659"/>
              <a:gd name="connsiteY10" fmla="*/ 101827 h 1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659" h="101926">
                <a:moveTo>
                  <a:pt x="90" y="101827"/>
                </a:moveTo>
                <a:cubicBezTo>
                  <a:pt x="-3614" y="105002"/>
                  <a:pt x="106982" y="30919"/>
                  <a:pt x="155665" y="22452"/>
                </a:cubicBezTo>
                <a:cubicBezTo>
                  <a:pt x="204348" y="13985"/>
                  <a:pt x="273669" y="49969"/>
                  <a:pt x="292190" y="51027"/>
                </a:cubicBezTo>
                <a:cubicBezTo>
                  <a:pt x="310711" y="52085"/>
                  <a:pt x="253561" y="23510"/>
                  <a:pt x="266790" y="28802"/>
                </a:cubicBezTo>
                <a:cubicBezTo>
                  <a:pt x="280019" y="34094"/>
                  <a:pt x="356219" y="78014"/>
                  <a:pt x="371565" y="82777"/>
                </a:cubicBezTo>
                <a:cubicBezTo>
                  <a:pt x="386911" y="87540"/>
                  <a:pt x="363098" y="60552"/>
                  <a:pt x="358865" y="57377"/>
                </a:cubicBezTo>
                <a:cubicBezTo>
                  <a:pt x="354632" y="54202"/>
                  <a:pt x="360982" y="71664"/>
                  <a:pt x="346165" y="63727"/>
                </a:cubicBezTo>
                <a:cubicBezTo>
                  <a:pt x="331348" y="55789"/>
                  <a:pt x="299069" y="18219"/>
                  <a:pt x="269965" y="9752"/>
                </a:cubicBezTo>
                <a:cubicBezTo>
                  <a:pt x="240861" y="1285"/>
                  <a:pt x="171540" y="12927"/>
                  <a:pt x="171540" y="12927"/>
                </a:cubicBezTo>
                <a:cubicBezTo>
                  <a:pt x="156194" y="11869"/>
                  <a:pt x="213873" y="-7711"/>
                  <a:pt x="177890" y="3402"/>
                </a:cubicBezTo>
                <a:cubicBezTo>
                  <a:pt x="141907" y="14515"/>
                  <a:pt x="3794" y="98652"/>
                  <a:pt x="90" y="1018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E5A0010E-C4CB-5ECB-DEBA-2D1F4F30AF7A}"/>
              </a:ext>
            </a:extLst>
          </p:cNvPr>
          <p:cNvSpPr/>
          <p:nvPr/>
        </p:nvSpPr>
        <p:spPr>
          <a:xfrm>
            <a:off x="3542466" y="3006685"/>
            <a:ext cx="162768" cy="108001"/>
          </a:xfrm>
          <a:custGeom>
            <a:avLst/>
            <a:gdLst>
              <a:gd name="connsiteX0" fmla="*/ 834 w 162768"/>
              <a:gd name="connsiteY0" fmla="*/ 107990 h 108001"/>
              <a:gd name="connsiteX1" fmla="*/ 115134 w 162768"/>
              <a:gd name="connsiteY1" fmla="*/ 25440 h 108001"/>
              <a:gd name="connsiteX2" fmla="*/ 162759 w 162768"/>
              <a:gd name="connsiteY2" fmla="*/ 40 h 108001"/>
              <a:gd name="connsiteX3" fmla="*/ 111959 w 162768"/>
              <a:gd name="connsiteY3" fmla="*/ 19090 h 108001"/>
              <a:gd name="connsiteX4" fmla="*/ 35759 w 162768"/>
              <a:gd name="connsiteY4" fmla="*/ 47665 h 108001"/>
              <a:gd name="connsiteX5" fmla="*/ 61159 w 162768"/>
              <a:gd name="connsiteY5" fmla="*/ 31790 h 108001"/>
              <a:gd name="connsiteX6" fmla="*/ 834 w 162768"/>
              <a:gd name="connsiteY6" fmla="*/ 107990 h 1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68" h="108001">
                <a:moveTo>
                  <a:pt x="834" y="107990"/>
                </a:moveTo>
                <a:cubicBezTo>
                  <a:pt x="9830" y="106932"/>
                  <a:pt x="88147" y="43432"/>
                  <a:pt x="115134" y="25440"/>
                </a:cubicBezTo>
                <a:cubicBezTo>
                  <a:pt x="142121" y="7448"/>
                  <a:pt x="163288" y="1098"/>
                  <a:pt x="162759" y="40"/>
                </a:cubicBezTo>
                <a:cubicBezTo>
                  <a:pt x="162230" y="-1018"/>
                  <a:pt x="111959" y="19090"/>
                  <a:pt x="111959" y="19090"/>
                </a:cubicBezTo>
                <a:cubicBezTo>
                  <a:pt x="90792" y="27027"/>
                  <a:pt x="44226" y="45548"/>
                  <a:pt x="35759" y="47665"/>
                </a:cubicBezTo>
                <a:cubicBezTo>
                  <a:pt x="27292" y="49782"/>
                  <a:pt x="63805" y="28615"/>
                  <a:pt x="61159" y="31790"/>
                </a:cubicBezTo>
                <a:cubicBezTo>
                  <a:pt x="58513" y="34965"/>
                  <a:pt x="-8162" y="109048"/>
                  <a:pt x="834" y="1079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A93023F0-43BA-084A-6613-5E1DE817BEEF}"/>
              </a:ext>
            </a:extLst>
          </p:cNvPr>
          <p:cNvSpPr/>
          <p:nvPr/>
        </p:nvSpPr>
        <p:spPr>
          <a:xfrm>
            <a:off x="3492123" y="3044825"/>
            <a:ext cx="130740" cy="149225"/>
          </a:xfrm>
          <a:custGeom>
            <a:avLst/>
            <a:gdLst>
              <a:gd name="connsiteX0" fmla="*/ 377 w 130740"/>
              <a:gd name="connsiteY0" fmla="*/ 149225 h 149225"/>
              <a:gd name="connsiteX1" fmla="*/ 60702 w 130740"/>
              <a:gd name="connsiteY1" fmla="*/ 44450 h 149225"/>
              <a:gd name="connsiteX2" fmla="*/ 130552 w 130740"/>
              <a:gd name="connsiteY2" fmla="*/ 0 h 149225"/>
              <a:gd name="connsiteX3" fmla="*/ 38477 w 130740"/>
              <a:gd name="connsiteY3" fmla="*/ 44450 h 149225"/>
              <a:gd name="connsiteX4" fmla="*/ 377 w 130740"/>
              <a:gd name="connsiteY4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40" h="149225">
                <a:moveTo>
                  <a:pt x="377" y="149225"/>
                </a:moveTo>
                <a:cubicBezTo>
                  <a:pt x="4081" y="149225"/>
                  <a:pt x="39006" y="69321"/>
                  <a:pt x="60702" y="44450"/>
                </a:cubicBezTo>
                <a:cubicBezTo>
                  <a:pt x="82398" y="19579"/>
                  <a:pt x="134256" y="0"/>
                  <a:pt x="130552" y="0"/>
                </a:cubicBezTo>
                <a:cubicBezTo>
                  <a:pt x="126848" y="0"/>
                  <a:pt x="55939" y="23283"/>
                  <a:pt x="38477" y="44450"/>
                </a:cubicBezTo>
                <a:cubicBezTo>
                  <a:pt x="21015" y="65617"/>
                  <a:pt x="-3327" y="149225"/>
                  <a:pt x="377" y="149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9F35FD29-931E-DEF4-D92C-BC936774166D}"/>
              </a:ext>
            </a:extLst>
          </p:cNvPr>
          <p:cNvSpPr/>
          <p:nvPr/>
        </p:nvSpPr>
        <p:spPr>
          <a:xfrm>
            <a:off x="3565525" y="3109184"/>
            <a:ext cx="308443" cy="107118"/>
          </a:xfrm>
          <a:custGeom>
            <a:avLst/>
            <a:gdLst>
              <a:gd name="connsiteX0" fmla="*/ 0 w 308443"/>
              <a:gd name="connsiteY0" fmla="*/ 49941 h 107118"/>
              <a:gd name="connsiteX1" fmla="*/ 107950 w 308443"/>
              <a:gd name="connsiteY1" fmla="*/ 91216 h 107118"/>
              <a:gd name="connsiteX2" fmla="*/ 225425 w 308443"/>
              <a:gd name="connsiteY2" fmla="*/ 59466 h 107118"/>
              <a:gd name="connsiteX3" fmla="*/ 206375 w 308443"/>
              <a:gd name="connsiteY3" fmla="*/ 78516 h 107118"/>
              <a:gd name="connsiteX4" fmla="*/ 304800 w 308443"/>
              <a:gd name="connsiteY4" fmla="*/ 2316 h 107118"/>
              <a:gd name="connsiteX5" fmla="*/ 288925 w 308443"/>
              <a:gd name="connsiteY5" fmla="*/ 18191 h 107118"/>
              <a:gd name="connsiteX6" fmla="*/ 238125 w 308443"/>
              <a:gd name="connsiteY6" fmla="*/ 68991 h 107118"/>
              <a:gd name="connsiteX7" fmla="*/ 142875 w 308443"/>
              <a:gd name="connsiteY7" fmla="*/ 107091 h 107118"/>
              <a:gd name="connsiteX8" fmla="*/ 209550 w 308443"/>
              <a:gd name="connsiteY8" fmla="*/ 75341 h 107118"/>
              <a:gd name="connsiteX9" fmla="*/ 130175 w 308443"/>
              <a:gd name="connsiteY9" fmla="*/ 91216 h 107118"/>
              <a:gd name="connsiteX10" fmla="*/ 146050 w 308443"/>
              <a:gd name="connsiteY10" fmla="*/ 94391 h 107118"/>
              <a:gd name="connsiteX11" fmla="*/ 107950 w 308443"/>
              <a:gd name="connsiteY11" fmla="*/ 103916 h 107118"/>
              <a:gd name="connsiteX12" fmla="*/ 0 w 308443"/>
              <a:gd name="connsiteY12" fmla="*/ 49941 h 10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443" h="107118">
                <a:moveTo>
                  <a:pt x="0" y="49941"/>
                </a:moveTo>
                <a:cubicBezTo>
                  <a:pt x="0" y="47824"/>
                  <a:pt x="70379" y="89629"/>
                  <a:pt x="107950" y="91216"/>
                </a:cubicBezTo>
                <a:cubicBezTo>
                  <a:pt x="145521" y="92803"/>
                  <a:pt x="225425" y="59466"/>
                  <a:pt x="225425" y="59466"/>
                </a:cubicBezTo>
                <a:cubicBezTo>
                  <a:pt x="241829" y="57349"/>
                  <a:pt x="193146" y="88041"/>
                  <a:pt x="206375" y="78516"/>
                </a:cubicBezTo>
                <a:cubicBezTo>
                  <a:pt x="219604" y="68991"/>
                  <a:pt x="304800" y="2316"/>
                  <a:pt x="304800" y="2316"/>
                </a:cubicBezTo>
                <a:cubicBezTo>
                  <a:pt x="318558" y="-7738"/>
                  <a:pt x="288925" y="18191"/>
                  <a:pt x="288925" y="18191"/>
                </a:cubicBezTo>
                <a:cubicBezTo>
                  <a:pt x="277813" y="29303"/>
                  <a:pt x="262467" y="54174"/>
                  <a:pt x="238125" y="68991"/>
                </a:cubicBezTo>
                <a:cubicBezTo>
                  <a:pt x="213783" y="83808"/>
                  <a:pt x="147637" y="106033"/>
                  <a:pt x="142875" y="107091"/>
                </a:cubicBezTo>
                <a:cubicBezTo>
                  <a:pt x="138113" y="108149"/>
                  <a:pt x="211667" y="77987"/>
                  <a:pt x="209550" y="75341"/>
                </a:cubicBezTo>
                <a:cubicBezTo>
                  <a:pt x="207433" y="72695"/>
                  <a:pt x="140758" y="88041"/>
                  <a:pt x="130175" y="91216"/>
                </a:cubicBezTo>
                <a:cubicBezTo>
                  <a:pt x="119592" y="94391"/>
                  <a:pt x="149754" y="92274"/>
                  <a:pt x="146050" y="94391"/>
                </a:cubicBezTo>
                <a:cubicBezTo>
                  <a:pt x="142346" y="96508"/>
                  <a:pt x="129116" y="110795"/>
                  <a:pt x="107950" y="103916"/>
                </a:cubicBezTo>
                <a:cubicBezTo>
                  <a:pt x="86784" y="97037"/>
                  <a:pt x="0" y="52058"/>
                  <a:pt x="0" y="499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A927889B-D602-C62F-B97B-05CBF60E08E5}"/>
              </a:ext>
            </a:extLst>
          </p:cNvPr>
          <p:cNvSpPr/>
          <p:nvPr/>
        </p:nvSpPr>
        <p:spPr>
          <a:xfrm>
            <a:off x="3752278" y="3003206"/>
            <a:ext cx="150438" cy="134264"/>
          </a:xfrm>
          <a:custGeom>
            <a:avLst/>
            <a:gdLst>
              <a:gd name="connsiteX0" fmla="*/ 572 w 150438"/>
              <a:gd name="connsiteY0" fmla="*/ 344 h 134264"/>
              <a:gd name="connsiteX1" fmla="*/ 76772 w 150438"/>
              <a:gd name="connsiteY1" fmla="*/ 76544 h 134264"/>
              <a:gd name="connsiteX2" fmla="*/ 102172 w 150438"/>
              <a:gd name="connsiteY2" fmla="*/ 120994 h 134264"/>
              <a:gd name="connsiteX3" fmla="*/ 121222 w 150438"/>
              <a:gd name="connsiteY3" fmla="*/ 89244 h 134264"/>
              <a:gd name="connsiteX4" fmla="*/ 98997 w 150438"/>
              <a:gd name="connsiteY4" fmla="*/ 133694 h 134264"/>
              <a:gd name="connsiteX5" fmla="*/ 149797 w 150438"/>
              <a:gd name="connsiteY5" fmla="*/ 51144 h 134264"/>
              <a:gd name="connsiteX6" fmla="*/ 121222 w 150438"/>
              <a:gd name="connsiteY6" fmla="*/ 47969 h 134264"/>
              <a:gd name="connsiteX7" fmla="*/ 572 w 150438"/>
              <a:gd name="connsiteY7" fmla="*/ 344 h 13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8" h="134264">
                <a:moveTo>
                  <a:pt x="572" y="344"/>
                </a:moveTo>
                <a:cubicBezTo>
                  <a:pt x="-6836" y="5107"/>
                  <a:pt x="59839" y="56436"/>
                  <a:pt x="76772" y="76544"/>
                </a:cubicBezTo>
                <a:cubicBezTo>
                  <a:pt x="93705" y="96652"/>
                  <a:pt x="94764" y="118877"/>
                  <a:pt x="102172" y="120994"/>
                </a:cubicBezTo>
                <a:cubicBezTo>
                  <a:pt x="109580" y="123111"/>
                  <a:pt x="121751" y="87127"/>
                  <a:pt x="121222" y="89244"/>
                </a:cubicBezTo>
                <a:cubicBezTo>
                  <a:pt x="120693" y="91361"/>
                  <a:pt x="94235" y="140044"/>
                  <a:pt x="98997" y="133694"/>
                </a:cubicBezTo>
                <a:cubicBezTo>
                  <a:pt x="103759" y="127344"/>
                  <a:pt x="146093" y="65431"/>
                  <a:pt x="149797" y="51144"/>
                </a:cubicBezTo>
                <a:cubicBezTo>
                  <a:pt x="153501" y="36857"/>
                  <a:pt x="140801" y="54319"/>
                  <a:pt x="121222" y="47969"/>
                </a:cubicBezTo>
                <a:cubicBezTo>
                  <a:pt x="101643" y="41619"/>
                  <a:pt x="7980" y="-4419"/>
                  <a:pt x="572" y="3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4B6526DD-8C9D-26A5-6DC2-F25F3A8F6001}"/>
              </a:ext>
            </a:extLst>
          </p:cNvPr>
          <p:cNvSpPr/>
          <p:nvPr/>
        </p:nvSpPr>
        <p:spPr>
          <a:xfrm>
            <a:off x="3470133" y="3095033"/>
            <a:ext cx="38377" cy="158099"/>
          </a:xfrm>
          <a:custGeom>
            <a:avLst/>
            <a:gdLst>
              <a:gd name="connsiteX0" fmla="*/ 38242 w 38377"/>
              <a:gd name="connsiteY0" fmla="*/ 592 h 158099"/>
              <a:gd name="connsiteX1" fmla="*/ 12842 w 38377"/>
              <a:gd name="connsiteY1" fmla="*/ 83142 h 158099"/>
              <a:gd name="connsiteX2" fmla="*/ 12842 w 38377"/>
              <a:gd name="connsiteY2" fmla="*/ 156167 h 158099"/>
              <a:gd name="connsiteX3" fmla="*/ 142 w 38377"/>
              <a:gd name="connsiteY3" fmla="*/ 127592 h 158099"/>
              <a:gd name="connsiteX4" fmla="*/ 38242 w 38377"/>
              <a:gd name="connsiteY4" fmla="*/ 592 h 15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7" h="158099">
                <a:moveTo>
                  <a:pt x="38242" y="592"/>
                </a:moveTo>
                <a:cubicBezTo>
                  <a:pt x="40359" y="-6816"/>
                  <a:pt x="17075" y="57213"/>
                  <a:pt x="12842" y="83142"/>
                </a:cubicBezTo>
                <a:cubicBezTo>
                  <a:pt x="8609" y="109071"/>
                  <a:pt x="14959" y="148759"/>
                  <a:pt x="12842" y="156167"/>
                </a:cubicBezTo>
                <a:cubicBezTo>
                  <a:pt x="10725" y="163575"/>
                  <a:pt x="-1445" y="148759"/>
                  <a:pt x="142" y="127592"/>
                </a:cubicBezTo>
                <a:cubicBezTo>
                  <a:pt x="1729" y="106425"/>
                  <a:pt x="36125" y="8000"/>
                  <a:pt x="38242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8238E334-A44E-C394-7E04-5CC98D0610D7}"/>
              </a:ext>
            </a:extLst>
          </p:cNvPr>
          <p:cNvSpPr/>
          <p:nvPr/>
        </p:nvSpPr>
        <p:spPr>
          <a:xfrm>
            <a:off x="3774615" y="3120807"/>
            <a:ext cx="115172" cy="140050"/>
          </a:xfrm>
          <a:custGeom>
            <a:avLst/>
            <a:gdLst>
              <a:gd name="connsiteX0" fmla="*/ 60785 w 115172"/>
              <a:gd name="connsiteY0" fmla="*/ 218 h 140050"/>
              <a:gd name="connsiteX1" fmla="*/ 102060 w 115172"/>
              <a:gd name="connsiteY1" fmla="*/ 57368 h 140050"/>
              <a:gd name="connsiteX2" fmla="*/ 57610 w 115172"/>
              <a:gd name="connsiteY2" fmla="*/ 98643 h 140050"/>
              <a:gd name="connsiteX3" fmla="*/ 76660 w 115172"/>
              <a:gd name="connsiteY3" fmla="*/ 95468 h 140050"/>
              <a:gd name="connsiteX4" fmla="*/ 460 w 115172"/>
              <a:gd name="connsiteY4" fmla="*/ 139918 h 140050"/>
              <a:gd name="connsiteX5" fmla="*/ 48085 w 115172"/>
              <a:gd name="connsiteY5" fmla="*/ 108168 h 140050"/>
              <a:gd name="connsiteX6" fmla="*/ 114760 w 115172"/>
              <a:gd name="connsiteY6" fmla="*/ 79593 h 140050"/>
              <a:gd name="connsiteX7" fmla="*/ 60785 w 115172"/>
              <a:gd name="connsiteY7" fmla="*/ 218 h 1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172" h="140050">
                <a:moveTo>
                  <a:pt x="60785" y="218"/>
                </a:moveTo>
                <a:cubicBezTo>
                  <a:pt x="58668" y="-3486"/>
                  <a:pt x="102589" y="40964"/>
                  <a:pt x="102060" y="57368"/>
                </a:cubicBezTo>
                <a:cubicBezTo>
                  <a:pt x="101531" y="73772"/>
                  <a:pt x="57610" y="98643"/>
                  <a:pt x="57610" y="98643"/>
                </a:cubicBezTo>
                <a:cubicBezTo>
                  <a:pt x="53377" y="104993"/>
                  <a:pt x="86185" y="88589"/>
                  <a:pt x="76660" y="95468"/>
                </a:cubicBezTo>
                <a:cubicBezTo>
                  <a:pt x="67135" y="102347"/>
                  <a:pt x="5222" y="137801"/>
                  <a:pt x="460" y="139918"/>
                </a:cubicBezTo>
                <a:cubicBezTo>
                  <a:pt x="-4302" y="142035"/>
                  <a:pt x="29035" y="118222"/>
                  <a:pt x="48085" y="108168"/>
                </a:cubicBezTo>
                <a:cubicBezTo>
                  <a:pt x="67135" y="98114"/>
                  <a:pt x="108939" y="91764"/>
                  <a:pt x="114760" y="79593"/>
                </a:cubicBezTo>
                <a:cubicBezTo>
                  <a:pt x="120581" y="67422"/>
                  <a:pt x="62902" y="3922"/>
                  <a:pt x="60785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E15EC9DF-441F-CCBD-25B3-877863AC3217}"/>
              </a:ext>
            </a:extLst>
          </p:cNvPr>
          <p:cNvSpPr/>
          <p:nvPr/>
        </p:nvSpPr>
        <p:spPr>
          <a:xfrm>
            <a:off x="3495558" y="3165403"/>
            <a:ext cx="216283" cy="63636"/>
          </a:xfrm>
          <a:custGeom>
            <a:avLst/>
            <a:gdLst>
              <a:gd name="connsiteX0" fmla="*/ 216017 w 216283"/>
              <a:gd name="connsiteY0" fmla="*/ 34997 h 63636"/>
              <a:gd name="connsiteX1" fmla="*/ 123942 w 216283"/>
              <a:gd name="connsiteY1" fmla="*/ 72 h 63636"/>
              <a:gd name="connsiteX2" fmla="*/ 82667 w 216283"/>
              <a:gd name="connsiteY2" fmla="*/ 25472 h 63636"/>
              <a:gd name="connsiteX3" fmla="*/ 108067 w 216283"/>
              <a:gd name="connsiteY3" fmla="*/ 12772 h 63636"/>
              <a:gd name="connsiteX4" fmla="*/ 35042 w 216283"/>
              <a:gd name="connsiteY4" fmla="*/ 19122 h 63636"/>
              <a:gd name="connsiteX5" fmla="*/ 54092 w 216283"/>
              <a:gd name="connsiteY5" fmla="*/ 19122 h 63636"/>
              <a:gd name="connsiteX6" fmla="*/ 117 w 216283"/>
              <a:gd name="connsiteY6" fmla="*/ 63572 h 63636"/>
              <a:gd name="connsiteX7" fmla="*/ 41392 w 216283"/>
              <a:gd name="connsiteY7" fmla="*/ 28647 h 63636"/>
              <a:gd name="connsiteX8" fmla="*/ 98542 w 216283"/>
              <a:gd name="connsiteY8" fmla="*/ 12772 h 63636"/>
              <a:gd name="connsiteX9" fmla="*/ 92192 w 216283"/>
              <a:gd name="connsiteY9" fmla="*/ 3247 h 63636"/>
              <a:gd name="connsiteX10" fmla="*/ 216017 w 216283"/>
              <a:gd name="connsiteY10" fmla="*/ 34997 h 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83" h="63636">
                <a:moveTo>
                  <a:pt x="216017" y="34997"/>
                </a:moveTo>
                <a:cubicBezTo>
                  <a:pt x="221309" y="34468"/>
                  <a:pt x="146167" y="1659"/>
                  <a:pt x="123942" y="72"/>
                </a:cubicBezTo>
                <a:cubicBezTo>
                  <a:pt x="101717" y="-1515"/>
                  <a:pt x="85313" y="23355"/>
                  <a:pt x="82667" y="25472"/>
                </a:cubicBezTo>
                <a:cubicBezTo>
                  <a:pt x="80021" y="27589"/>
                  <a:pt x="116004" y="13830"/>
                  <a:pt x="108067" y="12772"/>
                </a:cubicBezTo>
                <a:cubicBezTo>
                  <a:pt x="100130" y="11714"/>
                  <a:pt x="35042" y="19122"/>
                  <a:pt x="35042" y="19122"/>
                </a:cubicBezTo>
                <a:cubicBezTo>
                  <a:pt x="26046" y="20180"/>
                  <a:pt x="59913" y="11714"/>
                  <a:pt x="54092" y="19122"/>
                </a:cubicBezTo>
                <a:cubicBezTo>
                  <a:pt x="48271" y="26530"/>
                  <a:pt x="2234" y="61984"/>
                  <a:pt x="117" y="63572"/>
                </a:cubicBezTo>
                <a:cubicBezTo>
                  <a:pt x="-2000" y="65160"/>
                  <a:pt x="24988" y="37114"/>
                  <a:pt x="41392" y="28647"/>
                </a:cubicBezTo>
                <a:cubicBezTo>
                  <a:pt x="57796" y="20180"/>
                  <a:pt x="98542" y="12772"/>
                  <a:pt x="98542" y="12772"/>
                </a:cubicBezTo>
                <a:cubicBezTo>
                  <a:pt x="107009" y="8539"/>
                  <a:pt x="78434" y="1130"/>
                  <a:pt x="92192" y="3247"/>
                </a:cubicBezTo>
                <a:cubicBezTo>
                  <a:pt x="105950" y="5364"/>
                  <a:pt x="210725" y="35526"/>
                  <a:pt x="216017" y="349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574E8F2B-E51E-40CB-1AC6-EE1A24A30FB0}"/>
              </a:ext>
            </a:extLst>
          </p:cNvPr>
          <p:cNvSpPr/>
          <p:nvPr/>
        </p:nvSpPr>
        <p:spPr>
          <a:xfrm>
            <a:off x="3686175" y="3146315"/>
            <a:ext cx="185354" cy="66785"/>
          </a:xfrm>
          <a:custGeom>
            <a:avLst/>
            <a:gdLst>
              <a:gd name="connsiteX0" fmla="*/ 0 w 185354"/>
              <a:gd name="connsiteY0" fmla="*/ 66785 h 66785"/>
              <a:gd name="connsiteX1" fmla="*/ 174625 w 185354"/>
              <a:gd name="connsiteY1" fmla="*/ 25510 h 66785"/>
              <a:gd name="connsiteX2" fmla="*/ 168275 w 185354"/>
              <a:gd name="connsiteY2" fmla="*/ 110 h 66785"/>
              <a:gd name="connsiteX3" fmla="*/ 184150 w 185354"/>
              <a:gd name="connsiteY3" fmla="*/ 35035 h 66785"/>
              <a:gd name="connsiteX4" fmla="*/ 146050 w 185354"/>
              <a:gd name="connsiteY4" fmla="*/ 44560 h 66785"/>
              <a:gd name="connsiteX5" fmla="*/ 0 w 185354"/>
              <a:gd name="connsiteY5" fmla="*/ 66785 h 6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54" h="66785">
                <a:moveTo>
                  <a:pt x="0" y="66785"/>
                </a:moveTo>
                <a:cubicBezTo>
                  <a:pt x="73289" y="51703"/>
                  <a:pt x="146579" y="36622"/>
                  <a:pt x="174625" y="25510"/>
                </a:cubicBezTo>
                <a:cubicBezTo>
                  <a:pt x="202671" y="14397"/>
                  <a:pt x="166688" y="-1477"/>
                  <a:pt x="168275" y="110"/>
                </a:cubicBezTo>
                <a:cubicBezTo>
                  <a:pt x="169862" y="1697"/>
                  <a:pt x="187854" y="27627"/>
                  <a:pt x="184150" y="35035"/>
                </a:cubicBezTo>
                <a:cubicBezTo>
                  <a:pt x="180446" y="42443"/>
                  <a:pt x="146050" y="44560"/>
                  <a:pt x="146050" y="44560"/>
                </a:cubicBezTo>
                <a:lnTo>
                  <a:pt x="0" y="66785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1450F2DA-E185-61A4-7E74-74D3213A8BE3}"/>
              </a:ext>
            </a:extLst>
          </p:cNvPr>
          <p:cNvSpPr/>
          <p:nvPr/>
        </p:nvSpPr>
        <p:spPr>
          <a:xfrm>
            <a:off x="3498710" y="3194024"/>
            <a:ext cx="310656" cy="54112"/>
          </a:xfrm>
          <a:custGeom>
            <a:avLst/>
            <a:gdLst>
              <a:gd name="connsiteX0" fmla="*/ 140 w 310656"/>
              <a:gd name="connsiteY0" fmla="*/ 26 h 54112"/>
              <a:gd name="connsiteX1" fmla="*/ 177940 w 310656"/>
              <a:gd name="connsiteY1" fmla="*/ 38126 h 54112"/>
              <a:gd name="connsiteX2" fmla="*/ 146190 w 310656"/>
              <a:gd name="connsiteY2" fmla="*/ 50826 h 54112"/>
              <a:gd name="connsiteX3" fmla="*/ 304940 w 310656"/>
              <a:gd name="connsiteY3" fmla="*/ 41301 h 54112"/>
              <a:gd name="connsiteX4" fmla="*/ 263665 w 310656"/>
              <a:gd name="connsiteY4" fmla="*/ 54001 h 54112"/>
              <a:gd name="connsiteX5" fmla="*/ 149365 w 310656"/>
              <a:gd name="connsiteY5" fmla="*/ 44476 h 54112"/>
              <a:gd name="connsiteX6" fmla="*/ 140 w 310656"/>
              <a:gd name="connsiteY6" fmla="*/ 26 h 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656" h="54112">
                <a:moveTo>
                  <a:pt x="140" y="26"/>
                </a:moveTo>
                <a:cubicBezTo>
                  <a:pt x="4902" y="-1032"/>
                  <a:pt x="153598" y="29659"/>
                  <a:pt x="177940" y="38126"/>
                </a:cubicBezTo>
                <a:cubicBezTo>
                  <a:pt x="202282" y="46593"/>
                  <a:pt x="125023" y="50297"/>
                  <a:pt x="146190" y="50826"/>
                </a:cubicBezTo>
                <a:cubicBezTo>
                  <a:pt x="167357" y="51355"/>
                  <a:pt x="285361" y="40772"/>
                  <a:pt x="304940" y="41301"/>
                </a:cubicBezTo>
                <a:cubicBezTo>
                  <a:pt x="324519" y="41830"/>
                  <a:pt x="289594" y="53472"/>
                  <a:pt x="263665" y="54001"/>
                </a:cubicBezTo>
                <a:cubicBezTo>
                  <a:pt x="237736" y="54530"/>
                  <a:pt x="185877" y="53472"/>
                  <a:pt x="149365" y="44476"/>
                </a:cubicBezTo>
                <a:cubicBezTo>
                  <a:pt x="112853" y="35480"/>
                  <a:pt x="-4622" y="1084"/>
                  <a:pt x="140" y="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787610A0-00E8-E88D-D1DC-CDE08A38A8E0}"/>
              </a:ext>
            </a:extLst>
          </p:cNvPr>
          <p:cNvSpPr/>
          <p:nvPr/>
        </p:nvSpPr>
        <p:spPr>
          <a:xfrm>
            <a:off x="3533773" y="3015695"/>
            <a:ext cx="279999" cy="146683"/>
          </a:xfrm>
          <a:custGeom>
            <a:avLst/>
            <a:gdLst>
              <a:gd name="connsiteX0" fmla="*/ 2 w 279999"/>
              <a:gd name="connsiteY0" fmla="*/ 102155 h 146683"/>
              <a:gd name="connsiteX1" fmla="*/ 104777 w 279999"/>
              <a:gd name="connsiteY1" fmla="*/ 64055 h 146683"/>
              <a:gd name="connsiteX2" fmla="*/ 104777 w 279999"/>
              <a:gd name="connsiteY2" fmla="*/ 89455 h 146683"/>
              <a:gd name="connsiteX3" fmla="*/ 104777 w 279999"/>
              <a:gd name="connsiteY3" fmla="*/ 105330 h 146683"/>
              <a:gd name="connsiteX4" fmla="*/ 146052 w 279999"/>
              <a:gd name="connsiteY4" fmla="*/ 137080 h 146683"/>
              <a:gd name="connsiteX5" fmla="*/ 200027 w 279999"/>
              <a:gd name="connsiteY5" fmla="*/ 146605 h 146683"/>
              <a:gd name="connsiteX6" fmla="*/ 244477 w 279999"/>
              <a:gd name="connsiteY6" fmla="*/ 137080 h 146683"/>
              <a:gd name="connsiteX7" fmla="*/ 276227 w 279999"/>
              <a:gd name="connsiteY7" fmla="*/ 79930 h 146683"/>
              <a:gd name="connsiteX8" fmla="*/ 276227 w 279999"/>
              <a:gd name="connsiteY8" fmla="*/ 25955 h 146683"/>
              <a:gd name="connsiteX9" fmla="*/ 247652 w 279999"/>
              <a:gd name="connsiteY9" fmla="*/ 555 h 146683"/>
              <a:gd name="connsiteX10" fmla="*/ 171452 w 279999"/>
              <a:gd name="connsiteY10" fmla="*/ 10080 h 146683"/>
              <a:gd name="connsiteX11" fmla="*/ 107952 w 279999"/>
              <a:gd name="connsiteY11" fmla="*/ 29130 h 146683"/>
              <a:gd name="connsiteX12" fmla="*/ 2 w 279999"/>
              <a:gd name="connsiteY12" fmla="*/ 102155 h 14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9" h="146683">
                <a:moveTo>
                  <a:pt x="2" y="102155"/>
                </a:moveTo>
                <a:cubicBezTo>
                  <a:pt x="-527" y="107976"/>
                  <a:pt x="87315" y="66172"/>
                  <a:pt x="104777" y="64055"/>
                </a:cubicBezTo>
                <a:cubicBezTo>
                  <a:pt x="122239" y="61938"/>
                  <a:pt x="104777" y="89455"/>
                  <a:pt x="104777" y="89455"/>
                </a:cubicBezTo>
                <a:cubicBezTo>
                  <a:pt x="104777" y="96334"/>
                  <a:pt x="97898" y="97392"/>
                  <a:pt x="104777" y="105330"/>
                </a:cubicBezTo>
                <a:cubicBezTo>
                  <a:pt x="111656" y="113268"/>
                  <a:pt x="130177" y="130201"/>
                  <a:pt x="146052" y="137080"/>
                </a:cubicBezTo>
                <a:cubicBezTo>
                  <a:pt x="161927" y="143959"/>
                  <a:pt x="183623" y="146605"/>
                  <a:pt x="200027" y="146605"/>
                </a:cubicBezTo>
                <a:cubicBezTo>
                  <a:pt x="216431" y="146605"/>
                  <a:pt x="231777" y="148192"/>
                  <a:pt x="244477" y="137080"/>
                </a:cubicBezTo>
                <a:cubicBezTo>
                  <a:pt x="257177" y="125968"/>
                  <a:pt x="270935" y="98451"/>
                  <a:pt x="276227" y="79930"/>
                </a:cubicBezTo>
                <a:cubicBezTo>
                  <a:pt x="281519" y="61409"/>
                  <a:pt x="280989" y="39184"/>
                  <a:pt x="276227" y="25955"/>
                </a:cubicBezTo>
                <a:cubicBezTo>
                  <a:pt x="271465" y="12726"/>
                  <a:pt x="265115" y="3201"/>
                  <a:pt x="247652" y="555"/>
                </a:cubicBezTo>
                <a:cubicBezTo>
                  <a:pt x="230189" y="-2091"/>
                  <a:pt x="194735" y="5317"/>
                  <a:pt x="171452" y="10080"/>
                </a:cubicBezTo>
                <a:cubicBezTo>
                  <a:pt x="148169" y="14842"/>
                  <a:pt x="132294" y="15372"/>
                  <a:pt x="107952" y="29130"/>
                </a:cubicBezTo>
                <a:cubicBezTo>
                  <a:pt x="83610" y="42888"/>
                  <a:pt x="531" y="96334"/>
                  <a:pt x="2" y="1021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18A52373-2610-59E0-8858-5A727A177A86}"/>
              </a:ext>
            </a:extLst>
          </p:cNvPr>
          <p:cNvSpPr/>
          <p:nvPr/>
        </p:nvSpPr>
        <p:spPr>
          <a:xfrm>
            <a:off x="3642823" y="3057936"/>
            <a:ext cx="62411" cy="62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51472BC8-7CE2-1820-B1E4-26D4D0DE4BD7}"/>
              </a:ext>
            </a:extLst>
          </p:cNvPr>
          <p:cNvSpPr/>
          <p:nvPr/>
        </p:nvSpPr>
        <p:spPr>
          <a:xfrm>
            <a:off x="3384159" y="2965445"/>
            <a:ext cx="133847" cy="63568"/>
          </a:xfrm>
          <a:custGeom>
            <a:avLst/>
            <a:gdLst>
              <a:gd name="connsiteX0" fmla="*/ 391 w 133847"/>
              <a:gd name="connsiteY0" fmla="*/ 28580 h 63568"/>
              <a:gd name="connsiteX1" fmla="*/ 101991 w 133847"/>
              <a:gd name="connsiteY1" fmla="*/ 50805 h 63568"/>
              <a:gd name="connsiteX2" fmla="*/ 86116 w 133847"/>
              <a:gd name="connsiteY2" fmla="*/ 47630 h 63568"/>
              <a:gd name="connsiteX3" fmla="*/ 133741 w 133847"/>
              <a:gd name="connsiteY3" fmla="*/ 5 h 63568"/>
              <a:gd name="connsiteX4" fmla="*/ 98816 w 133847"/>
              <a:gd name="connsiteY4" fmla="*/ 50805 h 63568"/>
              <a:gd name="connsiteX5" fmla="*/ 92466 w 133847"/>
              <a:gd name="connsiteY5" fmla="*/ 63505 h 63568"/>
              <a:gd name="connsiteX6" fmla="*/ 67066 w 133847"/>
              <a:gd name="connsiteY6" fmla="*/ 47630 h 63568"/>
              <a:gd name="connsiteX7" fmla="*/ 391 w 133847"/>
              <a:gd name="connsiteY7" fmla="*/ 28580 h 6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" h="63568">
                <a:moveTo>
                  <a:pt x="391" y="28580"/>
                </a:moveTo>
                <a:cubicBezTo>
                  <a:pt x="6212" y="29109"/>
                  <a:pt x="101991" y="50805"/>
                  <a:pt x="101991" y="50805"/>
                </a:cubicBezTo>
                <a:cubicBezTo>
                  <a:pt x="116278" y="53980"/>
                  <a:pt x="80824" y="56097"/>
                  <a:pt x="86116" y="47630"/>
                </a:cubicBezTo>
                <a:cubicBezTo>
                  <a:pt x="91408" y="39163"/>
                  <a:pt x="131624" y="-524"/>
                  <a:pt x="133741" y="5"/>
                </a:cubicBezTo>
                <a:cubicBezTo>
                  <a:pt x="135858" y="534"/>
                  <a:pt x="105695" y="40222"/>
                  <a:pt x="98816" y="50805"/>
                </a:cubicBezTo>
                <a:cubicBezTo>
                  <a:pt x="91937" y="61388"/>
                  <a:pt x="97758" y="64034"/>
                  <a:pt x="92466" y="63505"/>
                </a:cubicBezTo>
                <a:cubicBezTo>
                  <a:pt x="87174" y="62976"/>
                  <a:pt x="78708" y="53980"/>
                  <a:pt x="67066" y="47630"/>
                </a:cubicBezTo>
                <a:cubicBezTo>
                  <a:pt x="55424" y="41280"/>
                  <a:pt x="-5430" y="28051"/>
                  <a:pt x="391" y="285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64517EE9-133D-1F7D-51E0-617A6FBA6E9A}"/>
              </a:ext>
            </a:extLst>
          </p:cNvPr>
          <p:cNvSpPr/>
          <p:nvPr/>
        </p:nvSpPr>
        <p:spPr>
          <a:xfrm>
            <a:off x="3419189" y="2863832"/>
            <a:ext cx="260998" cy="127416"/>
          </a:xfrm>
          <a:custGeom>
            <a:avLst/>
            <a:gdLst>
              <a:gd name="connsiteX0" fmla="*/ 286 w 260998"/>
              <a:gd name="connsiteY0" fmla="*/ 127018 h 127416"/>
              <a:gd name="connsiteX1" fmla="*/ 79661 w 260998"/>
              <a:gd name="connsiteY1" fmla="*/ 31768 h 127416"/>
              <a:gd name="connsiteX2" fmla="*/ 76486 w 260998"/>
              <a:gd name="connsiteY2" fmla="*/ 73043 h 127416"/>
              <a:gd name="connsiteX3" fmla="*/ 66961 w 260998"/>
              <a:gd name="connsiteY3" fmla="*/ 73043 h 127416"/>
              <a:gd name="connsiteX4" fmla="*/ 260636 w 260998"/>
              <a:gd name="connsiteY4" fmla="*/ 12718 h 127416"/>
              <a:gd name="connsiteX5" fmla="*/ 114586 w 260998"/>
              <a:gd name="connsiteY5" fmla="*/ 60343 h 127416"/>
              <a:gd name="connsiteX6" fmla="*/ 86011 w 260998"/>
              <a:gd name="connsiteY6" fmla="*/ 60343 h 127416"/>
              <a:gd name="connsiteX7" fmla="*/ 133636 w 260998"/>
              <a:gd name="connsiteY7" fmla="*/ 18 h 127416"/>
              <a:gd name="connsiteX8" fmla="*/ 73311 w 260998"/>
              <a:gd name="connsiteY8" fmla="*/ 53993 h 127416"/>
              <a:gd name="connsiteX9" fmla="*/ 54261 w 260998"/>
              <a:gd name="connsiteY9" fmla="*/ 63518 h 127416"/>
              <a:gd name="connsiteX10" fmla="*/ 3461 w 260998"/>
              <a:gd name="connsiteY10" fmla="*/ 73043 h 127416"/>
              <a:gd name="connsiteX11" fmla="*/ 51086 w 260998"/>
              <a:gd name="connsiteY11" fmla="*/ 66693 h 127416"/>
              <a:gd name="connsiteX12" fmla="*/ 286 w 260998"/>
              <a:gd name="connsiteY12" fmla="*/ 127018 h 12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998" h="127416">
                <a:moveTo>
                  <a:pt x="286" y="127018"/>
                </a:moveTo>
                <a:cubicBezTo>
                  <a:pt x="5048" y="121197"/>
                  <a:pt x="66961" y="40764"/>
                  <a:pt x="79661" y="31768"/>
                </a:cubicBezTo>
                <a:cubicBezTo>
                  <a:pt x="92361" y="22772"/>
                  <a:pt x="78603" y="66164"/>
                  <a:pt x="76486" y="73043"/>
                </a:cubicBezTo>
                <a:cubicBezTo>
                  <a:pt x="74369" y="79922"/>
                  <a:pt x="36269" y="83097"/>
                  <a:pt x="66961" y="73043"/>
                </a:cubicBezTo>
                <a:cubicBezTo>
                  <a:pt x="97653" y="62989"/>
                  <a:pt x="252699" y="14835"/>
                  <a:pt x="260636" y="12718"/>
                </a:cubicBezTo>
                <a:cubicBezTo>
                  <a:pt x="268573" y="10601"/>
                  <a:pt x="143690" y="52406"/>
                  <a:pt x="114586" y="60343"/>
                </a:cubicBezTo>
                <a:cubicBezTo>
                  <a:pt x="85482" y="68280"/>
                  <a:pt x="82836" y="70397"/>
                  <a:pt x="86011" y="60343"/>
                </a:cubicBezTo>
                <a:cubicBezTo>
                  <a:pt x="89186" y="50289"/>
                  <a:pt x="135753" y="1076"/>
                  <a:pt x="133636" y="18"/>
                </a:cubicBezTo>
                <a:cubicBezTo>
                  <a:pt x="131519" y="-1040"/>
                  <a:pt x="86540" y="43410"/>
                  <a:pt x="73311" y="53993"/>
                </a:cubicBezTo>
                <a:cubicBezTo>
                  <a:pt x="60082" y="64576"/>
                  <a:pt x="65903" y="60343"/>
                  <a:pt x="54261" y="63518"/>
                </a:cubicBezTo>
                <a:cubicBezTo>
                  <a:pt x="42619" y="66693"/>
                  <a:pt x="3990" y="72514"/>
                  <a:pt x="3461" y="73043"/>
                </a:cubicBezTo>
                <a:cubicBezTo>
                  <a:pt x="2932" y="73572"/>
                  <a:pt x="50557" y="60343"/>
                  <a:pt x="51086" y="66693"/>
                </a:cubicBezTo>
                <a:cubicBezTo>
                  <a:pt x="51615" y="73043"/>
                  <a:pt x="-4476" y="132839"/>
                  <a:pt x="286" y="1270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7DE60778-81E5-CFC8-0041-26B82080C46D}"/>
              </a:ext>
            </a:extLst>
          </p:cNvPr>
          <p:cNvSpPr/>
          <p:nvPr/>
        </p:nvSpPr>
        <p:spPr>
          <a:xfrm>
            <a:off x="3466808" y="2844641"/>
            <a:ext cx="313374" cy="149394"/>
          </a:xfrm>
          <a:custGeom>
            <a:avLst/>
            <a:gdLst>
              <a:gd name="connsiteX0" fmla="*/ 54267 w 313374"/>
              <a:gd name="connsiteY0" fmla="*/ 149384 h 149394"/>
              <a:gd name="connsiteX1" fmla="*/ 209842 w 313374"/>
              <a:gd name="connsiteY1" fmla="*/ 54134 h 149394"/>
              <a:gd name="connsiteX2" fmla="*/ 292392 w 313374"/>
              <a:gd name="connsiteY2" fmla="*/ 60484 h 149394"/>
              <a:gd name="connsiteX3" fmla="*/ 247942 w 313374"/>
              <a:gd name="connsiteY3" fmla="*/ 41434 h 149394"/>
              <a:gd name="connsiteX4" fmla="*/ 311442 w 313374"/>
              <a:gd name="connsiteY4" fmla="*/ 44609 h 149394"/>
              <a:gd name="connsiteX5" fmla="*/ 159042 w 313374"/>
              <a:gd name="connsiteY5" fmla="*/ 159 h 149394"/>
              <a:gd name="connsiteX6" fmla="*/ 276517 w 313374"/>
              <a:gd name="connsiteY6" fmla="*/ 28734 h 149394"/>
              <a:gd name="connsiteX7" fmla="*/ 273342 w 313374"/>
              <a:gd name="connsiteY7" fmla="*/ 38259 h 149394"/>
              <a:gd name="connsiteX8" fmla="*/ 111417 w 313374"/>
              <a:gd name="connsiteY8" fmla="*/ 28734 h 149394"/>
              <a:gd name="connsiteX9" fmla="*/ 187617 w 313374"/>
              <a:gd name="connsiteY9" fmla="*/ 47784 h 149394"/>
              <a:gd name="connsiteX10" fmla="*/ 200317 w 313374"/>
              <a:gd name="connsiteY10" fmla="*/ 50959 h 149394"/>
              <a:gd name="connsiteX11" fmla="*/ 143167 w 313374"/>
              <a:gd name="connsiteY11" fmla="*/ 60484 h 149394"/>
              <a:gd name="connsiteX12" fmla="*/ 292 w 313374"/>
              <a:gd name="connsiteY12" fmla="*/ 133509 h 149394"/>
              <a:gd name="connsiteX13" fmla="*/ 184442 w 313374"/>
              <a:gd name="connsiteY13" fmla="*/ 47784 h 149394"/>
              <a:gd name="connsiteX14" fmla="*/ 54267 w 313374"/>
              <a:gd name="connsiteY14" fmla="*/ 149384 h 14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374" h="149394">
                <a:moveTo>
                  <a:pt x="54267" y="149384"/>
                </a:moveTo>
                <a:cubicBezTo>
                  <a:pt x="58500" y="150442"/>
                  <a:pt x="170155" y="68951"/>
                  <a:pt x="209842" y="54134"/>
                </a:cubicBezTo>
                <a:cubicBezTo>
                  <a:pt x="249529" y="39317"/>
                  <a:pt x="286042" y="62601"/>
                  <a:pt x="292392" y="60484"/>
                </a:cubicBezTo>
                <a:cubicBezTo>
                  <a:pt x="298742" y="58367"/>
                  <a:pt x="244767" y="44080"/>
                  <a:pt x="247942" y="41434"/>
                </a:cubicBezTo>
                <a:cubicBezTo>
                  <a:pt x="251117" y="38788"/>
                  <a:pt x="326259" y="51488"/>
                  <a:pt x="311442" y="44609"/>
                </a:cubicBezTo>
                <a:cubicBezTo>
                  <a:pt x="296625" y="37730"/>
                  <a:pt x="164863" y="2805"/>
                  <a:pt x="159042" y="159"/>
                </a:cubicBezTo>
                <a:cubicBezTo>
                  <a:pt x="153221" y="-2487"/>
                  <a:pt x="276517" y="28734"/>
                  <a:pt x="276517" y="28734"/>
                </a:cubicBezTo>
                <a:cubicBezTo>
                  <a:pt x="295567" y="35084"/>
                  <a:pt x="300859" y="38259"/>
                  <a:pt x="273342" y="38259"/>
                </a:cubicBezTo>
                <a:cubicBezTo>
                  <a:pt x="245825" y="38259"/>
                  <a:pt x="125704" y="27147"/>
                  <a:pt x="111417" y="28734"/>
                </a:cubicBezTo>
                <a:cubicBezTo>
                  <a:pt x="97130" y="30321"/>
                  <a:pt x="187617" y="47784"/>
                  <a:pt x="187617" y="47784"/>
                </a:cubicBezTo>
                <a:cubicBezTo>
                  <a:pt x="202434" y="51488"/>
                  <a:pt x="207725" y="48842"/>
                  <a:pt x="200317" y="50959"/>
                </a:cubicBezTo>
                <a:cubicBezTo>
                  <a:pt x="192909" y="53076"/>
                  <a:pt x="176504" y="46726"/>
                  <a:pt x="143167" y="60484"/>
                </a:cubicBezTo>
                <a:cubicBezTo>
                  <a:pt x="109830" y="74242"/>
                  <a:pt x="-6587" y="135626"/>
                  <a:pt x="292" y="133509"/>
                </a:cubicBezTo>
                <a:cubicBezTo>
                  <a:pt x="7171" y="131392"/>
                  <a:pt x="171213" y="50430"/>
                  <a:pt x="184442" y="47784"/>
                </a:cubicBezTo>
                <a:cubicBezTo>
                  <a:pt x="197671" y="45138"/>
                  <a:pt x="50034" y="148326"/>
                  <a:pt x="54267" y="149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2B5B4CA9-1D26-E400-AC7F-F9FBAFA2C22A}"/>
              </a:ext>
            </a:extLst>
          </p:cNvPr>
          <p:cNvSpPr/>
          <p:nvPr/>
        </p:nvSpPr>
        <p:spPr>
          <a:xfrm>
            <a:off x="3596785" y="2825750"/>
            <a:ext cx="324340" cy="32819"/>
          </a:xfrm>
          <a:custGeom>
            <a:avLst/>
            <a:gdLst>
              <a:gd name="connsiteX0" fmla="*/ 490 w 324340"/>
              <a:gd name="connsiteY0" fmla="*/ 31750 h 32819"/>
              <a:gd name="connsiteX1" fmla="*/ 235440 w 324340"/>
              <a:gd name="connsiteY1" fmla="*/ 31750 h 32819"/>
              <a:gd name="connsiteX2" fmla="*/ 168765 w 324340"/>
              <a:gd name="connsiteY2" fmla="*/ 19050 h 32819"/>
              <a:gd name="connsiteX3" fmla="*/ 241790 w 324340"/>
              <a:gd name="connsiteY3" fmla="*/ 3175 h 32819"/>
              <a:gd name="connsiteX4" fmla="*/ 213215 w 324340"/>
              <a:gd name="connsiteY4" fmla="*/ 0 h 32819"/>
              <a:gd name="connsiteX5" fmla="*/ 324340 w 324340"/>
              <a:gd name="connsiteY5" fmla="*/ 12700 h 32819"/>
              <a:gd name="connsiteX6" fmla="*/ 140190 w 324340"/>
              <a:gd name="connsiteY6" fmla="*/ 3175 h 32819"/>
              <a:gd name="connsiteX7" fmla="*/ 171940 w 324340"/>
              <a:gd name="connsiteY7" fmla="*/ 28575 h 32819"/>
              <a:gd name="connsiteX8" fmla="*/ 490 w 324340"/>
              <a:gd name="connsiteY8" fmla="*/ 31750 h 3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340" h="32819">
                <a:moveTo>
                  <a:pt x="490" y="31750"/>
                </a:moveTo>
                <a:cubicBezTo>
                  <a:pt x="11073" y="32279"/>
                  <a:pt x="207394" y="33867"/>
                  <a:pt x="235440" y="31750"/>
                </a:cubicBezTo>
                <a:cubicBezTo>
                  <a:pt x="263486" y="29633"/>
                  <a:pt x="167707" y="23812"/>
                  <a:pt x="168765" y="19050"/>
                </a:cubicBezTo>
                <a:cubicBezTo>
                  <a:pt x="169823" y="14288"/>
                  <a:pt x="234382" y="6350"/>
                  <a:pt x="241790" y="3175"/>
                </a:cubicBezTo>
                <a:cubicBezTo>
                  <a:pt x="249198" y="0"/>
                  <a:pt x="213215" y="0"/>
                  <a:pt x="213215" y="0"/>
                </a:cubicBezTo>
                <a:lnTo>
                  <a:pt x="324340" y="12700"/>
                </a:lnTo>
                <a:cubicBezTo>
                  <a:pt x="312169" y="13229"/>
                  <a:pt x="165590" y="529"/>
                  <a:pt x="140190" y="3175"/>
                </a:cubicBezTo>
                <a:cubicBezTo>
                  <a:pt x="114790" y="5821"/>
                  <a:pt x="189932" y="24871"/>
                  <a:pt x="171940" y="28575"/>
                </a:cubicBezTo>
                <a:cubicBezTo>
                  <a:pt x="153948" y="32279"/>
                  <a:pt x="-10093" y="31221"/>
                  <a:pt x="490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5BD70230-767D-7761-C50C-F5E00B7E7E84}"/>
              </a:ext>
            </a:extLst>
          </p:cNvPr>
          <p:cNvSpPr/>
          <p:nvPr/>
        </p:nvSpPr>
        <p:spPr>
          <a:xfrm>
            <a:off x="3562350" y="2825564"/>
            <a:ext cx="198874" cy="19236"/>
          </a:xfrm>
          <a:custGeom>
            <a:avLst/>
            <a:gdLst>
              <a:gd name="connsiteX0" fmla="*/ 0 w 198874"/>
              <a:gd name="connsiteY0" fmla="*/ 19236 h 19236"/>
              <a:gd name="connsiteX1" fmla="*/ 193675 w 198874"/>
              <a:gd name="connsiteY1" fmla="*/ 186 h 19236"/>
              <a:gd name="connsiteX2" fmla="*/ 133350 w 198874"/>
              <a:gd name="connsiteY2" fmla="*/ 9711 h 19236"/>
              <a:gd name="connsiteX3" fmla="*/ 0 w 198874"/>
              <a:gd name="connsiteY3" fmla="*/ 19236 h 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74" h="19236">
                <a:moveTo>
                  <a:pt x="0" y="19236"/>
                </a:moveTo>
                <a:cubicBezTo>
                  <a:pt x="10054" y="17649"/>
                  <a:pt x="171450" y="1773"/>
                  <a:pt x="193675" y="186"/>
                </a:cubicBezTo>
                <a:cubicBezTo>
                  <a:pt x="215900" y="-1401"/>
                  <a:pt x="161396" y="7594"/>
                  <a:pt x="133350" y="9711"/>
                </a:cubicBezTo>
                <a:lnTo>
                  <a:pt x="0" y="1923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86AE24A6-9B6D-D5CC-EF2A-5EDC3271D46A}"/>
              </a:ext>
            </a:extLst>
          </p:cNvPr>
          <p:cNvSpPr/>
          <p:nvPr/>
        </p:nvSpPr>
        <p:spPr>
          <a:xfrm>
            <a:off x="3485682" y="2854281"/>
            <a:ext cx="455349" cy="76328"/>
          </a:xfrm>
          <a:custGeom>
            <a:avLst/>
            <a:gdLst>
              <a:gd name="connsiteX0" fmla="*/ 468 w 455349"/>
              <a:gd name="connsiteY0" fmla="*/ 76244 h 76328"/>
              <a:gd name="connsiteX1" fmla="*/ 143343 w 455349"/>
              <a:gd name="connsiteY1" fmla="*/ 15919 h 76328"/>
              <a:gd name="connsiteX2" fmla="*/ 432268 w 455349"/>
              <a:gd name="connsiteY2" fmla="*/ 31794 h 76328"/>
              <a:gd name="connsiteX3" fmla="*/ 416393 w 455349"/>
              <a:gd name="connsiteY3" fmla="*/ 25444 h 76328"/>
              <a:gd name="connsiteX4" fmla="*/ 248118 w 455349"/>
              <a:gd name="connsiteY4" fmla="*/ 44494 h 76328"/>
              <a:gd name="connsiteX5" fmla="*/ 298918 w 455349"/>
              <a:gd name="connsiteY5" fmla="*/ 31794 h 76328"/>
              <a:gd name="connsiteX6" fmla="*/ 187793 w 455349"/>
              <a:gd name="connsiteY6" fmla="*/ 15919 h 76328"/>
              <a:gd name="connsiteX7" fmla="*/ 111593 w 455349"/>
              <a:gd name="connsiteY7" fmla="*/ 34969 h 76328"/>
              <a:gd name="connsiteX8" fmla="*/ 127468 w 455349"/>
              <a:gd name="connsiteY8" fmla="*/ 44 h 76328"/>
              <a:gd name="connsiteX9" fmla="*/ 98893 w 455349"/>
              <a:gd name="connsiteY9" fmla="*/ 28619 h 76328"/>
              <a:gd name="connsiteX10" fmla="*/ 468 w 455349"/>
              <a:gd name="connsiteY10" fmla="*/ 76244 h 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349" h="76328">
                <a:moveTo>
                  <a:pt x="468" y="76244"/>
                </a:moveTo>
                <a:cubicBezTo>
                  <a:pt x="7876" y="74127"/>
                  <a:pt x="71376" y="23327"/>
                  <a:pt x="143343" y="15919"/>
                </a:cubicBezTo>
                <a:cubicBezTo>
                  <a:pt x="215310" y="8511"/>
                  <a:pt x="432268" y="31794"/>
                  <a:pt x="432268" y="31794"/>
                </a:cubicBezTo>
                <a:cubicBezTo>
                  <a:pt x="477776" y="33381"/>
                  <a:pt x="447085" y="23327"/>
                  <a:pt x="416393" y="25444"/>
                </a:cubicBezTo>
                <a:cubicBezTo>
                  <a:pt x="385701" y="27561"/>
                  <a:pt x="267697" y="43436"/>
                  <a:pt x="248118" y="44494"/>
                </a:cubicBezTo>
                <a:cubicBezTo>
                  <a:pt x="228539" y="45552"/>
                  <a:pt x="308972" y="36556"/>
                  <a:pt x="298918" y="31794"/>
                </a:cubicBezTo>
                <a:cubicBezTo>
                  <a:pt x="288864" y="27031"/>
                  <a:pt x="219014" y="15390"/>
                  <a:pt x="187793" y="15919"/>
                </a:cubicBezTo>
                <a:cubicBezTo>
                  <a:pt x="156572" y="16448"/>
                  <a:pt x="121647" y="37615"/>
                  <a:pt x="111593" y="34969"/>
                </a:cubicBezTo>
                <a:cubicBezTo>
                  <a:pt x="101539" y="32323"/>
                  <a:pt x="129585" y="1102"/>
                  <a:pt x="127468" y="44"/>
                </a:cubicBezTo>
                <a:cubicBezTo>
                  <a:pt x="125351" y="-1014"/>
                  <a:pt x="122176" y="16977"/>
                  <a:pt x="98893" y="28619"/>
                </a:cubicBezTo>
                <a:cubicBezTo>
                  <a:pt x="75610" y="40261"/>
                  <a:pt x="-6940" y="78361"/>
                  <a:pt x="468" y="762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0216F54D-2320-16F5-CB36-CBA91C1CDD62}"/>
              </a:ext>
            </a:extLst>
          </p:cNvPr>
          <p:cNvSpPr/>
          <p:nvPr/>
        </p:nvSpPr>
        <p:spPr>
          <a:xfrm>
            <a:off x="3368554" y="2847628"/>
            <a:ext cx="155839" cy="185981"/>
          </a:xfrm>
          <a:custGeom>
            <a:avLst/>
            <a:gdLst>
              <a:gd name="connsiteX0" fmla="*/ 155696 w 155839"/>
              <a:gd name="connsiteY0" fmla="*/ 347 h 185981"/>
              <a:gd name="connsiteX1" fmla="*/ 31871 w 155839"/>
              <a:gd name="connsiteY1" fmla="*/ 140047 h 185981"/>
              <a:gd name="connsiteX2" fmla="*/ 35046 w 155839"/>
              <a:gd name="connsiteY2" fmla="*/ 184497 h 185981"/>
              <a:gd name="connsiteX3" fmla="*/ 121 w 155839"/>
              <a:gd name="connsiteY3" fmla="*/ 95597 h 185981"/>
              <a:gd name="connsiteX4" fmla="*/ 25521 w 155839"/>
              <a:gd name="connsiteY4" fmla="*/ 136872 h 185981"/>
              <a:gd name="connsiteX5" fmla="*/ 76321 w 155839"/>
              <a:gd name="connsiteY5" fmla="*/ 76547 h 185981"/>
              <a:gd name="connsiteX6" fmla="*/ 57271 w 155839"/>
              <a:gd name="connsiteY6" fmla="*/ 98772 h 185981"/>
              <a:gd name="connsiteX7" fmla="*/ 155696 w 155839"/>
              <a:gd name="connsiteY7" fmla="*/ 347 h 18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39" h="185981">
                <a:moveTo>
                  <a:pt x="155696" y="347"/>
                </a:moveTo>
                <a:cubicBezTo>
                  <a:pt x="151463" y="7226"/>
                  <a:pt x="51979" y="109355"/>
                  <a:pt x="31871" y="140047"/>
                </a:cubicBezTo>
                <a:cubicBezTo>
                  <a:pt x="11763" y="170739"/>
                  <a:pt x="40338" y="191905"/>
                  <a:pt x="35046" y="184497"/>
                </a:cubicBezTo>
                <a:cubicBezTo>
                  <a:pt x="29754" y="177089"/>
                  <a:pt x="1709" y="103535"/>
                  <a:pt x="121" y="95597"/>
                </a:cubicBezTo>
                <a:cubicBezTo>
                  <a:pt x="-1467" y="87659"/>
                  <a:pt x="12821" y="140047"/>
                  <a:pt x="25521" y="136872"/>
                </a:cubicBezTo>
                <a:cubicBezTo>
                  <a:pt x="38221" y="133697"/>
                  <a:pt x="71029" y="82897"/>
                  <a:pt x="76321" y="76547"/>
                </a:cubicBezTo>
                <a:cubicBezTo>
                  <a:pt x="81613" y="70197"/>
                  <a:pt x="45100" y="106709"/>
                  <a:pt x="57271" y="98772"/>
                </a:cubicBezTo>
                <a:cubicBezTo>
                  <a:pt x="69442" y="90835"/>
                  <a:pt x="159929" y="-6532"/>
                  <a:pt x="155696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845BBD77-C85B-CC4B-496C-406F843B6714}"/>
              </a:ext>
            </a:extLst>
          </p:cNvPr>
          <p:cNvSpPr/>
          <p:nvPr/>
        </p:nvSpPr>
        <p:spPr>
          <a:xfrm>
            <a:off x="2778110" y="3028897"/>
            <a:ext cx="247378" cy="183733"/>
          </a:xfrm>
          <a:custGeom>
            <a:avLst/>
            <a:gdLst>
              <a:gd name="connsiteX0" fmla="*/ 15 w 247378"/>
              <a:gd name="connsiteY0" fmla="*/ 53 h 183733"/>
              <a:gd name="connsiteX1" fmla="*/ 149240 w 247378"/>
              <a:gd name="connsiteY1" fmla="*/ 76253 h 183733"/>
              <a:gd name="connsiteX2" fmla="*/ 139715 w 247378"/>
              <a:gd name="connsiteY2" fmla="*/ 69903 h 183733"/>
              <a:gd name="connsiteX3" fmla="*/ 193690 w 247378"/>
              <a:gd name="connsiteY3" fmla="*/ 123878 h 183733"/>
              <a:gd name="connsiteX4" fmla="*/ 219090 w 247378"/>
              <a:gd name="connsiteY4" fmla="*/ 139753 h 183733"/>
              <a:gd name="connsiteX5" fmla="*/ 215915 w 247378"/>
              <a:gd name="connsiteY5" fmla="*/ 123878 h 183733"/>
              <a:gd name="connsiteX6" fmla="*/ 244490 w 247378"/>
              <a:gd name="connsiteY6" fmla="*/ 181028 h 183733"/>
              <a:gd name="connsiteX7" fmla="*/ 238140 w 247378"/>
              <a:gd name="connsiteY7" fmla="*/ 161978 h 183733"/>
              <a:gd name="connsiteX8" fmla="*/ 171465 w 247378"/>
              <a:gd name="connsiteY8" fmla="*/ 54028 h 183733"/>
              <a:gd name="connsiteX9" fmla="*/ 180990 w 247378"/>
              <a:gd name="connsiteY9" fmla="*/ 85778 h 183733"/>
              <a:gd name="connsiteX10" fmla="*/ 130190 w 247378"/>
              <a:gd name="connsiteY10" fmla="*/ 47678 h 183733"/>
              <a:gd name="connsiteX11" fmla="*/ 139715 w 247378"/>
              <a:gd name="connsiteY11" fmla="*/ 63553 h 183733"/>
              <a:gd name="connsiteX12" fmla="*/ 15 w 247378"/>
              <a:gd name="connsiteY12" fmla="*/ 53 h 1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378" h="183733">
                <a:moveTo>
                  <a:pt x="15" y="53"/>
                </a:moveTo>
                <a:cubicBezTo>
                  <a:pt x="1603" y="2170"/>
                  <a:pt x="149240" y="76253"/>
                  <a:pt x="149240" y="76253"/>
                </a:cubicBezTo>
                <a:cubicBezTo>
                  <a:pt x="172523" y="87895"/>
                  <a:pt x="132307" y="61966"/>
                  <a:pt x="139715" y="69903"/>
                </a:cubicBezTo>
                <a:cubicBezTo>
                  <a:pt x="147123" y="77841"/>
                  <a:pt x="180461" y="112236"/>
                  <a:pt x="193690" y="123878"/>
                </a:cubicBezTo>
                <a:cubicBezTo>
                  <a:pt x="206919" y="135520"/>
                  <a:pt x="219090" y="139753"/>
                  <a:pt x="219090" y="139753"/>
                </a:cubicBezTo>
                <a:cubicBezTo>
                  <a:pt x="222794" y="139753"/>
                  <a:pt x="211682" y="116999"/>
                  <a:pt x="215915" y="123878"/>
                </a:cubicBezTo>
                <a:cubicBezTo>
                  <a:pt x="220148" y="130757"/>
                  <a:pt x="244490" y="181028"/>
                  <a:pt x="244490" y="181028"/>
                </a:cubicBezTo>
                <a:cubicBezTo>
                  <a:pt x="248194" y="187378"/>
                  <a:pt x="250311" y="183145"/>
                  <a:pt x="238140" y="161978"/>
                </a:cubicBezTo>
                <a:cubicBezTo>
                  <a:pt x="225969" y="140811"/>
                  <a:pt x="180990" y="66728"/>
                  <a:pt x="171465" y="54028"/>
                </a:cubicBezTo>
                <a:cubicBezTo>
                  <a:pt x="161940" y="41328"/>
                  <a:pt x="187869" y="86836"/>
                  <a:pt x="180990" y="85778"/>
                </a:cubicBezTo>
                <a:cubicBezTo>
                  <a:pt x="174111" y="84720"/>
                  <a:pt x="130190" y="47678"/>
                  <a:pt x="130190" y="47678"/>
                </a:cubicBezTo>
                <a:cubicBezTo>
                  <a:pt x="123311" y="43974"/>
                  <a:pt x="156648" y="67786"/>
                  <a:pt x="139715" y="63553"/>
                </a:cubicBezTo>
                <a:cubicBezTo>
                  <a:pt x="122782" y="59320"/>
                  <a:pt x="-1573" y="-2064"/>
                  <a:pt x="15" y="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5168477E-B72F-A1E2-E91E-147B580DA58F}"/>
              </a:ext>
            </a:extLst>
          </p:cNvPr>
          <p:cNvSpPr/>
          <p:nvPr/>
        </p:nvSpPr>
        <p:spPr>
          <a:xfrm>
            <a:off x="2774943" y="3019367"/>
            <a:ext cx="187781" cy="86520"/>
          </a:xfrm>
          <a:custGeom>
            <a:avLst/>
            <a:gdLst>
              <a:gd name="connsiteX0" fmla="*/ 7 w 187781"/>
              <a:gd name="connsiteY0" fmla="*/ 58 h 86520"/>
              <a:gd name="connsiteX1" fmla="*/ 107957 w 187781"/>
              <a:gd name="connsiteY1" fmla="*/ 54033 h 86520"/>
              <a:gd name="connsiteX2" fmla="*/ 101607 w 187781"/>
              <a:gd name="connsiteY2" fmla="*/ 34983 h 86520"/>
              <a:gd name="connsiteX3" fmla="*/ 187332 w 187781"/>
              <a:gd name="connsiteY3" fmla="*/ 85783 h 86520"/>
              <a:gd name="connsiteX4" fmla="*/ 133357 w 187781"/>
              <a:gd name="connsiteY4" fmla="*/ 63558 h 86520"/>
              <a:gd name="connsiteX5" fmla="*/ 88907 w 187781"/>
              <a:gd name="connsiteY5" fmla="*/ 41333 h 86520"/>
              <a:gd name="connsiteX6" fmla="*/ 114307 w 187781"/>
              <a:gd name="connsiteY6" fmla="*/ 66733 h 86520"/>
              <a:gd name="connsiteX7" fmla="*/ 7 w 187781"/>
              <a:gd name="connsiteY7" fmla="*/ 58 h 8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781" h="86520">
                <a:moveTo>
                  <a:pt x="7" y="58"/>
                </a:moveTo>
                <a:cubicBezTo>
                  <a:pt x="-1051" y="-2059"/>
                  <a:pt x="107957" y="54033"/>
                  <a:pt x="107957" y="54033"/>
                </a:cubicBezTo>
                <a:cubicBezTo>
                  <a:pt x="124890" y="59854"/>
                  <a:pt x="88378" y="29691"/>
                  <a:pt x="101607" y="34983"/>
                </a:cubicBezTo>
                <a:cubicBezTo>
                  <a:pt x="114836" y="40275"/>
                  <a:pt x="182040" y="81021"/>
                  <a:pt x="187332" y="85783"/>
                </a:cubicBezTo>
                <a:cubicBezTo>
                  <a:pt x="192624" y="90546"/>
                  <a:pt x="149761" y="70966"/>
                  <a:pt x="133357" y="63558"/>
                </a:cubicBezTo>
                <a:cubicBezTo>
                  <a:pt x="116953" y="56150"/>
                  <a:pt x="92082" y="40804"/>
                  <a:pt x="88907" y="41333"/>
                </a:cubicBezTo>
                <a:cubicBezTo>
                  <a:pt x="85732" y="41862"/>
                  <a:pt x="123303" y="70437"/>
                  <a:pt x="114307" y="66733"/>
                </a:cubicBezTo>
                <a:cubicBezTo>
                  <a:pt x="105311" y="63029"/>
                  <a:pt x="1065" y="2175"/>
                  <a:pt x="7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B9670C1B-ED3D-BB56-4AE5-4FD2CAFB680E}"/>
              </a:ext>
            </a:extLst>
          </p:cNvPr>
          <p:cNvSpPr/>
          <p:nvPr/>
        </p:nvSpPr>
        <p:spPr>
          <a:xfrm>
            <a:off x="2828565" y="3147508"/>
            <a:ext cx="184853" cy="62680"/>
          </a:xfrm>
          <a:custGeom>
            <a:avLst/>
            <a:gdLst>
              <a:gd name="connsiteX0" fmla="*/ 360 w 184853"/>
              <a:gd name="connsiteY0" fmla="*/ 62417 h 62680"/>
              <a:gd name="connsiteX1" fmla="*/ 159110 w 184853"/>
              <a:gd name="connsiteY1" fmla="*/ 2092 h 62680"/>
              <a:gd name="connsiteX2" fmla="*/ 149585 w 184853"/>
              <a:gd name="connsiteY2" fmla="*/ 14792 h 62680"/>
              <a:gd name="connsiteX3" fmla="*/ 184510 w 184853"/>
              <a:gd name="connsiteY3" fmla="*/ 24317 h 62680"/>
              <a:gd name="connsiteX4" fmla="*/ 165460 w 184853"/>
              <a:gd name="connsiteY4" fmla="*/ 27492 h 62680"/>
              <a:gd name="connsiteX5" fmla="*/ 133710 w 184853"/>
              <a:gd name="connsiteY5" fmla="*/ 37017 h 62680"/>
              <a:gd name="connsiteX6" fmla="*/ 159110 w 184853"/>
              <a:gd name="connsiteY6" fmla="*/ 14792 h 62680"/>
              <a:gd name="connsiteX7" fmla="*/ 105135 w 184853"/>
              <a:gd name="connsiteY7" fmla="*/ 33842 h 62680"/>
              <a:gd name="connsiteX8" fmla="*/ 114660 w 184853"/>
              <a:gd name="connsiteY8" fmla="*/ 24317 h 62680"/>
              <a:gd name="connsiteX9" fmla="*/ 360 w 184853"/>
              <a:gd name="connsiteY9" fmla="*/ 62417 h 6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853" h="62680">
                <a:moveTo>
                  <a:pt x="360" y="62417"/>
                </a:moveTo>
                <a:cubicBezTo>
                  <a:pt x="7768" y="58713"/>
                  <a:pt x="159110" y="2092"/>
                  <a:pt x="159110" y="2092"/>
                </a:cubicBezTo>
                <a:cubicBezTo>
                  <a:pt x="183981" y="-5845"/>
                  <a:pt x="145352" y="11088"/>
                  <a:pt x="149585" y="14792"/>
                </a:cubicBezTo>
                <a:cubicBezTo>
                  <a:pt x="153818" y="18496"/>
                  <a:pt x="184510" y="24317"/>
                  <a:pt x="184510" y="24317"/>
                </a:cubicBezTo>
                <a:cubicBezTo>
                  <a:pt x="187156" y="26434"/>
                  <a:pt x="173927" y="25375"/>
                  <a:pt x="165460" y="27492"/>
                </a:cubicBezTo>
                <a:cubicBezTo>
                  <a:pt x="156993" y="29609"/>
                  <a:pt x="134768" y="39134"/>
                  <a:pt x="133710" y="37017"/>
                </a:cubicBezTo>
                <a:cubicBezTo>
                  <a:pt x="132652" y="34900"/>
                  <a:pt x="163873" y="15321"/>
                  <a:pt x="159110" y="14792"/>
                </a:cubicBezTo>
                <a:cubicBezTo>
                  <a:pt x="154348" y="14263"/>
                  <a:pt x="105135" y="33842"/>
                  <a:pt x="105135" y="33842"/>
                </a:cubicBezTo>
                <a:cubicBezTo>
                  <a:pt x="97727" y="35429"/>
                  <a:pt x="127360" y="19025"/>
                  <a:pt x="114660" y="24317"/>
                </a:cubicBezTo>
                <a:cubicBezTo>
                  <a:pt x="101960" y="29609"/>
                  <a:pt x="-7048" y="66121"/>
                  <a:pt x="360" y="62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30D16FFE-1990-E69C-CBB2-39303281B501}"/>
              </a:ext>
            </a:extLst>
          </p:cNvPr>
          <p:cNvSpPr/>
          <p:nvPr/>
        </p:nvSpPr>
        <p:spPr>
          <a:xfrm>
            <a:off x="2765042" y="3171825"/>
            <a:ext cx="262390" cy="47678"/>
          </a:xfrm>
          <a:custGeom>
            <a:avLst/>
            <a:gdLst>
              <a:gd name="connsiteX0" fmla="*/ 383 w 262390"/>
              <a:gd name="connsiteY0" fmla="*/ 0 h 47678"/>
              <a:gd name="connsiteX1" fmla="*/ 67058 w 262390"/>
              <a:gd name="connsiteY1" fmla="*/ 34925 h 47678"/>
              <a:gd name="connsiteX2" fmla="*/ 127383 w 262390"/>
              <a:gd name="connsiteY2" fmla="*/ 34925 h 47678"/>
              <a:gd name="connsiteX3" fmla="*/ 108333 w 262390"/>
              <a:gd name="connsiteY3" fmla="*/ 38100 h 47678"/>
              <a:gd name="connsiteX4" fmla="*/ 190883 w 262390"/>
              <a:gd name="connsiteY4" fmla="*/ 22225 h 47678"/>
              <a:gd name="connsiteX5" fmla="*/ 260733 w 262390"/>
              <a:gd name="connsiteY5" fmla="*/ 47625 h 47678"/>
              <a:gd name="connsiteX6" fmla="*/ 238508 w 262390"/>
              <a:gd name="connsiteY6" fmla="*/ 28575 h 47678"/>
              <a:gd name="connsiteX7" fmla="*/ 216283 w 262390"/>
              <a:gd name="connsiteY7" fmla="*/ 15875 h 47678"/>
              <a:gd name="connsiteX8" fmla="*/ 124208 w 262390"/>
              <a:gd name="connsiteY8" fmla="*/ 22225 h 47678"/>
              <a:gd name="connsiteX9" fmla="*/ 136908 w 262390"/>
              <a:gd name="connsiteY9" fmla="*/ 19050 h 47678"/>
              <a:gd name="connsiteX10" fmla="*/ 98808 w 262390"/>
              <a:gd name="connsiteY10" fmla="*/ 34925 h 47678"/>
              <a:gd name="connsiteX11" fmla="*/ 383 w 262390"/>
              <a:gd name="connsiteY11" fmla="*/ 0 h 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390" h="47678">
                <a:moveTo>
                  <a:pt x="383" y="0"/>
                </a:moveTo>
                <a:cubicBezTo>
                  <a:pt x="-4909" y="0"/>
                  <a:pt x="45891" y="29104"/>
                  <a:pt x="67058" y="34925"/>
                </a:cubicBezTo>
                <a:cubicBezTo>
                  <a:pt x="88225" y="40746"/>
                  <a:pt x="127383" y="34925"/>
                  <a:pt x="127383" y="34925"/>
                </a:cubicBezTo>
                <a:cubicBezTo>
                  <a:pt x="134262" y="35454"/>
                  <a:pt x="108333" y="38100"/>
                  <a:pt x="108333" y="38100"/>
                </a:cubicBezTo>
                <a:cubicBezTo>
                  <a:pt x="118916" y="35983"/>
                  <a:pt x="165483" y="20638"/>
                  <a:pt x="190883" y="22225"/>
                </a:cubicBezTo>
                <a:cubicBezTo>
                  <a:pt x="216283" y="23813"/>
                  <a:pt x="260733" y="47625"/>
                  <a:pt x="260733" y="47625"/>
                </a:cubicBezTo>
                <a:cubicBezTo>
                  <a:pt x="268670" y="48683"/>
                  <a:pt x="245916" y="33867"/>
                  <a:pt x="238508" y="28575"/>
                </a:cubicBezTo>
                <a:cubicBezTo>
                  <a:pt x="231100" y="23283"/>
                  <a:pt x="235333" y="16933"/>
                  <a:pt x="216283" y="15875"/>
                </a:cubicBezTo>
                <a:cubicBezTo>
                  <a:pt x="197233" y="14817"/>
                  <a:pt x="124208" y="22225"/>
                  <a:pt x="124208" y="22225"/>
                </a:cubicBezTo>
                <a:cubicBezTo>
                  <a:pt x="110979" y="22754"/>
                  <a:pt x="141141" y="16933"/>
                  <a:pt x="136908" y="19050"/>
                </a:cubicBezTo>
                <a:cubicBezTo>
                  <a:pt x="132675" y="21167"/>
                  <a:pt x="116270" y="35454"/>
                  <a:pt x="98808" y="34925"/>
                </a:cubicBezTo>
                <a:cubicBezTo>
                  <a:pt x="81346" y="34396"/>
                  <a:pt x="5675" y="0"/>
                  <a:pt x="383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084ADAF0-0E4F-65B7-1263-801847C159BD}"/>
              </a:ext>
            </a:extLst>
          </p:cNvPr>
          <p:cNvSpPr/>
          <p:nvPr/>
        </p:nvSpPr>
        <p:spPr>
          <a:xfrm>
            <a:off x="2772642" y="3019031"/>
            <a:ext cx="119587" cy="166316"/>
          </a:xfrm>
          <a:custGeom>
            <a:avLst/>
            <a:gdLst>
              <a:gd name="connsiteX0" fmla="*/ 5483 w 119587"/>
              <a:gd name="connsiteY0" fmla="*/ 394 h 166316"/>
              <a:gd name="connsiteX1" fmla="*/ 91208 w 119587"/>
              <a:gd name="connsiteY1" fmla="*/ 48019 h 166316"/>
              <a:gd name="connsiteX2" fmla="*/ 116608 w 119587"/>
              <a:gd name="connsiteY2" fmla="*/ 76594 h 166316"/>
              <a:gd name="connsiteX3" fmla="*/ 116608 w 119587"/>
              <a:gd name="connsiteY3" fmla="*/ 105169 h 166316"/>
              <a:gd name="connsiteX4" fmla="*/ 94383 w 119587"/>
              <a:gd name="connsiteY4" fmla="*/ 140094 h 166316"/>
              <a:gd name="connsiteX5" fmla="*/ 56283 w 119587"/>
              <a:gd name="connsiteY5" fmla="*/ 162319 h 166316"/>
              <a:gd name="connsiteX6" fmla="*/ 27708 w 119587"/>
              <a:gd name="connsiteY6" fmla="*/ 165494 h 166316"/>
              <a:gd name="connsiteX7" fmla="*/ 5483 w 119587"/>
              <a:gd name="connsiteY7" fmla="*/ 152794 h 166316"/>
              <a:gd name="connsiteX8" fmla="*/ 5483 w 119587"/>
              <a:gd name="connsiteY8" fmla="*/ 117869 h 166316"/>
              <a:gd name="connsiteX9" fmla="*/ 8658 w 119587"/>
              <a:gd name="connsiteY9" fmla="*/ 76594 h 166316"/>
              <a:gd name="connsiteX10" fmla="*/ 5483 w 119587"/>
              <a:gd name="connsiteY10" fmla="*/ 394 h 1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587" h="166316">
                <a:moveTo>
                  <a:pt x="5483" y="394"/>
                </a:moveTo>
                <a:cubicBezTo>
                  <a:pt x="19241" y="-4368"/>
                  <a:pt x="72687" y="35319"/>
                  <a:pt x="91208" y="48019"/>
                </a:cubicBezTo>
                <a:cubicBezTo>
                  <a:pt x="109729" y="60719"/>
                  <a:pt x="112375" y="67069"/>
                  <a:pt x="116608" y="76594"/>
                </a:cubicBezTo>
                <a:cubicBezTo>
                  <a:pt x="120841" y="86119"/>
                  <a:pt x="120312" y="94586"/>
                  <a:pt x="116608" y="105169"/>
                </a:cubicBezTo>
                <a:cubicBezTo>
                  <a:pt x="112904" y="115752"/>
                  <a:pt x="104437" y="130569"/>
                  <a:pt x="94383" y="140094"/>
                </a:cubicBezTo>
                <a:cubicBezTo>
                  <a:pt x="84329" y="149619"/>
                  <a:pt x="67396" y="158086"/>
                  <a:pt x="56283" y="162319"/>
                </a:cubicBezTo>
                <a:cubicBezTo>
                  <a:pt x="45171" y="166552"/>
                  <a:pt x="36175" y="167081"/>
                  <a:pt x="27708" y="165494"/>
                </a:cubicBezTo>
                <a:cubicBezTo>
                  <a:pt x="19241" y="163907"/>
                  <a:pt x="9187" y="160731"/>
                  <a:pt x="5483" y="152794"/>
                </a:cubicBezTo>
                <a:cubicBezTo>
                  <a:pt x="1779" y="144857"/>
                  <a:pt x="4954" y="130569"/>
                  <a:pt x="5483" y="117869"/>
                </a:cubicBezTo>
                <a:cubicBezTo>
                  <a:pt x="6012" y="105169"/>
                  <a:pt x="9187" y="91411"/>
                  <a:pt x="8658" y="76594"/>
                </a:cubicBezTo>
                <a:cubicBezTo>
                  <a:pt x="8129" y="61777"/>
                  <a:pt x="-8275" y="5156"/>
                  <a:pt x="5483" y="3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8FC4434F-FFC9-E840-21FD-8445FAA418CA}"/>
              </a:ext>
            </a:extLst>
          </p:cNvPr>
          <p:cNvSpPr/>
          <p:nvPr/>
        </p:nvSpPr>
        <p:spPr>
          <a:xfrm>
            <a:off x="2835186" y="3082693"/>
            <a:ext cx="139590" cy="79709"/>
          </a:xfrm>
          <a:custGeom>
            <a:avLst/>
            <a:gdLst>
              <a:gd name="connsiteX0" fmla="*/ 89 w 139590"/>
              <a:gd name="connsiteY0" fmla="*/ 232 h 79709"/>
              <a:gd name="connsiteX1" fmla="*/ 79464 w 139590"/>
              <a:gd name="connsiteY1" fmla="*/ 41507 h 79709"/>
              <a:gd name="connsiteX2" fmla="*/ 76289 w 139590"/>
              <a:gd name="connsiteY2" fmla="*/ 28807 h 79709"/>
              <a:gd name="connsiteX3" fmla="*/ 136614 w 139590"/>
              <a:gd name="connsiteY3" fmla="*/ 79607 h 79709"/>
              <a:gd name="connsiteX4" fmla="*/ 127089 w 139590"/>
              <a:gd name="connsiteY4" fmla="*/ 41507 h 79709"/>
              <a:gd name="connsiteX5" fmla="*/ 98514 w 139590"/>
              <a:gd name="connsiteY5" fmla="*/ 25632 h 79709"/>
              <a:gd name="connsiteX6" fmla="*/ 89 w 139590"/>
              <a:gd name="connsiteY6" fmla="*/ 232 h 7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590" h="79709">
                <a:moveTo>
                  <a:pt x="89" y="232"/>
                </a:moveTo>
                <a:cubicBezTo>
                  <a:pt x="-3086" y="2878"/>
                  <a:pt x="79464" y="41507"/>
                  <a:pt x="79464" y="41507"/>
                </a:cubicBezTo>
                <a:cubicBezTo>
                  <a:pt x="92164" y="46270"/>
                  <a:pt x="66764" y="22457"/>
                  <a:pt x="76289" y="28807"/>
                </a:cubicBezTo>
                <a:cubicBezTo>
                  <a:pt x="85814" y="35157"/>
                  <a:pt x="128147" y="77490"/>
                  <a:pt x="136614" y="79607"/>
                </a:cubicBezTo>
                <a:cubicBezTo>
                  <a:pt x="145081" y="81724"/>
                  <a:pt x="133439" y="50503"/>
                  <a:pt x="127089" y="41507"/>
                </a:cubicBezTo>
                <a:cubicBezTo>
                  <a:pt x="120739" y="32511"/>
                  <a:pt x="119681" y="33040"/>
                  <a:pt x="98514" y="25632"/>
                </a:cubicBezTo>
                <a:cubicBezTo>
                  <a:pt x="77347" y="18224"/>
                  <a:pt x="3264" y="-2414"/>
                  <a:pt x="89" y="2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89624236-67CA-5F96-417C-9525AF1D7EF7}"/>
              </a:ext>
            </a:extLst>
          </p:cNvPr>
          <p:cNvSpPr/>
          <p:nvPr/>
        </p:nvSpPr>
        <p:spPr>
          <a:xfrm>
            <a:off x="2758666" y="3000360"/>
            <a:ext cx="131448" cy="79892"/>
          </a:xfrm>
          <a:custGeom>
            <a:avLst/>
            <a:gdLst>
              <a:gd name="connsiteX0" fmla="*/ 409 w 131448"/>
              <a:gd name="connsiteY0" fmla="*/ 15 h 79892"/>
              <a:gd name="connsiteX1" fmla="*/ 124234 w 131448"/>
              <a:gd name="connsiteY1" fmla="*/ 57165 h 79892"/>
              <a:gd name="connsiteX2" fmla="*/ 105184 w 131448"/>
              <a:gd name="connsiteY2" fmla="*/ 31765 h 79892"/>
              <a:gd name="connsiteX3" fmla="*/ 130584 w 131448"/>
              <a:gd name="connsiteY3" fmla="*/ 79390 h 79892"/>
              <a:gd name="connsiteX4" fmla="*/ 67084 w 131448"/>
              <a:gd name="connsiteY4" fmla="*/ 57165 h 79892"/>
              <a:gd name="connsiteX5" fmla="*/ 82959 w 131448"/>
              <a:gd name="connsiteY5" fmla="*/ 63515 h 79892"/>
              <a:gd name="connsiteX6" fmla="*/ 409 w 131448"/>
              <a:gd name="connsiteY6" fmla="*/ 15 h 7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48" h="79892">
                <a:moveTo>
                  <a:pt x="409" y="15"/>
                </a:moveTo>
                <a:cubicBezTo>
                  <a:pt x="7288" y="-1043"/>
                  <a:pt x="106772" y="51873"/>
                  <a:pt x="124234" y="57165"/>
                </a:cubicBezTo>
                <a:cubicBezTo>
                  <a:pt x="141696" y="62457"/>
                  <a:pt x="104126" y="28061"/>
                  <a:pt x="105184" y="31765"/>
                </a:cubicBezTo>
                <a:cubicBezTo>
                  <a:pt x="106242" y="35469"/>
                  <a:pt x="136934" y="75157"/>
                  <a:pt x="130584" y="79390"/>
                </a:cubicBezTo>
                <a:cubicBezTo>
                  <a:pt x="124234" y="83623"/>
                  <a:pt x="75021" y="59811"/>
                  <a:pt x="67084" y="57165"/>
                </a:cubicBezTo>
                <a:cubicBezTo>
                  <a:pt x="59147" y="54519"/>
                  <a:pt x="90367" y="70923"/>
                  <a:pt x="82959" y="63515"/>
                </a:cubicBezTo>
                <a:cubicBezTo>
                  <a:pt x="75551" y="56107"/>
                  <a:pt x="-6470" y="1073"/>
                  <a:pt x="409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211EB288-F3EF-BA02-0F43-BF076BF1B8A2}"/>
              </a:ext>
            </a:extLst>
          </p:cNvPr>
          <p:cNvSpPr/>
          <p:nvPr/>
        </p:nvSpPr>
        <p:spPr>
          <a:xfrm>
            <a:off x="2974799" y="2930377"/>
            <a:ext cx="158926" cy="111273"/>
          </a:xfrm>
          <a:custGeom>
            <a:avLst/>
            <a:gdLst>
              <a:gd name="connsiteX0" fmla="*/ 158926 w 158926"/>
              <a:gd name="connsiteY0" fmla="*/ 111273 h 111273"/>
              <a:gd name="connsiteX1" fmla="*/ 82726 w 158926"/>
              <a:gd name="connsiteY1" fmla="*/ 16023 h 111273"/>
              <a:gd name="connsiteX2" fmla="*/ 114476 w 158926"/>
              <a:gd name="connsiteY2" fmla="*/ 41423 h 111273"/>
              <a:gd name="connsiteX3" fmla="*/ 101776 w 158926"/>
              <a:gd name="connsiteY3" fmla="*/ 31898 h 111273"/>
              <a:gd name="connsiteX4" fmla="*/ 3351 w 158926"/>
              <a:gd name="connsiteY4" fmla="*/ 41423 h 111273"/>
              <a:gd name="connsiteX5" fmla="*/ 38276 w 158926"/>
              <a:gd name="connsiteY5" fmla="*/ 31898 h 111273"/>
              <a:gd name="connsiteX6" fmla="*/ 176 w 158926"/>
              <a:gd name="connsiteY6" fmla="*/ 148 h 111273"/>
              <a:gd name="connsiteX7" fmla="*/ 57326 w 158926"/>
              <a:gd name="connsiteY7" fmla="*/ 19198 h 111273"/>
              <a:gd name="connsiteX8" fmla="*/ 50976 w 158926"/>
              <a:gd name="connsiteY8" fmla="*/ 12848 h 111273"/>
              <a:gd name="connsiteX9" fmla="*/ 158926 w 158926"/>
              <a:gd name="connsiteY9" fmla="*/ 111273 h 11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926" h="111273">
                <a:moveTo>
                  <a:pt x="158926" y="111273"/>
                </a:moveTo>
                <a:cubicBezTo>
                  <a:pt x="124530" y="69469"/>
                  <a:pt x="90134" y="27665"/>
                  <a:pt x="82726" y="16023"/>
                </a:cubicBezTo>
                <a:cubicBezTo>
                  <a:pt x="75318" y="4381"/>
                  <a:pt x="114476" y="41423"/>
                  <a:pt x="114476" y="41423"/>
                </a:cubicBezTo>
                <a:cubicBezTo>
                  <a:pt x="117651" y="44069"/>
                  <a:pt x="120297" y="31898"/>
                  <a:pt x="101776" y="31898"/>
                </a:cubicBezTo>
                <a:cubicBezTo>
                  <a:pt x="83255" y="31898"/>
                  <a:pt x="13934" y="41423"/>
                  <a:pt x="3351" y="41423"/>
                </a:cubicBezTo>
                <a:cubicBezTo>
                  <a:pt x="-7232" y="41423"/>
                  <a:pt x="38805" y="38777"/>
                  <a:pt x="38276" y="31898"/>
                </a:cubicBezTo>
                <a:cubicBezTo>
                  <a:pt x="37747" y="25019"/>
                  <a:pt x="-2999" y="2265"/>
                  <a:pt x="176" y="148"/>
                </a:cubicBezTo>
                <a:cubicBezTo>
                  <a:pt x="3351" y="-1969"/>
                  <a:pt x="57326" y="19198"/>
                  <a:pt x="57326" y="19198"/>
                </a:cubicBezTo>
                <a:cubicBezTo>
                  <a:pt x="65793" y="21315"/>
                  <a:pt x="50976" y="12848"/>
                  <a:pt x="50976" y="12848"/>
                </a:cubicBezTo>
                <a:lnTo>
                  <a:pt x="158926" y="111273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BC2E3ABB-3401-11D3-FA04-6B12FBF18F57}"/>
              </a:ext>
            </a:extLst>
          </p:cNvPr>
          <p:cNvSpPr/>
          <p:nvPr/>
        </p:nvSpPr>
        <p:spPr>
          <a:xfrm>
            <a:off x="2882898" y="2920909"/>
            <a:ext cx="212727" cy="108041"/>
          </a:xfrm>
          <a:custGeom>
            <a:avLst/>
            <a:gdLst>
              <a:gd name="connsiteX0" fmla="*/ 212727 w 212727"/>
              <a:gd name="connsiteY0" fmla="*/ 108041 h 108041"/>
              <a:gd name="connsiteX1" fmla="*/ 31752 w 212727"/>
              <a:gd name="connsiteY1" fmla="*/ 28666 h 108041"/>
              <a:gd name="connsiteX2" fmla="*/ 98427 w 212727"/>
              <a:gd name="connsiteY2" fmla="*/ 38191 h 108041"/>
              <a:gd name="connsiteX3" fmla="*/ 2 w 212727"/>
              <a:gd name="connsiteY3" fmla="*/ 91 h 108041"/>
              <a:gd name="connsiteX4" fmla="*/ 95252 w 212727"/>
              <a:gd name="connsiteY4" fmla="*/ 50891 h 108041"/>
              <a:gd name="connsiteX5" fmla="*/ 212727 w 212727"/>
              <a:gd name="connsiteY5" fmla="*/ 108041 h 10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27" h="108041">
                <a:moveTo>
                  <a:pt x="212727" y="108041"/>
                </a:moveTo>
                <a:cubicBezTo>
                  <a:pt x="131764" y="74174"/>
                  <a:pt x="50802" y="40308"/>
                  <a:pt x="31752" y="28666"/>
                </a:cubicBezTo>
                <a:cubicBezTo>
                  <a:pt x="12702" y="17024"/>
                  <a:pt x="103719" y="42953"/>
                  <a:pt x="98427" y="38191"/>
                </a:cubicBezTo>
                <a:cubicBezTo>
                  <a:pt x="93135" y="33428"/>
                  <a:pt x="531" y="-2026"/>
                  <a:pt x="2" y="91"/>
                </a:cubicBezTo>
                <a:cubicBezTo>
                  <a:pt x="-527" y="2208"/>
                  <a:pt x="95252" y="50891"/>
                  <a:pt x="95252" y="50891"/>
                </a:cubicBezTo>
                <a:lnTo>
                  <a:pt x="212727" y="1080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80CDA666-2085-680C-BA9F-72F64B819918}"/>
              </a:ext>
            </a:extLst>
          </p:cNvPr>
          <p:cNvSpPr/>
          <p:nvPr/>
        </p:nvSpPr>
        <p:spPr>
          <a:xfrm>
            <a:off x="2742967" y="2822575"/>
            <a:ext cx="261011" cy="139742"/>
          </a:xfrm>
          <a:custGeom>
            <a:avLst/>
            <a:gdLst>
              <a:gd name="connsiteX0" fmla="*/ 233 w 261011"/>
              <a:gd name="connsiteY0" fmla="*/ 22225 h 139742"/>
              <a:gd name="connsiteX1" fmla="*/ 127233 w 261011"/>
              <a:gd name="connsiteY1" fmla="*/ 0 h 139742"/>
              <a:gd name="connsiteX2" fmla="*/ 105008 w 261011"/>
              <a:gd name="connsiteY2" fmla="*/ 22225 h 139742"/>
              <a:gd name="connsiteX3" fmla="*/ 136758 w 261011"/>
              <a:gd name="connsiteY3" fmla="*/ 73025 h 139742"/>
              <a:gd name="connsiteX4" fmla="*/ 124058 w 261011"/>
              <a:gd name="connsiteY4" fmla="*/ 50800 h 139742"/>
              <a:gd name="connsiteX5" fmla="*/ 190733 w 261011"/>
              <a:gd name="connsiteY5" fmla="*/ 92075 h 139742"/>
              <a:gd name="connsiteX6" fmla="*/ 165333 w 261011"/>
              <a:gd name="connsiteY6" fmla="*/ 57150 h 139742"/>
              <a:gd name="connsiteX7" fmla="*/ 260583 w 261011"/>
              <a:gd name="connsiteY7" fmla="*/ 139700 h 139742"/>
              <a:gd name="connsiteX8" fmla="*/ 120883 w 261011"/>
              <a:gd name="connsiteY8" fmla="*/ 44450 h 139742"/>
              <a:gd name="connsiteX9" fmla="*/ 149458 w 261011"/>
              <a:gd name="connsiteY9" fmla="*/ 85725 h 139742"/>
              <a:gd name="connsiteX10" fmla="*/ 76433 w 261011"/>
              <a:gd name="connsiteY10" fmla="*/ 104775 h 139742"/>
              <a:gd name="connsiteX11" fmla="*/ 149458 w 261011"/>
              <a:gd name="connsiteY11" fmla="*/ 92075 h 139742"/>
              <a:gd name="connsiteX12" fmla="*/ 127233 w 261011"/>
              <a:gd name="connsiteY12" fmla="*/ 63500 h 139742"/>
              <a:gd name="connsiteX13" fmla="*/ 85958 w 261011"/>
              <a:gd name="connsiteY13" fmla="*/ 76200 h 139742"/>
              <a:gd name="connsiteX14" fmla="*/ 117708 w 261011"/>
              <a:gd name="connsiteY14" fmla="*/ 63500 h 139742"/>
              <a:gd name="connsiteX15" fmla="*/ 95483 w 261011"/>
              <a:gd name="connsiteY15" fmla="*/ 19050 h 139742"/>
              <a:gd name="connsiteX16" fmla="*/ 233 w 261011"/>
              <a:gd name="connsiteY16" fmla="*/ 22225 h 13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011" h="139742">
                <a:moveTo>
                  <a:pt x="233" y="22225"/>
                </a:moveTo>
                <a:cubicBezTo>
                  <a:pt x="5525" y="19050"/>
                  <a:pt x="109771" y="0"/>
                  <a:pt x="127233" y="0"/>
                </a:cubicBezTo>
                <a:cubicBezTo>
                  <a:pt x="144695" y="0"/>
                  <a:pt x="103421" y="10054"/>
                  <a:pt x="105008" y="22225"/>
                </a:cubicBezTo>
                <a:cubicBezTo>
                  <a:pt x="106595" y="34396"/>
                  <a:pt x="133583" y="68263"/>
                  <a:pt x="136758" y="73025"/>
                </a:cubicBezTo>
                <a:cubicBezTo>
                  <a:pt x="139933" y="77787"/>
                  <a:pt x="115062" y="47625"/>
                  <a:pt x="124058" y="50800"/>
                </a:cubicBezTo>
                <a:cubicBezTo>
                  <a:pt x="133054" y="53975"/>
                  <a:pt x="183854" y="91017"/>
                  <a:pt x="190733" y="92075"/>
                </a:cubicBezTo>
                <a:cubicBezTo>
                  <a:pt x="197612" y="93133"/>
                  <a:pt x="153691" y="49213"/>
                  <a:pt x="165333" y="57150"/>
                </a:cubicBezTo>
                <a:cubicBezTo>
                  <a:pt x="176975" y="65088"/>
                  <a:pt x="267991" y="141817"/>
                  <a:pt x="260583" y="139700"/>
                </a:cubicBezTo>
                <a:cubicBezTo>
                  <a:pt x="253175" y="137583"/>
                  <a:pt x="139404" y="53446"/>
                  <a:pt x="120883" y="44450"/>
                </a:cubicBezTo>
                <a:cubicBezTo>
                  <a:pt x="102362" y="35454"/>
                  <a:pt x="156866" y="75671"/>
                  <a:pt x="149458" y="85725"/>
                </a:cubicBezTo>
                <a:cubicBezTo>
                  <a:pt x="142050" y="95779"/>
                  <a:pt x="76433" y="103717"/>
                  <a:pt x="76433" y="104775"/>
                </a:cubicBezTo>
                <a:cubicBezTo>
                  <a:pt x="76433" y="105833"/>
                  <a:pt x="140991" y="98954"/>
                  <a:pt x="149458" y="92075"/>
                </a:cubicBezTo>
                <a:cubicBezTo>
                  <a:pt x="157925" y="85196"/>
                  <a:pt x="137816" y="66146"/>
                  <a:pt x="127233" y="63500"/>
                </a:cubicBezTo>
                <a:cubicBezTo>
                  <a:pt x="116650" y="60854"/>
                  <a:pt x="87545" y="76200"/>
                  <a:pt x="85958" y="76200"/>
                </a:cubicBezTo>
                <a:cubicBezTo>
                  <a:pt x="84371" y="76200"/>
                  <a:pt x="116121" y="73025"/>
                  <a:pt x="117708" y="63500"/>
                </a:cubicBezTo>
                <a:cubicBezTo>
                  <a:pt x="119296" y="53975"/>
                  <a:pt x="109770" y="26458"/>
                  <a:pt x="95483" y="19050"/>
                </a:cubicBezTo>
                <a:cubicBezTo>
                  <a:pt x="81196" y="11642"/>
                  <a:pt x="-5059" y="25400"/>
                  <a:pt x="233" y="22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7629F754-CB1D-2354-E15C-9605748EDEFF}"/>
              </a:ext>
            </a:extLst>
          </p:cNvPr>
          <p:cNvSpPr/>
          <p:nvPr/>
        </p:nvSpPr>
        <p:spPr>
          <a:xfrm>
            <a:off x="2765422" y="2875835"/>
            <a:ext cx="262856" cy="123728"/>
          </a:xfrm>
          <a:custGeom>
            <a:avLst/>
            <a:gdLst>
              <a:gd name="connsiteX0" fmla="*/ 3 w 262856"/>
              <a:gd name="connsiteY0" fmla="*/ 13415 h 123728"/>
              <a:gd name="connsiteX1" fmla="*/ 76203 w 262856"/>
              <a:gd name="connsiteY1" fmla="*/ 715 h 123728"/>
              <a:gd name="connsiteX2" fmla="*/ 76203 w 262856"/>
              <a:gd name="connsiteY2" fmla="*/ 38815 h 123728"/>
              <a:gd name="connsiteX3" fmla="*/ 130178 w 262856"/>
              <a:gd name="connsiteY3" fmla="*/ 73740 h 123728"/>
              <a:gd name="connsiteX4" fmla="*/ 101603 w 262856"/>
              <a:gd name="connsiteY4" fmla="*/ 54690 h 123728"/>
              <a:gd name="connsiteX5" fmla="*/ 254003 w 262856"/>
              <a:gd name="connsiteY5" fmla="*/ 121365 h 123728"/>
              <a:gd name="connsiteX6" fmla="*/ 228603 w 262856"/>
              <a:gd name="connsiteY6" fmla="*/ 105490 h 123728"/>
              <a:gd name="connsiteX7" fmla="*/ 95253 w 262856"/>
              <a:gd name="connsiteY7" fmla="*/ 73740 h 123728"/>
              <a:gd name="connsiteX8" fmla="*/ 139703 w 262856"/>
              <a:gd name="connsiteY8" fmla="*/ 89615 h 123728"/>
              <a:gd name="connsiteX9" fmla="*/ 85728 w 262856"/>
              <a:gd name="connsiteY9" fmla="*/ 54690 h 123728"/>
              <a:gd name="connsiteX10" fmla="*/ 76203 w 262856"/>
              <a:gd name="connsiteY10" fmla="*/ 16590 h 123728"/>
              <a:gd name="connsiteX11" fmla="*/ 79378 w 262856"/>
              <a:gd name="connsiteY11" fmla="*/ 7065 h 123728"/>
              <a:gd name="connsiteX12" fmla="*/ 3 w 262856"/>
              <a:gd name="connsiteY12" fmla="*/ 13415 h 12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56" h="123728">
                <a:moveTo>
                  <a:pt x="3" y="13415"/>
                </a:moveTo>
                <a:cubicBezTo>
                  <a:pt x="-526" y="12357"/>
                  <a:pt x="63503" y="-3518"/>
                  <a:pt x="76203" y="715"/>
                </a:cubicBezTo>
                <a:cubicBezTo>
                  <a:pt x="88903" y="4948"/>
                  <a:pt x="67207" y="26644"/>
                  <a:pt x="76203" y="38815"/>
                </a:cubicBezTo>
                <a:cubicBezTo>
                  <a:pt x="85199" y="50986"/>
                  <a:pt x="125945" y="71094"/>
                  <a:pt x="130178" y="73740"/>
                </a:cubicBezTo>
                <a:cubicBezTo>
                  <a:pt x="134411" y="76386"/>
                  <a:pt x="80966" y="46753"/>
                  <a:pt x="101603" y="54690"/>
                </a:cubicBezTo>
                <a:cubicBezTo>
                  <a:pt x="122241" y="62628"/>
                  <a:pt x="254003" y="121365"/>
                  <a:pt x="254003" y="121365"/>
                </a:cubicBezTo>
                <a:cubicBezTo>
                  <a:pt x="275170" y="129832"/>
                  <a:pt x="255061" y="113428"/>
                  <a:pt x="228603" y="105490"/>
                </a:cubicBezTo>
                <a:cubicBezTo>
                  <a:pt x="202145" y="97552"/>
                  <a:pt x="110070" y="76386"/>
                  <a:pt x="95253" y="73740"/>
                </a:cubicBezTo>
                <a:cubicBezTo>
                  <a:pt x="80436" y="71094"/>
                  <a:pt x="141290" y="92790"/>
                  <a:pt x="139703" y="89615"/>
                </a:cubicBezTo>
                <a:cubicBezTo>
                  <a:pt x="138116" y="86440"/>
                  <a:pt x="96311" y="66861"/>
                  <a:pt x="85728" y="54690"/>
                </a:cubicBezTo>
                <a:cubicBezTo>
                  <a:pt x="75145" y="42519"/>
                  <a:pt x="76203" y="16590"/>
                  <a:pt x="76203" y="16590"/>
                </a:cubicBezTo>
                <a:cubicBezTo>
                  <a:pt x="75145" y="8653"/>
                  <a:pt x="89432" y="7594"/>
                  <a:pt x="79378" y="7065"/>
                </a:cubicBezTo>
                <a:cubicBezTo>
                  <a:pt x="69324" y="6536"/>
                  <a:pt x="532" y="14473"/>
                  <a:pt x="3" y="134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FE8B98FD-D554-5917-089B-9FA92B93B32C}"/>
              </a:ext>
            </a:extLst>
          </p:cNvPr>
          <p:cNvSpPr/>
          <p:nvPr/>
        </p:nvSpPr>
        <p:spPr>
          <a:xfrm>
            <a:off x="2749548" y="2892294"/>
            <a:ext cx="214438" cy="99297"/>
          </a:xfrm>
          <a:custGeom>
            <a:avLst/>
            <a:gdLst>
              <a:gd name="connsiteX0" fmla="*/ 2 w 214438"/>
              <a:gd name="connsiteY0" fmla="*/ 131 h 99297"/>
              <a:gd name="connsiteX1" fmla="*/ 92077 w 214438"/>
              <a:gd name="connsiteY1" fmla="*/ 54106 h 99297"/>
              <a:gd name="connsiteX2" fmla="*/ 82552 w 214438"/>
              <a:gd name="connsiteY2" fmla="*/ 35056 h 99297"/>
              <a:gd name="connsiteX3" fmla="*/ 212727 w 214438"/>
              <a:gd name="connsiteY3" fmla="*/ 98556 h 99297"/>
              <a:gd name="connsiteX4" fmla="*/ 152402 w 214438"/>
              <a:gd name="connsiteY4" fmla="*/ 66806 h 99297"/>
              <a:gd name="connsiteX5" fmla="*/ 85727 w 214438"/>
              <a:gd name="connsiteY5" fmla="*/ 22356 h 99297"/>
              <a:gd name="connsiteX6" fmla="*/ 95252 w 214438"/>
              <a:gd name="connsiteY6" fmla="*/ 38231 h 99297"/>
              <a:gd name="connsiteX7" fmla="*/ 2 w 214438"/>
              <a:gd name="connsiteY7" fmla="*/ 131 h 9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438" h="99297">
                <a:moveTo>
                  <a:pt x="2" y="131"/>
                </a:moveTo>
                <a:cubicBezTo>
                  <a:pt x="-527" y="2777"/>
                  <a:pt x="78319" y="48285"/>
                  <a:pt x="92077" y="54106"/>
                </a:cubicBezTo>
                <a:cubicBezTo>
                  <a:pt x="105835" y="59927"/>
                  <a:pt x="62444" y="27648"/>
                  <a:pt x="82552" y="35056"/>
                </a:cubicBezTo>
                <a:cubicBezTo>
                  <a:pt x="102660" y="42464"/>
                  <a:pt x="201085" y="93264"/>
                  <a:pt x="212727" y="98556"/>
                </a:cubicBezTo>
                <a:cubicBezTo>
                  <a:pt x="224369" y="103848"/>
                  <a:pt x="173569" y="79506"/>
                  <a:pt x="152402" y="66806"/>
                </a:cubicBezTo>
                <a:cubicBezTo>
                  <a:pt x="131235" y="54106"/>
                  <a:pt x="85727" y="22356"/>
                  <a:pt x="85727" y="22356"/>
                </a:cubicBezTo>
                <a:cubicBezTo>
                  <a:pt x="76202" y="17593"/>
                  <a:pt x="104248" y="40877"/>
                  <a:pt x="95252" y="38231"/>
                </a:cubicBezTo>
                <a:cubicBezTo>
                  <a:pt x="86256" y="35585"/>
                  <a:pt x="531" y="-2515"/>
                  <a:pt x="2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DBC5516D-52EC-B927-FDDA-2E03C1904BE5}"/>
              </a:ext>
            </a:extLst>
          </p:cNvPr>
          <p:cNvSpPr/>
          <p:nvPr/>
        </p:nvSpPr>
        <p:spPr>
          <a:xfrm>
            <a:off x="2762248" y="2856801"/>
            <a:ext cx="195172" cy="32990"/>
          </a:xfrm>
          <a:custGeom>
            <a:avLst/>
            <a:gdLst>
              <a:gd name="connsiteX0" fmla="*/ 2 w 195172"/>
              <a:gd name="connsiteY0" fmla="*/ 10224 h 32990"/>
              <a:gd name="connsiteX1" fmla="*/ 107952 w 195172"/>
              <a:gd name="connsiteY1" fmla="*/ 699 h 32990"/>
              <a:gd name="connsiteX2" fmla="*/ 193677 w 195172"/>
              <a:gd name="connsiteY2" fmla="*/ 32449 h 32990"/>
              <a:gd name="connsiteX3" fmla="*/ 158752 w 195172"/>
              <a:gd name="connsiteY3" fmla="*/ 19749 h 32990"/>
              <a:gd name="connsiteX4" fmla="*/ 111127 w 195172"/>
              <a:gd name="connsiteY4" fmla="*/ 7049 h 32990"/>
              <a:gd name="connsiteX5" fmla="*/ 2 w 195172"/>
              <a:gd name="connsiteY5" fmla="*/ 10224 h 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172" h="32990">
                <a:moveTo>
                  <a:pt x="2" y="10224"/>
                </a:moveTo>
                <a:cubicBezTo>
                  <a:pt x="-527" y="9166"/>
                  <a:pt x="75673" y="-3005"/>
                  <a:pt x="107952" y="699"/>
                </a:cubicBezTo>
                <a:cubicBezTo>
                  <a:pt x="140231" y="4403"/>
                  <a:pt x="185210" y="29274"/>
                  <a:pt x="193677" y="32449"/>
                </a:cubicBezTo>
                <a:cubicBezTo>
                  <a:pt x="202144" y="35624"/>
                  <a:pt x="172510" y="23982"/>
                  <a:pt x="158752" y="19749"/>
                </a:cubicBezTo>
                <a:cubicBezTo>
                  <a:pt x="144994" y="15516"/>
                  <a:pt x="134939" y="8107"/>
                  <a:pt x="111127" y="7049"/>
                </a:cubicBezTo>
                <a:cubicBezTo>
                  <a:pt x="87315" y="5991"/>
                  <a:pt x="531" y="11282"/>
                  <a:pt x="2" y="102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71B461F9-61EA-839A-BAA5-2EEED84FB31F}"/>
              </a:ext>
            </a:extLst>
          </p:cNvPr>
          <p:cNvSpPr/>
          <p:nvPr/>
        </p:nvSpPr>
        <p:spPr>
          <a:xfrm>
            <a:off x="3174896" y="3123314"/>
            <a:ext cx="32946" cy="499680"/>
          </a:xfrm>
          <a:custGeom>
            <a:avLst/>
            <a:gdLst>
              <a:gd name="connsiteX0" fmla="*/ 31854 w 32946"/>
              <a:gd name="connsiteY0" fmla="*/ 4061 h 499680"/>
              <a:gd name="connsiteX1" fmla="*/ 104 w 32946"/>
              <a:gd name="connsiteY1" fmla="*/ 493011 h 499680"/>
              <a:gd name="connsiteX2" fmla="*/ 22329 w 32946"/>
              <a:gd name="connsiteY2" fmla="*/ 270761 h 499680"/>
              <a:gd name="connsiteX3" fmla="*/ 31854 w 32946"/>
              <a:gd name="connsiteY3" fmla="*/ 4061 h 4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6" h="499680">
                <a:moveTo>
                  <a:pt x="31854" y="4061"/>
                </a:moveTo>
                <a:cubicBezTo>
                  <a:pt x="28150" y="41103"/>
                  <a:pt x="1691" y="448561"/>
                  <a:pt x="104" y="493011"/>
                </a:cubicBezTo>
                <a:cubicBezTo>
                  <a:pt x="-1484" y="537461"/>
                  <a:pt x="15450" y="348019"/>
                  <a:pt x="22329" y="270761"/>
                </a:cubicBezTo>
                <a:cubicBezTo>
                  <a:pt x="29208" y="193503"/>
                  <a:pt x="35558" y="-32981"/>
                  <a:pt x="31854" y="40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A15E4E76-4DFA-A2B0-A2F8-59283CC3D3F0}"/>
              </a:ext>
            </a:extLst>
          </p:cNvPr>
          <p:cNvSpPr/>
          <p:nvPr/>
        </p:nvSpPr>
        <p:spPr>
          <a:xfrm>
            <a:off x="3132846" y="3015053"/>
            <a:ext cx="70735" cy="571940"/>
          </a:xfrm>
          <a:custGeom>
            <a:avLst/>
            <a:gdLst>
              <a:gd name="connsiteX0" fmla="*/ 70729 w 70735"/>
              <a:gd name="connsiteY0" fmla="*/ 1197 h 571940"/>
              <a:gd name="connsiteX1" fmla="*/ 19929 w 70735"/>
              <a:gd name="connsiteY1" fmla="*/ 194872 h 571940"/>
              <a:gd name="connsiteX2" fmla="*/ 54854 w 70735"/>
              <a:gd name="connsiteY2" fmla="*/ 163122 h 571940"/>
              <a:gd name="connsiteX3" fmla="*/ 42154 w 70735"/>
              <a:gd name="connsiteY3" fmla="*/ 236147 h 571940"/>
              <a:gd name="connsiteX4" fmla="*/ 26279 w 70735"/>
              <a:gd name="connsiteY4" fmla="*/ 439347 h 571940"/>
              <a:gd name="connsiteX5" fmla="*/ 38979 w 70735"/>
              <a:gd name="connsiteY5" fmla="*/ 398072 h 571940"/>
              <a:gd name="connsiteX6" fmla="*/ 32629 w 70735"/>
              <a:gd name="connsiteY6" fmla="*/ 566347 h 571940"/>
              <a:gd name="connsiteX7" fmla="*/ 35804 w 70735"/>
              <a:gd name="connsiteY7" fmla="*/ 509197 h 571940"/>
              <a:gd name="connsiteX8" fmla="*/ 23104 w 70735"/>
              <a:gd name="connsiteY8" fmla="*/ 290122 h 571940"/>
              <a:gd name="connsiteX9" fmla="*/ 26279 w 70735"/>
              <a:gd name="connsiteY9" fmla="*/ 331397 h 571940"/>
              <a:gd name="connsiteX10" fmla="*/ 35804 w 70735"/>
              <a:gd name="connsiteY10" fmla="*/ 220272 h 571940"/>
              <a:gd name="connsiteX11" fmla="*/ 48504 w 70735"/>
              <a:gd name="connsiteY11" fmla="*/ 163122 h 571940"/>
              <a:gd name="connsiteX12" fmla="*/ 879 w 70735"/>
              <a:gd name="connsiteY12" fmla="*/ 77397 h 571940"/>
              <a:gd name="connsiteX13" fmla="*/ 23104 w 70735"/>
              <a:gd name="connsiteY13" fmla="*/ 112322 h 571940"/>
              <a:gd name="connsiteX14" fmla="*/ 70729 w 70735"/>
              <a:gd name="connsiteY14" fmla="*/ 1197 h 57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735" h="571940">
                <a:moveTo>
                  <a:pt x="70729" y="1197"/>
                </a:moveTo>
                <a:cubicBezTo>
                  <a:pt x="70200" y="14955"/>
                  <a:pt x="22575" y="167885"/>
                  <a:pt x="19929" y="194872"/>
                </a:cubicBezTo>
                <a:cubicBezTo>
                  <a:pt x="17283" y="221860"/>
                  <a:pt x="51150" y="156243"/>
                  <a:pt x="54854" y="163122"/>
                </a:cubicBezTo>
                <a:cubicBezTo>
                  <a:pt x="58558" y="170001"/>
                  <a:pt x="46916" y="190110"/>
                  <a:pt x="42154" y="236147"/>
                </a:cubicBezTo>
                <a:cubicBezTo>
                  <a:pt x="37391" y="282185"/>
                  <a:pt x="26808" y="412360"/>
                  <a:pt x="26279" y="439347"/>
                </a:cubicBezTo>
                <a:cubicBezTo>
                  <a:pt x="25750" y="466334"/>
                  <a:pt x="37921" y="376905"/>
                  <a:pt x="38979" y="398072"/>
                </a:cubicBezTo>
                <a:cubicBezTo>
                  <a:pt x="40037" y="419239"/>
                  <a:pt x="33158" y="547826"/>
                  <a:pt x="32629" y="566347"/>
                </a:cubicBezTo>
                <a:cubicBezTo>
                  <a:pt x="32100" y="584868"/>
                  <a:pt x="37391" y="555234"/>
                  <a:pt x="35804" y="509197"/>
                </a:cubicBezTo>
                <a:cubicBezTo>
                  <a:pt x="34217" y="463160"/>
                  <a:pt x="24691" y="319755"/>
                  <a:pt x="23104" y="290122"/>
                </a:cubicBezTo>
                <a:cubicBezTo>
                  <a:pt x="21517" y="260489"/>
                  <a:pt x="24162" y="343039"/>
                  <a:pt x="26279" y="331397"/>
                </a:cubicBezTo>
                <a:cubicBezTo>
                  <a:pt x="28396" y="319755"/>
                  <a:pt x="32100" y="248318"/>
                  <a:pt x="35804" y="220272"/>
                </a:cubicBezTo>
                <a:cubicBezTo>
                  <a:pt x="39508" y="192226"/>
                  <a:pt x="54325" y="186935"/>
                  <a:pt x="48504" y="163122"/>
                </a:cubicBezTo>
                <a:cubicBezTo>
                  <a:pt x="42683" y="139309"/>
                  <a:pt x="5112" y="85864"/>
                  <a:pt x="879" y="77397"/>
                </a:cubicBezTo>
                <a:cubicBezTo>
                  <a:pt x="-3354" y="68930"/>
                  <a:pt x="8287" y="128197"/>
                  <a:pt x="23104" y="112322"/>
                </a:cubicBezTo>
                <a:cubicBezTo>
                  <a:pt x="37921" y="96447"/>
                  <a:pt x="71258" y="-12561"/>
                  <a:pt x="70729" y="11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5D057D1D-9B77-92FE-E45F-11B30064007A}"/>
              </a:ext>
            </a:extLst>
          </p:cNvPr>
          <p:cNvSpPr/>
          <p:nvPr/>
        </p:nvSpPr>
        <p:spPr>
          <a:xfrm>
            <a:off x="3200394" y="2962273"/>
            <a:ext cx="73093" cy="269907"/>
          </a:xfrm>
          <a:custGeom>
            <a:avLst/>
            <a:gdLst>
              <a:gd name="connsiteX0" fmla="*/ 6 w 73093"/>
              <a:gd name="connsiteY0" fmla="*/ 2 h 269907"/>
              <a:gd name="connsiteX1" fmla="*/ 31756 w 73093"/>
              <a:gd name="connsiteY1" fmla="*/ 104777 h 269907"/>
              <a:gd name="connsiteX2" fmla="*/ 15881 w 73093"/>
              <a:gd name="connsiteY2" fmla="*/ 187327 h 269907"/>
              <a:gd name="connsiteX3" fmla="*/ 28581 w 73093"/>
              <a:gd name="connsiteY3" fmla="*/ 155577 h 269907"/>
              <a:gd name="connsiteX4" fmla="*/ 57156 w 73093"/>
              <a:gd name="connsiteY4" fmla="*/ 146052 h 269907"/>
              <a:gd name="connsiteX5" fmla="*/ 41281 w 73093"/>
              <a:gd name="connsiteY5" fmla="*/ 190502 h 269907"/>
              <a:gd name="connsiteX6" fmla="*/ 47631 w 73093"/>
              <a:gd name="connsiteY6" fmla="*/ 269877 h 269907"/>
              <a:gd name="connsiteX7" fmla="*/ 41281 w 73093"/>
              <a:gd name="connsiteY7" fmla="*/ 180977 h 269907"/>
              <a:gd name="connsiteX8" fmla="*/ 66681 w 73093"/>
              <a:gd name="connsiteY8" fmla="*/ 111127 h 269907"/>
              <a:gd name="connsiteX9" fmla="*/ 44456 w 73093"/>
              <a:gd name="connsiteY9" fmla="*/ 133352 h 269907"/>
              <a:gd name="connsiteX10" fmla="*/ 73031 w 73093"/>
              <a:gd name="connsiteY10" fmla="*/ 73027 h 269907"/>
              <a:gd name="connsiteX11" fmla="*/ 34931 w 73093"/>
              <a:gd name="connsiteY11" fmla="*/ 107952 h 269907"/>
              <a:gd name="connsiteX12" fmla="*/ 6 w 73093"/>
              <a:gd name="connsiteY12" fmla="*/ 2 h 26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93" h="269907">
                <a:moveTo>
                  <a:pt x="6" y="2"/>
                </a:moveTo>
                <a:cubicBezTo>
                  <a:pt x="-523" y="-527"/>
                  <a:pt x="29110" y="73556"/>
                  <a:pt x="31756" y="104777"/>
                </a:cubicBezTo>
                <a:cubicBezTo>
                  <a:pt x="34402" y="135998"/>
                  <a:pt x="16410" y="178860"/>
                  <a:pt x="15881" y="187327"/>
                </a:cubicBezTo>
                <a:cubicBezTo>
                  <a:pt x="15352" y="195794"/>
                  <a:pt x="21702" y="162456"/>
                  <a:pt x="28581" y="155577"/>
                </a:cubicBezTo>
                <a:cubicBezTo>
                  <a:pt x="35460" y="148698"/>
                  <a:pt x="55039" y="140231"/>
                  <a:pt x="57156" y="146052"/>
                </a:cubicBezTo>
                <a:cubicBezTo>
                  <a:pt x="59273" y="151873"/>
                  <a:pt x="42868" y="169865"/>
                  <a:pt x="41281" y="190502"/>
                </a:cubicBezTo>
                <a:cubicBezTo>
                  <a:pt x="39694" y="211139"/>
                  <a:pt x="47631" y="271464"/>
                  <a:pt x="47631" y="269877"/>
                </a:cubicBezTo>
                <a:cubicBezTo>
                  <a:pt x="47631" y="268290"/>
                  <a:pt x="38106" y="207435"/>
                  <a:pt x="41281" y="180977"/>
                </a:cubicBezTo>
                <a:cubicBezTo>
                  <a:pt x="44456" y="154519"/>
                  <a:pt x="66152" y="119065"/>
                  <a:pt x="66681" y="111127"/>
                </a:cubicBezTo>
                <a:cubicBezTo>
                  <a:pt x="67210" y="103190"/>
                  <a:pt x="43398" y="139702"/>
                  <a:pt x="44456" y="133352"/>
                </a:cubicBezTo>
                <a:cubicBezTo>
                  <a:pt x="45514" y="127002"/>
                  <a:pt x="74618" y="77260"/>
                  <a:pt x="73031" y="73027"/>
                </a:cubicBezTo>
                <a:cubicBezTo>
                  <a:pt x="71444" y="68794"/>
                  <a:pt x="47631" y="118006"/>
                  <a:pt x="34931" y="107952"/>
                </a:cubicBezTo>
                <a:cubicBezTo>
                  <a:pt x="22231" y="97898"/>
                  <a:pt x="535" y="531"/>
                  <a:pt x="6" y="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457D296C-9BEB-E8FC-A3FF-B1CD8F2F32C2}"/>
              </a:ext>
            </a:extLst>
          </p:cNvPr>
          <p:cNvSpPr/>
          <p:nvPr/>
        </p:nvSpPr>
        <p:spPr>
          <a:xfrm>
            <a:off x="3200352" y="3084950"/>
            <a:ext cx="98489" cy="550463"/>
          </a:xfrm>
          <a:custGeom>
            <a:avLst/>
            <a:gdLst>
              <a:gd name="connsiteX0" fmla="*/ 98473 w 98489"/>
              <a:gd name="connsiteY0" fmla="*/ 1150 h 550463"/>
              <a:gd name="connsiteX1" fmla="*/ 31798 w 98489"/>
              <a:gd name="connsiteY1" fmla="*/ 391675 h 550463"/>
              <a:gd name="connsiteX2" fmla="*/ 48 w 98489"/>
              <a:gd name="connsiteY2" fmla="*/ 550425 h 550463"/>
              <a:gd name="connsiteX3" fmla="*/ 38148 w 98489"/>
              <a:gd name="connsiteY3" fmla="*/ 404375 h 550463"/>
              <a:gd name="connsiteX4" fmla="*/ 22273 w 98489"/>
              <a:gd name="connsiteY4" fmla="*/ 169425 h 550463"/>
              <a:gd name="connsiteX5" fmla="*/ 38148 w 98489"/>
              <a:gd name="connsiteY5" fmla="*/ 267850 h 550463"/>
              <a:gd name="connsiteX6" fmla="*/ 98473 w 98489"/>
              <a:gd name="connsiteY6" fmla="*/ 1150 h 5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89" h="550463">
                <a:moveTo>
                  <a:pt x="98473" y="1150"/>
                </a:moveTo>
                <a:cubicBezTo>
                  <a:pt x="97415" y="21787"/>
                  <a:pt x="48202" y="300129"/>
                  <a:pt x="31798" y="391675"/>
                </a:cubicBezTo>
                <a:cubicBezTo>
                  <a:pt x="15394" y="483221"/>
                  <a:pt x="-1010" y="548308"/>
                  <a:pt x="48" y="550425"/>
                </a:cubicBezTo>
                <a:cubicBezTo>
                  <a:pt x="1106" y="552542"/>
                  <a:pt x="34444" y="467875"/>
                  <a:pt x="38148" y="404375"/>
                </a:cubicBezTo>
                <a:cubicBezTo>
                  <a:pt x="41852" y="340875"/>
                  <a:pt x="22273" y="192179"/>
                  <a:pt x="22273" y="169425"/>
                </a:cubicBezTo>
                <a:cubicBezTo>
                  <a:pt x="22273" y="146671"/>
                  <a:pt x="25977" y="291663"/>
                  <a:pt x="38148" y="267850"/>
                </a:cubicBezTo>
                <a:cubicBezTo>
                  <a:pt x="50319" y="244038"/>
                  <a:pt x="99531" y="-19487"/>
                  <a:pt x="98473" y="11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0ACA97F3-ED3D-EDAD-3BB6-5C05284FA5F8}"/>
              </a:ext>
            </a:extLst>
          </p:cNvPr>
          <p:cNvSpPr/>
          <p:nvPr/>
        </p:nvSpPr>
        <p:spPr>
          <a:xfrm>
            <a:off x="3076504" y="2955326"/>
            <a:ext cx="120745" cy="267415"/>
          </a:xfrm>
          <a:custGeom>
            <a:avLst/>
            <a:gdLst>
              <a:gd name="connsiteX0" fmla="*/ 120721 w 120745"/>
              <a:gd name="connsiteY0" fmla="*/ 599 h 267415"/>
              <a:gd name="connsiteX1" fmla="*/ 60396 w 120745"/>
              <a:gd name="connsiteY1" fmla="*/ 168874 h 267415"/>
              <a:gd name="connsiteX2" fmla="*/ 76271 w 120745"/>
              <a:gd name="connsiteY2" fmla="*/ 267299 h 267415"/>
              <a:gd name="connsiteX3" fmla="*/ 63571 w 120745"/>
              <a:gd name="connsiteY3" fmla="*/ 187924 h 267415"/>
              <a:gd name="connsiteX4" fmla="*/ 54046 w 120745"/>
              <a:gd name="connsiteY4" fmla="*/ 146649 h 267415"/>
              <a:gd name="connsiteX5" fmla="*/ 71 w 120745"/>
              <a:gd name="connsiteY5" fmla="*/ 102199 h 267415"/>
              <a:gd name="connsiteX6" fmla="*/ 66746 w 120745"/>
              <a:gd name="connsiteY6" fmla="*/ 111724 h 267415"/>
              <a:gd name="connsiteX7" fmla="*/ 120721 w 120745"/>
              <a:gd name="connsiteY7" fmla="*/ 599 h 26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45" h="267415">
                <a:moveTo>
                  <a:pt x="120721" y="599"/>
                </a:moveTo>
                <a:cubicBezTo>
                  <a:pt x="119663" y="10124"/>
                  <a:pt x="67804" y="124424"/>
                  <a:pt x="60396" y="168874"/>
                </a:cubicBezTo>
                <a:cubicBezTo>
                  <a:pt x="52988" y="213324"/>
                  <a:pt x="75742" y="264124"/>
                  <a:pt x="76271" y="267299"/>
                </a:cubicBezTo>
                <a:cubicBezTo>
                  <a:pt x="76800" y="270474"/>
                  <a:pt x="67275" y="208032"/>
                  <a:pt x="63571" y="187924"/>
                </a:cubicBezTo>
                <a:cubicBezTo>
                  <a:pt x="59867" y="167816"/>
                  <a:pt x="64629" y="160937"/>
                  <a:pt x="54046" y="146649"/>
                </a:cubicBezTo>
                <a:cubicBezTo>
                  <a:pt x="43463" y="132362"/>
                  <a:pt x="-2046" y="108020"/>
                  <a:pt x="71" y="102199"/>
                </a:cubicBezTo>
                <a:cubicBezTo>
                  <a:pt x="2188" y="96378"/>
                  <a:pt x="44521" y="125482"/>
                  <a:pt x="66746" y="111724"/>
                </a:cubicBezTo>
                <a:cubicBezTo>
                  <a:pt x="88971" y="97966"/>
                  <a:pt x="121779" y="-8926"/>
                  <a:pt x="120721" y="5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0BCF9B93-DD37-67AF-AE18-23C9F6201390}"/>
              </a:ext>
            </a:extLst>
          </p:cNvPr>
          <p:cNvSpPr/>
          <p:nvPr/>
        </p:nvSpPr>
        <p:spPr>
          <a:xfrm>
            <a:off x="3240509" y="2933690"/>
            <a:ext cx="103164" cy="492193"/>
          </a:xfrm>
          <a:custGeom>
            <a:avLst/>
            <a:gdLst>
              <a:gd name="connsiteX0" fmla="*/ 58316 w 103164"/>
              <a:gd name="connsiteY0" fmla="*/ 10 h 492193"/>
              <a:gd name="connsiteX1" fmla="*/ 36091 w 103164"/>
              <a:gd name="connsiteY1" fmla="*/ 98435 h 492193"/>
              <a:gd name="connsiteX2" fmla="*/ 61491 w 103164"/>
              <a:gd name="connsiteY2" fmla="*/ 209560 h 492193"/>
              <a:gd name="connsiteX3" fmla="*/ 58316 w 103164"/>
              <a:gd name="connsiteY3" fmla="*/ 168285 h 492193"/>
              <a:gd name="connsiteX4" fmla="*/ 86891 w 103164"/>
              <a:gd name="connsiteY4" fmla="*/ 241310 h 492193"/>
              <a:gd name="connsiteX5" fmla="*/ 102766 w 103164"/>
              <a:gd name="connsiteY5" fmla="*/ 174635 h 492193"/>
              <a:gd name="connsiteX6" fmla="*/ 71016 w 103164"/>
              <a:gd name="connsiteY6" fmla="*/ 304810 h 492193"/>
              <a:gd name="connsiteX7" fmla="*/ 71016 w 103164"/>
              <a:gd name="connsiteY7" fmla="*/ 361960 h 492193"/>
              <a:gd name="connsiteX8" fmla="*/ 71016 w 103164"/>
              <a:gd name="connsiteY8" fmla="*/ 355610 h 492193"/>
              <a:gd name="connsiteX9" fmla="*/ 23391 w 103164"/>
              <a:gd name="connsiteY9" fmla="*/ 492135 h 492193"/>
              <a:gd name="connsiteX10" fmla="*/ 61491 w 103164"/>
              <a:gd name="connsiteY10" fmla="*/ 371485 h 492193"/>
              <a:gd name="connsiteX11" fmla="*/ 55141 w 103164"/>
              <a:gd name="connsiteY11" fmla="*/ 276235 h 492193"/>
              <a:gd name="connsiteX12" fmla="*/ 61491 w 103164"/>
              <a:gd name="connsiteY12" fmla="*/ 339735 h 492193"/>
              <a:gd name="connsiteX13" fmla="*/ 99591 w 103164"/>
              <a:gd name="connsiteY13" fmla="*/ 158760 h 492193"/>
              <a:gd name="connsiteX14" fmla="*/ 90066 w 103164"/>
              <a:gd name="connsiteY14" fmla="*/ 187335 h 492193"/>
              <a:gd name="connsiteX15" fmla="*/ 4341 w 103164"/>
              <a:gd name="connsiteY15" fmla="*/ 73035 h 492193"/>
              <a:gd name="connsiteX16" fmla="*/ 17041 w 103164"/>
              <a:gd name="connsiteY16" fmla="*/ 92085 h 492193"/>
              <a:gd name="connsiteX17" fmla="*/ 58316 w 103164"/>
              <a:gd name="connsiteY17" fmla="*/ 10 h 4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4" h="492193">
                <a:moveTo>
                  <a:pt x="58316" y="10"/>
                </a:moveTo>
                <a:cubicBezTo>
                  <a:pt x="61491" y="1068"/>
                  <a:pt x="35562" y="63510"/>
                  <a:pt x="36091" y="98435"/>
                </a:cubicBezTo>
                <a:cubicBezTo>
                  <a:pt x="36620" y="133360"/>
                  <a:pt x="57787" y="197918"/>
                  <a:pt x="61491" y="209560"/>
                </a:cubicBezTo>
                <a:cubicBezTo>
                  <a:pt x="65195" y="221202"/>
                  <a:pt x="54083" y="162993"/>
                  <a:pt x="58316" y="168285"/>
                </a:cubicBezTo>
                <a:cubicBezTo>
                  <a:pt x="62549" y="173577"/>
                  <a:pt x="79483" y="240252"/>
                  <a:pt x="86891" y="241310"/>
                </a:cubicBezTo>
                <a:cubicBezTo>
                  <a:pt x="94299" y="242368"/>
                  <a:pt x="105412" y="164052"/>
                  <a:pt x="102766" y="174635"/>
                </a:cubicBezTo>
                <a:cubicBezTo>
                  <a:pt x="100120" y="185218"/>
                  <a:pt x="76308" y="273589"/>
                  <a:pt x="71016" y="304810"/>
                </a:cubicBezTo>
                <a:cubicBezTo>
                  <a:pt x="65724" y="336031"/>
                  <a:pt x="71016" y="361960"/>
                  <a:pt x="71016" y="361960"/>
                </a:cubicBezTo>
                <a:cubicBezTo>
                  <a:pt x="71016" y="370427"/>
                  <a:pt x="78953" y="333914"/>
                  <a:pt x="71016" y="355610"/>
                </a:cubicBezTo>
                <a:cubicBezTo>
                  <a:pt x="63079" y="377306"/>
                  <a:pt x="24978" y="489489"/>
                  <a:pt x="23391" y="492135"/>
                </a:cubicBezTo>
                <a:cubicBezTo>
                  <a:pt x="21803" y="494781"/>
                  <a:pt x="56199" y="407468"/>
                  <a:pt x="61491" y="371485"/>
                </a:cubicBezTo>
                <a:cubicBezTo>
                  <a:pt x="66783" y="335502"/>
                  <a:pt x="55141" y="281527"/>
                  <a:pt x="55141" y="276235"/>
                </a:cubicBezTo>
                <a:cubicBezTo>
                  <a:pt x="55141" y="270943"/>
                  <a:pt x="54083" y="359314"/>
                  <a:pt x="61491" y="339735"/>
                </a:cubicBezTo>
                <a:cubicBezTo>
                  <a:pt x="68899" y="320156"/>
                  <a:pt x="94829" y="184160"/>
                  <a:pt x="99591" y="158760"/>
                </a:cubicBezTo>
                <a:cubicBezTo>
                  <a:pt x="104353" y="133360"/>
                  <a:pt x="105941" y="201623"/>
                  <a:pt x="90066" y="187335"/>
                </a:cubicBezTo>
                <a:cubicBezTo>
                  <a:pt x="74191" y="173048"/>
                  <a:pt x="16512" y="88910"/>
                  <a:pt x="4341" y="73035"/>
                </a:cubicBezTo>
                <a:cubicBezTo>
                  <a:pt x="-7830" y="57160"/>
                  <a:pt x="8574" y="103197"/>
                  <a:pt x="17041" y="92085"/>
                </a:cubicBezTo>
                <a:cubicBezTo>
                  <a:pt x="25508" y="80973"/>
                  <a:pt x="55141" y="-1048"/>
                  <a:pt x="58316" y="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E53D637D-A2E6-B482-D7E3-1CECC8042C58}"/>
              </a:ext>
            </a:extLst>
          </p:cNvPr>
          <p:cNvSpPr/>
          <p:nvPr/>
        </p:nvSpPr>
        <p:spPr>
          <a:xfrm>
            <a:off x="3257886" y="3054315"/>
            <a:ext cx="88952" cy="599178"/>
          </a:xfrm>
          <a:custGeom>
            <a:avLst/>
            <a:gdLst>
              <a:gd name="connsiteX0" fmla="*/ 59989 w 88952"/>
              <a:gd name="connsiteY0" fmla="*/ 35 h 599178"/>
              <a:gd name="connsiteX1" fmla="*/ 88564 w 88952"/>
              <a:gd name="connsiteY1" fmla="*/ 149260 h 599178"/>
              <a:gd name="connsiteX2" fmla="*/ 34589 w 88952"/>
              <a:gd name="connsiteY2" fmla="*/ 352460 h 599178"/>
              <a:gd name="connsiteX3" fmla="*/ 40939 w 88952"/>
              <a:gd name="connsiteY3" fmla="*/ 320710 h 599178"/>
              <a:gd name="connsiteX4" fmla="*/ 6014 w 88952"/>
              <a:gd name="connsiteY4" fmla="*/ 447710 h 599178"/>
              <a:gd name="connsiteX5" fmla="*/ 40939 w 88952"/>
              <a:gd name="connsiteY5" fmla="*/ 596935 h 599178"/>
              <a:gd name="connsiteX6" fmla="*/ 9189 w 88952"/>
              <a:gd name="connsiteY6" fmla="*/ 539785 h 599178"/>
              <a:gd name="connsiteX7" fmla="*/ 28239 w 88952"/>
              <a:gd name="connsiteY7" fmla="*/ 571535 h 599178"/>
              <a:gd name="connsiteX8" fmla="*/ 2839 w 88952"/>
              <a:gd name="connsiteY8" fmla="*/ 473110 h 599178"/>
              <a:gd name="connsiteX9" fmla="*/ 9189 w 88952"/>
              <a:gd name="connsiteY9" fmla="*/ 428660 h 599178"/>
              <a:gd name="connsiteX10" fmla="*/ 79039 w 88952"/>
              <a:gd name="connsiteY10" fmla="*/ 298485 h 599178"/>
              <a:gd name="connsiteX11" fmla="*/ 37764 w 88952"/>
              <a:gd name="connsiteY11" fmla="*/ 346110 h 599178"/>
              <a:gd name="connsiteX12" fmla="*/ 47289 w 88952"/>
              <a:gd name="connsiteY12" fmla="*/ 266735 h 599178"/>
              <a:gd name="connsiteX13" fmla="*/ 53639 w 88952"/>
              <a:gd name="connsiteY13" fmla="*/ 165135 h 599178"/>
              <a:gd name="connsiteX14" fmla="*/ 59989 w 88952"/>
              <a:gd name="connsiteY14" fmla="*/ 215935 h 599178"/>
              <a:gd name="connsiteX15" fmla="*/ 82214 w 88952"/>
              <a:gd name="connsiteY15" fmla="*/ 161960 h 599178"/>
              <a:gd name="connsiteX16" fmla="*/ 59989 w 88952"/>
              <a:gd name="connsiteY16" fmla="*/ 35 h 5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52" h="599178">
                <a:moveTo>
                  <a:pt x="59989" y="35"/>
                </a:moveTo>
                <a:cubicBezTo>
                  <a:pt x="61047" y="-2082"/>
                  <a:pt x="92797" y="90523"/>
                  <a:pt x="88564" y="149260"/>
                </a:cubicBezTo>
                <a:cubicBezTo>
                  <a:pt x="84331" y="207997"/>
                  <a:pt x="42527" y="323885"/>
                  <a:pt x="34589" y="352460"/>
                </a:cubicBezTo>
                <a:cubicBezTo>
                  <a:pt x="26651" y="381035"/>
                  <a:pt x="45701" y="304835"/>
                  <a:pt x="40939" y="320710"/>
                </a:cubicBezTo>
                <a:cubicBezTo>
                  <a:pt x="36177" y="336585"/>
                  <a:pt x="6014" y="401673"/>
                  <a:pt x="6014" y="447710"/>
                </a:cubicBezTo>
                <a:cubicBezTo>
                  <a:pt x="6014" y="493747"/>
                  <a:pt x="40410" y="581589"/>
                  <a:pt x="40939" y="596935"/>
                </a:cubicBezTo>
                <a:cubicBezTo>
                  <a:pt x="41468" y="612281"/>
                  <a:pt x="11306" y="544018"/>
                  <a:pt x="9189" y="539785"/>
                </a:cubicBezTo>
                <a:cubicBezTo>
                  <a:pt x="7072" y="535552"/>
                  <a:pt x="29297" y="582647"/>
                  <a:pt x="28239" y="571535"/>
                </a:cubicBezTo>
                <a:cubicBezTo>
                  <a:pt x="27181" y="560423"/>
                  <a:pt x="6014" y="496923"/>
                  <a:pt x="2839" y="473110"/>
                </a:cubicBezTo>
                <a:cubicBezTo>
                  <a:pt x="-336" y="449298"/>
                  <a:pt x="-3511" y="457764"/>
                  <a:pt x="9189" y="428660"/>
                </a:cubicBezTo>
                <a:cubicBezTo>
                  <a:pt x="21889" y="399556"/>
                  <a:pt x="74277" y="312243"/>
                  <a:pt x="79039" y="298485"/>
                </a:cubicBezTo>
                <a:cubicBezTo>
                  <a:pt x="83801" y="284727"/>
                  <a:pt x="43056" y="351402"/>
                  <a:pt x="37764" y="346110"/>
                </a:cubicBezTo>
                <a:cubicBezTo>
                  <a:pt x="32472" y="340818"/>
                  <a:pt x="44643" y="296897"/>
                  <a:pt x="47289" y="266735"/>
                </a:cubicBezTo>
                <a:cubicBezTo>
                  <a:pt x="49935" y="236573"/>
                  <a:pt x="51522" y="173602"/>
                  <a:pt x="53639" y="165135"/>
                </a:cubicBezTo>
                <a:cubicBezTo>
                  <a:pt x="55756" y="156668"/>
                  <a:pt x="55226" y="216464"/>
                  <a:pt x="59989" y="215935"/>
                </a:cubicBezTo>
                <a:cubicBezTo>
                  <a:pt x="64752" y="215406"/>
                  <a:pt x="80097" y="191593"/>
                  <a:pt x="82214" y="161960"/>
                </a:cubicBezTo>
                <a:cubicBezTo>
                  <a:pt x="84331" y="132327"/>
                  <a:pt x="58931" y="2152"/>
                  <a:pt x="59989" y="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617B6D3E-6126-5CBB-E86A-17B0E435BAE0}"/>
              </a:ext>
            </a:extLst>
          </p:cNvPr>
          <p:cNvSpPr/>
          <p:nvPr/>
        </p:nvSpPr>
        <p:spPr>
          <a:xfrm>
            <a:off x="3123183" y="3038358"/>
            <a:ext cx="56383" cy="670891"/>
          </a:xfrm>
          <a:custGeom>
            <a:avLst/>
            <a:gdLst>
              <a:gd name="connsiteX0" fmla="*/ 1017 w 56383"/>
              <a:gd name="connsiteY0" fmla="*/ 117 h 670891"/>
              <a:gd name="connsiteX1" fmla="*/ 7367 w 56383"/>
              <a:gd name="connsiteY1" fmla="*/ 196967 h 670891"/>
              <a:gd name="connsiteX2" fmla="*/ 16892 w 56383"/>
              <a:gd name="connsiteY2" fmla="*/ 165217 h 670891"/>
              <a:gd name="connsiteX3" fmla="*/ 29592 w 56383"/>
              <a:gd name="connsiteY3" fmla="*/ 317617 h 670891"/>
              <a:gd name="connsiteX4" fmla="*/ 29592 w 56383"/>
              <a:gd name="connsiteY4" fmla="*/ 289042 h 670891"/>
              <a:gd name="connsiteX5" fmla="*/ 26417 w 56383"/>
              <a:gd name="connsiteY5" fmla="*/ 476367 h 670891"/>
              <a:gd name="connsiteX6" fmla="*/ 29592 w 56383"/>
              <a:gd name="connsiteY6" fmla="*/ 593842 h 670891"/>
              <a:gd name="connsiteX7" fmla="*/ 26417 w 56383"/>
              <a:gd name="connsiteY7" fmla="*/ 568442 h 670891"/>
              <a:gd name="connsiteX8" fmla="*/ 54992 w 56383"/>
              <a:gd name="connsiteY8" fmla="*/ 670042 h 670891"/>
              <a:gd name="connsiteX9" fmla="*/ 48642 w 56383"/>
              <a:gd name="connsiteY9" fmla="*/ 612892 h 670891"/>
              <a:gd name="connsiteX10" fmla="*/ 20067 w 56383"/>
              <a:gd name="connsiteY10" fmla="*/ 539867 h 670891"/>
              <a:gd name="connsiteX11" fmla="*/ 23242 w 56383"/>
              <a:gd name="connsiteY11" fmla="*/ 390642 h 670891"/>
              <a:gd name="connsiteX12" fmla="*/ 26417 w 56383"/>
              <a:gd name="connsiteY12" fmla="*/ 396992 h 670891"/>
              <a:gd name="connsiteX13" fmla="*/ 10542 w 56383"/>
              <a:gd name="connsiteY13" fmla="*/ 225542 h 670891"/>
              <a:gd name="connsiteX14" fmla="*/ 32767 w 56383"/>
              <a:gd name="connsiteY14" fmla="*/ 358892 h 670891"/>
              <a:gd name="connsiteX15" fmla="*/ 48642 w 56383"/>
              <a:gd name="connsiteY15" fmla="*/ 200142 h 670891"/>
              <a:gd name="connsiteX16" fmla="*/ 29592 w 56383"/>
              <a:gd name="connsiteY16" fmla="*/ 228717 h 670891"/>
              <a:gd name="connsiteX17" fmla="*/ 1017 w 56383"/>
              <a:gd name="connsiteY17" fmla="*/ 117 h 6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383" h="670891">
                <a:moveTo>
                  <a:pt x="1017" y="117"/>
                </a:moveTo>
                <a:cubicBezTo>
                  <a:pt x="-2687" y="-5175"/>
                  <a:pt x="4721" y="169450"/>
                  <a:pt x="7367" y="196967"/>
                </a:cubicBezTo>
                <a:cubicBezTo>
                  <a:pt x="10013" y="224484"/>
                  <a:pt x="13188" y="145109"/>
                  <a:pt x="16892" y="165217"/>
                </a:cubicBezTo>
                <a:cubicBezTo>
                  <a:pt x="20596" y="185325"/>
                  <a:pt x="27475" y="296980"/>
                  <a:pt x="29592" y="317617"/>
                </a:cubicBezTo>
                <a:cubicBezTo>
                  <a:pt x="31709" y="338254"/>
                  <a:pt x="30121" y="262584"/>
                  <a:pt x="29592" y="289042"/>
                </a:cubicBezTo>
                <a:cubicBezTo>
                  <a:pt x="29063" y="315500"/>
                  <a:pt x="26417" y="425567"/>
                  <a:pt x="26417" y="476367"/>
                </a:cubicBezTo>
                <a:cubicBezTo>
                  <a:pt x="26417" y="527167"/>
                  <a:pt x="29592" y="578496"/>
                  <a:pt x="29592" y="593842"/>
                </a:cubicBezTo>
                <a:cubicBezTo>
                  <a:pt x="29592" y="609188"/>
                  <a:pt x="22184" y="555742"/>
                  <a:pt x="26417" y="568442"/>
                </a:cubicBezTo>
                <a:cubicBezTo>
                  <a:pt x="30650" y="581142"/>
                  <a:pt x="51288" y="662634"/>
                  <a:pt x="54992" y="670042"/>
                </a:cubicBezTo>
                <a:cubicBezTo>
                  <a:pt x="58696" y="677450"/>
                  <a:pt x="54463" y="634588"/>
                  <a:pt x="48642" y="612892"/>
                </a:cubicBezTo>
                <a:cubicBezTo>
                  <a:pt x="42821" y="591196"/>
                  <a:pt x="24300" y="576909"/>
                  <a:pt x="20067" y="539867"/>
                </a:cubicBezTo>
                <a:cubicBezTo>
                  <a:pt x="15834" y="502825"/>
                  <a:pt x="22184" y="414454"/>
                  <a:pt x="23242" y="390642"/>
                </a:cubicBezTo>
                <a:cubicBezTo>
                  <a:pt x="24300" y="366830"/>
                  <a:pt x="28534" y="424509"/>
                  <a:pt x="26417" y="396992"/>
                </a:cubicBezTo>
                <a:cubicBezTo>
                  <a:pt x="24300" y="369475"/>
                  <a:pt x="9484" y="231892"/>
                  <a:pt x="10542" y="225542"/>
                </a:cubicBezTo>
                <a:cubicBezTo>
                  <a:pt x="11600" y="219192"/>
                  <a:pt x="26417" y="363125"/>
                  <a:pt x="32767" y="358892"/>
                </a:cubicBezTo>
                <a:cubicBezTo>
                  <a:pt x="39117" y="354659"/>
                  <a:pt x="49171" y="221838"/>
                  <a:pt x="48642" y="200142"/>
                </a:cubicBezTo>
                <a:cubicBezTo>
                  <a:pt x="48113" y="178446"/>
                  <a:pt x="34354" y="255704"/>
                  <a:pt x="29592" y="228717"/>
                </a:cubicBezTo>
                <a:cubicBezTo>
                  <a:pt x="24830" y="201730"/>
                  <a:pt x="4721" y="5409"/>
                  <a:pt x="1017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8537BAA2-B6BB-8267-47FE-CF179A01F3AD}"/>
              </a:ext>
            </a:extLst>
          </p:cNvPr>
          <p:cNvSpPr/>
          <p:nvPr/>
        </p:nvSpPr>
        <p:spPr>
          <a:xfrm>
            <a:off x="3098721" y="3492495"/>
            <a:ext cx="84892" cy="287584"/>
          </a:xfrm>
          <a:custGeom>
            <a:avLst/>
            <a:gdLst>
              <a:gd name="connsiteX0" fmla="*/ 47704 w 84892"/>
              <a:gd name="connsiteY0" fmla="*/ 5 h 287584"/>
              <a:gd name="connsiteX1" fmla="*/ 28654 w 84892"/>
              <a:gd name="connsiteY1" fmla="*/ 187330 h 287584"/>
              <a:gd name="connsiteX2" fmla="*/ 54054 w 84892"/>
              <a:gd name="connsiteY2" fmla="*/ 247655 h 287584"/>
              <a:gd name="connsiteX3" fmla="*/ 35004 w 84892"/>
              <a:gd name="connsiteY3" fmla="*/ 228605 h 287584"/>
              <a:gd name="connsiteX4" fmla="*/ 82629 w 84892"/>
              <a:gd name="connsiteY4" fmla="*/ 285755 h 287584"/>
              <a:gd name="connsiteX5" fmla="*/ 69929 w 84892"/>
              <a:gd name="connsiteY5" fmla="*/ 266705 h 287584"/>
              <a:gd name="connsiteX6" fmla="*/ 6429 w 84892"/>
              <a:gd name="connsiteY6" fmla="*/ 200030 h 287584"/>
              <a:gd name="connsiteX7" fmla="*/ 9604 w 84892"/>
              <a:gd name="connsiteY7" fmla="*/ 215905 h 287584"/>
              <a:gd name="connsiteX8" fmla="*/ 79 w 84892"/>
              <a:gd name="connsiteY8" fmla="*/ 149230 h 287584"/>
              <a:gd name="connsiteX9" fmla="*/ 6429 w 84892"/>
              <a:gd name="connsiteY9" fmla="*/ 168280 h 287584"/>
              <a:gd name="connsiteX10" fmla="*/ 28654 w 84892"/>
              <a:gd name="connsiteY10" fmla="*/ 117480 h 287584"/>
              <a:gd name="connsiteX11" fmla="*/ 19129 w 84892"/>
              <a:gd name="connsiteY11" fmla="*/ 193680 h 287584"/>
              <a:gd name="connsiteX12" fmla="*/ 47704 w 84892"/>
              <a:gd name="connsiteY12" fmla="*/ 5 h 2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892" h="287584">
                <a:moveTo>
                  <a:pt x="47704" y="5"/>
                </a:moveTo>
                <a:cubicBezTo>
                  <a:pt x="49292" y="-1053"/>
                  <a:pt x="27596" y="146055"/>
                  <a:pt x="28654" y="187330"/>
                </a:cubicBezTo>
                <a:cubicBezTo>
                  <a:pt x="29712" y="228605"/>
                  <a:pt x="52996" y="240776"/>
                  <a:pt x="54054" y="247655"/>
                </a:cubicBezTo>
                <a:cubicBezTo>
                  <a:pt x="55112" y="254534"/>
                  <a:pt x="30242" y="222255"/>
                  <a:pt x="35004" y="228605"/>
                </a:cubicBezTo>
                <a:cubicBezTo>
                  <a:pt x="39766" y="234955"/>
                  <a:pt x="82629" y="285755"/>
                  <a:pt x="82629" y="285755"/>
                </a:cubicBezTo>
                <a:cubicBezTo>
                  <a:pt x="88450" y="292105"/>
                  <a:pt x="82629" y="280993"/>
                  <a:pt x="69929" y="266705"/>
                </a:cubicBezTo>
                <a:cubicBezTo>
                  <a:pt x="57229" y="252418"/>
                  <a:pt x="6429" y="200030"/>
                  <a:pt x="6429" y="200030"/>
                </a:cubicBezTo>
                <a:cubicBezTo>
                  <a:pt x="-3625" y="191563"/>
                  <a:pt x="10662" y="224372"/>
                  <a:pt x="9604" y="215905"/>
                </a:cubicBezTo>
                <a:cubicBezTo>
                  <a:pt x="8546" y="207438"/>
                  <a:pt x="79" y="149230"/>
                  <a:pt x="79" y="149230"/>
                </a:cubicBezTo>
                <a:cubicBezTo>
                  <a:pt x="-450" y="141293"/>
                  <a:pt x="1666" y="173572"/>
                  <a:pt x="6429" y="168280"/>
                </a:cubicBezTo>
                <a:cubicBezTo>
                  <a:pt x="11191" y="162988"/>
                  <a:pt x="26537" y="113247"/>
                  <a:pt x="28654" y="117480"/>
                </a:cubicBezTo>
                <a:cubicBezTo>
                  <a:pt x="30771" y="121713"/>
                  <a:pt x="11191" y="214847"/>
                  <a:pt x="19129" y="193680"/>
                </a:cubicBezTo>
                <a:cubicBezTo>
                  <a:pt x="27066" y="172513"/>
                  <a:pt x="46116" y="1063"/>
                  <a:pt x="477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A24A704C-0D85-6864-5434-67B528907617}"/>
              </a:ext>
            </a:extLst>
          </p:cNvPr>
          <p:cNvSpPr/>
          <p:nvPr/>
        </p:nvSpPr>
        <p:spPr>
          <a:xfrm>
            <a:off x="3187621" y="3555883"/>
            <a:ext cx="119930" cy="217968"/>
          </a:xfrm>
          <a:custGeom>
            <a:avLst/>
            <a:gdLst>
              <a:gd name="connsiteX0" fmla="*/ 79 w 119930"/>
              <a:gd name="connsiteY0" fmla="*/ 117 h 217968"/>
              <a:gd name="connsiteX1" fmla="*/ 44529 w 119930"/>
              <a:gd name="connsiteY1" fmla="*/ 117592 h 217968"/>
              <a:gd name="connsiteX2" fmla="*/ 35004 w 119930"/>
              <a:gd name="connsiteY2" fmla="*/ 216017 h 217968"/>
              <a:gd name="connsiteX3" fmla="*/ 79454 w 119930"/>
              <a:gd name="connsiteY3" fmla="*/ 177917 h 217968"/>
              <a:gd name="connsiteX4" fmla="*/ 108029 w 119930"/>
              <a:gd name="connsiteY4" fmla="*/ 114417 h 217968"/>
              <a:gd name="connsiteX5" fmla="*/ 76279 w 119930"/>
              <a:gd name="connsiteY5" fmla="*/ 31867 h 217968"/>
              <a:gd name="connsiteX6" fmla="*/ 117554 w 119930"/>
              <a:gd name="connsiteY6" fmla="*/ 123942 h 217968"/>
              <a:gd name="connsiteX7" fmla="*/ 108029 w 119930"/>
              <a:gd name="connsiteY7" fmla="*/ 158867 h 217968"/>
              <a:gd name="connsiteX8" fmla="*/ 50879 w 119930"/>
              <a:gd name="connsiteY8" fmla="*/ 212842 h 217968"/>
              <a:gd name="connsiteX9" fmla="*/ 88979 w 119930"/>
              <a:gd name="connsiteY9" fmla="*/ 162042 h 217968"/>
              <a:gd name="connsiteX10" fmla="*/ 31829 w 119930"/>
              <a:gd name="connsiteY10" fmla="*/ 203317 h 217968"/>
              <a:gd name="connsiteX11" fmla="*/ 57229 w 119930"/>
              <a:gd name="connsiteY11" fmla="*/ 139817 h 217968"/>
              <a:gd name="connsiteX12" fmla="*/ 79 w 119930"/>
              <a:gd name="connsiteY12" fmla="*/ 117 h 21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930" h="217968">
                <a:moveTo>
                  <a:pt x="79" y="117"/>
                </a:moveTo>
                <a:cubicBezTo>
                  <a:pt x="-2038" y="-3587"/>
                  <a:pt x="38708" y="81609"/>
                  <a:pt x="44529" y="117592"/>
                </a:cubicBezTo>
                <a:cubicBezTo>
                  <a:pt x="50350" y="153575"/>
                  <a:pt x="29183" y="205963"/>
                  <a:pt x="35004" y="216017"/>
                </a:cubicBezTo>
                <a:cubicBezTo>
                  <a:pt x="40825" y="226071"/>
                  <a:pt x="67283" y="194850"/>
                  <a:pt x="79454" y="177917"/>
                </a:cubicBezTo>
                <a:cubicBezTo>
                  <a:pt x="91625" y="160984"/>
                  <a:pt x="108558" y="138759"/>
                  <a:pt x="108029" y="114417"/>
                </a:cubicBezTo>
                <a:cubicBezTo>
                  <a:pt x="107500" y="90075"/>
                  <a:pt x="74692" y="30280"/>
                  <a:pt x="76279" y="31867"/>
                </a:cubicBezTo>
                <a:cubicBezTo>
                  <a:pt x="77866" y="33454"/>
                  <a:pt x="112262" y="102776"/>
                  <a:pt x="117554" y="123942"/>
                </a:cubicBezTo>
                <a:cubicBezTo>
                  <a:pt x="122846" y="145108"/>
                  <a:pt x="119141" y="144051"/>
                  <a:pt x="108029" y="158867"/>
                </a:cubicBezTo>
                <a:cubicBezTo>
                  <a:pt x="96917" y="173683"/>
                  <a:pt x="54054" y="212313"/>
                  <a:pt x="50879" y="212842"/>
                </a:cubicBezTo>
                <a:cubicBezTo>
                  <a:pt x="47704" y="213371"/>
                  <a:pt x="92154" y="163629"/>
                  <a:pt x="88979" y="162042"/>
                </a:cubicBezTo>
                <a:cubicBezTo>
                  <a:pt x="85804" y="160455"/>
                  <a:pt x="37121" y="207021"/>
                  <a:pt x="31829" y="203317"/>
                </a:cubicBezTo>
                <a:cubicBezTo>
                  <a:pt x="26537" y="199613"/>
                  <a:pt x="59875" y="172096"/>
                  <a:pt x="57229" y="139817"/>
                </a:cubicBezTo>
                <a:cubicBezTo>
                  <a:pt x="54583" y="107538"/>
                  <a:pt x="2196" y="3821"/>
                  <a:pt x="79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762E3B70-5922-0C4F-371D-0A3C0F25E8F9}"/>
              </a:ext>
            </a:extLst>
          </p:cNvPr>
          <p:cNvSpPr/>
          <p:nvPr/>
        </p:nvSpPr>
        <p:spPr>
          <a:xfrm>
            <a:off x="3123466" y="3727336"/>
            <a:ext cx="209622" cy="47745"/>
          </a:xfrm>
          <a:custGeom>
            <a:avLst/>
            <a:gdLst>
              <a:gd name="connsiteX0" fmla="*/ 734 w 209622"/>
              <a:gd name="connsiteY0" fmla="*/ 15989 h 47745"/>
              <a:gd name="connsiteX1" fmla="*/ 64234 w 209622"/>
              <a:gd name="connsiteY1" fmla="*/ 114 h 47745"/>
              <a:gd name="connsiteX2" fmla="*/ 203934 w 209622"/>
              <a:gd name="connsiteY2" fmla="*/ 25514 h 47745"/>
              <a:gd name="connsiteX3" fmla="*/ 172184 w 209622"/>
              <a:gd name="connsiteY3" fmla="*/ 9639 h 47745"/>
              <a:gd name="connsiteX4" fmla="*/ 76934 w 209622"/>
              <a:gd name="connsiteY4" fmla="*/ 47739 h 47745"/>
              <a:gd name="connsiteX5" fmla="*/ 102334 w 209622"/>
              <a:gd name="connsiteY5" fmla="*/ 12814 h 47745"/>
              <a:gd name="connsiteX6" fmla="*/ 734 w 209622"/>
              <a:gd name="connsiteY6" fmla="*/ 15989 h 4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22" h="47745">
                <a:moveTo>
                  <a:pt x="734" y="15989"/>
                </a:moveTo>
                <a:cubicBezTo>
                  <a:pt x="-5616" y="13872"/>
                  <a:pt x="30367" y="-1473"/>
                  <a:pt x="64234" y="114"/>
                </a:cubicBezTo>
                <a:cubicBezTo>
                  <a:pt x="98101" y="1701"/>
                  <a:pt x="185942" y="23927"/>
                  <a:pt x="203934" y="25514"/>
                </a:cubicBezTo>
                <a:cubicBezTo>
                  <a:pt x="221926" y="27102"/>
                  <a:pt x="193351" y="5935"/>
                  <a:pt x="172184" y="9639"/>
                </a:cubicBezTo>
                <a:cubicBezTo>
                  <a:pt x="151017" y="13343"/>
                  <a:pt x="88576" y="47210"/>
                  <a:pt x="76934" y="47739"/>
                </a:cubicBezTo>
                <a:cubicBezTo>
                  <a:pt x="65292" y="48268"/>
                  <a:pt x="112388" y="18106"/>
                  <a:pt x="102334" y="12814"/>
                </a:cubicBezTo>
                <a:cubicBezTo>
                  <a:pt x="92280" y="7522"/>
                  <a:pt x="7084" y="18106"/>
                  <a:pt x="734" y="159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4A9B2C4B-4C8F-BEDB-60E1-851EE57494E2}"/>
              </a:ext>
            </a:extLst>
          </p:cNvPr>
          <p:cNvSpPr/>
          <p:nvPr/>
        </p:nvSpPr>
        <p:spPr>
          <a:xfrm>
            <a:off x="3086095" y="3079572"/>
            <a:ext cx="45204" cy="573103"/>
          </a:xfrm>
          <a:custGeom>
            <a:avLst/>
            <a:gdLst>
              <a:gd name="connsiteX0" fmla="*/ 5 w 45204"/>
              <a:gd name="connsiteY0" fmla="*/ 178 h 573103"/>
              <a:gd name="connsiteX1" fmla="*/ 41280 w 45204"/>
              <a:gd name="connsiteY1" fmla="*/ 158928 h 573103"/>
              <a:gd name="connsiteX2" fmla="*/ 41280 w 45204"/>
              <a:gd name="connsiteY2" fmla="*/ 146228 h 573103"/>
              <a:gd name="connsiteX3" fmla="*/ 25405 w 45204"/>
              <a:gd name="connsiteY3" fmla="*/ 282753 h 573103"/>
              <a:gd name="connsiteX4" fmla="*/ 34930 w 45204"/>
              <a:gd name="connsiteY4" fmla="*/ 365303 h 573103"/>
              <a:gd name="connsiteX5" fmla="*/ 38105 w 45204"/>
              <a:gd name="connsiteY5" fmla="*/ 317678 h 573103"/>
              <a:gd name="connsiteX6" fmla="*/ 38105 w 45204"/>
              <a:gd name="connsiteY6" fmla="*/ 431978 h 573103"/>
              <a:gd name="connsiteX7" fmla="*/ 12705 w 45204"/>
              <a:gd name="connsiteY7" fmla="*/ 571678 h 573103"/>
              <a:gd name="connsiteX8" fmla="*/ 44455 w 45204"/>
              <a:gd name="connsiteY8" fmla="*/ 339903 h 573103"/>
              <a:gd name="connsiteX9" fmla="*/ 34930 w 45204"/>
              <a:gd name="connsiteY9" fmla="*/ 320853 h 573103"/>
              <a:gd name="connsiteX10" fmla="*/ 31755 w 45204"/>
              <a:gd name="connsiteY10" fmla="*/ 222428 h 573103"/>
              <a:gd name="connsiteX11" fmla="*/ 22230 w 45204"/>
              <a:gd name="connsiteY11" fmla="*/ 174803 h 573103"/>
              <a:gd name="connsiteX12" fmla="*/ 38105 w 45204"/>
              <a:gd name="connsiteY12" fmla="*/ 197028 h 573103"/>
              <a:gd name="connsiteX13" fmla="*/ 5 w 45204"/>
              <a:gd name="connsiteY13" fmla="*/ 178 h 57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04" h="573103">
                <a:moveTo>
                  <a:pt x="5" y="178"/>
                </a:moveTo>
                <a:cubicBezTo>
                  <a:pt x="534" y="-6172"/>
                  <a:pt x="41280" y="158928"/>
                  <a:pt x="41280" y="158928"/>
                </a:cubicBezTo>
                <a:cubicBezTo>
                  <a:pt x="48159" y="183270"/>
                  <a:pt x="43926" y="125591"/>
                  <a:pt x="41280" y="146228"/>
                </a:cubicBezTo>
                <a:cubicBezTo>
                  <a:pt x="38634" y="166865"/>
                  <a:pt x="26463" y="246241"/>
                  <a:pt x="25405" y="282753"/>
                </a:cubicBezTo>
                <a:cubicBezTo>
                  <a:pt x="24347" y="319265"/>
                  <a:pt x="32813" y="359482"/>
                  <a:pt x="34930" y="365303"/>
                </a:cubicBezTo>
                <a:cubicBezTo>
                  <a:pt x="37047" y="371124"/>
                  <a:pt x="37576" y="306566"/>
                  <a:pt x="38105" y="317678"/>
                </a:cubicBezTo>
                <a:cubicBezTo>
                  <a:pt x="38634" y="328790"/>
                  <a:pt x="42338" y="389645"/>
                  <a:pt x="38105" y="431978"/>
                </a:cubicBezTo>
                <a:cubicBezTo>
                  <a:pt x="33872" y="474311"/>
                  <a:pt x="11647" y="587024"/>
                  <a:pt x="12705" y="571678"/>
                </a:cubicBezTo>
                <a:cubicBezTo>
                  <a:pt x="13763" y="556332"/>
                  <a:pt x="44455" y="339903"/>
                  <a:pt x="44455" y="339903"/>
                </a:cubicBezTo>
                <a:cubicBezTo>
                  <a:pt x="48159" y="298099"/>
                  <a:pt x="37047" y="340432"/>
                  <a:pt x="34930" y="320853"/>
                </a:cubicBezTo>
                <a:cubicBezTo>
                  <a:pt x="32813" y="301274"/>
                  <a:pt x="33872" y="246770"/>
                  <a:pt x="31755" y="222428"/>
                </a:cubicBezTo>
                <a:cubicBezTo>
                  <a:pt x="29638" y="198086"/>
                  <a:pt x="21172" y="179036"/>
                  <a:pt x="22230" y="174803"/>
                </a:cubicBezTo>
                <a:cubicBezTo>
                  <a:pt x="23288" y="170570"/>
                  <a:pt x="40222" y="220311"/>
                  <a:pt x="38105" y="197028"/>
                </a:cubicBezTo>
                <a:cubicBezTo>
                  <a:pt x="35988" y="173745"/>
                  <a:pt x="-524" y="6528"/>
                  <a:pt x="5" y="1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BB1EA884-048D-EA2B-8F1B-879572E02CE5}"/>
              </a:ext>
            </a:extLst>
          </p:cNvPr>
          <p:cNvSpPr/>
          <p:nvPr/>
        </p:nvSpPr>
        <p:spPr>
          <a:xfrm>
            <a:off x="3043914" y="3578207"/>
            <a:ext cx="96636" cy="204284"/>
          </a:xfrm>
          <a:custGeom>
            <a:avLst/>
            <a:gdLst>
              <a:gd name="connsiteX0" fmla="*/ 13611 w 96636"/>
              <a:gd name="connsiteY0" fmla="*/ 18 h 204284"/>
              <a:gd name="connsiteX1" fmla="*/ 911 w 96636"/>
              <a:gd name="connsiteY1" fmla="*/ 130193 h 204284"/>
              <a:gd name="connsiteX2" fmla="*/ 42186 w 96636"/>
              <a:gd name="connsiteY2" fmla="*/ 177818 h 204284"/>
              <a:gd name="connsiteX3" fmla="*/ 23136 w 96636"/>
              <a:gd name="connsiteY3" fmla="*/ 161943 h 204284"/>
              <a:gd name="connsiteX4" fmla="*/ 92986 w 96636"/>
              <a:gd name="connsiteY4" fmla="*/ 203218 h 204284"/>
              <a:gd name="connsiteX5" fmla="*/ 83461 w 96636"/>
              <a:gd name="connsiteY5" fmla="*/ 187343 h 204284"/>
              <a:gd name="connsiteX6" fmla="*/ 54886 w 96636"/>
              <a:gd name="connsiteY6" fmla="*/ 136543 h 204284"/>
              <a:gd name="connsiteX7" fmla="*/ 64411 w 96636"/>
              <a:gd name="connsiteY7" fmla="*/ 95268 h 204284"/>
              <a:gd name="connsiteX8" fmla="*/ 64411 w 96636"/>
              <a:gd name="connsiteY8" fmla="*/ 149243 h 204284"/>
              <a:gd name="connsiteX9" fmla="*/ 67586 w 96636"/>
              <a:gd name="connsiteY9" fmla="*/ 180993 h 204284"/>
              <a:gd name="connsiteX10" fmla="*/ 42186 w 96636"/>
              <a:gd name="connsiteY10" fmla="*/ 155593 h 204284"/>
              <a:gd name="connsiteX11" fmla="*/ 35836 w 96636"/>
              <a:gd name="connsiteY11" fmla="*/ 50818 h 204284"/>
              <a:gd name="connsiteX12" fmla="*/ 32661 w 96636"/>
              <a:gd name="connsiteY12" fmla="*/ 155593 h 204284"/>
              <a:gd name="connsiteX13" fmla="*/ 13611 w 96636"/>
              <a:gd name="connsiteY13" fmla="*/ 139718 h 204284"/>
              <a:gd name="connsiteX14" fmla="*/ 13611 w 96636"/>
              <a:gd name="connsiteY14" fmla="*/ 18 h 20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636" h="204284">
                <a:moveTo>
                  <a:pt x="13611" y="18"/>
                </a:moveTo>
                <a:cubicBezTo>
                  <a:pt x="11494" y="-1570"/>
                  <a:pt x="-3851" y="100560"/>
                  <a:pt x="911" y="130193"/>
                </a:cubicBezTo>
                <a:cubicBezTo>
                  <a:pt x="5673" y="159826"/>
                  <a:pt x="38482" y="172526"/>
                  <a:pt x="42186" y="177818"/>
                </a:cubicBezTo>
                <a:cubicBezTo>
                  <a:pt x="45890" y="183110"/>
                  <a:pt x="14669" y="157710"/>
                  <a:pt x="23136" y="161943"/>
                </a:cubicBezTo>
                <a:cubicBezTo>
                  <a:pt x="31603" y="166176"/>
                  <a:pt x="92986" y="203218"/>
                  <a:pt x="92986" y="203218"/>
                </a:cubicBezTo>
                <a:cubicBezTo>
                  <a:pt x="103040" y="207451"/>
                  <a:pt x="89811" y="198455"/>
                  <a:pt x="83461" y="187343"/>
                </a:cubicBezTo>
                <a:cubicBezTo>
                  <a:pt x="77111" y="176231"/>
                  <a:pt x="58061" y="151889"/>
                  <a:pt x="54886" y="136543"/>
                </a:cubicBezTo>
                <a:cubicBezTo>
                  <a:pt x="51711" y="121197"/>
                  <a:pt x="62823" y="93151"/>
                  <a:pt x="64411" y="95268"/>
                </a:cubicBezTo>
                <a:cubicBezTo>
                  <a:pt x="65999" y="97385"/>
                  <a:pt x="63882" y="134956"/>
                  <a:pt x="64411" y="149243"/>
                </a:cubicBezTo>
                <a:cubicBezTo>
                  <a:pt x="64940" y="163531"/>
                  <a:pt x="71290" y="179935"/>
                  <a:pt x="67586" y="180993"/>
                </a:cubicBezTo>
                <a:cubicBezTo>
                  <a:pt x="63882" y="182051"/>
                  <a:pt x="47478" y="177289"/>
                  <a:pt x="42186" y="155593"/>
                </a:cubicBezTo>
                <a:cubicBezTo>
                  <a:pt x="36894" y="133897"/>
                  <a:pt x="37423" y="50818"/>
                  <a:pt x="35836" y="50818"/>
                </a:cubicBezTo>
                <a:cubicBezTo>
                  <a:pt x="34249" y="50818"/>
                  <a:pt x="32661" y="155593"/>
                  <a:pt x="32661" y="155593"/>
                </a:cubicBezTo>
                <a:cubicBezTo>
                  <a:pt x="28957" y="170410"/>
                  <a:pt x="15728" y="161943"/>
                  <a:pt x="13611" y="139718"/>
                </a:cubicBezTo>
                <a:cubicBezTo>
                  <a:pt x="11494" y="117493"/>
                  <a:pt x="15728" y="1606"/>
                  <a:pt x="13611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20F94F36-C4A7-F918-D47B-528BBF6EAED5}"/>
              </a:ext>
            </a:extLst>
          </p:cNvPr>
          <p:cNvSpPr/>
          <p:nvPr/>
        </p:nvSpPr>
        <p:spPr>
          <a:xfrm>
            <a:off x="3263282" y="3450694"/>
            <a:ext cx="124449" cy="311753"/>
          </a:xfrm>
          <a:custGeom>
            <a:avLst/>
            <a:gdLst>
              <a:gd name="connsiteX0" fmla="*/ 35543 w 124449"/>
              <a:gd name="connsiteY0" fmla="*/ 531 h 311753"/>
              <a:gd name="connsiteX1" fmla="*/ 26018 w 124449"/>
              <a:gd name="connsiteY1" fmla="*/ 98956 h 311753"/>
              <a:gd name="connsiteX2" fmla="*/ 54593 w 124449"/>
              <a:gd name="connsiteY2" fmla="*/ 203731 h 311753"/>
              <a:gd name="connsiteX3" fmla="*/ 48243 w 124449"/>
              <a:gd name="connsiteY3" fmla="*/ 254531 h 311753"/>
              <a:gd name="connsiteX4" fmla="*/ 89518 w 124449"/>
              <a:gd name="connsiteY4" fmla="*/ 222781 h 311753"/>
              <a:gd name="connsiteX5" fmla="*/ 76818 w 124449"/>
              <a:gd name="connsiteY5" fmla="*/ 311681 h 311753"/>
              <a:gd name="connsiteX6" fmla="*/ 86343 w 124449"/>
              <a:gd name="connsiteY6" fmla="*/ 235481 h 311753"/>
              <a:gd name="connsiteX7" fmla="*/ 124443 w 124449"/>
              <a:gd name="connsiteY7" fmla="*/ 111656 h 311753"/>
              <a:gd name="connsiteX8" fmla="*/ 83168 w 124449"/>
              <a:gd name="connsiteY8" fmla="*/ 219606 h 311753"/>
              <a:gd name="connsiteX9" fmla="*/ 70468 w 124449"/>
              <a:gd name="connsiteY9" fmla="*/ 194206 h 311753"/>
              <a:gd name="connsiteX10" fmla="*/ 67293 w 124449"/>
              <a:gd name="connsiteY10" fmla="*/ 114831 h 311753"/>
              <a:gd name="connsiteX11" fmla="*/ 64118 w 124449"/>
              <a:gd name="connsiteY11" fmla="*/ 194206 h 311753"/>
              <a:gd name="connsiteX12" fmla="*/ 38718 w 124449"/>
              <a:gd name="connsiteY12" fmla="*/ 149756 h 311753"/>
              <a:gd name="connsiteX13" fmla="*/ 3793 w 124449"/>
              <a:gd name="connsiteY13" fmla="*/ 114831 h 311753"/>
              <a:gd name="connsiteX14" fmla="*/ 3793 w 124449"/>
              <a:gd name="connsiteY14" fmla="*/ 143406 h 311753"/>
              <a:gd name="connsiteX15" fmla="*/ 35543 w 124449"/>
              <a:gd name="connsiteY15" fmla="*/ 531 h 3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449" h="311753">
                <a:moveTo>
                  <a:pt x="35543" y="531"/>
                </a:moveTo>
                <a:cubicBezTo>
                  <a:pt x="39247" y="-6877"/>
                  <a:pt x="22843" y="65089"/>
                  <a:pt x="26018" y="98956"/>
                </a:cubicBezTo>
                <a:cubicBezTo>
                  <a:pt x="29193" y="132823"/>
                  <a:pt x="50889" y="177802"/>
                  <a:pt x="54593" y="203731"/>
                </a:cubicBezTo>
                <a:cubicBezTo>
                  <a:pt x="58297" y="229660"/>
                  <a:pt x="42422" y="251356"/>
                  <a:pt x="48243" y="254531"/>
                </a:cubicBezTo>
                <a:cubicBezTo>
                  <a:pt x="54064" y="257706"/>
                  <a:pt x="84755" y="213256"/>
                  <a:pt x="89518" y="222781"/>
                </a:cubicBezTo>
                <a:cubicBezTo>
                  <a:pt x="94281" y="232306"/>
                  <a:pt x="77347" y="309564"/>
                  <a:pt x="76818" y="311681"/>
                </a:cubicBezTo>
                <a:cubicBezTo>
                  <a:pt x="76289" y="313798"/>
                  <a:pt x="78406" y="268818"/>
                  <a:pt x="86343" y="235481"/>
                </a:cubicBezTo>
                <a:cubicBezTo>
                  <a:pt x="94280" y="202144"/>
                  <a:pt x="124972" y="114302"/>
                  <a:pt x="124443" y="111656"/>
                </a:cubicBezTo>
                <a:cubicBezTo>
                  <a:pt x="123914" y="109010"/>
                  <a:pt x="92164" y="205848"/>
                  <a:pt x="83168" y="219606"/>
                </a:cubicBezTo>
                <a:cubicBezTo>
                  <a:pt x="74172" y="233364"/>
                  <a:pt x="73114" y="211669"/>
                  <a:pt x="70468" y="194206"/>
                </a:cubicBezTo>
                <a:cubicBezTo>
                  <a:pt x="67822" y="176743"/>
                  <a:pt x="68351" y="114831"/>
                  <a:pt x="67293" y="114831"/>
                </a:cubicBezTo>
                <a:cubicBezTo>
                  <a:pt x="66235" y="114831"/>
                  <a:pt x="68880" y="188385"/>
                  <a:pt x="64118" y="194206"/>
                </a:cubicBezTo>
                <a:cubicBezTo>
                  <a:pt x="59356" y="200027"/>
                  <a:pt x="48772" y="162985"/>
                  <a:pt x="38718" y="149756"/>
                </a:cubicBezTo>
                <a:cubicBezTo>
                  <a:pt x="28664" y="136527"/>
                  <a:pt x="9614" y="115889"/>
                  <a:pt x="3793" y="114831"/>
                </a:cubicBezTo>
                <a:cubicBezTo>
                  <a:pt x="-2028" y="113773"/>
                  <a:pt x="-440" y="158223"/>
                  <a:pt x="3793" y="143406"/>
                </a:cubicBezTo>
                <a:cubicBezTo>
                  <a:pt x="8026" y="128589"/>
                  <a:pt x="31839" y="7939"/>
                  <a:pt x="35543" y="5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8D3249E6-D302-16B0-79F2-B8B740CFEACB}"/>
              </a:ext>
            </a:extLst>
          </p:cNvPr>
          <p:cNvSpPr/>
          <p:nvPr/>
        </p:nvSpPr>
        <p:spPr>
          <a:xfrm>
            <a:off x="3342399" y="3500578"/>
            <a:ext cx="156364" cy="290380"/>
          </a:xfrm>
          <a:custGeom>
            <a:avLst/>
            <a:gdLst>
              <a:gd name="connsiteX0" fmla="*/ 876 w 156364"/>
              <a:gd name="connsiteY0" fmla="*/ 1447 h 290380"/>
              <a:gd name="connsiteX1" fmla="*/ 58026 w 156364"/>
              <a:gd name="connsiteY1" fmla="*/ 68122 h 290380"/>
              <a:gd name="connsiteX2" fmla="*/ 102476 w 156364"/>
              <a:gd name="connsiteY2" fmla="*/ 99872 h 290380"/>
              <a:gd name="connsiteX3" fmla="*/ 61201 w 156364"/>
              <a:gd name="connsiteY3" fmla="*/ 99872 h 290380"/>
              <a:gd name="connsiteX4" fmla="*/ 108826 w 156364"/>
              <a:gd name="connsiteY4" fmla="*/ 128447 h 290380"/>
              <a:gd name="connsiteX5" fmla="*/ 131051 w 156364"/>
              <a:gd name="connsiteY5" fmla="*/ 198297 h 290380"/>
              <a:gd name="connsiteX6" fmla="*/ 137401 w 156364"/>
              <a:gd name="connsiteY6" fmla="*/ 172897 h 290380"/>
              <a:gd name="connsiteX7" fmla="*/ 115176 w 156364"/>
              <a:gd name="connsiteY7" fmla="*/ 290372 h 290380"/>
              <a:gd name="connsiteX8" fmla="*/ 153276 w 156364"/>
              <a:gd name="connsiteY8" fmla="*/ 166547 h 290380"/>
              <a:gd name="connsiteX9" fmla="*/ 150101 w 156364"/>
              <a:gd name="connsiteY9" fmla="*/ 176072 h 290380"/>
              <a:gd name="connsiteX10" fmla="*/ 118351 w 156364"/>
              <a:gd name="connsiteY10" fmla="*/ 90347 h 290380"/>
              <a:gd name="connsiteX11" fmla="*/ 131051 w 156364"/>
              <a:gd name="connsiteY11" fmla="*/ 150672 h 290380"/>
              <a:gd name="connsiteX12" fmla="*/ 83426 w 156364"/>
              <a:gd name="connsiteY12" fmla="*/ 90347 h 290380"/>
              <a:gd name="connsiteX13" fmla="*/ 105651 w 156364"/>
              <a:gd name="connsiteY13" fmla="*/ 137972 h 290380"/>
              <a:gd name="connsiteX14" fmla="*/ 876 w 156364"/>
              <a:gd name="connsiteY14" fmla="*/ 1447 h 2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364" h="290380">
                <a:moveTo>
                  <a:pt x="876" y="1447"/>
                </a:moveTo>
                <a:cubicBezTo>
                  <a:pt x="-7062" y="-10195"/>
                  <a:pt x="41093" y="51718"/>
                  <a:pt x="58026" y="68122"/>
                </a:cubicBezTo>
                <a:cubicBezTo>
                  <a:pt x="74959" y="84526"/>
                  <a:pt x="101947" y="94580"/>
                  <a:pt x="102476" y="99872"/>
                </a:cubicBezTo>
                <a:cubicBezTo>
                  <a:pt x="103005" y="105164"/>
                  <a:pt x="60143" y="95110"/>
                  <a:pt x="61201" y="99872"/>
                </a:cubicBezTo>
                <a:cubicBezTo>
                  <a:pt x="62259" y="104634"/>
                  <a:pt x="97184" y="112043"/>
                  <a:pt x="108826" y="128447"/>
                </a:cubicBezTo>
                <a:cubicBezTo>
                  <a:pt x="120468" y="144851"/>
                  <a:pt x="126289" y="190889"/>
                  <a:pt x="131051" y="198297"/>
                </a:cubicBezTo>
                <a:cubicBezTo>
                  <a:pt x="135814" y="205705"/>
                  <a:pt x="140047" y="157551"/>
                  <a:pt x="137401" y="172897"/>
                </a:cubicBezTo>
                <a:cubicBezTo>
                  <a:pt x="134755" y="188243"/>
                  <a:pt x="112530" y="291430"/>
                  <a:pt x="115176" y="290372"/>
                </a:cubicBezTo>
                <a:cubicBezTo>
                  <a:pt x="117822" y="289314"/>
                  <a:pt x="153276" y="166547"/>
                  <a:pt x="153276" y="166547"/>
                </a:cubicBezTo>
                <a:cubicBezTo>
                  <a:pt x="159097" y="147497"/>
                  <a:pt x="155922" y="188772"/>
                  <a:pt x="150101" y="176072"/>
                </a:cubicBezTo>
                <a:cubicBezTo>
                  <a:pt x="144280" y="163372"/>
                  <a:pt x="121526" y="94580"/>
                  <a:pt x="118351" y="90347"/>
                </a:cubicBezTo>
                <a:cubicBezTo>
                  <a:pt x="115176" y="86114"/>
                  <a:pt x="136872" y="150672"/>
                  <a:pt x="131051" y="150672"/>
                </a:cubicBezTo>
                <a:cubicBezTo>
                  <a:pt x="125230" y="150672"/>
                  <a:pt x="87659" y="92464"/>
                  <a:pt x="83426" y="90347"/>
                </a:cubicBezTo>
                <a:cubicBezTo>
                  <a:pt x="79193" y="88230"/>
                  <a:pt x="120468" y="150143"/>
                  <a:pt x="105651" y="137972"/>
                </a:cubicBezTo>
                <a:cubicBezTo>
                  <a:pt x="90834" y="125801"/>
                  <a:pt x="8814" y="13089"/>
                  <a:pt x="876" y="14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909B62B4-13B5-09C8-362F-200A733A873C}"/>
              </a:ext>
            </a:extLst>
          </p:cNvPr>
          <p:cNvSpPr/>
          <p:nvPr/>
        </p:nvSpPr>
        <p:spPr>
          <a:xfrm>
            <a:off x="3238474" y="3676434"/>
            <a:ext cx="221182" cy="133586"/>
          </a:xfrm>
          <a:custGeom>
            <a:avLst/>
            <a:gdLst>
              <a:gd name="connsiteX0" fmla="*/ 26 w 221182"/>
              <a:gd name="connsiteY0" fmla="*/ 133566 h 133586"/>
              <a:gd name="connsiteX1" fmla="*/ 95276 w 221182"/>
              <a:gd name="connsiteY1" fmla="*/ 89116 h 133586"/>
              <a:gd name="connsiteX2" fmla="*/ 158776 w 221182"/>
              <a:gd name="connsiteY2" fmla="*/ 104991 h 133586"/>
              <a:gd name="connsiteX3" fmla="*/ 149251 w 221182"/>
              <a:gd name="connsiteY3" fmla="*/ 79591 h 133586"/>
              <a:gd name="connsiteX4" fmla="*/ 219101 w 221182"/>
              <a:gd name="connsiteY4" fmla="*/ 98641 h 133586"/>
              <a:gd name="connsiteX5" fmla="*/ 200051 w 221182"/>
              <a:gd name="connsiteY5" fmla="*/ 73241 h 133586"/>
              <a:gd name="connsiteX6" fmla="*/ 171476 w 221182"/>
              <a:gd name="connsiteY6" fmla="*/ 31966 h 133586"/>
              <a:gd name="connsiteX7" fmla="*/ 177826 w 221182"/>
              <a:gd name="connsiteY7" fmla="*/ 216 h 133586"/>
              <a:gd name="connsiteX8" fmla="*/ 171476 w 221182"/>
              <a:gd name="connsiteY8" fmla="*/ 47841 h 133586"/>
              <a:gd name="connsiteX9" fmla="*/ 190526 w 221182"/>
              <a:gd name="connsiteY9" fmla="*/ 79591 h 133586"/>
              <a:gd name="connsiteX10" fmla="*/ 114326 w 221182"/>
              <a:gd name="connsiteY10" fmla="*/ 60541 h 133586"/>
              <a:gd name="connsiteX11" fmla="*/ 152426 w 221182"/>
              <a:gd name="connsiteY11" fmla="*/ 85941 h 133586"/>
              <a:gd name="connsiteX12" fmla="*/ 104801 w 221182"/>
              <a:gd name="connsiteY12" fmla="*/ 82766 h 133586"/>
              <a:gd name="connsiteX13" fmla="*/ 26 w 221182"/>
              <a:gd name="connsiteY13" fmla="*/ 133566 h 13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1182" h="133586">
                <a:moveTo>
                  <a:pt x="26" y="133566"/>
                </a:moveTo>
                <a:cubicBezTo>
                  <a:pt x="-1562" y="134624"/>
                  <a:pt x="68818" y="93878"/>
                  <a:pt x="95276" y="89116"/>
                </a:cubicBezTo>
                <a:cubicBezTo>
                  <a:pt x="121734" y="84354"/>
                  <a:pt x="149780" y="106578"/>
                  <a:pt x="158776" y="104991"/>
                </a:cubicBezTo>
                <a:cubicBezTo>
                  <a:pt x="167772" y="103404"/>
                  <a:pt x="139197" y="80649"/>
                  <a:pt x="149251" y="79591"/>
                </a:cubicBezTo>
                <a:cubicBezTo>
                  <a:pt x="159305" y="78533"/>
                  <a:pt x="219101" y="98641"/>
                  <a:pt x="219101" y="98641"/>
                </a:cubicBezTo>
                <a:cubicBezTo>
                  <a:pt x="227568" y="97583"/>
                  <a:pt x="207989" y="84353"/>
                  <a:pt x="200051" y="73241"/>
                </a:cubicBezTo>
                <a:cubicBezTo>
                  <a:pt x="192114" y="62128"/>
                  <a:pt x="175180" y="44137"/>
                  <a:pt x="171476" y="31966"/>
                </a:cubicBezTo>
                <a:cubicBezTo>
                  <a:pt x="167772" y="19795"/>
                  <a:pt x="177826" y="-2430"/>
                  <a:pt x="177826" y="216"/>
                </a:cubicBezTo>
                <a:cubicBezTo>
                  <a:pt x="177826" y="2862"/>
                  <a:pt x="169359" y="34612"/>
                  <a:pt x="171476" y="47841"/>
                </a:cubicBezTo>
                <a:cubicBezTo>
                  <a:pt x="173593" y="61070"/>
                  <a:pt x="200051" y="77474"/>
                  <a:pt x="190526" y="79591"/>
                </a:cubicBezTo>
                <a:cubicBezTo>
                  <a:pt x="181001" y="81708"/>
                  <a:pt x="120676" y="59483"/>
                  <a:pt x="114326" y="60541"/>
                </a:cubicBezTo>
                <a:cubicBezTo>
                  <a:pt x="107976" y="61599"/>
                  <a:pt x="154013" y="82237"/>
                  <a:pt x="152426" y="85941"/>
                </a:cubicBezTo>
                <a:cubicBezTo>
                  <a:pt x="150839" y="89645"/>
                  <a:pt x="124380" y="74299"/>
                  <a:pt x="104801" y="82766"/>
                </a:cubicBezTo>
                <a:cubicBezTo>
                  <a:pt x="85222" y="91233"/>
                  <a:pt x="1614" y="132508"/>
                  <a:pt x="26" y="1335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03ACE3CF-A7DB-5A98-6451-3D3681131DA0}"/>
              </a:ext>
            </a:extLst>
          </p:cNvPr>
          <p:cNvSpPr/>
          <p:nvPr/>
        </p:nvSpPr>
        <p:spPr>
          <a:xfrm>
            <a:off x="3092206" y="3749637"/>
            <a:ext cx="241618" cy="69323"/>
          </a:xfrm>
          <a:custGeom>
            <a:avLst/>
            <a:gdLst>
              <a:gd name="connsiteX0" fmla="*/ 244 w 241618"/>
              <a:gd name="connsiteY0" fmla="*/ 38 h 69323"/>
              <a:gd name="connsiteX1" fmla="*/ 171694 w 241618"/>
              <a:gd name="connsiteY1" fmla="*/ 57188 h 69323"/>
              <a:gd name="connsiteX2" fmla="*/ 127244 w 241618"/>
              <a:gd name="connsiteY2" fmla="*/ 66713 h 69323"/>
              <a:gd name="connsiteX3" fmla="*/ 181219 w 241618"/>
              <a:gd name="connsiteY3" fmla="*/ 22263 h 69323"/>
              <a:gd name="connsiteX4" fmla="*/ 241544 w 241618"/>
              <a:gd name="connsiteY4" fmla="*/ 3213 h 69323"/>
              <a:gd name="connsiteX5" fmla="*/ 168519 w 241618"/>
              <a:gd name="connsiteY5" fmla="*/ 34963 h 69323"/>
              <a:gd name="connsiteX6" fmla="*/ 133594 w 241618"/>
              <a:gd name="connsiteY6" fmla="*/ 66713 h 69323"/>
              <a:gd name="connsiteX7" fmla="*/ 244 w 241618"/>
              <a:gd name="connsiteY7" fmla="*/ 38 h 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618" h="69323">
                <a:moveTo>
                  <a:pt x="244" y="38"/>
                </a:moveTo>
                <a:cubicBezTo>
                  <a:pt x="6594" y="-1550"/>
                  <a:pt x="150527" y="46076"/>
                  <a:pt x="171694" y="57188"/>
                </a:cubicBezTo>
                <a:cubicBezTo>
                  <a:pt x="192861" y="68301"/>
                  <a:pt x="125657" y="72534"/>
                  <a:pt x="127244" y="66713"/>
                </a:cubicBezTo>
                <a:cubicBezTo>
                  <a:pt x="128832" y="60892"/>
                  <a:pt x="162169" y="32846"/>
                  <a:pt x="181219" y="22263"/>
                </a:cubicBezTo>
                <a:cubicBezTo>
                  <a:pt x="200269" y="11680"/>
                  <a:pt x="243661" y="1096"/>
                  <a:pt x="241544" y="3213"/>
                </a:cubicBezTo>
                <a:cubicBezTo>
                  <a:pt x="239427" y="5330"/>
                  <a:pt x="186511" y="24380"/>
                  <a:pt x="168519" y="34963"/>
                </a:cubicBezTo>
                <a:cubicBezTo>
                  <a:pt x="150527" y="45546"/>
                  <a:pt x="154232" y="70417"/>
                  <a:pt x="133594" y="66713"/>
                </a:cubicBezTo>
                <a:cubicBezTo>
                  <a:pt x="112956" y="63009"/>
                  <a:pt x="-6106" y="1626"/>
                  <a:pt x="244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15165169-06FB-2031-57D5-174ECAE79526}"/>
              </a:ext>
            </a:extLst>
          </p:cNvPr>
          <p:cNvSpPr/>
          <p:nvPr/>
        </p:nvSpPr>
        <p:spPr>
          <a:xfrm>
            <a:off x="3298418" y="3437188"/>
            <a:ext cx="150337" cy="280836"/>
          </a:xfrm>
          <a:custGeom>
            <a:avLst/>
            <a:gdLst>
              <a:gd name="connsiteX0" fmla="*/ 41682 w 150337"/>
              <a:gd name="connsiteY0" fmla="*/ 1337 h 280836"/>
              <a:gd name="connsiteX1" fmla="*/ 22632 w 150337"/>
              <a:gd name="connsiteY1" fmla="*/ 118812 h 280836"/>
              <a:gd name="connsiteX2" fmla="*/ 48032 w 150337"/>
              <a:gd name="connsiteY2" fmla="*/ 166437 h 280836"/>
              <a:gd name="connsiteX3" fmla="*/ 13107 w 150337"/>
              <a:gd name="connsiteY3" fmla="*/ 223587 h 280836"/>
              <a:gd name="connsiteX4" fmla="*/ 146457 w 150337"/>
              <a:gd name="connsiteY4" fmla="*/ 188662 h 280836"/>
              <a:gd name="connsiteX5" fmla="*/ 111532 w 150337"/>
              <a:gd name="connsiteY5" fmla="*/ 217237 h 280836"/>
              <a:gd name="connsiteX6" fmla="*/ 79782 w 150337"/>
              <a:gd name="connsiteY6" fmla="*/ 280737 h 280836"/>
              <a:gd name="connsiteX7" fmla="*/ 102007 w 150337"/>
              <a:gd name="connsiteY7" fmla="*/ 201362 h 280836"/>
              <a:gd name="connsiteX8" fmla="*/ 48032 w 150337"/>
              <a:gd name="connsiteY8" fmla="*/ 220412 h 280836"/>
              <a:gd name="connsiteX9" fmla="*/ 35332 w 150337"/>
              <a:gd name="connsiteY9" fmla="*/ 163262 h 280836"/>
              <a:gd name="connsiteX10" fmla="*/ 3582 w 150337"/>
              <a:gd name="connsiteY10" fmla="*/ 160087 h 280836"/>
              <a:gd name="connsiteX11" fmla="*/ 3582 w 150337"/>
              <a:gd name="connsiteY11" fmla="*/ 204537 h 280836"/>
              <a:gd name="connsiteX12" fmla="*/ 41682 w 150337"/>
              <a:gd name="connsiteY12" fmla="*/ 1337 h 28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337" h="280836">
                <a:moveTo>
                  <a:pt x="41682" y="1337"/>
                </a:moveTo>
                <a:cubicBezTo>
                  <a:pt x="44857" y="-12950"/>
                  <a:pt x="21574" y="91295"/>
                  <a:pt x="22632" y="118812"/>
                </a:cubicBezTo>
                <a:cubicBezTo>
                  <a:pt x="23690" y="146329"/>
                  <a:pt x="49619" y="148975"/>
                  <a:pt x="48032" y="166437"/>
                </a:cubicBezTo>
                <a:cubicBezTo>
                  <a:pt x="46445" y="183899"/>
                  <a:pt x="-3297" y="219883"/>
                  <a:pt x="13107" y="223587"/>
                </a:cubicBezTo>
                <a:cubicBezTo>
                  <a:pt x="29511" y="227291"/>
                  <a:pt x="130053" y="189720"/>
                  <a:pt x="146457" y="188662"/>
                </a:cubicBezTo>
                <a:cubicBezTo>
                  <a:pt x="162861" y="187604"/>
                  <a:pt x="122644" y="201891"/>
                  <a:pt x="111532" y="217237"/>
                </a:cubicBezTo>
                <a:cubicBezTo>
                  <a:pt x="100420" y="232583"/>
                  <a:pt x="81370" y="283383"/>
                  <a:pt x="79782" y="280737"/>
                </a:cubicBezTo>
                <a:cubicBezTo>
                  <a:pt x="78195" y="278091"/>
                  <a:pt x="107299" y="211416"/>
                  <a:pt x="102007" y="201362"/>
                </a:cubicBezTo>
                <a:cubicBezTo>
                  <a:pt x="96715" y="191308"/>
                  <a:pt x="59144" y="226762"/>
                  <a:pt x="48032" y="220412"/>
                </a:cubicBezTo>
                <a:cubicBezTo>
                  <a:pt x="36920" y="214062"/>
                  <a:pt x="42740" y="173316"/>
                  <a:pt x="35332" y="163262"/>
                </a:cubicBezTo>
                <a:cubicBezTo>
                  <a:pt x="27924" y="153208"/>
                  <a:pt x="8874" y="153208"/>
                  <a:pt x="3582" y="160087"/>
                </a:cubicBezTo>
                <a:cubicBezTo>
                  <a:pt x="-1710" y="166966"/>
                  <a:pt x="-651" y="230466"/>
                  <a:pt x="3582" y="204537"/>
                </a:cubicBezTo>
                <a:cubicBezTo>
                  <a:pt x="7815" y="178608"/>
                  <a:pt x="38507" y="15624"/>
                  <a:pt x="41682" y="13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A59867B7-FFCB-2068-BE3A-AF61315F1B2C}"/>
              </a:ext>
            </a:extLst>
          </p:cNvPr>
          <p:cNvSpPr/>
          <p:nvPr/>
        </p:nvSpPr>
        <p:spPr>
          <a:xfrm>
            <a:off x="3251166" y="3757410"/>
            <a:ext cx="174690" cy="93939"/>
          </a:xfrm>
          <a:custGeom>
            <a:avLst/>
            <a:gdLst>
              <a:gd name="connsiteX0" fmla="*/ 34 w 174690"/>
              <a:gd name="connsiteY0" fmla="*/ 93865 h 93939"/>
              <a:gd name="connsiteX1" fmla="*/ 88934 w 174690"/>
              <a:gd name="connsiteY1" fmla="*/ 17665 h 93939"/>
              <a:gd name="connsiteX2" fmla="*/ 174659 w 174690"/>
              <a:gd name="connsiteY2" fmla="*/ 33540 h 93939"/>
              <a:gd name="connsiteX3" fmla="*/ 79409 w 174690"/>
              <a:gd name="connsiteY3" fmla="*/ 1790 h 93939"/>
              <a:gd name="connsiteX4" fmla="*/ 34 w 174690"/>
              <a:gd name="connsiteY4" fmla="*/ 93865 h 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90" h="93939">
                <a:moveTo>
                  <a:pt x="34" y="93865"/>
                </a:moveTo>
                <a:cubicBezTo>
                  <a:pt x="1622" y="96511"/>
                  <a:pt x="59830" y="27719"/>
                  <a:pt x="88934" y="17665"/>
                </a:cubicBezTo>
                <a:cubicBezTo>
                  <a:pt x="118038" y="7611"/>
                  <a:pt x="176247" y="36186"/>
                  <a:pt x="174659" y="33540"/>
                </a:cubicBezTo>
                <a:cubicBezTo>
                  <a:pt x="173072" y="30894"/>
                  <a:pt x="107455" y="-8793"/>
                  <a:pt x="79409" y="1790"/>
                </a:cubicBezTo>
                <a:cubicBezTo>
                  <a:pt x="51363" y="12373"/>
                  <a:pt x="-1554" y="91219"/>
                  <a:pt x="34" y="938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44D4143B-A0E1-6F65-3706-6C3363117FFD}"/>
              </a:ext>
            </a:extLst>
          </p:cNvPr>
          <p:cNvSpPr/>
          <p:nvPr/>
        </p:nvSpPr>
        <p:spPr>
          <a:xfrm>
            <a:off x="3296475" y="2850910"/>
            <a:ext cx="123001" cy="198172"/>
          </a:xfrm>
          <a:custGeom>
            <a:avLst/>
            <a:gdLst>
              <a:gd name="connsiteX0" fmla="*/ 123000 w 123001"/>
              <a:gd name="connsiteY0" fmla="*/ 240 h 198172"/>
              <a:gd name="connsiteX1" fmla="*/ 2350 w 123001"/>
              <a:gd name="connsiteY1" fmla="*/ 165340 h 198172"/>
              <a:gd name="connsiteX2" fmla="*/ 43625 w 123001"/>
              <a:gd name="connsiteY2" fmla="*/ 124065 h 198172"/>
              <a:gd name="connsiteX3" fmla="*/ 49975 w 123001"/>
              <a:gd name="connsiteY3" fmla="*/ 92315 h 198172"/>
              <a:gd name="connsiteX4" fmla="*/ 78550 w 123001"/>
              <a:gd name="connsiteY4" fmla="*/ 197090 h 198172"/>
              <a:gd name="connsiteX5" fmla="*/ 69025 w 123001"/>
              <a:gd name="connsiteY5" fmla="*/ 143115 h 198172"/>
              <a:gd name="connsiteX6" fmla="*/ 49975 w 123001"/>
              <a:gd name="connsiteY6" fmla="*/ 82790 h 198172"/>
              <a:gd name="connsiteX7" fmla="*/ 5525 w 123001"/>
              <a:gd name="connsiteY7" fmla="*/ 127240 h 198172"/>
              <a:gd name="connsiteX8" fmla="*/ 123000 w 123001"/>
              <a:gd name="connsiteY8" fmla="*/ 240 h 1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01" h="198172">
                <a:moveTo>
                  <a:pt x="123000" y="240"/>
                </a:moveTo>
                <a:cubicBezTo>
                  <a:pt x="122471" y="6590"/>
                  <a:pt x="15579" y="144702"/>
                  <a:pt x="2350" y="165340"/>
                </a:cubicBezTo>
                <a:cubicBezTo>
                  <a:pt x="-10879" y="185978"/>
                  <a:pt x="35688" y="136236"/>
                  <a:pt x="43625" y="124065"/>
                </a:cubicBezTo>
                <a:cubicBezTo>
                  <a:pt x="51562" y="111894"/>
                  <a:pt x="44154" y="80144"/>
                  <a:pt x="49975" y="92315"/>
                </a:cubicBezTo>
                <a:cubicBezTo>
                  <a:pt x="55796" y="104486"/>
                  <a:pt x="75375" y="188623"/>
                  <a:pt x="78550" y="197090"/>
                </a:cubicBezTo>
                <a:cubicBezTo>
                  <a:pt x="81725" y="205557"/>
                  <a:pt x="73787" y="162165"/>
                  <a:pt x="69025" y="143115"/>
                </a:cubicBezTo>
                <a:cubicBezTo>
                  <a:pt x="64263" y="124065"/>
                  <a:pt x="60558" y="85436"/>
                  <a:pt x="49975" y="82790"/>
                </a:cubicBezTo>
                <a:cubicBezTo>
                  <a:pt x="39392" y="80144"/>
                  <a:pt x="-6117" y="139411"/>
                  <a:pt x="5525" y="127240"/>
                </a:cubicBezTo>
                <a:cubicBezTo>
                  <a:pt x="17167" y="115069"/>
                  <a:pt x="123529" y="-6110"/>
                  <a:pt x="123000" y="2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4F6330F9-963B-A5EB-6A81-FA00F9C0CE5C}"/>
              </a:ext>
            </a:extLst>
          </p:cNvPr>
          <p:cNvSpPr/>
          <p:nvPr/>
        </p:nvSpPr>
        <p:spPr>
          <a:xfrm>
            <a:off x="3165151" y="3660348"/>
            <a:ext cx="179261" cy="64444"/>
          </a:xfrm>
          <a:custGeom>
            <a:avLst/>
            <a:gdLst>
              <a:gd name="connsiteX0" fmla="*/ 324 w 179261"/>
              <a:gd name="connsiteY0" fmla="*/ 63927 h 64444"/>
              <a:gd name="connsiteX1" fmla="*/ 63824 w 179261"/>
              <a:gd name="connsiteY1" fmla="*/ 19477 h 64444"/>
              <a:gd name="connsiteX2" fmla="*/ 178124 w 179261"/>
              <a:gd name="connsiteY2" fmla="*/ 35352 h 64444"/>
              <a:gd name="connsiteX3" fmla="*/ 124149 w 179261"/>
              <a:gd name="connsiteY3" fmla="*/ 427 h 64444"/>
              <a:gd name="connsiteX4" fmla="*/ 152724 w 179261"/>
              <a:gd name="connsiteY4" fmla="*/ 63927 h 64444"/>
              <a:gd name="connsiteX5" fmla="*/ 124149 w 179261"/>
              <a:gd name="connsiteY5" fmla="*/ 32177 h 64444"/>
              <a:gd name="connsiteX6" fmla="*/ 66999 w 179261"/>
              <a:gd name="connsiteY6" fmla="*/ 63927 h 64444"/>
              <a:gd name="connsiteX7" fmla="*/ 89224 w 179261"/>
              <a:gd name="connsiteY7" fmla="*/ 9952 h 64444"/>
              <a:gd name="connsiteX8" fmla="*/ 324 w 179261"/>
              <a:gd name="connsiteY8" fmla="*/ 63927 h 6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261" h="64444">
                <a:moveTo>
                  <a:pt x="324" y="63927"/>
                </a:moveTo>
                <a:cubicBezTo>
                  <a:pt x="-3909" y="65514"/>
                  <a:pt x="34191" y="24239"/>
                  <a:pt x="63824" y="19477"/>
                </a:cubicBezTo>
                <a:cubicBezTo>
                  <a:pt x="93457" y="14715"/>
                  <a:pt x="168070" y="38527"/>
                  <a:pt x="178124" y="35352"/>
                </a:cubicBezTo>
                <a:cubicBezTo>
                  <a:pt x="188178" y="32177"/>
                  <a:pt x="128382" y="-4335"/>
                  <a:pt x="124149" y="427"/>
                </a:cubicBezTo>
                <a:cubicBezTo>
                  <a:pt x="119916" y="5189"/>
                  <a:pt x="152724" y="58635"/>
                  <a:pt x="152724" y="63927"/>
                </a:cubicBezTo>
                <a:cubicBezTo>
                  <a:pt x="152724" y="69219"/>
                  <a:pt x="138436" y="32177"/>
                  <a:pt x="124149" y="32177"/>
                </a:cubicBezTo>
                <a:cubicBezTo>
                  <a:pt x="109862" y="32177"/>
                  <a:pt x="72820" y="67631"/>
                  <a:pt x="66999" y="63927"/>
                </a:cubicBezTo>
                <a:cubicBezTo>
                  <a:pt x="61178" y="60223"/>
                  <a:pt x="102982" y="11010"/>
                  <a:pt x="89224" y="9952"/>
                </a:cubicBezTo>
                <a:cubicBezTo>
                  <a:pt x="75466" y="8894"/>
                  <a:pt x="4557" y="62340"/>
                  <a:pt x="324" y="63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2C8B2DD3-FD9D-E77A-C76C-B5D42E5BECE3}"/>
              </a:ext>
            </a:extLst>
          </p:cNvPr>
          <p:cNvSpPr/>
          <p:nvPr/>
        </p:nvSpPr>
        <p:spPr>
          <a:xfrm>
            <a:off x="3314700" y="3000317"/>
            <a:ext cx="82610" cy="233151"/>
          </a:xfrm>
          <a:custGeom>
            <a:avLst/>
            <a:gdLst>
              <a:gd name="connsiteX0" fmla="*/ 82550 w 82610"/>
              <a:gd name="connsiteY0" fmla="*/ 58 h 233151"/>
              <a:gd name="connsiteX1" fmla="*/ 47625 w 82610"/>
              <a:gd name="connsiteY1" fmla="*/ 123883 h 233151"/>
              <a:gd name="connsiteX2" fmla="*/ 44450 w 82610"/>
              <a:gd name="connsiteY2" fmla="*/ 231833 h 233151"/>
              <a:gd name="connsiteX3" fmla="*/ 38100 w 82610"/>
              <a:gd name="connsiteY3" fmla="*/ 174683 h 233151"/>
              <a:gd name="connsiteX4" fmla="*/ 0 w 82610"/>
              <a:gd name="connsiteY4" fmla="*/ 41333 h 233151"/>
              <a:gd name="connsiteX5" fmla="*/ 38100 w 82610"/>
              <a:gd name="connsiteY5" fmla="*/ 139758 h 233151"/>
              <a:gd name="connsiteX6" fmla="*/ 82550 w 82610"/>
              <a:gd name="connsiteY6" fmla="*/ 58 h 23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10" h="233151">
                <a:moveTo>
                  <a:pt x="82550" y="58"/>
                </a:moveTo>
                <a:cubicBezTo>
                  <a:pt x="84138" y="-2588"/>
                  <a:pt x="53975" y="85254"/>
                  <a:pt x="47625" y="123883"/>
                </a:cubicBezTo>
                <a:cubicBezTo>
                  <a:pt x="41275" y="162512"/>
                  <a:pt x="46037" y="223366"/>
                  <a:pt x="44450" y="231833"/>
                </a:cubicBezTo>
                <a:cubicBezTo>
                  <a:pt x="42863" y="240300"/>
                  <a:pt x="45508" y="206433"/>
                  <a:pt x="38100" y="174683"/>
                </a:cubicBezTo>
                <a:cubicBezTo>
                  <a:pt x="30692" y="142933"/>
                  <a:pt x="0" y="47154"/>
                  <a:pt x="0" y="41333"/>
                </a:cubicBezTo>
                <a:cubicBezTo>
                  <a:pt x="0" y="35512"/>
                  <a:pt x="24871" y="141345"/>
                  <a:pt x="38100" y="139758"/>
                </a:cubicBezTo>
                <a:cubicBezTo>
                  <a:pt x="51329" y="138171"/>
                  <a:pt x="80962" y="2704"/>
                  <a:pt x="82550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B8C0A4E8-A1DA-9D32-2D65-B12A06160626}"/>
              </a:ext>
            </a:extLst>
          </p:cNvPr>
          <p:cNvSpPr/>
          <p:nvPr/>
        </p:nvSpPr>
        <p:spPr>
          <a:xfrm>
            <a:off x="3184505" y="3844755"/>
            <a:ext cx="58648" cy="158926"/>
          </a:xfrm>
          <a:custGeom>
            <a:avLst/>
            <a:gdLst>
              <a:gd name="connsiteX0" fmla="*/ 47645 w 58648"/>
              <a:gd name="connsiteY0" fmla="*/ 170 h 158926"/>
              <a:gd name="connsiteX1" fmla="*/ 47645 w 58648"/>
              <a:gd name="connsiteY1" fmla="*/ 133520 h 158926"/>
              <a:gd name="connsiteX2" fmla="*/ 20 w 58648"/>
              <a:gd name="connsiteY2" fmla="*/ 114470 h 158926"/>
              <a:gd name="connsiteX3" fmla="*/ 53995 w 58648"/>
              <a:gd name="connsiteY3" fmla="*/ 158920 h 158926"/>
              <a:gd name="connsiteX4" fmla="*/ 53995 w 58648"/>
              <a:gd name="connsiteY4" fmla="*/ 117645 h 158926"/>
              <a:gd name="connsiteX5" fmla="*/ 38120 w 58648"/>
              <a:gd name="connsiteY5" fmla="*/ 104945 h 158926"/>
              <a:gd name="connsiteX6" fmla="*/ 47645 w 58648"/>
              <a:gd name="connsiteY6" fmla="*/ 170 h 15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48" h="158926">
                <a:moveTo>
                  <a:pt x="47645" y="170"/>
                </a:moveTo>
                <a:cubicBezTo>
                  <a:pt x="49232" y="4932"/>
                  <a:pt x="55582" y="114470"/>
                  <a:pt x="47645" y="133520"/>
                </a:cubicBezTo>
                <a:cubicBezTo>
                  <a:pt x="39708" y="152570"/>
                  <a:pt x="-1038" y="110237"/>
                  <a:pt x="20" y="114470"/>
                </a:cubicBezTo>
                <a:cubicBezTo>
                  <a:pt x="1078" y="118703"/>
                  <a:pt x="44999" y="158391"/>
                  <a:pt x="53995" y="158920"/>
                </a:cubicBezTo>
                <a:cubicBezTo>
                  <a:pt x="62991" y="159449"/>
                  <a:pt x="56641" y="126641"/>
                  <a:pt x="53995" y="117645"/>
                </a:cubicBezTo>
                <a:cubicBezTo>
                  <a:pt x="51349" y="108649"/>
                  <a:pt x="40766" y="118174"/>
                  <a:pt x="38120" y="104945"/>
                </a:cubicBezTo>
                <a:cubicBezTo>
                  <a:pt x="35474" y="91716"/>
                  <a:pt x="46058" y="-4592"/>
                  <a:pt x="47645" y="1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4FB563CA-95CE-7AA8-67CC-A7C46514DC95}"/>
              </a:ext>
            </a:extLst>
          </p:cNvPr>
          <p:cNvSpPr/>
          <p:nvPr/>
        </p:nvSpPr>
        <p:spPr>
          <a:xfrm>
            <a:off x="3279113" y="3857491"/>
            <a:ext cx="60425" cy="133581"/>
          </a:xfrm>
          <a:custGeom>
            <a:avLst/>
            <a:gdLst>
              <a:gd name="connsiteX0" fmla="*/ 16537 w 60425"/>
              <a:gd name="connsiteY0" fmla="*/ 134 h 133581"/>
              <a:gd name="connsiteX1" fmla="*/ 26062 w 60425"/>
              <a:gd name="connsiteY1" fmla="*/ 104909 h 133581"/>
              <a:gd name="connsiteX2" fmla="*/ 662 w 60425"/>
              <a:gd name="connsiteY2" fmla="*/ 133484 h 133581"/>
              <a:gd name="connsiteX3" fmla="*/ 57812 w 60425"/>
              <a:gd name="connsiteY3" fmla="*/ 98559 h 133581"/>
              <a:gd name="connsiteX4" fmla="*/ 51462 w 60425"/>
              <a:gd name="connsiteY4" fmla="*/ 89034 h 133581"/>
              <a:gd name="connsiteX5" fmla="*/ 57812 w 60425"/>
              <a:gd name="connsiteY5" fmla="*/ 54109 h 133581"/>
              <a:gd name="connsiteX6" fmla="*/ 41937 w 60425"/>
              <a:gd name="connsiteY6" fmla="*/ 89034 h 133581"/>
              <a:gd name="connsiteX7" fmla="*/ 26062 w 60425"/>
              <a:gd name="connsiteY7" fmla="*/ 101734 h 133581"/>
              <a:gd name="connsiteX8" fmla="*/ 35587 w 60425"/>
              <a:gd name="connsiteY8" fmla="*/ 82684 h 133581"/>
              <a:gd name="connsiteX9" fmla="*/ 16537 w 60425"/>
              <a:gd name="connsiteY9" fmla="*/ 134 h 13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25" h="133581">
                <a:moveTo>
                  <a:pt x="16537" y="134"/>
                </a:moveTo>
                <a:cubicBezTo>
                  <a:pt x="14950" y="3838"/>
                  <a:pt x="28708" y="82684"/>
                  <a:pt x="26062" y="104909"/>
                </a:cubicBezTo>
                <a:cubicBezTo>
                  <a:pt x="23416" y="127134"/>
                  <a:pt x="-4629" y="134542"/>
                  <a:pt x="662" y="133484"/>
                </a:cubicBezTo>
                <a:cubicBezTo>
                  <a:pt x="5953" y="132426"/>
                  <a:pt x="57812" y="98559"/>
                  <a:pt x="57812" y="98559"/>
                </a:cubicBezTo>
                <a:cubicBezTo>
                  <a:pt x="66279" y="91151"/>
                  <a:pt x="51462" y="96442"/>
                  <a:pt x="51462" y="89034"/>
                </a:cubicBezTo>
                <a:cubicBezTo>
                  <a:pt x="51462" y="81626"/>
                  <a:pt x="59399" y="54109"/>
                  <a:pt x="57812" y="54109"/>
                </a:cubicBezTo>
                <a:cubicBezTo>
                  <a:pt x="56225" y="54109"/>
                  <a:pt x="47229" y="81097"/>
                  <a:pt x="41937" y="89034"/>
                </a:cubicBezTo>
                <a:cubicBezTo>
                  <a:pt x="36645" y="96971"/>
                  <a:pt x="27120" y="102792"/>
                  <a:pt x="26062" y="101734"/>
                </a:cubicBezTo>
                <a:cubicBezTo>
                  <a:pt x="25004" y="100676"/>
                  <a:pt x="35058" y="94855"/>
                  <a:pt x="35587" y="82684"/>
                </a:cubicBezTo>
                <a:cubicBezTo>
                  <a:pt x="36116" y="70513"/>
                  <a:pt x="18124" y="-3570"/>
                  <a:pt x="16537" y="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DC94C642-E854-D2C6-29E0-05EF0667FBE3}"/>
              </a:ext>
            </a:extLst>
          </p:cNvPr>
          <p:cNvSpPr/>
          <p:nvPr/>
        </p:nvSpPr>
        <p:spPr>
          <a:xfrm>
            <a:off x="3178142" y="3841075"/>
            <a:ext cx="7176" cy="97317"/>
          </a:xfrm>
          <a:custGeom>
            <a:avLst/>
            <a:gdLst>
              <a:gd name="connsiteX0" fmla="*/ 6383 w 7176"/>
              <a:gd name="connsiteY0" fmla="*/ 675 h 97317"/>
              <a:gd name="connsiteX1" fmla="*/ 6383 w 7176"/>
              <a:gd name="connsiteY1" fmla="*/ 95925 h 97317"/>
              <a:gd name="connsiteX2" fmla="*/ 33 w 7176"/>
              <a:gd name="connsiteY2" fmla="*/ 54650 h 97317"/>
              <a:gd name="connsiteX3" fmla="*/ 6383 w 7176"/>
              <a:gd name="connsiteY3" fmla="*/ 675 h 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" h="97317">
                <a:moveTo>
                  <a:pt x="6383" y="675"/>
                </a:moveTo>
                <a:cubicBezTo>
                  <a:pt x="7441" y="7554"/>
                  <a:pt x="7441" y="86929"/>
                  <a:pt x="6383" y="95925"/>
                </a:cubicBezTo>
                <a:cubicBezTo>
                  <a:pt x="5325" y="104921"/>
                  <a:pt x="-496" y="67879"/>
                  <a:pt x="33" y="54650"/>
                </a:cubicBezTo>
                <a:cubicBezTo>
                  <a:pt x="562" y="41421"/>
                  <a:pt x="5325" y="-6204"/>
                  <a:pt x="6383" y="6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0E1ED299-67B8-D08B-1CB4-4CE58FBE95D7}"/>
              </a:ext>
            </a:extLst>
          </p:cNvPr>
          <p:cNvSpPr/>
          <p:nvPr/>
        </p:nvSpPr>
        <p:spPr>
          <a:xfrm>
            <a:off x="3402346" y="3876675"/>
            <a:ext cx="85245" cy="69850"/>
          </a:xfrm>
          <a:custGeom>
            <a:avLst/>
            <a:gdLst>
              <a:gd name="connsiteX0" fmla="*/ 20304 w 85245"/>
              <a:gd name="connsiteY0" fmla="*/ 0 h 69850"/>
              <a:gd name="connsiteX1" fmla="*/ 33004 w 85245"/>
              <a:gd name="connsiteY1" fmla="*/ 50800 h 69850"/>
              <a:gd name="connsiteX2" fmla="*/ 1254 w 85245"/>
              <a:gd name="connsiteY2" fmla="*/ 69850 h 69850"/>
              <a:gd name="connsiteX3" fmla="*/ 83804 w 85245"/>
              <a:gd name="connsiteY3" fmla="*/ 50800 h 69850"/>
              <a:gd name="connsiteX4" fmla="*/ 52054 w 85245"/>
              <a:gd name="connsiteY4" fmla="*/ 50800 h 69850"/>
              <a:gd name="connsiteX5" fmla="*/ 20304 w 85245"/>
              <a:gd name="connsiteY5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245" h="69850">
                <a:moveTo>
                  <a:pt x="20304" y="0"/>
                </a:moveTo>
                <a:cubicBezTo>
                  <a:pt x="17129" y="0"/>
                  <a:pt x="36179" y="39158"/>
                  <a:pt x="33004" y="50800"/>
                </a:cubicBezTo>
                <a:cubicBezTo>
                  <a:pt x="29829" y="62442"/>
                  <a:pt x="-7213" y="69850"/>
                  <a:pt x="1254" y="69850"/>
                </a:cubicBezTo>
                <a:cubicBezTo>
                  <a:pt x="9721" y="69850"/>
                  <a:pt x="75337" y="53975"/>
                  <a:pt x="83804" y="50800"/>
                </a:cubicBezTo>
                <a:cubicBezTo>
                  <a:pt x="92271" y="47625"/>
                  <a:pt x="61050" y="53446"/>
                  <a:pt x="52054" y="50800"/>
                </a:cubicBezTo>
                <a:cubicBezTo>
                  <a:pt x="43058" y="48154"/>
                  <a:pt x="23479" y="0"/>
                  <a:pt x="2030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57874D60-1C5C-FE66-FE5A-052EEE1D1B51}"/>
              </a:ext>
            </a:extLst>
          </p:cNvPr>
          <p:cNvSpPr/>
          <p:nvPr/>
        </p:nvSpPr>
        <p:spPr>
          <a:xfrm>
            <a:off x="3022600" y="3999889"/>
            <a:ext cx="242139" cy="86772"/>
          </a:xfrm>
          <a:custGeom>
            <a:avLst/>
            <a:gdLst>
              <a:gd name="connsiteX0" fmla="*/ 0 w 242139"/>
              <a:gd name="connsiteY0" fmla="*/ 57761 h 86772"/>
              <a:gd name="connsiteX1" fmla="*/ 146050 w 242139"/>
              <a:gd name="connsiteY1" fmla="*/ 19661 h 86772"/>
              <a:gd name="connsiteX2" fmla="*/ 234950 w 242139"/>
              <a:gd name="connsiteY2" fmla="*/ 51411 h 86772"/>
              <a:gd name="connsiteX3" fmla="*/ 174625 w 242139"/>
              <a:gd name="connsiteY3" fmla="*/ 10136 h 86772"/>
              <a:gd name="connsiteX4" fmla="*/ 241300 w 242139"/>
              <a:gd name="connsiteY4" fmla="*/ 86336 h 86772"/>
              <a:gd name="connsiteX5" fmla="*/ 209550 w 242139"/>
              <a:gd name="connsiteY5" fmla="*/ 41886 h 86772"/>
              <a:gd name="connsiteX6" fmla="*/ 171450 w 242139"/>
              <a:gd name="connsiteY6" fmla="*/ 54586 h 86772"/>
              <a:gd name="connsiteX7" fmla="*/ 171450 w 242139"/>
              <a:gd name="connsiteY7" fmla="*/ 19661 h 86772"/>
              <a:gd name="connsiteX8" fmla="*/ 142875 w 242139"/>
              <a:gd name="connsiteY8" fmla="*/ 29186 h 86772"/>
              <a:gd name="connsiteX9" fmla="*/ 146050 w 242139"/>
              <a:gd name="connsiteY9" fmla="*/ 611 h 86772"/>
              <a:gd name="connsiteX10" fmla="*/ 0 w 242139"/>
              <a:gd name="connsiteY10" fmla="*/ 57761 h 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139" h="86772">
                <a:moveTo>
                  <a:pt x="0" y="57761"/>
                </a:moveTo>
                <a:cubicBezTo>
                  <a:pt x="0" y="60936"/>
                  <a:pt x="106892" y="20719"/>
                  <a:pt x="146050" y="19661"/>
                </a:cubicBezTo>
                <a:cubicBezTo>
                  <a:pt x="185208" y="18603"/>
                  <a:pt x="230188" y="52998"/>
                  <a:pt x="234950" y="51411"/>
                </a:cubicBezTo>
                <a:cubicBezTo>
                  <a:pt x="239712" y="49824"/>
                  <a:pt x="173567" y="4315"/>
                  <a:pt x="174625" y="10136"/>
                </a:cubicBezTo>
                <a:cubicBezTo>
                  <a:pt x="175683" y="15957"/>
                  <a:pt x="235479" y="81044"/>
                  <a:pt x="241300" y="86336"/>
                </a:cubicBezTo>
                <a:cubicBezTo>
                  <a:pt x="247121" y="91628"/>
                  <a:pt x="221192" y="47178"/>
                  <a:pt x="209550" y="41886"/>
                </a:cubicBezTo>
                <a:cubicBezTo>
                  <a:pt x="197908" y="36594"/>
                  <a:pt x="177800" y="58290"/>
                  <a:pt x="171450" y="54586"/>
                </a:cubicBezTo>
                <a:cubicBezTo>
                  <a:pt x="165100" y="50882"/>
                  <a:pt x="176212" y="23894"/>
                  <a:pt x="171450" y="19661"/>
                </a:cubicBezTo>
                <a:cubicBezTo>
                  <a:pt x="166688" y="15428"/>
                  <a:pt x="147108" y="32361"/>
                  <a:pt x="142875" y="29186"/>
                </a:cubicBezTo>
                <a:cubicBezTo>
                  <a:pt x="138642" y="26011"/>
                  <a:pt x="164571" y="-4681"/>
                  <a:pt x="146050" y="611"/>
                </a:cubicBezTo>
                <a:cubicBezTo>
                  <a:pt x="127529" y="5903"/>
                  <a:pt x="0" y="54586"/>
                  <a:pt x="0" y="577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93DDA783-38AA-42A6-64B5-88FEF68E80F8}"/>
              </a:ext>
            </a:extLst>
          </p:cNvPr>
          <p:cNvSpPr/>
          <p:nvPr/>
        </p:nvSpPr>
        <p:spPr>
          <a:xfrm>
            <a:off x="3235289" y="4012639"/>
            <a:ext cx="352587" cy="54616"/>
          </a:xfrm>
          <a:custGeom>
            <a:avLst/>
            <a:gdLst>
              <a:gd name="connsiteX0" fmla="*/ 36 w 352587"/>
              <a:gd name="connsiteY0" fmla="*/ 54536 h 54616"/>
              <a:gd name="connsiteX1" fmla="*/ 114336 w 352587"/>
              <a:gd name="connsiteY1" fmla="*/ 561 h 54616"/>
              <a:gd name="connsiteX2" fmla="*/ 98461 w 352587"/>
              <a:gd name="connsiteY2" fmla="*/ 25961 h 54616"/>
              <a:gd name="connsiteX3" fmla="*/ 152436 w 352587"/>
              <a:gd name="connsiteY3" fmla="*/ 19611 h 54616"/>
              <a:gd name="connsiteX4" fmla="*/ 222286 w 352587"/>
              <a:gd name="connsiteY4" fmla="*/ 22786 h 54616"/>
              <a:gd name="connsiteX5" fmla="*/ 174661 w 352587"/>
              <a:gd name="connsiteY5" fmla="*/ 10086 h 54616"/>
              <a:gd name="connsiteX6" fmla="*/ 247686 w 352587"/>
              <a:gd name="connsiteY6" fmla="*/ 22786 h 54616"/>
              <a:gd name="connsiteX7" fmla="*/ 352461 w 352587"/>
              <a:gd name="connsiteY7" fmla="*/ 22786 h 54616"/>
              <a:gd name="connsiteX8" fmla="*/ 225461 w 352587"/>
              <a:gd name="connsiteY8" fmla="*/ 25961 h 54616"/>
              <a:gd name="connsiteX9" fmla="*/ 158786 w 352587"/>
              <a:gd name="connsiteY9" fmla="*/ 29136 h 54616"/>
              <a:gd name="connsiteX10" fmla="*/ 107986 w 352587"/>
              <a:gd name="connsiteY10" fmla="*/ 51361 h 54616"/>
              <a:gd name="connsiteX11" fmla="*/ 127036 w 352587"/>
              <a:gd name="connsiteY11" fmla="*/ 16436 h 54616"/>
              <a:gd name="connsiteX12" fmla="*/ 95286 w 352587"/>
              <a:gd name="connsiteY12" fmla="*/ 29136 h 54616"/>
              <a:gd name="connsiteX13" fmla="*/ 101636 w 352587"/>
              <a:gd name="connsiteY13" fmla="*/ 13261 h 54616"/>
              <a:gd name="connsiteX14" fmla="*/ 36 w 352587"/>
              <a:gd name="connsiteY14" fmla="*/ 54536 h 5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587" h="54616">
                <a:moveTo>
                  <a:pt x="36" y="54536"/>
                </a:moveTo>
                <a:cubicBezTo>
                  <a:pt x="2153" y="52419"/>
                  <a:pt x="97932" y="5324"/>
                  <a:pt x="114336" y="561"/>
                </a:cubicBezTo>
                <a:cubicBezTo>
                  <a:pt x="130740" y="-4202"/>
                  <a:pt x="92111" y="22786"/>
                  <a:pt x="98461" y="25961"/>
                </a:cubicBezTo>
                <a:cubicBezTo>
                  <a:pt x="104811" y="29136"/>
                  <a:pt x="131799" y="20140"/>
                  <a:pt x="152436" y="19611"/>
                </a:cubicBezTo>
                <a:cubicBezTo>
                  <a:pt x="173073" y="19082"/>
                  <a:pt x="218582" y="24373"/>
                  <a:pt x="222286" y="22786"/>
                </a:cubicBezTo>
                <a:cubicBezTo>
                  <a:pt x="225990" y="21199"/>
                  <a:pt x="170428" y="10086"/>
                  <a:pt x="174661" y="10086"/>
                </a:cubicBezTo>
                <a:cubicBezTo>
                  <a:pt x="178894" y="10086"/>
                  <a:pt x="218053" y="20669"/>
                  <a:pt x="247686" y="22786"/>
                </a:cubicBezTo>
                <a:cubicBezTo>
                  <a:pt x="277319" y="24903"/>
                  <a:pt x="356165" y="22257"/>
                  <a:pt x="352461" y="22786"/>
                </a:cubicBezTo>
                <a:cubicBezTo>
                  <a:pt x="348757" y="23315"/>
                  <a:pt x="257740" y="24903"/>
                  <a:pt x="225461" y="25961"/>
                </a:cubicBezTo>
                <a:cubicBezTo>
                  <a:pt x="193182" y="27019"/>
                  <a:pt x="178365" y="24903"/>
                  <a:pt x="158786" y="29136"/>
                </a:cubicBezTo>
                <a:cubicBezTo>
                  <a:pt x="139207" y="33369"/>
                  <a:pt x="113278" y="53478"/>
                  <a:pt x="107986" y="51361"/>
                </a:cubicBezTo>
                <a:cubicBezTo>
                  <a:pt x="102694" y="49244"/>
                  <a:pt x="129153" y="20140"/>
                  <a:pt x="127036" y="16436"/>
                </a:cubicBezTo>
                <a:cubicBezTo>
                  <a:pt x="124919" y="12732"/>
                  <a:pt x="95286" y="29136"/>
                  <a:pt x="95286" y="29136"/>
                </a:cubicBezTo>
                <a:cubicBezTo>
                  <a:pt x="91053" y="28607"/>
                  <a:pt x="113807" y="10086"/>
                  <a:pt x="101636" y="13261"/>
                </a:cubicBezTo>
                <a:cubicBezTo>
                  <a:pt x="89465" y="16436"/>
                  <a:pt x="-2081" y="56653"/>
                  <a:pt x="36" y="545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17892FF5-3D0D-5B92-6988-FFD1F4EAE074}"/>
              </a:ext>
            </a:extLst>
          </p:cNvPr>
          <p:cNvSpPr/>
          <p:nvPr/>
        </p:nvSpPr>
        <p:spPr>
          <a:xfrm>
            <a:off x="3092382" y="4017983"/>
            <a:ext cx="274772" cy="76481"/>
          </a:xfrm>
          <a:custGeom>
            <a:avLst/>
            <a:gdLst>
              <a:gd name="connsiteX0" fmla="*/ 68 w 274772"/>
              <a:gd name="connsiteY0" fmla="*/ 17442 h 76481"/>
              <a:gd name="connsiteX1" fmla="*/ 177868 w 274772"/>
              <a:gd name="connsiteY1" fmla="*/ 68242 h 76481"/>
              <a:gd name="connsiteX2" fmla="*/ 149293 w 274772"/>
              <a:gd name="connsiteY2" fmla="*/ 61892 h 76481"/>
              <a:gd name="connsiteX3" fmla="*/ 200093 w 274772"/>
              <a:gd name="connsiteY3" fmla="*/ 55542 h 76481"/>
              <a:gd name="connsiteX4" fmla="*/ 187393 w 274772"/>
              <a:gd name="connsiteY4" fmla="*/ 74592 h 76481"/>
              <a:gd name="connsiteX5" fmla="*/ 273118 w 274772"/>
              <a:gd name="connsiteY5" fmla="*/ 1567 h 76481"/>
              <a:gd name="connsiteX6" fmla="*/ 238193 w 274772"/>
              <a:gd name="connsiteY6" fmla="*/ 26967 h 76481"/>
              <a:gd name="connsiteX7" fmla="*/ 168343 w 274772"/>
              <a:gd name="connsiteY7" fmla="*/ 55542 h 76481"/>
              <a:gd name="connsiteX8" fmla="*/ 92143 w 274772"/>
              <a:gd name="connsiteY8" fmla="*/ 33317 h 76481"/>
              <a:gd name="connsiteX9" fmla="*/ 155643 w 274772"/>
              <a:gd name="connsiteY9" fmla="*/ 36492 h 76481"/>
              <a:gd name="connsiteX10" fmla="*/ 68 w 274772"/>
              <a:gd name="connsiteY10" fmla="*/ 17442 h 7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772" h="76481">
                <a:moveTo>
                  <a:pt x="68" y="17442"/>
                </a:moveTo>
                <a:cubicBezTo>
                  <a:pt x="3772" y="22734"/>
                  <a:pt x="152997" y="60834"/>
                  <a:pt x="177868" y="68242"/>
                </a:cubicBezTo>
                <a:cubicBezTo>
                  <a:pt x="202739" y="75650"/>
                  <a:pt x="145589" y="64009"/>
                  <a:pt x="149293" y="61892"/>
                </a:cubicBezTo>
                <a:cubicBezTo>
                  <a:pt x="152997" y="59775"/>
                  <a:pt x="200093" y="55542"/>
                  <a:pt x="200093" y="55542"/>
                </a:cubicBezTo>
                <a:cubicBezTo>
                  <a:pt x="206443" y="57659"/>
                  <a:pt x="175222" y="83588"/>
                  <a:pt x="187393" y="74592"/>
                </a:cubicBezTo>
                <a:cubicBezTo>
                  <a:pt x="199564" y="65596"/>
                  <a:pt x="264651" y="9504"/>
                  <a:pt x="273118" y="1567"/>
                </a:cubicBezTo>
                <a:cubicBezTo>
                  <a:pt x="281585" y="-6371"/>
                  <a:pt x="255656" y="17971"/>
                  <a:pt x="238193" y="26967"/>
                </a:cubicBezTo>
                <a:cubicBezTo>
                  <a:pt x="220731" y="35963"/>
                  <a:pt x="192685" y="54484"/>
                  <a:pt x="168343" y="55542"/>
                </a:cubicBezTo>
                <a:cubicBezTo>
                  <a:pt x="144001" y="56600"/>
                  <a:pt x="94260" y="36492"/>
                  <a:pt x="92143" y="33317"/>
                </a:cubicBezTo>
                <a:cubicBezTo>
                  <a:pt x="90026" y="30142"/>
                  <a:pt x="167285" y="37550"/>
                  <a:pt x="155643" y="36492"/>
                </a:cubicBezTo>
                <a:cubicBezTo>
                  <a:pt x="144001" y="35434"/>
                  <a:pt x="-3636" y="12150"/>
                  <a:pt x="68" y="17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62278A3F-567D-6757-B635-BDF5EB831CB0}"/>
              </a:ext>
            </a:extLst>
          </p:cNvPr>
          <p:cNvSpPr/>
          <p:nvPr/>
        </p:nvSpPr>
        <p:spPr>
          <a:xfrm>
            <a:off x="3273214" y="4063996"/>
            <a:ext cx="225673" cy="143725"/>
          </a:xfrm>
          <a:custGeom>
            <a:avLst/>
            <a:gdLst>
              <a:gd name="connsiteX0" fmla="*/ 174836 w 225673"/>
              <a:gd name="connsiteY0" fmla="*/ 4 h 143725"/>
              <a:gd name="connsiteX1" fmla="*/ 225636 w 225673"/>
              <a:gd name="connsiteY1" fmla="*/ 60329 h 143725"/>
              <a:gd name="connsiteX2" fmla="*/ 165311 w 225673"/>
              <a:gd name="connsiteY2" fmla="*/ 66679 h 143725"/>
              <a:gd name="connsiteX3" fmla="*/ 184361 w 225673"/>
              <a:gd name="connsiteY3" fmla="*/ 92079 h 143725"/>
              <a:gd name="connsiteX4" fmla="*/ 92286 w 225673"/>
              <a:gd name="connsiteY4" fmla="*/ 73029 h 143725"/>
              <a:gd name="connsiteX5" fmla="*/ 130386 w 225673"/>
              <a:gd name="connsiteY5" fmla="*/ 98429 h 143725"/>
              <a:gd name="connsiteX6" fmla="*/ 76411 w 225673"/>
              <a:gd name="connsiteY6" fmla="*/ 82554 h 143725"/>
              <a:gd name="connsiteX7" fmla="*/ 3386 w 225673"/>
              <a:gd name="connsiteY7" fmla="*/ 142879 h 143725"/>
              <a:gd name="connsiteX8" fmla="*/ 25611 w 225673"/>
              <a:gd name="connsiteY8" fmla="*/ 117479 h 143725"/>
              <a:gd name="connsiteX9" fmla="*/ 143086 w 225673"/>
              <a:gd name="connsiteY9" fmla="*/ 111129 h 143725"/>
              <a:gd name="connsiteX10" fmla="*/ 95461 w 225673"/>
              <a:gd name="connsiteY10" fmla="*/ 92079 h 143725"/>
              <a:gd name="connsiteX11" fmla="*/ 209761 w 225673"/>
              <a:gd name="connsiteY11" fmla="*/ 57154 h 143725"/>
              <a:gd name="connsiteX12" fmla="*/ 174836 w 225673"/>
              <a:gd name="connsiteY12" fmla="*/ 4 h 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673" h="143725">
                <a:moveTo>
                  <a:pt x="174836" y="4"/>
                </a:moveTo>
                <a:cubicBezTo>
                  <a:pt x="177482" y="533"/>
                  <a:pt x="227223" y="49217"/>
                  <a:pt x="225636" y="60329"/>
                </a:cubicBezTo>
                <a:cubicBezTo>
                  <a:pt x="224049" y="71441"/>
                  <a:pt x="172190" y="61387"/>
                  <a:pt x="165311" y="66679"/>
                </a:cubicBezTo>
                <a:cubicBezTo>
                  <a:pt x="158432" y="71971"/>
                  <a:pt x="196532" y="91021"/>
                  <a:pt x="184361" y="92079"/>
                </a:cubicBezTo>
                <a:cubicBezTo>
                  <a:pt x="172190" y="93137"/>
                  <a:pt x="101282" y="71971"/>
                  <a:pt x="92286" y="73029"/>
                </a:cubicBezTo>
                <a:cubicBezTo>
                  <a:pt x="83290" y="74087"/>
                  <a:pt x="133032" y="96842"/>
                  <a:pt x="130386" y="98429"/>
                </a:cubicBezTo>
                <a:cubicBezTo>
                  <a:pt x="127740" y="100017"/>
                  <a:pt x="97578" y="75146"/>
                  <a:pt x="76411" y="82554"/>
                </a:cubicBezTo>
                <a:cubicBezTo>
                  <a:pt x="55244" y="89962"/>
                  <a:pt x="11853" y="137058"/>
                  <a:pt x="3386" y="142879"/>
                </a:cubicBezTo>
                <a:cubicBezTo>
                  <a:pt x="-5081" y="148700"/>
                  <a:pt x="2328" y="122771"/>
                  <a:pt x="25611" y="117479"/>
                </a:cubicBezTo>
                <a:cubicBezTo>
                  <a:pt x="48894" y="112187"/>
                  <a:pt x="131444" y="115362"/>
                  <a:pt x="143086" y="111129"/>
                </a:cubicBezTo>
                <a:cubicBezTo>
                  <a:pt x="154728" y="106896"/>
                  <a:pt x="84349" y="101075"/>
                  <a:pt x="95461" y="92079"/>
                </a:cubicBezTo>
                <a:cubicBezTo>
                  <a:pt x="106573" y="83083"/>
                  <a:pt x="192299" y="70912"/>
                  <a:pt x="209761" y="57154"/>
                </a:cubicBezTo>
                <a:cubicBezTo>
                  <a:pt x="227223" y="43396"/>
                  <a:pt x="172190" y="-525"/>
                  <a:pt x="174836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097E7597-BDC1-AAA0-554E-B0586E9057F9}"/>
              </a:ext>
            </a:extLst>
          </p:cNvPr>
          <p:cNvSpPr/>
          <p:nvPr/>
        </p:nvSpPr>
        <p:spPr>
          <a:xfrm>
            <a:off x="3047962" y="4079677"/>
            <a:ext cx="250902" cy="162183"/>
          </a:xfrm>
          <a:custGeom>
            <a:avLst/>
            <a:gdLst>
              <a:gd name="connsiteX0" fmla="*/ 38 w 250902"/>
              <a:gd name="connsiteY0" fmla="*/ 198 h 162183"/>
              <a:gd name="connsiteX1" fmla="*/ 165138 w 250902"/>
              <a:gd name="connsiteY1" fmla="*/ 117673 h 162183"/>
              <a:gd name="connsiteX2" fmla="*/ 142913 w 250902"/>
              <a:gd name="connsiteY2" fmla="*/ 85923 h 162183"/>
              <a:gd name="connsiteX3" fmla="*/ 215938 w 250902"/>
              <a:gd name="connsiteY3" fmla="*/ 120848 h 162183"/>
              <a:gd name="connsiteX4" fmla="*/ 250863 w 250902"/>
              <a:gd name="connsiteY4" fmla="*/ 162123 h 162183"/>
              <a:gd name="connsiteX5" fmla="*/ 222288 w 250902"/>
              <a:gd name="connsiteY5" fmla="*/ 111323 h 162183"/>
              <a:gd name="connsiteX6" fmla="*/ 196888 w 250902"/>
              <a:gd name="connsiteY6" fmla="*/ 89098 h 162183"/>
              <a:gd name="connsiteX7" fmla="*/ 238163 w 250902"/>
              <a:gd name="connsiteY7" fmla="*/ 41473 h 162183"/>
              <a:gd name="connsiteX8" fmla="*/ 184188 w 250902"/>
              <a:gd name="connsiteY8" fmla="*/ 54173 h 162183"/>
              <a:gd name="connsiteX9" fmla="*/ 142913 w 250902"/>
              <a:gd name="connsiteY9" fmla="*/ 35123 h 162183"/>
              <a:gd name="connsiteX10" fmla="*/ 193713 w 250902"/>
              <a:gd name="connsiteY10" fmla="*/ 89098 h 162183"/>
              <a:gd name="connsiteX11" fmla="*/ 120688 w 250902"/>
              <a:gd name="connsiteY11" fmla="*/ 60523 h 162183"/>
              <a:gd name="connsiteX12" fmla="*/ 149263 w 250902"/>
              <a:gd name="connsiteY12" fmla="*/ 89098 h 162183"/>
              <a:gd name="connsiteX13" fmla="*/ 38 w 250902"/>
              <a:gd name="connsiteY13" fmla="*/ 198 h 16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902" h="162183">
                <a:moveTo>
                  <a:pt x="38" y="198"/>
                </a:moveTo>
                <a:cubicBezTo>
                  <a:pt x="2684" y="4960"/>
                  <a:pt x="141326" y="103386"/>
                  <a:pt x="165138" y="117673"/>
                </a:cubicBezTo>
                <a:cubicBezTo>
                  <a:pt x="188950" y="131960"/>
                  <a:pt x="134446" y="85394"/>
                  <a:pt x="142913" y="85923"/>
                </a:cubicBezTo>
                <a:cubicBezTo>
                  <a:pt x="151380" y="86452"/>
                  <a:pt x="197946" y="108148"/>
                  <a:pt x="215938" y="120848"/>
                </a:cubicBezTo>
                <a:cubicBezTo>
                  <a:pt x="233930" y="133548"/>
                  <a:pt x="249805" y="163711"/>
                  <a:pt x="250863" y="162123"/>
                </a:cubicBezTo>
                <a:cubicBezTo>
                  <a:pt x="251921" y="160535"/>
                  <a:pt x="231284" y="123494"/>
                  <a:pt x="222288" y="111323"/>
                </a:cubicBezTo>
                <a:cubicBezTo>
                  <a:pt x="213292" y="99152"/>
                  <a:pt x="194242" y="100740"/>
                  <a:pt x="196888" y="89098"/>
                </a:cubicBezTo>
                <a:cubicBezTo>
                  <a:pt x="199534" y="77456"/>
                  <a:pt x="240280" y="47294"/>
                  <a:pt x="238163" y="41473"/>
                </a:cubicBezTo>
                <a:cubicBezTo>
                  <a:pt x="236046" y="35652"/>
                  <a:pt x="200063" y="55231"/>
                  <a:pt x="184188" y="54173"/>
                </a:cubicBezTo>
                <a:cubicBezTo>
                  <a:pt x="168313" y="53115"/>
                  <a:pt x="141326" y="29302"/>
                  <a:pt x="142913" y="35123"/>
                </a:cubicBezTo>
                <a:cubicBezTo>
                  <a:pt x="144501" y="40944"/>
                  <a:pt x="197417" y="84865"/>
                  <a:pt x="193713" y="89098"/>
                </a:cubicBezTo>
                <a:cubicBezTo>
                  <a:pt x="190009" y="93331"/>
                  <a:pt x="128096" y="60523"/>
                  <a:pt x="120688" y="60523"/>
                </a:cubicBezTo>
                <a:cubicBezTo>
                  <a:pt x="113280" y="60523"/>
                  <a:pt x="168313" y="100210"/>
                  <a:pt x="149263" y="89098"/>
                </a:cubicBezTo>
                <a:cubicBezTo>
                  <a:pt x="130213" y="77986"/>
                  <a:pt x="-2608" y="-4564"/>
                  <a:pt x="38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7B3BD373-2908-0188-C29B-8AE712978E99}"/>
              </a:ext>
            </a:extLst>
          </p:cNvPr>
          <p:cNvSpPr/>
          <p:nvPr/>
        </p:nvSpPr>
        <p:spPr>
          <a:xfrm>
            <a:off x="3298437" y="4086156"/>
            <a:ext cx="222650" cy="149243"/>
          </a:xfrm>
          <a:custGeom>
            <a:avLst/>
            <a:gdLst>
              <a:gd name="connsiteX0" fmla="*/ 155963 w 222650"/>
              <a:gd name="connsiteY0" fmla="*/ 69 h 149243"/>
              <a:gd name="connsiteX1" fmla="*/ 222638 w 222650"/>
              <a:gd name="connsiteY1" fmla="*/ 41344 h 149243"/>
              <a:gd name="connsiteX2" fmla="*/ 149613 w 222650"/>
              <a:gd name="connsiteY2" fmla="*/ 101669 h 149243"/>
              <a:gd name="connsiteX3" fmla="*/ 168663 w 222650"/>
              <a:gd name="connsiteY3" fmla="*/ 82619 h 149243"/>
              <a:gd name="connsiteX4" fmla="*/ 63888 w 222650"/>
              <a:gd name="connsiteY4" fmla="*/ 130244 h 149243"/>
              <a:gd name="connsiteX5" fmla="*/ 89288 w 222650"/>
              <a:gd name="connsiteY5" fmla="*/ 101669 h 149243"/>
              <a:gd name="connsiteX6" fmla="*/ 51188 w 222650"/>
              <a:gd name="connsiteY6" fmla="*/ 136594 h 149243"/>
              <a:gd name="connsiteX7" fmla="*/ 28963 w 222650"/>
              <a:gd name="connsiteY7" fmla="*/ 111194 h 149243"/>
              <a:gd name="connsiteX8" fmla="*/ 388 w 222650"/>
              <a:gd name="connsiteY8" fmla="*/ 73094 h 149243"/>
              <a:gd name="connsiteX9" fmla="*/ 51188 w 222650"/>
              <a:gd name="connsiteY9" fmla="*/ 133419 h 149243"/>
              <a:gd name="connsiteX10" fmla="*/ 44838 w 222650"/>
              <a:gd name="connsiteY10" fmla="*/ 146119 h 149243"/>
              <a:gd name="connsiteX11" fmla="*/ 28963 w 222650"/>
              <a:gd name="connsiteY11" fmla="*/ 146119 h 149243"/>
              <a:gd name="connsiteX12" fmla="*/ 152788 w 222650"/>
              <a:gd name="connsiteY12" fmla="*/ 111194 h 149243"/>
              <a:gd name="connsiteX13" fmla="*/ 136913 w 222650"/>
              <a:gd name="connsiteY13" fmla="*/ 104844 h 149243"/>
              <a:gd name="connsiteX14" fmla="*/ 216288 w 222650"/>
              <a:gd name="connsiteY14" fmla="*/ 73094 h 149243"/>
              <a:gd name="connsiteX15" fmla="*/ 190888 w 222650"/>
              <a:gd name="connsiteY15" fmla="*/ 63569 h 149243"/>
              <a:gd name="connsiteX16" fmla="*/ 209938 w 222650"/>
              <a:gd name="connsiteY16" fmla="*/ 50869 h 149243"/>
              <a:gd name="connsiteX17" fmla="*/ 155963 w 222650"/>
              <a:gd name="connsiteY17" fmla="*/ 69 h 14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650" h="149243">
                <a:moveTo>
                  <a:pt x="155963" y="69"/>
                </a:moveTo>
                <a:cubicBezTo>
                  <a:pt x="158080" y="-1519"/>
                  <a:pt x="223696" y="24411"/>
                  <a:pt x="222638" y="41344"/>
                </a:cubicBezTo>
                <a:cubicBezTo>
                  <a:pt x="221580" y="58277"/>
                  <a:pt x="158609" y="94790"/>
                  <a:pt x="149613" y="101669"/>
                </a:cubicBezTo>
                <a:cubicBezTo>
                  <a:pt x="140617" y="108548"/>
                  <a:pt x="182951" y="77856"/>
                  <a:pt x="168663" y="82619"/>
                </a:cubicBezTo>
                <a:cubicBezTo>
                  <a:pt x="154375" y="87382"/>
                  <a:pt x="77117" y="127069"/>
                  <a:pt x="63888" y="130244"/>
                </a:cubicBezTo>
                <a:cubicBezTo>
                  <a:pt x="50659" y="133419"/>
                  <a:pt x="91405" y="100611"/>
                  <a:pt x="89288" y="101669"/>
                </a:cubicBezTo>
                <a:cubicBezTo>
                  <a:pt x="87171" y="102727"/>
                  <a:pt x="61242" y="135007"/>
                  <a:pt x="51188" y="136594"/>
                </a:cubicBezTo>
                <a:cubicBezTo>
                  <a:pt x="41134" y="138181"/>
                  <a:pt x="37430" y="121777"/>
                  <a:pt x="28963" y="111194"/>
                </a:cubicBezTo>
                <a:cubicBezTo>
                  <a:pt x="20496" y="100611"/>
                  <a:pt x="-3316" y="69390"/>
                  <a:pt x="388" y="73094"/>
                </a:cubicBezTo>
                <a:cubicBezTo>
                  <a:pt x="4092" y="76798"/>
                  <a:pt x="51188" y="133419"/>
                  <a:pt x="51188" y="133419"/>
                </a:cubicBezTo>
                <a:cubicBezTo>
                  <a:pt x="58596" y="145590"/>
                  <a:pt x="44838" y="146119"/>
                  <a:pt x="44838" y="146119"/>
                </a:cubicBezTo>
                <a:cubicBezTo>
                  <a:pt x="41134" y="148236"/>
                  <a:pt x="10971" y="151940"/>
                  <a:pt x="28963" y="146119"/>
                </a:cubicBezTo>
                <a:cubicBezTo>
                  <a:pt x="46955" y="140298"/>
                  <a:pt x="134796" y="118073"/>
                  <a:pt x="152788" y="111194"/>
                </a:cubicBezTo>
                <a:cubicBezTo>
                  <a:pt x="170780" y="104315"/>
                  <a:pt x="126330" y="111194"/>
                  <a:pt x="136913" y="104844"/>
                </a:cubicBezTo>
                <a:cubicBezTo>
                  <a:pt x="147496" y="98494"/>
                  <a:pt x="207292" y="79973"/>
                  <a:pt x="216288" y="73094"/>
                </a:cubicBezTo>
                <a:cubicBezTo>
                  <a:pt x="225284" y="66215"/>
                  <a:pt x="190888" y="63569"/>
                  <a:pt x="190888" y="63569"/>
                </a:cubicBezTo>
                <a:cubicBezTo>
                  <a:pt x="189830" y="59865"/>
                  <a:pt x="212055" y="57219"/>
                  <a:pt x="209938" y="50869"/>
                </a:cubicBezTo>
                <a:cubicBezTo>
                  <a:pt x="207821" y="44519"/>
                  <a:pt x="153846" y="1657"/>
                  <a:pt x="155963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AF045B1B-68AB-B4D9-8F7C-746EB01FEC26}"/>
              </a:ext>
            </a:extLst>
          </p:cNvPr>
          <p:cNvSpPr/>
          <p:nvPr/>
        </p:nvSpPr>
        <p:spPr>
          <a:xfrm>
            <a:off x="3088679" y="4073385"/>
            <a:ext cx="186530" cy="176111"/>
          </a:xfrm>
          <a:custGeom>
            <a:avLst/>
            <a:gdLst>
              <a:gd name="connsiteX0" fmla="*/ 596 w 186530"/>
              <a:gd name="connsiteY0" fmla="*/ 140 h 176111"/>
              <a:gd name="connsiteX1" fmla="*/ 102196 w 186530"/>
              <a:gd name="connsiteY1" fmla="*/ 130315 h 176111"/>
              <a:gd name="connsiteX2" fmla="*/ 70446 w 186530"/>
              <a:gd name="connsiteY2" fmla="*/ 108090 h 176111"/>
              <a:gd name="connsiteX3" fmla="*/ 184746 w 186530"/>
              <a:gd name="connsiteY3" fmla="*/ 174765 h 176111"/>
              <a:gd name="connsiteX4" fmla="*/ 130771 w 186530"/>
              <a:gd name="connsiteY4" fmla="*/ 149365 h 176111"/>
              <a:gd name="connsiteX5" fmla="*/ 6946 w 186530"/>
              <a:gd name="connsiteY5" fmla="*/ 108090 h 176111"/>
              <a:gd name="connsiteX6" fmla="*/ 57746 w 186530"/>
              <a:gd name="connsiteY6" fmla="*/ 104915 h 176111"/>
              <a:gd name="connsiteX7" fmla="*/ 596 w 186530"/>
              <a:gd name="connsiteY7" fmla="*/ 140 h 17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30" h="176111">
                <a:moveTo>
                  <a:pt x="596" y="140"/>
                </a:moveTo>
                <a:cubicBezTo>
                  <a:pt x="8004" y="4373"/>
                  <a:pt x="90554" y="112323"/>
                  <a:pt x="102196" y="130315"/>
                </a:cubicBezTo>
                <a:cubicBezTo>
                  <a:pt x="113838" y="148307"/>
                  <a:pt x="56688" y="100682"/>
                  <a:pt x="70446" y="108090"/>
                </a:cubicBezTo>
                <a:cubicBezTo>
                  <a:pt x="84204" y="115498"/>
                  <a:pt x="174692" y="167886"/>
                  <a:pt x="184746" y="174765"/>
                </a:cubicBezTo>
                <a:cubicBezTo>
                  <a:pt x="194800" y="181644"/>
                  <a:pt x="160404" y="160477"/>
                  <a:pt x="130771" y="149365"/>
                </a:cubicBezTo>
                <a:cubicBezTo>
                  <a:pt x="101138" y="138253"/>
                  <a:pt x="19117" y="115498"/>
                  <a:pt x="6946" y="108090"/>
                </a:cubicBezTo>
                <a:cubicBezTo>
                  <a:pt x="-5225" y="100682"/>
                  <a:pt x="58275" y="121319"/>
                  <a:pt x="57746" y="104915"/>
                </a:cubicBezTo>
                <a:cubicBezTo>
                  <a:pt x="57217" y="88511"/>
                  <a:pt x="-6812" y="-4093"/>
                  <a:pt x="596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73942105-FC45-3B21-9B9A-285F9A6313C3}"/>
              </a:ext>
            </a:extLst>
          </p:cNvPr>
          <p:cNvSpPr/>
          <p:nvPr/>
        </p:nvSpPr>
        <p:spPr>
          <a:xfrm>
            <a:off x="3584575" y="2965371"/>
            <a:ext cx="265372" cy="50879"/>
          </a:xfrm>
          <a:custGeom>
            <a:avLst/>
            <a:gdLst>
              <a:gd name="connsiteX0" fmla="*/ 0 w 265372"/>
              <a:gd name="connsiteY0" fmla="*/ 50879 h 50879"/>
              <a:gd name="connsiteX1" fmla="*/ 120650 w 265372"/>
              <a:gd name="connsiteY1" fmla="*/ 19129 h 50879"/>
              <a:gd name="connsiteX2" fmla="*/ 263525 w 265372"/>
              <a:gd name="connsiteY2" fmla="*/ 25479 h 50879"/>
              <a:gd name="connsiteX3" fmla="*/ 196850 w 265372"/>
              <a:gd name="connsiteY3" fmla="*/ 9604 h 50879"/>
              <a:gd name="connsiteX4" fmla="*/ 123825 w 265372"/>
              <a:gd name="connsiteY4" fmla="*/ 79 h 50879"/>
              <a:gd name="connsiteX5" fmla="*/ 139700 w 265372"/>
              <a:gd name="connsiteY5" fmla="*/ 6429 h 50879"/>
              <a:gd name="connsiteX6" fmla="*/ 79375 w 265372"/>
              <a:gd name="connsiteY6" fmla="*/ 28654 h 50879"/>
              <a:gd name="connsiteX7" fmla="*/ 0 w 265372"/>
              <a:gd name="connsiteY7" fmla="*/ 50879 h 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372" h="50879">
                <a:moveTo>
                  <a:pt x="0" y="50879"/>
                </a:moveTo>
                <a:cubicBezTo>
                  <a:pt x="38364" y="37120"/>
                  <a:pt x="76729" y="23362"/>
                  <a:pt x="120650" y="19129"/>
                </a:cubicBezTo>
                <a:cubicBezTo>
                  <a:pt x="164571" y="14896"/>
                  <a:pt x="250825" y="27066"/>
                  <a:pt x="263525" y="25479"/>
                </a:cubicBezTo>
                <a:cubicBezTo>
                  <a:pt x="276225" y="23892"/>
                  <a:pt x="220133" y="13837"/>
                  <a:pt x="196850" y="9604"/>
                </a:cubicBezTo>
                <a:cubicBezTo>
                  <a:pt x="173567" y="5371"/>
                  <a:pt x="123825" y="79"/>
                  <a:pt x="123825" y="79"/>
                </a:cubicBezTo>
                <a:cubicBezTo>
                  <a:pt x="114300" y="-450"/>
                  <a:pt x="147108" y="1666"/>
                  <a:pt x="139700" y="6429"/>
                </a:cubicBezTo>
                <a:cubicBezTo>
                  <a:pt x="132292" y="11191"/>
                  <a:pt x="79375" y="28654"/>
                  <a:pt x="79375" y="28654"/>
                </a:cubicBezTo>
                <a:lnTo>
                  <a:pt x="0" y="5087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F0DD95A1-992B-46A8-B397-894425C0ACA8}"/>
              </a:ext>
            </a:extLst>
          </p:cNvPr>
          <p:cNvSpPr/>
          <p:nvPr/>
        </p:nvSpPr>
        <p:spPr>
          <a:xfrm>
            <a:off x="2854323" y="3003516"/>
            <a:ext cx="165798" cy="152463"/>
          </a:xfrm>
          <a:custGeom>
            <a:avLst/>
            <a:gdLst>
              <a:gd name="connsiteX0" fmla="*/ 2 w 165798"/>
              <a:gd name="connsiteY0" fmla="*/ 34 h 152463"/>
              <a:gd name="connsiteX1" fmla="*/ 98427 w 165798"/>
              <a:gd name="connsiteY1" fmla="*/ 66709 h 152463"/>
              <a:gd name="connsiteX2" fmla="*/ 133352 w 165798"/>
              <a:gd name="connsiteY2" fmla="*/ 120684 h 152463"/>
              <a:gd name="connsiteX3" fmla="*/ 139702 w 165798"/>
              <a:gd name="connsiteY3" fmla="*/ 85759 h 152463"/>
              <a:gd name="connsiteX4" fmla="*/ 155577 w 165798"/>
              <a:gd name="connsiteY4" fmla="*/ 152434 h 152463"/>
              <a:gd name="connsiteX5" fmla="*/ 165102 w 165798"/>
              <a:gd name="connsiteY5" fmla="*/ 76234 h 152463"/>
              <a:gd name="connsiteX6" fmla="*/ 136527 w 165798"/>
              <a:gd name="connsiteY6" fmla="*/ 104809 h 152463"/>
              <a:gd name="connsiteX7" fmla="*/ 82552 w 165798"/>
              <a:gd name="connsiteY7" fmla="*/ 44484 h 152463"/>
              <a:gd name="connsiteX8" fmla="*/ 95252 w 165798"/>
              <a:gd name="connsiteY8" fmla="*/ 57184 h 152463"/>
              <a:gd name="connsiteX9" fmla="*/ 2 w 165798"/>
              <a:gd name="connsiteY9" fmla="*/ 34 h 1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798" h="152463">
                <a:moveTo>
                  <a:pt x="2" y="34"/>
                </a:moveTo>
                <a:cubicBezTo>
                  <a:pt x="531" y="1621"/>
                  <a:pt x="76202" y="46601"/>
                  <a:pt x="98427" y="66709"/>
                </a:cubicBezTo>
                <a:cubicBezTo>
                  <a:pt x="120652" y="86817"/>
                  <a:pt x="126473" y="117509"/>
                  <a:pt x="133352" y="120684"/>
                </a:cubicBezTo>
                <a:cubicBezTo>
                  <a:pt x="140231" y="123859"/>
                  <a:pt x="135998" y="80467"/>
                  <a:pt x="139702" y="85759"/>
                </a:cubicBezTo>
                <a:cubicBezTo>
                  <a:pt x="143406" y="91051"/>
                  <a:pt x="151344" y="154021"/>
                  <a:pt x="155577" y="152434"/>
                </a:cubicBezTo>
                <a:cubicBezTo>
                  <a:pt x="159810" y="150847"/>
                  <a:pt x="168277" y="84172"/>
                  <a:pt x="165102" y="76234"/>
                </a:cubicBezTo>
                <a:cubicBezTo>
                  <a:pt x="161927" y="68296"/>
                  <a:pt x="150285" y="110101"/>
                  <a:pt x="136527" y="104809"/>
                </a:cubicBezTo>
                <a:cubicBezTo>
                  <a:pt x="122769" y="99517"/>
                  <a:pt x="82552" y="44484"/>
                  <a:pt x="82552" y="44484"/>
                </a:cubicBezTo>
                <a:cubicBezTo>
                  <a:pt x="75673" y="36546"/>
                  <a:pt x="103719" y="63005"/>
                  <a:pt x="95252" y="57184"/>
                </a:cubicBezTo>
                <a:cubicBezTo>
                  <a:pt x="86785" y="51363"/>
                  <a:pt x="-527" y="-1553"/>
                  <a:pt x="2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B45F69BF-DDEC-A8BC-6EE0-BF5F32052085}"/>
              </a:ext>
            </a:extLst>
          </p:cNvPr>
          <p:cNvSpPr/>
          <p:nvPr/>
        </p:nvSpPr>
        <p:spPr>
          <a:xfrm>
            <a:off x="3711539" y="3393449"/>
            <a:ext cx="117584" cy="508828"/>
          </a:xfrm>
          <a:custGeom>
            <a:avLst/>
            <a:gdLst>
              <a:gd name="connsiteX0" fmla="*/ 117511 w 117584"/>
              <a:gd name="connsiteY0" fmla="*/ 626 h 508828"/>
              <a:gd name="connsiteX1" fmla="*/ 66711 w 117584"/>
              <a:gd name="connsiteY1" fmla="*/ 359401 h 508828"/>
              <a:gd name="connsiteX2" fmla="*/ 66711 w 117584"/>
              <a:gd name="connsiteY2" fmla="*/ 289551 h 508828"/>
              <a:gd name="connsiteX3" fmla="*/ 12736 w 117584"/>
              <a:gd name="connsiteY3" fmla="*/ 508626 h 508828"/>
              <a:gd name="connsiteX4" fmla="*/ 50836 w 117584"/>
              <a:gd name="connsiteY4" fmla="*/ 327651 h 508828"/>
              <a:gd name="connsiteX5" fmla="*/ 36 w 117584"/>
              <a:gd name="connsiteY5" fmla="*/ 254626 h 508828"/>
              <a:gd name="connsiteX6" fmla="*/ 60361 w 117584"/>
              <a:gd name="connsiteY6" fmla="*/ 346701 h 508828"/>
              <a:gd name="connsiteX7" fmla="*/ 60361 w 117584"/>
              <a:gd name="connsiteY7" fmla="*/ 280026 h 508828"/>
              <a:gd name="connsiteX8" fmla="*/ 66711 w 117584"/>
              <a:gd name="connsiteY8" fmla="*/ 213351 h 508828"/>
              <a:gd name="connsiteX9" fmla="*/ 54011 w 117584"/>
              <a:gd name="connsiteY9" fmla="*/ 270501 h 508828"/>
              <a:gd name="connsiteX10" fmla="*/ 117511 w 117584"/>
              <a:gd name="connsiteY10" fmla="*/ 626 h 50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584" h="508828">
                <a:moveTo>
                  <a:pt x="117511" y="626"/>
                </a:moveTo>
                <a:cubicBezTo>
                  <a:pt x="119628" y="15443"/>
                  <a:pt x="75178" y="311247"/>
                  <a:pt x="66711" y="359401"/>
                </a:cubicBezTo>
                <a:cubicBezTo>
                  <a:pt x="58244" y="407555"/>
                  <a:pt x="75707" y="264680"/>
                  <a:pt x="66711" y="289551"/>
                </a:cubicBezTo>
                <a:cubicBezTo>
                  <a:pt x="57715" y="314422"/>
                  <a:pt x="15382" y="502276"/>
                  <a:pt x="12736" y="508626"/>
                </a:cubicBezTo>
                <a:cubicBezTo>
                  <a:pt x="10090" y="514976"/>
                  <a:pt x="52953" y="369984"/>
                  <a:pt x="50836" y="327651"/>
                </a:cubicBezTo>
                <a:cubicBezTo>
                  <a:pt x="48719" y="285318"/>
                  <a:pt x="-1551" y="251451"/>
                  <a:pt x="36" y="254626"/>
                </a:cubicBezTo>
                <a:cubicBezTo>
                  <a:pt x="1623" y="257801"/>
                  <a:pt x="50307" y="342468"/>
                  <a:pt x="60361" y="346701"/>
                </a:cubicBezTo>
                <a:cubicBezTo>
                  <a:pt x="70415" y="350934"/>
                  <a:pt x="59303" y="302251"/>
                  <a:pt x="60361" y="280026"/>
                </a:cubicBezTo>
                <a:cubicBezTo>
                  <a:pt x="61419" y="257801"/>
                  <a:pt x="67769" y="214939"/>
                  <a:pt x="66711" y="213351"/>
                </a:cubicBezTo>
                <a:cubicBezTo>
                  <a:pt x="65653" y="211763"/>
                  <a:pt x="46074" y="302780"/>
                  <a:pt x="54011" y="270501"/>
                </a:cubicBezTo>
                <a:cubicBezTo>
                  <a:pt x="61948" y="238222"/>
                  <a:pt x="115394" y="-14191"/>
                  <a:pt x="117511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6602375E-BBC6-5DAB-1811-6AB8DB6B5FAD}"/>
              </a:ext>
            </a:extLst>
          </p:cNvPr>
          <p:cNvSpPr/>
          <p:nvPr/>
        </p:nvSpPr>
        <p:spPr>
          <a:xfrm>
            <a:off x="3254014" y="4232089"/>
            <a:ext cx="330566" cy="194129"/>
          </a:xfrm>
          <a:custGeom>
            <a:avLst/>
            <a:gdLst>
              <a:gd name="connsiteX0" fmla="*/ 330561 w 330566"/>
              <a:gd name="connsiteY0" fmla="*/ 186 h 194129"/>
              <a:gd name="connsiteX1" fmla="*/ 152761 w 330566"/>
              <a:gd name="connsiteY1" fmla="*/ 152586 h 194129"/>
              <a:gd name="connsiteX2" fmla="*/ 178161 w 330566"/>
              <a:gd name="connsiteY2" fmla="*/ 127186 h 194129"/>
              <a:gd name="connsiteX3" fmla="*/ 41636 w 330566"/>
              <a:gd name="connsiteY3" fmla="*/ 181161 h 194129"/>
              <a:gd name="connsiteX4" fmla="*/ 79736 w 330566"/>
              <a:gd name="connsiteY4" fmla="*/ 190686 h 194129"/>
              <a:gd name="connsiteX5" fmla="*/ 361 w 330566"/>
              <a:gd name="connsiteY5" fmla="*/ 133536 h 194129"/>
              <a:gd name="connsiteX6" fmla="*/ 54336 w 330566"/>
              <a:gd name="connsiteY6" fmla="*/ 162111 h 194129"/>
              <a:gd name="connsiteX7" fmla="*/ 146411 w 330566"/>
              <a:gd name="connsiteY7" fmla="*/ 136711 h 194129"/>
              <a:gd name="connsiteX8" fmla="*/ 95611 w 330566"/>
              <a:gd name="connsiteY8" fmla="*/ 111311 h 194129"/>
              <a:gd name="connsiteX9" fmla="*/ 146411 w 330566"/>
              <a:gd name="connsiteY9" fmla="*/ 120836 h 194129"/>
              <a:gd name="connsiteX10" fmla="*/ 330561 w 330566"/>
              <a:gd name="connsiteY10" fmla="*/ 186 h 19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566" h="194129">
                <a:moveTo>
                  <a:pt x="330561" y="186"/>
                </a:moveTo>
                <a:cubicBezTo>
                  <a:pt x="331619" y="5477"/>
                  <a:pt x="178161" y="131419"/>
                  <a:pt x="152761" y="152586"/>
                </a:cubicBezTo>
                <a:cubicBezTo>
                  <a:pt x="127361" y="173753"/>
                  <a:pt x="196682" y="122423"/>
                  <a:pt x="178161" y="127186"/>
                </a:cubicBezTo>
                <a:cubicBezTo>
                  <a:pt x="159640" y="131949"/>
                  <a:pt x="58040" y="170578"/>
                  <a:pt x="41636" y="181161"/>
                </a:cubicBezTo>
                <a:cubicBezTo>
                  <a:pt x="25232" y="191744"/>
                  <a:pt x="86615" y="198624"/>
                  <a:pt x="79736" y="190686"/>
                </a:cubicBezTo>
                <a:cubicBezTo>
                  <a:pt x="72857" y="182748"/>
                  <a:pt x="4594" y="138298"/>
                  <a:pt x="361" y="133536"/>
                </a:cubicBezTo>
                <a:cubicBezTo>
                  <a:pt x="-3872" y="128774"/>
                  <a:pt x="29994" y="161582"/>
                  <a:pt x="54336" y="162111"/>
                </a:cubicBezTo>
                <a:cubicBezTo>
                  <a:pt x="78678" y="162640"/>
                  <a:pt x="139532" y="145178"/>
                  <a:pt x="146411" y="136711"/>
                </a:cubicBezTo>
                <a:cubicBezTo>
                  <a:pt x="153290" y="128244"/>
                  <a:pt x="95611" y="113957"/>
                  <a:pt x="95611" y="111311"/>
                </a:cubicBezTo>
                <a:cubicBezTo>
                  <a:pt x="95611" y="108665"/>
                  <a:pt x="106194" y="137769"/>
                  <a:pt x="146411" y="120836"/>
                </a:cubicBezTo>
                <a:cubicBezTo>
                  <a:pt x="186628" y="103903"/>
                  <a:pt x="329503" y="-5105"/>
                  <a:pt x="330561" y="1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E79FB189-66AB-2CC4-79B7-693F7AE55E9E}"/>
              </a:ext>
            </a:extLst>
          </p:cNvPr>
          <p:cNvSpPr/>
          <p:nvPr/>
        </p:nvSpPr>
        <p:spPr>
          <a:xfrm>
            <a:off x="3079721" y="4222750"/>
            <a:ext cx="197577" cy="214985"/>
          </a:xfrm>
          <a:custGeom>
            <a:avLst/>
            <a:gdLst>
              <a:gd name="connsiteX0" fmla="*/ 29 w 197577"/>
              <a:gd name="connsiteY0" fmla="*/ 0 h 214985"/>
              <a:gd name="connsiteX1" fmla="*/ 139729 w 197577"/>
              <a:gd name="connsiteY1" fmla="*/ 146050 h 214985"/>
              <a:gd name="connsiteX2" fmla="*/ 133379 w 197577"/>
              <a:gd name="connsiteY2" fmla="*/ 114300 h 214985"/>
              <a:gd name="connsiteX3" fmla="*/ 190529 w 197577"/>
              <a:gd name="connsiteY3" fmla="*/ 212725 h 214985"/>
              <a:gd name="connsiteX4" fmla="*/ 184179 w 197577"/>
              <a:gd name="connsiteY4" fmla="*/ 177800 h 214985"/>
              <a:gd name="connsiteX5" fmla="*/ 193704 w 197577"/>
              <a:gd name="connsiteY5" fmla="*/ 114300 h 214985"/>
              <a:gd name="connsiteX6" fmla="*/ 196879 w 197577"/>
              <a:gd name="connsiteY6" fmla="*/ 98425 h 214985"/>
              <a:gd name="connsiteX7" fmla="*/ 181004 w 197577"/>
              <a:gd name="connsiteY7" fmla="*/ 152400 h 214985"/>
              <a:gd name="connsiteX8" fmla="*/ 101629 w 197577"/>
              <a:gd name="connsiteY8" fmla="*/ 123825 h 214985"/>
              <a:gd name="connsiteX9" fmla="*/ 152429 w 197577"/>
              <a:gd name="connsiteY9" fmla="*/ 171450 h 214985"/>
              <a:gd name="connsiteX10" fmla="*/ 98454 w 197577"/>
              <a:gd name="connsiteY10" fmla="*/ 136525 h 214985"/>
              <a:gd name="connsiteX11" fmla="*/ 127029 w 197577"/>
              <a:gd name="connsiteY11" fmla="*/ 146050 h 214985"/>
              <a:gd name="connsiteX12" fmla="*/ 29 w 197577"/>
              <a:gd name="connsiteY12" fmla="*/ 0 h 21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577" h="214985">
                <a:moveTo>
                  <a:pt x="29" y="0"/>
                </a:moveTo>
                <a:cubicBezTo>
                  <a:pt x="2146" y="0"/>
                  <a:pt x="117504" y="127000"/>
                  <a:pt x="139729" y="146050"/>
                </a:cubicBezTo>
                <a:cubicBezTo>
                  <a:pt x="161954" y="165100"/>
                  <a:pt x="124912" y="103188"/>
                  <a:pt x="133379" y="114300"/>
                </a:cubicBezTo>
                <a:cubicBezTo>
                  <a:pt x="141846" y="125412"/>
                  <a:pt x="182062" y="202142"/>
                  <a:pt x="190529" y="212725"/>
                </a:cubicBezTo>
                <a:cubicBezTo>
                  <a:pt x="198996" y="223308"/>
                  <a:pt x="183650" y="194204"/>
                  <a:pt x="184179" y="177800"/>
                </a:cubicBezTo>
                <a:cubicBezTo>
                  <a:pt x="184708" y="161396"/>
                  <a:pt x="191587" y="127529"/>
                  <a:pt x="193704" y="114300"/>
                </a:cubicBezTo>
                <a:cubicBezTo>
                  <a:pt x="195821" y="101071"/>
                  <a:pt x="198996" y="92075"/>
                  <a:pt x="196879" y="98425"/>
                </a:cubicBezTo>
                <a:cubicBezTo>
                  <a:pt x="194762" y="104775"/>
                  <a:pt x="196879" y="148167"/>
                  <a:pt x="181004" y="152400"/>
                </a:cubicBezTo>
                <a:cubicBezTo>
                  <a:pt x="165129" y="156633"/>
                  <a:pt x="106391" y="120650"/>
                  <a:pt x="101629" y="123825"/>
                </a:cubicBezTo>
                <a:cubicBezTo>
                  <a:pt x="96867" y="127000"/>
                  <a:pt x="152958" y="169333"/>
                  <a:pt x="152429" y="171450"/>
                </a:cubicBezTo>
                <a:cubicBezTo>
                  <a:pt x="151900" y="173567"/>
                  <a:pt x="102687" y="140758"/>
                  <a:pt x="98454" y="136525"/>
                </a:cubicBezTo>
                <a:cubicBezTo>
                  <a:pt x="94221" y="132292"/>
                  <a:pt x="142904" y="165100"/>
                  <a:pt x="127029" y="146050"/>
                </a:cubicBezTo>
                <a:cubicBezTo>
                  <a:pt x="111154" y="127000"/>
                  <a:pt x="-2088" y="0"/>
                  <a:pt x="2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D367B16B-0F4E-F896-8DF8-1ED454468A46}"/>
              </a:ext>
            </a:extLst>
          </p:cNvPr>
          <p:cNvSpPr/>
          <p:nvPr/>
        </p:nvSpPr>
        <p:spPr>
          <a:xfrm>
            <a:off x="3520994" y="2520950"/>
            <a:ext cx="50920" cy="168275"/>
          </a:xfrm>
          <a:custGeom>
            <a:avLst/>
            <a:gdLst>
              <a:gd name="connsiteX0" fmla="*/ 3256 w 50920"/>
              <a:gd name="connsiteY0" fmla="*/ 0 h 168275"/>
              <a:gd name="connsiteX1" fmla="*/ 38181 w 50920"/>
              <a:gd name="connsiteY1" fmla="*/ 60325 h 168275"/>
              <a:gd name="connsiteX2" fmla="*/ 81 w 50920"/>
              <a:gd name="connsiteY2" fmla="*/ 168275 h 168275"/>
              <a:gd name="connsiteX3" fmla="*/ 50881 w 50920"/>
              <a:gd name="connsiteY3" fmla="*/ 60325 h 168275"/>
              <a:gd name="connsiteX4" fmla="*/ 3256 w 50920"/>
              <a:gd name="connsiteY4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0" h="168275">
                <a:moveTo>
                  <a:pt x="3256" y="0"/>
                </a:moveTo>
                <a:cubicBezTo>
                  <a:pt x="1139" y="0"/>
                  <a:pt x="38710" y="32279"/>
                  <a:pt x="38181" y="60325"/>
                </a:cubicBezTo>
                <a:cubicBezTo>
                  <a:pt x="37652" y="88371"/>
                  <a:pt x="-2036" y="168275"/>
                  <a:pt x="81" y="168275"/>
                </a:cubicBezTo>
                <a:cubicBezTo>
                  <a:pt x="2198" y="168275"/>
                  <a:pt x="49294" y="86254"/>
                  <a:pt x="50881" y="60325"/>
                </a:cubicBezTo>
                <a:cubicBezTo>
                  <a:pt x="52469" y="34396"/>
                  <a:pt x="5373" y="0"/>
                  <a:pt x="325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929D9697-D627-7326-9FC4-8D6751B9F709}"/>
              </a:ext>
            </a:extLst>
          </p:cNvPr>
          <p:cNvSpPr/>
          <p:nvPr/>
        </p:nvSpPr>
        <p:spPr>
          <a:xfrm>
            <a:off x="3179953" y="2405576"/>
            <a:ext cx="39571" cy="175494"/>
          </a:xfrm>
          <a:custGeom>
            <a:avLst/>
            <a:gdLst>
              <a:gd name="connsiteX0" fmla="*/ 39497 w 39571"/>
              <a:gd name="connsiteY0" fmla="*/ 1074 h 175494"/>
              <a:gd name="connsiteX1" fmla="*/ 1397 w 39571"/>
              <a:gd name="connsiteY1" fmla="*/ 172524 h 175494"/>
              <a:gd name="connsiteX2" fmla="*/ 10922 w 39571"/>
              <a:gd name="connsiteY2" fmla="*/ 102674 h 175494"/>
              <a:gd name="connsiteX3" fmla="*/ 39497 w 39571"/>
              <a:gd name="connsiteY3" fmla="*/ 1074 h 1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1" h="175494">
                <a:moveTo>
                  <a:pt x="39497" y="1074"/>
                </a:moveTo>
                <a:cubicBezTo>
                  <a:pt x="37910" y="12716"/>
                  <a:pt x="6159" y="155591"/>
                  <a:pt x="1397" y="172524"/>
                </a:cubicBezTo>
                <a:cubicBezTo>
                  <a:pt x="-3365" y="189457"/>
                  <a:pt x="5101" y="129662"/>
                  <a:pt x="10922" y="102674"/>
                </a:cubicBezTo>
                <a:cubicBezTo>
                  <a:pt x="16743" y="75686"/>
                  <a:pt x="41084" y="-10568"/>
                  <a:pt x="39497" y="1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EAF98FF2-583D-4B7E-E7DB-67D3942D890E}"/>
              </a:ext>
            </a:extLst>
          </p:cNvPr>
          <p:cNvSpPr/>
          <p:nvPr/>
        </p:nvSpPr>
        <p:spPr>
          <a:xfrm>
            <a:off x="2893754" y="2384139"/>
            <a:ext cx="36805" cy="94770"/>
          </a:xfrm>
          <a:custGeom>
            <a:avLst/>
            <a:gdLst>
              <a:gd name="connsiteX0" fmla="*/ 36771 w 36805"/>
              <a:gd name="connsiteY0" fmla="*/ 286 h 94770"/>
              <a:gd name="connsiteX1" fmla="*/ 1846 w 36805"/>
              <a:gd name="connsiteY1" fmla="*/ 92361 h 94770"/>
              <a:gd name="connsiteX2" fmla="*/ 8196 w 36805"/>
              <a:gd name="connsiteY2" fmla="*/ 63786 h 94770"/>
              <a:gd name="connsiteX3" fmla="*/ 36771 w 36805"/>
              <a:gd name="connsiteY3" fmla="*/ 286 h 9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05" h="94770">
                <a:moveTo>
                  <a:pt x="36771" y="286"/>
                </a:moveTo>
                <a:cubicBezTo>
                  <a:pt x="35713" y="5048"/>
                  <a:pt x="6608" y="81778"/>
                  <a:pt x="1846" y="92361"/>
                </a:cubicBezTo>
                <a:cubicBezTo>
                  <a:pt x="-2917" y="102944"/>
                  <a:pt x="2375" y="75957"/>
                  <a:pt x="8196" y="63786"/>
                </a:cubicBezTo>
                <a:cubicBezTo>
                  <a:pt x="14017" y="51615"/>
                  <a:pt x="37829" y="-4476"/>
                  <a:pt x="36771" y="2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0C67E216-7F2F-52BF-E399-639D134716B6}"/>
              </a:ext>
            </a:extLst>
          </p:cNvPr>
          <p:cNvSpPr/>
          <p:nvPr/>
        </p:nvSpPr>
        <p:spPr>
          <a:xfrm>
            <a:off x="3670274" y="2416162"/>
            <a:ext cx="42000" cy="117530"/>
          </a:xfrm>
          <a:custGeom>
            <a:avLst/>
            <a:gdLst>
              <a:gd name="connsiteX0" fmla="*/ 26 w 42000"/>
              <a:gd name="connsiteY0" fmla="*/ 13 h 117530"/>
              <a:gd name="connsiteX1" fmla="*/ 34951 w 42000"/>
              <a:gd name="connsiteY1" fmla="*/ 79388 h 117530"/>
              <a:gd name="connsiteX2" fmla="*/ 31776 w 42000"/>
              <a:gd name="connsiteY2" fmla="*/ 117488 h 117530"/>
              <a:gd name="connsiteX3" fmla="*/ 41301 w 42000"/>
              <a:gd name="connsiteY3" fmla="*/ 85738 h 117530"/>
              <a:gd name="connsiteX4" fmla="*/ 26 w 42000"/>
              <a:gd name="connsiteY4" fmla="*/ 13 h 11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00" h="117530">
                <a:moveTo>
                  <a:pt x="26" y="13"/>
                </a:moveTo>
                <a:cubicBezTo>
                  <a:pt x="-1032" y="-1045"/>
                  <a:pt x="29659" y="59809"/>
                  <a:pt x="34951" y="79388"/>
                </a:cubicBezTo>
                <a:cubicBezTo>
                  <a:pt x="40243" y="98967"/>
                  <a:pt x="30718" y="116430"/>
                  <a:pt x="31776" y="117488"/>
                </a:cubicBezTo>
                <a:cubicBezTo>
                  <a:pt x="32834" y="118546"/>
                  <a:pt x="45005" y="99496"/>
                  <a:pt x="41301" y="85738"/>
                </a:cubicBezTo>
                <a:cubicBezTo>
                  <a:pt x="37597" y="71980"/>
                  <a:pt x="1084" y="1071"/>
                  <a:pt x="26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B3C63952-878A-D54A-8408-42D7C9B519BE}"/>
              </a:ext>
            </a:extLst>
          </p:cNvPr>
          <p:cNvSpPr/>
          <p:nvPr/>
        </p:nvSpPr>
        <p:spPr>
          <a:xfrm>
            <a:off x="3228583" y="942646"/>
            <a:ext cx="659105" cy="330556"/>
          </a:xfrm>
          <a:custGeom>
            <a:avLst/>
            <a:gdLst>
              <a:gd name="connsiteX0" fmla="*/ 392 w 659105"/>
              <a:gd name="connsiteY0" fmla="*/ 330529 h 330556"/>
              <a:gd name="connsiteX1" fmla="*/ 194067 w 659105"/>
              <a:gd name="connsiteY1" fmla="*/ 105104 h 330556"/>
              <a:gd name="connsiteX2" fmla="*/ 117867 w 659105"/>
              <a:gd name="connsiteY2" fmla="*/ 181304 h 330556"/>
              <a:gd name="connsiteX3" fmla="*/ 295667 w 659105"/>
              <a:gd name="connsiteY3" fmla="*/ 54304 h 330556"/>
              <a:gd name="connsiteX4" fmla="*/ 251217 w 659105"/>
              <a:gd name="connsiteY4" fmla="*/ 79704 h 330556"/>
              <a:gd name="connsiteX5" fmla="*/ 438542 w 659105"/>
              <a:gd name="connsiteY5" fmla="*/ 329 h 330556"/>
              <a:gd name="connsiteX6" fmla="*/ 292492 w 659105"/>
              <a:gd name="connsiteY6" fmla="*/ 54304 h 330556"/>
              <a:gd name="connsiteX7" fmla="*/ 514742 w 659105"/>
              <a:gd name="connsiteY7" fmla="*/ 124154 h 330556"/>
              <a:gd name="connsiteX8" fmla="*/ 378217 w 659105"/>
              <a:gd name="connsiteY8" fmla="*/ 105104 h 330556"/>
              <a:gd name="connsiteX9" fmla="*/ 654442 w 659105"/>
              <a:gd name="connsiteY9" fmla="*/ 225754 h 330556"/>
              <a:gd name="connsiteX10" fmla="*/ 530617 w 659105"/>
              <a:gd name="connsiteY10" fmla="*/ 174954 h 330556"/>
              <a:gd name="connsiteX11" fmla="*/ 260742 w 659105"/>
              <a:gd name="connsiteY11" fmla="*/ 54304 h 330556"/>
              <a:gd name="connsiteX12" fmla="*/ 349642 w 659105"/>
              <a:gd name="connsiteY12" fmla="*/ 95579 h 330556"/>
              <a:gd name="connsiteX13" fmla="*/ 298842 w 659105"/>
              <a:gd name="connsiteY13" fmla="*/ 57479 h 330556"/>
              <a:gd name="connsiteX14" fmla="*/ 101992 w 659105"/>
              <a:gd name="connsiteY14" fmla="*/ 190829 h 330556"/>
              <a:gd name="connsiteX15" fmla="*/ 143267 w 659105"/>
              <a:gd name="connsiteY15" fmla="*/ 120979 h 330556"/>
              <a:gd name="connsiteX16" fmla="*/ 392 w 659105"/>
              <a:gd name="connsiteY16" fmla="*/ 330529 h 33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9105" h="330556">
                <a:moveTo>
                  <a:pt x="392" y="330529"/>
                </a:moveTo>
                <a:cubicBezTo>
                  <a:pt x="8859" y="327883"/>
                  <a:pt x="174488" y="129975"/>
                  <a:pt x="194067" y="105104"/>
                </a:cubicBezTo>
                <a:cubicBezTo>
                  <a:pt x="213646" y="80233"/>
                  <a:pt x="100934" y="189771"/>
                  <a:pt x="117867" y="181304"/>
                </a:cubicBezTo>
                <a:cubicBezTo>
                  <a:pt x="134800" y="172837"/>
                  <a:pt x="273442" y="71237"/>
                  <a:pt x="295667" y="54304"/>
                </a:cubicBezTo>
                <a:cubicBezTo>
                  <a:pt x="317892" y="37371"/>
                  <a:pt x="227405" y="88700"/>
                  <a:pt x="251217" y="79704"/>
                </a:cubicBezTo>
                <a:cubicBezTo>
                  <a:pt x="275029" y="70708"/>
                  <a:pt x="431663" y="4562"/>
                  <a:pt x="438542" y="329"/>
                </a:cubicBezTo>
                <a:cubicBezTo>
                  <a:pt x="445421" y="-3904"/>
                  <a:pt x="279792" y="33667"/>
                  <a:pt x="292492" y="54304"/>
                </a:cubicBezTo>
                <a:cubicBezTo>
                  <a:pt x="305192" y="74941"/>
                  <a:pt x="500454" y="115687"/>
                  <a:pt x="514742" y="124154"/>
                </a:cubicBezTo>
                <a:cubicBezTo>
                  <a:pt x="529030" y="132621"/>
                  <a:pt x="354934" y="88171"/>
                  <a:pt x="378217" y="105104"/>
                </a:cubicBezTo>
                <a:cubicBezTo>
                  <a:pt x="401500" y="122037"/>
                  <a:pt x="629042" y="214112"/>
                  <a:pt x="654442" y="225754"/>
                </a:cubicBezTo>
                <a:cubicBezTo>
                  <a:pt x="679842" y="237396"/>
                  <a:pt x="596234" y="203529"/>
                  <a:pt x="530617" y="174954"/>
                </a:cubicBezTo>
                <a:cubicBezTo>
                  <a:pt x="465000" y="146379"/>
                  <a:pt x="290904" y="67533"/>
                  <a:pt x="260742" y="54304"/>
                </a:cubicBezTo>
                <a:cubicBezTo>
                  <a:pt x="230580" y="41075"/>
                  <a:pt x="343292" y="95050"/>
                  <a:pt x="349642" y="95579"/>
                </a:cubicBezTo>
                <a:cubicBezTo>
                  <a:pt x="355992" y="96108"/>
                  <a:pt x="340117" y="41604"/>
                  <a:pt x="298842" y="57479"/>
                </a:cubicBezTo>
                <a:cubicBezTo>
                  <a:pt x="257567" y="73354"/>
                  <a:pt x="127921" y="180246"/>
                  <a:pt x="101992" y="190829"/>
                </a:cubicBezTo>
                <a:cubicBezTo>
                  <a:pt x="76063" y="201412"/>
                  <a:pt x="163375" y="94521"/>
                  <a:pt x="143267" y="120979"/>
                </a:cubicBezTo>
                <a:cubicBezTo>
                  <a:pt x="123159" y="147437"/>
                  <a:pt x="-8075" y="333175"/>
                  <a:pt x="392" y="3305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F78F47EF-C799-72BB-E2ED-4BB7DAF59E5D}"/>
              </a:ext>
            </a:extLst>
          </p:cNvPr>
          <p:cNvSpPr/>
          <p:nvPr/>
        </p:nvSpPr>
        <p:spPr>
          <a:xfrm>
            <a:off x="2568630" y="1005034"/>
            <a:ext cx="674377" cy="290444"/>
          </a:xfrm>
          <a:custGeom>
            <a:avLst/>
            <a:gdLst>
              <a:gd name="connsiteX0" fmla="*/ 673045 w 674377"/>
              <a:gd name="connsiteY0" fmla="*/ 160191 h 290444"/>
              <a:gd name="connsiteX1" fmla="*/ 396820 w 674377"/>
              <a:gd name="connsiteY1" fmla="*/ 36366 h 290444"/>
              <a:gd name="connsiteX2" fmla="*/ 495245 w 674377"/>
              <a:gd name="connsiteY2" fmla="*/ 87166 h 290444"/>
              <a:gd name="connsiteX3" fmla="*/ 377770 w 674377"/>
              <a:gd name="connsiteY3" fmla="*/ 52241 h 290444"/>
              <a:gd name="connsiteX4" fmla="*/ 253945 w 674377"/>
              <a:gd name="connsiteY4" fmla="*/ 118916 h 290444"/>
              <a:gd name="connsiteX5" fmla="*/ 317445 w 674377"/>
              <a:gd name="connsiteY5" fmla="*/ 61766 h 290444"/>
              <a:gd name="connsiteX6" fmla="*/ 6295 w 674377"/>
              <a:gd name="connsiteY6" fmla="*/ 287191 h 290444"/>
              <a:gd name="connsiteX7" fmla="*/ 133295 w 674377"/>
              <a:gd name="connsiteY7" fmla="*/ 182416 h 290444"/>
              <a:gd name="connsiteX8" fmla="*/ 425395 w 674377"/>
              <a:gd name="connsiteY8" fmla="*/ 4616 h 290444"/>
              <a:gd name="connsiteX9" fmla="*/ 441270 w 674377"/>
              <a:gd name="connsiteY9" fmla="*/ 55416 h 290444"/>
              <a:gd name="connsiteX10" fmla="*/ 498420 w 674377"/>
              <a:gd name="connsiteY10" fmla="*/ 90341 h 290444"/>
              <a:gd name="connsiteX11" fmla="*/ 673045 w 674377"/>
              <a:gd name="connsiteY11" fmla="*/ 160191 h 29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4377" h="290444">
                <a:moveTo>
                  <a:pt x="673045" y="160191"/>
                </a:moveTo>
                <a:cubicBezTo>
                  <a:pt x="656112" y="151195"/>
                  <a:pt x="426453" y="48537"/>
                  <a:pt x="396820" y="36366"/>
                </a:cubicBezTo>
                <a:cubicBezTo>
                  <a:pt x="367187" y="24195"/>
                  <a:pt x="498420" y="84520"/>
                  <a:pt x="495245" y="87166"/>
                </a:cubicBezTo>
                <a:cubicBezTo>
                  <a:pt x="492070" y="89812"/>
                  <a:pt x="417987" y="46949"/>
                  <a:pt x="377770" y="52241"/>
                </a:cubicBezTo>
                <a:cubicBezTo>
                  <a:pt x="337553" y="57533"/>
                  <a:pt x="263999" y="117329"/>
                  <a:pt x="253945" y="118916"/>
                </a:cubicBezTo>
                <a:cubicBezTo>
                  <a:pt x="243891" y="120503"/>
                  <a:pt x="358720" y="33720"/>
                  <a:pt x="317445" y="61766"/>
                </a:cubicBezTo>
                <a:cubicBezTo>
                  <a:pt x="276170" y="89812"/>
                  <a:pt x="36987" y="267083"/>
                  <a:pt x="6295" y="287191"/>
                </a:cubicBezTo>
                <a:cubicBezTo>
                  <a:pt x="-24397" y="307299"/>
                  <a:pt x="63445" y="229512"/>
                  <a:pt x="133295" y="182416"/>
                </a:cubicBezTo>
                <a:cubicBezTo>
                  <a:pt x="203145" y="135320"/>
                  <a:pt x="374066" y="25783"/>
                  <a:pt x="425395" y="4616"/>
                </a:cubicBezTo>
                <a:cubicBezTo>
                  <a:pt x="476724" y="-16551"/>
                  <a:pt x="429099" y="41129"/>
                  <a:pt x="441270" y="55416"/>
                </a:cubicBezTo>
                <a:cubicBezTo>
                  <a:pt x="453441" y="69703"/>
                  <a:pt x="456087" y="69703"/>
                  <a:pt x="498420" y="90341"/>
                </a:cubicBezTo>
                <a:cubicBezTo>
                  <a:pt x="540753" y="110979"/>
                  <a:pt x="689978" y="169187"/>
                  <a:pt x="673045" y="1601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2DD74399-5A22-14AF-0B32-96834E318D13}"/>
              </a:ext>
            </a:extLst>
          </p:cNvPr>
          <p:cNvSpPr/>
          <p:nvPr/>
        </p:nvSpPr>
        <p:spPr>
          <a:xfrm>
            <a:off x="2728628" y="1404128"/>
            <a:ext cx="793813" cy="744350"/>
          </a:xfrm>
          <a:custGeom>
            <a:avLst/>
            <a:gdLst>
              <a:gd name="connsiteX0" fmla="*/ 554322 w 793813"/>
              <a:gd name="connsiteY0" fmla="*/ 742172 h 744350"/>
              <a:gd name="connsiteX1" fmla="*/ 694022 w 793813"/>
              <a:gd name="connsiteY1" fmla="*/ 621522 h 744350"/>
              <a:gd name="connsiteX2" fmla="*/ 694022 w 793813"/>
              <a:gd name="connsiteY2" fmla="*/ 431022 h 744350"/>
              <a:gd name="connsiteX3" fmla="*/ 668622 w 793813"/>
              <a:gd name="connsiteY3" fmla="*/ 345297 h 744350"/>
              <a:gd name="connsiteX4" fmla="*/ 703547 w 793813"/>
              <a:gd name="connsiteY4" fmla="*/ 456422 h 744350"/>
              <a:gd name="connsiteX5" fmla="*/ 579722 w 793813"/>
              <a:gd name="connsiteY5" fmla="*/ 170672 h 744350"/>
              <a:gd name="connsiteX6" fmla="*/ 643222 w 793813"/>
              <a:gd name="connsiteY6" fmla="*/ 243697 h 744350"/>
              <a:gd name="connsiteX7" fmla="*/ 468597 w 793813"/>
              <a:gd name="connsiteY7" fmla="*/ 34147 h 744350"/>
              <a:gd name="connsiteX8" fmla="*/ 274922 w 793813"/>
              <a:gd name="connsiteY8" fmla="*/ 11922 h 744350"/>
              <a:gd name="connsiteX9" fmla="*/ 420972 w 793813"/>
              <a:gd name="connsiteY9" fmla="*/ 2397 h 744350"/>
              <a:gd name="connsiteX10" fmla="*/ 5047 w 793813"/>
              <a:gd name="connsiteY10" fmla="*/ 56372 h 744350"/>
              <a:gd name="connsiteX11" fmla="*/ 201897 w 793813"/>
              <a:gd name="connsiteY11" fmla="*/ 40497 h 744350"/>
              <a:gd name="connsiteX12" fmla="*/ 376522 w 793813"/>
              <a:gd name="connsiteY12" fmla="*/ 11922 h 744350"/>
              <a:gd name="connsiteX13" fmla="*/ 601947 w 793813"/>
              <a:gd name="connsiteY13" fmla="*/ 135747 h 744350"/>
              <a:gd name="connsiteX14" fmla="*/ 509872 w 793813"/>
              <a:gd name="connsiteY14" fmla="*/ 91297 h 744350"/>
              <a:gd name="connsiteX15" fmla="*/ 684497 w 793813"/>
              <a:gd name="connsiteY15" fmla="*/ 351647 h 744350"/>
              <a:gd name="connsiteX16" fmla="*/ 665447 w 793813"/>
              <a:gd name="connsiteY16" fmla="*/ 488172 h 744350"/>
              <a:gd name="connsiteX17" fmla="*/ 709897 w 793813"/>
              <a:gd name="connsiteY17" fmla="*/ 386572 h 744350"/>
              <a:gd name="connsiteX18" fmla="*/ 744822 w 793813"/>
              <a:gd name="connsiteY18" fmla="*/ 484997 h 744350"/>
              <a:gd name="connsiteX19" fmla="*/ 646397 w 793813"/>
              <a:gd name="connsiteY19" fmla="*/ 580247 h 744350"/>
              <a:gd name="connsiteX20" fmla="*/ 792447 w 793813"/>
              <a:gd name="connsiteY20" fmla="*/ 519922 h 744350"/>
              <a:gd name="connsiteX21" fmla="*/ 554322 w 793813"/>
              <a:gd name="connsiteY21" fmla="*/ 742172 h 74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3813" h="744350">
                <a:moveTo>
                  <a:pt x="554322" y="742172"/>
                </a:moveTo>
                <a:cubicBezTo>
                  <a:pt x="537918" y="759105"/>
                  <a:pt x="670739" y="673380"/>
                  <a:pt x="694022" y="621522"/>
                </a:cubicBezTo>
                <a:cubicBezTo>
                  <a:pt x="717305" y="569664"/>
                  <a:pt x="698255" y="477059"/>
                  <a:pt x="694022" y="431022"/>
                </a:cubicBezTo>
                <a:cubicBezTo>
                  <a:pt x="689789" y="384984"/>
                  <a:pt x="667035" y="341064"/>
                  <a:pt x="668622" y="345297"/>
                </a:cubicBezTo>
                <a:cubicBezTo>
                  <a:pt x="670209" y="349530"/>
                  <a:pt x="718364" y="485526"/>
                  <a:pt x="703547" y="456422"/>
                </a:cubicBezTo>
                <a:cubicBezTo>
                  <a:pt x="688730" y="427318"/>
                  <a:pt x="589776" y="206126"/>
                  <a:pt x="579722" y="170672"/>
                </a:cubicBezTo>
                <a:cubicBezTo>
                  <a:pt x="569668" y="135218"/>
                  <a:pt x="661743" y="266451"/>
                  <a:pt x="643222" y="243697"/>
                </a:cubicBezTo>
                <a:cubicBezTo>
                  <a:pt x="624701" y="220943"/>
                  <a:pt x="529980" y="72776"/>
                  <a:pt x="468597" y="34147"/>
                </a:cubicBezTo>
                <a:cubicBezTo>
                  <a:pt x="407214" y="-4482"/>
                  <a:pt x="282859" y="17214"/>
                  <a:pt x="274922" y="11922"/>
                </a:cubicBezTo>
                <a:cubicBezTo>
                  <a:pt x="266985" y="6630"/>
                  <a:pt x="465951" y="-5011"/>
                  <a:pt x="420972" y="2397"/>
                </a:cubicBezTo>
                <a:cubicBezTo>
                  <a:pt x="375993" y="9805"/>
                  <a:pt x="41559" y="50022"/>
                  <a:pt x="5047" y="56372"/>
                </a:cubicBezTo>
                <a:cubicBezTo>
                  <a:pt x="-31465" y="62722"/>
                  <a:pt x="139985" y="47905"/>
                  <a:pt x="201897" y="40497"/>
                </a:cubicBezTo>
                <a:cubicBezTo>
                  <a:pt x="263809" y="33089"/>
                  <a:pt x="309847" y="-3953"/>
                  <a:pt x="376522" y="11922"/>
                </a:cubicBezTo>
                <a:cubicBezTo>
                  <a:pt x="443197" y="27797"/>
                  <a:pt x="579722" y="122518"/>
                  <a:pt x="601947" y="135747"/>
                </a:cubicBezTo>
                <a:cubicBezTo>
                  <a:pt x="624172" y="148976"/>
                  <a:pt x="496114" y="55314"/>
                  <a:pt x="509872" y="91297"/>
                </a:cubicBezTo>
                <a:cubicBezTo>
                  <a:pt x="523630" y="127280"/>
                  <a:pt x="658568" y="285501"/>
                  <a:pt x="684497" y="351647"/>
                </a:cubicBezTo>
                <a:cubicBezTo>
                  <a:pt x="710426" y="417793"/>
                  <a:pt x="661214" y="482351"/>
                  <a:pt x="665447" y="488172"/>
                </a:cubicBezTo>
                <a:cubicBezTo>
                  <a:pt x="669680" y="493993"/>
                  <a:pt x="696668" y="387101"/>
                  <a:pt x="709897" y="386572"/>
                </a:cubicBezTo>
                <a:cubicBezTo>
                  <a:pt x="723126" y="386043"/>
                  <a:pt x="755405" y="452718"/>
                  <a:pt x="744822" y="484997"/>
                </a:cubicBezTo>
                <a:cubicBezTo>
                  <a:pt x="734239" y="517276"/>
                  <a:pt x="638460" y="574426"/>
                  <a:pt x="646397" y="580247"/>
                </a:cubicBezTo>
                <a:cubicBezTo>
                  <a:pt x="654334" y="586068"/>
                  <a:pt x="809910" y="491876"/>
                  <a:pt x="792447" y="519922"/>
                </a:cubicBezTo>
                <a:cubicBezTo>
                  <a:pt x="774985" y="547968"/>
                  <a:pt x="570726" y="725239"/>
                  <a:pt x="554322" y="742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C6023ECE-CFB4-4CE5-04FA-0A9976A6B371}"/>
              </a:ext>
            </a:extLst>
          </p:cNvPr>
          <p:cNvSpPr/>
          <p:nvPr/>
        </p:nvSpPr>
        <p:spPr>
          <a:xfrm>
            <a:off x="2364001" y="1453841"/>
            <a:ext cx="1004674" cy="692459"/>
          </a:xfrm>
          <a:custGeom>
            <a:avLst/>
            <a:gdLst>
              <a:gd name="connsiteX0" fmla="*/ 1004674 w 1004674"/>
              <a:gd name="connsiteY0" fmla="*/ 692459 h 692459"/>
              <a:gd name="connsiteX1" fmla="*/ 782424 w 1004674"/>
              <a:gd name="connsiteY1" fmla="*/ 95559 h 692459"/>
              <a:gd name="connsiteX2" fmla="*/ 826874 w 1004674"/>
              <a:gd name="connsiteY2" fmla="*/ 190809 h 692459"/>
              <a:gd name="connsiteX3" fmla="*/ 683999 w 1004674"/>
              <a:gd name="connsiteY3" fmla="*/ 63809 h 692459"/>
              <a:gd name="connsiteX4" fmla="*/ 312524 w 1004674"/>
              <a:gd name="connsiteY4" fmla="*/ 92384 h 692459"/>
              <a:gd name="connsiteX5" fmla="*/ 407774 w 1004674"/>
              <a:gd name="connsiteY5" fmla="*/ 38409 h 692459"/>
              <a:gd name="connsiteX6" fmla="*/ 7724 w 1004674"/>
              <a:gd name="connsiteY6" fmla="*/ 422584 h 692459"/>
              <a:gd name="connsiteX7" fmla="*/ 169649 w 1004674"/>
              <a:gd name="connsiteY7" fmla="*/ 257484 h 692459"/>
              <a:gd name="connsiteX8" fmla="*/ 483974 w 1004674"/>
              <a:gd name="connsiteY8" fmla="*/ 9834 h 692459"/>
              <a:gd name="connsiteX9" fmla="*/ 645899 w 1004674"/>
              <a:gd name="connsiteY9" fmla="*/ 105084 h 692459"/>
              <a:gd name="connsiteX10" fmla="*/ 452224 w 1004674"/>
              <a:gd name="connsiteY10" fmla="*/ 309 h 692459"/>
              <a:gd name="connsiteX11" fmla="*/ 706224 w 1004674"/>
              <a:gd name="connsiteY11" fmla="*/ 146359 h 692459"/>
              <a:gd name="connsiteX12" fmla="*/ 690349 w 1004674"/>
              <a:gd name="connsiteY12" fmla="*/ 54284 h 692459"/>
              <a:gd name="connsiteX13" fmla="*/ 855449 w 1004674"/>
              <a:gd name="connsiteY13" fmla="*/ 279709 h 692459"/>
              <a:gd name="connsiteX14" fmla="*/ 861799 w 1004674"/>
              <a:gd name="connsiteY14" fmla="*/ 213034 h 692459"/>
              <a:gd name="connsiteX15" fmla="*/ 884024 w 1004674"/>
              <a:gd name="connsiteY15" fmla="*/ 441634 h 692459"/>
              <a:gd name="connsiteX16" fmla="*/ 772899 w 1004674"/>
              <a:gd name="connsiteY16" fmla="*/ 200334 h 692459"/>
              <a:gd name="connsiteX17" fmla="*/ 1004674 w 1004674"/>
              <a:gd name="connsiteY17" fmla="*/ 692459 h 69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4674" h="692459">
                <a:moveTo>
                  <a:pt x="1004674" y="692459"/>
                </a:moveTo>
                <a:cubicBezTo>
                  <a:pt x="908365" y="435813"/>
                  <a:pt x="812057" y="179167"/>
                  <a:pt x="782424" y="95559"/>
                </a:cubicBezTo>
                <a:cubicBezTo>
                  <a:pt x="752791" y="11951"/>
                  <a:pt x="843278" y="196101"/>
                  <a:pt x="826874" y="190809"/>
                </a:cubicBezTo>
                <a:cubicBezTo>
                  <a:pt x="810470" y="185517"/>
                  <a:pt x="769724" y="80213"/>
                  <a:pt x="683999" y="63809"/>
                </a:cubicBezTo>
                <a:cubicBezTo>
                  <a:pt x="598274" y="47405"/>
                  <a:pt x="358561" y="96617"/>
                  <a:pt x="312524" y="92384"/>
                </a:cubicBezTo>
                <a:cubicBezTo>
                  <a:pt x="266486" y="88151"/>
                  <a:pt x="458574" y="-16624"/>
                  <a:pt x="407774" y="38409"/>
                </a:cubicBezTo>
                <a:cubicBezTo>
                  <a:pt x="356974" y="93442"/>
                  <a:pt x="47411" y="386072"/>
                  <a:pt x="7724" y="422584"/>
                </a:cubicBezTo>
                <a:cubicBezTo>
                  <a:pt x="-31963" y="459096"/>
                  <a:pt x="90274" y="326276"/>
                  <a:pt x="169649" y="257484"/>
                </a:cubicBezTo>
                <a:cubicBezTo>
                  <a:pt x="249024" y="188692"/>
                  <a:pt x="404599" y="35234"/>
                  <a:pt x="483974" y="9834"/>
                </a:cubicBezTo>
                <a:cubicBezTo>
                  <a:pt x="563349" y="-15566"/>
                  <a:pt x="651191" y="106671"/>
                  <a:pt x="645899" y="105084"/>
                </a:cubicBezTo>
                <a:cubicBezTo>
                  <a:pt x="640607" y="103497"/>
                  <a:pt x="442170" y="-6570"/>
                  <a:pt x="452224" y="309"/>
                </a:cubicBezTo>
                <a:cubicBezTo>
                  <a:pt x="462278" y="7188"/>
                  <a:pt x="666537" y="137363"/>
                  <a:pt x="706224" y="146359"/>
                </a:cubicBezTo>
                <a:cubicBezTo>
                  <a:pt x="745911" y="155355"/>
                  <a:pt x="665478" y="32059"/>
                  <a:pt x="690349" y="54284"/>
                </a:cubicBezTo>
                <a:cubicBezTo>
                  <a:pt x="715220" y="76509"/>
                  <a:pt x="826874" y="253251"/>
                  <a:pt x="855449" y="279709"/>
                </a:cubicBezTo>
                <a:cubicBezTo>
                  <a:pt x="884024" y="306167"/>
                  <a:pt x="857037" y="186047"/>
                  <a:pt x="861799" y="213034"/>
                </a:cubicBezTo>
                <a:cubicBezTo>
                  <a:pt x="866561" y="240021"/>
                  <a:pt x="898841" y="443751"/>
                  <a:pt x="884024" y="441634"/>
                </a:cubicBezTo>
                <a:cubicBezTo>
                  <a:pt x="869207" y="439517"/>
                  <a:pt x="772899" y="200334"/>
                  <a:pt x="772899" y="200334"/>
                </a:cubicBezTo>
                <a:lnTo>
                  <a:pt x="1004674" y="69245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7BCA55E4-1967-B21E-06C4-AD7283CB857F}"/>
              </a:ext>
            </a:extLst>
          </p:cNvPr>
          <p:cNvSpPr/>
          <p:nvPr/>
        </p:nvSpPr>
        <p:spPr>
          <a:xfrm>
            <a:off x="2301813" y="1602169"/>
            <a:ext cx="968738" cy="601475"/>
          </a:xfrm>
          <a:custGeom>
            <a:avLst/>
            <a:gdLst>
              <a:gd name="connsiteX0" fmla="*/ 968437 w 968738"/>
              <a:gd name="connsiteY0" fmla="*/ 601281 h 601475"/>
              <a:gd name="connsiteX1" fmla="*/ 768412 w 968738"/>
              <a:gd name="connsiteY1" fmla="*/ 131381 h 601475"/>
              <a:gd name="connsiteX2" fmla="*/ 885887 w 968738"/>
              <a:gd name="connsiteY2" fmla="*/ 271081 h 601475"/>
              <a:gd name="connsiteX3" fmla="*/ 676337 w 968738"/>
              <a:gd name="connsiteY3" fmla="*/ 99631 h 601475"/>
              <a:gd name="connsiteX4" fmla="*/ 301687 w 968738"/>
              <a:gd name="connsiteY4" fmla="*/ 99631 h 601475"/>
              <a:gd name="connsiteX5" fmla="*/ 447737 w 968738"/>
              <a:gd name="connsiteY5" fmla="*/ 74231 h 601475"/>
              <a:gd name="connsiteX6" fmla="*/ 62 w 968738"/>
              <a:gd name="connsiteY6" fmla="*/ 499681 h 601475"/>
              <a:gd name="connsiteX7" fmla="*/ 482662 w 968738"/>
              <a:gd name="connsiteY7" fmla="*/ 13906 h 601475"/>
              <a:gd name="connsiteX8" fmla="*/ 384237 w 968738"/>
              <a:gd name="connsiteY8" fmla="*/ 125031 h 601475"/>
              <a:gd name="connsiteX9" fmla="*/ 542987 w 968738"/>
              <a:gd name="connsiteY9" fmla="*/ 48831 h 601475"/>
              <a:gd name="connsiteX10" fmla="*/ 743012 w 968738"/>
              <a:gd name="connsiteY10" fmla="*/ 185356 h 601475"/>
              <a:gd name="connsiteX11" fmla="*/ 714437 w 968738"/>
              <a:gd name="connsiteY11" fmla="*/ 67881 h 601475"/>
              <a:gd name="connsiteX12" fmla="*/ 968437 w 968738"/>
              <a:gd name="connsiteY12" fmla="*/ 601281 h 60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8738" h="601475">
                <a:moveTo>
                  <a:pt x="968437" y="601281"/>
                </a:moveTo>
                <a:cubicBezTo>
                  <a:pt x="977433" y="611864"/>
                  <a:pt x="782170" y="186414"/>
                  <a:pt x="768412" y="131381"/>
                </a:cubicBezTo>
                <a:cubicBezTo>
                  <a:pt x="754654" y="76348"/>
                  <a:pt x="901233" y="276373"/>
                  <a:pt x="885887" y="271081"/>
                </a:cubicBezTo>
                <a:cubicBezTo>
                  <a:pt x="870541" y="265789"/>
                  <a:pt x="773704" y="128206"/>
                  <a:pt x="676337" y="99631"/>
                </a:cubicBezTo>
                <a:cubicBezTo>
                  <a:pt x="578970" y="71056"/>
                  <a:pt x="339787" y="103864"/>
                  <a:pt x="301687" y="99631"/>
                </a:cubicBezTo>
                <a:cubicBezTo>
                  <a:pt x="263587" y="95398"/>
                  <a:pt x="498008" y="7556"/>
                  <a:pt x="447737" y="74231"/>
                </a:cubicBezTo>
                <a:cubicBezTo>
                  <a:pt x="397466" y="140906"/>
                  <a:pt x="-5759" y="509735"/>
                  <a:pt x="62" y="499681"/>
                </a:cubicBezTo>
                <a:cubicBezTo>
                  <a:pt x="5883" y="489627"/>
                  <a:pt x="418633" y="76348"/>
                  <a:pt x="482662" y="13906"/>
                </a:cubicBezTo>
                <a:cubicBezTo>
                  <a:pt x="546691" y="-48536"/>
                  <a:pt x="374183" y="119210"/>
                  <a:pt x="384237" y="125031"/>
                </a:cubicBezTo>
                <a:cubicBezTo>
                  <a:pt x="394291" y="130852"/>
                  <a:pt x="483191" y="38777"/>
                  <a:pt x="542987" y="48831"/>
                </a:cubicBezTo>
                <a:cubicBezTo>
                  <a:pt x="602783" y="58885"/>
                  <a:pt x="714437" y="182181"/>
                  <a:pt x="743012" y="185356"/>
                </a:cubicBezTo>
                <a:cubicBezTo>
                  <a:pt x="771587" y="188531"/>
                  <a:pt x="678454" y="1206"/>
                  <a:pt x="714437" y="67881"/>
                </a:cubicBezTo>
                <a:cubicBezTo>
                  <a:pt x="750420" y="134556"/>
                  <a:pt x="959441" y="590698"/>
                  <a:pt x="968437" y="6012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B99D4AAB-4A4E-7927-7D17-E95AF97EE33D}"/>
              </a:ext>
            </a:extLst>
          </p:cNvPr>
          <p:cNvSpPr/>
          <p:nvPr/>
        </p:nvSpPr>
        <p:spPr>
          <a:xfrm>
            <a:off x="2666986" y="1651832"/>
            <a:ext cx="518611" cy="650087"/>
          </a:xfrm>
          <a:custGeom>
            <a:avLst/>
            <a:gdLst>
              <a:gd name="connsiteX0" fmla="*/ 517539 w 518611"/>
              <a:gd name="connsiteY0" fmla="*/ 567493 h 650087"/>
              <a:gd name="connsiteX1" fmla="*/ 361964 w 518611"/>
              <a:gd name="connsiteY1" fmla="*/ 351593 h 650087"/>
              <a:gd name="connsiteX2" fmla="*/ 234964 w 518611"/>
              <a:gd name="connsiteY2" fmla="*/ 453193 h 650087"/>
              <a:gd name="connsiteX3" fmla="*/ 295289 w 518611"/>
              <a:gd name="connsiteY3" fmla="*/ 348418 h 650087"/>
              <a:gd name="connsiteX4" fmla="*/ 14 w 518611"/>
              <a:gd name="connsiteY4" fmla="*/ 650043 h 650087"/>
              <a:gd name="connsiteX5" fmla="*/ 282589 w 518611"/>
              <a:gd name="connsiteY5" fmla="*/ 370643 h 650087"/>
              <a:gd name="connsiteX6" fmla="*/ 298464 w 518611"/>
              <a:gd name="connsiteY6" fmla="*/ 310318 h 650087"/>
              <a:gd name="connsiteX7" fmla="*/ 120664 w 518611"/>
              <a:gd name="connsiteY7" fmla="*/ 2343 h 650087"/>
              <a:gd name="connsiteX8" fmla="*/ 225439 w 518611"/>
              <a:gd name="connsiteY8" fmla="*/ 176968 h 650087"/>
              <a:gd name="connsiteX9" fmla="*/ 361964 w 518611"/>
              <a:gd name="connsiteY9" fmla="*/ 332543 h 650087"/>
              <a:gd name="connsiteX10" fmla="*/ 279414 w 518611"/>
              <a:gd name="connsiteY10" fmla="*/ 218243 h 650087"/>
              <a:gd name="connsiteX11" fmla="*/ 517539 w 518611"/>
              <a:gd name="connsiteY11" fmla="*/ 567493 h 65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11" h="650087">
                <a:moveTo>
                  <a:pt x="517539" y="567493"/>
                </a:moveTo>
                <a:cubicBezTo>
                  <a:pt x="531297" y="589718"/>
                  <a:pt x="409060" y="370643"/>
                  <a:pt x="361964" y="351593"/>
                </a:cubicBezTo>
                <a:cubicBezTo>
                  <a:pt x="314868" y="332543"/>
                  <a:pt x="246076" y="453722"/>
                  <a:pt x="234964" y="453193"/>
                </a:cubicBezTo>
                <a:cubicBezTo>
                  <a:pt x="223852" y="452664"/>
                  <a:pt x="334447" y="315610"/>
                  <a:pt x="295289" y="348418"/>
                </a:cubicBezTo>
                <a:cubicBezTo>
                  <a:pt x="256131" y="381226"/>
                  <a:pt x="2131" y="646339"/>
                  <a:pt x="14" y="650043"/>
                </a:cubicBezTo>
                <a:cubicBezTo>
                  <a:pt x="-2103" y="653747"/>
                  <a:pt x="232847" y="427264"/>
                  <a:pt x="282589" y="370643"/>
                </a:cubicBezTo>
                <a:cubicBezTo>
                  <a:pt x="332331" y="314022"/>
                  <a:pt x="325451" y="371701"/>
                  <a:pt x="298464" y="310318"/>
                </a:cubicBezTo>
                <a:cubicBezTo>
                  <a:pt x="271477" y="248935"/>
                  <a:pt x="132835" y="24568"/>
                  <a:pt x="120664" y="2343"/>
                </a:cubicBezTo>
                <a:cubicBezTo>
                  <a:pt x="108493" y="-19882"/>
                  <a:pt x="185222" y="121935"/>
                  <a:pt x="225439" y="176968"/>
                </a:cubicBezTo>
                <a:cubicBezTo>
                  <a:pt x="265656" y="232001"/>
                  <a:pt x="352968" y="325664"/>
                  <a:pt x="361964" y="332543"/>
                </a:cubicBezTo>
                <a:cubicBezTo>
                  <a:pt x="370960" y="339422"/>
                  <a:pt x="257189" y="182789"/>
                  <a:pt x="279414" y="218243"/>
                </a:cubicBezTo>
                <a:cubicBezTo>
                  <a:pt x="301639" y="253697"/>
                  <a:pt x="503781" y="545268"/>
                  <a:pt x="517539" y="5674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74C4D756-3182-BA72-0143-09189F5B29F1}"/>
              </a:ext>
            </a:extLst>
          </p:cNvPr>
          <p:cNvSpPr/>
          <p:nvPr/>
        </p:nvSpPr>
        <p:spPr>
          <a:xfrm>
            <a:off x="2560346" y="1870887"/>
            <a:ext cx="525827" cy="263029"/>
          </a:xfrm>
          <a:custGeom>
            <a:avLst/>
            <a:gdLst>
              <a:gd name="connsiteX0" fmla="*/ 525754 w 525827"/>
              <a:gd name="connsiteY0" fmla="*/ 234138 h 263029"/>
              <a:gd name="connsiteX1" fmla="*/ 351129 w 525827"/>
              <a:gd name="connsiteY1" fmla="*/ 173813 h 263029"/>
              <a:gd name="connsiteX2" fmla="*/ 1879 w 525827"/>
              <a:gd name="connsiteY2" fmla="*/ 262713 h 263029"/>
              <a:gd name="connsiteX3" fmla="*/ 214604 w 525827"/>
              <a:gd name="connsiteY3" fmla="*/ 202388 h 263029"/>
              <a:gd name="connsiteX4" fmla="*/ 271754 w 525827"/>
              <a:gd name="connsiteY4" fmla="*/ 173813 h 263029"/>
              <a:gd name="connsiteX5" fmla="*/ 265404 w 525827"/>
              <a:gd name="connsiteY5" fmla="*/ 59513 h 263029"/>
              <a:gd name="connsiteX6" fmla="*/ 198729 w 525827"/>
              <a:gd name="connsiteY6" fmla="*/ 2363 h 263029"/>
              <a:gd name="connsiteX7" fmla="*/ 325729 w 525827"/>
              <a:gd name="connsiteY7" fmla="*/ 135713 h 263029"/>
              <a:gd name="connsiteX8" fmla="*/ 166979 w 525827"/>
              <a:gd name="connsiteY8" fmla="*/ 173813 h 263029"/>
              <a:gd name="connsiteX9" fmla="*/ 370179 w 525827"/>
              <a:gd name="connsiteY9" fmla="*/ 170638 h 263029"/>
              <a:gd name="connsiteX10" fmla="*/ 525754 w 525827"/>
              <a:gd name="connsiteY10" fmla="*/ 234138 h 2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827" h="263029">
                <a:moveTo>
                  <a:pt x="525754" y="234138"/>
                </a:moveTo>
                <a:cubicBezTo>
                  <a:pt x="522579" y="234667"/>
                  <a:pt x="438441" y="169051"/>
                  <a:pt x="351129" y="173813"/>
                </a:cubicBezTo>
                <a:cubicBezTo>
                  <a:pt x="263817" y="178575"/>
                  <a:pt x="24633" y="257950"/>
                  <a:pt x="1879" y="262713"/>
                </a:cubicBezTo>
                <a:cubicBezTo>
                  <a:pt x="-20875" y="267476"/>
                  <a:pt x="169625" y="217205"/>
                  <a:pt x="214604" y="202388"/>
                </a:cubicBezTo>
                <a:cubicBezTo>
                  <a:pt x="259583" y="187571"/>
                  <a:pt x="263287" y="197625"/>
                  <a:pt x="271754" y="173813"/>
                </a:cubicBezTo>
                <a:cubicBezTo>
                  <a:pt x="280221" y="150001"/>
                  <a:pt x="277575" y="88088"/>
                  <a:pt x="265404" y="59513"/>
                </a:cubicBezTo>
                <a:cubicBezTo>
                  <a:pt x="253233" y="30938"/>
                  <a:pt x="188675" y="-10337"/>
                  <a:pt x="198729" y="2363"/>
                </a:cubicBezTo>
                <a:cubicBezTo>
                  <a:pt x="208783" y="15063"/>
                  <a:pt x="331021" y="107138"/>
                  <a:pt x="325729" y="135713"/>
                </a:cubicBezTo>
                <a:cubicBezTo>
                  <a:pt x="320437" y="164288"/>
                  <a:pt x="159571" y="167992"/>
                  <a:pt x="166979" y="173813"/>
                </a:cubicBezTo>
                <a:cubicBezTo>
                  <a:pt x="174387" y="179634"/>
                  <a:pt x="312500" y="161642"/>
                  <a:pt x="370179" y="170638"/>
                </a:cubicBezTo>
                <a:cubicBezTo>
                  <a:pt x="427858" y="179634"/>
                  <a:pt x="528929" y="233609"/>
                  <a:pt x="525754" y="2341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DE378725-5633-6CAA-1917-E2D8E2DE07B2}"/>
              </a:ext>
            </a:extLst>
          </p:cNvPr>
          <p:cNvSpPr/>
          <p:nvPr/>
        </p:nvSpPr>
        <p:spPr>
          <a:xfrm>
            <a:off x="3418859" y="1766212"/>
            <a:ext cx="585987" cy="798998"/>
          </a:xfrm>
          <a:custGeom>
            <a:avLst/>
            <a:gdLst>
              <a:gd name="connsiteX0" fmla="*/ 616 w 585987"/>
              <a:gd name="connsiteY0" fmla="*/ 361038 h 798998"/>
              <a:gd name="connsiteX1" fmla="*/ 162541 w 585987"/>
              <a:gd name="connsiteY1" fmla="*/ 208638 h 798998"/>
              <a:gd name="connsiteX2" fmla="*/ 324466 w 585987"/>
              <a:gd name="connsiteY2" fmla="*/ 411838 h 798998"/>
              <a:gd name="connsiteX3" fmla="*/ 257791 w 585987"/>
              <a:gd name="connsiteY3" fmla="*/ 234038 h 798998"/>
              <a:gd name="connsiteX4" fmla="*/ 568941 w 585987"/>
              <a:gd name="connsiteY4" fmla="*/ 767438 h 798998"/>
              <a:gd name="connsiteX5" fmla="*/ 495916 w 585987"/>
              <a:gd name="connsiteY5" fmla="*/ 659488 h 798998"/>
              <a:gd name="connsiteX6" fmla="*/ 83166 w 585987"/>
              <a:gd name="connsiteY6" fmla="*/ 18138 h 798998"/>
              <a:gd name="connsiteX7" fmla="*/ 162541 w 585987"/>
              <a:gd name="connsiteY7" fmla="*/ 180063 h 798998"/>
              <a:gd name="connsiteX8" fmla="*/ 108566 w 585987"/>
              <a:gd name="connsiteY8" fmla="*/ 221338 h 798998"/>
              <a:gd name="connsiteX9" fmla="*/ 616 w 585987"/>
              <a:gd name="connsiteY9" fmla="*/ 361038 h 79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987" h="798998">
                <a:moveTo>
                  <a:pt x="616" y="361038"/>
                </a:moveTo>
                <a:cubicBezTo>
                  <a:pt x="9612" y="358921"/>
                  <a:pt x="108566" y="200171"/>
                  <a:pt x="162541" y="208638"/>
                </a:cubicBezTo>
                <a:cubicBezTo>
                  <a:pt x="216516" y="217105"/>
                  <a:pt x="308591" y="407605"/>
                  <a:pt x="324466" y="411838"/>
                </a:cubicBezTo>
                <a:cubicBezTo>
                  <a:pt x="340341" y="416071"/>
                  <a:pt x="217045" y="174771"/>
                  <a:pt x="257791" y="234038"/>
                </a:cubicBezTo>
                <a:cubicBezTo>
                  <a:pt x="298537" y="293305"/>
                  <a:pt x="529254" y="696530"/>
                  <a:pt x="568941" y="767438"/>
                </a:cubicBezTo>
                <a:cubicBezTo>
                  <a:pt x="608628" y="838346"/>
                  <a:pt x="576878" y="784371"/>
                  <a:pt x="495916" y="659488"/>
                </a:cubicBezTo>
                <a:cubicBezTo>
                  <a:pt x="414954" y="534605"/>
                  <a:pt x="138729" y="98042"/>
                  <a:pt x="83166" y="18138"/>
                </a:cubicBezTo>
                <a:cubicBezTo>
                  <a:pt x="27603" y="-61766"/>
                  <a:pt x="158308" y="146196"/>
                  <a:pt x="162541" y="180063"/>
                </a:cubicBezTo>
                <a:cubicBezTo>
                  <a:pt x="166774" y="213930"/>
                  <a:pt x="133437" y="191175"/>
                  <a:pt x="108566" y="221338"/>
                </a:cubicBezTo>
                <a:cubicBezTo>
                  <a:pt x="83695" y="251500"/>
                  <a:pt x="-8380" y="363155"/>
                  <a:pt x="616" y="3610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7D01B997-1ACB-7AC4-FF5A-4383D48F0EE0}"/>
              </a:ext>
            </a:extLst>
          </p:cNvPr>
          <p:cNvSpPr/>
          <p:nvPr/>
        </p:nvSpPr>
        <p:spPr>
          <a:xfrm>
            <a:off x="2478276" y="2055546"/>
            <a:ext cx="374136" cy="1136113"/>
          </a:xfrm>
          <a:custGeom>
            <a:avLst/>
            <a:gdLst>
              <a:gd name="connsiteX0" fmla="*/ 369699 w 374136"/>
              <a:gd name="connsiteY0" fmla="*/ 5029 h 1136113"/>
              <a:gd name="connsiteX1" fmla="*/ 207774 w 374136"/>
              <a:gd name="connsiteY1" fmla="*/ 151079 h 1136113"/>
              <a:gd name="connsiteX2" fmla="*/ 249049 w 374136"/>
              <a:gd name="connsiteY2" fmla="*/ 386029 h 1136113"/>
              <a:gd name="connsiteX3" fmla="*/ 172849 w 374136"/>
              <a:gd name="connsiteY3" fmla="*/ 284429 h 1136113"/>
              <a:gd name="connsiteX4" fmla="*/ 245874 w 374136"/>
              <a:gd name="connsiteY4" fmla="*/ 503504 h 1136113"/>
              <a:gd name="connsiteX5" fmla="*/ 252224 w 374136"/>
              <a:gd name="connsiteY5" fmla="*/ 754329 h 1136113"/>
              <a:gd name="connsiteX6" fmla="*/ 229999 w 374136"/>
              <a:gd name="connsiteY6" fmla="*/ 617804 h 1136113"/>
              <a:gd name="connsiteX7" fmla="*/ 312549 w 374136"/>
              <a:gd name="connsiteY7" fmla="*/ 1040079 h 1136113"/>
              <a:gd name="connsiteX8" fmla="*/ 309374 w 374136"/>
              <a:gd name="connsiteY8" fmla="*/ 1128979 h 1136113"/>
              <a:gd name="connsiteX9" fmla="*/ 290324 w 374136"/>
              <a:gd name="connsiteY9" fmla="*/ 913079 h 1136113"/>
              <a:gd name="connsiteX10" fmla="*/ 150624 w 374136"/>
              <a:gd name="connsiteY10" fmla="*/ 249504 h 1136113"/>
              <a:gd name="connsiteX11" fmla="*/ 233174 w 374136"/>
              <a:gd name="connsiteY11" fmla="*/ 522554 h 1136113"/>
              <a:gd name="connsiteX12" fmla="*/ 182374 w 374136"/>
              <a:gd name="connsiteY12" fmla="*/ 265379 h 1136113"/>
              <a:gd name="connsiteX13" fmla="*/ 214124 w 374136"/>
              <a:gd name="connsiteY13" fmla="*/ 103454 h 1136113"/>
              <a:gd name="connsiteX14" fmla="*/ 1399 w 374136"/>
              <a:gd name="connsiteY14" fmla="*/ 332054 h 1136113"/>
              <a:gd name="connsiteX15" fmla="*/ 369699 w 374136"/>
              <a:gd name="connsiteY15" fmla="*/ 5029 h 1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136" h="1136113">
                <a:moveTo>
                  <a:pt x="369699" y="5029"/>
                </a:moveTo>
                <a:cubicBezTo>
                  <a:pt x="404095" y="-25134"/>
                  <a:pt x="227882" y="87579"/>
                  <a:pt x="207774" y="151079"/>
                </a:cubicBezTo>
                <a:cubicBezTo>
                  <a:pt x="187666" y="214579"/>
                  <a:pt x="254870" y="363804"/>
                  <a:pt x="249049" y="386029"/>
                </a:cubicBezTo>
                <a:cubicBezTo>
                  <a:pt x="243228" y="408254"/>
                  <a:pt x="173378" y="264850"/>
                  <a:pt x="172849" y="284429"/>
                </a:cubicBezTo>
                <a:cubicBezTo>
                  <a:pt x="172320" y="304008"/>
                  <a:pt x="232645" y="425187"/>
                  <a:pt x="245874" y="503504"/>
                </a:cubicBezTo>
                <a:cubicBezTo>
                  <a:pt x="259103" y="581821"/>
                  <a:pt x="254870" y="735279"/>
                  <a:pt x="252224" y="754329"/>
                </a:cubicBezTo>
                <a:cubicBezTo>
                  <a:pt x="249578" y="773379"/>
                  <a:pt x="219945" y="570179"/>
                  <a:pt x="229999" y="617804"/>
                </a:cubicBezTo>
                <a:cubicBezTo>
                  <a:pt x="240053" y="665429"/>
                  <a:pt x="299320" y="954883"/>
                  <a:pt x="312549" y="1040079"/>
                </a:cubicBezTo>
                <a:cubicBezTo>
                  <a:pt x="325778" y="1125275"/>
                  <a:pt x="313078" y="1150146"/>
                  <a:pt x="309374" y="1128979"/>
                </a:cubicBezTo>
                <a:cubicBezTo>
                  <a:pt x="305670" y="1107812"/>
                  <a:pt x="316782" y="1059658"/>
                  <a:pt x="290324" y="913079"/>
                </a:cubicBezTo>
                <a:cubicBezTo>
                  <a:pt x="263866" y="766500"/>
                  <a:pt x="160149" y="314591"/>
                  <a:pt x="150624" y="249504"/>
                </a:cubicBezTo>
                <a:cubicBezTo>
                  <a:pt x="141099" y="184417"/>
                  <a:pt x="227882" y="519908"/>
                  <a:pt x="233174" y="522554"/>
                </a:cubicBezTo>
                <a:cubicBezTo>
                  <a:pt x="238466" y="525200"/>
                  <a:pt x="185549" y="335229"/>
                  <a:pt x="182374" y="265379"/>
                </a:cubicBezTo>
                <a:cubicBezTo>
                  <a:pt x="179199" y="195529"/>
                  <a:pt x="244286" y="92342"/>
                  <a:pt x="214124" y="103454"/>
                </a:cubicBezTo>
                <a:cubicBezTo>
                  <a:pt x="183962" y="114566"/>
                  <a:pt x="-18709" y="347929"/>
                  <a:pt x="1399" y="332054"/>
                </a:cubicBezTo>
                <a:cubicBezTo>
                  <a:pt x="21507" y="316179"/>
                  <a:pt x="335303" y="35192"/>
                  <a:pt x="369699" y="50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22A358E8-7462-CED4-E3D6-1A1BBBCF875E}"/>
              </a:ext>
            </a:extLst>
          </p:cNvPr>
          <p:cNvSpPr/>
          <p:nvPr/>
        </p:nvSpPr>
        <p:spPr>
          <a:xfrm>
            <a:off x="3260142" y="1879371"/>
            <a:ext cx="713919" cy="1000427"/>
          </a:xfrm>
          <a:custGeom>
            <a:avLst/>
            <a:gdLst>
              <a:gd name="connsiteX0" fmla="*/ 238708 w 713919"/>
              <a:gd name="connsiteY0" fmla="*/ 247879 h 1000427"/>
              <a:gd name="connsiteX1" fmla="*/ 359358 w 713919"/>
              <a:gd name="connsiteY1" fmla="*/ 228829 h 1000427"/>
              <a:gd name="connsiteX2" fmla="*/ 473658 w 713919"/>
              <a:gd name="connsiteY2" fmla="*/ 336779 h 1000427"/>
              <a:gd name="connsiteX3" fmla="*/ 413333 w 713919"/>
              <a:gd name="connsiteY3" fmla="*/ 206604 h 1000427"/>
              <a:gd name="connsiteX4" fmla="*/ 667333 w 713919"/>
              <a:gd name="connsiteY4" fmla="*/ 539979 h 1000427"/>
              <a:gd name="connsiteX5" fmla="*/ 533983 w 713919"/>
              <a:gd name="connsiteY5" fmla="*/ 381229 h 1000427"/>
              <a:gd name="connsiteX6" fmla="*/ 702258 w 713919"/>
              <a:gd name="connsiteY6" fmla="*/ 689204 h 1000427"/>
              <a:gd name="connsiteX7" fmla="*/ 695908 w 713919"/>
              <a:gd name="connsiteY7" fmla="*/ 590779 h 1000427"/>
              <a:gd name="connsiteX8" fmla="*/ 667333 w 713919"/>
              <a:gd name="connsiteY8" fmla="*/ 997179 h 1000427"/>
              <a:gd name="connsiteX9" fmla="*/ 664158 w 713919"/>
              <a:gd name="connsiteY9" fmla="*/ 759054 h 1000427"/>
              <a:gd name="connsiteX10" fmla="*/ 641933 w 713919"/>
              <a:gd name="connsiteY10" fmla="*/ 359004 h 1000427"/>
              <a:gd name="connsiteX11" fmla="*/ 559383 w 713919"/>
              <a:gd name="connsiteY11" fmla="*/ 400279 h 1000427"/>
              <a:gd name="connsiteX12" fmla="*/ 238708 w 713919"/>
              <a:gd name="connsiteY12" fmla="*/ 9754 h 1000427"/>
              <a:gd name="connsiteX13" fmla="*/ 327608 w 713919"/>
              <a:gd name="connsiteY13" fmla="*/ 127229 h 1000427"/>
              <a:gd name="connsiteX14" fmla="*/ 632408 w 713919"/>
              <a:gd name="connsiteY14" fmla="*/ 228829 h 1000427"/>
              <a:gd name="connsiteX15" fmla="*/ 445083 w 713919"/>
              <a:gd name="connsiteY15" fmla="*/ 216129 h 1000427"/>
              <a:gd name="connsiteX16" fmla="*/ 583 w 713919"/>
              <a:gd name="connsiteY16" fmla="*/ 117704 h 1000427"/>
              <a:gd name="connsiteX17" fmla="*/ 546683 w 713919"/>
              <a:gd name="connsiteY17" fmla="*/ 232004 h 1000427"/>
              <a:gd name="connsiteX18" fmla="*/ 238708 w 713919"/>
              <a:gd name="connsiteY18" fmla="*/ 247879 h 100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3919" h="1000427">
                <a:moveTo>
                  <a:pt x="238708" y="247879"/>
                </a:moveTo>
                <a:cubicBezTo>
                  <a:pt x="207487" y="247350"/>
                  <a:pt x="320200" y="214012"/>
                  <a:pt x="359358" y="228829"/>
                </a:cubicBezTo>
                <a:cubicBezTo>
                  <a:pt x="398516" y="243646"/>
                  <a:pt x="464662" y="340483"/>
                  <a:pt x="473658" y="336779"/>
                </a:cubicBezTo>
                <a:cubicBezTo>
                  <a:pt x="482654" y="333075"/>
                  <a:pt x="381054" y="172737"/>
                  <a:pt x="413333" y="206604"/>
                </a:cubicBezTo>
                <a:cubicBezTo>
                  <a:pt x="445612" y="240471"/>
                  <a:pt x="647225" y="510875"/>
                  <a:pt x="667333" y="539979"/>
                </a:cubicBezTo>
                <a:cubicBezTo>
                  <a:pt x="687441" y="569083"/>
                  <a:pt x="528162" y="356358"/>
                  <a:pt x="533983" y="381229"/>
                </a:cubicBezTo>
                <a:cubicBezTo>
                  <a:pt x="539804" y="406100"/>
                  <a:pt x="675271" y="654279"/>
                  <a:pt x="702258" y="689204"/>
                </a:cubicBezTo>
                <a:cubicBezTo>
                  <a:pt x="729246" y="724129"/>
                  <a:pt x="701729" y="539450"/>
                  <a:pt x="695908" y="590779"/>
                </a:cubicBezTo>
                <a:cubicBezTo>
                  <a:pt x="690087" y="642108"/>
                  <a:pt x="672625" y="969133"/>
                  <a:pt x="667333" y="997179"/>
                </a:cubicBezTo>
                <a:cubicBezTo>
                  <a:pt x="662041" y="1025225"/>
                  <a:pt x="668391" y="865416"/>
                  <a:pt x="664158" y="759054"/>
                </a:cubicBezTo>
                <a:cubicBezTo>
                  <a:pt x="659925" y="652692"/>
                  <a:pt x="659395" y="418800"/>
                  <a:pt x="641933" y="359004"/>
                </a:cubicBezTo>
                <a:cubicBezTo>
                  <a:pt x="624471" y="299208"/>
                  <a:pt x="626587" y="458487"/>
                  <a:pt x="559383" y="400279"/>
                </a:cubicBezTo>
                <a:cubicBezTo>
                  <a:pt x="492179" y="342071"/>
                  <a:pt x="277337" y="55262"/>
                  <a:pt x="238708" y="9754"/>
                </a:cubicBezTo>
                <a:cubicBezTo>
                  <a:pt x="200079" y="-35754"/>
                  <a:pt x="261991" y="90716"/>
                  <a:pt x="327608" y="127229"/>
                </a:cubicBezTo>
                <a:cubicBezTo>
                  <a:pt x="393225" y="163741"/>
                  <a:pt x="612829" y="214012"/>
                  <a:pt x="632408" y="228829"/>
                </a:cubicBezTo>
                <a:cubicBezTo>
                  <a:pt x="651987" y="243646"/>
                  <a:pt x="550387" y="234650"/>
                  <a:pt x="445083" y="216129"/>
                </a:cubicBezTo>
                <a:cubicBezTo>
                  <a:pt x="339779" y="197608"/>
                  <a:pt x="-16350" y="115058"/>
                  <a:pt x="583" y="117704"/>
                </a:cubicBezTo>
                <a:cubicBezTo>
                  <a:pt x="17516" y="120350"/>
                  <a:pt x="504879" y="214012"/>
                  <a:pt x="546683" y="232004"/>
                </a:cubicBezTo>
                <a:cubicBezTo>
                  <a:pt x="588487" y="249996"/>
                  <a:pt x="269929" y="248408"/>
                  <a:pt x="238708" y="2478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07848E09-AE4A-77D8-C76A-91AA042F2BE4}"/>
              </a:ext>
            </a:extLst>
          </p:cNvPr>
          <p:cNvSpPr/>
          <p:nvPr/>
        </p:nvSpPr>
        <p:spPr>
          <a:xfrm>
            <a:off x="2647931" y="2672641"/>
            <a:ext cx="168387" cy="871295"/>
          </a:xfrm>
          <a:custGeom>
            <a:avLst/>
            <a:gdLst>
              <a:gd name="connsiteX0" fmla="*/ 25419 w 168387"/>
              <a:gd name="connsiteY0" fmla="*/ 709 h 871295"/>
              <a:gd name="connsiteX1" fmla="*/ 111144 w 168387"/>
              <a:gd name="connsiteY1" fmla="*/ 194384 h 871295"/>
              <a:gd name="connsiteX2" fmla="*/ 120669 w 168387"/>
              <a:gd name="connsiteY2" fmla="*/ 349959 h 871295"/>
              <a:gd name="connsiteX3" fmla="*/ 139719 w 168387"/>
              <a:gd name="connsiteY3" fmla="*/ 292809 h 871295"/>
              <a:gd name="connsiteX4" fmla="*/ 146069 w 168387"/>
              <a:gd name="connsiteY4" fmla="*/ 511884 h 871295"/>
              <a:gd name="connsiteX5" fmla="*/ 168294 w 168387"/>
              <a:gd name="connsiteY5" fmla="*/ 422984 h 871295"/>
              <a:gd name="connsiteX6" fmla="*/ 136544 w 168387"/>
              <a:gd name="connsiteY6" fmla="*/ 603959 h 871295"/>
              <a:gd name="connsiteX7" fmla="*/ 127019 w 168387"/>
              <a:gd name="connsiteY7" fmla="*/ 861134 h 871295"/>
              <a:gd name="connsiteX8" fmla="*/ 133369 w 168387"/>
              <a:gd name="connsiteY8" fmla="*/ 807159 h 871295"/>
              <a:gd name="connsiteX9" fmla="*/ 136544 w 168387"/>
              <a:gd name="connsiteY9" fmla="*/ 689684 h 871295"/>
              <a:gd name="connsiteX10" fmla="*/ 111144 w 168387"/>
              <a:gd name="connsiteY10" fmla="*/ 302334 h 871295"/>
              <a:gd name="connsiteX11" fmla="*/ 120669 w 168387"/>
              <a:gd name="connsiteY11" fmla="*/ 454734 h 871295"/>
              <a:gd name="connsiteX12" fmla="*/ 19 w 168387"/>
              <a:gd name="connsiteY12" fmla="*/ 92784 h 871295"/>
              <a:gd name="connsiteX13" fmla="*/ 111144 w 168387"/>
              <a:gd name="connsiteY13" fmla="*/ 372184 h 871295"/>
              <a:gd name="connsiteX14" fmla="*/ 107969 w 168387"/>
              <a:gd name="connsiteY14" fmla="*/ 267409 h 871295"/>
              <a:gd name="connsiteX15" fmla="*/ 25419 w 168387"/>
              <a:gd name="connsiteY15" fmla="*/ 709 h 87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87" h="871295">
                <a:moveTo>
                  <a:pt x="25419" y="709"/>
                </a:moveTo>
                <a:cubicBezTo>
                  <a:pt x="25948" y="-11462"/>
                  <a:pt x="95269" y="136176"/>
                  <a:pt x="111144" y="194384"/>
                </a:cubicBezTo>
                <a:cubicBezTo>
                  <a:pt x="127019" y="252592"/>
                  <a:pt x="115906" y="333555"/>
                  <a:pt x="120669" y="349959"/>
                </a:cubicBezTo>
                <a:cubicBezTo>
                  <a:pt x="125432" y="366363"/>
                  <a:pt x="135486" y="265822"/>
                  <a:pt x="139719" y="292809"/>
                </a:cubicBezTo>
                <a:cubicBezTo>
                  <a:pt x="143952" y="319797"/>
                  <a:pt x="141307" y="490188"/>
                  <a:pt x="146069" y="511884"/>
                </a:cubicBezTo>
                <a:cubicBezTo>
                  <a:pt x="150831" y="533580"/>
                  <a:pt x="169882" y="407638"/>
                  <a:pt x="168294" y="422984"/>
                </a:cubicBezTo>
                <a:cubicBezTo>
                  <a:pt x="166707" y="438330"/>
                  <a:pt x="143423" y="530934"/>
                  <a:pt x="136544" y="603959"/>
                </a:cubicBezTo>
                <a:cubicBezTo>
                  <a:pt x="129665" y="676984"/>
                  <a:pt x="127548" y="827267"/>
                  <a:pt x="127019" y="861134"/>
                </a:cubicBezTo>
                <a:cubicBezTo>
                  <a:pt x="126490" y="895001"/>
                  <a:pt x="131782" y="835734"/>
                  <a:pt x="133369" y="807159"/>
                </a:cubicBezTo>
                <a:cubicBezTo>
                  <a:pt x="134957" y="778584"/>
                  <a:pt x="140248" y="773821"/>
                  <a:pt x="136544" y="689684"/>
                </a:cubicBezTo>
                <a:cubicBezTo>
                  <a:pt x="132840" y="605547"/>
                  <a:pt x="113790" y="341492"/>
                  <a:pt x="111144" y="302334"/>
                </a:cubicBezTo>
                <a:cubicBezTo>
                  <a:pt x="108498" y="263176"/>
                  <a:pt x="139190" y="489659"/>
                  <a:pt x="120669" y="454734"/>
                </a:cubicBezTo>
                <a:cubicBezTo>
                  <a:pt x="102148" y="419809"/>
                  <a:pt x="1606" y="106542"/>
                  <a:pt x="19" y="92784"/>
                </a:cubicBezTo>
                <a:cubicBezTo>
                  <a:pt x="-1568" y="79026"/>
                  <a:pt x="93152" y="343080"/>
                  <a:pt x="111144" y="372184"/>
                </a:cubicBezTo>
                <a:cubicBezTo>
                  <a:pt x="129136" y="401288"/>
                  <a:pt x="122256" y="333026"/>
                  <a:pt x="107969" y="267409"/>
                </a:cubicBezTo>
                <a:cubicBezTo>
                  <a:pt x="93682" y="201792"/>
                  <a:pt x="24890" y="12880"/>
                  <a:pt x="25419" y="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AD5B94A0-E6D0-F10A-1426-4BD3035985A3}"/>
              </a:ext>
            </a:extLst>
          </p:cNvPr>
          <p:cNvSpPr/>
          <p:nvPr/>
        </p:nvSpPr>
        <p:spPr>
          <a:xfrm>
            <a:off x="2724150" y="3231680"/>
            <a:ext cx="454678" cy="1220083"/>
          </a:xfrm>
          <a:custGeom>
            <a:avLst/>
            <a:gdLst>
              <a:gd name="connsiteX0" fmla="*/ 0 w 454678"/>
              <a:gd name="connsiteY0" fmla="*/ 470 h 1220083"/>
              <a:gd name="connsiteX1" fmla="*/ 92075 w 454678"/>
              <a:gd name="connsiteY1" fmla="*/ 168745 h 1220083"/>
              <a:gd name="connsiteX2" fmla="*/ 98425 w 454678"/>
              <a:gd name="connsiteY2" fmla="*/ 330670 h 1220083"/>
              <a:gd name="connsiteX3" fmla="*/ 104775 w 454678"/>
              <a:gd name="connsiteY3" fmla="*/ 295745 h 1220083"/>
              <a:gd name="connsiteX4" fmla="*/ 190500 w 454678"/>
              <a:gd name="connsiteY4" fmla="*/ 629120 h 1220083"/>
              <a:gd name="connsiteX5" fmla="*/ 180975 w 454678"/>
              <a:gd name="connsiteY5" fmla="*/ 619595 h 1220083"/>
              <a:gd name="connsiteX6" fmla="*/ 266700 w 454678"/>
              <a:gd name="connsiteY6" fmla="*/ 902170 h 1220083"/>
              <a:gd name="connsiteX7" fmla="*/ 257175 w 454678"/>
              <a:gd name="connsiteY7" fmla="*/ 870420 h 1220083"/>
              <a:gd name="connsiteX8" fmla="*/ 434975 w 454678"/>
              <a:gd name="connsiteY8" fmla="*/ 1194270 h 1220083"/>
              <a:gd name="connsiteX9" fmla="*/ 412750 w 454678"/>
              <a:gd name="connsiteY9" fmla="*/ 1146645 h 1220083"/>
              <a:gd name="connsiteX10" fmla="*/ 101600 w 454678"/>
              <a:gd name="connsiteY10" fmla="*/ 724370 h 1220083"/>
              <a:gd name="connsiteX11" fmla="*/ 238125 w 454678"/>
              <a:gd name="connsiteY11" fmla="*/ 886295 h 1220083"/>
              <a:gd name="connsiteX12" fmla="*/ 177800 w 454678"/>
              <a:gd name="connsiteY12" fmla="*/ 727545 h 1220083"/>
              <a:gd name="connsiteX13" fmla="*/ 41275 w 454678"/>
              <a:gd name="connsiteY13" fmla="*/ 406870 h 1220083"/>
              <a:gd name="connsiteX14" fmla="*/ 149225 w 454678"/>
              <a:gd name="connsiteY14" fmla="*/ 686270 h 1220083"/>
              <a:gd name="connsiteX15" fmla="*/ 139700 w 454678"/>
              <a:gd name="connsiteY15" fmla="*/ 552920 h 1220083"/>
              <a:gd name="connsiteX16" fmla="*/ 25400 w 454678"/>
              <a:gd name="connsiteY16" fmla="*/ 222720 h 1220083"/>
              <a:gd name="connsiteX17" fmla="*/ 120650 w 454678"/>
              <a:gd name="connsiteY17" fmla="*/ 403695 h 1220083"/>
              <a:gd name="connsiteX18" fmla="*/ 92075 w 454678"/>
              <a:gd name="connsiteY18" fmla="*/ 222720 h 1220083"/>
              <a:gd name="connsiteX19" fmla="*/ 0 w 454678"/>
              <a:gd name="connsiteY19" fmla="*/ 470 h 122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4678" h="1220083">
                <a:moveTo>
                  <a:pt x="0" y="470"/>
                </a:moveTo>
                <a:cubicBezTo>
                  <a:pt x="0" y="-8526"/>
                  <a:pt x="75671" y="113712"/>
                  <a:pt x="92075" y="168745"/>
                </a:cubicBezTo>
                <a:cubicBezTo>
                  <a:pt x="108479" y="223778"/>
                  <a:pt x="96308" y="309503"/>
                  <a:pt x="98425" y="330670"/>
                </a:cubicBezTo>
                <a:cubicBezTo>
                  <a:pt x="100542" y="351837"/>
                  <a:pt x="89429" y="246003"/>
                  <a:pt x="104775" y="295745"/>
                </a:cubicBezTo>
                <a:cubicBezTo>
                  <a:pt x="120121" y="345487"/>
                  <a:pt x="177800" y="575145"/>
                  <a:pt x="190500" y="629120"/>
                </a:cubicBezTo>
                <a:cubicBezTo>
                  <a:pt x="203200" y="683095"/>
                  <a:pt x="168275" y="574087"/>
                  <a:pt x="180975" y="619595"/>
                </a:cubicBezTo>
                <a:cubicBezTo>
                  <a:pt x="193675" y="665103"/>
                  <a:pt x="254000" y="860366"/>
                  <a:pt x="266700" y="902170"/>
                </a:cubicBezTo>
                <a:cubicBezTo>
                  <a:pt x="279400" y="943974"/>
                  <a:pt x="229129" y="821737"/>
                  <a:pt x="257175" y="870420"/>
                </a:cubicBezTo>
                <a:cubicBezTo>
                  <a:pt x="285221" y="919103"/>
                  <a:pt x="409046" y="1148233"/>
                  <a:pt x="434975" y="1194270"/>
                </a:cubicBezTo>
                <a:cubicBezTo>
                  <a:pt x="460904" y="1240308"/>
                  <a:pt x="468313" y="1224962"/>
                  <a:pt x="412750" y="1146645"/>
                </a:cubicBezTo>
                <a:cubicBezTo>
                  <a:pt x="357188" y="1068328"/>
                  <a:pt x="130704" y="767762"/>
                  <a:pt x="101600" y="724370"/>
                </a:cubicBezTo>
                <a:cubicBezTo>
                  <a:pt x="72496" y="680978"/>
                  <a:pt x="225425" y="885766"/>
                  <a:pt x="238125" y="886295"/>
                </a:cubicBezTo>
                <a:cubicBezTo>
                  <a:pt x="250825" y="886824"/>
                  <a:pt x="210608" y="807449"/>
                  <a:pt x="177800" y="727545"/>
                </a:cubicBezTo>
                <a:cubicBezTo>
                  <a:pt x="144992" y="647641"/>
                  <a:pt x="46037" y="413749"/>
                  <a:pt x="41275" y="406870"/>
                </a:cubicBezTo>
                <a:cubicBezTo>
                  <a:pt x="36513" y="399991"/>
                  <a:pt x="132821" y="661928"/>
                  <a:pt x="149225" y="686270"/>
                </a:cubicBezTo>
                <a:cubicBezTo>
                  <a:pt x="165629" y="710612"/>
                  <a:pt x="160338" y="630178"/>
                  <a:pt x="139700" y="552920"/>
                </a:cubicBezTo>
                <a:cubicBezTo>
                  <a:pt x="119063" y="475662"/>
                  <a:pt x="28575" y="247591"/>
                  <a:pt x="25400" y="222720"/>
                </a:cubicBezTo>
                <a:cubicBezTo>
                  <a:pt x="22225" y="197849"/>
                  <a:pt x="109538" y="403695"/>
                  <a:pt x="120650" y="403695"/>
                </a:cubicBezTo>
                <a:cubicBezTo>
                  <a:pt x="131762" y="403695"/>
                  <a:pt x="111654" y="288866"/>
                  <a:pt x="92075" y="222720"/>
                </a:cubicBezTo>
                <a:cubicBezTo>
                  <a:pt x="72496" y="156574"/>
                  <a:pt x="0" y="9466"/>
                  <a:pt x="0" y="4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5E2F1D02-ED68-1865-4EC6-5EAED5BADB99}"/>
              </a:ext>
            </a:extLst>
          </p:cNvPr>
          <p:cNvSpPr/>
          <p:nvPr/>
        </p:nvSpPr>
        <p:spPr>
          <a:xfrm>
            <a:off x="2501511" y="1069734"/>
            <a:ext cx="857650" cy="458461"/>
          </a:xfrm>
          <a:custGeom>
            <a:avLst/>
            <a:gdLst>
              <a:gd name="connsiteX0" fmla="*/ 857639 w 857650"/>
              <a:gd name="connsiteY0" fmla="*/ 457441 h 458461"/>
              <a:gd name="connsiteX1" fmla="*/ 635389 w 857650"/>
              <a:gd name="connsiteY1" fmla="*/ 146291 h 458461"/>
              <a:gd name="connsiteX2" fmla="*/ 286139 w 857650"/>
              <a:gd name="connsiteY2" fmla="*/ 152641 h 458461"/>
              <a:gd name="connsiteX3" fmla="*/ 362339 w 857650"/>
              <a:gd name="connsiteY3" fmla="*/ 89141 h 458461"/>
              <a:gd name="connsiteX4" fmla="*/ 389 w 857650"/>
              <a:gd name="connsiteY4" fmla="*/ 317741 h 458461"/>
              <a:gd name="connsiteX5" fmla="*/ 441714 w 857650"/>
              <a:gd name="connsiteY5" fmla="*/ 9766 h 458461"/>
              <a:gd name="connsiteX6" fmla="*/ 371864 w 857650"/>
              <a:gd name="connsiteY6" fmla="*/ 76441 h 458461"/>
              <a:gd name="connsiteX7" fmla="*/ 648089 w 857650"/>
              <a:gd name="connsiteY7" fmla="*/ 73266 h 458461"/>
              <a:gd name="connsiteX8" fmla="*/ 730639 w 857650"/>
              <a:gd name="connsiteY8" fmla="*/ 146291 h 458461"/>
              <a:gd name="connsiteX9" fmla="*/ 362339 w 857650"/>
              <a:gd name="connsiteY9" fmla="*/ 54216 h 458461"/>
              <a:gd name="connsiteX10" fmla="*/ 562364 w 857650"/>
              <a:gd name="connsiteY10" fmla="*/ 101841 h 458461"/>
              <a:gd name="connsiteX11" fmla="*/ 759214 w 857650"/>
              <a:gd name="connsiteY11" fmla="*/ 241541 h 458461"/>
              <a:gd name="connsiteX12" fmla="*/ 740164 w 857650"/>
              <a:gd name="connsiteY12" fmla="*/ 232016 h 458461"/>
              <a:gd name="connsiteX13" fmla="*/ 568714 w 857650"/>
              <a:gd name="connsiteY13" fmla="*/ 273291 h 458461"/>
              <a:gd name="connsiteX14" fmla="*/ 644914 w 857650"/>
              <a:gd name="connsiteY14" fmla="*/ 247891 h 458461"/>
              <a:gd name="connsiteX15" fmla="*/ 857639 w 857650"/>
              <a:gd name="connsiteY15" fmla="*/ 457441 h 4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7650" h="458461">
                <a:moveTo>
                  <a:pt x="857639" y="457441"/>
                </a:moveTo>
                <a:cubicBezTo>
                  <a:pt x="856051" y="440508"/>
                  <a:pt x="730639" y="197091"/>
                  <a:pt x="635389" y="146291"/>
                </a:cubicBezTo>
                <a:cubicBezTo>
                  <a:pt x="540139" y="95491"/>
                  <a:pt x="331647" y="162166"/>
                  <a:pt x="286139" y="152641"/>
                </a:cubicBezTo>
                <a:cubicBezTo>
                  <a:pt x="240631" y="143116"/>
                  <a:pt x="409964" y="61624"/>
                  <a:pt x="362339" y="89141"/>
                </a:cubicBezTo>
                <a:cubicBezTo>
                  <a:pt x="314714" y="116658"/>
                  <a:pt x="-12840" y="330970"/>
                  <a:pt x="389" y="317741"/>
                </a:cubicBezTo>
                <a:cubicBezTo>
                  <a:pt x="13618" y="304512"/>
                  <a:pt x="379802" y="49983"/>
                  <a:pt x="441714" y="9766"/>
                </a:cubicBezTo>
                <a:cubicBezTo>
                  <a:pt x="503626" y="-30451"/>
                  <a:pt x="337468" y="65858"/>
                  <a:pt x="371864" y="76441"/>
                </a:cubicBezTo>
                <a:cubicBezTo>
                  <a:pt x="406260" y="87024"/>
                  <a:pt x="588293" y="61624"/>
                  <a:pt x="648089" y="73266"/>
                </a:cubicBezTo>
                <a:cubicBezTo>
                  <a:pt x="707885" y="84908"/>
                  <a:pt x="778264" y="149466"/>
                  <a:pt x="730639" y="146291"/>
                </a:cubicBezTo>
                <a:cubicBezTo>
                  <a:pt x="683014" y="143116"/>
                  <a:pt x="390385" y="61624"/>
                  <a:pt x="362339" y="54216"/>
                </a:cubicBezTo>
                <a:cubicBezTo>
                  <a:pt x="334293" y="46808"/>
                  <a:pt x="496218" y="70620"/>
                  <a:pt x="562364" y="101841"/>
                </a:cubicBezTo>
                <a:cubicBezTo>
                  <a:pt x="628510" y="133062"/>
                  <a:pt x="759214" y="241541"/>
                  <a:pt x="759214" y="241541"/>
                </a:cubicBezTo>
                <a:cubicBezTo>
                  <a:pt x="788847" y="263237"/>
                  <a:pt x="771914" y="226724"/>
                  <a:pt x="740164" y="232016"/>
                </a:cubicBezTo>
                <a:cubicBezTo>
                  <a:pt x="708414" y="237308"/>
                  <a:pt x="584589" y="270645"/>
                  <a:pt x="568714" y="273291"/>
                </a:cubicBezTo>
                <a:cubicBezTo>
                  <a:pt x="552839" y="275937"/>
                  <a:pt x="594643" y="220374"/>
                  <a:pt x="644914" y="247891"/>
                </a:cubicBezTo>
                <a:cubicBezTo>
                  <a:pt x="695185" y="275408"/>
                  <a:pt x="859227" y="474374"/>
                  <a:pt x="857639" y="4574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D05B887B-7B75-0EAE-5C7D-12104EC04E42}"/>
              </a:ext>
            </a:extLst>
          </p:cNvPr>
          <p:cNvSpPr/>
          <p:nvPr/>
        </p:nvSpPr>
        <p:spPr>
          <a:xfrm>
            <a:off x="2361368" y="1259228"/>
            <a:ext cx="745320" cy="1301519"/>
          </a:xfrm>
          <a:custGeom>
            <a:avLst/>
            <a:gdLst>
              <a:gd name="connsiteX0" fmla="*/ 734257 w 745320"/>
              <a:gd name="connsiteY0" fmla="*/ 17122 h 1301519"/>
              <a:gd name="connsiteX1" fmla="*/ 381832 w 745320"/>
              <a:gd name="connsiteY1" fmla="*/ 137772 h 1301519"/>
              <a:gd name="connsiteX2" fmla="*/ 143707 w 745320"/>
              <a:gd name="connsiteY2" fmla="*/ 528297 h 1301519"/>
              <a:gd name="connsiteX3" fmla="*/ 194507 w 745320"/>
              <a:gd name="connsiteY3" fmla="*/ 461622 h 1301519"/>
              <a:gd name="connsiteX4" fmla="*/ 10357 w 745320"/>
              <a:gd name="connsiteY4" fmla="*/ 1255372 h 1301519"/>
              <a:gd name="connsiteX5" fmla="*/ 26232 w 745320"/>
              <a:gd name="connsiteY5" fmla="*/ 1191872 h 1301519"/>
              <a:gd name="connsiteX6" fmla="*/ 51632 w 745320"/>
              <a:gd name="connsiteY6" fmla="*/ 1068047 h 1301519"/>
              <a:gd name="connsiteX7" fmla="*/ 372307 w 745320"/>
              <a:gd name="connsiteY7" fmla="*/ 566397 h 1301519"/>
              <a:gd name="connsiteX8" fmla="*/ 70682 w 745320"/>
              <a:gd name="connsiteY8" fmla="*/ 1001372 h 1301519"/>
              <a:gd name="connsiteX9" fmla="*/ 197682 w 745320"/>
              <a:gd name="connsiteY9" fmla="*/ 309222 h 1301519"/>
              <a:gd name="connsiteX10" fmla="*/ 162757 w 745320"/>
              <a:gd name="connsiteY10" fmla="*/ 464797 h 1301519"/>
              <a:gd name="connsiteX11" fmla="*/ 385007 w 745320"/>
              <a:gd name="connsiteY11" fmla="*/ 45697 h 1301519"/>
              <a:gd name="connsiteX12" fmla="*/ 321507 w 745320"/>
              <a:gd name="connsiteY12" fmla="*/ 163172 h 1301519"/>
              <a:gd name="connsiteX13" fmla="*/ 626307 w 745320"/>
              <a:gd name="connsiteY13" fmla="*/ 17122 h 1301519"/>
              <a:gd name="connsiteX14" fmla="*/ 734257 w 745320"/>
              <a:gd name="connsiteY14" fmla="*/ 17122 h 130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5320" h="1301519">
                <a:moveTo>
                  <a:pt x="734257" y="17122"/>
                </a:moveTo>
                <a:cubicBezTo>
                  <a:pt x="693511" y="37230"/>
                  <a:pt x="480257" y="52576"/>
                  <a:pt x="381832" y="137772"/>
                </a:cubicBezTo>
                <a:cubicBezTo>
                  <a:pt x="283407" y="222968"/>
                  <a:pt x="174928" y="474322"/>
                  <a:pt x="143707" y="528297"/>
                </a:cubicBezTo>
                <a:cubicBezTo>
                  <a:pt x="112486" y="582272"/>
                  <a:pt x="216732" y="340443"/>
                  <a:pt x="194507" y="461622"/>
                </a:cubicBezTo>
                <a:cubicBezTo>
                  <a:pt x="172282" y="582801"/>
                  <a:pt x="38403" y="1133664"/>
                  <a:pt x="10357" y="1255372"/>
                </a:cubicBezTo>
                <a:cubicBezTo>
                  <a:pt x="-17689" y="1377080"/>
                  <a:pt x="19353" y="1223093"/>
                  <a:pt x="26232" y="1191872"/>
                </a:cubicBezTo>
                <a:cubicBezTo>
                  <a:pt x="33111" y="1160651"/>
                  <a:pt x="-6047" y="1172293"/>
                  <a:pt x="51632" y="1068047"/>
                </a:cubicBezTo>
                <a:cubicBezTo>
                  <a:pt x="109311" y="963801"/>
                  <a:pt x="369132" y="577510"/>
                  <a:pt x="372307" y="566397"/>
                </a:cubicBezTo>
                <a:cubicBezTo>
                  <a:pt x="375482" y="555284"/>
                  <a:pt x="99786" y="1044234"/>
                  <a:pt x="70682" y="1001372"/>
                </a:cubicBezTo>
                <a:cubicBezTo>
                  <a:pt x="41578" y="958510"/>
                  <a:pt x="182336" y="398651"/>
                  <a:pt x="197682" y="309222"/>
                </a:cubicBezTo>
                <a:cubicBezTo>
                  <a:pt x="213028" y="219793"/>
                  <a:pt x="131536" y="508718"/>
                  <a:pt x="162757" y="464797"/>
                </a:cubicBezTo>
                <a:cubicBezTo>
                  <a:pt x="193978" y="420876"/>
                  <a:pt x="358549" y="95968"/>
                  <a:pt x="385007" y="45697"/>
                </a:cubicBezTo>
                <a:cubicBezTo>
                  <a:pt x="411465" y="-4574"/>
                  <a:pt x="281290" y="167935"/>
                  <a:pt x="321507" y="163172"/>
                </a:cubicBezTo>
                <a:cubicBezTo>
                  <a:pt x="361724" y="158410"/>
                  <a:pt x="557515" y="42522"/>
                  <a:pt x="626307" y="17122"/>
                </a:cubicBezTo>
                <a:cubicBezTo>
                  <a:pt x="695099" y="-8278"/>
                  <a:pt x="775003" y="-2986"/>
                  <a:pt x="734257" y="171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4C660513-F3AC-E4D8-0F6F-F1DA82F63271}"/>
              </a:ext>
            </a:extLst>
          </p:cNvPr>
          <p:cNvSpPr/>
          <p:nvPr/>
        </p:nvSpPr>
        <p:spPr>
          <a:xfrm>
            <a:off x="2131792" y="1383853"/>
            <a:ext cx="368195" cy="1193030"/>
          </a:xfrm>
          <a:custGeom>
            <a:avLst/>
            <a:gdLst>
              <a:gd name="connsiteX0" fmla="*/ 363758 w 368195"/>
              <a:gd name="connsiteY0" fmla="*/ 9972 h 1193030"/>
              <a:gd name="connsiteX1" fmla="*/ 62133 w 368195"/>
              <a:gd name="connsiteY1" fmla="*/ 632272 h 1193030"/>
              <a:gd name="connsiteX2" fmla="*/ 144683 w 368195"/>
              <a:gd name="connsiteY2" fmla="*/ 476697 h 1193030"/>
              <a:gd name="connsiteX3" fmla="*/ 68483 w 368195"/>
              <a:gd name="connsiteY3" fmla="*/ 737047 h 1193030"/>
              <a:gd name="connsiteX4" fmla="*/ 1808 w 368195"/>
              <a:gd name="connsiteY4" fmla="*/ 1181547 h 1193030"/>
              <a:gd name="connsiteX5" fmla="*/ 39908 w 368195"/>
              <a:gd name="connsiteY5" fmla="*/ 987872 h 1193030"/>
              <a:gd name="connsiteX6" fmla="*/ 246283 w 368195"/>
              <a:gd name="connsiteY6" fmla="*/ 213172 h 1193030"/>
              <a:gd name="connsiteX7" fmla="*/ 243108 w 368195"/>
              <a:gd name="connsiteY7" fmla="*/ 244922 h 1193030"/>
              <a:gd name="connsiteX8" fmla="*/ 363758 w 368195"/>
              <a:gd name="connsiteY8" fmla="*/ 9972 h 11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195" h="1193030">
                <a:moveTo>
                  <a:pt x="363758" y="9972"/>
                </a:moveTo>
                <a:cubicBezTo>
                  <a:pt x="333596" y="74530"/>
                  <a:pt x="98645" y="554485"/>
                  <a:pt x="62133" y="632272"/>
                </a:cubicBezTo>
                <a:cubicBezTo>
                  <a:pt x="25621" y="710059"/>
                  <a:pt x="143625" y="459235"/>
                  <a:pt x="144683" y="476697"/>
                </a:cubicBezTo>
                <a:cubicBezTo>
                  <a:pt x="145741" y="494159"/>
                  <a:pt x="92295" y="619572"/>
                  <a:pt x="68483" y="737047"/>
                </a:cubicBezTo>
                <a:cubicBezTo>
                  <a:pt x="44671" y="854522"/>
                  <a:pt x="6570" y="1139743"/>
                  <a:pt x="1808" y="1181547"/>
                </a:cubicBezTo>
                <a:cubicBezTo>
                  <a:pt x="-2954" y="1223351"/>
                  <a:pt x="-838" y="1149268"/>
                  <a:pt x="39908" y="987872"/>
                </a:cubicBezTo>
                <a:cubicBezTo>
                  <a:pt x="80654" y="826476"/>
                  <a:pt x="212416" y="336997"/>
                  <a:pt x="246283" y="213172"/>
                </a:cubicBezTo>
                <a:cubicBezTo>
                  <a:pt x="280150" y="89347"/>
                  <a:pt x="225116" y="275614"/>
                  <a:pt x="243108" y="244922"/>
                </a:cubicBezTo>
                <a:cubicBezTo>
                  <a:pt x="261100" y="214230"/>
                  <a:pt x="393920" y="-54586"/>
                  <a:pt x="363758" y="99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7EA2FF73-BC08-4001-2D2B-C7A08776E566}"/>
              </a:ext>
            </a:extLst>
          </p:cNvPr>
          <p:cNvSpPr/>
          <p:nvPr/>
        </p:nvSpPr>
        <p:spPr>
          <a:xfrm>
            <a:off x="2568000" y="2301451"/>
            <a:ext cx="182486" cy="1215473"/>
          </a:xfrm>
          <a:custGeom>
            <a:avLst/>
            <a:gdLst>
              <a:gd name="connsiteX0" fmla="*/ 32325 w 182486"/>
              <a:gd name="connsiteY0" fmla="*/ 424 h 1215473"/>
              <a:gd name="connsiteX1" fmla="*/ 149800 w 182486"/>
              <a:gd name="connsiteY1" fmla="*/ 952924 h 1215473"/>
              <a:gd name="connsiteX2" fmla="*/ 127575 w 182486"/>
              <a:gd name="connsiteY2" fmla="*/ 797349 h 1215473"/>
              <a:gd name="connsiteX3" fmla="*/ 178375 w 182486"/>
              <a:gd name="connsiteY3" fmla="*/ 1200574 h 1215473"/>
              <a:gd name="connsiteX4" fmla="*/ 575 w 182486"/>
              <a:gd name="connsiteY4" fmla="*/ 178224 h 1215473"/>
              <a:gd name="connsiteX5" fmla="*/ 118050 w 182486"/>
              <a:gd name="connsiteY5" fmla="*/ 822749 h 1215473"/>
              <a:gd name="connsiteX6" fmla="*/ 32325 w 182486"/>
              <a:gd name="connsiteY6" fmla="*/ 424 h 121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86" h="1215473">
                <a:moveTo>
                  <a:pt x="32325" y="424"/>
                </a:moveTo>
                <a:cubicBezTo>
                  <a:pt x="37617" y="22120"/>
                  <a:pt x="133925" y="820103"/>
                  <a:pt x="149800" y="952924"/>
                </a:cubicBezTo>
                <a:cubicBezTo>
                  <a:pt x="165675" y="1085745"/>
                  <a:pt x="122813" y="756074"/>
                  <a:pt x="127575" y="797349"/>
                </a:cubicBezTo>
                <a:cubicBezTo>
                  <a:pt x="132337" y="838624"/>
                  <a:pt x="199542" y="1303761"/>
                  <a:pt x="178375" y="1200574"/>
                </a:cubicBezTo>
                <a:cubicBezTo>
                  <a:pt x="157208" y="1097387"/>
                  <a:pt x="10629" y="241195"/>
                  <a:pt x="575" y="178224"/>
                </a:cubicBezTo>
                <a:cubicBezTo>
                  <a:pt x="-9479" y="115253"/>
                  <a:pt x="115404" y="850266"/>
                  <a:pt x="118050" y="822749"/>
                </a:cubicBezTo>
                <a:cubicBezTo>
                  <a:pt x="120696" y="795232"/>
                  <a:pt x="27033" y="-21272"/>
                  <a:pt x="32325" y="4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768F7241-AB07-55FC-C54F-0E4C5F0CB355}"/>
              </a:ext>
            </a:extLst>
          </p:cNvPr>
          <p:cNvSpPr/>
          <p:nvPr/>
        </p:nvSpPr>
        <p:spPr>
          <a:xfrm>
            <a:off x="2073732" y="2385083"/>
            <a:ext cx="69396" cy="731013"/>
          </a:xfrm>
          <a:custGeom>
            <a:avLst/>
            <a:gdLst>
              <a:gd name="connsiteX0" fmla="*/ 69393 w 69396"/>
              <a:gd name="connsiteY0" fmla="*/ 2517 h 731013"/>
              <a:gd name="connsiteX1" fmla="*/ 2718 w 69396"/>
              <a:gd name="connsiteY1" fmla="*/ 723242 h 731013"/>
              <a:gd name="connsiteX2" fmla="*/ 12243 w 69396"/>
              <a:gd name="connsiteY2" fmla="*/ 389867 h 731013"/>
              <a:gd name="connsiteX3" fmla="*/ 5893 w 69396"/>
              <a:gd name="connsiteY3" fmla="*/ 481942 h 731013"/>
              <a:gd name="connsiteX4" fmla="*/ 69393 w 69396"/>
              <a:gd name="connsiteY4" fmla="*/ 2517 h 73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96" h="731013">
                <a:moveTo>
                  <a:pt x="69393" y="2517"/>
                </a:moveTo>
                <a:cubicBezTo>
                  <a:pt x="68864" y="42734"/>
                  <a:pt x="12243" y="658684"/>
                  <a:pt x="2718" y="723242"/>
                </a:cubicBezTo>
                <a:cubicBezTo>
                  <a:pt x="-6807" y="787800"/>
                  <a:pt x="11714" y="430084"/>
                  <a:pt x="12243" y="389867"/>
                </a:cubicBezTo>
                <a:cubicBezTo>
                  <a:pt x="12772" y="349650"/>
                  <a:pt x="-2044" y="547559"/>
                  <a:pt x="5893" y="481942"/>
                </a:cubicBezTo>
                <a:cubicBezTo>
                  <a:pt x="13830" y="416325"/>
                  <a:pt x="69922" y="-37700"/>
                  <a:pt x="69393" y="2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9E690618-2428-B72A-2ABE-146F218435E4}"/>
              </a:ext>
            </a:extLst>
          </p:cNvPr>
          <p:cNvSpPr/>
          <p:nvPr/>
        </p:nvSpPr>
        <p:spPr>
          <a:xfrm>
            <a:off x="2069155" y="2412999"/>
            <a:ext cx="356912" cy="1342852"/>
          </a:xfrm>
          <a:custGeom>
            <a:avLst/>
            <a:gdLst>
              <a:gd name="connsiteX0" fmla="*/ 124770 w 356912"/>
              <a:gd name="connsiteY0" fmla="*/ 1 h 1342852"/>
              <a:gd name="connsiteX1" fmla="*/ 77145 w 356912"/>
              <a:gd name="connsiteY1" fmla="*/ 523876 h 1342852"/>
              <a:gd name="connsiteX2" fmla="*/ 207320 w 356912"/>
              <a:gd name="connsiteY2" fmla="*/ 936626 h 1342852"/>
              <a:gd name="connsiteX3" fmla="*/ 169220 w 356912"/>
              <a:gd name="connsiteY3" fmla="*/ 885826 h 1342852"/>
              <a:gd name="connsiteX4" fmla="*/ 350195 w 356912"/>
              <a:gd name="connsiteY4" fmla="*/ 1327151 h 1342852"/>
              <a:gd name="connsiteX5" fmla="*/ 289870 w 356912"/>
              <a:gd name="connsiteY5" fmla="*/ 1184276 h 1342852"/>
              <a:gd name="connsiteX6" fmla="*/ 26345 w 356912"/>
              <a:gd name="connsiteY6" fmla="*/ 615951 h 1342852"/>
              <a:gd name="connsiteX7" fmla="*/ 108895 w 356912"/>
              <a:gd name="connsiteY7" fmla="*/ 781051 h 1342852"/>
              <a:gd name="connsiteX8" fmla="*/ 7295 w 356912"/>
              <a:gd name="connsiteY8" fmla="*/ 234951 h 1342852"/>
              <a:gd name="connsiteX9" fmla="*/ 19995 w 356912"/>
              <a:gd name="connsiteY9" fmla="*/ 517526 h 1342852"/>
              <a:gd name="connsiteX10" fmla="*/ 124770 w 356912"/>
              <a:gd name="connsiteY10" fmla="*/ 1 h 13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6912" h="1342852">
                <a:moveTo>
                  <a:pt x="124770" y="1"/>
                </a:moveTo>
                <a:cubicBezTo>
                  <a:pt x="134295" y="1059"/>
                  <a:pt x="63387" y="367772"/>
                  <a:pt x="77145" y="523876"/>
                </a:cubicBezTo>
                <a:cubicBezTo>
                  <a:pt x="90903" y="679980"/>
                  <a:pt x="191974" y="876301"/>
                  <a:pt x="207320" y="936626"/>
                </a:cubicBezTo>
                <a:cubicBezTo>
                  <a:pt x="222666" y="996951"/>
                  <a:pt x="145408" y="820739"/>
                  <a:pt x="169220" y="885826"/>
                </a:cubicBezTo>
                <a:cubicBezTo>
                  <a:pt x="193032" y="950913"/>
                  <a:pt x="330087" y="1277409"/>
                  <a:pt x="350195" y="1327151"/>
                </a:cubicBezTo>
                <a:cubicBezTo>
                  <a:pt x="370303" y="1376893"/>
                  <a:pt x="343845" y="1302809"/>
                  <a:pt x="289870" y="1184276"/>
                </a:cubicBezTo>
                <a:cubicBezTo>
                  <a:pt x="235895" y="1065743"/>
                  <a:pt x="56508" y="683155"/>
                  <a:pt x="26345" y="615951"/>
                </a:cubicBezTo>
                <a:cubicBezTo>
                  <a:pt x="-3818" y="548747"/>
                  <a:pt x="112070" y="844551"/>
                  <a:pt x="108895" y="781051"/>
                </a:cubicBezTo>
                <a:cubicBezTo>
                  <a:pt x="105720" y="717551"/>
                  <a:pt x="22112" y="278872"/>
                  <a:pt x="7295" y="234951"/>
                </a:cubicBezTo>
                <a:cubicBezTo>
                  <a:pt x="-7522" y="191030"/>
                  <a:pt x="2003" y="558801"/>
                  <a:pt x="19995" y="517526"/>
                </a:cubicBezTo>
                <a:cubicBezTo>
                  <a:pt x="37987" y="476251"/>
                  <a:pt x="115245" y="-1057"/>
                  <a:pt x="124770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E12B5CFD-85B7-7A9A-16A6-BAE36B869521}"/>
              </a:ext>
            </a:extLst>
          </p:cNvPr>
          <p:cNvSpPr/>
          <p:nvPr/>
        </p:nvSpPr>
        <p:spPr>
          <a:xfrm>
            <a:off x="2615703" y="2957032"/>
            <a:ext cx="509226" cy="1524519"/>
          </a:xfrm>
          <a:custGeom>
            <a:avLst/>
            <a:gdLst>
              <a:gd name="connsiteX0" fmla="*/ 19547 w 509226"/>
              <a:gd name="connsiteY0" fmla="*/ 59218 h 1524519"/>
              <a:gd name="connsiteX1" fmla="*/ 22722 w 509226"/>
              <a:gd name="connsiteY1" fmla="*/ 110018 h 1524519"/>
              <a:gd name="connsiteX2" fmla="*/ 165597 w 509226"/>
              <a:gd name="connsiteY2" fmla="*/ 897418 h 1524519"/>
              <a:gd name="connsiteX3" fmla="*/ 159247 w 509226"/>
              <a:gd name="connsiteY3" fmla="*/ 827568 h 1524519"/>
              <a:gd name="connsiteX4" fmla="*/ 216397 w 509226"/>
              <a:gd name="connsiteY4" fmla="*/ 1094268 h 1524519"/>
              <a:gd name="connsiteX5" fmla="*/ 311647 w 509226"/>
              <a:gd name="connsiteY5" fmla="*/ 1297468 h 1524519"/>
              <a:gd name="connsiteX6" fmla="*/ 295772 w 509226"/>
              <a:gd name="connsiteY6" fmla="*/ 1253018 h 1524519"/>
              <a:gd name="connsiteX7" fmla="*/ 498972 w 509226"/>
              <a:gd name="connsiteY7" fmla="*/ 1513368 h 1524519"/>
              <a:gd name="connsiteX8" fmla="*/ 464047 w 509226"/>
              <a:gd name="connsiteY8" fmla="*/ 1462568 h 1524519"/>
              <a:gd name="connsiteX9" fmla="*/ 333872 w 509226"/>
              <a:gd name="connsiteY9" fmla="*/ 1332393 h 1524519"/>
              <a:gd name="connsiteX10" fmla="*/ 79872 w 509226"/>
              <a:gd name="connsiteY10" fmla="*/ 887893 h 1524519"/>
              <a:gd name="connsiteX11" fmla="*/ 197347 w 509226"/>
              <a:gd name="connsiteY11" fmla="*/ 1065693 h 1524519"/>
              <a:gd name="connsiteX12" fmla="*/ 497 w 509226"/>
              <a:gd name="connsiteY12" fmla="*/ 398943 h 1524519"/>
              <a:gd name="connsiteX13" fmla="*/ 137022 w 509226"/>
              <a:gd name="connsiteY13" fmla="*/ 840268 h 1524519"/>
              <a:gd name="connsiteX14" fmla="*/ 6847 w 509226"/>
              <a:gd name="connsiteY14" fmla="*/ 179868 h 1524519"/>
              <a:gd name="connsiteX15" fmla="*/ 70347 w 509226"/>
              <a:gd name="connsiteY15" fmla="*/ 611668 h 1524519"/>
              <a:gd name="connsiteX16" fmla="*/ 19547 w 509226"/>
              <a:gd name="connsiteY16" fmla="*/ 59218 h 1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9226" h="1524519">
                <a:moveTo>
                  <a:pt x="19547" y="59218"/>
                </a:moveTo>
                <a:cubicBezTo>
                  <a:pt x="11609" y="-24390"/>
                  <a:pt x="-1620" y="-29682"/>
                  <a:pt x="22722" y="110018"/>
                </a:cubicBezTo>
                <a:cubicBezTo>
                  <a:pt x="47064" y="249718"/>
                  <a:pt x="142843" y="777826"/>
                  <a:pt x="165597" y="897418"/>
                </a:cubicBezTo>
                <a:cubicBezTo>
                  <a:pt x="188351" y="1017010"/>
                  <a:pt x="150780" y="794760"/>
                  <a:pt x="159247" y="827568"/>
                </a:cubicBezTo>
                <a:cubicBezTo>
                  <a:pt x="167714" y="860376"/>
                  <a:pt x="190997" y="1015951"/>
                  <a:pt x="216397" y="1094268"/>
                </a:cubicBezTo>
                <a:cubicBezTo>
                  <a:pt x="241797" y="1172585"/>
                  <a:pt x="298418" y="1271010"/>
                  <a:pt x="311647" y="1297468"/>
                </a:cubicBezTo>
                <a:cubicBezTo>
                  <a:pt x="324876" y="1323926"/>
                  <a:pt x="264551" y="1217035"/>
                  <a:pt x="295772" y="1253018"/>
                </a:cubicBezTo>
                <a:cubicBezTo>
                  <a:pt x="326993" y="1289001"/>
                  <a:pt x="470926" y="1478443"/>
                  <a:pt x="498972" y="1513368"/>
                </a:cubicBezTo>
                <a:cubicBezTo>
                  <a:pt x="527018" y="1548293"/>
                  <a:pt x="491564" y="1492730"/>
                  <a:pt x="464047" y="1462568"/>
                </a:cubicBezTo>
                <a:cubicBezTo>
                  <a:pt x="436530" y="1432406"/>
                  <a:pt x="397901" y="1428172"/>
                  <a:pt x="333872" y="1332393"/>
                </a:cubicBezTo>
                <a:cubicBezTo>
                  <a:pt x="269843" y="1236614"/>
                  <a:pt x="102626" y="932343"/>
                  <a:pt x="79872" y="887893"/>
                </a:cubicBezTo>
                <a:cubicBezTo>
                  <a:pt x="57118" y="843443"/>
                  <a:pt x="210576" y="1147185"/>
                  <a:pt x="197347" y="1065693"/>
                </a:cubicBezTo>
                <a:cubicBezTo>
                  <a:pt x="184118" y="984201"/>
                  <a:pt x="10551" y="436514"/>
                  <a:pt x="497" y="398943"/>
                </a:cubicBezTo>
                <a:cubicBezTo>
                  <a:pt x="-9557" y="361372"/>
                  <a:pt x="135964" y="876780"/>
                  <a:pt x="137022" y="840268"/>
                </a:cubicBezTo>
                <a:cubicBezTo>
                  <a:pt x="138080" y="803756"/>
                  <a:pt x="17959" y="217968"/>
                  <a:pt x="6847" y="179868"/>
                </a:cubicBezTo>
                <a:cubicBezTo>
                  <a:pt x="-4265" y="141768"/>
                  <a:pt x="67172" y="633364"/>
                  <a:pt x="70347" y="611668"/>
                </a:cubicBezTo>
                <a:cubicBezTo>
                  <a:pt x="73522" y="589972"/>
                  <a:pt x="27485" y="142826"/>
                  <a:pt x="19547" y="59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21DB3A6B-8FEF-788E-9FBA-F771CF90BD05}"/>
              </a:ext>
            </a:extLst>
          </p:cNvPr>
          <p:cNvSpPr/>
          <p:nvPr/>
        </p:nvSpPr>
        <p:spPr>
          <a:xfrm>
            <a:off x="2993911" y="1035586"/>
            <a:ext cx="1625836" cy="1203067"/>
          </a:xfrm>
          <a:custGeom>
            <a:avLst/>
            <a:gdLst>
              <a:gd name="connsiteX0" fmla="*/ 114 w 1625836"/>
              <a:gd name="connsiteY0" fmla="*/ 380464 h 1203067"/>
              <a:gd name="connsiteX1" fmla="*/ 457314 w 1625836"/>
              <a:gd name="connsiteY1" fmla="*/ 123289 h 1203067"/>
              <a:gd name="connsiteX2" fmla="*/ 654164 w 1625836"/>
              <a:gd name="connsiteY2" fmla="*/ 177264 h 1203067"/>
              <a:gd name="connsiteX3" fmla="*/ 616064 w 1625836"/>
              <a:gd name="connsiteY3" fmla="*/ 40739 h 1203067"/>
              <a:gd name="connsiteX4" fmla="*/ 911339 w 1625836"/>
              <a:gd name="connsiteY4" fmla="*/ 205839 h 1203067"/>
              <a:gd name="connsiteX5" fmla="*/ 866889 w 1625836"/>
              <a:gd name="connsiteY5" fmla="*/ 120114 h 1203067"/>
              <a:gd name="connsiteX6" fmla="*/ 1120889 w 1625836"/>
              <a:gd name="connsiteY6" fmla="*/ 329664 h 1203067"/>
              <a:gd name="connsiteX7" fmla="*/ 1101839 w 1625836"/>
              <a:gd name="connsiteY7" fmla="*/ 253464 h 1203067"/>
              <a:gd name="connsiteX8" fmla="*/ 1444739 w 1625836"/>
              <a:gd name="connsiteY8" fmla="*/ 669389 h 1203067"/>
              <a:gd name="connsiteX9" fmla="*/ 1428864 w 1625836"/>
              <a:gd name="connsiteY9" fmla="*/ 590014 h 1203067"/>
              <a:gd name="connsiteX10" fmla="*/ 1524114 w 1625836"/>
              <a:gd name="connsiteY10" fmla="*/ 882114 h 1203067"/>
              <a:gd name="connsiteX11" fmla="*/ 1619364 w 1625836"/>
              <a:gd name="connsiteY11" fmla="*/ 1174214 h 1203067"/>
              <a:gd name="connsiteX12" fmla="*/ 1609839 w 1625836"/>
              <a:gd name="connsiteY12" fmla="*/ 1145639 h 1203067"/>
              <a:gd name="connsiteX13" fmla="*/ 1549514 w 1625836"/>
              <a:gd name="connsiteY13" fmla="*/ 761464 h 1203067"/>
              <a:gd name="connsiteX14" fmla="*/ 1543164 w 1625836"/>
              <a:gd name="connsiteY14" fmla="*/ 853539 h 1203067"/>
              <a:gd name="connsiteX15" fmla="*/ 1022464 w 1625836"/>
              <a:gd name="connsiteY15" fmla="*/ 170914 h 1203067"/>
              <a:gd name="connsiteX16" fmla="*/ 1028814 w 1625836"/>
              <a:gd name="connsiteY16" fmla="*/ 234414 h 1203067"/>
              <a:gd name="connsiteX17" fmla="*/ 562089 w 1625836"/>
              <a:gd name="connsiteY17" fmla="*/ 2639 h 1203067"/>
              <a:gd name="connsiteX18" fmla="*/ 622414 w 1625836"/>
              <a:gd name="connsiteY18" fmla="*/ 107414 h 1203067"/>
              <a:gd name="connsiteX19" fmla="*/ 546214 w 1625836"/>
              <a:gd name="connsiteY19" fmla="*/ 82014 h 1203067"/>
              <a:gd name="connsiteX20" fmla="*/ 527164 w 1625836"/>
              <a:gd name="connsiteY20" fmla="*/ 91539 h 1203067"/>
              <a:gd name="connsiteX21" fmla="*/ 422389 w 1625836"/>
              <a:gd name="connsiteY21" fmla="*/ 145514 h 1203067"/>
              <a:gd name="connsiteX22" fmla="*/ 501764 w 1625836"/>
              <a:gd name="connsiteY22" fmla="*/ 43914 h 1203067"/>
              <a:gd name="connsiteX23" fmla="*/ 114 w 1625836"/>
              <a:gd name="connsiteY23" fmla="*/ 380464 h 120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5836" h="1203067">
                <a:moveTo>
                  <a:pt x="114" y="380464"/>
                </a:moveTo>
                <a:cubicBezTo>
                  <a:pt x="-7294" y="393693"/>
                  <a:pt x="348306" y="157156"/>
                  <a:pt x="457314" y="123289"/>
                </a:cubicBezTo>
                <a:cubicBezTo>
                  <a:pt x="566322" y="89422"/>
                  <a:pt x="627706" y="191022"/>
                  <a:pt x="654164" y="177264"/>
                </a:cubicBezTo>
                <a:cubicBezTo>
                  <a:pt x="680622" y="163506"/>
                  <a:pt x="573202" y="35976"/>
                  <a:pt x="616064" y="40739"/>
                </a:cubicBezTo>
                <a:cubicBezTo>
                  <a:pt x="658927" y="45501"/>
                  <a:pt x="869535" y="192610"/>
                  <a:pt x="911339" y="205839"/>
                </a:cubicBezTo>
                <a:cubicBezTo>
                  <a:pt x="953143" y="219068"/>
                  <a:pt x="831964" y="99476"/>
                  <a:pt x="866889" y="120114"/>
                </a:cubicBezTo>
                <a:cubicBezTo>
                  <a:pt x="901814" y="140752"/>
                  <a:pt x="1081731" y="307439"/>
                  <a:pt x="1120889" y="329664"/>
                </a:cubicBezTo>
                <a:cubicBezTo>
                  <a:pt x="1160047" y="351889"/>
                  <a:pt x="1047864" y="196843"/>
                  <a:pt x="1101839" y="253464"/>
                </a:cubicBezTo>
                <a:cubicBezTo>
                  <a:pt x="1155814" y="310085"/>
                  <a:pt x="1390235" y="613297"/>
                  <a:pt x="1444739" y="669389"/>
                </a:cubicBezTo>
                <a:cubicBezTo>
                  <a:pt x="1499243" y="725481"/>
                  <a:pt x="1415635" y="554560"/>
                  <a:pt x="1428864" y="590014"/>
                </a:cubicBezTo>
                <a:cubicBezTo>
                  <a:pt x="1442093" y="625468"/>
                  <a:pt x="1524114" y="882114"/>
                  <a:pt x="1524114" y="882114"/>
                </a:cubicBezTo>
                <a:lnTo>
                  <a:pt x="1619364" y="1174214"/>
                </a:lnTo>
                <a:cubicBezTo>
                  <a:pt x="1633651" y="1218135"/>
                  <a:pt x="1621481" y="1214431"/>
                  <a:pt x="1609839" y="1145639"/>
                </a:cubicBezTo>
                <a:cubicBezTo>
                  <a:pt x="1598197" y="1076847"/>
                  <a:pt x="1560626" y="810147"/>
                  <a:pt x="1549514" y="761464"/>
                </a:cubicBezTo>
                <a:cubicBezTo>
                  <a:pt x="1538402" y="712781"/>
                  <a:pt x="1631006" y="951964"/>
                  <a:pt x="1543164" y="853539"/>
                </a:cubicBezTo>
                <a:cubicBezTo>
                  <a:pt x="1455322" y="755114"/>
                  <a:pt x="1108189" y="274101"/>
                  <a:pt x="1022464" y="170914"/>
                </a:cubicBezTo>
                <a:cubicBezTo>
                  <a:pt x="936739" y="67727"/>
                  <a:pt x="1105543" y="262460"/>
                  <a:pt x="1028814" y="234414"/>
                </a:cubicBezTo>
                <a:cubicBezTo>
                  <a:pt x="952085" y="206368"/>
                  <a:pt x="629822" y="23806"/>
                  <a:pt x="562089" y="2639"/>
                </a:cubicBezTo>
                <a:cubicBezTo>
                  <a:pt x="494356" y="-18528"/>
                  <a:pt x="625060" y="94185"/>
                  <a:pt x="622414" y="107414"/>
                </a:cubicBezTo>
                <a:cubicBezTo>
                  <a:pt x="619768" y="120643"/>
                  <a:pt x="562089" y="84660"/>
                  <a:pt x="546214" y="82014"/>
                </a:cubicBezTo>
                <a:cubicBezTo>
                  <a:pt x="530339" y="79368"/>
                  <a:pt x="527164" y="91539"/>
                  <a:pt x="527164" y="91539"/>
                </a:cubicBezTo>
                <a:cubicBezTo>
                  <a:pt x="506527" y="102122"/>
                  <a:pt x="426622" y="153451"/>
                  <a:pt x="422389" y="145514"/>
                </a:cubicBezTo>
                <a:cubicBezTo>
                  <a:pt x="418156" y="137577"/>
                  <a:pt x="568968" y="7401"/>
                  <a:pt x="501764" y="43914"/>
                </a:cubicBezTo>
                <a:cubicBezTo>
                  <a:pt x="434560" y="80427"/>
                  <a:pt x="7522" y="367235"/>
                  <a:pt x="114" y="38046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717CBBF8-C90F-61FE-32B7-7587336888DF}"/>
              </a:ext>
            </a:extLst>
          </p:cNvPr>
          <p:cNvSpPr/>
          <p:nvPr/>
        </p:nvSpPr>
        <p:spPr>
          <a:xfrm>
            <a:off x="3140968" y="1073125"/>
            <a:ext cx="1232169" cy="644890"/>
          </a:xfrm>
          <a:custGeom>
            <a:avLst/>
            <a:gdLst>
              <a:gd name="connsiteX0" fmla="*/ 2282 w 1232169"/>
              <a:gd name="connsiteY0" fmla="*/ 387375 h 644890"/>
              <a:gd name="connsiteX1" fmla="*/ 253107 w 1232169"/>
              <a:gd name="connsiteY1" fmla="*/ 168300 h 644890"/>
              <a:gd name="connsiteX2" fmla="*/ 596007 w 1232169"/>
              <a:gd name="connsiteY2" fmla="*/ 279425 h 644890"/>
              <a:gd name="connsiteX3" fmla="*/ 564257 w 1232169"/>
              <a:gd name="connsiteY3" fmla="*/ 219100 h 644890"/>
              <a:gd name="connsiteX4" fmla="*/ 1215132 w 1232169"/>
              <a:gd name="connsiteY4" fmla="*/ 635025 h 644890"/>
              <a:gd name="connsiteX5" fmla="*/ 1056382 w 1232169"/>
              <a:gd name="connsiteY5" fmla="*/ 523900 h 644890"/>
              <a:gd name="connsiteX6" fmla="*/ 475357 w 1232169"/>
              <a:gd name="connsiteY6" fmla="*/ 136550 h 644890"/>
              <a:gd name="connsiteX7" fmla="*/ 513457 w 1232169"/>
              <a:gd name="connsiteY7" fmla="*/ 231800 h 644890"/>
              <a:gd name="connsiteX8" fmla="*/ 218182 w 1232169"/>
              <a:gd name="connsiteY8" fmla="*/ 155600 h 644890"/>
              <a:gd name="connsiteX9" fmla="*/ 173732 w 1232169"/>
              <a:gd name="connsiteY9" fmla="*/ 184175 h 644890"/>
              <a:gd name="connsiteX10" fmla="*/ 399157 w 1232169"/>
              <a:gd name="connsiteY10" fmla="*/ 3200 h 644890"/>
              <a:gd name="connsiteX11" fmla="*/ 2282 w 1232169"/>
              <a:gd name="connsiteY11" fmla="*/ 387375 h 64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2169" h="644890">
                <a:moveTo>
                  <a:pt x="2282" y="387375"/>
                </a:moveTo>
                <a:cubicBezTo>
                  <a:pt x="-22060" y="414892"/>
                  <a:pt x="154153" y="186292"/>
                  <a:pt x="253107" y="168300"/>
                </a:cubicBezTo>
                <a:cubicBezTo>
                  <a:pt x="352061" y="150308"/>
                  <a:pt x="544149" y="270958"/>
                  <a:pt x="596007" y="279425"/>
                </a:cubicBezTo>
                <a:cubicBezTo>
                  <a:pt x="647865" y="287892"/>
                  <a:pt x="461070" y="159833"/>
                  <a:pt x="564257" y="219100"/>
                </a:cubicBezTo>
                <a:cubicBezTo>
                  <a:pt x="667445" y="278367"/>
                  <a:pt x="1133111" y="584225"/>
                  <a:pt x="1215132" y="635025"/>
                </a:cubicBezTo>
                <a:cubicBezTo>
                  <a:pt x="1297153" y="685825"/>
                  <a:pt x="1056382" y="523900"/>
                  <a:pt x="1056382" y="523900"/>
                </a:cubicBezTo>
                <a:cubicBezTo>
                  <a:pt x="933086" y="440821"/>
                  <a:pt x="565845" y="185233"/>
                  <a:pt x="475357" y="136550"/>
                </a:cubicBezTo>
                <a:cubicBezTo>
                  <a:pt x="384870" y="87867"/>
                  <a:pt x="556319" y="228625"/>
                  <a:pt x="513457" y="231800"/>
                </a:cubicBezTo>
                <a:cubicBezTo>
                  <a:pt x="470595" y="234975"/>
                  <a:pt x="274803" y="163537"/>
                  <a:pt x="218182" y="155600"/>
                </a:cubicBezTo>
                <a:cubicBezTo>
                  <a:pt x="161561" y="147663"/>
                  <a:pt x="143569" y="209575"/>
                  <a:pt x="173732" y="184175"/>
                </a:cubicBezTo>
                <a:cubicBezTo>
                  <a:pt x="203895" y="158775"/>
                  <a:pt x="429320" y="-26433"/>
                  <a:pt x="399157" y="3200"/>
                </a:cubicBezTo>
                <a:cubicBezTo>
                  <a:pt x="368995" y="32833"/>
                  <a:pt x="26624" y="359858"/>
                  <a:pt x="2282" y="3873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D51A2550-5C91-50B3-2AB0-35962F20CFD9}"/>
              </a:ext>
            </a:extLst>
          </p:cNvPr>
          <p:cNvSpPr/>
          <p:nvPr/>
        </p:nvSpPr>
        <p:spPr>
          <a:xfrm>
            <a:off x="3194023" y="1322645"/>
            <a:ext cx="812352" cy="726528"/>
          </a:xfrm>
          <a:custGeom>
            <a:avLst/>
            <a:gdLst>
              <a:gd name="connsiteX0" fmla="*/ 27 w 812352"/>
              <a:gd name="connsiteY0" fmla="*/ 156905 h 726528"/>
              <a:gd name="connsiteX1" fmla="*/ 228627 w 812352"/>
              <a:gd name="connsiteY1" fmla="*/ 1330 h 726528"/>
              <a:gd name="connsiteX2" fmla="*/ 542952 w 812352"/>
              <a:gd name="connsiteY2" fmla="*/ 264855 h 726528"/>
              <a:gd name="connsiteX3" fmla="*/ 523902 w 812352"/>
              <a:gd name="connsiteY3" fmla="*/ 239455 h 726528"/>
              <a:gd name="connsiteX4" fmla="*/ 803302 w 812352"/>
              <a:gd name="connsiteY4" fmla="*/ 712530 h 726528"/>
              <a:gd name="connsiteX5" fmla="*/ 749327 w 812352"/>
              <a:gd name="connsiteY5" fmla="*/ 610930 h 726528"/>
              <a:gd name="connsiteX6" fmla="*/ 466752 w 812352"/>
              <a:gd name="connsiteY6" fmla="*/ 77530 h 726528"/>
              <a:gd name="connsiteX7" fmla="*/ 514377 w 812352"/>
              <a:gd name="connsiteY7" fmla="*/ 210880 h 726528"/>
              <a:gd name="connsiteX8" fmla="*/ 241327 w 812352"/>
              <a:gd name="connsiteY8" fmla="*/ 4505 h 726528"/>
              <a:gd name="connsiteX9" fmla="*/ 158777 w 812352"/>
              <a:gd name="connsiteY9" fmla="*/ 121980 h 726528"/>
              <a:gd name="connsiteX10" fmla="*/ 212752 w 812352"/>
              <a:gd name="connsiteY10" fmla="*/ 20380 h 726528"/>
              <a:gd name="connsiteX11" fmla="*/ 27 w 812352"/>
              <a:gd name="connsiteY11" fmla="*/ 156905 h 72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352" h="726528">
                <a:moveTo>
                  <a:pt x="27" y="156905"/>
                </a:moveTo>
                <a:cubicBezTo>
                  <a:pt x="2673" y="153730"/>
                  <a:pt x="138139" y="-16662"/>
                  <a:pt x="228627" y="1330"/>
                </a:cubicBezTo>
                <a:cubicBezTo>
                  <a:pt x="319115" y="19322"/>
                  <a:pt x="493740" y="225168"/>
                  <a:pt x="542952" y="264855"/>
                </a:cubicBezTo>
                <a:cubicBezTo>
                  <a:pt x="592165" y="304543"/>
                  <a:pt x="480510" y="164843"/>
                  <a:pt x="523902" y="239455"/>
                </a:cubicBezTo>
                <a:cubicBezTo>
                  <a:pt x="567294" y="314068"/>
                  <a:pt x="765731" y="650618"/>
                  <a:pt x="803302" y="712530"/>
                </a:cubicBezTo>
                <a:cubicBezTo>
                  <a:pt x="840873" y="774442"/>
                  <a:pt x="749327" y="610930"/>
                  <a:pt x="749327" y="610930"/>
                </a:cubicBezTo>
                <a:cubicBezTo>
                  <a:pt x="693235" y="505097"/>
                  <a:pt x="505910" y="144205"/>
                  <a:pt x="466752" y="77530"/>
                </a:cubicBezTo>
                <a:cubicBezTo>
                  <a:pt x="427594" y="10855"/>
                  <a:pt x="551948" y="223051"/>
                  <a:pt x="514377" y="210880"/>
                </a:cubicBezTo>
                <a:cubicBezTo>
                  <a:pt x="476806" y="198709"/>
                  <a:pt x="300594" y="19322"/>
                  <a:pt x="241327" y="4505"/>
                </a:cubicBezTo>
                <a:cubicBezTo>
                  <a:pt x="182060" y="-10312"/>
                  <a:pt x="163539" y="119334"/>
                  <a:pt x="158777" y="121980"/>
                </a:cubicBezTo>
                <a:cubicBezTo>
                  <a:pt x="154015" y="124626"/>
                  <a:pt x="238681" y="16147"/>
                  <a:pt x="212752" y="20380"/>
                </a:cubicBezTo>
                <a:cubicBezTo>
                  <a:pt x="186823" y="24613"/>
                  <a:pt x="-2619" y="160080"/>
                  <a:pt x="27" y="156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B5024E2F-67FA-049D-E0AF-92CD6E5ABE68}"/>
              </a:ext>
            </a:extLst>
          </p:cNvPr>
          <p:cNvSpPr/>
          <p:nvPr/>
        </p:nvSpPr>
        <p:spPr>
          <a:xfrm>
            <a:off x="3857535" y="2209557"/>
            <a:ext cx="189540" cy="1238674"/>
          </a:xfrm>
          <a:custGeom>
            <a:avLst/>
            <a:gdLst>
              <a:gd name="connsiteX0" fmla="*/ 38190 w 189540"/>
              <a:gd name="connsiteY0" fmla="*/ 243 h 1238674"/>
              <a:gd name="connsiteX1" fmla="*/ 158840 w 189540"/>
              <a:gd name="connsiteY1" fmla="*/ 279643 h 1238674"/>
              <a:gd name="connsiteX2" fmla="*/ 9615 w 189540"/>
              <a:gd name="connsiteY2" fmla="*/ 689218 h 1238674"/>
              <a:gd name="connsiteX3" fmla="*/ 60415 w 189540"/>
              <a:gd name="connsiteY3" fmla="*/ 581268 h 1238674"/>
              <a:gd name="connsiteX4" fmla="*/ 130265 w 189540"/>
              <a:gd name="connsiteY4" fmla="*/ 463793 h 1238674"/>
              <a:gd name="connsiteX5" fmla="*/ 98515 w 189540"/>
              <a:gd name="connsiteY5" fmla="*/ 619368 h 1238674"/>
              <a:gd name="connsiteX6" fmla="*/ 82640 w 189540"/>
              <a:gd name="connsiteY6" fmla="*/ 968618 h 1238674"/>
              <a:gd name="connsiteX7" fmla="*/ 63590 w 189540"/>
              <a:gd name="connsiteY7" fmla="*/ 803518 h 1238674"/>
              <a:gd name="connsiteX8" fmla="*/ 76290 w 189540"/>
              <a:gd name="connsiteY8" fmla="*/ 1028943 h 1238674"/>
              <a:gd name="connsiteX9" fmla="*/ 114390 w 189540"/>
              <a:gd name="connsiteY9" fmla="*/ 1197218 h 1238674"/>
              <a:gd name="connsiteX10" fmla="*/ 90 w 189540"/>
              <a:gd name="connsiteY10" fmla="*/ 835268 h 1238674"/>
              <a:gd name="connsiteX11" fmla="*/ 95340 w 189540"/>
              <a:gd name="connsiteY11" fmla="*/ 1105143 h 1238674"/>
              <a:gd name="connsiteX12" fmla="*/ 104865 w 189540"/>
              <a:gd name="connsiteY12" fmla="*/ 1238493 h 1238674"/>
              <a:gd name="connsiteX13" fmla="*/ 88990 w 189540"/>
              <a:gd name="connsiteY13" fmla="*/ 1079743 h 1238674"/>
              <a:gd name="connsiteX14" fmla="*/ 168365 w 189540"/>
              <a:gd name="connsiteY14" fmla="*/ 444743 h 1238674"/>
              <a:gd name="connsiteX15" fmla="*/ 111215 w 189540"/>
              <a:gd name="connsiteY15" fmla="*/ 774943 h 1238674"/>
              <a:gd name="connsiteX16" fmla="*/ 98515 w 189540"/>
              <a:gd name="connsiteY16" fmla="*/ 438393 h 1238674"/>
              <a:gd name="connsiteX17" fmla="*/ 111215 w 189540"/>
              <a:gd name="connsiteY17" fmla="*/ 324093 h 1238674"/>
              <a:gd name="connsiteX18" fmla="*/ 187415 w 189540"/>
              <a:gd name="connsiteY18" fmla="*/ 133593 h 1238674"/>
              <a:gd name="connsiteX19" fmla="*/ 158840 w 189540"/>
              <a:gd name="connsiteY19" fmla="*/ 228843 h 1238674"/>
              <a:gd name="connsiteX20" fmla="*/ 38190 w 189540"/>
              <a:gd name="connsiteY20" fmla="*/ 243 h 123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9540" h="1238674">
                <a:moveTo>
                  <a:pt x="38190" y="243"/>
                </a:moveTo>
                <a:cubicBezTo>
                  <a:pt x="38190" y="8710"/>
                  <a:pt x="163603" y="164814"/>
                  <a:pt x="158840" y="279643"/>
                </a:cubicBezTo>
                <a:cubicBezTo>
                  <a:pt x="154078" y="394472"/>
                  <a:pt x="26019" y="638947"/>
                  <a:pt x="9615" y="689218"/>
                </a:cubicBezTo>
                <a:cubicBezTo>
                  <a:pt x="-6789" y="739489"/>
                  <a:pt x="40307" y="618839"/>
                  <a:pt x="60415" y="581268"/>
                </a:cubicBezTo>
                <a:cubicBezTo>
                  <a:pt x="80523" y="543697"/>
                  <a:pt x="123915" y="457443"/>
                  <a:pt x="130265" y="463793"/>
                </a:cubicBezTo>
                <a:cubicBezTo>
                  <a:pt x="136615" y="470143"/>
                  <a:pt x="106453" y="535231"/>
                  <a:pt x="98515" y="619368"/>
                </a:cubicBezTo>
                <a:cubicBezTo>
                  <a:pt x="90578" y="703506"/>
                  <a:pt x="88461" y="937926"/>
                  <a:pt x="82640" y="968618"/>
                </a:cubicBezTo>
                <a:cubicBezTo>
                  <a:pt x="76819" y="999310"/>
                  <a:pt x="64648" y="793464"/>
                  <a:pt x="63590" y="803518"/>
                </a:cubicBezTo>
                <a:cubicBezTo>
                  <a:pt x="62532" y="813572"/>
                  <a:pt x="67823" y="963326"/>
                  <a:pt x="76290" y="1028943"/>
                </a:cubicBezTo>
                <a:cubicBezTo>
                  <a:pt x="84757" y="1094560"/>
                  <a:pt x="127090" y="1229497"/>
                  <a:pt x="114390" y="1197218"/>
                </a:cubicBezTo>
                <a:cubicBezTo>
                  <a:pt x="101690" y="1164939"/>
                  <a:pt x="3265" y="850614"/>
                  <a:pt x="90" y="835268"/>
                </a:cubicBezTo>
                <a:cubicBezTo>
                  <a:pt x="-3085" y="819922"/>
                  <a:pt x="77878" y="1037939"/>
                  <a:pt x="95340" y="1105143"/>
                </a:cubicBezTo>
                <a:cubicBezTo>
                  <a:pt x="112803" y="1172347"/>
                  <a:pt x="105923" y="1242726"/>
                  <a:pt x="104865" y="1238493"/>
                </a:cubicBezTo>
                <a:cubicBezTo>
                  <a:pt x="103807" y="1234260"/>
                  <a:pt x="78407" y="1212035"/>
                  <a:pt x="88990" y="1079743"/>
                </a:cubicBezTo>
                <a:cubicBezTo>
                  <a:pt x="99573" y="947451"/>
                  <a:pt x="164661" y="495543"/>
                  <a:pt x="168365" y="444743"/>
                </a:cubicBezTo>
                <a:cubicBezTo>
                  <a:pt x="172069" y="393943"/>
                  <a:pt x="122857" y="776001"/>
                  <a:pt x="111215" y="774943"/>
                </a:cubicBezTo>
                <a:cubicBezTo>
                  <a:pt x="99573" y="773885"/>
                  <a:pt x="98515" y="513535"/>
                  <a:pt x="98515" y="438393"/>
                </a:cubicBezTo>
                <a:cubicBezTo>
                  <a:pt x="98515" y="363251"/>
                  <a:pt x="96398" y="374893"/>
                  <a:pt x="111215" y="324093"/>
                </a:cubicBezTo>
                <a:cubicBezTo>
                  <a:pt x="126032" y="273293"/>
                  <a:pt x="179478" y="149468"/>
                  <a:pt x="187415" y="133593"/>
                </a:cubicBezTo>
                <a:cubicBezTo>
                  <a:pt x="195352" y="117718"/>
                  <a:pt x="180007" y="251068"/>
                  <a:pt x="158840" y="228843"/>
                </a:cubicBezTo>
                <a:cubicBezTo>
                  <a:pt x="137673" y="206618"/>
                  <a:pt x="38190" y="-8224"/>
                  <a:pt x="38190" y="2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443E4CFE-9F11-6AAA-80E8-759F865773C5}"/>
              </a:ext>
            </a:extLst>
          </p:cNvPr>
          <p:cNvSpPr/>
          <p:nvPr/>
        </p:nvSpPr>
        <p:spPr>
          <a:xfrm>
            <a:off x="4605900" y="2121758"/>
            <a:ext cx="185175" cy="1076851"/>
          </a:xfrm>
          <a:custGeom>
            <a:avLst/>
            <a:gdLst>
              <a:gd name="connsiteX0" fmla="*/ 1025 w 185175"/>
              <a:gd name="connsiteY0" fmla="*/ 2317 h 1076851"/>
              <a:gd name="connsiteX1" fmla="*/ 172475 w 185175"/>
              <a:gd name="connsiteY1" fmla="*/ 570642 h 1076851"/>
              <a:gd name="connsiteX2" fmla="*/ 172475 w 185175"/>
              <a:gd name="connsiteY2" fmla="*/ 523017 h 1076851"/>
              <a:gd name="connsiteX3" fmla="*/ 172475 w 185175"/>
              <a:gd name="connsiteY3" fmla="*/ 1053242 h 1076851"/>
              <a:gd name="connsiteX4" fmla="*/ 175650 w 185175"/>
              <a:gd name="connsiteY4" fmla="*/ 929417 h 1076851"/>
              <a:gd name="connsiteX5" fmla="*/ 159775 w 185175"/>
              <a:gd name="connsiteY5" fmla="*/ 440467 h 1076851"/>
              <a:gd name="connsiteX6" fmla="*/ 162950 w 185175"/>
              <a:gd name="connsiteY6" fmla="*/ 573817 h 1076851"/>
              <a:gd name="connsiteX7" fmla="*/ 48650 w 185175"/>
              <a:gd name="connsiteY7" fmla="*/ 224567 h 1076851"/>
              <a:gd name="connsiteX8" fmla="*/ 99450 w 185175"/>
              <a:gd name="connsiteY8" fmla="*/ 364267 h 1076851"/>
              <a:gd name="connsiteX9" fmla="*/ 1025 w 185175"/>
              <a:gd name="connsiteY9" fmla="*/ 2317 h 107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175" h="1076851">
                <a:moveTo>
                  <a:pt x="1025" y="2317"/>
                </a:moveTo>
                <a:cubicBezTo>
                  <a:pt x="13196" y="36713"/>
                  <a:pt x="143900" y="483859"/>
                  <a:pt x="172475" y="570642"/>
                </a:cubicBezTo>
                <a:cubicBezTo>
                  <a:pt x="201050" y="657425"/>
                  <a:pt x="172475" y="523017"/>
                  <a:pt x="172475" y="523017"/>
                </a:cubicBezTo>
                <a:cubicBezTo>
                  <a:pt x="172475" y="603450"/>
                  <a:pt x="171946" y="985509"/>
                  <a:pt x="172475" y="1053242"/>
                </a:cubicBezTo>
                <a:cubicBezTo>
                  <a:pt x="173004" y="1120975"/>
                  <a:pt x="177767" y="1031546"/>
                  <a:pt x="175650" y="929417"/>
                </a:cubicBezTo>
                <a:cubicBezTo>
                  <a:pt x="173533" y="827288"/>
                  <a:pt x="161892" y="499734"/>
                  <a:pt x="159775" y="440467"/>
                </a:cubicBezTo>
                <a:cubicBezTo>
                  <a:pt x="157658" y="381200"/>
                  <a:pt x="181471" y="609800"/>
                  <a:pt x="162950" y="573817"/>
                </a:cubicBezTo>
                <a:cubicBezTo>
                  <a:pt x="144429" y="537834"/>
                  <a:pt x="59233" y="259492"/>
                  <a:pt x="48650" y="224567"/>
                </a:cubicBezTo>
                <a:cubicBezTo>
                  <a:pt x="38067" y="189642"/>
                  <a:pt x="110033" y="401309"/>
                  <a:pt x="99450" y="364267"/>
                </a:cubicBezTo>
                <a:cubicBezTo>
                  <a:pt x="88867" y="327225"/>
                  <a:pt x="-11146" y="-32079"/>
                  <a:pt x="1025" y="23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E12E4EF9-C256-F269-A078-2B4A60D51EB1}"/>
              </a:ext>
            </a:extLst>
          </p:cNvPr>
          <p:cNvSpPr/>
          <p:nvPr/>
        </p:nvSpPr>
        <p:spPr>
          <a:xfrm>
            <a:off x="4326780" y="2844672"/>
            <a:ext cx="458287" cy="1483860"/>
          </a:xfrm>
          <a:custGeom>
            <a:avLst/>
            <a:gdLst>
              <a:gd name="connsiteX0" fmla="*/ 423020 w 458287"/>
              <a:gd name="connsiteY0" fmla="*/ 128 h 1483860"/>
              <a:gd name="connsiteX1" fmla="*/ 442070 w 458287"/>
              <a:gd name="connsiteY1" fmla="*/ 241428 h 1483860"/>
              <a:gd name="connsiteX2" fmla="*/ 375395 w 458287"/>
              <a:gd name="connsiteY2" fmla="*/ 520828 h 1483860"/>
              <a:gd name="connsiteX3" fmla="*/ 429370 w 458287"/>
              <a:gd name="connsiteY3" fmla="*/ 412878 h 1483860"/>
              <a:gd name="connsiteX4" fmla="*/ 340470 w 458287"/>
              <a:gd name="connsiteY4" fmla="*/ 724028 h 1483860"/>
              <a:gd name="connsiteX5" fmla="*/ 384920 w 458287"/>
              <a:gd name="connsiteY5" fmla="*/ 651003 h 1483860"/>
              <a:gd name="connsiteX6" fmla="*/ 99170 w 458287"/>
              <a:gd name="connsiteY6" fmla="*/ 1197103 h 1483860"/>
              <a:gd name="connsiteX7" fmla="*/ 3920 w 458287"/>
              <a:gd name="connsiteY7" fmla="*/ 1470153 h 1483860"/>
              <a:gd name="connsiteX8" fmla="*/ 38845 w 458287"/>
              <a:gd name="connsiteY8" fmla="*/ 1374903 h 1483860"/>
              <a:gd name="connsiteX9" fmla="*/ 222995 w 458287"/>
              <a:gd name="connsiteY9" fmla="*/ 797053 h 1483860"/>
              <a:gd name="connsiteX10" fmla="*/ 165845 w 458287"/>
              <a:gd name="connsiteY10" fmla="*/ 955803 h 1483860"/>
              <a:gd name="connsiteX11" fmla="*/ 349995 w 458287"/>
              <a:gd name="connsiteY11" fmla="*/ 581153 h 1483860"/>
              <a:gd name="connsiteX12" fmla="*/ 261095 w 458287"/>
              <a:gd name="connsiteY12" fmla="*/ 771653 h 1483860"/>
              <a:gd name="connsiteX13" fmla="*/ 438895 w 458287"/>
              <a:gd name="connsiteY13" fmla="*/ 247778 h 1483860"/>
              <a:gd name="connsiteX14" fmla="*/ 302370 w 458287"/>
              <a:gd name="connsiteY14" fmla="*/ 638303 h 1483860"/>
              <a:gd name="connsiteX15" fmla="*/ 242045 w 458287"/>
              <a:gd name="connsiteY15" fmla="*/ 898653 h 1483860"/>
              <a:gd name="connsiteX16" fmla="*/ 372220 w 458287"/>
              <a:gd name="connsiteY16" fmla="*/ 631953 h 1483860"/>
              <a:gd name="connsiteX17" fmla="*/ 457945 w 458287"/>
              <a:gd name="connsiteY17" fmla="*/ 352553 h 1483860"/>
              <a:gd name="connsiteX18" fmla="*/ 403970 w 458287"/>
              <a:gd name="connsiteY18" fmla="*/ 454153 h 1483860"/>
              <a:gd name="connsiteX19" fmla="*/ 448420 w 458287"/>
              <a:gd name="connsiteY19" fmla="*/ 273178 h 1483860"/>
              <a:gd name="connsiteX20" fmla="*/ 423020 w 458287"/>
              <a:gd name="connsiteY20" fmla="*/ 128 h 148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287" h="1483860">
                <a:moveTo>
                  <a:pt x="423020" y="128"/>
                </a:moveTo>
                <a:cubicBezTo>
                  <a:pt x="421962" y="-5163"/>
                  <a:pt x="450007" y="154645"/>
                  <a:pt x="442070" y="241428"/>
                </a:cubicBezTo>
                <a:cubicBezTo>
                  <a:pt x="434133" y="328211"/>
                  <a:pt x="377512" y="492253"/>
                  <a:pt x="375395" y="520828"/>
                </a:cubicBezTo>
                <a:cubicBezTo>
                  <a:pt x="373278" y="549403"/>
                  <a:pt x="435191" y="379011"/>
                  <a:pt x="429370" y="412878"/>
                </a:cubicBezTo>
                <a:cubicBezTo>
                  <a:pt x="423549" y="446745"/>
                  <a:pt x="347878" y="684341"/>
                  <a:pt x="340470" y="724028"/>
                </a:cubicBezTo>
                <a:cubicBezTo>
                  <a:pt x="333062" y="763715"/>
                  <a:pt x="425137" y="572157"/>
                  <a:pt x="384920" y="651003"/>
                </a:cubicBezTo>
                <a:cubicBezTo>
                  <a:pt x="344703" y="729849"/>
                  <a:pt x="162670" y="1060578"/>
                  <a:pt x="99170" y="1197103"/>
                </a:cubicBezTo>
                <a:cubicBezTo>
                  <a:pt x="35670" y="1333628"/>
                  <a:pt x="13974" y="1440520"/>
                  <a:pt x="3920" y="1470153"/>
                </a:cubicBezTo>
                <a:cubicBezTo>
                  <a:pt x="-6134" y="1499786"/>
                  <a:pt x="2333" y="1487086"/>
                  <a:pt x="38845" y="1374903"/>
                </a:cubicBezTo>
                <a:cubicBezTo>
                  <a:pt x="75357" y="1262720"/>
                  <a:pt x="201828" y="866903"/>
                  <a:pt x="222995" y="797053"/>
                </a:cubicBezTo>
                <a:cubicBezTo>
                  <a:pt x="244162" y="727203"/>
                  <a:pt x="144678" y="991786"/>
                  <a:pt x="165845" y="955803"/>
                </a:cubicBezTo>
                <a:cubicBezTo>
                  <a:pt x="187012" y="919820"/>
                  <a:pt x="334120" y="611845"/>
                  <a:pt x="349995" y="581153"/>
                </a:cubicBezTo>
                <a:cubicBezTo>
                  <a:pt x="365870" y="550461"/>
                  <a:pt x="246278" y="827215"/>
                  <a:pt x="261095" y="771653"/>
                </a:cubicBezTo>
                <a:cubicBezTo>
                  <a:pt x="275912" y="716091"/>
                  <a:pt x="432016" y="270003"/>
                  <a:pt x="438895" y="247778"/>
                </a:cubicBezTo>
                <a:cubicBezTo>
                  <a:pt x="445774" y="225553"/>
                  <a:pt x="335178" y="529824"/>
                  <a:pt x="302370" y="638303"/>
                </a:cubicBezTo>
                <a:cubicBezTo>
                  <a:pt x="269562" y="746782"/>
                  <a:pt x="230403" y="899711"/>
                  <a:pt x="242045" y="898653"/>
                </a:cubicBezTo>
                <a:cubicBezTo>
                  <a:pt x="253687" y="897595"/>
                  <a:pt x="336237" y="722970"/>
                  <a:pt x="372220" y="631953"/>
                </a:cubicBezTo>
                <a:cubicBezTo>
                  <a:pt x="408203" y="540936"/>
                  <a:pt x="452653" y="382186"/>
                  <a:pt x="457945" y="352553"/>
                </a:cubicBezTo>
                <a:cubicBezTo>
                  <a:pt x="463237" y="322920"/>
                  <a:pt x="405557" y="467382"/>
                  <a:pt x="403970" y="454153"/>
                </a:cubicBezTo>
                <a:cubicBezTo>
                  <a:pt x="402383" y="440924"/>
                  <a:pt x="441541" y="344086"/>
                  <a:pt x="448420" y="273178"/>
                </a:cubicBezTo>
                <a:cubicBezTo>
                  <a:pt x="455299" y="202270"/>
                  <a:pt x="424078" y="5419"/>
                  <a:pt x="423020" y="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FAA7755C-75A2-F0FE-AF8B-79AE0CA790ED}"/>
              </a:ext>
            </a:extLst>
          </p:cNvPr>
          <p:cNvSpPr/>
          <p:nvPr/>
        </p:nvSpPr>
        <p:spPr>
          <a:xfrm>
            <a:off x="3447346" y="2783959"/>
            <a:ext cx="607314" cy="1632477"/>
          </a:xfrm>
          <a:custGeom>
            <a:avLst/>
            <a:gdLst>
              <a:gd name="connsiteX0" fmla="*/ 607129 w 607314"/>
              <a:gd name="connsiteY0" fmla="*/ 3691 h 1632477"/>
              <a:gd name="connsiteX1" fmla="*/ 489654 w 607314"/>
              <a:gd name="connsiteY1" fmla="*/ 632341 h 1632477"/>
              <a:gd name="connsiteX2" fmla="*/ 511879 w 607314"/>
              <a:gd name="connsiteY2" fmla="*/ 530741 h 1632477"/>
              <a:gd name="connsiteX3" fmla="*/ 584904 w 607314"/>
              <a:gd name="connsiteY3" fmla="*/ 406916 h 1632477"/>
              <a:gd name="connsiteX4" fmla="*/ 527754 w 607314"/>
              <a:gd name="connsiteY4" fmla="*/ 676791 h 1632477"/>
              <a:gd name="connsiteX5" fmla="*/ 483304 w 607314"/>
              <a:gd name="connsiteY5" fmla="*/ 924441 h 1632477"/>
              <a:gd name="connsiteX6" fmla="*/ 346779 w 607314"/>
              <a:gd name="connsiteY6" fmla="*/ 1153041 h 1632477"/>
              <a:gd name="connsiteX7" fmla="*/ 384879 w 607314"/>
              <a:gd name="connsiteY7" fmla="*/ 1102241 h 1632477"/>
              <a:gd name="connsiteX8" fmla="*/ 254704 w 607314"/>
              <a:gd name="connsiteY8" fmla="*/ 1299091 h 1632477"/>
              <a:gd name="connsiteX9" fmla="*/ 375354 w 607314"/>
              <a:gd name="connsiteY9" fmla="*/ 1187966 h 1632477"/>
              <a:gd name="connsiteX10" fmla="*/ 29279 w 607314"/>
              <a:gd name="connsiteY10" fmla="*/ 1603891 h 1632477"/>
              <a:gd name="connsiteX11" fmla="*/ 54679 w 607314"/>
              <a:gd name="connsiteY11" fmla="*/ 1562616 h 1632477"/>
              <a:gd name="connsiteX12" fmla="*/ 343604 w 607314"/>
              <a:gd name="connsiteY12" fmla="*/ 1292741 h 1632477"/>
              <a:gd name="connsiteX13" fmla="*/ 178504 w 607314"/>
              <a:gd name="connsiteY13" fmla="*/ 1375291 h 1632477"/>
              <a:gd name="connsiteX14" fmla="*/ 429329 w 607314"/>
              <a:gd name="connsiteY14" fmla="*/ 1080016 h 1632477"/>
              <a:gd name="connsiteX15" fmla="*/ 549979 w 607314"/>
              <a:gd name="connsiteY15" fmla="*/ 486291 h 1632477"/>
              <a:gd name="connsiteX16" fmla="*/ 524579 w 607314"/>
              <a:gd name="connsiteY16" fmla="*/ 537091 h 1632477"/>
              <a:gd name="connsiteX17" fmla="*/ 543629 w 607314"/>
              <a:gd name="connsiteY17" fmla="*/ 403741 h 1632477"/>
              <a:gd name="connsiteX18" fmla="*/ 553154 w 607314"/>
              <a:gd name="connsiteY18" fmla="*/ 324366 h 1632477"/>
              <a:gd name="connsiteX19" fmla="*/ 559504 w 607314"/>
              <a:gd name="connsiteY19" fmla="*/ 244991 h 1632477"/>
              <a:gd name="connsiteX20" fmla="*/ 518229 w 607314"/>
              <a:gd name="connsiteY20" fmla="*/ 365641 h 1632477"/>
              <a:gd name="connsiteX21" fmla="*/ 607129 w 607314"/>
              <a:gd name="connsiteY21" fmla="*/ 3691 h 163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314" h="1632477">
                <a:moveTo>
                  <a:pt x="607129" y="3691"/>
                </a:moveTo>
                <a:cubicBezTo>
                  <a:pt x="602366" y="48141"/>
                  <a:pt x="505529" y="544500"/>
                  <a:pt x="489654" y="632341"/>
                </a:cubicBezTo>
                <a:cubicBezTo>
                  <a:pt x="473779" y="720182"/>
                  <a:pt x="496004" y="568312"/>
                  <a:pt x="511879" y="530741"/>
                </a:cubicBezTo>
                <a:cubicBezTo>
                  <a:pt x="527754" y="493170"/>
                  <a:pt x="582258" y="382574"/>
                  <a:pt x="584904" y="406916"/>
                </a:cubicBezTo>
                <a:cubicBezTo>
                  <a:pt x="587550" y="431258"/>
                  <a:pt x="544687" y="590537"/>
                  <a:pt x="527754" y="676791"/>
                </a:cubicBezTo>
                <a:cubicBezTo>
                  <a:pt x="510821" y="763045"/>
                  <a:pt x="513466" y="845066"/>
                  <a:pt x="483304" y="924441"/>
                </a:cubicBezTo>
                <a:cubicBezTo>
                  <a:pt x="453141" y="1003816"/>
                  <a:pt x="363183" y="1123408"/>
                  <a:pt x="346779" y="1153041"/>
                </a:cubicBezTo>
                <a:cubicBezTo>
                  <a:pt x="330375" y="1182674"/>
                  <a:pt x="400225" y="1077899"/>
                  <a:pt x="384879" y="1102241"/>
                </a:cubicBezTo>
                <a:cubicBezTo>
                  <a:pt x="369533" y="1126583"/>
                  <a:pt x="256291" y="1284804"/>
                  <a:pt x="254704" y="1299091"/>
                </a:cubicBezTo>
                <a:cubicBezTo>
                  <a:pt x="253117" y="1313378"/>
                  <a:pt x="412925" y="1137166"/>
                  <a:pt x="375354" y="1187966"/>
                </a:cubicBezTo>
                <a:cubicBezTo>
                  <a:pt x="337783" y="1238766"/>
                  <a:pt x="82725" y="1541449"/>
                  <a:pt x="29279" y="1603891"/>
                </a:cubicBezTo>
                <a:cubicBezTo>
                  <a:pt x="-24167" y="1666333"/>
                  <a:pt x="2291" y="1614474"/>
                  <a:pt x="54679" y="1562616"/>
                </a:cubicBezTo>
                <a:cubicBezTo>
                  <a:pt x="107066" y="1510758"/>
                  <a:pt x="322967" y="1323962"/>
                  <a:pt x="343604" y="1292741"/>
                </a:cubicBezTo>
                <a:cubicBezTo>
                  <a:pt x="364241" y="1261520"/>
                  <a:pt x="164216" y="1410745"/>
                  <a:pt x="178504" y="1375291"/>
                </a:cubicBezTo>
                <a:cubicBezTo>
                  <a:pt x="192791" y="1339837"/>
                  <a:pt x="367417" y="1228183"/>
                  <a:pt x="429329" y="1080016"/>
                </a:cubicBezTo>
                <a:cubicBezTo>
                  <a:pt x="491241" y="931849"/>
                  <a:pt x="534104" y="576778"/>
                  <a:pt x="549979" y="486291"/>
                </a:cubicBezTo>
                <a:cubicBezTo>
                  <a:pt x="565854" y="395804"/>
                  <a:pt x="525637" y="550849"/>
                  <a:pt x="524579" y="537091"/>
                </a:cubicBezTo>
                <a:cubicBezTo>
                  <a:pt x="523521" y="523333"/>
                  <a:pt x="538867" y="439195"/>
                  <a:pt x="543629" y="403741"/>
                </a:cubicBezTo>
                <a:cubicBezTo>
                  <a:pt x="548391" y="368287"/>
                  <a:pt x="550508" y="350824"/>
                  <a:pt x="553154" y="324366"/>
                </a:cubicBezTo>
                <a:cubicBezTo>
                  <a:pt x="555800" y="297908"/>
                  <a:pt x="565325" y="238112"/>
                  <a:pt x="559504" y="244991"/>
                </a:cubicBezTo>
                <a:cubicBezTo>
                  <a:pt x="553683" y="251870"/>
                  <a:pt x="512937" y="401095"/>
                  <a:pt x="518229" y="365641"/>
                </a:cubicBezTo>
                <a:cubicBezTo>
                  <a:pt x="523521" y="330187"/>
                  <a:pt x="611892" y="-40759"/>
                  <a:pt x="607129" y="36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CB08F9B4-07F6-ECA6-50BE-87AD828F017C}"/>
              </a:ext>
            </a:extLst>
          </p:cNvPr>
          <p:cNvSpPr/>
          <p:nvPr/>
        </p:nvSpPr>
        <p:spPr>
          <a:xfrm>
            <a:off x="3740228" y="3219123"/>
            <a:ext cx="426282" cy="1291742"/>
          </a:xfrm>
          <a:custGeom>
            <a:avLst/>
            <a:gdLst>
              <a:gd name="connsiteX0" fmla="*/ 403147 w 426282"/>
              <a:gd name="connsiteY0" fmla="*/ 327 h 1291742"/>
              <a:gd name="connsiteX1" fmla="*/ 320597 w 426282"/>
              <a:gd name="connsiteY1" fmla="*/ 536902 h 1291742"/>
              <a:gd name="connsiteX2" fmla="*/ 215822 w 426282"/>
              <a:gd name="connsiteY2" fmla="*/ 778202 h 1291742"/>
              <a:gd name="connsiteX3" fmla="*/ 288847 w 426282"/>
              <a:gd name="connsiteY3" fmla="*/ 670252 h 1291742"/>
              <a:gd name="connsiteX4" fmla="*/ 184072 w 426282"/>
              <a:gd name="connsiteY4" fmla="*/ 905202 h 1291742"/>
              <a:gd name="connsiteX5" fmla="*/ 253922 w 426282"/>
              <a:gd name="connsiteY5" fmla="*/ 794077 h 1291742"/>
              <a:gd name="connsiteX6" fmla="*/ 9447 w 426282"/>
              <a:gd name="connsiteY6" fmla="*/ 1276677 h 1291742"/>
              <a:gd name="connsiteX7" fmla="*/ 85647 w 426282"/>
              <a:gd name="connsiteY7" fmla="*/ 1095702 h 1291742"/>
              <a:gd name="connsiteX8" fmla="*/ 412672 w 426282"/>
              <a:gd name="connsiteY8" fmla="*/ 365452 h 1291742"/>
              <a:gd name="connsiteX9" fmla="*/ 365047 w 426282"/>
              <a:gd name="connsiteY9" fmla="*/ 457527 h 1291742"/>
              <a:gd name="connsiteX10" fmla="*/ 371397 w 426282"/>
              <a:gd name="connsiteY10" fmla="*/ 292427 h 1291742"/>
              <a:gd name="connsiteX11" fmla="*/ 352347 w 426282"/>
              <a:gd name="connsiteY11" fmla="*/ 454352 h 1291742"/>
              <a:gd name="connsiteX12" fmla="*/ 403147 w 426282"/>
              <a:gd name="connsiteY12" fmla="*/ 327 h 129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282" h="1291742">
                <a:moveTo>
                  <a:pt x="403147" y="327"/>
                </a:moveTo>
                <a:cubicBezTo>
                  <a:pt x="397855" y="14085"/>
                  <a:pt x="351818" y="407256"/>
                  <a:pt x="320597" y="536902"/>
                </a:cubicBezTo>
                <a:cubicBezTo>
                  <a:pt x="289376" y="666548"/>
                  <a:pt x="221114" y="755977"/>
                  <a:pt x="215822" y="778202"/>
                </a:cubicBezTo>
                <a:cubicBezTo>
                  <a:pt x="210530" y="800427"/>
                  <a:pt x="294139" y="649086"/>
                  <a:pt x="288847" y="670252"/>
                </a:cubicBezTo>
                <a:cubicBezTo>
                  <a:pt x="283555" y="691418"/>
                  <a:pt x="189893" y="884565"/>
                  <a:pt x="184072" y="905202"/>
                </a:cubicBezTo>
                <a:cubicBezTo>
                  <a:pt x="178251" y="925839"/>
                  <a:pt x="283026" y="732165"/>
                  <a:pt x="253922" y="794077"/>
                </a:cubicBezTo>
                <a:cubicBezTo>
                  <a:pt x="224818" y="855990"/>
                  <a:pt x="37493" y="1226406"/>
                  <a:pt x="9447" y="1276677"/>
                </a:cubicBezTo>
                <a:cubicBezTo>
                  <a:pt x="-18599" y="1326948"/>
                  <a:pt x="18443" y="1247573"/>
                  <a:pt x="85647" y="1095702"/>
                </a:cubicBezTo>
                <a:cubicBezTo>
                  <a:pt x="152851" y="943831"/>
                  <a:pt x="366105" y="471814"/>
                  <a:pt x="412672" y="365452"/>
                </a:cubicBezTo>
                <a:cubicBezTo>
                  <a:pt x="459239" y="259090"/>
                  <a:pt x="371926" y="469698"/>
                  <a:pt x="365047" y="457527"/>
                </a:cubicBezTo>
                <a:cubicBezTo>
                  <a:pt x="358168" y="445356"/>
                  <a:pt x="373514" y="292956"/>
                  <a:pt x="371397" y="292427"/>
                </a:cubicBezTo>
                <a:cubicBezTo>
                  <a:pt x="369280" y="291898"/>
                  <a:pt x="345997" y="498273"/>
                  <a:pt x="352347" y="454352"/>
                </a:cubicBezTo>
                <a:cubicBezTo>
                  <a:pt x="358697" y="410431"/>
                  <a:pt x="408439" y="-13431"/>
                  <a:pt x="403147" y="3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F00F8745-427D-2246-BA98-87650DAC0B4F}"/>
              </a:ext>
            </a:extLst>
          </p:cNvPr>
          <p:cNvSpPr/>
          <p:nvPr/>
        </p:nvSpPr>
        <p:spPr>
          <a:xfrm>
            <a:off x="3419850" y="3231460"/>
            <a:ext cx="672769" cy="1319447"/>
          </a:xfrm>
          <a:custGeom>
            <a:avLst/>
            <a:gdLst>
              <a:gd name="connsiteX0" fmla="*/ 663200 w 672769"/>
              <a:gd name="connsiteY0" fmla="*/ 690 h 1319447"/>
              <a:gd name="connsiteX1" fmla="*/ 482225 w 672769"/>
              <a:gd name="connsiteY1" fmla="*/ 784915 h 1319447"/>
              <a:gd name="connsiteX2" fmla="*/ 526675 w 672769"/>
              <a:gd name="connsiteY2" fmla="*/ 708715 h 1319447"/>
              <a:gd name="connsiteX3" fmla="*/ 298075 w 672769"/>
              <a:gd name="connsiteY3" fmla="*/ 1099240 h 1319447"/>
              <a:gd name="connsiteX4" fmla="*/ 345700 w 672769"/>
              <a:gd name="connsiteY4" fmla="*/ 1026215 h 1319447"/>
              <a:gd name="connsiteX5" fmla="*/ 5975 w 672769"/>
              <a:gd name="connsiteY5" fmla="*/ 1315140 h 1319447"/>
              <a:gd name="connsiteX6" fmla="*/ 120275 w 672769"/>
              <a:gd name="connsiteY6" fmla="*/ 1207190 h 1319447"/>
              <a:gd name="connsiteX7" fmla="*/ 580650 w 672769"/>
              <a:gd name="connsiteY7" fmla="*/ 794440 h 1319447"/>
              <a:gd name="connsiteX8" fmla="*/ 555250 w 672769"/>
              <a:gd name="connsiteY8" fmla="*/ 829365 h 1319447"/>
              <a:gd name="connsiteX9" fmla="*/ 279025 w 672769"/>
              <a:gd name="connsiteY9" fmla="*/ 1143690 h 1319447"/>
              <a:gd name="connsiteX10" fmla="*/ 533025 w 672769"/>
              <a:gd name="connsiteY10" fmla="*/ 803965 h 1319447"/>
              <a:gd name="connsiteX11" fmla="*/ 491750 w 672769"/>
              <a:gd name="connsiteY11" fmla="*/ 791265 h 1319447"/>
              <a:gd name="connsiteX12" fmla="*/ 672725 w 672769"/>
              <a:gd name="connsiteY12" fmla="*/ 222940 h 1319447"/>
              <a:gd name="connsiteX13" fmla="*/ 510800 w 672769"/>
              <a:gd name="connsiteY13" fmla="*/ 638865 h 1319447"/>
              <a:gd name="connsiteX14" fmla="*/ 663200 w 672769"/>
              <a:gd name="connsiteY14" fmla="*/ 690 h 131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2769" h="1319447">
                <a:moveTo>
                  <a:pt x="663200" y="690"/>
                </a:moveTo>
                <a:cubicBezTo>
                  <a:pt x="658438" y="25032"/>
                  <a:pt x="504979" y="666911"/>
                  <a:pt x="482225" y="784915"/>
                </a:cubicBezTo>
                <a:cubicBezTo>
                  <a:pt x="459471" y="902919"/>
                  <a:pt x="526675" y="708715"/>
                  <a:pt x="526675" y="708715"/>
                </a:cubicBezTo>
                <a:lnTo>
                  <a:pt x="298075" y="1099240"/>
                </a:lnTo>
                <a:cubicBezTo>
                  <a:pt x="267912" y="1152157"/>
                  <a:pt x="394383" y="990232"/>
                  <a:pt x="345700" y="1026215"/>
                </a:cubicBezTo>
                <a:cubicBezTo>
                  <a:pt x="297017" y="1062198"/>
                  <a:pt x="43546" y="1284978"/>
                  <a:pt x="5975" y="1315140"/>
                </a:cubicBezTo>
                <a:cubicBezTo>
                  <a:pt x="-31596" y="1345302"/>
                  <a:pt x="120275" y="1207190"/>
                  <a:pt x="120275" y="1207190"/>
                </a:cubicBezTo>
                <a:lnTo>
                  <a:pt x="580650" y="794440"/>
                </a:lnTo>
                <a:cubicBezTo>
                  <a:pt x="653146" y="731469"/>
                  <a:pt x="605521" y="771157"/>
                  <a:pt x="555250" y="829365"/>
                </a:cubicBezTo>
                <a:cubicBezTo>
                  <a:pt x="504979" y="887573"/>
                  <a:pt x="282729" y="1147923"/>
                  <a:pt x="279025" y="1143690"/>
                </a:cubicBezTo>
                <a:cubicBezTo>
                  <a:pt x="275321" y="1139457"/>
                  <a:pt x="497571" y="862702"/>
                  <a:pt x="533025" y="803965"/>
                </a:cubicBezTo>
                <a:cubicBezTo>
                  <a:pt x="568479" y="745228"/>
                  <a:pt x="468467" y="888103"/>
                  <a:pt x="491750" y="791265"/>
                </a:cubicBezTo>
                <a:cubicBezTo>
                  <a:pt x="515033" y="694427"/>
                  <a:pt x="669550" y="248340"/>
                  <a:pt x="672725" y="222940"/>
                </a:cubicBezTo>
                <a:cubicBezTo>
                  <a:pt x="675900" y="197540"/>
                  <a:pt x="508154" y="674319"/>
                  <a:pt x="510800" y="638865"/>
                </a:cubicBezTo>
                <a:cubicBezTo>
                  <a:pt x="513446" y="603411"/>
                  <a:pt x="667962" y="-23652"/>
                  <a:pt x="663200" y="6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FFDD27BD-B632-8263-AF8B-D6546ED78618}"/>
              </a:ext>
            </a:extLst>
          </p:cNvPr>
          <p:cNvSpPr/>
          <p:nvPr/>
        </p:nvSpPr>
        <p:spPr>
          <a:xfrm>
            <a:off x="3948752" y="3196758"/>
            <a:ext cx="512754" cy="1256282"/>
          </a:xfrm>
          <a:custGeom>
            <a:avLst/>
            <a:gdLst>
              <a:gd name="connsiteX0" fmla="*/ 493073 w 512754"/>
              <a:gd name="connsiteY0" fmla="*/ 54442 h 1256282"/>
              <a:gd name="connsiteX1" fmla="*/ 948 w 512754"/>
              <a:gd name="connsiteY1" fmla="*/ 1254592 h 1256282"/>
              <a:gd name="connsiteX2" fmla="*/ 372423 w 512754"/>
              <a:gd name="connsiteY2" fmla="*/ 311617 h 1256282"/>
              <a:gd name="connsiteX3" fmla="*/ 493073 w 512754"/>
              <a:gd name="connsiteY3" fmla="*/ 54442 h 12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54" h="1256282">
                <a:moveTo>
                  <a:pt x="493073" y="54442"/>
                </a:moveTo>
                <a:cubicBezTo>
                  <a:pt x="431161" y="211604"/>
                  <a:pt x="21056" y="1211730"/>
                  <a:pt x="948" y="1254592"/>
                </a:cubicBezTo>
                <a:cubicBezTo>
                  <a:pt x="-19160" y="1297454"/>
                  <a:pt x="286169" y="512700"/>
                  <a:pt x="372423" y="311617"/>
                </a:cubicBezTo>
                <a:cubicBezTo>
                  <a:pt x="458677" y="110534"/>
                  <a:pt x="554985" y="-102720"/>
                  <a:pt x="493073" y="54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603CEDCA-6415-B50F-4B9F-79A12E595955}"/>
              </a:ext>
            </a:extLst>
          </p:cNvPr>
          <p:cNvSpPr/>
          <p:nvPr/>
        </p:nvSpPr>
        <p:spPr>
          <a:xfrm>
            <a:off x="3994132" y="3170142"/>
            <a:ext cx="677321" cy="1288444"/>
          </a:xfrm>
          <a:custGeom>
            <a:avLst/>
            <a:gdLst>
              <a:gd name="connsiteX0" fmla="*/ 676293 w 677321"/>
              <a:gd name="connsiteY0" fmla="*/ 1683 h 1288444"/>
              <a:gd name="connsiteX1" fmla="*/ 57168 w 677321"/>
              <a:gd name="connsiteY1" fmla="*/ 1287558 h 1288444"/>
              <a:gd name="connsiteX2" fmla="*/ 549293 w 677321"/>
              <a:gd name="connsiteY2" fmla="*/ 220758 h 1288444"/>
              <a:gd name="connsiteX3" fmla="*/ 18 w 677321"/>
              <a:gd name="connsiteY3" fmla="*/ 1287558 h 1288444"/>
              <a:gd name="connsiteX4" fmla="*/ 571518 w 677321"/>
              <a:gd name="connsiteY4" fmla="*/ 150908 h 1288444"/>
              <a:gd name="connsiteX5" fmla="*/ 212743 w 677321"/>
              <a:gd name="connsiteY5" fmla="*/ 995458 h 1288444"/>
              <a:gd name="connsiteX6" fmla="*/ 676293 w 677321"/>
              <a:gd name="connsiteY6" fmla="*/ 1683 h 12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21" h="1288444">
                <a:moveTo>
                  <a:pt x="676293" y="1683"/>
                </a:moveTo>
                <a:cubicBezTo>
                  <a:pt x="650364" y="50366"/>
                  <a:pt x="78335" y="1251046"/>
                  <a:pt x="57168" y="1287558"/>
                </a:cubicBezTo>
                <a:cubicBezTo>
                  <a:pt x="36001" y="1324070"/>
                  <a:pt x="558818" y="220758"/>
                  <a:pt x="549293" y="220758"/>
                </a:cubicBezTo>
                <a:cubicBezTo>
                  <a:pt x="539768" y="220758"/>
                  <a:pt x="-3686" y="1299200"/>
                  <a:pt x="18" y="1287558"/>
                </a:cubicBezTo>
                <a:cubicBezTo>
                  <a:pt x="3722" y="1275916"/>
                  <a:pt x="536064" y="199591"/>
                  <a:pt x="571518" y="150908"/>
                </a:cubicBezTo>
                <a:cubicBezTo>
                  <a:pt x="606972" y="102225"/>
                  <a:pt x="195810" y="1014508"/>
                  <a:pt x="212743" y="995458"/>
                </a:cubicBezTo>
                <a:cubicBezTo>
                  <a:pt x="229676" y="976408"/>
                  <a:pt x="702222" y="-47000"/>
                  <a:pt x="676293" y="1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F45C5117-5164-C850-1735-A23972B7D604}"/>
              </a:ext>
            </a:extLst>
          </p:cNvPr>
          <p:cNvSpPr/>
          <p:nvPr/>
        </p:nvSpPr>
        <p:spPr>
          <a:xfrm>
            <a:off x="3952596" y="1913209"/>
            <a:ext cx="181097" cy="1494427"/>
          </a:xfrm>
          <a:custGeom>
            <a:avLst/>
            <a:gdLst>
              <a:gd name="connsiteX0" fmla="*/ 279 w 181097"/>
              <a:gd name="connsiteY0" fmla="*/ 1316 h 1494427"/>
              <a:gd name="connsiteX1" fmla="*/ 174904 w 181097"/>
              <a:gd name="connsiteY1" fmla="*/ 1030016 h 1494427"/>
              <a:gd name="connsiteX2" fmla="*/ 139979 w 181097"/>
              <a:gd name="connsiteY2" fmla="*/ 220391 h 1494427"/>
              <a:gd name="connsiteX3" fmla="*/ 120929 w 181097"/>
              <a:gd name="connsiteY3" fmla="*/ 1490391 h 1494427"/>
              <a:gd name="connsiteX4" fmla="*/ 146329 w 181097"/>
              <a:gd name="connsiteY4" fmla="*/ 629966 h 1494427"/>
              <a:gd name="connsiteX5" fmla="*/ 146329 w 181097"/>
              <a:gd name="connsiteY5" fmla="*/ 829991 h 1494427"/>
              <a:gd name="connsiteX6" fmla="*/ 114579 w 181097"/>
              <a:gd name="connsiteY6" fmla="*/ 245791 h 1494427"/>
              <a:gd name="connsiteX7" fmla="*/ 133629 w 181097"/>
              <a:gd name="connsiteY7" fmla="*/ 801416 h 1494427"/>
              <a:gd name="connsiteX8" fmla="*/ 279 w 181097"/>
              <a:gd name="connsiteY8" fmla="*/ 1316 h 149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097" h="1494427">
                <a:moveTo>
                  <a:pt x="279" y="1316"/>
                </a:moveTo>
                <a:cubicBezTo>
                  <a:pt x="7158" y="39416"/>
                  <a:pt x="151621" y="993504"/>
                  <a:pt x="174904" y="1030016"/>
                </a:cubicBezTo>
                <a:cubicBezTo>
                  <a:pt x="198187" y="1066529"/>
                  <a:pt x="148975" y="143662"/>
                  <a:pt x="139979" y="220391"/>
                </a:cubicBezTo>
                <a:cubicBezTo>
                  <a:pt x="130983" y="297120"/>
                  <a:pt x="119871" y="1422129"/>
                  <a:pt x="120929" y="1490391"/>
                </a:cubicBezTo>
                <a:cubicBezTo>
                  <a:pt x="121987" y="1558653"/>
                  <a:pt x="142096" y="740033"/>
                  <a:pt x="146329" y="629966"/>
                </a:cubicBezTo>
                <a:cubicBezTo>
                  <a:pt x="150562" y="519899"/>
                  <a:pt x="151621" y="894020"/>
                  <a:pt x="146329" y="829991"/>
                </a:cubicBezTo>
                <a:cubicBezTo>
                  <a:pt x="141037" y="765962"/>
                  <a:pt x="116696" y="250553"/>
                  <a:pt x="114579" y="245791"/>
                </a:cubicBezTo>
                <a:cubicBezTo>
                  <a:pt x="112462" y="241029"/>
                  <a:pt x="151621" y="838458"/>
                  <a:pt x="133629" y="801416"/>
                </a:cubicBezTo>
                <a:cubicBezTo>
                  <a:pt x="115637" y="764374"/>
                  <a:pt x="-6600" y="-36784"/>
                  <a:pt x="279" y="13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4077337E-F69D-A4ED-AC92-E112192FA1CB}"/>
              </a:ext>
            </a:extLst>
          </p:cNvPr>
          <p:cNvSpPr/>
          <p:nvPr/>
        </p:nvSpPr>
        <p:spPr>
          <a:xfrm>
            <a:off x="2231723" y="3335310"/>
            <a:ext cx="247033" cy="530354"/>
          </a:xfrm>
          <a:custGeom>
            <a:avLst/>
            <a:gdLst>
              <a:gd name="connsiteX0" fmla="*/ 3477 w 247033"/>
              <a:gd name="connsiteY0" fmla="*/ 4790 h 530354"/>
              <a:gd name="connsiteX1" fmla="*/ 225727 w 247033"/>
              <a:gd name="connsiteY1" fmla="*/ 500090 h 530354"/>
              <a:gd name="connsiteX2" fmla="*/ 216202 w 247033"/>
              <a:gd name="connsiteY2" fmla="*/ 442940 h 530354"/>
              <a:gd name="connsiteX3" fmla="*/ 32052 w 247033"/>
              <a:gd name="connsiteY3" fmla="*/ 169890 h 530354"/>
              <a:gd name="connsiteX4" fmla="*/ 86027 w 247033"/>
              <a:gd name="connsiteY4" fmla="*/ 242915 h 530354"/>
              <a:gd name="connsiteX5" fmla="*/ 3477 w 247033"/>
              <a:gd name="connsiteY5" fmla="*/ 4790 h 53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033" h="530354">
                <a:moveTo>
                  <a:pt x="3477" y="4790"/>
                </a:moveTo>
                <a:cubicBezTo>
                  <a:pt x="26760" y="47652"/>
                  <a:pt x="190273" y="427065"/>
                  <a:pt x="225727" y="500090"/>
                </a:cubicBezTo>
                <a:cubicBezTo>
                  <a:pt x="261181" y="573115"/>
                  <a:pt x="248481" y="497973"/>
                  <a:pt x="216202" y="442940"/>
                </a:cubicBezTo>
                <a:cubicBezTo>
                  <a:pt x="183923" y="387907"/>
                  <a:pt x="53748" y="203228"/>
                  <a:pt x="32052" y="169890"/>
                </a:cubicBezTo>
                <a:cubicBezTo>
                  <a:pt x="10356" y="136553"/>
                  <a:pt x="90790" y="265669"/>
                  <a:pt x="86027" y="242915"/>
                </a:cubicBezTo>
                <a:cubicBezTo>
                  <a:pt x="81264" y="220161"/>
                  <a:pt x="-19806" y="-38072"/>
                  <a:pt x="3477" y="47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8EB41DBC-B460-9DE6-9B95-A71B0C8EBBA0}"/>
              </a:ext>
            </a:extLst>
          </p:cNvPr>
          <p:cNvSpPr/>
          <p:nvPr/>
        </p:nvSpPr>
        <p:spPr>
          <a:xfrm>
            <a:off x="2393359" y="3710099"/>
            <a:ext cx="541661" cy="704514"/>
          </a:xfrm>
          <a:custGeom>
            <a:avLst/>
            <a:gdLst>
              <a:gd name="connsiteX0" fmla="*/ 591 w 541661"/>
              <a:gd name="connsiteY0" fmla="*/ 1476 h 704514"/>
              <a:gd name="connsiteX1" fmla="*/ 289516 w 541661"/>
              <a:gd name="connsiteY1" fmla="*/ 480901 h 704514"/>
              <a:gd name="connsiteX2" fmla="*/ 267291 w 541661"/>
              <a:gd name="connsiteY2" fmla="*/ 442801 h 704514"/>
              <a:gd name="connsiteX3" fmla="*/ 403816 w 541661"/>
              <a:gd name="connsiteY3" fmla="*/ 598376 h 704514"/>
              <a:gd name="connsiteX4" fmla="*/ 365716 w 541661"/>
              <a:gd name="connsiteY4" fmla="*/ 519001 h 704514"/>
              <a:gd name="connsiteX5" fmla="*/ 448266 w 541661"/>
              <a:gd name="connsiteY5" fmla="*/ 582501 h 704514"/>
              <a:gd name="connsiteX6" fmla="*/ 378416 w 541661"/>
              <a:gd name="connsiteY6" fmla="*/ 461851 h 704514"/>
              <a:gd name="connsiteX7" fmla="*/ 540341 w 541661"/>
              <a:gd name="connsiteY7" fmla="*/ 703151 h 704514"/>
              <a:gd name="connsiteX8" fmla="*/ 445091 w 541661"/>
              <a:gd name="connsiteY8" fmla="*/ 534876 h 704514"/>
              <a:gd name="connsiteX9" fmla="*/ 270466 w 541661"/>
              <a:gd name="connsiteY9" fmla="*/ 42751 h 704514"/>
              <a:gd name="connsiteX10" fmla="*/ 460966 w 541661"/>
              <a:gd name="connsiteY10" fmla="*/ 617426 h 704514"/>
              <a:gd name="connsiteX11" fmla="*/ 340316 w 541661"/>
              <a:gd name="connsiteY11" fmla="*/ 480901 h 704514"/>
              <a:gd name="connsiteX12" fmla="*/ 238716 w 541661"/>
              <a:gd name="connsiteY12" fmla="*/ 395176 h 704514"/>
              <a:gd name="connsiteX13" fmla="*/ 248241 w 541661"/>
              <a:gd name="connsiteY13" fmla="*/ 601551 h 704514"/>
              <a:gd name="connsiteX14" fmla="*/ 248241 w 541661"/>
              <a:gd name="connsiteY14" fmla="*/ 426926 h 704514"/>
              <a:gd name="connsiteX15" fmla="*/ 181566 w 541661"/>
              <a:gd name="connsiteY15" fmla="*/ 303101 h 704514"/>
              <a:gd name="connsiteX16" fmla="*/ 200616 w 541661"/>
              <a:gd name="connsiteY16" fmla="*/ 512651 h 704514"/>
              <a:gd name="connsiteX17" fmla="*/ 194266 w 541661"/>
              <a:gd name="connsiteY17" fmla="*/ 344376 h 704514"/>
              <a:gd name="connsiteX18" fmla="*/ 194266 w 541661"/>
              <a:gd name="connsiteY18" fmla="*/ 274526 h 704514"/>
              <a:gd name="connsiteX19" fmla="*/ 213316 w 541661"/>
              <a:gd name="connsiteY19" fmla="*/ 328501 h 704514"/>
              <a:gd name="connsiteX20" fmla="*/ 591 w 541661"/>
              <a:gd name="connsiteY20" fmla="*/ 1476 h 70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1661" h="704514">
                <a:moveTo>
                  <a:pt x="591" y="1476"/>
                </a:moveTo>
                <a:cubicBezTo>
                  <a:pt x="13291" y="26876"/>
                  <a:pt x="245066" y="407347"/>
                  <a:pt x="289516" y="480901"/>
                </a:cubicBezTo>
                <a:cubicBezTo>
                  <a:pt x="333966" y="554455"/>
                  <a:pt x="248241" y="423222"/>
                  <a:pt x="267291" y="442801"/>
                </a:cubicBezTo>
                <a:cubicBezTo>
                  <a:pt x="286341" y="462380"/>
                  <a:pt x="387412" y="585676"/>
                  <a:pt x="403816" y="598376"/>
                </a:cubicBezTo>
                <a:cubicBezTo>
                  <a:pt x="420220" y="611076"/>
                  <a:pt x="358308" y="521647"/>
                  <a:pt x="365716" y="519001"/>
                </a:cubicBezTo>
                <a:cubicBezTo>
                  <a:pt x="373124" y="516355"/>
                  <a:pt x="446149" y="592026"/>
                  <a:pt x="448266" y="582501"/>
                </a:cubicBezTo>
                <a:cubicBezTo>
                  <a:pt x="450383" y="572976"/>
                  <a:pt x="363070" y="441743"/>
                  <a:pt x="378416" y="461851"/>
                </a:cubicBezTo>
                <a:cubicBezTo>
                  <a:pt x="393762" y="481959"/>
                  <a:pt x="529228" y="690980"/>
                  <a:pt x="540341" y="703151"/>
                </a:cubicBezTo>
                <a:cubicBezTo>
                  <a:pt x="551454" y="715322"/>
                  <a:pt x="490070" y="644943"/>
                  <a:pt x="445091" y="534876"/>
                </a:cubicBezTo>
                <a:cubicBezTo>
                  <a:pt x="400112" y="424809"/>
                  <a:pt x="267820" y="28993"/>
                  <a:pt x="270466" y="42751"/>
                </a:cubicBezTo>
                <a:cubicBezTo>
                  <a:pt x="273112" y="56509"/>
                  <a:pt x="449324" y="544401"/>
                  <a:pt x="460966" y="617426"/>
                </a:cubicBezTo>
                <a:cubicBezTo>
                  <a:pt x="472608" y="690451"/>
                  <a:pt x="377358" y="517943"/>
                  <a:pt x="340316" y="480901"/>
                </a:cubicBezTo>
                <a:cubicBezTo>
                  <a:pt x="303274" y="443859"/>
                  <a:pt x="254062" y="375068"/>
                  <a:pt x="238716" y="395176"/>
                </a:cubicBezTo>
                <a:cubicBezTo>
                  <a:pt x="223370" y="415284"/>
                  <a:pt x="246654" y="596259"/>
                  <a:pt x="248241" y="601551"/>
                </a:cubicBezTo>
                <a:cubicBezTo>
                  <a:pt x="249828" y="606843"/>
                  <a:pt x="259353" y="476668"/>
                  <a:pt x="248241" y="426926"/>
                </a:cubicBezTo>
                <a:cubicBezTo>
                  <a:pt x="237129" y="377184"/>
                  <a:pt x="189503" y="288814"/>
                  <a:pt x="181566" y="303101"/>
                </a:cubicBezTo>
                <a:cubicBezTo>
                  <a:pt x="173629" y="317388"/>
                  <a:pt x="198499" y="505772"/>
                  <a:pt x="200616" y="512651"/>
                </a:cubicBezTo>
                <a:cubicBezTo>
                  <a:pt x="202733" y="519530"/>
                  <a:pt x="195324" y="384063"/>
                  <a:pt x="194266" y="344376"/>
                </a:cubicBezTo>
                <a:cubicBezTo>
                  <a:pt x="193208" y="304689"/>
                  <a:pt x="191091" y="277172"/>
                  <a:pt x="194266" y="274526"/>
                </a:cubicBezTo>
                <a:cubicBezTo>
                  <a:pt x="197441" y="271880"/>
                  <a:pt x="242949" y="370834"/>
                  <a:pt x="213316" y="328501"/>
                </a:cubicBezTo>
                <a:cubicBezTo>
                  <a:pt x="183683" y="286168"/>
                  <a:pt x="-12109" y="-23924"/>
                  <a:pt x="591" y="14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28CA2964-38EA-1019-5AA5-EB1DB367AA5F}"/>
              </a:ext>
            </a:extLst>
          </p:cNvPr>
          <p:cNvSpPr/>
          <p:nvPr/>
        </p:nvSpPr>
        <p:spPr>
          <a:xfrm>
            <a:off x="3013072" y="3025760"/>
            <a:ext cx="63356" cy="192468"/>
          </a:xfrm>
          <a:custGeom>
            <a:avLst/>
            <a:gdLst>
              <a:gd name="connsiteX0" fmla="*/ 3 w 63356"/>
              <a:gd name="connsiteY0" fmla="*/ 15 h 192468"/>
              <a:gd name="connsiteX1" fmla="*/ 57153 w 63356"/>
              <a:gd name="connsiteY1" fmla="*/ 82565 h 192468"/>
              <a:gd name="connsiteX2" fmla="*/ 57153 w 63356"/>
              <a:gd name="connsiteY2" fmla="*/ 69865 h 192468"/>
              <a:gd name="connsiteX3" fmla="*/ 50803 w 63356"/>
              <a:gd name="connsiteY3" fmla="*/ 190515 h 192468"/>
              <a:gd name="connsiteX4" fmla="*/ 53978 w 63356"/>
              <a:gd name="connsiteY4" fmla="*/ 139715 h 192468"/>
              <a:gd name="connsiteX5" fmla="*/ 60328 w 63356"/>
              <a:gd name="connsiteY5" fmla="*/ 76215 h 192468"/>
              <a:gd name="connsiteX6" fmla="*/ 3 w 63356"/>
              <a:gd name="connsiteY6" fmla="*/ 15 h 19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56" h="192468">
                <a:moveTo>
                  <a:pt x="3" y="15"/>
                </a:moveTo>
                <a:cubicBezTo>
                  <a:pt x="-526" y="1073"/>
                  <a:pt x="57153" y="82565"/>
                  <a:pt x="57153" y="82565"/>
                </a:cubicBezTo>
                <a:cubicBezTo>
                  <a:pt x="66678" y="94207"/>
                  <a:pt x="58211" y="51874"/>
                  <a:pt x="57153" y="69865"/>
                </a:cubicBezTo>
                <a:cubicBezTo>
                  <a:pt x="56095" y="87856"/>
                  <a:pt x="51332" y="178873"/>
                  <a:pt x="50803" y="190515"/>
                </a:cubicBezTo>
                <a:cubicBezTo>
                  <a:pt x="50274" y="202157"/>
                  <a:pt x="52391" y="158765"/>
                  <a:pt x="53978" y="139715"/>
                </a:cubicBezTo>
                <a:cubicBezTo>
                  <a:pt x="55565" y="120665"/>
                  <a:pt x="69324" y="98440"/>
                  <a:pt x="60328" y="76215"/>
                </a:cubicBezTo>
                <a:cubicBezTo>
                  <a:pt x="51332" y="53990"/>
                  <a:pt x="532" y="-1043"/>
                  <a:pt x="3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EF170ECB-FE2D-74CD-D098-682F5C8B1FBA}"/>
              </a:ext>
            </a:extLst>
          </p:cNvPr>
          <p:cNvSpPr/>
          <p:nvPr/>
        </p:nvSpPr>
        <p:spPr>
          <a:xfrm>
            <a:off x="3352731" y="2989638"/>
            <a:ext cx="68779" cy="309181"/>
          </a:xfrm>
          <a:custGeom>
            <a:avLst/>
            <a:gdLst>
              <a:gd name="connsiteX0" fmla="*/ 69 w 68779"/>
              <a:gd name="connsiteY0" fmla="*/ 1212 h 309181"/>
              <a:gd name="connsiteX1" fmla="*/ 63569 w 68779"/>
              <a:gd name="connsiteY1" fmla="*/ 201237 h 309181"/>
              <a:gd name="connsiteX2" fmla="*/ 63569 w 68779"/>
              <a:gd name="connsiteY2" fmla="*/ 182187 h 309181"/>
              <a:gd name="connsiteX3" fmla="*/ 50869 w 68779"/>
              <a:gd name="connsiteY3" fmla="*/ 302837 h 309181"/>
              <a:gd name="connsiteX4" fmla="*/ 50869 w 68779"/>
              <a:gd name="connsiteY4" fmla="*/ 283787 h 309181"/>
              <a:gd name="connsiteX5" fmla="*/ 15944 w 68779"/>
              <a:gd name="connsiteY5" fmla="*/ 210762 h 309181"/>
              <a:gd name="connsiteX6" fmla="*/ 44519 w 68779"/>
              <a:gd name="connsiteY6" fmla="*/ 267912 h 309181"/>
              <a:gd name="connsiteX7" fmla="*/ 60394 w 68779"/>
              <a:gd name="connsiteY7" fmla="*/ 207587 h 309181"/>
              <a:gd name="connsiteX8" fmla="*/ 57219 w 68779"/>
              <a:gd name="connsiteY8" fmla="*/ 175837 h 309181"/>
              <a:gd name="connsiteX9" fmla="*/ 63569 w 68779"/>
              <a:gd name="connsiteY9" fmla="*/ 204412 h 309181"/>
              <a:gd name="connsiteX10" fmla="*/ 50869 w 68779"/>
              <a:gd name="connsiteY10" fmla="*/ 156787 h 309181"/>
              <a:gd name="connsiteX11" fmla="*/ 50869 w 68779"/>
              <a:gd name="connsiteY11" fmla="*/ 83762 h 309181"/>
              <a:gd name="connsiteX12" fmla="*/ 50869 w 68779"/>
              <a:gd name="connsiteY12" fmla="*/ 115512 h 309181"/>
              <a:gd name="connsiteX13" fmla="*/ 69 w 68779"/>
              <a:gd name="connsiteY13" fmla="*/ 1212 h 3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779" h="309181">
                <a:moveTo>
                  <a:pt x="69" y="1212"/>
                </a:moveTo>
                <a:cubicBezTo>
                  <a:pt x="2186" y="15500"/>
                  <a:pt x="63569" y="201237"/>
                  <a:pt x="63569" y="201237"/>
                </a:cubicBezTo>
                <a:cubicBezTo>
                  <a:pt x="74152" y="231400"/>
                  <a:pt x="65686" y="165254"/>
                  <a:pt x="63569" y="182187"/>
                </a:cubicBezTo>
                <a:cubicBezTo>
                  <a:pt x="61452" y="199120"/>
                  <a:pt x="52986" y="285904"/>
                  <a:pt x="50869" y="302837"/>
                </a:cubicBezTo>
                <a:cubicBezTo>
                  <a:pt x="48752" y="319770"/>
                  <a:pt x="56690" y="299133"/>
                  <a:pt x="50869" y="283787"/>
                </a:cubicBezTo>
                <a:cubicBezTo>
                  <a:pt x="45048" y="268441"/>
                  <a:pt x="17002" y="213408"/>
                  <a:pt x="15944" y="210762"/>
                </a:cubicBezTo>
                <a:cubicBezTo>
                  <a:pt x="14886" y="208116"/>
                  <a:pt x="37111" y="268441"/>
                  <a:pt x="44519" y="267912"/>
                </a:cubicBezTo>
                <a:cubicBezTo>
                  <a:pt x="51927" y="267383"/>
                  <a:pt x="58277" y="222933"/>
                  <a:pt x="60394" y="207587"/>
                </a:cubicBezTo>
                <a:cubicBezTo>
                  <a:pt x="62511" y="192241"/>
                  <a:pt x="56690" y="176366"/>
                  <a:pt x="57219" y="175837"/>
                </a:cubicBezTo>
                <a:cubicBezTo>
                  <a:pt x="57748" y="175308"/>
                  <a:pt x="64627" y="207587"/>
                  <a:pt x="63569" y="204412"/>
                </a:cubicBezTo>
                <a:cubicBezTo>
                  <a:pt x="62511" y="201237"/>
                  <a:pt x="52986" y="176895"/>
                  <a:pt x="50869" y="156787"/>
                </a:cubicBezTo>
                <a:cubicBezTo>
                  <a:pt x="48752" y="136679"/>
                  <a:pt x="50869" y="83762"/>
                  <a:pt x="50869" y="83762"/>
                </a:cubicBezTo>
                <a:cubicBezTo>
                  <a:pt x="50869" y="76883"/>
                  <a:pt x="57219" y="127683"/>
                  <a:pt x="50869" y="115512"/>
                </a:cubicBezTo>
                <a:cubicBezTo>
                  <a:pt x="44519" y="103341"/>
                  <a:pt x="-2048" y="-13076"/>
                  <a:pt x="69" y="12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FBDA7E7B-832D-F0A7-58A6-0536CA79EE6C}"/>
              </a:ext>
            </a:extLst>
          </p:cNvPr>
          <p:cNvSpPr/>
          <p:nvPr/>
        </p:nvSpPr>
        <p:spPr>
          <a:xfrm>
            <a:off x="3456184" y="3035281"/>
            <a:ext cx="74419" cy="134208"/>
          </a:xfrm>
          <a:custGeom>
            <a:avLst/>
            <a:gdLst>
              <a:gd name="connsiteX0" fmla="*/ 74416 w 74419"/>
              <a:gd name="connsiteY0" fmla="*/ 19 h 134208"/>
              <a:gd name="connsiteX1" fmla="*/ 7741 w 74419"/>
              <a:gd name="connsiteY1" fmla="*/ 117494 h 134208"/>
              <a:gd name="connsiteX2" fmla="*/ 1391 w 74419"/>
              <a:gd name="connsiteY2" fmla="*/ 133369 h 134208"/>
              <a:gd name="connsiteX3" fmla="*/ 7741 w 74419"/>
              <a:gd name="connsiteY3" fmla="*/ 120669 h 134208"/>
              <a:gd name="connsiteX4" fmla="*/ 61716 w 74419"/>
              <a:gd name="connsiteY4" fmla="*/ 98444 h 134208"/>
              <a:gd name="connsiteX5" fmla="*/ 26791 w 74419"/>
              <a:gd name="connsiteY5" fmla="*/ 104794 h 134208"/>
              <a:gd name="connsiteX6" fmla="*/ 23616 w 74419"/>
              <a:gd name="connsiteY6" fmla="*/ 79394 h 134208"/>
              <a:gd name="connsiteX7" fmla="*/ 10916 w 74419"/>
              <a:gd name="connsiteY7" fmla="*/ 107969 h 134208"/>
              <a:gd name="connsiteX8" fmla="*/ 74416 w 74419"/>
              <a:gd name="connsiteY8" fmla="*/ 19 h 13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19" h="134208">
                <a:moveTo>
                  <a:pt x="74416" y="19"/>
                </a:moveTo>
                <a:cubicBezTo>
                  <a:pt x="73887" y="1606"/>
                  <a:pt x="7741" y="117494"/>
                  <a:pt x="7741" y="117494"/>
                </a:cubicBezTo>
                <a:cubicBezTo>
                  <a:pt x="-4430" y="139719"/>
                  <a:pt x="1391" y="133369"/>
                  <a:pt x="1391" y="133369"/>
                </a:cubicBezTo>
                <a:cubicBezTo>
                  <a:pt x="1391" y="133898"/>
                  <a:pt x="-2313" y="126490"/>
                  <a:pt x="7741" y="120669"/>
                </a:cubicBezTo>
                <a:cubicBezTo>
                  <a:pt x="17795" y="114848"/>
                  <a:pt x="58541" y="101090"/>
                  <a:pt x="61716" y="98444"/>
                </a:cubicBezTo>
                <a:cubicBezTo>
                  <a:pt x="64891" y="95798"/>
                  <a:pt x="33141" y="107969"/>
                  <a:pt x="26791" y="104794"/>
                </a:cubicBezTo>
                <a:cubicBezTo>
                  <a:pt x="20441" y="101619"/>
                  <a:pt x="26262" y="78865"/>
                  <a:pt x="23616" y="79394"/>
                </a:cubicBezTo>
                <a:cubicBezTo>
                  <a:pt x="20970" y="79923"/>
                  <a:pt x="4037" y="120669"/>
                  <a:pt x="10916" y="107969"/>
                </a:cubicBezTo>
                <a:cubicBezTo>
                  <a:pt x="17795" y="95269"/>
                  <a:pt x="74945" y="-1568"/>
                  <a:pt x="74416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8CD77F3A-41D9-A7D7-9955-64F8173EF618}"/>
              </a:ext>
            </a:extLst>
          </p:cNvPr>
          <p:cNvSpPr/>
          <p:nvPr/>
        </p:nvSpPr>
        <p:spPr>
          <a:xfrm>
            <a:off x="3440893" y="3046554"/>
            <a:ext cx="32643" cy="266633"/>
          </a:xfrm>
          <a:custGeom>
            <a:avLst/>
            <a:gdLst>
              <a:gd name="connsiteX0" fmla="*/ 32557 w 32643"/>
              <a:gd name="connsiteY0" fmla="*/ 1446 h 266633"/>
              <a:gd name="connsiteX1" fmla="*/ 807 w 32643"/>
              <a:gd name="connsiteY1" fmla="*/ 261796 h 266633"/>
              <a:gd name="connsiteX2" fmla="*/ 10332 w 32643"/>
              <a:gd name="connsiteY2" fmla="*/ 160196 h 266633"/>
              <a:gd name="connsiteX3" fmla="*/ 32557 w 32643"/>
              <a:gd name="connsiteY3" fmla="*/ 1446 h 26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3" h="266633">
                <a:moveTo>
                  <a:pt x="32557" y="1446"/>
                </a:moveTo>
                <a:cubicBezTo>
                  <a:pt x="30969" y="18379"/>
                  <a:pt x="4511" y="235338"/>
                  <a:pt x="807" y="261796"/>
                </a:cubicBezTo>
                <a:cubicBezTo>
                  <a:pt x="-2897" y="288254"/>
                  <a:pt x="7157" y="199354"/>
                  <a:pt x="10332" y="160196"/>
                </a:cubicBezTo>
                <a:cubicBezTo>
                  <a:pt x="13507" y="121038"/>
                  <a:pt x="34145" y="-15487"/>
                  <a:pt x="32557" y="14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8C981CB2-1FAD-30FA-C54E-37C23F69A88A}"/>
              </a:ext>
            </a:extLst>
          </p:cNvPr>
          <p:cNvSpPr/>
          <p:nvPr/>
        </p:nvSpPr>
        <p:spPr>
          <a:xfrm>
            <a:off x="3085079" y="3076566"/>
            <a:ext cx="36321" cy="463703"/>
          </a:xfrm>
          <a:custGeom>
            <a:avLst/>
            <a:gdLst>
              <a:gd name="connsiteX0" fmla="*/ 32771 w 36321"/>
              <a:gd name="connsiteY0" fmla="*/ 9 h 463703"/>
              <a:gd name="connsiteX1" fmla="*/ 13721 w 36321"/>
              <a:gd name="connsiteY1" fmla="*/ 269884 h 463703"/>
              <a:gd name="connsiteX2" fmla="*/ 29596 w 36321"/>
              <a:gd name="connsiteY2" fmla="*/ 396884 h 463703"/>
              <a:gd name="connsiteX3" fmla="*/ 29596 w 36321"/>
              <a:gd name="connsiteY3" fmla="*/ 361959 h 463703"/>
              <a:gd name="connsiteX4" fmla="*/ 20071 w 36321"/>
              <a:gd name="connsiteY4" fmla="*/ 463559 h 463703"/>
              <a:gd name="connsiteX5" fmla="*/ 35946 w 36321"/>
              <a:gd name="connsiteY5" fmla="*/ 381009 h 463703"/>
              <a:gd name="connsiteX6" fmla="*/ 1021 w 36321"/>
              <a:gd name="connsiteY6" fmla="*/ 247659 h 463703"/>
              <a:gd name="connsiteX7" fmla="*/ 10546 w 36321"/>
              <a:gd name="connsiteY7" fmla="*/ 279409 h 463703"/>
              <a:gd name="connsiteX8" fmla="*/ 32771 w 36321"/>
              <a:gd name="connsiteY8" fmla="*/ 9 h 4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21" h="463703">
                <a:moveTo>
                  <a:pt x="32771" y="9"/>
                </a:moveTo>
                <a:cubicBezTo>
                  <a:pt x="33300" y="-1578"/>
                  <a:pt x="14250" y="203738"/>
                  <a:pt x="13721" y="269884"/>
                </a:cubicBezTo>
                <a:cubicBezTo>
                  <a:pt x="13192" y="336030"/>
                  <a:pt x="26950" y="381538"/>
                  <a:pt x="29596" y="396884"/>
                </a:cubicBezTo>
                <a:cubicBezTo>
                  <a:pt x="32242" y="412230"/>
                  <a:pt x="31183" y="350847"/>
                  <a:pt x="29596" y="361959"/>
                </a:cubicBezTo>
                <a:cubicBezTo>
                  <a:pt x="28009" y="373071"/>
                  <a:pt x="19013" y="460384"/>
                  <a:pt x="20071" y="463559"/>
                </a:cubicBezTo>
                <a:cubicBezTo>
                  <a:pt x="21129" y="466734"/>
                  <a:pt x="39121" y="416992"/>
                  <a:pt x="35946" y="381009"/>
                </a:cubicBezTo>
                <a:cubicBezTo>
                  <a:pt x="32771" y="345026"/>
                  <a:pt x="5254" y="264592"/>
                  <a:pt x="1021" y="247659"/>
                </a:cubicBezTo>
                <a:cubicBezTo>
                  <a:pt x="-3212" y="230726"/>
                  <a:pt x="6842" y="316451"/>
                  <a:pt x="10546" y="279409"/>
                </a:cubicBezTo>
                <a:cubicBezTo>
                  <a:pt x="14250" y="242367"/>
                  <a:pt x="32242" y="1596"/>
                  <a:pt x="32771" y="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D640D2E0-01C2-3B8C-EB40-93835C1604B8}"/>
              </a:ext>
            </a:extLst>
          </p:cNvPr>
          <p:cNvSpPr/>
          <p:nvPr/>
        </p:nvSpPr>
        <p:spPr>
          <a:xfrm>
            <a:off x="3673475" y="3467063"/>
            <a:ext cx="25400" cy="89168"/>
          </a:xfrm>
          <a:custGeom>
            <a:avLst/>
            <a:gdLst>
              <a:gd name="connsiteX0" fmla="*/ 25400 w 25400"/>
              <a:gd name="connsiteY0" fmla="*/ 37 h 89168"/>
              <a:gd name="connsiteX1" fmla="*/ 6350 w 25400"/>
              <a:gd name="connsiteY1" fmla="*/ 63537 h 89168"/>
              <a:gd name="connsiteX2" fmla="*/ 6350 w 25400"/>
              <a:gd name="connsiteY2" fmla="*/ 88937 h 89168"/>
              <a:gd name="connsiteX3" fmla="*/ 0 w 25400"/>
              <a:gd name="connsiteY3" fmla="*/ 50837 h 89168"/>
              <a:gd name="connsiteX4" fmla="*/ 6350 w 25400"/>
              <a:gd name="connsiteY4" fmla="*/ 54012 h 89168"/>
              <a:gd name="connsiteX5" fmla="*/ 25400 w 25400"/>
              <a:gd name="connsiteY5" fmla="*/ 37 h 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" h="89168">
                <a:moveTo>
                  <a:pt x="25400" y="37"/>
                </a:moveTo>
                <a:cubicBezTo>
                  <a:pt x="25400" y="1624"/>
                  <a:pt x="9525" y="48720"/>
                  <a:pt x="6350" y="63537"/>
                </a:cubicBezTo>
                <a:cubicBezTo>
                  <a:pt x="3175" y="78354"/>
                  <a:pt x="7408" y="91054"/>
                  <a:pt x="6350" y="88937"/>
                </a:cubicBezTo>
                <a:cubicBezTo>
                  <a:pt x="5292" y="86820"/>
                  <a:pt x="0" y="50837"/>
                  <a:pt x="0" y="50837"/>
                </a:cubicBezTo>
                <a:cubicBezTo>
                  <a:pt x="0" y="45016"/>
                  <a:pt x="1058" y="59833"/>
                  <a:pt x="6350" y="54012"/>
                </a:cubicBezTo>
                <a:cubicBezTo>
                  <a:pt x="11642" y="48191"/>
                  <a:pt x="25400" y="-1550"/>
                  <a:pt x="25400" y="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43A79CAB-B701-6CA7-2EF2-7181E95F2338}"/>
              </a:ext>
            </a:extLst>
          </p:cNvPr>
          <p:cNvSpPr/>
          <p:nvPr/>
        </p:nvSpPr>
        <p:spPr>
          <a:xfrm>
            <a:off x="2917472" y="3498755"/>
            <a:ext cx="25834" cy="127161"/>
          </a:xfrm>
          <a:custGeom>
            <a:avLst/>
            <a:gdLst>
              <a:gd name="connsiteX0" fmla="*/ 353 w 25834"/>
              <a:gd name="connsiteY0" fmla="*/ 95 h 127161"/>
              <a:gd name="connsiteX1" fmla="*/ 13053 w 25834"/>
              <a:gd name="connsiteY1" fmla="*/ 95345 h 127161"/>
              <a:gd name="connsiteX2" fmla="*/ 25753 w 25834"/>
              <a:gd name="connsiteY2" fmla="*/ 127095 h 127161"/>
              <a:gd name="connsiteX3" fmla="*/ 6703 w 25834"/>
              <a:gd name="connsiteY3" fmla="*/ 88995 h 127161"/>
              <a:gd name="connsiteX4" fmla="*/ 3528 w 25834"/>
              <a:gd name="connsiteY4" fmla="*/ 114395 h 127161"/>
              <a:gd name="connsiteX5" fmla="*/ 353 w 25834"/>
              <a:gd name="connsiteY5" fmla="*/ 95 h 12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4" h="127161">
                <a:moveTo>
                  <a:pt x="353" y="95"/>
                </a:moveTo>
                <a:cubicBezTo>
                  <a:pt x="1940" y="-3080"/>
                  <a:pt x="8820" y="74178"/>
                  <a:pt x="13053" y="95345"/>
                </a:cubicBezTo>
                <a:cubicBezTo>
                  <a:pt x="17286" y="116512"/>
                  <a:pt x="26811" y="128153"/>
                  <a:pt x="25753" y="127095"/>
                </a:cubicBezTo>
                <a:cubicBezTo>
                  <a:pt x="24695" y="126037"/>
                  <a:pt x="10407" y="91112"/>
                  <a:pt x="6703" y="88995"/>
                </a:cubicBezTo>
                <a:cubicBezTo>
                  <a:pt x="2999" y="86878"/>
                  <a:pt x="4057" y="126037"/>
                  <a:pt x="3528" y="114395"/>
                </a:cubicBezTo>
                <a:cubicBezTo>
                  <a:pt x="2999" y="102753"/>
                  <a:pt x="-1234" y="3270"/>
                  <a:pt x="353" y="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7A3FB18D-14B7-6EB2-B962-F1ABCFCEAED3}"/>
              </a:ext>
            </a:extLst>
          </p:cNvPr>
          <p:cNvSpPr/>
          <p:nvPr/>
        </p:nvSpPr>
        <p:spPr>
          <a:xfrm>
            <a:off x="3051164" y="3847438"/>
            <a:ext cx="23237" cy="97272"/>
          </a:xfrm>
          <a:custGeom>
            <a:avLst/>
            <a:gdLst>
              <a:gd name="connsiteX0" fmla="*/ 11 w 23237"/>
              <a:gd name="connsiteY0" fmla="*/ 662 h 97272"/>
              <a:gd name="connsiteX1" fmla="*/ 22236 w 23237"/>
              <a:gd name="connsiteY1" fmla="*/ 95912 h 97272"/>
              <a:gd name="connsiteX2" fmla="*/ 19061 w 23237"/>
              <a:gd name="connsiteY2" fmla="*/ 54637 h 97272"/>
              <a:gd name="connsiteX3" fmla="*/ 11 w 23237"/>
              <a:gd name="connsiteY3" fmla="*/ 662 h 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37" h="97272">
                <a:moveTo>
                  <a:pt x="11" y="662"/>
                </a:moveTo>
                <a:cubicBezTo>
                  <a:pt x="540" y="7541"/>
                  <a:pt x="19061" y="86916"/>
                  <a:pt x="22236" y="95912"/>
                </a:cubicBezTo>
                <a:cubicBezTo>
                  <a:pt x="25411" y="104908"/>
                  <a:pt x="20119" y="66808"/>
                  <a:pt x="19061" y="54637"/>
                </a:cubicBezTo>
                <a:cubicBezTo>
                  <a:pt x="18003" y="42466"/>
                  <a:pt x="-518" y="-6217"/>
                  <a:pt x="11" y="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9834194E-B1E4-2E7F-C533-1E38DD755738}"/>
              </a:ext>
            </a:extLst>
          </p:cNvPr>
          <p:cNvSpPr/>
          <p:nvPr/>
        </p:nvSpPr>
        <p:spPr>
          <a:xfrm>
            <a:off x="3543281" y="3883021"/>
            <a:ext cx="47661" cy="74084"/>
          </a:xfrm>
          <a:custGeom>
            <a:avLst/>
            <a:gdLst>
              <a:gd name="connsiteX0" fmla="*/ 3194 w 47661"/>
              <a:gd name="connsiteY0" fmla="*/ 4 h 74084"/>
              <a:gd name="connsiteX1" fmla="*/ 41294 w 47661"/>
              <a:gd name="connsiteY1" fmla="*/ 63504 h 74084"/>
              <a:gd name="connsiteX2" fmla="*/ 19 w 47661"/>
              <a:gd name="connsiteY2" fmla="*/ 73029 h 74084"/>
              <a:gd name="connsiteX3" fmla="*/ 47644 w 47661"/>
              <a:gd name="connsiteY3" fmla="*/ 66679 h 74084"/>
              <a:gd name="connsiteX4" fmla="*/ 3194 w 47661"/>
              <a:gd name="connsiteY4" fmla="*/ 4 h 7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1" h="74084">
                <a:moveTo>
                  <a:pt x="3194" y="4"/>
                </a:moveTo>
                <a:cubicBezTo>
                  <a:pt x="2136" y="-525"/>
                  <a:pt x="41823" y="51333"/>
                  <a:pt x="41294" y="63504"/>
                </a:cubicBezTo>
                <a:cubicBezTo>
                  <a:pt x="40765" y="75675"/>
                  <a:pt x="-1039" y="72500"/>
                  <a:pt x="19" y="73029"/>
                </a:cubicBezTo>
                <a:cubicBezTo>
                  <a:pt x="1077" y="73558"/>
                  <a:pt x="48702" y="77262"/>
                  <a:pt x="47644" y="66679"/>
                </a:cubicBezTo>
                <a:cubicBezTo>
                  <a:pt x="46586" y="56096"/>
                  <a:pt x="4252" y="533"/>
                  <a:pt x="3194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3334B80B-E9D7-7D75-85D9-13230D819EDD}"/>
              </a:ext>
            </a:extLst>
          </p:cNvPr>
          <p:cNvSpPr/>
          <p:nvPr/>
        </p:nvSpPr>
        <p:spPr>
          <a:xfrm>
            <a:off x="3517843" y="3959063"/>
            <a:ext cx="112808" cy="190679"/>
          </a:xfrm>
          <a:custGeom>
            <a:avLst/>
            <a:gdLst>
              <a:gd name="connsiteX0" fmla="*/ 95307 w 112808"/>
              <a:gd name="connsiteY0" fmla="*/ 162 h 190679"/>
              <a:gd name="connsiteX1" fmla="*/ 108007 w 112808"/>
              <a:gd name="connsiteY1" fmla="*/ 73187 h 190679"/>
              <a:gd name="connsiteX2" fmla="*/ 73082 w 112808"/>
              <a:gd name="connsiteY2" fmla="*/ 95412 h 190679"/>
              <a:gd name="connsiteX3" fmla="*/ 57 w 112808"/>
              <a:gd name="connsiteY3" fmla="*/ 130337 h 190679"/>
              <a:gd name="connsiteX4" fmla="*/ 85782 w 112808"/>
              <a:gd name="connsiteY4" fmla="*/ 133512 h 190679"/>
              <a:gd name="connsiteX5" fmla="*/ 3232 w 112808"/>
              <a:gd name="connsiteY5" fmla="*/ 190662 h 190679"/>
              <a:gd name="connsiteX6" fmla="*/ 54032 w 112808"/>
              <a:gd name="connsiteY6" fmla="*/ 127162 h 190679"/>
              <a:gd name="connsiteX7" fmla="*/ 6407 w 112808"/>
              <a:gd name="connsiteY7" fmla="*/ 120812 h 190679"/>
              <a:gd name="connsiteX8" fmla="*/ 108007 w 112808"/>
              <a:gd name="connsiteY8" fmla="*/ 95412 h 190679"/>
              <a:gd name="connsiteX9" fmla="*/ 95307 w 112808"/>
              <a:gd name="connsiteY9" fmla="*/ 162 h 19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08" h="190679">
                <a:moveTo>
                  <a:pt x="95307" y="162"/>
                </a:moveTo>
                <a:cubicBezTo>
                  <a:pt x="95307" y="-3542"/>
                  <a:pt x="111711" y="57312"/>
                  <a:pt x="108007" y="73187"/>
                </a:cubicBezTo>
                <a:cubicBezTo>
                  <a:pt x="104303" y="89062"/>
                  <a:pt x="91074" y="85887"/>
                  <a:pt x="73082" y="95412"/>
                </a:cubicBezTo>
                <a:cubicBezTo>
                  <a:pt x="55090" y="104937"/>
                  <a:pt x="-2060" y="123987"/>
                  <a:pt x="57" y="130337"/>
                </a:cubicBezTo>
                <a:cubicBezTo>
                  <a:pt x="2174" y="136687"/>
                  <a:pt x="85253" y="123458"/>
                  <a:pt x="85782" y="133512"/>
                </a:cubicBezTo>
                <a:cubicBezTo>
                  <a:pt x="86311" y="143566"/>
                  <a:pt x="8523" y="191720"/>
                  <a:pt x="3232" y="190662"/>
                </a:cubicBezTo>
                <a:cubicBezTo>
                  <a:pt x="-2059" y="189604"/>
                  <a:pt x="53503" y="138804"/>
                  <a:pt x="54032" y="127162"/>
                </a:cubicBezTo>
                <a:cubicBezTo>
                  <a:pt x="54561" y="115520"/>
                  <a:pt x="-2589" y="126104"/>
                  <a:pt x="6407" y="120812"/>
                </a:cubicBezTo>
                <a:cubicBezTo>
                  <a:pt x="15403" y="115520"/>
                  <a:pt x="92132" y="108641"/>
                  <a:pt x="108007" y="95412"/>
                </a:cubicBezTo>
                <a:cubicBezTo>
                  <a:pt x="123882" y="82183"/>
                  <a:pt x="95307" y="3866"/>
                  <a:pt x="95307" y="1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08CF4688-6B8B-5836-F18F-3D224C813CAE}"/>
              </a:ext>
            </a:extLst>
          </p:cNvPr>
          <p:cNvSpPr/>
          <p:nvPr/>
        </p:nvSpPr>
        <p:spPr>
          <a:xfrm>
            <a:off x="3068339" y="4070220"/>
            <a:ext cx="36843" cy="106011"/>
          </a:xfrm>
          <a:custGeom>
            <a:avLst/>
            <a:gdLst>
              <a:gd name="connsiteX0" fmla="*/ 5061 w 36843"/>
              <a:gd name="connsiteY0" fmla="*/ 130 h 106011"/>
              <a:gd name="connsiteX1" fmla="*/ 1886 w 36843"/>
              <a:gd name="connsiteY1" fmla="*/ 69980 h 106011"/>
              <a:gd name="connsiteX2" fmla="*/ 36811 w 36843"/>
              <a:gd name="connsiteY2" fmla="*/ 104905 h 106011"/>
              <a:gd name="connsiteX3" fmla="*/ 8236 w 36843"/>
              <a:gd name="connsiteY3" fmla="*/ 89030 h 106011"/>
              <a:gd name="connsiteX4" fmla="*/ 5061 w 36843"/>
              <a:gd name="connsiteY4" fmla="*/ 130 h 10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3" h="106011">
                <a:moveTo>
                  <a:pt x="5061" y="130"/>
                </a:moveTo>
                <a:cubicBezTo>
                  <a:pt x="4003" y="-3045"/>
                  <a:pt x="-3406" y="52518"/>
                  <a:pt x="1886" y="69980"/>
                </a:cubicBezTo>
                <a:cubicBezTo>
                  <a:pt x="7178" y="87442"/>
                  <a:pt x="35753" y="101730"/>
                  <a:pt x="36811" y="104905"/>
                </a:cubicBezTo>
                <a:cubicBezTo>
                  <a:pt x="37869" y="108080"/>
                  <a:pt x="12469" y="104905"/>
                  <a:pt x="8236" y="89030"/>
                </a:cubicBezTo>
                <a:cubicBezTo>
                  <a:pt x="4003" y="73155"/>
                  <a:pt x="6119" y="3305"/>
                  <a:pt x="5061" y="1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695FE851-BF4A-65EB-94E2-AD0245D29AF4}"/>
              </a:ext>
            </a:extLst>
          </p:cNvPr>
          <p:cNvSpPr/>
          <p:nvPr/>
        </p:nvSpPr>
        <p:spPr>
          <a:xfrm>
            <a:off x="3552813" y="3917946"/>
            <a:ext cx="98487" cy="101640"/>
          </a:xfrm>
          <a:custGeom>
            <a:avLst/>
            <a:gdLst>
              <a:gd name="connsiteX0" fmla="*/ 98437 w 98487"/>
              <a:gd name="connsiteY0" fmla="*/ 4 h 101640"/>
              <a:gd name="connsiteX1" fmla="*/ 19062 w 98487"/>
              <a:gd name="connsiteY1" fmla="*/ 63504 h 101640"/>
              <a:gd name="connsiteX2" fmla="*/ 12 w 98487"/>
              <a:gd name="connsiteY2" fmla="*/ 101604 h 101640"/>
              <a:gd name="connsiteX3" fmla="*/ 15887 w 98487"/>
              <a:gd name="connsiteY3" fmla="*/ 57154 h 101640"/>
              <a:gd name="connsiteX4" fmla="*/ 6362 w 98487"/>
              <a:gd name="connsiteY4" fmla="*/ 66679 h 101640"/>
              <a:gd name="connsiteX5" fmla="*/ 98437 w 98487"/>
              <a:gd name="connsiteY5" fmla="*/ 4 h 10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7" h="101640">
                <a:moveTo>
                  <a:pt x="98437" y="4"/>
                </a:moveTo>
                <a:cubicBezTo>
                  <a:pt x="100554" y="-525"/>
                  <a:pt x="35466" y="46571"/>
                  <a:pt x="19062" y="63504"/>
                </a:cubicBezTo>
                <a:cubicBezTo>
                  <a:pt x="2658" y="80437"/>
                  <a:pt x="541" y="102662"/>
                  <a:pt x="12" y="101604"/>
                </a:cubicBezTo>
                <a:cubicBezTo>
                  <a:pt x="-517" y="100546"/>
                  <a:pt x="15887" y="57154"/>
                  <a:pt x="15887" y="57154"/>
                </a:cubicBezTo>
                <a:cubicBezTo>
                  <a:pt x="16945" y="51333"/>
                  <a:pt x="-3692" y="69854"/>
                  <a:pt x="6362" y="66679"/>
                </a:cubicBezTo>
                <a:cubicBezTo>
                  <a:pt x="16416" y="63504"/>
                  <a:pt x="96320" y="533"/>
                  <a:pt x="98437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D18BC558-91C7-7DCE-436D-E3B42ADFDE86}"/>
              </a:ext>
            </a:extLst>
          </p:cNvPr>
          <p:cNvSpPr/>
          <p:nvPr/>
        </p:nvSpPr>
        <p:spPr>
          <a:xfrm>
            <a:off x="3764750" y="3509021"/>
            <a:ext cx="100582" cy="354196"/>
          </a:xfrm>
          <a:custGeom>
            <a:avLst/>
            <a:gdLst>
              <a:gd name="connsiteX0" fmla="*/ 99225 w 100582"/>
              <a:gd name="connsiteY0" fmla="*/ 5704 h 354196"/>
              <a:gd name="connsiteX1" fmla="*/ 800 w 100582"/>
              <a:gd name="connsiteY1" fmla="*/ 351779 h 354196"/>
              <a:gd name="connsiteX2" fmla="*/ 54775 w 100582"/>
              <a:gd name="connsiteY2" fmla="*/ 151754 h 354196"/>
              <a:gd name="connsiteX3" fmla="*/ 99225 w 100582"/>
              <a:gd name="connsiteY3" fmla="*/ 5704 h 35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354196">
                <a:moveTo>
                  <a:pt x="99225" y="5704"/>
                </a:moveTo>
                <a:cubicBezTo>
                  <a:pt x="90229" y="39041"/>
                  <a:pt x="8208" y="327437"/>
                  <a:pt x="800" y="351779"/>
                </a:cubicBezTo>
                <a:cubicBezTo>
                  <a:pt x="-6608" y="376121"/>
                  <a:pt x="39429" y="209962"/>
                  <a:pt x="54775" y="151754"/>
                </a:cubicBezTo>
                <a:cubicBezTo>
                  <a:pt x="70121" y="93546"/>
                  <a:pt x="108221" y="-27633"/>
                  <a:pt x="99225" y="57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CC293CF5-BE72-BC94-127A-5C8EC43F7398}"/>
              </a:ext>
            </a:extLst>
          </p:cNvPr>
          <p:cNvSpPr/>
          <p:nvPr/>
        </p:nvSpPr>
        <p:spPr>
          <a:xfrm>
            <a:off x="3127273" y="2701924"/>
            <a:ext cx="25514" cy="206589"/>
          </a:xfrm>
          <a:custGeom>
            <a:avLst/>
            <a:gdLst>
              <a:gd name="connsiteX0" fmla="*/ 25502 w 25514"/>
              <a:gd name="connsiteY0" fmla="*/ 1 h 206589"/>
              <a:gd name="connsiteX1" fmla="*/ 6452 w 25514"/>
              <a:gd name="connsiteY1" fmla="*/ 152401 h 206589"/>
              <a:gd name="connsiteX2" fmla="*/ 6452 w 25514"/>
              <a:gd name="connsiteY2" fmla="*/ 206376 h 206589"/>
              <a:gd name="connsiteX3" fmla="*/ 102 w 25514"/>
              <a:gd name="connsiteY3" fmla="*/ 136526 h 206589"/>
              <a:gd name="connsiteX4" fmla="*/ 3277 w 25514"/>
              <a:gd name="connsiteY4" fmla="*/ 155576 h 206589"/>
              <a:gd name="connsiteX5" fmla="*/ 25502 w 25514"/>
              <a:gd name="connsiteY5" fmla="*/ 1 h 20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14" h="206589">
                <a:moveTo>
                  <a:pt x="25502" y="1"/>
                </a:moveTo>
                <a:cubicBezTo>
                  <a:pt x="26031" y="-528"/>
                  <a:pt x="9627" y="118005"/>
                  <a:pt x="6452" y="152401"/>
                </a:cubicBezTo>
                <a:cubicBezTo>
                  <a:pt x="3277" y="186797"/>
                  <a:pt x="7510" y="209022"/>
                  <a:pt x="6452" y="206376"/>
                </a:cubicBezTo>
                <a:cubicBezTo>
                  <a:pt x="5394" y="203730"/>
                  <a:pt x="631" y="144993"/>
                  <a:pt x="102" y="136526"/>
                </a:cubicBezTo>
                <a:cubicBezTo>
                  <a:pt x="-427" y="128059"/>
                  <a:pt x="1160" y="177272"/>
                  <a:pt x="3277" y="155576"/>
                </a:cubicBezTo>
                <a:cubicBezTo>
                  <a:pt x="5394" y="133880"/>
                  <a:pt x="24973" y="530"/>
                  <a:pt x="25502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D22BBBB7-B6B0-8F8F-8322-56B8B7C8B68E}"/>
              </a:ext>
            </a:extLst>
          </p:cNvPr>
          <p:cNvSpPr/>
          <p:nvPr/>
        </p:nvSpPr>
        <p:spPr>
          <a:xfrm>
            <a:off x="3328765" y="2476382"/>
            <a:ext cx="36742" cy="136998"/>
          </a:xfrm>
          <a:custGeom>
            <a:avLst/>
            <a:gdLst>
              <a:gd name="connsiteX0" fmla="*/ 36735 w 36742"/>
              <a:gd name="connsiteY0" fmla="*/ 118 h 136998"/>
              <a:gd name="connsiteX1" fmla="*/ 1810 w 36742"/>
              <a:gd name="connsiteY1" fmla="*/ 98543 h 136998"/>
              <a:gd name="connsiteX2" fmla="*/ 4985 w 36742"/>
              <a:gd name="connsiteY2" fmla="*/ 136643 h 136998"/>
              <a:gd name="connsiteX3" fmla="*/ 4985 w 36742"/>
              <a:gd name="connsiteY3" fmla="*/ 79493 h 136998"/>
              <a:gd name="connsiteX4" fmla="*/ 36735 w 36742"/>
              <a:gd name="connsiteY4" fmla="*/ 118 h 13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2" h="136998">
                <a:moveTo>
                  <a:pt x="36735" y="118"/>
                </a:moveTo>
                <a:cubicBezTo>
                  <a:pt x="36206" y="3293"/>
                  <a:pt x="7102" y="75789"/>
                  <a:pt x="1810" y="98543"/>
                </a:cubicBezTo>
                <a:cubicBezTo>
                  <a:pt x="-3482" y="121297"/>
                  <a:pt x="4456" y="139818"/>
                  <a:pt x="4985" y="136643"/>
                </a:cubicBezTo>
                <a:cubicBezTo>
                  <a:pt x="5514" y="133468"/>
                  <a:pt x="1281" y="100660"/>
                  <a:pt x="4985" y="79493"/>
                </a:cubicBezTo>
                <a:cubicBezTo>
                  <a:pt x="8689" y="58326"/>
                  <a:pt x="37264" y="-3057"/>
                  <a:pt x="36735" y="1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86787012-B7D4-C5D7-FC8C-6D24260362FA}"/>
              </a:ext>
            </a:extLst>
          </p:cNvPr>
          <p:cNvSpPr/>
          <p:nvPr/>
        </p:nvSpPr>
        <p:spPr>
          <a:xfrm>
            <a:off x="2926993" y="2612770"/>
            <a:ext cx="32464" cy="128499"/>
          </a:xfrm>
          <a:custGeom>
            <a:avLst/>
            <a:gdLst>
              <a:gd name="connsiteX0" fmla="*/ 357 w 32464"/>
              <a:gd name="connsiteY0" fmla="*/ 255 h 128499"/>
              <a:gd name="connsiteX1" fmla="*/ 32107 w 32464"/>
              <a:gd name="connsiteY1" fmla="*/ 124080 h 128499"/>
              <a:gd name="connsiteX2" fmla="*/ 16232 w 32464"/>
              <a:gd name="connsiteY2" fmla="*/ 92330 h 128499"/>
              <a:gd name="connsiteX3" fmla="*/ 357 w 32464"/>
              <a:gd name="connsiteY3" fmla="*/ 255 h 12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64" h="128499">
                <a:moveTo>
                  <a:pt x="357" y="255"/>
                </a:moveTo>
                <a:cubicBezTo>
                  <a:pt x="3003" y="5547"/>
                  <a:pt x="29461" y="108734"/>
                  <a:pt x="32107" y="124080"/>
                </a:cubicBezTo>
                <a:cubicBezTo>
                  <a:pt x="34753" y="139426"/>
                  <a:pt x="22053" y="111380"/>
                  <a:pt x="16232" y="92330"/>
                </a:cubicBezTo>
                <a:cubicBezTo>
                  <a:pt x="10411" y="73280"/>
                  <a:pt x="-2289" y="-5037"/>
                  <a:pt x="357" y="2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851AB8FC-B61B-DDC4-ED24-15E8A886E0B1}"/>
              </a:ext>
            </a:extLst>
          </p:cNvPr>
          <p:cNvSpPr/>
          <p:nvPr/>
        </p:nvSpPr>
        <p:spPr>
          <a:xfrm>
            <a:off x="3046905" y="2349475"/>
            <a:ext cx="26495" cy="124082"/>
          </a:xfrm>
          <a:custGeom>
            <a:avLst/>
            <a:gdLst>
              <a:gd name="connsiteX0" fmla="*/ 26495 w 26495"/>
              <a:gd name="connsiteY0" fmla="*/ 25 h 124082"/>
              <a:gd name="connsiteX1" fmla="*/ 1095 w 26495"/>
              <a:gd name="connsiteY1" fmla="*/ 98450 h 124082"/>
              <a:gd name="connsiteX2" fmla="*/ 4270 w 26495"/>
              <a:gd name="connsiteY2" fmla="*/ 123850 h 124082"/>
              <a:gd name="connsiteX3" fmla="*/ 1095 w 26495"/>
              <a:gd name="connsiteY3" fmla="*/ 88925 h 124082"/>
              <a:gd name="connsiteX4" fmla="*/ 26495 w 26495"/>
              <a:gd name="connsiteY4" fmla="*/ 25 h 12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5" h="124082">
                <a:moveTo>
                  <a:pt x="26495" y="25"/>
                </a:moveTo>
                <a:cubicBezTo>
                  <a:pt x="26495" y="1612"/>
                  <a:pt x="4799" y="77812"/>
                  <a:pt x="1095" y="98450"/>
                </a:cubicBezTo>
                <a:cubicBezTo>
                  <a:pt x="-2609" y="119088"/>
                  <a:pt x="4270" y="125437"/>
                  <a:pt x="4270" y="123850"/>
                </a:cubicBezTo>
                <a:cubicBezTo>
                  <a:pt x="4270" y="122263"/>
                  <a:pt x="-1551" y="105329"/>
                  <a:pt x="1095" y="88925"/>
                </a:cubicBezTo>
                <a:cubicBezTo>
                  <a:pt x="3741" y="72521"/>
                  <a:pt x="26495" y="-1562"/>
                  <a:pt x="26495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902DFA8E-F49E-155D-6E1A-D12F219F7654}"/>
              </a:ext>
            </a:extLst>
          </p:cNvPr>
          <p:cNvSpPr/>
          <p:nvPr/>
        </p:nvSpPr>
        <p:spPr>
          <a:xfrm>
            <a:off x="3051094" y="3206458"/>
            <a:ext cx="9848" cy="185171"/>
          </a:xfrm>
          <a:custGeom>
            <a:avLst/>
            <a:gdLst>
              <a:gd name="connsiteX0" fmla="*/ 9606 w 9848"/>
              <a:gd name="connsiteY0" fmla="*/ 292 h 185171"/>
              <a:gd name="connsiteX1" fmla="*/ 6431 w 9848"/>
              <a:gd name="connsiteY1" fmla="*/ 178092 h 185171"/>
              <a:gd name="connsiteX2" fmla="*/ 81 w 9848"/>
              <a:gd name="connsiteY2" fmla="*/ 136817 h 185171"/>
              <a:gd name="connsiteX3" fmla="*/ 9606 w 9848"/>
              <a:gd name="connsiteY3" fmla="*/ 292 h 18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8" h="185171">
                <a:moveTo>
                  <a:pt x="9606" y="292"/>
                </a:moveTo>
                <a:cubicBezTo>
                  <a:pt x="10664" y="7171"/>
                  <a:pt x="8018" y="155338"/>
                  <a:pt x="6431" y="178092"/>
                </a:cubicBezTo>
                <a:cubicBezTo>
                  <a:pt x="4844" y="200846"/>
                  <a:pt x="1139" y="163804"/>
                  <a:pt x="81" y="136817"/>
                </a:cubicBezTo>
                <a:cubicBezTo>
                  <a:pt x="-977" y="109830"/>
                  <a:pt x="8548" y="-6587"/>
                  <a:pt x="9606" y="2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381D68E4-2677-A5E1-34E8-BE302CBDD720}"/>
              </a:ext>
            </a:extLst>
          </p:cNvPr>
          <p:cNvSpPr/>
          <p:nvPr/>
        </p:nvSpPr>
        <p:spPr>
          <a:xfrm>
            <a:off x="2981142" y="3190563"/>
            <a:ext cx="67951" cy="274803"/>
          </a:xfrm>
          <a:custGeom>
            <a:avLst/>
            <a:gdLst>
              <a:gd name="connsiteX0" fmla="*/ 57333 w 67951"/>
              <a:gd name="connsiteY0" fmla="*/ 312 h 274803"/>
              <a:gd name="connsiteX1" fmla="*/ 3358 w 67951"/>
              <a:gd name="connsiteY1" fmla="*/ 174937 h 274803"/>
              <a:gd name="connsiteX2" fmla="*/ 16058 w 67951"/>
              <a:gd name="connsiteY2" fmla="*/ 140012 h 274803"/>
              <a:gd name="connsiteX3" fmla="*/ 35108 w 67951"/>
              <a:gd name="connsiteY3" fmla="*/ 101912 h 274803"/>
              <a:gd name="connsiteX4" fmla="*/ 35108 w 67951"/>
              <a:gd name="connsiteY4" fmla="*/ 155887 h 274803"/>
              <a:gd name="connsiteX5" fmla="*/ 41458 w 67951"/>
              <a:gd name="connsiteY5" fmla="*/ 197162 h 274803"/>
              <a:gd name="connsiteX6" fmla="*/ 41458 w 67951"/>
              <a:gd name="connsiteY6" fmla="*/ 178112 h 274803"/>
              <a:gd name="connsiteX7" fmla="*/ 66858 w 67951"/>
              <a:gd name="connsiteY7" fmla="*/ 273362 h 274803"/>
              <a:gd name="connsiteX8" fmla="*/ 60508 w 67951"/>
              <a:gd name="connsiteY8" fmla="*/ 232087 h 274803"/>
              <a:gd name="connsiteX9" fmla="*/ 35108 w 67951"/>
              <a:gd name="connsiteY9" fmla="*/ 184462 h 274803"/>
              <a:gd name="connsiteX10" fmla="*/ 47808 w 67951"/>
              <a:gd name="connsiteY10" fmla="*/ 114612 h 274803"/>
              <a:gd name="connsiteX11" fmla="*/ 25583 w 67951"/>
              <a:gd name="connsiteY11" fmla="*/ 136837 h 274803"/>
              <a:gd name="connsiteX12" fmla="*/ 183 w 67951"/>
              <a:gd name="connsiteY12" fmla="*/ 89212 h 274803"/>
              <a:gd name="connsiteX13" fmla="*/ 16058 w 67951"/>
              <a:gd name="connsiteY13" fmla="*/ 130487 h 274803"/>
              <a:gd name="connsiteX14" fmla="*/ 57333 w 67951"/>
              <a:gd name="connsiteY14" fmla="*/ 312 h 2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951" h="274803">
                <a:moveTo>
                  <a:pt x="57333" y="312"/>
                </a:moveTo>
                <a:cubicBezTo>
                  <a:pt x="55216" y="7720"/>
                  <a:pt x="10237" y="151654"/>
                  <a:pt x="3358" y="174937"/>
                </a:cubicBezTo>
                <a:cubicBezTo>
                  <a:pt x="-3521" y="198220"/>
                  <a:pt x="10766" y="152183"/>
                  <a:pt x="16058" y="140012"/>
                </a:cubicBezTo>
                <a:cubicBezTo>
                  <a:pt x="21350" y="127841"/>
                  <a:pt x="31933" y="99266"/>
                  <a:pt x="35108" y="101912"/>
                </a:cubicBezTo>
                <a:cubicBezTo>
                  <a:pt x="38283" y="104558"/>
                  <a:pt x="34050" y="140012"/>
                  <a:pt x="35108" y="155887"/>
                </a:cubicBezTo>
                <a:cubicBezTo>
                  <a:pt x="36166" y="171762"/>
                  <a:pt x="41458" y="197162"/>
                  <a:pt x="41458" y="197162"/>
                </a:cubicBezTo>
                <a:cubicBezTo>
                  <a:pt x="42516" y="200866"/>
                  <a:pt x="37225" y="165412"/>
                  <a:pt x="41458" y="178112"/>
                </a:cubicBezTo>
                <a:cubicBezTo>
                  <a:pt x="45691" y="190812"/>
                  <a:pt x="63683" y="264366"/>
                  <a:pt x="66858" y="273362"/>
                </a:cubicBezTo>
                <a:cubicBezTo>
                  <a:pt x="70033" y="282358"/>
                  <a:pt x="65800" y="246904"/>
                  <a:pt x="60508" y="232087"/>
                </a:cubicBezTo>
                <a:cubicBezTo>
                  <a:pt x="55216" y="217270"/>
                  <a:pt x="37225" y="204041"/>
                  <a:pt x="35108" y="184462"/>
                </a:cubicBezTo>
                <a:cubicBezTo>
                  <a:pt x="32991" y="164883"/>
                  <a:pt x="49396" y="122550"/>
                  <a:pt x="47808" y="114612"/>
                </a:cubicBezTo>
                <a:cubicBezTo>
                  <a:pt x="46220" y="106674"/>
                  <a:pt x="33520" y="141070"/>
                  <a:pt x="25583" y="136837"/>
                </a:cubicBezTo>
                <a:cubicBezTo>
                  <a:pt x="17646" y="132604"/>
                  <a:pt x="1771" y="90270"/>
                  <a:pt x="183" y="89212"/>
                </a:cubicBezTo>
                <a:cubicBezTo>
                  <a:pt x="-1405" y="88154"/>
                  <a:pt x="7591" y="141599"/>
                  <a:pt x="16058" y="130487"/>
                </a:cubicBezTo>
                <a:cubicBezTo>
                  <a:pt x="24525" y="119375"/>
                  <a:pt x="59450" y="-7096"/>
                  <a:pt x="57333" y="3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1802BAB2-DE6E-96C1-9E59-7849E358E2AE}"/>
              </a:ext>
            </a:extLst>
          </p:cNvPr>
          <p:cNvSpPr/>
          <p:nvPr/>
        </p:nvSpPr>
        <p:spPr>
          <a:xfrm>
            <a:off x="3311312" y="3125648"/>
            <a:ext cx="118061" cy="427557"/>
          </a:xfrm>
          <a:custGeom>
            <a:avLst/>
            <a:gdLst>
              <a:gd name="connsiteX0" fmla="*/ 31963 w 118061"/>
              <a:gd name="connsiteY0" fmla="*/ 1727 h 427557"/>
              <a:gd name="connsiteX1" fmla="*/ 25613 w 118061"/>
              <a:gd name="connsiteY1" fmla="*/ 268427 h 427557"/>
              <a:gd name="connsiteX2" fmla="*/ 38313 w 118061"/>
              <a:gd name="connsiteY2" fmla="*/ 227152 h 427557"/>
              <a:gd name="connsiteX3" fmla="*/ 31963 w 118061"/>
              <a:gd name="connsiteY3" fmla="*/ 366852 h 427557"/>
              <a:gd name="connsiteX4" fmla="*/ 19263 w 118061"/>
              <a:gd name="connsiteY4" fmla="*/ 309702 h 427557"/>
              <a:gd name="connsiteX5" fmla="*/ 117688 w 118061"/>
              <a:gd name="connsiteY5" fmla="*/ 427177 h 427557"/>
              <a:gd name="connsiteX6" fmla="*/ 51013 w 118061"/>
              <a:gd name="connsiteY6" fmla="*/ 344627 h 427557"/>
              <a:gd name="connsiteX7" fmla="*/ 213 w 118061"/>
              <a:gd name="connsiteY7" fmla="*/ 271602 h 427557"/>
              <a:gd name="connsiteX8" fmla="*/ 31963 w 118061"/>
              <a:gd name="connsiteY8" fmla="*/ 303352 h 427557"/>
              <a:gd name="connsiteX9" fmla="*/ 9738 w 118061"/>
              <a:gd name="connsiteY9" fmla="*/ 217627 h 427557"/>
              <a:gd name="connsiteX10" fmla="*/ 51013 w 118061"/>
              <a:gd name="connsiteY10" fmla="*/ 166827 h 427557"/>
              <a:gd name="connsiteX11" fmla="*/ 25613 w 118061"/>
              <a:gd name="connsiteY11" fmla="*/ 192227 h 427557"/>
              <a:gd name="connsiteX12" fmla="*/ 66888 w 118061"/>
              <a:gd name="connsiteY12" fmla="*/ 122377 h 427557"/>
              <a:gd name="connsiteX13" fmla="*/ 31963 w 118061"/>
              <a:gd name="connsiteY13" fmla="*/ 150952 h 427557"/>
              <a:gd name="connsiteX14" fmla="*/ 31963 w 118061"/>
              <a:gd name="connsiteY14" fmla="*/ 1727 h 42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061" h="427557">
                <a:moveTo>
                  <a:pt x="31963" y="1727"/>
                </a:moveTo>
                <a:cubicBezTo>
                  <a:pt x="30905" y="21306"/>
                  <a:pt x="24555" y="230856"/>
                  <a:pt x="25613" y="268427"/>
                </a:cubicBezTo>
                <a:cubicBezTo>
                  <a:pt x="26671" y="305998"/>
                  <a:pt x="37255" y="210748"/>
                  <a:pt x="38313" y="227152"/>
                </a:cubicBezTo>
                <a:cubicBezTo>
                  <a:pt x="39371" y="243556"/>
                  <a:pt x="35138" y="353094"/>
                  <a:pt x="31963" y="366852"/>
                </a:cubicBezTo>
                <a:cubicBezTo>
                  <a:pt x="28788" y="380610"/>
                  <a:pt x="4976" y="299648"/>
                  <a:pt x="19263" y="309702"/>
                </a:cubicBezTo>
                <a:cubicBezTo>
                  <a:pt x="33550" y="319756"/>
                  <a:pt x="112396" y="421356"/>
                  <a:pt x="117688" y="427177"/>
                </a:cubicBezTo>
                <a:cubicBezTo>
                  <a:pt x="122980" y="432998"/>
                  <a:pt x="70592" y="370556"/>
                  <a:pt x="51013" y="344627"/>
                </a:cubicBezTo>
                <a:cubicBezTo>
                  <a:pt x="31434" y="318698"/>
                  <a:pt x="3388" y="278481"/>
                  <a:pt x="213" y="271602"/>
                </a:cubicBezTo>
                <a:cubicBezTo>
                  <a:pt x="-2962" y="264723"/>
                  <a:pt x="30376" y="312348"/>
                  <a:pt x="31963" y="303352"/>
                </a:cubicBezTo>
                <a:cubicBezTo>
                  <a:pt x="33550" y="294356"/>
                  <a:pt x="6563" y="240381"/>
                  <a:pt x="9738" y="217627"/>
                </a:cubicBezTo>
                <a:cubicBezTo>
                  <a:pt x="12913" y="194873"/>
                  <a:pt x="48367" y="171060"/>
                  <a:pt x="51013" y="166827"/>
                </a:cubicBezTo>
                <a:cubicBezTo>
                  <a:pt x="53659" y="162594"/>
                  <a:pt x="22967" y="199635"/>
                  <a:pt x="25613" y="192227"/>
                </a:cubicBezTo>
                <a:cubicBezTo>
                  <a:pt x="28259" y="184819"/>
                  <a:pt x="65830" y="129256"/>
                  <a:pt x="66888" y="122377"/>
                </a:cubicBezTo>
                <a:cubicBezTo>
                  <a:pt x="67946" y="115498"/>
                  <a:pt x="37255" y="166827"/>
                  <a:pt x="31963" y="150952"/>
                </a:cubicBezTo>
                <a:cubicBezTo>
                  <a:pt x="26671" y="135077"/>
                  <a:pt x="33021" y="-17852"/>
                  <a:pt x="31963" y="17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94C8293E-7D81-8BCF-AA22-3D8685AEBE04}"/>
              </a:ext>
            </a:extLst>
          </p:cNvPr>
          <p:cNvSpPr/>
          <p:nvPr/>
        </p:nvSpPr>
        <p:spPr>
          <a:xfrm>
            <a:off x="2840277" y="3384535"/>
            <a:ext cx="91520" cy="245490"/>
          </a:xfrm>
          <a:custGeom>
            <a:avLst/>
            <a:gdLst>
              <a:gd name="connsiteX0" fmla="*/ 71198 w 91520"/>
              <a:gd name="connsiteY0" fmla="*/ 15 h 245490"/>
              <a:gd name="connsiteX1" fmla="*/ 42623 w 91520"/>
              <a:gd name="connsiteY1" fmla="*/ 139715 h 245490"/>
              <a:gd name="connsiteX2" fmla="*/ 48973 w 91520"/>
              <a:gd name="connsiteY2" fmla="*/ 127015 h 245490"/>
              <a:gd name="connsiteX3" fmla="*/ 83898 w 91520"/>
              <a:gd name="connsiteY3" fmla="*/ 241315 h 245490"/>
              <a:gd name="connsiteX4" fmla="*/ 83898 w 91520"/>
              <a:gd name="connsiteY4" fmla="*/ 209565 h 245490"/>
              <a:gd name="connsiteX5" fmla="*/ 1348 w 91520"/>
              <a:gd name="connsiteY5" fmla="*/ 104790 h 245490"/>
              <a:gd name="connsiteX6" fmla="*/ 36273 w 91520"/>
              <a:gd name="connsiteY6" fmla="*/ 149240 h 245490"/>
              <a:gd name="connsiteX7" fmla="*/ 71198 w 91520"/>
              <a:gd name="connsiteY7" fmla="*/ 15 h 2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20" h="245490">
                <a:moveTo>
                  <a:pt x="71198" y="15"/>
                </a:moveTo>
                <a:cubicBezTo>
                  <a:pt x="72256" y="-1573"/>
                  <a:pt x="46327" y="118548"/>
                  <a:pt x="42623" y="139715"/>
                </a:cubicBezTo>
                <a:cubicBezTo>
                  <a:pt x="38919" y="160882"/>
                  <a:pt x="42094" y="110082"/>
                  <a:pt x="48973" y="127015"/>
                </a:cubicBezTo>
                <a:cubicBezTo>
                  <a:pt x="55852" y="143948"/>
                  <a:pt x="78077" y="227557"/>
                  <a:pt x="83898" y="241315"/>
                </a:cubicBezTo>
                <a:cubicBezTo>
                  <a:pt x="89719" y="255073"/>
                  <a:pt x="97656" y="232319"/>
                  <a:pt x="83898" y="209565"/>
                </a:cubicBezTo>
                <a:cubicBezTo>
                  <a:pt x="70140" y="186811"/>
                  <a:pt x="1348" y="104790"/>
                  <a:pt x="1348" y="104790"/>
                </a:cubicBezTo>
                <a:cubicBezTo>
                  <a:pt x="-6589" y="94736"/>
                  <a:pt x="22515" y="161940"/>
                  <a:pt x="36273" y="149240"/>
                </a:cubicBezTo>
                <a:cubicBezTo>
                  <a:pt x="50031" y="136540"/>
                  <a:pt x="70140" y="1603"/>
                  <a:pt x="71198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A97E1DFA-539D-4245-2322-CE6A09EE206A}"/>
              </a:ext>
            </a:extLst>
          </p:cNvPr>
          <p:cNvSpPr/>
          <p:nvPr/>
        </p:nvSpPr>
        <p:spPr>
          <a:xfrm>
            <a:off x="2974939" y="3771859"/>
            <a:ext cx="41320" cy="149460"/>
          </a:xfrm>
          <a:custGeom>
            <a:avLst/>
            <a:gdLst>
              <a:gd name="connsiteX0" fmla="*/ 36 w 41320"/>
              <a:gd name="connsiteY0" fmla="*/ 41 h 149460"/>
              <a:gd name="connsiteX1" fmla="*/ 12736 w 41320"/>
              <a:gd name="connsiteY1" fmla="*/ 111166 h 149460"/>
              <a:gd name="connsiteX2" fmla="*/ 41311 w 41320"/>
              <a:gd name="connsiteY2" fmla="*/ 149266 h 149460"/>
              <a:gd name="connsiteX3" fmla="*/ 9561 w 41320"/>
              <a:gd name="connsiteY3" fmla="*/ 98466 h 149460"/>
              <a:gd name="connsiteX4" fmla="*/ 36 w 41320"/>
              <a:gd name="connsiteY4" fmla="*/ 41 h 14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0" h="149460">
                <a:moveTo>
                  <a:pt x="36" y="41"/>
                </a:moveTo>
                <a:cubicBezTo>
                  <a:pt x="565" y="2158"/>
                  <a:pt x="5857" y="86295"/>
                  <a:pt x="12736" y="111166"/>
                </a:cubicBezTo>
                <a:cubicBezTo>
                  <a:pt x="19615" y="136037"/>
                  <a:pt x="41840" y="151383"/>
                  <a:pt x="41311" y="149266"/>
                </a:cubicBezTo>
                <a:cubicBezTo>
                  <a:pt x="40782" y="147149"/>
                  <a:pt x="14323" y="118574"/>
                  <a:pt x="9561" y="98466"/>
                </a:cubicBezTo>
                <a:cubicBezTo>
                  <a:pt x="4799" y="78358"/>
                  <a:pt x="-493" y="-2076"/>
                  <a:pt x="36" y="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B22D7E7C-42CE-694B-C0A5-B0BC5C80603F}"/>
              </a:ext>
            </a:extLst>
          </p:cNvPr>
          <p:cNvSpPr/>
          <p:nvPr/>
        </p:nvSpPr>
        <p:spPr>
          <a:xfrm>
            <a:off x="3619853" y="3428967"/>
            <a:ext cx="40922" cy="111158"/>
          </a:xfrm>
          <a:custGeom>
            <a:avLst/>
            <a:gdLst>
              <a:gd name="connsiteX0" fmla="*/ 40922 w 40922"/>
              <a:gd name="connsiteY0" fmla="*/ 33 h 111158"/>
              <a:gd name="connsiteX1" fmla="*/ 2822 w 40922"/>
              <a:gd name="connsiteY1" fmla="*/ 79408 h 111158"/>
              <a:gd name="connsiteX2" fmla="*/ 2822 w 40922"/>
              <a:gd name="connsiteY2" fmla="*/ 111158 h 111158"/>
              <a:gd name="connsiteX3" fmla="*/ 2822 w 40922"/>
              <a:gd name="connsiteY3" fmla="*/ 69883 h 111158"/>
              <a:gd name="connsiteX4" fmla="*/ 40922 w 40922"/>
              <a:gd name="connsiteY4" fmla="*/ 33 h 11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22" h="111158">
                <a:moveTo>
                  <a:pt x="40922" y="33"/>
                </a:moveTo>
                <a:cubicBezTo>
                  <a:pt x="40922" y="1620"/>
                  <a:pt x="9172" y="60887"/>
                  <a:pt x="2822" y="79408"/>
                </a:cubicBezTo>
                <a:cubicBezTo>
                  <a:pt x="-3528" y="97929"/>
                  <a:pt x="2822" y="111158"/>
                  <a:pt x="2822" y="111158"/>
                </a:cubicBezTo>
                <a:cubicBezTo>
                  <a:pt x="2822" y="109571"/>
                  <a:pt x="-1411" y="86287"/>
                  <a:pt x="2822" y="69883"/>
                </a:cubicBezTo>
                <a:cubicBezTo>
                  <a:pt x="7055" y="53479"/>
                  <a:pt x="40922" y="-1554"/>
                  <a:pt x="40922" y="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9289F401-EB3C-8DCE-5C3E-F071620DE7D4}"/>
              </a:ext>
            </a:extLst>
          </p:cNvPr>
          <p:cNvSpPr/>
          <p:nvPr/>
        </p:nvSpPr>
        <p:spPr>
          <a:xfrm>
            <a:off x="3734880" y="3362307"/>
            <a:ext cx="43397" cy="95323"/>
          </a:xfrm>
          <a:custGeom>
            <a:avLst/>
            <a:gdLst>
              <a:gd name="connsiteX0" fmla="*/ 43370 w 43397"/>
              <a:gd name="connsiteY0" fmla="*/ 18 h 95323"/>
              <a:gd name="connsiteX1" fmla="*/ 8445 w 43397"/>
              <a:gd name="connsiteY1" fmla="*/ 60343 h 95323"/>
              <a:gd name="connsiteX2" fmla="*/ 8445 w 43397"/>
              <a:gd name="connsiteY2" fmla="*/ 95268 h 95323"/>
              <a:gd name="connsiteX3" fmla="*/ 2095 w 43397"/>
              <a:gd name="connsiteY3" fmla="*/ 66693 h 95323"/>
              <a:gd name="connsiteX4" fmla="*/ 43370 w 43397"/>
              <a:gd name="connsiteY4" fmla="*/ 18 h 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" h="95323">
                <a:moveTo>
                  <a:pt x="43370" y="18"/>
                </a:moveTo>
                <a:cubicBezTo>
                  <a:pt x="44428" y="-1040"/>
                  <a:pt x="14266" y="44468"/>
                  <a:pt x="8445" y="60343"/>
                </a:cubicBezTo>
                <a:cubicBezTo>
                  <a:pt x="2624" y="76218"/>
                  <a:pt x="9503" y="94210"/>
                  <a:pt x="8445" y="95268"/>
                </a:cubicBezTo>
                <a:cubicBezTo>
                  <a:pt x="7387" y="96326"/>
                  <a:pt x="-4784" y="82039"/>
                  <a:pt x="2095" y="66693"/>
                </a:cubicBezTo>
                <a:cubicBezTo>
                  <a:pt x="8974" y="51347"/>
                  <a:pt x="42312" y="1076"/>
                  <a:pt x="43370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9C1C0D9E-CA28-7FE4-5EDD-DC3B53DA9387}"/>
              </a:ext>
            </a:extLst>
          </p:cNvPr>
          <p:cNvSpPr/>
          <p:nvPr/>
        </p:nvSpPr>
        <p:spPr>
          <a:xfrm>
            <a:off x="3475089" y="3257488"/>
            <a:ext cx="58690" cy="117694"/>
          </a:xfrm>
          <a:custGeom>
            <a:avLst/>
            <a:gdLst>
              <a:gd name="connsiteX0" fmla="*/ 58686 w 58690"/>
              <a:gd name="connsiteY0" fmla="*/ 62 h 117694"/>
              <a:gd name="connsiteX1" fmla="*/ 4711 w 58690"/>
              <a:gd name="connsiteY1" fmla="*/ 69912 h 117694"/>
              <a:gd name="connsiteX2" fmla="*/ 11061 w 58690"/>
              <a:gd name="connsiteY2" fmla="*/ 117537 h 117694"/>
              <a:gd name="connsiteX3" fmla="*/ 1536 w 58690"/>
              <a:gd name="connsiteY3" fmla="*/ 82612 h 117694"/>
              <a:gd name="connsiteX4" fmla="*/ 58686 w 58690"/>
              <a:gd name="connsiteY4" fmla="*/ 62 h 11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0" h="117694">
                <a:moveTo>
                  <a:pt x="58686" y="62"/>
                </a:moveTo>
                <a:cubicBezTo>
                  <a:pt x="59215" y="-2055"/>
                  <a:pt x="12649" y="50333"/>
                  <a:pt x="4711" y="69912"/>
                </a:cubicBezTo>
                <a:cubicBezTo>
                  <a:pt x="-3227" y="89491"/>
                  <a:pt x="11590" y="115420"/>
                  <a:pt x="11061" y="117537"/>
                </a:cubicBezTo>
                <a:cubicBezTo>
                  <a:pt x="10532" y="119654"/>
                  <a:pt x="-4814" y="100074"/>
                  <a:pt x="1536" y="82612"/>
                </a:cubicBezTo>
                <a:cubicBezTo>
                  <a:pt x="7886" y="65150"/>
                  <a:pt x="58157" y="2179"/>
                  <a:pt x="5868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F28F2328-178B-BACA-2757-8EB1527F6FE6}"/>
              </a:ext>
            </a:extLst>
          </p:cNvPr>
          <p:cNvSpPr/>
          <p:nvPr/>
        </p:nvSpPr>
        <p:spPr>
          <a:xfrm>
            <a:off x="3517634" y="3222625"/>
            <a:ext cx="346341" cy="66724"/>
          </a:xfrm>
          <a:custGeom>
            <a:avLst/>
            <a:gdLst>
              <a:gd name="connsiteX0" fmla="*/ 266 w 346341"/>
              <a:gd name="connsiteY0" fmla="*/ 0 h 66724"/>
              <a:gd name="connsiteX1" fmla="*/ 209816 w 346341"/>
              <a:gd name="connsiteY1" fmla="*/ 53975 h 66724"/>
              <a:gd name="connsiteX2" fmla="*/ 187591 w 346341"/>
              <a:gd name="connsiteY2" fmla="*/ 60325 h 66724"/>
              <a:gd name="connsiteX3" fmla="*/ 346341 w 346341"/>
              <a:gd name="connsiteY3" fmla="*/ 38100 h 66724"/>
              <a:gd name="connsiteX4" fmla="*/ 254266 w 346341"/>
              <a:gd name="connsiteY4" fmla="*/ 50800 h 66724"/>
              <a:gd name="connsiteX5" fmla="*/ 152666 w 346341"/>
              <a:gd name="connsiteY5" fmla="*/ 66675 h 66724"/>
              <a:gd name="connsiteX6" fmla="*/ 165366 w 346341"/>
              <a:gd name="connsiteY6" fmla="*/ 53975 h 66724"/>
              <a:gd name="connsiteX7" fmla="*/ 266 w 346341"/>
              <a:gd name="connsiteY7" fmla="*/ 0 h 6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341" h="66724">
                <a:moveTo>
                  <a:pt x="266" y="0"/>
                </a:moveTo>
                <a:cubicBezTo>
                  <a:pt x="7674" y="0"/>
                  <a:pt x="178595" y="43921"/>
                  <a:pt x="209816" y="53975"/>
                </a:cubicBezTo>
                <a:cubicBezTo>
                  <a:pt x="241037" y="64029"/>
                  <a:pt x="164837" y="62971"/>
                  <a:pt x="187591" y="60325"/>
                </a:cubicBezTo>
                <a:cubicBezTo>
                  <a:pt x="210345" y="57679"/>
                  <a:pt x="346341" y="38100"/>
                  <a:pt x="346341" y="38100"/>
                </a:cubicBezTo>
                <a:lnTo>
                  <a:pt x="254266" y="50800"/>
                </a:lnTo>
                <a:lnTo>
                  <a:pt x="152666" y="66675"/>
                </a:lnTo>
                <a:cubicBezTo>
                  <a:pt x="137849" y="67204"/>
                  <a:pt x="188649" y="63500"/>
                  <a:pt x="165366" y="53975"/>
                </a:cubicBezTo>
                <a:cubicBezTo>
                  <a:pt x="142083" y="44450"/>
                  <a:pt x="-7142" y="0"/>
                  <a:pt x="26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67A3347D-F97F-59E3-DDC1-B271755F07C3}"/>
              </a:ext>
            </a:extLst>
          </p:cNvPr>
          <p:cNvSpPr/>
          <p:nvPr/>
        </p:nvSpPr>
        <p:spPr>
          <a:xfrm>
            <a:off x="2695256" y="3225790"/>
            <a:ext cx="336752" cy="89011"/>
          </a:xfrm>
          <a:custGeom>
            <a:avLst/>
            <a:gdLst>
              <a:gd name="connsiteX0" fmla="*/ 333694 w 336752"/>
              <a:gd name="connsiteY0" fmla="*/ 3185 h 89011"/>
              <a:gd name="connsiteX1" fmla="*/ 168594 w 336752"/>
              <a:gd name="connsiteY1" fmla="*/ 60335 h 89011"/>
              <a:gd name="connsiteX2" fmla="*/ 216219 w 336752"/>
              <a:gd name="connsiteY2" fmla="*/ 41285 h 89011"/>
              <a:gd name="connsiteX3" fmla="*/ 209869 w 336752"/>
              <a:gd name="connsiteY3" fmla="*/ 88910 h 89011"/>
              <a:gd name="connsiteX4" fmla="*/ 219394 w 336752"/>
              <a:gd name="connsiteY4" fmla="*/ 53985 h 89011"/>
              <a:gd name="connsiteX5" fmla="*/ 98744 w 336752"/>
              <a:gd name="connsiteY5" fmla="*/ 57160 h 89011"/>
              <a:gd name="connsiteX6" fmla="*/ 146369 w 336752"/>
              <a:gd name="connsiteY6" fmla="*/ 34935 h 89011"/>
              <a:gd name="connsiteX7" fmla="*/ 127319 w 336752"/>
              <a:gd name="connsiteY7" fmla="*/ 25410 h 89011"/>
              <a:gd name="connsiteX8" fmla="*/ 241619 w 336752"/>
              <a:gd name="connsiteY8" fmla="*/ 10 h 89011"/>
              <a:gd name="connsiteX9" fmla="*/ 319 w 336752"/>
              <a:gd name="connsiteY9" fmla="*/ 22235 h 89011"/>
              <a:gd name="connsiteX10" fmla="*/ 333694 w 336752"/>
              <a:gd name="connsiteY10" fmla="*/ 3185 h 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752" h="89011">
                <a:moveTo>
                  <a:pt x="333694" y="3185"/>
                </a:moveTo>
                <a:cubicBezTo>
                  <a:pt x="361740" y="9535"/>
                  <a:pt x="188173" y="53985"/>
                  <a:pt x="168594" y="60335"/>
                </a:cubicBezTo>
                <a:cubicBezTo>
                  <a:pt x="149015" y="66685"/>
                  <a:pt x="209340" y="36523"/>
                  <a:pt x="216219" y="41285"/>
                </a:cubicBezTo>
                <a:cubicBezTo>
                  <a:pt x="223098" y="46047"/>
                  <a:pt x="209340" y="86793"/>
                  <a:pt x="209869" y="88910"/>
                </a:cubicBezTo>
                <a:cubicBezTo>
                  <a:pt x="210398" y="91027"/>
                  <a:pt x="237915" y="59277"/>
                  <a:pt x="219394" y="53985"/>
                </a:cubicBezTo>
                <a:cubicBezTo>
                  <a:pt x="200873" y="48693"/>
                  <a:pt x="110915" y="60335"/>
                  <a:pt x="98744" y="57160"/>
                </a:cubicBezTo>
                <a:cubicBezTo>
                  <a:pt x="86573" y="53985"/>
                  <a:pt x="141606" y="40227"/>
                  <a:pt x="146369" y="34935"/>
                </a:cubicBezTo>
                <a:cubicBezTo>
                  <a:pt x="151131" y="29643"/>
                  <a:pt x="111444" y="31231"/>
                  <a:pt x="127319" y="25410"/>
                </a:cubicBezTo>
                <a:cubicBezTo>
                  <a:pt x="143194" y="19589"/>
                  <a:pt x="262786" y="539"/>
                  <a:pt x="241619" y="10"/>
                </a:cubicBezTo>
                <a:cubicBezTo>
                  <a:pt x="220452" y="-519"/>
                  <a:pt x="-9735" y="19589"/>
                  <a:pt x="319" y="22235"/>
                </a:cubicBezTo>
                <a:cubicBezTo>
                  <a:pt x="10373" y="24881"/>
                  <a:pt x="305648" y="-3165"/>
                  <a:pt x="333694" y="3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D139B6B9-C8B7-48C0-CED6-A530AE674D89}"/>
              </a:ext>
            </a:extLst>
          </p:cNvPr>
          <p:cNvSpPr/>
          <p:nvPr/>
        </p:nvSpPr>
        <p:spPr>
          <a:xfrm>
            <a:off x="3778233" y="3238500"/>
            <a:ext cx="127062" cy="289627"/>
          </a:xfrm>
          <a:custGeom>
            <a:avLst/>
            <a:gdLst>
              <a:gd name="connsiteX0" fmla="*/ 17 w 127062"/>
              <a:gd name="connsiteY0" fmla="*/ 88900 h 289627"/>
              <a:gd name="connsiteX1" fmla="*/ 73042 w 127062"/>
              <a:gd name="connsiteY1" fmla="*/ 139700 h 289627"/>
              <a:gd name="connsiteX2" fmla="*/ 60342 w 127062"/>
              <a:gd name="connsiteY2" fmla="*/ 193675 h 289627"/>
              <a:gd name="connsiteX3" fmla="*/ 82567 w 127062"/>
              <a:gd name="connsiteY3" fmla="*/ 171450 h 289627"/>
              <a:gd name="connsiteX4" fmla="*/ 53992 w 127062"/>
              <a:gd name="connsiteY4" fmla="*/ 288925 h 289627"/>
              <a:gd name="connsiteX5" fmla="*/ 76217 w 127062"/>
              <a:gd name="connsiteY5" fmla="*/ 107950 h 289627"/>
              <a:gd name="connsiteX6" fmla="*/ 127017 w 127062"/>
              <a:gd name="connsiteY6" fmla="*/ 0 h 289627"/>
              <a:gd name="connsiteX7" fmla="*/ 66692 w 127062"/>
              <a:gd name="connsiteY7" fmla="*/ 107950 h 289627"/>
              <a:gd name="connsiteX8" fmla="*/ 17 w 127062"/>
              <a:gd name="connsiteY8" fmla="*/ 88900 h 2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2" h="289627">
                <a:moveTo>
                  <a:pt x="17" y="88900"/>
                </a:moveTo>
                <a:cubicBezTo>
                  <a:pt x="1075" y="94191"/>
                  <a:pt x="62988" y="122238"/>
                  <a:pt x="73042" y="139700"/>
                </a:cubicBezTo>
                <a:cubicBezTo>
                  <a:pt x="83096" y="157162"/>
                  <a:pt x="58755" y="188383"/>
                  <a:pt x="60342" y="193675"/>
                </a:cubicBezTo>
                <a:cubicBezTo>
                  <a:pt x="61929" y="198967"/>
                  <a:pt x="83625" y="155575"/>
                  <a:pt x="82567" y="171450"/>
                </a:cubicBezTo>
                <a:cubicBezTo>
                  <a:pt x="81509" y="187325"/>
                  <a:pt x="55050" y="299508"/>
                  <a:pt x="53992" y="288925"/>
                </a:cubicBezTo>
                <a:cubicBezTo>
                  <a:pt x="52934" y="278342"/>
                  <a:pt x="64046" y="156104"/>
                  <a:pt x="76217" y="107950"/>
                </a:cubicBezTo>
                <a:cubicBezTo>
                  <a:pt x="88388" y="59796"/>
                  <a:pt x="128604" y="0"/>
                  <a:pt x="127017" y="0"/>
                </a:cubicBezTo>
                <a:cubicBezTo>
                  <a:pt x="125430" y="0"/>
                  <a:pt x="87329" y="91546"/>
                  <a:pt x="66692" y="107950"/>
                </a:cubicBezTo>
                <a:cubicBezTo>
                  <a:pt x="46055" y="124354"/>
                  <a:pt x="-1041" y="83609"/>
                  <a:pt x="17" y="889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1EB721B6-A39D-EAEC-E972-D3712940FAAF}"/>
              </a:ext>
            </a:extLst>
          </p:cNvPr>
          <p:cNvSpPr/>
          <p:nvPr/>
        </p:nvSpPr>
        <p:spPr>
          <a:xfrm>
            <a:off x="3664148" y="3679825"/>
            <a:ext cx="37986" cy="101600"/>
          </a:xfrm>
          <a:custGeom>
            <a:avLst/>
            <a:gdLst>
              <a:gd name="connsiteX0" fmla="*/ 2977 w 37986"/>
              <a:gd name="connsiteY0" fmla="*/ 0 h 101600"/>
              <a:gd name="connsiteX1" fmla="*/ 12502 w 37986"/>
              <a:gd name="connsiteY1" fmla="*/ 66675 h 101600"/>
              <a:gd name="connsiteX2" fmla="*/ 37902 w 37986"/>
              <a:gd name="connsiteY2" fmla="*/ 101600 h 101600"/>
              <a:gd name="connsiteX3" fmla="*/ 2977 w 37986"/>
              <a:gd name="connsiteY3" fmla="*/ 66675 h 101600"/>
              <a:gd name="connsiteX4" fmla="*/ 2977 w 37986"/>
              <a:gd name="connsiteY4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86" h="101600">
                <a:moveTo>
                  <a:pt x="2977" y="0"/>
                </a:moveTo>
                <a:cubicBezTo>
                  <a:pt x="4564" y="0"/>
                  <a:pt x="6681" y="49742"/>
                  <a:pt x="12502" y="66675"/>
                </a:cubicBezTo>
                <a:cubicBezTo>
                  <a:pt x="18323" y="83608"/>
                  <a:pt x="39489" y="101600"/>
                  <a:pt x="37902" y="101600"/>
                </a:cubicBezTo>
                <a:cubicBezTo>
                  <a:pt x="36315" y="101600"/>
                  <a:pt x="8798" y="87842"/>
                  <a:pt x="2977" y="66675"/>
                </a:cubicBezTo>
                <a:cubicBezTo>
                  <a:pt x="-2844" y="45508"/>
                  <a:pt x="1390" y="0"/>
                  <a:pt x="2977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C8EF4E06-C96F-DA3E-2607-59D21324496B}"/>
              </a:ext>
            </a:extLst>
          </p:cNvPr>
          <p:cNvSpPr/>
          <p:nvPr/>
        </p:nvSpPr>
        <p:spPr>
          <a:xfrm>
            <a:off x="3551763" y="3457544"/>
            <a:ext cx="36066" cy="111319"/>
          </a:xfrm>
          <a:custGeom>
            <a:avLst/>
            <a:gdLst>
              <a:gd name="connsiteX0" fmla="*/ 35987 w 36066"/>
              <a:gd name="connsiteY0" fmla="*/ 31 h 111319"/>
              <a:gd name="connsiteX1" fmla="*/ 10587 w 36066"/>
              <a:gd name="connsiteY1" fmla="*/ 76231 h 111319"/>
              <a:gd name="connsiteX2" fmla="*/ 10587 w 36066"/>
              <a:gd name="connsiteY2" fmla="*/ 111156 h 111319"/>
              <a:gd name="connsiteX3" fmla="*/ 1062 w 36066"/>
              <a:gd name="connsiteY3" fmla="*/ 85756 h 111319"/>
              <a:gd name="connsiteX4" fmla="*/ 35987 w 36066"/>
              <a:gd name="connsiteY4" fmla="*/ 31 h 11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6" h="111319">
                <a:moveTo>
                  <a:pt x="35987" y="31"/>
                </a:moveTo>
                <a:cubicBezTo>
                  <a:pt x="37574" y="-1556"/>
                  <a:pt x="14820" y="57710"/>
                  <a:pt x="10587" y="76231"/>
                </a:cubicBezTo>
                <a:cubicBezTo>
                  <a:pt x="6354" y="94752"/>
                  <a:pt x="12174" y="109569"/>
                  <a:pt x="10587" y="111156"/>
                </a:cubicBezTo>
                <a:cubicBezTo>
                  <a:pt x="9000" y="112743"/>
                  <a:pt x="-3700" y="102689"/>
                  <a:pt x="1062" y="85756"/>
                </a:cubicBezTo>
                <a:cubicBezTo>
                  <a:pt x="5824" y="68823"/>
                  <a:pt x="34400" y="1618"/>
                  <a:pt x="35987" y="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3C5A1C4C-5858-AEA5-2C82-1C563D473906}"/>
              </a:ext>
            </a:extLst>
          </p:cNvPr>
          <p:cNvSpPr/>
          <p:nvPr/>
        </p:nvSpPr>
        <p:spPr>
          <a:xfrm>
            <a:off x="2981312" y="3365241"/>
            <a:ext cx="85936" cy="202142"/>
          </a:xfrm>
          <a:custGeom>
            <a:avLst/>
            <a:gdLst>
              <a:gd name="connsiteX0" fmla="*/ 13 w 85936"/>
              <a:gd name="connsiteY0" fmla="*/ 259 h 202142"/>
              <a:gd name="connsiteX1" fmla="*/ 79388 w 85936"/>
              <a:gd name="connsiteY1" fmla="*/ 193934 h 202142"/>
              <a:gd name="connsiteX2" fmla="*/ 73038 w 85936"/>
              <a:gd name="connsiteY2" fmla="*/ 152659 h 202142"/>
              <a:gd name="connsiteX3" fmla="*/ 13 w 85936"/>
              <a:gd name="connsiteY3" fmla="*/ 259 h 20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6" h="202142">
                <a:moveTo>
                  <a:pt x="13" y="259"/>
                </a:moveTo>
                <a:cubicBezTo>
                  <a:pt x="1071" y="7138"/>
                  <a:pt x="67217" y="168534"/>
                  <a:pt x="79388" y="193934"/>
                </a:cubicBezTo>
                <a:cubicBezTo>
                  <a:pt x="91559" y="219334"/>
                  <a:pt x="85209" y="180176"/>
                  <a:pt x="73038" y="152659"/>
                </a:cubicBezTo>
                <a:cubicBezTo>
                  <a:pt x="60867" y="125142"/>
                  <a:pt x="-1045" y="-6620"/>
                  <a:pt x="13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47BBFA2C-8AA3-2E70-BE58-D431B99F16EB}"/>
              </a:ext>
            </a:extLst>
          </p:cNvPr>
          <p:cNvSpPr/>
          <p:nvPr/>
        </p:nvSpPr>
        <p:spPr>
          <a:xfrm>
            <a:off x="3028894" y="2886002"/>
            <a:ext cx="127979" cy="100218"/>
          </a:xfrm>
          <a:custGeom>
            <a:avLst/>
            <a:gdLst>
              <a:gd name="connsiteX0" fmla="*/ 56 w 127979"/>
              <a:gd name="connsiteY0" fmla="*/ 73 h 100218"/>
              <a:gd name="connsiteX1" fmla="*/ 120706 w 127979"/>
              <a:gd name="connsiteY1" fmla="*/ 95323 h 100218"/>
              <a:gd name="connsiteX2" fmla="*/ 104831 w 127979"/>
              <a:gd name="connsiteY2" fmla="*/ 79448 h 100218"/>
              <a:gd name="connsiteX3" fmla="*/ 56 w 127979"/>
              <a:gd name="connsiteY3" fmla="*/ 73 h 10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979" h="100218">
                <a:moveTo>
                  <a:pt x="56" y="73"/>
                </a:moveTo>
                <a:cubicBezTo>
                  <a:pt x="2702" y="2719"/>
                  <a:pt x="120706" y="95323"/>
                  <a:pt x="120706" y="95323"/>
                </a:cubicBezTo>
                <a:cubicBezTo>
                  <a:pt x="138169" y="108552"/>
                  <a:pt x="120706" y="92148"/>
                  <a:pt x="104831" y="79448"/>
                </a:cubicBezTo>
                <a:cubicBezTo>
                  <a:pt x="88956" y="66748"/>
                  <a:pt x="-2590" y="-2573"/>
                  <a:pt x="56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80F59D51-E09C-A969-DFA0-D1B2BCB0B422}"/>
              </a:ext>
            </a:extLst>
          </p:cNvPr>
          <p:cNvSpPr/>
          <p:nvPr/>
        </p:nvSpPr>
        <p:spPr>
          <a:xfrm>
            <a:off x="3402800" y="2789648"/>
            <a:ext cx="100582" cy="120016"/>
          </a:xfrm>
          <a:custGeom>
            <a:avLst/>
            <a:gdLst>
              <a:gd name="connsiteX0" fmla="*/ 99225 w 100582"/>
              <a:gd name="connsiteY0" fmla="*/ 1177 h 120016"/>
              <a:gd name="connsiteX1" fmla="*/ 800 w 100582"/>
              <a:gd name="connsiteY1" fmla="*/ 118652 h 120016"/>
              <a:gd name="connsiteX2" fmla="*/ 54775 w 100582"/>
              <a:gd name="connsiteY2" fmla="*/ 61502 h 120016"/>
              <a:gd name="connsiteX3" fmla="*/ 99225 w 100582"/>
              <a:gd name="connsiteY3" fmla="*/ 1177 h 1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120016">
                <a:moveTo>
                  <a:pt x="99225" y="1177"/>
                </a:moveTo>
                <a:cubicBezTo>
                  <a:pt x="90229" y="10702"/>
                  <a:pt x="8208" y="108598"/>
                  <a:pt x="800" y="118652"/>
                </a:cubicBezTo>
                <a:cubicBezTo>
                  <a:pt x="-6608" y="128706"/>
                  <a:pt x="39429" y="80552"/>
                  <a:pt x="54775" y="61502"/>
                </a:cubicBezTo>
                <a:cubicBezTo>
                  <a:pt x="70121" y="42452"/>
                  <a:pt x="108221" y="-8348"/>
                  <a:pt x="99225" y="1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1AB7BA05-BA48-80BE-0ECD-CFE83E6FA509}"/>
              </a:ext>
            </a:extLst>
          </p:cNvPr>
          <p:cNvSpPr/>
          <p:nvPr/>
        </p:nvSpPr>
        <p:spPr>
          <a:xfrm>
            <a:off x="3613149" y="2781300"/>
            <a:ext cx="227028" cy="32940"/>
          </a:xfrm>
          <a:custGeom>
            <a:avLst/>
            <a:gdLst>
              <a:gd name="connsiteX0" fmla="*/ 1 w 227028"/>
              <a:gd name="connsiteY0" fmla="*/ 31750 h 32940"/>
              <a:gd name="connsiteX1" fmla="*/ 184151 w 227028"/>
              <a:gd name="connsiteY1" fmla="*/ 22225 h 32940"/>
              <a:gd name="connsiteX2" fmla="*/ 139701 w 227028"/>
              <a:gd name="connsiteY2" fmla="*/ 0 h 32940"/>
              <a:gd name="connsiteX3" fmla="*/ 225426 w 227028"/>
              <a:gd name="connsiteY3" fmla="*/ 22225 h 32940"/>
              <a:gd name="connsiteX4" fmla="*/ 180976 w 227028"/>
              <a:gd name="connsiteY4" fmla="*/ 31750 h 32940"/>
              <a:gd name="connsiteX5" fmla="*/ 1 w 227028"/>
              <a:gd name="connsiteY5" fmla="*/ 31750 h 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28" h="32940">
                <a:moveTo>
                  <a:pt x="1" y="31750"/>
                </a:moveTo>
                <a:cubicBezTo>
                  <a:pt x="530" y="30163"/>
                  <a:pt x="160868" y="27517"/>
                  <a:pt x="184151" y="22225"/>
                </a:cubicBezTo>
                <a:cubicBezTo>
                  <a:pt x="207434" y="16933"/>
                  <a:pt x="132822" y="0"/>
                  <a:pt x="139701" y="0"/>
                </a:cubicBezTo>
                <a:cubicBezTo>
                  <a:pt x="146580" y="0"/>
                  <a:pt x="218547" y="16933"/>
                  <a:pt x="225426" y="22225"/>
                </a:cubicBezTo>
                <a:cubicBezTo>
                  <a:pt x="232305" y="27517"/>
                  <a:pt x="216959" y="30162"/>
                  <a:pt x="180976" y="31750"/>
                </a:cubicBezTo>
                <a:cubicBezTo>
                  <a:pt x="144993" y="33338"/>
                  <a:pt x="-528" y="33337"/>
                  <a:pt x="1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DED4CB18-A0B0-2384-C73A-8FDBC9B71E1E}"/>
              </a:ext>
            </a:extLst>
          </p:cNvPr>
          <p:cNvSpPr/>
          <p:nvPr/>
        </p:nvSpPr>
        <p:spPr>
          <a:xfrm>
            <a:off x="3793916" y="3362333"/>
            <a:ext cx="172529" cy="490430"/>
          </a:xfrm>
          <a:custGeom>
            <a:avLst/>
            <a:gdLst>
              <a:gd name="connsiteX0" fmla="*/ 171659 w 172529"/>
              <a:gd name="connsiteY0" fmla="*/ 3167 h 490430"/>
              <a:gd name="connsiteX1" fmla="*/ 3384 w 172529"/>
              <a:gd name="connsiteY1" fmla="*/ 482592 h 490430"/>
              <a:gd name="connsiteX2" fmla="*/ 66884 w 172529"/>
              <a:gd name="connsiteY2" fmla="*/ 282567 h 490430"/>
              <a:gd name="connsiteX3" fmla="*/ 171659 w 172529"/>
              <a:gd name="connsiteY3" fmla="*/ 3167 h 49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29" h="490430">
                <a:moveTo>
                  <a:pt x="171659" y="3167"/>
                </a:moveTo>
                <a:cubicBezTo>
                  <a:pt x="161076" y="36505"/>
                  <a:pt x="20847" y="436025"/>
                  <a:pt x="3384" y="482592"/>
                </a:cubicBezTo>
                <a:cubicBezTo>
                  <a:pt x="-14079" y="529159"/>
                  <a:pt x="40426" y="356121"/>
                  <a:pt x="66884" y="282567"/>
                </a:cubicBezTo>
                <a:cubicBezTo>
                  <a:pt x="93342" y="209013"/>
                  <a:pt x="182242" y="-30171"/>
                  <a:pt x="171659" y="31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4AB33D05-76D0-1A40-5F99-59DC513181E5}"/>
              </a:ext>
            </a:extLst>
          </p:cNvPr>
          <p:cNvSpPr/>
          <p:nvPr/>
        </p:nvSpPr>
        <p:spPr>
          <a:xfrm>
            <a:off x="3590508" y="3844442"/>
            <a:ext cx="240320" cy="255145"/>
          </a:xfrm>
          <a:custGeom>
            <a:avLst/>
            <a:gdLst>
              <a:gd name="connsiteX0" fmla="*/ 235367 w 240320"/>
              <a:gd name="connsiteY0" fmla="*/ 25883 h 255145"/>
              <a:gd name="connsiteX1" fmla="*/ 6767 w 240320"/>
              <a:gd name="connsiteY1" fmla="*/ 248133 h 255145"/>
              <a:gd name="connsiteX2" fmla="*/ 70267 w 240320"/>
              <a:gd name="connsiteY2" fmla="*/ 181458 h 255145"/>
              <a:gd name="connsiteX3" fmla="*/ 171867 w 240320"/>
              <a:gd name="connsiteY3" fmla="*/ 483 h 255145"/>
              <a:gd name="connsiteX4" fmla="*/ 25817 w 240320"/>
              <a:gd name="connsiteY4" fmla="*/ 241783 h 255145"/>
              <a:gd name="connsiteX5" fmla="*/ 152817 w 240320"/>
              <a:gd name="connsiteY5" fmla="*/ 95733 h 255145"/>
              <a:gd name="connsiteX6" fmla="*/ 235367 w 240320"/>
              <a:gd name="connsiteY6" fmla="*/ 25883 h 25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20" h="255145">
                <a:moveTo>
                  <a:pt x="235367" y="25883"/>
                </a:moveTo>
                <a:cubicBezTo>
                  <a:pt x="211025" y="51283"/>
                  <a:pt x="34284" y="222204"/>
                  <a:pt x="6767" y="248133"/>
                </a:cubicBezTo>
                <a:cubicBezTo>
                  <a:pt x="-20750" y="274062"/>
                  <a:pt x="42750" y="222733"/>
                  <a:pt x="70267" y="181458"/>
                </a:cubicBezTo>
                <a:cubicBezTo>
                  <a:pt x="97784" y="140183"/>
                  <a:pt x="179275" y="-9571"/>
                  <a:pt x="171867" y="483"/>
                </a:cubicBezTo>
                <a:cubicBezTo>
                  <a:pt x="164459" y="10537"/>
                  <a:pt x="28992" y="225908"/>
                  <a:pt x="25817" y="241783"/>
                </a:cubicBezTo>
                <a:cubicBezTo>
                  <a:pt x="22642" y="257658"/>
                  <a:pt x="117363" y="132775"/>
                  <a:pt x="152817" y="95733"/>
                </a:cubicBezTo>
                <a:cubicBezTo>
                  <a:pt x="188271" y="58691"/>
                  <a:pt x="259709" y="483"/>
                  <a:pt x="235367" y="258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6F6FF569-A8E6-475F-29F4-AC1E66699A27}"/>
              </a:ext>
            </a:extLst>
          </p:cNvPr>
          <p:cNvSpPr/>
          <p:nvPr/>
        </p:nvSpPr>
        <p:spPr>
          <a:xfrm>
            <a:off x="2911460" y="3657597"/>
            <a:ext cx="63584" cy="165106"/>
          </a:xfrm>
          <a:custGeom>
            <a:avLst/>
            <a:gdLst>
              <a:gd name="connsiteX0" fmla="*/ 15 w 63584"/>
              <a:gd name="connsiteY0" fmla="*/ 3 h 165106"/>
              <a:gd name="connsiteX1" fmla="*/ 57165 w 63584"/>
              <a:gd name="connsiteY1" fmla="*/ 82553 h 165106"/>
              <a:gd name="connsiteX2" fmla="*/ 38115 w 63584"/>
              <a:gd name="connsiteY2" fmla="*/ 165103 h 165106"/>
              <a:gd name="connsiteX3" fmla="*/ 63515 w 63584"/>
              <a:gd name="connsiteY3" fmla="*/ 85728 h 165106"/>
              <a:gd name="connsiteX4" fmla="*/ 15 w 63584"/>
              <a:gd name="connsiteY4" fmla="*/ 3 h 16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84" h="165106">
                <a:moveTo>
                  <a:pt x="15" y="3"/>
                </a:moveTo>
                <a:cubicBezTo>
                  <a:pt x="-1043" y="-526"/>
                  <a:pt x="50815" y="55036"/>
                  <a:pt x="57165" y="82553"/>
                </a:cubicBezTo>
                <a:cubicBezTo>
                  <a:pt x="63515" y="110070"/>
                  <a:pt x="37057" y="164574"/>
                  <a:pt x="38115" y="165103"/>
                </a:cubicBezTo>
                <a:cubicBezTo>
                  <a:pt x="39173" y="165632"/>
                  <a:pt x="65102" y="108482"/>
                  <a:pt x="63515" y="85728"/>
                </a:cubicBezTo>
                <a:cubicBezTo>
                  <a:pt x="61928" y="62974"/>
                  <a:pt x="1073" y="532"/>
                  <a:pt x="15" y="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ED897F09-FB3B-862D-94DB-B0290E6C9381}"/>
              </a:ext>
            </a:extLst>
          </p:cNvPr>
          <p:cNvSpPr/>
          <p:nvPr/>
        </p:nvSpPr>
        <p:spPr>
          <a:xfrm>
            <a:off x="2943114" y="3876522"/>
            <a:ext cx="121592" cy="130974"/>
          </a:xfrm>
          <a:custGeom>
            <a:avLst/>
            <a:gdLst>
              <a:gd name="connsiteX0" fmla="*/ 111 w 121592"/>
              <a:gd name="connsiteY0" fmla="*/ 153 h 130974"/>
              <a:gd name="connsiteX1" fmla="*/ 82661 w 121592"/>
              <a:gd name="connsiteY1" fmla="*/ 82703 h 130974"/>
              <a:gd name="connsiteX2" fmla="*/ 120761 w 121592"/>
              <a:gd name="connsiteY2" fmla="*/ 130328 h 130974"/>
              <a:gd name="connsiteX3" fmla="*/ 101711 w 121592"/>
              <a:gd name="connsiteY3" fmla="*/ 104928 h 130974"/>
              <a:gd name="connsiteX4" fmla="*/ 111 w 121592"/>
              <a:gd name="connsiteY4" fmla="*/ 153 h 13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92" h="130974">
                <a:moveTo>
                  <a:pt x="111" y="153"/>
                </a:moveTo>
                <a:cubicBezTo>
                  <a:pt x="-3064" y="-3551"/>
                  <a:pt x="62553" y="61007"/>
                  <a:pt x="82661" y="82703"/>
                </a:cubicBezTo>
                <a:cubicBezTo>
                  <a:pt x="102769" y="104399"/>
                  <a:pt x="117586" y="126624"/>
                  <a:pt x="120761" y="130328"/>
                </a:cubicBezTo>
                <a:cubicBezTo>
                  <a:pt x="123936" y="134032"/>
                  <a:pt x="118115" y="121332"/>
                  <a:pt x="101711" y="104928"/>
                </a:cubicBezTo>
                <a:cubicBezTo>
                  <a:pt x="85307" y="88524"/>
                  <a:pt x="3286" y="3857"/>
                  <a:pt x="111" y="1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50140FA4-2D9F-29CD-0771-38E13408EF0E}"/>
              </a:ext>
            </a:extLst>
          </p:cNvPr>
          <p:cNvSpPr/>
          <p:nvPr/>
        </p:nvSpPr>
        <p:spPr>
          <a:xfrm>
            <a:off x="3521075" y="3844925"/>
            <a:ext cx="137023" cy="60401"/>
          </a:xfrm>
          <a:custGeom>
            <a:avLst/>
            <a:gdLst>
              <a:gd name="connsiteX0" fmla="*/ 0 w 137023"/>
              <a:gd name="connsiteY0" fmla="*/ 0 h 60401"/>
              <a:gd name="connsiteX1" fmla="*/ 60325 w 137023"/>
              <a:gd name="connsiteY1" fmla="*/ 28575 h 60401"/>
              <a:gd name="connsiteX2" fmla="*/ 136525 w 137023"/>
              <a:gd name="connsiteY2" fmla="*/ 60325 h 60401"/>
              <a:gd name="connsiteX3" fmla="*/ 95250 w 137023"/>
              <a:gd name="connsiteY3" fmla="*/ 38100 h 60401"/>
              <a:gd name="connsiteX4" fmla="*/ 0 w 137023"/>
              <a:gd name="connsiteY4" fmla="*/ 0 h 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23" h="60401">
                <a:moveTo>
                  <a:pt x="0" y="0"/>
                </a:moveTo>
                <a:cubicBezTo>
                  <a:pt x="18785" y="9260"/>
                  <a:pt x="37571" y="18521"/>
                  <a:pt x="60325" y="28575"/>
                </a:cubicBezTo>
                <a:cubicBezTo>
                  <a:pt x="83079" y="38629"/>
                  <a:pt x="130704" y="58738"/>
                  <a:pt x="136525" y="60325"/>
                </a:cubicBezTo>
                <a:cubicBezTo>
                  <a:pt x="142346" y="61913"/>
                  <a:pt x="95250" y="38100"/>
                  <a:pt x="95250" y="381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7F416615-23AA-940B-482E-95F761FB26C0}"/>
              </a:ext>
            </a:extLst>
          </p:cNvPr>
          <p:cNvSpPr/>
          <p:nvPr/>
        </p:nvSpPr>
        <p:spPr>
          <a:xfrm>
            <a:off x="3247918" y="2682528"/>
            <a:ext cx="80336" cy="137721"/>
          </a:xfrm>
          <a:custGeom>
            <a:avLst/>
            <a:gdLst>
              <a:gd name="connsiteX0" fmla="*/ 107 w 80336"/>
              <a:gd name="connsiteY0" fmla="*/ 347 h 137721"/>
              <a:gd name="connsiteX1" fmla="*/ 76307 w 80336"/>
              <a:gd name="connsiteY1" fmla="*/ 133697 h 137721"/>
              <a:gd name="connsiteX2" fmla="*/ 60432 w 80336"/>
              <a:gd name="connsiteY2" fmla="*/ 95597 h 137721"/>
              <a:gd name="connsiteX3" fmla="*/ 107 w 80336"/>
              <a:gd name="connsiteY3" fmla="*/ 347 h 13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36" h="137721">
                <a:moveTo>
                  <a:pt x="107" y="347"/>
                </a:moveTo>
                <a:cubicBezTo>
                  <a:pt x="2753" y="6697"/>
                  <a:pt x="66253" y="117822"/>
                  <a:pt x="76307" y="133697"/>
                </a:cubicBezTo>
                <a:cubicBezTo>
                  <a:pt x="86361" y="149572"/>
                  <a:pt x="76307" y="114647"/>
                  <a:pt x="60432" y="95597"/>
                </a:cubicBezTo>
                <a:cubicBezTo>
                  <a:pt x="44557" y="76547"/>
                  <a:pt x="-2539" y="-6003"/>
                  <a:pt x="107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D047006D-6AFD-88CF-3175-7310799537A0}"/>
              </a:ext>
            </a:extLst>
          </p:cNvPr>
          <p:cNvSpPr/>
          <p:nvPr/>
        </p:nvSpPr>
        <p:spPr>
          <a:xfrm>
            <a:off x="3197188" y="4249717"/>
            <a:ext cx="176801" cy="163533"/>
          </a:xfrm>
          <a:custGeom>
            <a:avLst/>
            <a:gdLst>
              <a:gd name="connsiteX0" fmla="*/ 37 w 176801"/>
              <a:gd name="connsiteY0" fmla="*/ 4783 h 163533"/>
              <a:gd name="connsiteX1" fmla="*/ 101637 w 176801"/>
              <a:gd name="connsiteY1" fmla="*/ 65108 h 163533"/>
              <a:gd name="connsiteX2" fmla="*/ 98462 w 176801"/>
              <a:gd name="connsiteY2" fmla="*/ 46058 h 163533"/>
              <a:gd name="connsiteX3" fmla="*/ 44487 w 176801"/>
              <a:gd name="connsiteY3" fmla="*/ 103208 h 163533"/>
              <a:gd name="connsiteX4" fmla="*/ 6387 w 176801"/>
              <a:gd name="connsiteY4" fmla="*/ 163533 h 163533"/>
              <a:gd name="connsiteX5" fmla="*/ 44487 w 176801"/>
              <a:gd name="connsiteY5" fmla="*/ 103208 h 163533"/>
              <a:gd name="connsiteX6" fmla="*/ 174662 w 176801"/>
              <a:gd name="connsiteY6" fmla="*/ 1608 h 163533"/>
              <a:gd name="connsiteX7" fmla="*/ 114337 w 176801"/>
              <a:gd name="connsiteY7" fmla="*/ 39708 h 163533"/>
              <a:gd name="connsiteX8" fmla="*/ 37 w 176801"/>
              <a:gd name="connsiteY8" fmla="*/ 4783 h 16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801" h="163533">
                <a:moveTo>
                  <a:pt x="37" y="4783"/>
                </a:moveTo>
                <a:cubicBezTo>
                  <a:pt x="-2080" y="9016"/>
                  <a:pt x="85233" y="58229"/>
                  <a:pt x="101637" y="65108"/>
                </a:cubicBezTo>
                <a:cubicBezTo>
                  <a:pt x="118041" y="71987"/>
                  <a:pt x="107987" y="39708"/>
                  <a:pt x="98462" y="46058"/>
                </a:cubicBezTo>
                <a:cubicBezTo>
                  <a:pt x="88937" y="52408"/>
                  <a:pt x="59833" y="83629"/>
                  <a:pt x="44487" y="103208"/>
                </a:cubicBezTo>
                <a:cubicBezTo>
                  <a:pt x="29141" y="122787"/>
                  <a:pt x="6387" y="163533"/>
                  <a:pt x="6387" y="163533"/>
                </a:cubicBezTo>
                <a:cubicBezTo>
                  <a:pt x="6387" y="163533"/>
                  <a:pt x="16441" y="130195"/>
                  <a:pt x="44487" y="103208"/>
                </a:cubicBezTo>
                <a:cubicBezTo>
                  <a:pt x="72533" y="76221"/>
                  <a:pt x="163020" y="12191"/>
                  <a:pt x="174662" y="1608"/>
                </a:cubicBezTo>
                <a:cubicBezTo>
                  <a:pt x="186304" y="-8975"/>
                  <a:pt x="148204" y="36004"/>
                  <a:pt x="114337" y="39708"/>
                </a:cubicBezTo>
                <a:cubicBezTo>
                  <a:pt x="80470" y="43412"/>
                  <a:pt x="2154" y="550"/>
                  <a:pt x="37" y="47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DA0898AE-83D4-8B3B-B57E-C7FA4C6C27D2}"/>
              </a:ext>
            </a:extLst>
          </p:cNvPr>
          <p:cNvSpPr/>
          <p:nvPr/>
        </p:nvSpPr>
        <p:spPr>
          <a:xfrm>
            <a:off x="3306159" y="4217691"/>
            <a:ext cx="295188" cy="146854"/>
          </a:xfrm>
          <a:custGeom>
            <a:avLst/>
            <a:gdLst>
              <a:gd name="connsiteX0" fmla="*/ 2191 w 295188"/>
              <a:gd name="connsiteY0" fmla="*/ 144759 h 146854"/>
              <a:gd name="connsiteX1" fmla="*/ 160941 w 295188"/>
              <a:gd name="connsiteY1" fmla="*/ 17759 h 146854"/>
              <a:gd name="connsiteX2" fmla="*/ 97441 w 295188"/>
              <a:gd name="connsiteY2" fmla="*/ 39984 h 146854"/>
              <a:gd name="connsiteX3" fmla="*/ 167291 w 295188"/>
              <a:gd name="connsiteY3" fmla="*/ 8234 h 146854"/>
              <a:gd name="connsiteX4" fmla="*/ 294291 w 295188"/>
              <a:gd name="connsiteY4" fmla="*/ 8234 h 146854"/>
              <a:gd name="connsiteX5" fmla="*/ 218091 w 295188"/>
              <a:gd name="connsiteY5" fmla="*/ 1884 h 146854"/>
              <a:gd name="connsiteX6" fmla="*/ 106966 w 295188"/>
              <a:gd name="connsiteY6" fmla="*/ 46334 h 146854"/>
              <a:gd name="connsiteX7" fmla="*/ 59341 w 295188"/>
              <a:gd name="connsiteY7" fmla="*/ 116184 h 146854"/>
              <a:gd name="connsiteX8" fmla="*/ 68866 w 295188"/>
              <a:gd name="connsiteY8" fmla="*/ 128884 h 146854"/>
              <a:gd name="connsiteX9" fmla="*/ 68866 w 295188"/>
              <a:gd name="connsiteY9" fmla="*/ 97134 h 146854"/>
              <a:gd name="connsiteX10" fmla="*/ 2191 w 295188"/>
              <a:gd name="connsiteY10" fmla="*/ 144759 h 14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188" h="146854">
                <a:moveTo>
                  <a:pt x="2191" y="144759"/>
                </a:moveTo>
                <a:cubicBezTo>
                  <a:pt x="17537" y="131530"/>
                  <a:pt x="145066" y="35221"/>
                  <a:pt x="160941" y="17759"/>
                </a:cubicBezTo>
                <a:cubicBezTo>
                  <a:pt x="176816" y="297"/>
                  <a:pt x="96383" y="41572"/>
                  <a:pt x="97441" y="39984"/>
                </a:cubicBezTo>
                <a:cubicBezTo>
                  <a:pt x="98499" y="38396"/>
                  <a:pt x="134483" y="13526"/>
                  <a:pt x="167291" y="8234"/>
                </a:cubicBezTo>
                <a:cubicBezTo>
                  <a:pt x="200099" y="2942"/>
                  <a:pt x="285824" y="9292"/>
                  <a:pt x="294291" y="8234"/>
                </a:cubicBezTo>
                <a:cubicBezTo>
                  <a:pt x="302758" y="7176"/>
                  <a:pt x="249312" y="-4466"/>
                  <a:pt x="218091" y="1884"/>
                </a:cubicBezTo>
                <a:cubicBezTo>
                  <a:pt x="186870" y="8234"/>
                  <a:pt x="133424" y="27284"/>
                  <a:pt x="106966" y="46334"/>
                </a:cubicBezTo>
                <a:cubicBezTo>
                  <a:pt x="80508" y="65384"/>
                  <a:pt x="59341" y="116184"/>
                  <a:pt x="59341" y="116184"/>
                </a:cubicBezTo>
                <a:cubicBezTo>
                  <a:pt x="52991" y="129942"/>
                  <a:pt x="67279" y="132059"/>
                  <a:pt x="68866" y="128884"/>
                </a:cubicBezTo>
                <a:cubicBezTo>
                  <a:pt x="70453" y="125709"/>
                  <a:pt x="81037" y="89726"/>
                  <a:pt x="68866" y="97134"/>
                </a:cubicBezTo>
                <a:cubicBezTo>
                  <a:pt x="56695" y="104542"/>
                  <a:pt x="-13155" y="157988"/>
                  <a:pt x="2191" y="1447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BA5DEF77-3C7D-6B21-8720-627585AE7C6C}"/>
              </a:ext>
            </a:extLst>
          </p:cNvPr>
          <p:cNvSpPr/>
          <p:nvPr/>
        </p:nvSpPr>
        <p:spPr>
          <a:xfrm>
            <a:off x="3518222" y="3403515"/>
            <a:ext cx="66371" cy="127420"/>
          </a:xfrm>
          <a:custGeom>
            <a:avLst/>
            <a:gdLst>
              <a:gd name="connsiteX0" fmla="*/ 66353 w 66371"/>
              <a:gd name="connsiteY0" fmla="*/ 85 h 127420"/>
              <a:gd name="connsiteX1" fmla="*/ 6028 w 66371"/>
              <a:gd name="connsiteY1" fmla="*/ 95335 h 127420"/>
              <a:gd name="connsiteX2" fmla="*/ 2853 w 66371"/>
              <a:gd name="connsiteY2" fmla="*/ 127085 h 127420"/>
              <a:gd name="connsiteX3" fmla="*/ 12378 w 66371"/>
              <a:gd name="connsiteY3" fmla="*/ 79460 h 127420"/>
              <a:gd name="connsiteX4" fmla="*/ 66353 w 66371"/>
              <a:gd name="connsiteY4" fmla="*/ 85 h 12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71" h="127420">
                <a:moveTo>
                  <a:pt x="66353" y="85"/>
                </a:moveTo>
                <a:cubicBezTo>
                  <a:pt x="65295" y="2731"/>
                  <a:pt x="16611" y="74168"/>
                  <a:pt x="6028" y="95335"/>
                </a:cubicBezTo>
                <a:cubicBezTo>
                  <a:pt x="-4555" y="116502"/>
                  <a:pt x="1795" y="129731"/>
                  <a:pt x="2853" y="127085"/>
                </a:cubicBezTo>
                <a:cubicBezTo>
                  <a:pt x="3911" y="124439"/>
                  <a:pt x="1795" y="101685"/>
                  <a:pt x="12378" y="79460"/>
                </a:cubicBezTo>
                <a:cubicBezTo>
                  <a:pt x="22961" y="57235"/>
                  <a:pt x="67411" y="-2561"/>
                  <a:pt x="66353" y="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6FBC4CA2-B714-C70F-B558-A5B0841D8DFB}"/>
              </a:ext>
            </a:extLst>
          </p:cNvPr>
          <p:cNvSpPr/>
          <p:nvPr/>
        </p:nvSpPr>
        <p:spPr>
          <a:xfrm>
            <a:off x="3041637" y="2599941"/>
            <a:ext cx="19225" cy="170716"/>
          </a:xfrm>
          <a:custGeom>
            <a:avLst/>
            <a:gdLst>
              <a:gd name="connsiteX0" fmla="*/ 19063 w 19225"/>
              <a:gd name="connsiteY0" fmla="*/ 384 h 170716"/>
              <a:gd name="connsiteX1" fmla="*/ 13 w 19225"/>
              <a:gd name="connsiteY1" fmla="*/ 168659 h 170716"/>
              <a:gd name="connsiteX2" fmla="*/ 15888 w 19225"/>
              <a:gd name="connsiteY2" fmla="*/ 95634 h 170716"/>
              <a:gd name="connsiteX3" fmla="*/ 9538 w 19225"/>
              <a:gd name="connsiteY3" fmla="*/ 121034 h 170716"/>
              <a:gd name="connsiteX4" fmla="*/ 19063 w 19225"/>
              <a:gd name="connsiteY4" fmla="*/ 384 h 17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5" h="170716">
                <a:moveTo>
                  <a:pt x="19063" y="384"/>
                </a:moveTo>
                <a:cubicBezTo>
                  <a:pt x="17475" y="8322"/>
                  <a:pt x="542" y="152784"/>
                  <a:pt x="13" y="168659"/>
                </a:cubicBezTo>
                <a:cubicBezTo>
                  <a:pt x="-516" y="184534"/>
                  <a:pt x="14300" y="103572"/>
                  <a:pt x="15888" y="95634"/>
                </a:cubicBezTo>
                <a:cubicBezTo>
                  <a:pt x="17476" y="87696"/>
                  <a:pt x="9009" y="132146"/>
                  <a:pt x="9538" y="121034"/>
                </a:cubicBezTo>
                <a:cubicBezTo>
                  <a:pt x="10067" y="109922"/>
                  <a:pt x="20651" y="-7554"/>
                  <a:pt x="19063" y="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E93A49ED-E07C-EA26-285A-FBBA08C5FDF5}"/>
              </a:ext>
            </a:extLst>
          </p:cNvPr>
          <p:cNvSpPr/>
          <p:nvPr/>
        </p:nvSpPr>
        <p:spPr>
          <a:xfrm>
            <a:off x="3809995" y="2482667"/>
            <a:ext cx="51698" cy="237574"/>
          </a:xfrm>
          <a:custGeom>
            <a:avLst/>
            <a:gdLst>
              <a:gd name="connsiteX0" fmla="*/ 5 w 51698"/>
              <a:gd name="connsiteY0" fmla="*/ 183 h 237574"/>
              <a:gd name="connsiteX1" fmla="*/ 47630 w 51698"/>
              <a:gd name="connsiteY1" fmla="*/ 225608 h 237574"/>
              <a:gd name="connsiteX2" fmla="*/ 44455 w 51698"/>
              <a:gd name="connsiteY2" fmla="*/ 187508 h 237574"/>
              <a:gd name="connsiteX3" fmla="*/ 5 w 51698"/>
              <a:gd name="connsiteY3" fmla="*/ 183 h 2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8" h="237574">
                <a:moveTo>
                  <a:pt x="5" y="183"/>
                </a:moveTo>
                <a:cubicBezTo>
                  <a:pt x="534" y="6533"/>
                  <a:pt x="40222" y="194387"/>
                  <a:pt x="47630" y="225608"/>
                </a:cubicBezTo>
                <a:cubicBezTo>
                  <a:pt x="55038" y="256829"/>
                  <a:pt x="51334" y="220846"/>
                  <a:pt x="44455" y="187508"/>
                </a:cubicBezTo>
                <a:cubicBezTo>
                  <a:pt x="37576" y="154170"/>
                  <a:pt x="-524" y="-6167"/>
                  <a:pt x="5" y="1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2E0BF939-901E-40DB-6D5B-933F4133FCD1}"/>
              </a:ext>
            </a:extLst>
          </p:cNvPr>
          <p:cNvSpPr/>
          <p:nvPr/>
        </p:nvSpPr>
        <p:spPr>
          <a:xfrm>
            <a:off x="3495548" y="2222487"/>
            <a:ext cx="96368" cy="147254"/>
          </a:xfrm>
          <a:custGeom>
            <a:avLst/>
            <a:gdLst>
              <a:gd name="connsiteX0" fmla="*/ 127 w 96368"/>
              <a:gd name="connsiteY0" fmla="*/ 13 h 147254"/>
              <a:gd name="connsiteX1" fmla="*/ 66802 w 96368"/>
              <a:gd name="connsiteY1" fmla="*/ 73038 h 147254"/>
              <a:gd name="connsiteX2" fmla="*/ 76327 w 96368"/>
              <a:gd name="connsiteY2" fmla="*/ 146063 h 147254"/>
              <a:gd name="connsiteX3" fmla="*/ 82677 w 96368"/>
              <a:gd name="connsiteY3" fmla="*/ 111138 h 147254"/>
              <a:gd name="connsiteX4" fmla="*/ 95377 w 96368"/>
              <a:gd name="connsiteY4" fmla="*/ 19063 h 147254"/>
              <a:gd name="connsiteX5" fmla="*/ 85852 w 96368"/>
              <a:gd name="connsiteY5" fmla="*/ 66688 h 147254"/>
              <a:gd name="connsiteX6" fmla="*/ 127 w 96368"/>
              <a:gd name="connsiteY6" fmla="*/ 13 h 1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68" h="147254">
                <a:moveTo>
                  <a:pt x="127" y="13"/>
                </a:moveTo>
                <a:cubicBezTo>
                  <a:pt x="-3048" y="1071"/>
                  <a:pt x="54102" y="48696"/>
                  <a:pt x="66802" y="73038"/>
                </a:cubicBezTo>
                <a:cubicBezTo>
                  <a:pt x="79502" y="97380"/>
                  <a:pt x="73681" y="139713"/>
                  <a:pt x="76327" y="146063"/>
                </a:cubicBezTo>
                <a:cubicBezTo>
                  <a:pt x="78973" y="152413"/>
                  <a:pt x="79502" y="132305"/>
                  <a:pt x="82677" y="111138"/>
                </a:cubicBezTo>
                <a:cubicBezTo>
                  <a:pt x="85852" y="89971"/>
                  <a:pt x="94848" y="26471"/>
                  <a:pt x="95377" y="19063"/>
                </a:cubicBezTo>
                <a:cubicBezTo>
                  <a:pt x="95906" y="11655"/>
                  <a:pt x="100140" y="71451"/>
                  <a:pt x="85852" y="66688"/>
                </a:cubicBezTo>
                <a:cubicBezTo>
                  <a:pt x="71564" y="61925"/>
                  <a:pt x="3302" y="-1045"/>
                  <a:pt x="127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8CBB1C50-B047-6888-BC14-41F6AD1F01E4}"/>
              </a:ext>
            </a:extLst>
          </p:cNvPr>
          <p:cNvSpPr/>
          <p:nvPr/>
        </p:nvSpPr>
        <p:spPr>
          <a:xfrm>
            <a:off x="2821984" y="2231894"/>
            <a:ext cx="130804" cy="195382"/>
          </a:xfrm>
          <a:custGeom>
            <a:avLst/>
            <a:gdLst>
              <a:gd name="connsiteX0" fmla="*/ 130766 w 130804"/>
              <a:gd name="connsiteY0" fmla="*/ 131 h 195382"/>
              <a:gd name="connsiteX1" fmla="*/ 29166 w 130804"/>
              <a:gd name="connsiteY1" fmla="*/ 127131 h 195382"/>
              <a:gd name="connsiteX2" fmla="*/ 29166 w 130804"/>
              <a:gd name="connsiteY2" fmla="*/ 193806 h 195382"/>
              <a:gd name="connsiteX3" fmla="*/ 591 w 130804"/>
              <a:gd name="connsiteY3" fmla="*/ 63631 h 195382"/>
              <a:gd name="connsiteX4" fmla="*/ 16466 w 130804"/>
              <a:gd name="connsiteY4" fmla="*/ 152531 h 195382"/>
              <a:gd name="connsiteX5" fmla="*/ 130766 w 130804"/>
              <a:gd name="connsiteY5" fmla="*/ 131 h 19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804" h="195382">
                <a:moveTo>
                  <a:pt x="130766" y="131"/>
                </a:moveTo>
                <a:cubicBezTo>
                  <a:pt x="132883" y="-4102"/>
                  <a:pt x="46099" y="94852"/>
                  <a:pt x="29166" y="127131"/>
                </a:cubicBezTo>
                <a:cubicBezTo>
                  <a:pt x="12233" y="159410"/>
                  <a:pt x="33928" y="204389"/>
                  <a:pt x="29166" y="193806"/>
                </a:cubicBezTo>
                <a:cubicBezTo>
                  <a:pt x="24403" y="183223"/>
                  <a:pt x="2708" y="70510"/>
                  <a:pt x="591" y="63631"/>
                </a:cubicBezTo>
                <a:cubicBezTo>
                  <a:pt x="-1526" y="56752"/>
                  <a:pt x="1649" y="158881"/>
                  <a:pt x="16466" y="152531"/>
                </a:cubicBezTo>
                <a:cubicBezTo>
                  <a:pt x="31283" y="146181"/>
                  <a:pt x="128649" y="4364"/>
                  <a:pt x="130766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07405686-D743-ECB5-8C3C-B37A20F6A746}"/>
              </a:ext>
            </a:extLst>
          </p:cNvPr>
          <p:cNvSpPr/>
          <p:nvPr/>
        </p:nvSpPr>
        <p:spPr>
          <a:xfrm>
            <a:off x="3374071" y="4461950"/>
            <a:ext cx="311437" cy="529283"/>
          </a:xfrm>
          <a:custGeom>
            <a:avLst/>
            <a:gdLst>
              <a:gd name="connsiteX0" fmla="*/ 954 w 311437"/>
              <a:gd name="connsiteY0" fmla="*/ 2100 h 529283"/>
              <a:gd name="connsiteX1" fmla="*/ 302579 w 311437"/>
              <a:gd name="connsiteY1" fmla="*/ 516450 h 529283"/>
              <a:gd name="connsiteX2" fmla="*/ 210504 w 311437"/>
              <a:gd name="connsiteY2" fmla="*/ 341825 h 529283"/>
              <a:gd name="connsiteX3" fmla="*/ 954 w 311437"/>
              <a:gd name="connsiteY3" fmla="*/ 2100 h 5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37" h="529283">
                <a:moveTo>
                  <a:pt x="954" y="2100"/>
                </a:moveTo>
                <a:cubicBezTo>
                  <a:pt x="16300" y="31204"/>
                  <a:pt x="267654" y="459829"/>
                  <a:pt x="302579" y="516450"/>
                </a:cubicBezTo>
                <a:cubicBezTo>
                  <a:pt x="337504" y="573071"/>
                  <a:pt x="261304" y="429138"/>
                  <a:pt x="210504" y="341825"/>
                </a:cubicBezTo>
                <a:cubicBezTo>
                  <a:pt x="159704" y="254513"/>
                  <a:pt x="-14392" y="-27004"/>
                  <a:pt x="954" y="21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9F193E22-87E8-DE5B-291A-CFD3C8B854A9}"/>
              </a:ext>
            </a:extLst>
          </p:cNvPr>
          <p:cNvSpPr/>
          <p:nvPr/>
        </p:nvSpPr>
        <p:spPr>
          <a:xfrm>
            <a:off x="2478975" y="4392996"/>
            <a:ext cx="693876" cy="463490"/>
          </a:xfrm>
          <a:custGeom>
            <a:avLst/>
            <a:gdLst>
              <a:gd name="connsiteX0" fmla="*/ 692850 w 693876"/>
              <a:gd name="connsiteY0" fmla="*/ 1204 h 463490"/>
              <a:gd name="connsiteX1" fmla="*/ 245175 w 693876"/>
              <a:gd name="connsiteY1" fmla="*/ 286954 h 463490"/>
              <a:gd name="connsiteX2" fmla="*/ 267400 w 693876"/>
              <a:gd name="connsiteY2" fmla="*/ 267904 h 463490"/>
              <a:gd name="connsiteX3" fmla="*/ 3875 w 693876"/>
              <a:gd name="connsiteY3" fmla="*/ 461579 h 463490"/>
              <a:gd name="connsiteX4" fmla="*/ 499175 w 693876"/>
              <a:gd name="connsiteY4" fmla="*/ 131379 h 463490"/>
              <a:gd name="connsiteX5" fmla="*/ 372175 w 693876"/>
              <a:gd name="connsiteY5" fmla="*/ 182179 h 463490"/>
              <a:gd name="connsiteX6" fmla="*/ 692850 w 693876"/>
              <a:gd name="connsiteY6" fmla="*/ 1204 h 46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876" h="463490">
                <a:moveTo>
                  <a:pt x="692850" y="1204"/>
                </a:moveTo>
                <a:cubicBezTo>
                  <a:pt x="671683" y="18666"/>
                  <a:pt x="316083" y="242504"/>
                  <a:pt x="245175" y="286954"/>
                </a:cubicBezTo>
                <a:cubicBezTo>
                  <a:pt x="174267" y="331404"/>
                  <a:pt x="307617" y="238800"/>
                  <a:pt x="267400" y="267904"/>
                </a:cubicBezTo>
                <a:cubicBezTo>
                  <a:pt x="227183" y="297008"/>
                  <a:pt x="-34754" y="484333"/>
                  <a:pt x="3875" y="461579"/>
                </a:cubicBezTo>
                <a:cubicBezTo>
                  <a:pt x="42504" y="438825"/>
                  <a:pt x="437792" y="177946"/>
                  <a:pt x="499175" y="131379"/>
                </a:cubicBezTo>
                <a:cubicBezTo>
                  <a:pt x="560558" y="84812"/>
                  <a:pt x="343071" y="202817"/>
                  <a:pt x="372175" y="182179"/>
                </a:cubicBezTo>
                <a:cubicBezTo>
                  <a:pt x="401279" y="161542"/>
                  <a:pt x="714017" y="-16258"/>
                  <a:pt x="692850" y="12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1FCAD46E-01BE-BB9E-0608-43042139A75A}"/>
              </a:ext>
            </a:extLst>
          </p:cNvPr>
          <p:cNvSpPr/>
          <p:nvPr/>
        </p:nvSpPr>
        <p:spPr>
          <a:xfrm>
            <a:off x="4571103" y="3752842"/>
            <a:ext cx="1339312" cy="245860"/>
          </a:xfrm>
          <a:custGeom>
            <a:avLst/>
            <a:gdLst>
              <a:gd name="connsiteX0" fmla="*/ 7247 w 1339312"/>
              <a:gd name="connsiteY0" fmla="*/ 8 h 245860"/>
              <a:gd name="connsiteX1" fmla="*/ 886722 w 1339312"/>
              <a:gd name="connsiteY1" fmla="*/ 104783 h 245860"/>
              <a:gd name="connsiteX2" fmla="*/ 781947 w 1339312"/>
              <a:gd name="connsiteY2" fmla="*/ 104783 h 245860"/>
              <a:gd name="connsiteX3" fmla="*/ 1023247 w 1339312"/>
              <a:gd name="connsiteY3" fmla="*/ 107958 h 245860"/>
              <a:gd name="connsiteX4" fmla="*/ 1185172 w 1339312"/>
              <a:gd name="connsiteY4" fmla="*/ 146058 h 245860"/>
              <a:gd name="connsiteX5" fmla="*/ 1166122 w 1339312"/>
              <a:gd name="connsiteY5" fmla="*/ 136533 h 245860"/>
              <a:gd name="connsiteX6" fmla="*/ 1324872 w 1339312"/>
              <a:gd name="connsiteY6" fmla="*/ 244483 h 245860"/>
              <a:gd name="connsiteX7" fmla="*/ 1255022 w 1339312"/>
              <a:gd name="connsiteY7" fmla="*/ 190508 h 245860"/>
              <a:gd name="connsiteX8" fmla="*/ 645422 w 1339312"/>
              <a:gd name="connsiteY8" fmla="*/ 88908 h 245860"/>
              <a:gd name="connsiteX9" fmla="*/ 1134372 w 1339312"/>
              <a:gd name="connsiteY9" fmla="*/ 142883 h 245860"/>
              <a:gd name="connsiteX10" fmla="*/ 654947 w 1339312"/>
              <a:gd name="connsiteY10" fmla="*/ 92083 h 245860"/>
              <a:gd name="connsiteX11" fmla="*/ 315222 w 1339312"/>
              <a:gd name="connsiteY11" fmla="*/ 38108 h 245860"/>
              <a:gd name="connsiteX12" fmla="*/ 461272 w 1339312"/>
              <a:gd name="connsiteY12" fmla="*/ 98433 h 245860"/>
              <a:gd name="connsiteX13" fmla="*/ 7247 w 1339312"/>
              <a:gd name="connsiteY13" fmla="*/ 8 h 2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9312" h="245860">
                <a:moveTo>
                  <a:pt x="7247" y="8"/>
                </a:moveTo>
                <a:cubicBezTo>
                  <a:pt x="78155" y="1066"/>
                  <a:pt x="757605" y="87321"/>
                  <a:pt x="886722" y="104783"/>
                </a:cubicBezTo>
                <a:cubicBezTo>
                  <a:pt x="1015839" y="122245"/>
                  <a:pt x="759193" y="104254"/>
                  <a:pt x="781947" y="104783"/>
                </a:cubicBezTo>
                <a:cubicBezTo>
                  <a:pt x="804701" y="105312"/>
                  <a:pt x="956043" y="101079"/>
                  <a:pt x="1023247" y="107958"/>
                </a:cubicBezTo>
                <a:cubicBezTo>
                  <a:pt x="1090451" y="114837"/>
                  <a:pt x="1185172" y="146058"/>
                  <a:pt x="1185172" y="146058"/>
                </a:cubicBezTo>
                <a:cubicBezTo>
                  <a:pt x="1208984" y="150820"/>
                  <a:pt x="1142839" y="120129"/>
                  <a:pt x="1166122" y="136533"/>
                </a:cubicBezTo>
                <a:cubicBezTo>
                  <a:pt x="1189405" y="152937"/>
                  <a:pt x="1310055" y="235487"/>
                  <a:pt x="1324872" y="244483"/>
                </a:cubicBezTo>
                <a:cubicBezTo>
                  <a:pt x="1339689" y="253479"/>
                  <a:pt x="1368264" y="216437"/>
                  <a:pt x="1255022" y="190508"/>
                </a:cubicBezTo>
                <a:cubicBezTo>
                  <a:pt x="1141780" y="164579"/>
                  <a:pt x="665530" y="96845"/>
                  <a:pt x="645422" y="88908"/>
                </a:cubicBezTo>
                <a:cubicBezTo>
                  <a:pt x="625314" y="80971"/>
                  <a:pt x="1132785" y="142354"/>
                  <a:pt x="1134372" y="142883"/>
                </a:cubicBezTo>
                <a:cubicBezTo>
                  <a:pt x="1135959" y="143412"/>
                  <a:pt x="791472" y="109546"/>
                  <a:pt x="654947" y="92083"/>
                </a:cubicBezTo>
                <a:cubicBezTo>
                  <a:pt x="518422" y="74621"/>
                  <a:pt x="347501" y="37050"/>
                  <a:pt x="315222" y="38108"/>
                </a:cubicBezTo>
                <a:cubicBezTo>
                  <a:pt x="282943" y="39166"/>
                  <a:pt x="514718" y="104783"/>
                  <a:pt x="461272" y="98433"/>
                </a:cubicBezTo>
                <a:cubicBezTo>
                  <a:pt x="407826" y="92083"/>
                  <a:pt x="-63661" y="-1050"/>
                  <a:pt x="7247" y="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5206EBEE-5C51-FF05-EFD7-524464E2D77F}"/>
              </a:ext>
            </a:extLst>
          </p:cNvPr>
          <p:cNvSpPr/>
          <p:nvPr/>
        </p:nvSpPr>
        <p:spPr>
          <a:xfrm>
            <a:off x="3213022" y="4441494"/>
            <a:ext cx="166829" cy="1065649"/>
          </a:xfrm>
          <a:custGeom>
            <a:avLst/>
            <a:gdLst>
              <a:gd name="connsiteX0" fmla="*/ 78 w 166829"/>
              <a:gd name="connsiteY0" fmla="*/ 331 h 1065649"/>
              <a:gd name="connsiteX1" fmla="*/ 123903 w 166829"/>
              <a:gd name="connsiteY1" fmla="*/ 575006 h 1065649"/>
              <a:gd name="connsiteX2" fmla="*/ 123903 w 166829"/>
              <a:gd name="connsiteY2" fmla="*/ 546431 h 1065649"/>
              <a:gd name="connsiteX3" fmla="*/ 114378 w 166829"/>
              <a:gd name="connsiteY3" fmla="*/ 794081 h 1065649"/>
              <a:gd name="connsiteX4" fmla="*/ 114378 w 166829"/>
              <a:gd name="connsiteY4" fmla="*/ 794081 h 1065649"/>
              <a:gd name="connsiteX5" fmla="*/ 165178 w 166829"/>
              <a:gd name="connsiteY5" fmla="*/ 1060781 h 1065649"/>
              <a:gd name="connsiteX6" fmla="*/ 149303 w 166829"/>
              <a:gd name="connsiteY6" fmla="*/ 952831 h 1065649"/>
              <a:gd name="connsiteX7" fmla="*/ 98503 w 166829"/>
              <a:gd name="connsiteY7" fmla="*/ 781381 h 1065649"/>
              <a:gd name="connsiteX8" fmla="*/ 101678 w 166829"/>
              <a:gd name="connsiteY8" fmla="*/ 841706 h 1065649"/>
              <a:gd name="connsiteX9" fmla="*/ 142953 w 166829"/>
              <a:gd name="connsiteY9" fmla="*/ 521031 h 1065649"/>
              <a:gd name="connsiteX10" fmla="*/ 133428 w 166829"/>
              <a:gd name="connsiteY10" fmla="*/ 552781 h 1065649"/>
              <a:gd name="connsiteX11" fmla="*/ 95328 w 166829"/>
              <a:gd name="connsiteY11" fmla="*/ 86056 h 1065649"/>
              <a:gd name="connsiteX12" fmla="*/ 104853 w 166829"/>
              <a:gd name="connsiteY12" fmla="*/ 486106 h 1065649"/>
              <a:gd name="connsiteX13" fmla="*/ 78 w 166829"/>
              <a:gd name="connsiteY13" fmla="*/ 331 h 106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829" h="1065649">
                <a:moveTo>
                  <a:pt x="78" y="331"/>
                </a:moveTo>
                <a:cubicBezTo>
                  <a:pt x="3253" y="15148"/>
                  <a:pt x="103266" y="483989"/>
                  <a:pt x="123903" y="575006"/>
                </a:cubicBezTo>
                <a:cubicBezTo>
                  <a:pt x="144540" y="666023"/>
                  <a:pt x="125490" y="509919"/>
                  <a:pt x="123903" y="546431"/>
                </a:cubicBezTo>
                <a:cubicBezTo>
                  <a:pt x="122316" y="582943"/>
                  <a:pt x="114378" y="794081"/>
                  <a:pt x="114378" y="794081"/>
                </a:cubicBezTo>
                <a:lnTo>
                  <a:pt x="114378" y="794081"/>
                </a:lnTo>
                <a:cubicBezTo>
                  <a:pt x="122845" y="838531"/>
                  <a:pt x="159357" y="1034323"/>
                  <a:pt x="165178" y="1060781"/>
                </a:cubicBezTo>
                <a:cubicBezTo>
                  <a:pt x="170999" y="1087239"/>
                  <a:pt x="160415" y="999398"/>
                  <a:pt x="149303" y="952831"/>
                </a:cubicBezTo>
                <a:cubicBezTo>
                  <a:pt x="138191" y="906264"/>
                  <a:pt x="106440" y="799902"/>
                  <a:pt x="98503" y="781381"/>
                </a:cubicBezTo>
                <a:cubicBezTo>
                  <a:pt x="90566" y="762860"/>
                  <a:pt x="94270" y="885098"/>
                  <a:pt x="101678" y="841706"/>
                </a:cubicBezTo>
                <a:cubicBezTo>
                  <a:pt x="109086" y="798314"/>
                  <a:pt x="137661" y="569185"/>
                  <a:pt x="142953" y="521031"/>
                </a:cubicBezTo>
                <a:cubicBezTo>
                  <a:pt x="148245" y="472877"/>
                  <a:pt x="141365" y="625277"/>
                  <a:pt x="133428" y="552781"/>
                </a:cubicBezTo>
                <a:cubicBezTo>
                  <a:pt x="125491" y="480285"/>
                  <a:pt x="100090" y="97168"/>
                  <a:pt x="95328" y="86056"/>
                </a:cubicBezTo>
                <a:cubicBezTo>
                  <a:pt x="90566" y="74944"/>
                  <a:pt x="118611" y="500394"/>
                  <a:pt x="104853" y="486106"/>
                </a:cubicBezTo>
                <a:cubicBezTo>
                  <a:pt x="91095" y="471818"/>
                  <a:pt x="-3097" y="-14486"/>
                  <a:pt x="78" y="3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E05263DD-00F7-CF25-3812-18F2867AC3EE}"/>
              </a:ext>
            </a:extLst>
          </p:cNvPr>
          <p:cNvSpPr/>
          <p:nvPr/>
        </p:nvSpPr>
        <p:spPr>
          <a:xfrm>
            <a:off x="3022255" y="4426602"/>
            <a:ext cx="134138" cy="471764"/>
          </a:xfrm>
          <a:custGeom>
            <a:avLst/>
            <a:gdLst>
              <a:gd name="connsiteX0" fmla="*/ 133695 w 134138"/>
              <a:gd name="connsiteY0" fmla="*/ 2523 h 471764"/>
              <a:gd name="connsiteX1" fmla="*/ 3520 w 134138"/>
              <a:gd name="connsiteY1" fmla="*/ 462898 h 471764"/>
              <a:gd name="connsiteX2" fmla="*/ 44795 w 134138"/>
              <a:gd name="connsiteY2" fmla="*/ 285098 h 471764"/>
              <a:gd name="connsiteX3" fmla="*/ 133695 w 134138"/>
              <a:gd name="connsiteY3" fmla="*/ 2523 h 47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38" h="471764">
                <a:moveTo>
                  <a:pt x="133695" y="2523"/>
                </a:moveTo>
                <a:cubicBezTo>
                  <a:pt x="126816" y="32156"/>
                  <a:pt x="18337" y="415802"/>
                  <a:pt x="3520" y="462898"/>
                </a:cubicBezTo>
                <a:cubicBezTo>
                  <a:pt x="-11297" y="509994"/>
                  <a:pt x="24158" y="357594"/>
                  <a:pt x="44795" y="285098"/>
                </a:cubicBezTo>
                <a:cubicBezTo>
                  <a:pt x="65432" y="212602"/>
                  <a:pt x="140574" y="-27110"/>
                  <a:pt x="133695" y="2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EE0575D5-07E5-8CE2-35E2-60D478DC4CB8}"/>
              </a:ext>
            </a:extLst>
          </p:cNvPr>
          <p:cNvSpPr/>
          <p:nvPr/>
        </p:nvSpPr>
        <p:spPr>
          <a:xfrm>
            <a:off x="2936751" y="4825986"/>
            <a:ext cx="157256" cy="476331"/>
          </a:xfrm>
          <a:custGeom>
            <a:avLst/>
            <a:gdLst>
              <a:gd name="connsiteX0" fmla="*/ 25524 w 157256"/>
              <a:gd name="connsiteY0" fmla="*/ 14 h 476331"/>
              <a:gd name="connsiteX1" fmla="*/ 155699 w 157256"/>
              <a:gd name="connsiteY1" fmla="*/ 95264 h 476331"/>
              <a:gd name="connsiteX2" fmla="*/ 98549 w 157256"/>
              <a:gd name="connsiteY2" fmla="*/ 241314 h 476331"/>
              <a:gd name="connsiteX3" fmla="*/ 117599 w 157256"/>
              <a:gd name="connsiteY3" fmla="*/ 193689 h 476331"/>
              <a:gd name="connsiteX4" fmla="*/ 124 w 157256"/>
              <a:gd name="connsiteY4" fmla="*/ 476264 h 476331"/>
              <a:gd name="connsiteX5" fmla="*/ 142999 w 157256"/>
              <a:gd name="connsiteY5" fmla="*/ 165114 h 476331"/>
              <a:gd name="connsiteX6" fmla="*/ 111249 w 157256"/>
              <a:gd name="connsiteY6" fmla="*/ 76214 h 476331"/>
              <a:gd name="connsiteX7" fmla="*/ 142999 w 157256"/>
              <a:gd name="connsiteY7" fmla="*/ 101614 h 476331"/>
              <a:gd name="connsiteX8" fmla="*/ 25524 w 157256"/>
              <a:gd name="connsiteY8" fmla="*/ 14 h 4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56" h="476331">
                <a:moveTo>
                  <a:pt x="25524" y="14"/>
                </a:moveTo>
                <a:cubicBezTo>
                  <a:pt x="27641" y="-1044"/>
                  <a:pt x="143528" y="55047"/>
                  <a:pt x="155699" y="95264"/>
                </a:cubicBezTo>
                <a:cubicBezTo>
                  <a:pt x="167870" y="135481"/>
                  <a:pt x="104899" y="224910"/>
                  <a:pt x="98549" y="241314"/>
                </a:cubicBezTo>
                <a:cubicBezTo>
                  <a:pt x="92199" y="257718"/>
                  <a:pt x="134003" y="154531"/>
                  <a:pt x="117599" y="193689"/>
                </a:cubicBezTo>
                <a:cubicBezTo>
                  <a:pt x="101195" y="232847"/>
                  <a:pt x="-4109" y="481026"/>
                  <a:pt x="124" y="476264"/>
                </a:cubicBezTo>
                <a:cubicBezTo>
                  <a:pt x="4357" y="471502"/>
                  <a:pt x="124478" y="231789"/>
                  <a:pt x="142999" y="165114"/>
                </a:cubicBezTo>
                <a:cubicBezTo>
                  <a:pt x="161520" y="98439"/>
                  <a:pt x="111249" y="86797"/>
                  <a:pt x="111249" y="76214"/>
                </a:cubicBezTo>
                <a:cubicBezTo>
                  <a:pt x="111249" y="65631"/>
                  <a:pt x="156228" y="114843"/>
                  <a:pt x="142999" y="101614"/>
                </a:cubicBezTo>
                <a:cubicBezTo>
                  <a:pt x="129770" y="88385"/>
                  <a:pt x="23407" y="1072"/>
                  <a:pt x="25524" y="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25C234B2-5AAA-0BE6-1A34-08A21C8D94E0}"/>
              </a:ext>
            </a:extLst>
          </p:cNvPr>
          <p:cNvSpPr/>
          <p:nvPr/>
        </p:nvSpPr>
        <p:spPr>
          <a:xfrm>
            <a:off x="2393034" y="4783999"/>
            <a:ext cx="115797" cy="492605"/>
          </a:xfrm>
          <a:custGeom>
            <a:avLst/>
            <a:gdLst>
              <a:gd name="connsiteX0" fmla="*/ 115216 w 115797"/>
              <a:gd name="connsiteY0" fmla="*/ 3901 h 492605"/>
              <a:gd name="connsiteX1" fmla="*/ 4091 w 115797"/>
              <a:gd name="connsiteY1" fmla="*/ 476976 h 492605"/>
              <a:gd name="connsiteX2" fmla="*/ 26316 w 115797"/>
              <a:gd name="connsiteY2" fmla="*/ 353151 h 492605"/>
              <a:gd name="connsiteX3" fmla="*/ 48541 w 115797"/>
              <a:gd name="connsiteY3" fmla="*/ 95976 h 492605"/>
              <a:gd name="connsiteX4" fmla="*/ 48541 w 115797"/>
              <a:gd name="connsiteY4" fmla="*/ 242026 h 492605"/>
              <a:gd name="connsiteX5" fmla="*/ 115216 w 115797"/>
              <a:gd name="connsiteY5" fmla="*/ 3901 h 4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7" h="492605">
                <a:moveTo>
                  <a:pt x="115216" y="3901"/>
                </a:moveTo>
                <a:cubicBezTo>
                  <a:pt x="107808" y="43059"/>
                  <a:pt x="18908" y="418768"/>
                  <a:pt x="4091" y="476976"/>
                </a:cubicBezTo>
                <a:cubicBezTo>
                  <a:pt x="-10726" y="535184"/>
                  <a:pt x="18908" y="416651"/>
                  <a:pt x="26316" y="353151"/>
                </a:cubicBezTo>
                <a:cubicBezTo>
                  <a:pt x="33724" y="289651"/>
                  <a:pt x="44837" y="114497"/>
                  <a:pt x="48541" y="95976"/>
                </a:cubicBezTo>
                <a:cubicBezTo>
                  <a:pt x="52245" y="77455"/>
                  <a:pt x="40074" y="251022"/>
                  <a:pt x="48541" y="242026"/>
                </a:cubicBezTo>
                <a:cubicBezTo>
                  <a:pt x="57008" y="233030"/>
                  <a:pt x="122624" y="-35257"/>
                  <a:pt x="115216" y="39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AC1F4DD6-5C55-0E66-5E4E-73CC226FDEA0}"/>
              </a:ext>
            </a:extLst>
          </p:cNvPr>
          <p:cNvSpPr/>
          <p:nvPr/>
        </p:nvSpPr>
        <p:spPr>
          <a:xfrm>
            <a:off x="2327482" y="4762093"/>
            <a:ext cx="238889" cy="433225"/>
          </a:xfrm>
          <a:custGeom>
            <a:avLst/>
            <a:gdLst>
              <a:gd name="connsiteX0" fmla="*/ 237918 w 238889"/>
              <a:gd name="connsiteY0" fmla="*/ 407 h 433225"/>
              <a:gd name="connsiteX1" fmla="*/ 6143 w 238889"/>
              <a:gd name="connsiteY1" fmla="*/ 152807 h 433225"/>
              <a:gd name="connsiteX2" fmla="*/ 63293 w 238889"/>
              <a:gd name="connsiteY2" fmla="*/ 133757 h 433225"/>
              <a:gd name="connsiteX3" fmla="*/ 22018 w 238889"/>
              <a:gd name="connsiteY3" fmla="*/ 241707 h 433225"/>
              <a:gd name="connsiteX4" fmla="*/ 44243 w 238889"/>
              <a:gd name="connsiteY4" fmla="*/ 429032 h 433225"/>
              <a:gd name="connsiteX5" fmla="*/ 44243 w 238889"/>
              <a:gd name="connsiteY5" fmla="*/ 362357 h 433225"/>
              <a:gd name="connsiteX6" fmla="*/ 18843 w 238889"/>
              <a:gd name="connsiteY6" fmla="*/ 251232 h 433225"/>
              <a:gd name="connsiteX7" fmla="*/ 107743 w 238889"/>
              <a:gd name="connsiteY7" fmla="*/ 108357 h 433225"/>
              <a:gd name="connsiteX8" fmla="*/ 88693 w 238889"/>
              <a:gd name="connsiteY8" fmla="*/ 108357 h 433225"/>
              <a:gd name="connsiteX9" fmla="*/ 237918 w 238889"/>
              <a:gd name="connsiteY9" fmla="*/ 407 h 4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889" h="433225">
                <a:moveTo>
                  <a:pt x="237918" y="407"/>
                </a:moveTo>
                <a:cubicBezTo>
                  <a:pt x="224160" y="7815"/>
                  <a:pt x="35247" y="130582"/>
                  <a:pt x="6143" y="152807"/>
                </a:cubicBezTo>
                <a:cubicBezTo>
                  <a:pt x="-22961" y="175032"/>
                  <a:pt x="60647" y="118940"/>
                  <a:pt x="63293" y="133757"/>
                </a:cubicBezTo>
                <a:cubicBezTo>
                  <a:pt x="65939" y="148574"/>
                  <a:pt x="25193" y="192495"/>
                  <a:pt x="22018" y="241707"/>
                </a:cubicBezTo>
                <a:cubicBezTo>
                  <a:pt x="18843" y="290919"/>
                  <a:pt x="40539" y="408924"/>
                  <a:pt x="44243" y="429032"/>
                </a:cubicBezTo>
                <a:cubicBezTo>
                  <a:pt x="47947" y="449140"/>
                  <a:pt x="48476" y="391990"/>
                  <a:pt x="44243" y="362357"/>
                </a:cubicBezTo>
                <a:cubicBezTo>
                  <a:pt x="40010" y="332724"/>
                  <a:pt x="8260" y="293565"/>
                  <a:pt x="18843" y="251232"/>
                </a:cubicBezTo>
                <a:cubicBezTo>
                  <a:pt x="29426" y="208899"/>
                  <a:pt x="96101" y="132170"/>
                  <a:pt x="107743" y="108357"/>
                </a:cubicBezTo>
                <a:cubicBezTo>
                  <a:pt x="119385" y="84544"/>
                  <a:pt x="62235" y="127936"/>
                  <a:pt x="88693" y="108357"/>
                </a:cubicBezTo>
                <a:cubicBezTo>
                  <a:pt x="115151" y="88778"/>
                  <a:pt x="251676" y="-7001"/>
                  <a:pt x="237918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DD94BE0D-70D4-2738-4BA0-9229197CF9F4}"/>
              </a:ext>
            </a:extLst>
          </p:cNvPr>
          <p:cNvSpPr/>
          <p:nvPr/>
        </p:nvSpPr>
        <p:spPr>
          <a:xfrm>
            <a:off x="4562736" y="3698560"/>
            <a:ext cx="295714" cy="1028740"/>
          </a:xfrm>
          <a:custGeom>
            <a:avLst/>
            <a:gdLst>
              <a:gd name="connsiteX0" fmla="*/ 103607 w 295714"/>
              <a:gd name="connsiteY0" fmla="*/ 2583 h 1028740"/>
              <a:gd name="connsiteX1" fmla="*/ 139893 w 295714"/>
              <a:gd name="connsiteY1" fmla="*/ 619440 h 1028740"/>
              <a:gd name="connsiteX2" fmla="*/ 147150 w 295714"/>
              <a:gd name="connsiteY2" fmla="*/ 503326 h 1028740"/>
              <a:gd name="connsiteX3" fmla="*/ 154407 w 295714"/>
              <a:gd name="connsiteY3" fmla="*/ 692011 h 1028740"/>
              <a:gd name="connsiteX4" fmla="*/ 118121 w 295714"/>
              <a:gd name="connsiteY4" fmla="*/ 851669 h 1028740"/>
              <a:gd name="connsiteX5" fmla="*/ 161664 w 295714"/>
              <a:gd name="connsiteY5" fmla="*/ 757326 h 1028740"/>
              <a:gd name="connsiteX6" fmla="*/ 2007 w 295714"/>
              <a:gd name="connsiteY6" fmla="*/ 1025840 h 1028740"/>
              <a:gd name="connsiteX7" fmla="*/ 292293 w 295714"/>
              <a:gd name="connsiteY7" fmla="*/ 554126 h 1028740"/>
              <a:gd name="connsiteX8" fmla="*/ 161664 w 295714"/>
              <a:gd name="connsiteY8" fmla="*/ 757326 h 1028740"/>
              <a:gd name="connsiteX9" fmla="*/ 168921 w 295714"/>
              <a:gd name="connsiteY9" fmla="*/ 256583 h 1028740"/>
              <a:gd name="connsiteX10" fmla="*/ 139893 w 295714"/>
              <a:gd name="connsiteY10" fmla="*/ 394469 h 1028740"/>
              <a:gd name="connsiteX11" fmla="*/ 103607 w 295714"/>
              <a:gd name="connsiteY11" fmla="*/ 2583 h 102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714" h="1028740">
                <a:moveTo>
                  <a:pt x="103607" y="2583"/>
                </a:moveTo>
                <a:cubicBezTo>
                  <a:pt x="103607" y="40078"/>
                  <a:pt x="132636" y="535983"/>
                  <a:pt x="139893" y="619440"/>
                </a:cubicBezTo>
                <a:cubicBezTo>
                  <a:pt x="147150" y="702897"/>
                  <a:pt x="144731" y="491231"/>
                  <a:pt x="147150" y="503326"/>
                </a:cubicBezTo>
                <a:cubicBezTo>
                  <a:pt x="149569" y="515421"/>
                  <a:pt x="159245" y="633954"/>
                  <a:pt x="154407" y="692011"/>
                </a:cubicBezTo>
                <a:cubicBezTo>
                  <a:pt x="149569" y="750068"/>
                  <a:pt x="116912" y="840783"/>
                  <a:pt x="118121" y="851669"/>
                </a:cubicBezTo>
                <a:cubicBezTo>
                  <a:pt x="119330" y="862555"/>
                  <a:pt x="181016" y="728298"/>
                  <a:pt x="161664" y="757326"/>
                </a:cubicBezTo>
                <a:cubicBezTo>
                  <a:pt x="142312" y="786354"/>
                  <a:pt x="-19764" y="1059707"/>
                  <a:pt x="2007" y="1025840"/>
                </a:cubicBezTo>
                <a:cubicBezTo>
                  <a:pt x="23778" y="991973"/>
                  <a:pt x="265684" y="598878"/>
                  <a:pt x="292293" y="554126"/>
                </a:cubicBezTo>
                <a:cubicBezTo>
                  <a:pt x="318902" y="509374"/>
                  <a:pt x="182226" y="806916"/>
                  <a:pt x="161664" y="757326"/>
                </a:cubicBezTo>
                <a:cubicBezTo>
                  <a:pt x="141102" y="707736"/>
                  <a:pt x="172549" y="317059"/>
                  <a:pt x="168921" y="256583"/>
                </a:cubicBezTo>
                <a:cubicBezTo>
                  <a:pt x="165293" y="196107"/>
                  <a:pt x="153198" y="441641"/>
                  <a:pt x="139893" y="394469"/>
                </a:cubicBezTo>
                <a:cubicBezTo>
                  <a:pt x="126588" y="347298"/>
                  <a:pt x="103607" y="-34912"/>
                  <a:pt x="103607" y="2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69EDC449-E396-00C7-C4A7-019235EDE6A9}"/>
              </a:ext>
            </a:extLst>
          </p:cNvPr>
          <p:cNvSpPr/>
          <p:nvPr/>
        </p:nvSpPr>
        <p:spPr>
          <a:xfrm>
            <a:off x="4194498" y="4107690"/>
            <a:ext cx="115589" cy="1479560"/>
          </a:xfrm>
          <a:custGeom>
            <a:avLst/>
            <a:gdLst>
              <a:gd name="connsiteX0" fmla="*/ 131 w 115589"/>
              <a:gd name="connsiteY0" fmla="*/ 7110 h 1479560"/>
              <a:gd name="connsiteX1" fmla="*/ 108988 w 115589"/>
              <a:gd name="connsiteY1" fmla="*/ 1473053 h 1479560"/>
              <a:gd name="connsiteX2" fmla="*/ 101731 w 115589"/>
              <a:gd name="connsiteY2" fmla="*/ 558653 h 1479560"/>
              <a:gd name="connsiteX3" fmla="*/ 87216 w 115589"/>
              <a:gd name="connsiteY3" fmla="*/ 899739 h 1479560"/>
              <a:gd name="connsiteX4" fmla="*/ 131 w 115589"/>
              <a:gd name="connsiteY4" fmla="*/ 7110 h 14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89" h="1479560">
                <a:moveTo>
                  <a:pt x="131" y="7110"/>
                </a:moveTo>
                <a:cubicBezTo>
                  <a:pt x="3760" y="102662"/>
                  <a:pt x="92055" y="1381129"/>
                  <a:pt x="108988" y="1473053"/>
                </a:cubicBezTo>
                <a:cubicBezTo>
                  <a:pt x="125921" y="1564977"/>
                  <a:pt x="105360" y="654205"/>
                  <a:pt x="101731" y="558653"/>
                </a:cubicBezTo>
                <a:cubicBezTo>
                  <a:pt x="98102" y="463101"/>
                  <a:pt x="105359" y="990453"/>
                  <a:pt x="87216" y="899739"/>
                </a:cubicBezTo>
                <a:cubicBezTo>
                  <a:pt x="69073" y="809025"/>
                  <a:pt x="-3498" y="-88442"/>
                  <a:pt x="131" y="7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800F7D1C-8E13-FB47-5A54-68922AA2357B}"/>
              </a:ext>
            </a:extLst>
          </p:cNvPr>
          <p:cNvSpPr/>
          <p:nvPr/>
        </p:nvSpPr>
        <p:spPr>
          <a:xfrm>
            <a:off x="3098668" y="4292446"/>
            <a:ext cx="268486" cy="152655"/>
          </a:xfrm>
          <a:custGeom>
            <a:avLst/>
            <a:gdLst>
              <a:gd name="connsiteX0" fmla="*/ 98557 w 268486"/>
              <a:gd name="connsiteY0" fmla="*/ 3329 h 152655"/>
              <a:gd name="connsiteX1" fmla="*/ 41407 w 268486"/>
              <a:gd name="connsiteY1" fmla="*/ 60479 h 152655"/>
              <a:gd name="connsiteX2" fmla="*/ 101732 w 268486"/>
              <a:gd name="connsiteY2" fmla="*/ 98579 h 152655"/>
              <a:gd name="connsiteX3" fmla="*/ 76332 w 268486"/>
              <a:gd name="connsiteY3" fmla="*/ 92229 h 152655"/>
              <a:gd name="connsiteX4" fmla="*/ 260482 w 268486"/>
              <a:gd name="connsiteY4" fmla="*/ 149379 h 152655"/>
              <a:gd name="connsiteX5" fmla="*/ 225557 w 268486"/>
              <a:gd name="connsiteY5" fmla="*/ 133504 h 152655"/>
              <a:gd name="connsiteX6" fmla="*/ 136657 w 268486"/>
              <a:gd name="connsiteY6" fmla="*/ 117629 h 152655"/>
              <a:gd name="connsiteX7" fmla="*/ 165232 w 268486"/>
              <a:gd name="connsiteY7" fmla="*/ 152554 h 152655"/>
              <a:gd name="connsiteX8" fmla="*/ 127132 w 268486"/>
              <a:gd name="connsiteY8" fmla="*/ 127154 h 152655"/>
              <a:gd name="connsiteX9" fmla="*/ 50932 w 268486"/>
              <a:gd name="connsiteY9" fmla="*/ 95404 h 152655"/>
              <a:gd name="connsiteX10" fmla="*/ 66807 w 268486"/>
              <a:gd name="connsiteY10" fmla="*/ 66829 h 152655"/>
              <a:gd name="connsiteX11" fmla="*/ 79507 w 268486"/>
              <a:gd name="connsiteY11" fmla="*/ 89054 h 152655"/>
              <a:gd name="connsiteX12" fmla="*/ 132 w 268486"/>
              <a:gd name="connsiteY12" fmla="*/ 154 h 152655"/>
              <a:gd name="connsiteX13" fmla="*/ 60457 w 268486"/>
              <a:gd name="connsiteY13" fmla="*/ 66829 h 152655"/>
              <a:gd name="connsiteX14" fmla="*/ 50932 w 268486"/>
              <a:gd name="connsiteY14" fmla="*/ 38254 h 152655"/>
              <a:gd name="connsiteX15" fmla="*/ 98557 w 268486"/>
              <a:gd name="connsiteY15" fmla="*/ 3329 h 15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86" h="152655">
                <a:moveTo>
                  <a:pt x="98557" y="3329"/>
                </a:moveTo>
                <a:cubicBezTo>
                  <a:pt x="96970" y="7033"/>
                  <a:pt x="40878" y="44604"/>
                  <a:pt x="41407" y="60479"/>
                </a:cubicBezTo>
                <a:cubicBezTo>
                  <a:pt x="41936" y="76354"/>
                  <a:pt x="95911" y="93287"/>
                  <a:pt x="101732" y="98579"/>
                </a:cubicBezTo>
                <a:cubicBezTo>
                  <a:pt x="107553" y="103871"/>
                  <a:pt x="76332" y="92229"/>
                  <a:pt x="76332" y="92229"/>
                </a:cubicBezTo>
                <a:lnTo>
                  <a:pt x="260482" y="149379"/>
                </a:lnTo>
                <a:cubicBezTo>
                  <a:pt x="285353" y="156258"/>
                  <a:pt x="246194" y="138796"/>
                  <a:pt x="225557" y="133504"/>
                </a:cubicBezTo>
                <a:cubicBezTo>
                  <a:pt x="204920" y="128212"/>
                  <a:pt x="146711" y="114454"/>
                  <a:pt x="136657" y="117629"/>
                </a:cubicBezTo>
                <a:cubicBezTo>
                  <a:pt x="126603" y="120804"/>
                  <a:pt x="166819" y="150967"/>
                  <a:pt x="165232" y="152554"/>
                </a:cubicBezTo>
                <a:cubicBezTo>
                  <a:pt x="163645" y="154141"/>
                  <a:pt x="146182" y="136679"/>
                  <a:pt x="127132" y="127154"/>
                </a:cubicBezTo>
                <a:cubicBezTo>
                  <a:pt x="108082" y="117629"/>
                  <a:pt x="60986" y="105458"/>
                  <a:pt x="50932" y="95404"/>
                </a:cubicBezTo>
                <a:cubicBezTo>
                  <a:pt x="40878" y="85350"/>
                  <a:pt x="62045" y="67887"/>
                  <a:pt x="66807" y="66829"/>
                </a:cubicBezTo>
                <a:cubicBezTo>
                  <a:pt x="71569" y="65771"/>
                  <a:pt x="90619" y="100166"/>
                  <a:pt x="79507" y="89054"/>
                </a:cubicBezTo>
                <a:cubicBezTo>
                  <a:pt x="68395" y="77942"/>
                  <a:pt x="3307" y="3858"/>
                  <a:pt x="132" y="154"/>
                </a:cubicBezTo>
                <a:cubicBezTo>
                  <a:pt x="-3043" y="-3550"/>
                  <a:pt x="51990" y="60479"/>
                  <a:pt x="60457" y="66829"/>
                </a:cubicBezTo>
                <a:cubicBezTo>
                  <a:pt x="68924" y="73179"/>
                  <a:pt x="49874" y="45133"/>
                  <a:pt x="50932" y="38254"/>
                </a:cubicBezTo>
                <a:cubicBezTo>
                  <a:pt x="51990" y="31375"/>
                  <a:pt x="100144" y="-375"/>
                  <a:pt x="98557" y="33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39612461-F43D-B3D7-F593-459B26C699D9}"/>
              </a:ext>
            </a:extLst>
          </p:cNvPr>
          <p:cNvSpPr/>
          <p:nvPr/>
        </p:nvSpPr>
        <p:spPr>
          <a:xfrm>
            <a:off x="3216914" y="4272898"/>
            <a:ext cx="323901" cy="156227"/>
          </a:xfrm>
          <a:custGeom>
            <a:avLst/>
            <a:gdLst>
              <a:gd name="connsiteX0" fmla="*/ 323211 w 323901"/>
              <a:gd name="connsiteY0" fmla="*/ 652 h 156227"/>
              <a:gd name="connsiteX1" fmla="*/ 126361 w 323901"/>
              <a:gd name="connsiteY1" fmla="*/ 143527 h 156227"/>
              <a:gd name="connsiteX2" fmla="*/ 196211 w 323901"/>
              <a:gd name="connsiteY2" fmla="*/ 118127 h 156227"/>
              <a:gd name="connsiteX3" fmla="*/ 94611 w 323901"/>
              <a:gd name="connsiteY3" fmla="*/ 149877 h 156227"/>
              <a:gd name="connsiteX4" fmla="*/ 2536 w 323901"/>
              <a:gd name="connsiteY4" fmla="*/ 156227 h 156227"/>
              <a:gd name="connsiteX5" fmla="*/ 199386 w 323901"/>
              <a:gd name="connsiteY5" fmla="*/ 149877 h 156227"/>
              <a:gd name="connsiteX6" fmla="*/ 167636 w 323901"/>
              <a:gd name="connsiteY6" fmla="*/ 134002 h 156227"/>
              <a:gd name="connsiteX7" fmla="*/ 253361 w 323901"/>
              <a:gd name="connsiteY7" fmla="*/ 86377 h 156227"/>
              <a:gd name="connsiteX8" fmla="*/ 193036 w 323901"/>
              <a:gd name="connsiteY8" fmla="*/ 89552 h 156227"/>
              <a:gd name="connsiteX9" fmla="*/ 323211 w 323901"/>
              <a:gd name="connsiteY9" fmla="*/ 652 h 1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901" h="156227">
                <a:moveTo>
                  <a:pt x="323211" y="652"/>
                </a:moveTo>
                <a:cubicBezTo>
                  <a:pt x="312099" y="9648"/>
                  <a:pt x="147528" y="123948"/>
                  <a:pt x="126361" y="143527"/>
                </a:cubicBezTo>
                <a:cubicBezTo>
                  <a:pt x="105194" y="163106"/>
                  <a:pt x="201502" y="117069"/>
                  <a:pt x="196211" y="118127"/>
                </a:cubicBezTo>
                <a:cubicBezTo>
                  <a:pt x="190920" y="119185"/>
                  <a:pt x="126890" y="143527"/>
                  <a:pt x="94611" y="149877"/>
                </a:cubicBezTo>
                <a:cubicBezTo>
                  <a:pt x="62332" y="156227"/>
                  <a:pt x="-14926" y="156227"/>
                  <a:pt x="2536" y="156227"/>
                </a:cubicBezTo>
                <a:cubicBezTo>
                  <a:pt x="19998" y="156227"/>
                  <a:pt x="171869" y="153581"/>
                  <a:pt x="199386" y="149877"/>
                </a:cubicBezTo>
                <a:cubicBezTo>
                  <a:pt x="226903" y="146173"/>
                  <a:pt x="158640" y="144585"/>
                  <a:pt x="167636" y="134002"/>
                </a:cubicBezTo>
                <a:cubicBezTo>
                  <a:pt x="176632" y="123419"/>
                  <a:pt x="249128" y="93785"/>
                  <a:pt x="253361" y="86377"/>
                </a:cubicBezTo>
                <a:cubicBezTo>
                  <a:pt x="257594" y="78969"/>
                  <a:pt x="178220" y="100664"/>
                  <a:pt x="193036" y="89552"/>
                </a:cubicBezTo>
                <a:cubicBezTo>
                  <a:pt x="207852" y="78440"/>
                  <a:pt x="334323" y="-8344"/>
                  <a:pt x="323211" y="6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C97B1B12-59B2-63FA-2606-3D65B7FFFBA1}"/>
              </a:ext>
            </a:extLst>
          </p:cNvPr>
          <p:cNvSpPr/>
          <p:nvPr/>
        </p:nvSpPr>
        <p:spPr>
          <a:xfrm>
            <a:off x="2907612" y="3716303"/>
            <a:ext cx="97362" cy="374727"/>
          </a:xfrm>
          <a:custGeom>
            <a:avLst/>
            <a:gdLst>
              <a:gd name="connsiteX0" fmla="*/ 688 w 97362"/>
              <a:gd name="connsiteY0" fmla="*/ 1622 h 374727"/>
              <a:gd name="connsiteX1" fmla="*/ 95938 w 97362"/>
              <a:gd name="connsiteY1" fmla="*/ 366747 h 374727"/>
              <a:gd name="connsiteX2" fmla="*/ 54663 w 97362"/>
              <a:gd name="connsiteY2" fmla="*/ 236572 h 374727"/>
              <a:gd name="connsiteX3" fmla="*/ 688 w 97362"/>
              <a:gd name="connsiteY3" fmla="*/ 1622 h 37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62" h="374727">
                <a:moveTo>
                  <a:pt x="688" y="1622"/>
                </a:moveTo>
                <a:cubicBezTo>
                  <a:pt x="7567" y="23318"/>
                  <a:pt x="86942" y="327589"/>
                  <a:pt x="95938" y="366747"/>
                </a:cubicBezTo>
                <a:cubicBezTo>
                  <a:pt x="104934" y="405905"/>
                  <a:pt x="68950" y="291076"/>
                  <a:pt x="54663" y="236572"/>
                </a:cubicBezTo>
                <a:cubicBezTo>
                  <a:pt x="40376" y="182068"/>
                  <a:pt x="-6191" y="-20074"/>
                  <a:pt x="688" y="16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2BFEC5A1-DCA4-798E-597C-D5011C14C09B}"/>
              </a:ext>
            </a:extLst>
          </p:cNvPr>
          <p:cNvSpPr/>
          <p:nvPr/>
        </p:nvSpPr>
        <p:spPr>
          <a:xfrm>
            <a:off x="3037866" y="4161578"/>
            <a:ext cx="94261" cy="172386"/>
          </a:xfrm>
          <a:custGeom>
            <a:avLst/>
            <a:gdLst>
              <a:gd name="connsiteX0" fmla="*/ 609 w 94261"/>
              <a:gd name="connsiteY0" fmla="*/ 847 h 172386"/>
              <a:gd name="connsiteX1" fmla="*/ 92684 w 94261"/>
              <a:gd name="connsiteY1" fmla="*/ 169122 h 172386"/>
              <a:gd name="connsiteX2" fmla="*/ 54584 w 94261"/>
              <a:gd name="connsiteY2" fmla="*/ 105622 h 172386"/>
              <a:gd name="connsiteX3" fmla="*/ 609 w 94261"/>
              <a:gd name="connsiteY3" fmla="*/ 847 h 1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1" h="172386">
                <a:moveTo>
                  <a:pt x="609" y="847"/>
                </a:moveTo>
                <a:cubicBezTo>
                  <a:pt x="6959" y="11430"/>
                  <a:pt x="83688" y="151660"/>
                  <a:pt x="92684" y="169122"/>
                </a:cubicBezTo>
                <a:cubicBezTo>
                  <a:pt x="101680" y="186585"/>
                  <a:pt x="69930" y="129434"/>
                  <a:pt x="54584" y="105622"/>
                </a:cubicBezTo>
                <a:cubicBezTo>
                  <a:pt x="39238" y="81810"/>
                  <a:pt x="-5741" y="-9736"/>
                  <a:pt x="609" y="8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9244D7C7-A88A-8EB8-7082-E206D2BE95DC}"/>
              </a:ext>
            </a:extLst>
          </p:cNvPr>
          <p:cNvSpPr/>
          <p:nvPr/>
        </p:nvSpPr>
        <p:spPr>
          <a:xfrm>
            <a:off x="2846918" y="3824826"/>
            <a:ext cx="295555" cy="622995"/>
          </a:xfrm>
          <a:custGeom>
            <a:avLst/>
            <a:gdLst>
              <a:gd name="connsiteX0" fmla="*/ 1057 w 295555"/>
              <a:gd name="connsiteY0" fmla="*/ 1049 h 622995"/>
              <a:gd name="connsiteX1" fmla="*/ 147107 w 295555"/>
              <a:gd name="connsiteY1" fmla="*/ 378874 h 622995"/>
              <a:gd name="connsiteX2" fmla="*/ 147107 w 295555"/>
              <a:gd name="connsiteY2" fmla="*/ 353474 h 622995"/>
              <a:gd name="connsiteX3" fmla="*/ 293157 w 295555"/>
              <a:gd name="connsiteY3" fmla="*/ 620174 h 622995"/>
              <a:gd name="connsiteX4" fmla="*/ 229657 w 295555"/>
              <a:gd name="connsiteY4" fmla="*/ 483649 h 622995"/>
              <a:gd name="connsiteX5" fmla="*/ 121707 w 295555"/>
              <a:gd name="connsiteY5" fmla="*/ 324899 h 622995"/>
              <a:gd name="connsiteX6" fmla="*/ 267757 w 295555"/>
              <a:gd name="connsiteY6" fmla="*/ 575724 h 622995"/>
              <a:gd name="connsiteX7" fmla="*/ 124882 w 295555"/>
              <a:gd name="connsiteY7" fmla="*/ 318549 h 622995"/>
              <a:gd name="connsiteX8" fmla="*/ 55032 w 295555"/>
              <a:gd name="connsiteY8" fmla="*/ 223299 h 622995"/>
              <a:gd name="connsiteX9" fmla="*/ 80432 w 295555"/>
              <a:gd name="connsiteY9" fmla="*/ 264574 h 622995"/>
              <a:gd name="connsiteX10" fmla="*/ 1057 w 295555"/>
              <a:gd name="connsiteY10" fmla="*/ 1049 h 62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555" h="622995">
                <a:moveTo>
                  <a:pt x="1057" y="1049"/>
                </a:moveTo>
                <a:cubicBezTo>
                  <a:pt x="12169" y="20099"/>
                  <a:pt x="122765" y="320137"/>
                  <a:pt x="147107" y="378874"/>
                </a:cubicBezTo>
                <a:cubicBezTo>
                  <a:pt x="171449" y="437611"/>
                  <a:pt x="122765" y="313257"/>
                  <a:pt x="147107" y="353474"/>
                </a:cubicBezTo>
                <a:cubicBezTo>
                  <a:pt x="171449" y="393691"/>
                  <a:pt x="279399" y="598478"/>
                  <a:pt x="293157" y="620174"/>
                </a:cubicBezTo>
                <a:cubicBezTo>
                  <a:pt x="306915" y="641870"/>
                  <a:pt x="258232" y="532862"/>
                  <a:pt x="229657" y="483649"/>
                </a:cubicBezTo>
                <a:cubicBezTo>
                  <a:pt x="201082" y="434437"/>
                  <a:pt x="115357" y="309553"/>
                  <a:pt x="121707" y="324899"/>
                </a:cubicBezTo>
                <a:cubicBezTo>
                  <a:pt x="128057" y="340245"/>
                  <a:pt x="267228" y="576782"/>
                  <a:pt x="267757" y="575724"/>
                </a:cubicBezTo>
                <a:cubicBezTo>
                  <a:pt x="268286" y="574666"/>
                  <a:pt x="160336" y="377286"/>
                  <a:pt x="124882" y="318549"/>
                </a:cubicBezTo>
                <a:cubicBezTo>
                  <a:pt x="89428" y="259812"/>
                  <a:pt x="62440" y="232295"/>
                  <a:pt x="55032" y="223299"/>
                </a:cubicBezTo>
                <a:cubicBezTo>
                  <a:pt x="47624" y="214303"/>
                  <a:pt x="91015" y="301086"/>
                  <a:pt x="80432" y="264574"/>
                </a:cubicBezTo>
                <a:cubicBezTo>
                  <a:pt x="69849" y="228062"/>
                  <a:pt x="-10055" y="-18001"/>
                  <a:pt x="1057" y="10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88731A92-04FB-D891-80A5-1902A06E8697}"/>
              </a:ext>
            </a:extLst>
          </p:cNvPr>
          <p:cNvSpPr/>
          <p:nvPr/>
        </p:nvSpPr>
        <p:spPr>
          <a:xfrm>
            <a:off x="3283901" y="5258945"/>
            <a:ext cx="212657" cy="669598"/>
          </a:xfrm>
          <a:custGeom>
            <a:avLst/>
            <a:gdLst>
              <a:gd name="connsiteX0" fmla="*/ 4822 w 212657"/>
              <a:gd name="connsiteY0" fmla="*/ 9246 h 669598"/>
              <a:gd name="connsiteX1" fmla="*/ 171076 w 212657"/>
              <a:gd name="connsiteY1" fmla="*/ 450860 h 669598"/>
              <a:gd name="connsiteX2" fmla="*/ 165881 w 212657"/>
              <a:gd name="connsiteY2" fmla="*/ 404100 h 669598"/>
              <a:gd name="connsiteX3" fmla="*/ 212640 w 212657"/>
              <a:gd name="connsiteY3" fmla="*/ 669069 h 669598"/>
              <a:gd name="connsiteX4" fmla="*/ 171076 w 212657"/>
              <a:gd name="connsiteY4" fmla="*/ 471641 h 669598"/>
              <a:gd name="connsiteX5" fmla="*/ 145099 w 212657"/>
              <a:gd name="connsiteY5" fmla="*/ 445664 h 669598"/>
              <a:gd name="connsiteX6" fmla="*/ 56776 w 212657"/>
              <a:gd name="connsiteY6" fmla="*/ 175500 h 669598"/>
              <a:gd name="connsiteX7" fmla="*/ 4822 w 212657"/>
              <a:gd name="connsiteY7" fmla="*/ 9246 h 66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657" h="669598">
                <a:moveTo>
                  <a:pt x="4822" y="9246"/>
                </a:moveTo>
                <a:cubicBezTo>
                  <a:pt x="23872" y="55139"/>
                  <a:pt x="144233" y="385051"/>
                  <a:pt x="171076" y="450860"/>
                </a:cubicBezTo>
                <a:cubicBezTo>
                  <a:pt x="197919" y="516669"/>
                  <a:pt x="158954" y="367732"/>
                  <a:pt x="165881" y="404100"/>
                </a:cubicBezTo>
                <a:cubicBezTo>
                  <a:pt x="172808" y="440468"/>
                  <a:pt x="211774" y="657812"/>
                  <a:pt x="212640" y="669069"/>
                </a:cubicBezTo>
                <a:cubicBezTo>
                  <a:pt x="213506" y="680326"/>
                  <a:pt x="182333" y="508875"/>
                  <a:pt x="171076" y="471641"/>
                </a:cubicBezTo>
                <a:cubicBezTo>
                  <a:pt x="159819" y="434407"/>
                  <a:pt x="164149" y="495021"/>
                  <a:pt x="145099" y="445664"/>
                </a:cubicBezTo>
                <a:cubicBezTo>
                  <a:pt x="126049" y="396307"/>
                  <a:pt x="86217" y="251700"/>
                  <a:pt x="56776" y="175500"/>
                </a:cubicBezTo>
                <a:cubicBezTo>
                  <a:pt x="27335" y="99300"/>
                  <a:pt x="-14228" y="-36647"/>
                  <a:pt x="4822" y="9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8F94EA81-46BB-743A-AECD-409DA4E1B5AF}"/>
              </a:ext>
            </a:extLst>
          </p:cNvPr>
          <p:cNvSpPr/>
          <p:nvPr/>
        </p:nvSpPr>
        <p:spPr>
          <a:xfrm>
            <a:off x="3325119" y="5325688"/>
            <a:ext cx="139737" cy="585127"/>
          </a:xfrm>
          <a:custGeom>
            <a:avLst/>
            <a:gdLst>
              <a:gd name="connsiteX0" fmla="*/ 2281 w 139737"/>
              <a:gd name="connsiteY0" fmla="*/ 14662 h 585127"/>
              <a:gd name="connsiteX1" fmla="*/ 138806 w 139737"/>
              <a:gd name="connsiteY1" fmla="*/ 582987 h 585127"/>
              <a:gd name="connsiteX2" fmla="*/ 59431 w 139737"/>
              <a:gd name="connsiteY2" fmla="*/ 201987 h 585127"/>
              <a:gd name="connsiteX3" fmla="*/ 2281 w 139737"/>
              <a:gd name="connsiteY3" fmla="*/ 14662 h 58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37" h="585127">
                <a:moveTo>
                  <a:pt x="2281" y="14662"/>
                </a:moveTo>
                <a:cubicBezTo>
                  <a:pt x="15510" y="78162"/>
                  <a:pt x="129281" y="551766"/>
                  <a:pt x="138806" y="582987"/>
                </a:cubicBezTo>
                <a:cubicBezTo>
                  <a:pt x="148331" y="614208"/>
                  <a:pt x="82185" y="295120"/>
                  <a:pt x="59431" y="201987"/>
                </a:cubicBezTo>
                <a:cubicBezTo>
                  <a:pt x="36677" y="108854"/>
                  <a:pt x="-10948" y="-48838"/>
                  <a:pt x="2281" y="14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EC87702F-276A-96F8-33C5-EFDEB39452C3}"/>
              </a:ext>
            </a:extLst>
          </p:cNvPr>
          <p:cNvSpPr/>
          <p:nvPr/>
        </p:nvSpPr>
        <p:spPr>
          <a:xfrm>
            <a:off x="3260508" y="5266417"/>
            <a:ext cx="201032" cy="706162"/>
          </a:xfrm>
          <a:custGeom>
            <a:avLst/>
            <a:gdLst>
              <a:gd name="connsiteX0" fmla="*/ 217 w 201032"/>
              <a:gd name="connsiteY0" fmla="*/ 908 h 706162"/>
              <a:gd name="connsiteX1" fmla="*/ 200242 w 201032"/>
              <a:gd name="connsiteY1" fmla="*/ 705758 h 706162"/>
              <a:gd name="connsiteX2" fmla="*/ 73242 w 201032"/>
              <a:gd name="connsiteY2" fmla="*/ 108858 h 706162"/>
              <a:gd name="connsiteX3" fmla="*/ 158967 w 201032"/>
              <a:gd name="connsiteY3" fmla="*/ 547008 h 706162"/>
              <a:gd name="connsiteX4" fmla="*/ 217 w 201032"/>
              <a:gd name="connsiteY4" fmla="*/ 908 h 7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32" h="706162">
                <a:moveTo>
                  <a:pt x="217" y="908"/>
                </a:moveTo>
                <a:cubicBezTo>
                  <a:pt x="7096" y="27366"/>
                  <a:pt x="188071" y="687766"/>
                  <a:pt x="200242" y="705758"/>
                </a:cubicBezTo>
                <a:cubicBezTo>
                  <a:pt x="212413" y="723750"/>
                  <a:pt x="80121" y="135316"/>
                  <a:pt x="73242" y="108858"/>
                </a:cubicBezTo>
                <a:cubicBezTo>
                  <a:pt x="66363" y="82400"/>
                  <a:pt x="166375" y="559708"/>
                  <a:pt x="158967" y="547008"/>
                </a:cubicBezTo>
                <a:cubicBezTo>
                  <a:pt x="151559" y="534308"/>
                  <a:pt x="-6662" y="-25550"/>
                  <a:pt x="217" y="9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5DD72AEE-314A-1E4C-3964-CB642D2B673C}"/>
              </a:ext>
            </a:extLst>
          </p:cNvPr>
          <p:cNvSpPr/>
          <p:nvPr/>
        </p:nvSpPr>
        <p:spPr>
          <a:xfrm>
            <a:off x="3113130" y="4499339"/>
            <a:ext cx="74741" cy="401242"/>
          </a:xfrm>
          <a:custGeom>
            <a:avLst/>
            <a:gdLst>
              <a:gd name="connsiteX0" fmla="*/ 74570 w 74741"/>
              <a:gd name="connsiteY0" fmla="*/ 2811 h 401242"/>
              <a:gd name="connsiteX1" fmla="*/ 4720 w 74741"/>
              <a:gd name="connsiteY1" fmla="*/ 377461 h 401242"/>
              <a:gd name="connsiteX2" fmla="*/ 7895 w 74741"/>
              <a:gd name="connsiteY2" fmla="*/ 333011 h 401242"/>
              <a:gd name="connsiteX3" fmla="*/ 20595 w 74741"/>
              <a:gd name="connsiteY3" fmla="*/ 88536 h 401242"/>
              <a:gd name="connsiteX4" fmla="*/ 14245 w 74741"/>
              <a:gd name="connsiteY4" fmla="*/ 291736 h 401242"/>
              <a:gd name="connsiteX5" fmla="*/ 23770 w 74741"/>
              <a:gd name="connsiteY5" fmla="*/ 209186 h 401242"/>
              <a:gd name="connsiteX6" fmla="*/ 74570 w 74741"/>
              <a:gd name="connsiteY6" fmla="*/ 2811 h 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41" h="401242">
                <a:moveTo>
                  <a:pt x="74570" y="2811"/>
                </a:moveTo>
                <a:cubicBezTo>
                  <a:pt x="71395" y="30857"/>
                  <a:pt x="15832" y="322428"/>
                  <a:pt x="4720" y="377461"/>
                </a:cubicBezTo>
                <a:cubicBezTo>
                  <a:pt x="-6392" y="432494"/>
                  <a:pt x="5249" y="381165"/>
                  <a:pt x="7895" y="333011"/>
                </a:cubicBezTo>
                <a:cubicBezTo>
                  <a:pt x="10541" y="284857"/>
                  <a:pt x="19537" y="95415"/>
                  <a:pt x="20595" y="88536"/>
                </a:cubicBezTo>
                <a:cubicBezTo>
                  <a:pt x="21653" y="81657"/>
                  <a:pt x="13716" y="271628"/>
                  <a:pt x="14245" y="291736"/>
                </a:cubicBezTo>
                <a:cubicBezTo>
                  <a:pt x="14774" y="311844"/>
                  <a:pt x="11599" y="253636"/>
                  <a:pt x="23770" y="209186"/>
                </a:cubicBezTo>
                <a:cubicBezTo>
                  <a:pt x="35941" y="164736"/>
                  <a:pt x="77745" y="-25235"/>
                  <a:pt x="74570" y="2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D43FB06D-2F87-15B4-5F4B-7E5B2D9A43FC}"/>
              </a:ext>
            </a:extLst>
          </p:cNvPr>
          <p:cNvSpPr/>
          <p:nvPr/>
        </p:nvSpPr>
        <p:spPr>
          <a:xfrm>
            <a:off x="2933533" y="4884090"/>
            <a:ext cx="103468" cy="273550"/>
          </a:xfrm>
          <a:custGeom>
            <a:avLst/>
            <a:gdLst>
              <a:gd name="connsiteX0" fmla="*/ 98592 w 103468"/>
              <a:gd name="connsiteY0" fmla="*/ 5410 h 273550"/>
              <a:gd name="connsiteX1" fmla="*/ 167 w 103468"/>
              <a:gd name="connsiteY1" fmla="*/ 272110 h 273550"/>
              <a:gd name="connsiteX2" fmla="*/ 76367 w 103468"/>
              <a:gd name="connsiteY2" fmla="*/ 107010 h 273550"/>
              <a:gd name="connsiteX3" fmla="*/ 98592 w 103468"/>
              <a:gd name="connsiteY3" fmla="*/ 5410 h 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68" h="273550">
                <a:moveTo>
                  <a:pt x="98592" y="5410"/>
                </a:moveTo>
                <a:cubicBezTo>
                  <a:pt x="85892" y="32927"/>
                  <a:pt x="3871" y="255177"/>
                  <a:pt x="167" y="272110"/>
                </a:cubicBezTo>
                <a:cubicBezTo>
                  <a:pt x="-3537" y="289043"/>
                  <a:pt x="55200" y="151989"/>
                  <a:pt x="76367" y="107010"/>
                </a:cubicBezTo>
                <a:cubicBezTo>
                  <a:pt x="97534" y="62031"/>
                  <a:pt x="111292" y="-22107"/>
                  <a:pt x="98592" y="5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C6161B4E-F76C-ECBA-F267-87C1F8C37F01}"/>
              </a:ext>
            </a:extLst>
          </p:cNvPr>
          <p:cNvSpPr/>
          <p:nvPr/>
        </p:nvSpPr>
        <p:spPr>
          <a:xfrm>
            <a:off x="2939870" y="5140209"/>
            <a:ext cx="77827" cy="837995"/>
          </a:xfrm>
          <a:custGeom>
            <a:avLst/>
            <a:gdLst>
              <a:gd name="connsiteX0" fmla="*/ 180 w 77827"/>
              <a:gd name="connsiteY0" fmla="*/ 3291 h 837995"/>
              <a:gd name="connsiteX1" fmla="*/ 60505 w 77827"/>
              <a:gd name="connsiteY1" fmla="*/ 482716 h 837995"/>
              <a:gd name="connsiteX2" fmla="*/ 60505 w 77827"/>
              <a:gd name="connsiteY2" fmla="*/ 441441 h 837995"/>
              <a:gd name="connsiteX3" fmla="*/ 76380 w 77827"/>
              <a:gd name="connsiteY3" fmla="*/ 714491 h 837995"/>
              <a:gd name="connsiteX4" fmla="*/ 76380 w 77827"/>
              <a:gd name="connsiteY4" fmla="*/ 676391 h 837995"/>
              <a:gd name="connsiteX5" fmla="*/ 70030 w 77827"/>
              <a:gd name="connsiteY5" fmla="*/ 816091 h 837995"/>
              <a:gd name="connsiteX6" fmla="*/ 44630 w 77827"/>
              <a:gd name="connsiteY6" fmla="*/ 139816 h 837995"/>
              <a:gd name="connsiteX7" fmla="*/ 41455 w 77827"/>
              <a:gd name="connsiteY7" fmla="*/ 263641 h 837995"/>
              <a:gd name="connsiteX8" fmla="*/ 180 w 77827"/>
              <a:gd name="connsiteY8" fmla="*/ 3291 h 83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27" h="837995">
                <a:moveTo>
                  <a:pt x="180" y="3291"/>
                </a:moveTo>
                <a:cubicBezTo>
                  <a:pt x="3355" y="39803"/>
                  <a:pt x="50451" y="409691"/>
                  <a:pt x="60505" y="482716"/>
                </a:cubicBezTo>
                <a:cubicBezTo>
                  <a:pt x="70559" y="555741"/>
                  <a:pt x="57859" y="402812"/>
                  <a:pt x="60505" y="441441"/>
                </a:cubicBezTo>
                <a:cubicBezTo>
                  <a:pt x="63151" y="480070"/>
                  <a:pt x="73734" y="675333"/>
                  <a:pt x="76380" y="714491"/>
                </a:cubicBezTo>
                <a:cubicBezTo>
                  <a:pt x="79026" y="753649"/>
                  <a:pt x="77438" y="659458"/>
                  <a:pt x="76380" y="676391"/>
                </a:cubicBezTo>
                <a:cubicBezTo>
                  <a:pt x="75322" y="693324"/>
                  <a:pt x="75322" y="905520"/>
                  <a:pt x="70030" y="816091"/>
                </a:cubicBezTo>
                <a:cubicBezTo>
                  <a:pt x="64738" y="726662"/>
                  <a:pt x="49392" y="231891"/>
                  <a:pt x="44630" y="139816"/>
                </a:cubicBezTo>
                <a:cubicBezTo>
                  <a:pt x="39868" y="47741"/>
                  <a:pt x="46218" y="281633"/>
                  <a:pt x="41455" y="263641"/>
                </a:cubicBezTo>
                <a:cubicBezTo>
                  <a:pt x="36693" y="245649"/>
                  <a:pt x="-2995" y="-33221"/>
                  <a:pt x="180" y="3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1151C7BF-7534-D8D7-F0EC-140F708E1AF9}"/>
              </a:ext>
            </a:extLst>
          </p:cNvPr>
          <p:cNvSpPr/>
          <p:nvPr/>
        </p:nvSpPr>
        <p:spPr>
          <a:xfrm>
            <a:off x="2939858" y="5117957"/>
            <a:ext cx="54241" cy="1035729"/>
          </a:xfrm>
          <a:custGeom>
            <a:avLst/>
            <a:gdLst>
              <a:gd name="connsiteX0" fmla="*/ 44642 w 54241"/>
              <a:gd name="connsiteY0" fmla="*/ 143 h 1035729"/>
              <a:gd name="connsiteX1" fmla="*/ 192 w 54241"/>
              <a:gd name="connsiteY1" fmla="*/ 146193 h 1035729"/>
              <a:gd name="connsiteX2" fmla="*/ 28767 w 54241"/>
              <a:gd name="connsiteY2" fmla="*/ 530368 h 1035729"/>
              <a:gd name="connsiteX3" fmla="*/ 35117 w 54241"/>
              <a:gd name="connsiteY3" fmla="*/ 482743 h 1035729"/>
              <a:gd name="connsiteX4" fmla="*/ 54167 w 54241"/>
              <a:gd name="connsiteY4" fmla="*/ 1032018 h 1035729"/>
              <a:gd name="connsiteX5" fmla="*/ 41467 w 54241"/>
              <a:gd name="connsiteY5" fmla="*/ 168418 h 1035729"/>
              <a:gd name="connsiteX6" fmla="*/ 35117 w 54241"/>
              <a:gd name="connsiteY6" fmla="*/ 501793 h 1035729"/>
              <a:gd name="connsiteX7" fmla="*/ 9717 w 54241"/>
              <a:gd name="connsiteY7" fmla="*/ 127143 h 1035729"/>
              <a:gd name="connsiteX8" fmla="*/ 44642 w 54241"/>
              <a:gd name="connsiteY8" fmla="*/ 143 h 103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1" h="1035729">
                <a:moveTo>
                  <a:pt x="44642" y="143"/>
                </a:moveTo>
                <a:cubicBezTo>
                  <a:pt x="43055" y="3318"/>
                  <a:pt x="2838" y="57822"/>
                  <a:pt x="192" y="146193"/>
                </a:cubicBezTo>
                <a:cubicBezTo>
                  <a:pt x="-2454" y="234564"/>
                  <a:pt x="22946" y="474276"/>
                  <a:pt x="28767" y="530368"/>
                </a:cubicBezTo>
                <a:cubicBezTo>
                  <a:pt x="34588" y="586460"/>
                  <a:pt x="30884" y="399135"/>
                  <a:pt x="35117" y="482743"/>
                </a:cubicBezTo>
                <a:cubicBezTo>
                  <a:pt x="39350" y="566351"/>
                  <a:pt x="53109" y="1084405"/>
                  <a:pt x="54167" y="1032018"/>
                </a:cubicBezTo>
                <a:cubicBezTo>
                  <a:pt x="55225" y="979631"/>
                  <a:pt x="44642" y="256789"/>
                  <a:pt x="41467" y="168418"/>
                </a:cubicBezTo>
                <a:cubicBezTo>
                  <a:pt x="38292" y="80047"/>
                  <a:pt x="40409" y="508672"/>
                  <a:pt x="35117" y="501793"/>
                </a:cubicBezTo>
                <a:cubicBezTo>
                  <a:pt x="29825" y="494914"/>
                  <a:pt x="10246" y="207576"/>
                  <a:pt x="9717" y="127143"/>
                </a:cubicBezTo>
                <a:cubicBezTo>
                  <a:pt x="9188" y="46710"/>
                  <a:pt x="46229" y="-3032"/>
                  <a:pt x="4464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1F70AB94-004C-C4CE-D5AF-7C5436503466}"/>
              </a:ext>
            </a:extLst>
          </p:cNvPr>
          <p:cNvSpPr/>
          <p:nvPr/>
        </p:nvSpPr>
        <p:spPr>
          <a:xfrm>
            <a:off x="3451043" y="5917145"/>
            <a:ext cx="143892" cy="761594"/>
          </a:xfrm>
          <a:custGeom>
            <a:avLst/>
            <a:gdLst>
              <a:gd name="connsiteX0" fmla="*/ 182 w 143892"/>
              <a:gd name="connsiteY0" fmla="*/ 4230 h 761594"/>
              <a:gd name="connsiteX1" fmla="*/ 79557 w 143892"/>
              <a:gd name="connsiteY1" fmla="*/ 601130 h 761594"/>
              <a:gd name="connsiteX2" fmla="*/ 85907 w 143892"/>
              <a:gd name="connsiteY2" fmla="*/ 547155 h 761594"/>
              <a:gd name="connsiteX3" fmla="*/ 143057 w 143892"/>
              <a:gd name="connsiteY3" fmla="*/ 747180 h 761594"/>
              <a:gd name="connsiteX4" fmla="*/ 120832 w 143892"/>
              <a:gd name="connsiteY4" fmla="*/ 699555 h 761594"/>
              <a:gd name="connsiteX5" fmla="*/ 133532 w 143892"/>
              <a:gd name="connsiteY5" fmla="*/ 331255 h 761594"/>
              <a:gd name="connsiteX6" fmla="*/ 104957 w 143892"/>
              <a:gd name="connsiteY6" fmla="*/ 648755 h 761594"/>
              <a:gd name="connsiteX7" fmla="*/ 98607 w 143892"/>
              <a:gd name="connsiteY7" fmla="*/ 531280 h 761594"/>
              <a:gd name="connsiteX8" fmla="*/ 70032 w 143892"/>
              <a:gd name="connsiteY8" fmla="*/ 274105 h 761594"/>
              <a:gd name="connsiteX9" fmla="*/ 85907 w 143892"/>
              <a:gd name="connsiteY9" fmla="*/ 543980 h 761594"/>
              <a:gd name="connsiteX10" fmla="*/ 70032 w 143892"/>
              <a:gd name="connsiteY10" fmla="*/ 426505 h 761594"/>
              <a:gd name="connsiteX11" fmla="*/ 54157 w 143892"/>
              <a:gd name="connsiteY11" fmla="*/ 401105 h 761594"/>
              <a:gd name="connsiteX12" fmla="*/ 57332 w 143892"/>
              <a:gd name="connsiteY12" fmla="*/ 280455 h 761594"/>
              <a:gd name="connsiteX13" fmla="*/ 57332 w 143892"/>
              <a:gd name="connsiteY13" fmla="*/ 331255 h 761594"/>
              <a:gd name="connsiteX14" fmla="*/ 182 w 143892"/>
              <a:gd name="connsiteY14" fmla="*/ 4230 h 76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892" h="761594">
                <a:moveTo>
                  <a:pt x="182" y="4230"/>
                </a:moveTo>
                <a:cubicBezTo>
                  <a:pt x="3886" y="49209"/>
                  <a:pt x="65270" y="510643"/>
                  <a:pt x="79557" y="601130"/>
                </a:cubicBezTo>
                <a:cubicBezTo>
                  <a:pt x="93844" y="691617"/>
                  <a:pt x="75324" y="522813"/>
                  <a:pt x="85907" y="547155"/>
                </a:cubicBezTo>
                <a:cubicBezTo>
                  <a:pt x="96490" y="571497"/>
                  <a:pt x="137236" y="721780"/>
                  <a:pt x="143057" y="747180"/>
                </a:cubicBezTo>
                <a:cubicBezTo>
                  <a:pt x="148878" y="772580"/>
                  <a:pt x="122419" y="768876"/>
                  <a:pt x="120832" y="699555"/>
                </a:cubicBezTo>
                <a:cubicBezTo>
                  <a:pt x="119245" y="630234"/>
                  <a:pt x="136178" y="339722"/>
                  <a:pt x="133532" y="331255"/>
                </a:cubicBezTo>
                <a:cubicBezTo>
                  <a:pt x="130886" y="322788"/>
                  <a:pt x="110778" y="615418"/>
                  <a:pt x="104957" y="648755"/>
                </a:cubicBezTo>
                <a:cubicBezTo>
                  <a:pt x="99136" y="682092"/>
                  <a:pt x="104428" y="593722"/>
                  <a:pt x="98607" y="531280"/>
                </a:cubicBezTo>
                <a:cubicBezTo>
                  <a:pt x="92786" y="468838"/>
                  <a:pt x="72149" y="271988"/>
                  <a:pt x="70032" y="274105"/>
                </a:cubicBezTo>
                <a:cubicBezTo>
                  <a:pt x="67915" y="276222"/>
                  <a:pt x="85907" y="518580"/>
                  <a:pt x="85907" y="543980"/>
                </a:cubicBezTo>
                <a:cubicBezTo>
                  <a:pt x="85907" y="569380"/>
                  <a:pt x="75324" y="450318"/>
                  <a:pt x="70032" y="426505"/>
                </a:cubicBezTo>
                <a:cubicBezTo>
                  <a:pt x="64740" y="402692"/>
                  <a:pt x="56274" y="425447"/>
                  <a:pt x="54157" y="401105"/>
                </a:cubicBezTo>
                <a:cubicBezTo>
                  <a:pt x="52040" y="376763"/>
                  <a:pt x="56803" y="292097"/>
                  <a:pt x="57332" y="280455"/>
                </a:cubicBezTo>
                <a:cubicBezTo>
                  <a:pt x="57861" y="268813"/>
                  <a:pt x="64211" y="375705"/>
                  <a:pt x="57332" y="331255"/>
                </a:cubicBezTo>
                <a:cubicBezTo>
                  <a:pt x="50453" y="286805"/>
                  <a:pt x="-3522" y="-40749"/>
                  <a:pt x="182" y="4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57E5002C-A92F-70AE-6912-9F0E3C6FEFAC}"/>
              </a:ext>
            </a:extLst>
          </p:cNvPr>
          <p:cNvSpPr/>
          <p:nvPr/>
        </p:nvSpPr>
        <p:spPr>
          <a:xfrm>
            <a:off x="3419475" y="5794375"/>
            <a:ext cx="104806" cy="889014"/>
          </a:xfrm>
          <a:custGeom>
            <a:avLst/>
            <a:gdLst>
              <a:gd name="connsiteX0" fmla="*/ 0 w 104806"/>
              <a:gd name="connsiteY0" fmla="*/ 0 h 889014"/>
              <a:gd name="connsiteX1" fmla="*/ 28575 w 104806"/>
              <a:gd name="connsiteY1" fmla="*/ 523875 h 889014"/>
              <a:gd name="connsiteX2" fmla="*/ 34925 w 104806"/>
              <a:gd name="connsiteY2" fmla="*/ 314325 h 889014"/>
              <a:gd name="connsiteX3" fmla="*/ 104775 w 104806"/>
              <a:gd name="connsiteY3" fmla="*/ 889000 h 889014"/>
              <a:gd name="connsiteX4" fmla="*/ 25400 w 104806"/>
              <a:gd name="connsiteY4" fmla="*/ 295275 h 889014"/>
              <a:gd name="connsiteX5" fmla="*/ 19050 w 104806"/>
              <a:gd name="connsiteY5" fmla="*/ 409575 h 889014"/>
              <a:gd name="connsiteX6" fmla="*/ 3175 w 104806"/>
              <a:gd name="connsiteY6" fmla="*/ 231775 h 889014"/>
              <a:gd name="connsiteX7" fmla="*/ 3175 w 104806"/>
              <a:gd name="connsiteY7" fmla="*/ 301625 h 889014"/>
              <a:gd name="connsiteX8" fmla="*/ 0 w 104806"/>
              <a:gd name="connsiteY8" fmla="*/ 0 h 88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06" h="889014">
                <a:moveTo>
                  <a:pt x="0" y="0"/>
                </a:moveTo>
                <a:cubicBezTo>
                  <a:pt x="11377" y="235744"/>
                  <a:pt x="22754" y="471488"/>
                  <a:pt x="28575" y="523875"/>
                </a:cubicBezTo>
                <a:cubicBezTo>
                  <a:pt x="34396" y="576262"/>
                  <a:pt x="22225" y="253471"/>
                  <a:pt x="34925" y="314325"/>
                </a:cubicBezTo>
                <a:cubicBezTo>
                  <a:pt x="47625" y="375179"/>
                  <a:pt x="106362" y="892175"/>
                  <a:pt x="104775" y="889000"/>
                </a:cubicBezTo>
                <a:cubicBezTo>
                  <a:pt x="103188" y="885825"/>
                  <a:pt x="39687" y="375179"/>
                  <a:pt x="25400" y="295275"/>
                </a:cubicBezTo>
                <a:cubicBezTo>
                  <a:pt x="11113" y="215371"/>
                  <a:pt x="22754" y="420158"/>
                  <a:pt x="19050" y="409575"/>
                </a:cubicBezTo>
                <a:cubicBezTo>
                  <a:pt x="15346" y="398992"/>
                  <a:pt x="5821" y="249767"/>
                  <a:pt x="3175" y="231775"/>
                </a:cubicBezTo>
                <a:cubicBezTo>
                  <a:pt x="529" y="213783"/>
                  <a:pt x="3175" y="301625"/>
                  <a:pt x="3175" y="301625"/>
                </a:cubicBezTo>
                <a:cubicBezTo>
                  <a:pt x="2117" y="201083"/>
                  <a:pt x="1058" y="100542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D0FFB53F-EF89-6C00-3214-5F3FBF673736}"/>
              </a:ext>
            </a:extLst>
          </p:cNvPr>
          <p:cNvSpPr/>
          <p:nvPr/>
        </p:nvSpPr>
        <p:spPr>
          <a:xfrm>
            <a:off x="3012478" y="5713012"/>
            <a:ext cx="23764" cy="814969"/>
          </a:xfrm>
          <a:custGeom>
            <a:avLst/>
            <a:gdLst>
              <a:gd name="connsiteX0" fmla="*/ 22822 w 23764"/>
              <a:gd name="connsiteY0" fmla="*/ 1988 h 814969"/>
              <a:gd name="connsiteX1" fmla="*/ 597 w 23764"/>
              <a:gd name="connsiteY1" fmla="*/ 430613 h 814969"/>
              <a:gd name="connsiteX2" fmla="*/ 6947 w 23764"/>
              <a:gd name="connsiteY2" fmla="*/ 382988 h 814969"/>
              <a:gd name="connsiteX3" fmla="*/ 13297 w 23764"/>
              <a:gd name="connsiteY3" fmla="*/ 798913 h 814969"/>
              <a:gd name="connsiteX4" fmla="*/ 19647 w 23764"/>
              <a:gd name="connsiteY4" fmla="*/ 694138 h 814969"/>
              <a:gd name="connsiteX5" fmla="*/ 13297 w 23764"/>
              <a:gd name="connsiteY5" fmla="*/ 363938 h 814969"/>
              <a:gd name="connsiteX6" fmla="*/ 13297 w 23764"/>
              <a:gd name="connsiteY6" fmla="*/ 417913 h 814969"/>
              <a:gd name="connsiteX7" fmla="*/ 19647 w 23764"/>
              <a:gd name="connsiteY7" fmla="*/ 163913 h 814969"/>
              <a:gd name="connsiteX8" fmla="*/ 19647 w 23764"/>
              <a:gd name="connsiteY8" fmla="*/ 265513 h 814969"/>
              <a:gd name="connsiteX9" fmla="*/ 22822 w 23764"/>
              <a:gd name="connsiteY9" fmla="*/ 1988 h 81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4" h="814969">
                <a:moveTo>
                  <a:pt x="22822" y="1988"/>
                </a:moveTo>
                <a:cubicBezTo>
                  <a:pt x="19647" y="29505"/>
                  <a:pt x="3243" y="367113"/>
                  <a:pt x="597" y="430613"/>
                </a:cubicBezTo>
                <a:cubicBezTo>
                  <a:pt x="-2049" y="494113"/>
                  <a:pt x="4830" y="321605"/>
                  <a:pt x="6947" y="382988"/>
                </a:cubicBezTo>
                <a:cubicBezTo>
                  <a:pt x="9064" y="444371"/>
                  <a:pt x="11180" y="747055"/>
                  <a:pt x="13297" y="798913"/>
                </a:cubicBezTo>
                <a:cubicBezTo>
                  <a:pt x="15414" y="850771"/>
                  <a:pt x="19647" y="766634"/>
                  <a:pt x="19647" y="694138"/>
                </a:cubicBezTo>
                <a:cubicBezTo>
                  <a:pt x="19647" y="621642"/>
                  <a:pt x="14355" y="409975"/>
                  <a:pt x="13297" y="363938"/>
                </a:cubicBezTo>
                <a:cubicBezTo>
                  <a:pt x="12239" y="317901"/>
                  <a:pt x="12239" y="451250"/>
                  <a:pt x="13297" y="417913"/>
                </a:cubicBezTo>
                <a:cubicBezTo>
                  <a:pt x="14355" y="384576"/>
                  <a:pt x="18589" y="189313"/>
                  <a:pt x="19647" y="163913"/>
                </a:cubicBezTo>
                <a:cubicBezTo>
                  <a:pt x="20705" y="138513"/>
                  <a:pt x="19118" y="289855"/>
                  <a:pt x="19647" y="265513"/>
                </a:cubicBezTo>
                <a:cubicBezTo>
                  <a:pt x="20176" y="241171"/>
                  <a:pt x="25997" y="-25529"/>
                  <a:pt x="22822" y="19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1A0623CD-76AC-4797-40B3-E43A8D786050}"/>
              </a:ext>
            </a:extLst>
          </p:cNvPr>
          <p:cNvSpPr/>
          <p:nvPr/>
        </p:nvSpPr>
        <p:spPr>
          <a:xfrm>
            <a:off x="2988104" y="5863242"/>
            <a:ext cx="34573" cy="551233"/>
          </a:xfrm>
          <a:custGeom>
            <a:avLst/>
            <a:gdLst>
              <a:gd name="connsiteX0" fmla="*/ 12271 w 34573"/>
              <a:gd name="connsiteY0" fmla="*/ 983 h 551233"/>
              <a:gd name="connsiteX1" fmla="*/ 2746 w 34573"/>
              <a:gd name="connsiteY1" fmla="*/ 372458 h 551233"/>
              <a:gd name="connsiteX2" fmla="*/ 2746 w 34573"/>
              <a:gd name="connsiteY2" fmla="*/ 312133 h 551233"/>
              <a:gd name="connsiteX3" fmla="*/ 34496 w 34573"/>
              <a:gd name="connsiteY3" fmla="*/ 550258 h 551233"/>
              <a:gd name="connsiteX4" fmla="*/ 12271 w 34573"/>
              <a:gd name="connsiteY4" fmla="*/ 391508 h 551233"/>
              <a:gd name="connsiteX5" fmla="*/ 31321 w 34573"/>
              <a:gd name="connsiteY5" fmla="*/ 267683 h 551233"/>
              <a:gd name="connsiteX6" fmla="*/ 9096 w 34573"/>
              <a:gd name="connsiteY6" fmla="*/ 350233 h 551233"/>
              <a:gd name="connsiteX7" fmla="*/ 9096 w 34573"/>
              <a:gd name="connsiteY7" fmla="*/ 223233 h 551233"/>
              <a:gd name="connsiteX8" fmla="*/ 9096 w 34573"/>
              <a:gd name="connsiteY8" fmla="*/ 261333 h 551233"/>
              <a:gd name="connsiteX9" fmla="*/ 12271 w 34573"/>
              <a:gd name="connsiteY9" fmla="*/ 983 h 55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73" h="551233">
                <a:moveTo>
                  <a:pt x="12271" y="983"/>
                </a:moveTo>
                <a:cubicBezTo>
                  <a:pt x="11213" y="19504"/>
                  <a:pt x="4333" y="320600"/>
                  <a:pt x="2746" y="372458"/>
                </a:cubicBezTo>
                <a:cubicBezTo>
                  <a:pt x="1158" y="424316"/>
                  <a:pt x="-2546" y="282500"/>
                  <a:pt x="2746" y="312133"/>
                </a:cubicBezTo>
                <a:cubicBezTo>
                  <a:pt x="8038" y="341766"/>
                  <a:pt x="32909" y="537029"/>
                  <a:pt x="34496" y="550258"/>
                </a:cubicBezTo>
                <a:cubicBezTo>
                  <a:pt x="36083" y="563487"/>
                  <a:pt x="12800" y="438604"/>
                  <a:pt x="12271" y="391508"/>
                </a:cubicBezTo>
                <a:cubicBezTo>
                  <a:pt x="11742" y="344412"/>
                  <a:pt x="31850" y="274562"/>
                  <a:pt x="31321" y="267683"/>
                </a:cubicBezTo>
                <a:cubicBezTo>
                  <a:pt x="30792" y="260804"/>
                  <a:pt x="12800" y="357641"/>
                  <a:pt x="9096" y="350233"/>
                </a:cubicBezTo>
                <a:cubicBezTo>
                  <a:pt x="5392" y="342825"/>
                  <a:pt x="9096" y="223233"/>
                  <a:pt x="9096" y="223233"/>
                </a:cubicBezTo>
                <a:cubicBezTo>
                  <a:pt x="9096" y="208416"/>
                  <a:pt x="6979" y="291495"/>
                  <a:pt x="9096" y="261333"/>
                </a:cubicBezTo>
                <a:cubicBezTo>
                  <a:pt x="11213" y="231171"/>
                  <a:pt x="13329" y="-17538"/>
                  <a:pt x="12271" y="9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49856158-C019-6A7D-81DD-A8141602064B}"/>
              </a:ext>
            </a:extLst>
          </p:cNvPr>
          <p:cNvSpPr/>
          <p:nvPr/>
        </p:nvSpPr>
        <p:spPr>
          <a:xfrm>
            <a:off x="2673168" y="2613004"/>
            <a:ext cx="136993" cy="847094"/>
          </a:xfrm>
          <a:custGeom>
            <a:avLst/>
            <a:gdLst>
              <a:gd name="connsiteX0" fmla="*/ 182 w 136993"/>
              <a:gd name="connsiteY0" fmla="*/ 21 h 847094"/>
              <a:gd name="connsiteX1" fmla="*/ 19232 w 136993"/>
              <a:gd name="connsiteY1" fmla="*/ 285771 h 847094"/>
              <a:gd name="connsiteX2" fmla="*/ 25582 w 136993"/>
              <a:gd name="connsiteY2" fmla="*/ 238146 h 847094"/>
              <a:gd name="connsiteX3" fmla="*/ 85907 w 136993"/>
              <a:gd name="connsiteY3" fmla="*/ 396896 h 847094"/>
              <a:gd name="connsiteX4" fmla="*/ 92257 w 136993"/>
              <a:gd name="connsiteY4" fmla="*/ 352446 h 847094"/>
              <a:gd name="connsiteX5" fmla="*/ 133532 w 136993"/>
              <a:gd name="connsiteY5" fmla="*/ 498496 h 847094"/>
              <a:gd name="connsiteX6" fmla="*/ 130357 w 136993"/>
              <a:gd name="connsiteY6" fmla="*/ 457221 h 847094"/>
              <a:gd name="connsiteX7" fmla="*/ 95432 w 136993"/>
              <a:gd name="connsiteY7" fmla="*/ 561996 h 847094"/>
              <a:gd name="connsiteX8" fmla="*/ 95432 w 136993"/>
              <a:gd name="connsiteY8" fmla="*/ 831871 h 847094"/>
              <a:gd name="connsiteX9" fmla="*/ 95432 w 136993"/>
              <a:gd name="connsiteY9" fmla="*/ 777896 h 847094"/>
              <a:gd name="connsiteX10" fmla="*/ 50982 w 136993"/>
              <a:gd name="connsiteY10" fmla="*/ 482621 h 847094"/>
              <a:gd name="connsiteX11" fmla="*/ 76382 w 136993"/>
              <a:gd name="connsiteY11" fmla="*/ 635021 h 847094"/>
              <a:gd name="connsiteX12" fmla="*/ 92257 w 136993"/>
              <a:gd name="connsiteY12" fmla="*/ 523896 h 847094"/>
              <a:gd name="connsiteX13" fmla="*/ 57332 w 136993"/>
              <a:gd name="connsiteY13" fmla="*/ 314346 h 847094"/>
              <a:gd name="connsiteX14" fmla="*/ 82732 w 136993"/>
              <a:gd name="connsiteY14" fmla="*/ 447696 h 847094"/>
              <a:gd name="connsiteX15" fmla="*/ 31932 w 136993"/>
              <a:gd name="connsiteY15" fmla="*/ 209571 h 847094"/>
              <a:gd name="connsiteX16" fmla="*/ 31932 w 136993"/>
              <a:gd name="connsiteY16" fmla="*/ 269896 h 847094"/>
              <a:gd name="connsiteX17" fmla="*/ 182 w 136993"/>
              <a:gd name="connsiteY17" fmla="*/ 21 h 84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6993" h="847094">
                <a:moveTo>
                  <a:pt x="182" y="21"/>
                </a:moveTo>
                <a:cubicBezTo>
                  <a:pt x="-1935" y="2667"/>
                  <a:pt x="14999" y="246083"/>
                  <a:pt x="19232" y="285771"/>
                </a:cubicBezTo>
                <a:cubicBezTo>
                  <a:pt x="23465" y="325459"/>
                  <a:pt x="14470" y="219625"/>
                  <a:pt x="25582" y="238146"/>
                </a:cubicBezTo>
                <a:cubicBezTo>
                  <a:pt x="36695" y="256667"/>
                  <a:pt x="74795" y="377846"/>
                  <a:pt x="85907" y="396896"/>
                </a:cubicBezTo>
                <a:cubicBezTo>
                  <a:pt x="97019" y="415946"/>
                  <a:pt x="84320" y="335513"/>
                  <a:pt x="92257" y="352446"/>
                </a:cubicBezTo>
                <a:cubicBezTo>
                  <a:pt x="100194" y="369379"/>
                  <a:pt x="127182" y="481034"/>
                  <a:pt x="133532" y="498496"/>
                </a:cubicBezTo>
                <a:cubicBezTo>
                  <a:pt x="139882" y="515958"/>
                  <a:pt x="136707" y="446638"/>
                  <a:pt x="130357" y="457221"/>
                </a:cubicBezTo>
                <a:cubicBezTo>
                  <a:pt x="124007" y="467804"/>
                  <a:pt x="101253" y="499554"/>
                  <a:pt x="95432" y="561996"/>
                </a:cubicBezTo>
                <a:cubicBezTo>
                  <a:pt x="89611" y="624438"/>
                  <a:pt x="95432" y="831871"/>
                  <a:pt x="95432" y="831871"/>
                </a:cubicBezTo>
                <a:cubicBezTo>
                  <a:pt x="95432" y="867854"/>
                  <a:pt x="102840" y="836104"/>
                  <a:pt x="95432" y="777896"/>
                </a:cubicBezTo>
                <a:cubicBezTo>
                  <a:pt x="88024" y="719688"/>
                  <a:pt x="54157" y="506434"/>
                  <a:pt x="50982" y="482621"/>
                </a:cubicBezTo>
                <a:cubicBezTo>
                  <a:pt x="47807" y="458809"/>
                  <a:pt x="69503" y="628142"/>
                  <a:pt x="76382" y="635021"/>
                </a:cubicBezTo>
                <a:cubicBezTo>
                  <a:pt x="83261" y="641900"/>
                  <a:pt x="95432" y="577342"/>
                  <a:pt x="92257" y="523896"/>
                </a:cubicBezTo>
                <a:cubicBezTo>
                  <a:pt x="89082" y="470450"/>
                  <a:pt x="58919" y="327046"/>
                  <a:pt x="57332" y="314346"/>
                </a:cubicBezTo>
                <a:cubicBezTo>
                  <a:pt x="55745" y="301646"/>
                  <a:pt x="86965" y="465158"/>
                  <a:pt x="82732" y="447696"/>
                </a:cubicBezTo>
                <a:cubicBezTo>
                  <a:pt x="78499" y="430234"/>
                  <a:pt x="40399" y="239204"/>
                  <a:pt x="31932" y="209571"/>
                </a:cubicBezTo>
                <a:cubicBezTo>
                  <a:pt x="23465" y="179938"/>
                  <a:pt x="33520" y="300588"/>
                  <a:pt x="31932" y="269896"/>
                </a:cubicBezTo>
                <a:cubicBezTo>
                  <a:pt x="30345" y="239204"/>
                  <a:pt x="2299" y="-2625"/>
                  <a:pt x="182" y="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33120933-7124-F58D-1C30-D35851F3EA87}"/>
              </a:ext>
            </a:extLst>
          </p:cNvPr>
          <p:cNvSpPr/>
          <p:nvPr/>
        </p:nvSpPr>
        <p:spPr>
          <a:xfrm>
            <a:off x="2653344" y="2714486"/>
            <a:ext cx="154600" cy="811652"/>
          </a:xfrm>
          <a:custGeom>
            <a:avLst/>
            <a:gdLst>
              <a:gd name="connsiteX0" fmla="*/ 956 w 154600"/>
              <a:gd name="connsiteY0" fmla="*/ 101739 h 811652"/>
              <a:gd name="connsiteX1" fmla="*/ 124781 w 154600"/>
              <a:gd name="connsiteY1" fmla="*/ 482739 h 811652"/>
              <a:gd name="connsiteX2" fmla="*/ 121606 w 154600"/>
              <a:gd name="connsiteY2" fmla="*/ 355739 h 811652"/>
              <a:gd name="connsiteX3" fmla="*/ 121606 w 154600"/>
              <a:gd name="connsiteY3" fmla="*/ 466864 h 811652"/>
              <a:gd name="connsiteX4" fmla="*/ 112081 w 154600"/>
              <a:gd name="connsiteY4" fmla="*/ 558939 h 811652"/>
              <a:gd name="connsiteX5" fmla="*/ 153356 w 154600"/>
              <a:gd name="connsiteY5" fmla="*/ 809764 h 811652"/>
              <a:gd name="connsiteX6" fmla="*/ 137481 w 154600"/>
              <a:gd name="connsiteY6" fmla="*/ 663714 h 811652"/>
              <a:gd name="connsiteX7" fmla="*/ 73981 w 154600"/>
              <a:gd name="connsiteY7" fmla="*/ 476389 h 811652"/>
              <a:gd name="connsiteX8" fmla="*/ 83506 w 154600"/>
              <a:gd name="connsiteY8" fmla="*/ 549414 h 811652"/>
              <a:gd name="connsiteX9" fmla="*/ 115256 w 154600"/>
              <a:gd name="connsiteY9" fmla="*/ 346214 h 811652"/>
              <a:gd name="connsiteX10" fmla="*/ 89856 w 154600"/>
              <a:gd name="connsiteY10" fmla="*/ 289064 h 811652"/>
              <a:gd name="connsiteX11" fmla="*/ 102556 w 154600"/>
              <a:gd name="connsiteY11" fmla="*/ 301764 h 811652"/>
              <a:gd name="connsiteX12" fmla="*/ 13656 w 154600"/>
              <a:gd name="connsiteY12" fmla="*/ 139 h 811652"/>
              <a:gd name="connsiteX13" fmla="*/ 64456 w 154600"/>
              <a:gd name="connsiteY13" fmla="*/ 260489 h 811652"/>
              <a:gd name="connsiteX14" fmla="*/ 956 w 154600"/>
              <a:gd name="connsiteY14" fmla="*/ 101739 h 81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600" h="811652">
                <a:moveTo>
                  <a:pt x="956" y="101739"/>
                </a:moveTo>
                <a:cubicBezTo>
                  <a:pt x="11010" y="138781"/>
                  <a:pt x="104673" y="440406"/>
                  <a:pt x="124781" y="482739"/>
                </a:cubicBezTo>
                <a:cubicBezTo>
                  <a:pt x="144889" y="525072"/>
                  <a:pt x="122135" y="358385"/>
                  <a:pt x="121606" y="355739"/>
                </a:cubicBezTo>
                <a:cubicBezTo>
                  <a:pt x="121077" y="353093"/>
                  <a:pt x="123193" y="432997"/>
                  <a:pt x="121606" y="466864"/>
                </a:cubicBezTo>
                <a:cubicBezTo>
                  <a:pt x="120019" y="500731"/>
                  <a:pt x="106789" y="501789"/>
                  <a:pt x="112081" y="558939"/>
                </a:cubicBezTo>
                <a:cubicBezTo>
                  <a:pt x="117373" y="616089"/>
                  <a:pt x="149123" y="792302"/>
                  <a:pt x="153356" y="809764"/>
                </a:cubicBezTo>
                <a:cubicBezTo>
                  <a:pt x="157589" y="827226"/>
                  <a:pt x="150710" y="719276"/>
                  <a:pt x="137481" y="663714"/>
                </a:cubicBezTo>
                <a:cubicBezTo>
                  <a:pt x="124252" y="608152"/>
                  <a:pt x="82977" y="495439"/>
                  <a:pt x="73981" y="476389"/>
                </a:cubicBezTo>
                <a:cubicBezTo>
                  <a:pt x="64985" y="457339"/>
                  <a:pt x="76627" y="571110"/>
                  <a:pt x="83506" y="549414"/>
                </a:cubicBezTo>
                <a:cubicBezTo>
                  <a:pt x="90385" y="527718"/>
                  <a:pt x="114198" y="389606"/>
                  <a:pt x="115256" y="346214"/>
                </a:cubicBezTo>
                <a:cubicBezTo>
                  <a:pt x="116314" y="302822"/>
                  <a:pt x="91973" y="296472"/>
                  <a:pt x="89856" y="289064"/>
                </a:cubicBezTo>
                <a:cubicBezTo>
                  <a:pt x="87739" y="281656"/>
                  <a:pt x="115256" y="349918"/>
                  <a:pt x="102556" y="301764"/>
                </a:cubicBezTo>
                <a:cubicBezTo>
                  <a:pt x="89856" y="253610"/>
                  <a:pt x="20006" y="7018"/>
                  <a:pt x="13656" y="139"/>
                </a:cubicBezTo>
                <a:cubicBezTo>
                  <a:pt x="7306" y="-6740"/>
                  <a:pt x="65514" y="242498"/>
                  <a:pt x="64456" y="260489"/>
                </a:cubicBezTo>
                <a:cubicBezTo>
                  <a:pt x="63398" y="278480"/>
                  <a:pt x="-9098" y="64697"/>
                  <a:pt x="956" y="10173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1BCB015B-E5BA-0FBB-0B1E-5B9D858641F6}"/>
              </a:ext>
            </a:extLst>
          </p:cNvPr>
          <p:cNvSpPr/>
          <p:nvPr/>
        </p:nvSpPr>
        <p:spPr>
          <a:xfrm>
            <a:off x="2730451" y="2911107"/>
            <a:ext cx="38695" cy="550829"/>
          </a:xfrm>
          <a:custGeom>
            <a:avLst/>
            <a:gdLst>
              <a:gd name="connsiteX0" fmla="*/ 28624 w 38695"/>
              <a:gd name="connsiteY0" fmla="*/ 368 h 550829"/>
              <a:gd name="connsiteX1" fmla="*/ 9574 w 38695"/>
              <a:gd name="connsiteY1" fmla="*/ 295643 h 550829"/>
              <a:gd name="connsiteX2" fmla="*/ 15924 w 38695"/>
              <a:gd name="connsiteY2" fmla="*/ 460743 h 550829"/>
              <a:gd name="connsiteX3" fmla="*/ 12749 w 38695"/>
              <a:gd name="connsiteY3" fmla="*/ 330568 h 550829"/>
              <a:gd name="connsiteX4" fmla="*/ 49 w 38695"/>
              <a:gd name="connsiteY4" fmla="*/ 549643 h 550829"/>
              <a:gd name="connsiteX5" fmla="*/ 9574 w 38695"/>
              <a:gd name="connsiteY5" fmla="*/ 406768 h 550829"/>
              <a:gd name="connsiteX6" fmla="*/ 38149 w 38695"/>
              <a:gd name="connsiteY6" fmla="*/ 168643 h 550829"/>
              <a:gd name="connsiteX7" fmla="*/ 28624 w 38695"/>
              <a:gd name="connsiteY7" fmla="*/ 232143 h 550829"/>
              <a:gd name="connsiteX8" fmla="*/ 28624 w 38695"/>
              <a:gd name="connsiteY8" fmla="*/ 368 h 5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95" h="550829">
                <a:moveTo>
                  <a:pt x="28624" y="368"/>
                </a:moveTo>
                <a:cubicBezTo>
                  <a:pt x="25449" y="10951"/>
                  <a:pt x="11691" y="218914"/>
                  <a:pt x="9574" y="295643"/>
                </a:cubicBezTo>
                <a:cubicBezTo>
                  <a:pt x="7457" y="372372"/>
                  <a:pt x="15395" y="454922"/>
                  <a:pt x="15924" y="460743"/>
                </a:cubicBezTo>
                <a:cubicBezTo>
                  <a:pt x="16453" y="466564"/>
                  <a:pt x="15395" y="315751"/>
                  <a:pt x="12749" y="330568"/>
                </a:cubicBezTo>
                <a:cubicBezTo>
                  <a:pt x="10103" y="345385"/>
                  <a:pt x="578" y="536943"/>
                  <a:pt x="49" y="549643"/>
                </a:cubicBezTo>
                <a:cubicBezTo>
                  <a:pt x="-480" y="562343"/>
                  <a:pt x="3224" y="470268"/>
                  <a:pt x="9574" y="406768"/>
                </a:cubicBezTo>
                <a:cubicBezTo>
                  <a:pt x="15924" y="343268"/>
                  <a:pt x="34974" y="197747"/>
                  <a:pt x="38149" y="168643"/>
                </a:cubicBezTo>
                <a:cubicBezTo>
                  <a:pt x="41324" y="139539"/>
                  <a:pt x="29682" y="253839"/>
                  <a:pt x="28624" y="232143"/>
                </a:cubicBezTo>
                <a:cubicBezTo>
                  <a:pt x="27566" y="210447"/>
                  <a:pt x="31799" y="-10215"/>
                  <a:pt x="28624" y="3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02AC4702-954C-CE35-D4A5-3A72F0C12F8D}"/>
              </a:ext>
            </a:extLst>
          </p:cNvPr>
          <p:cNvSpPr/>
          <p:nvPr/>
        </p:nvSpPr>
        <p:spPr>
          <a:xfrm>
            <a:off x="2823314" y="3085651"/>
            <a:ext cx="199298" cy="130665"/>
          </a:xfrm>
          <a:custGeom>
            <a:avLst/>
            <a:gdLst>
              <a:gd name="connsiteX0" fmla="*/ 2436 w 199298"/>
              <a:gd name="connsiteY0" fmla="*/ 449 h 130665"/>
              <a:gd name="connsiteX1" fmla="*/ 59586 w 199298"/>
              <a:gd name="connsiteY1" fmla="*/ 22674 h 130665"/>
              <a:gd name="connsiteX2" fmla="*/ 116736 w 199298"/>
              <a:gd name="connsiteY2" fmla="*/ 67124 h 130665"/>
              <a:gd name="connsiteX3" fmla="*/ 116736 w 199298"/>
              <a:gd name="connsiteY3" fmla="*/ 48074 h 130665"/>
              <a:gd name="connsiteX4" fmla="*/ 161186 w 199298"/>
              <a:gd name="connsiteY4" fmla="*/ 98874 h 130665"/>
              <a:gd name="connsiteX5" fmla="*/ 167536 w 199298"/>
              <a:gd name="connsiteY5" fmla="*/ 82999 h 130665"/>
              <a:gd name="connsiteX6" fmla="*/ 199286 w 199298"/>
              <a:gd name="connsiteY6" fmla="*/ 130624 h 130665"/>
              <a:gd name="connsiteX7" fmla="*/ 170711 w 199298"/>
              <a:gd name="connsiteY7" fmla="*/ 73474 h 130665"/>
              <a:gd name="connsiteX8" fmla="*/ 126261 w 199298"/>
              <a:gd name="connsiteY8" fmla="*/ 29024 h 130665"/>
              <a:gd name="connsiteX9" fmla="*/ 145311 w 199298"/>
              <a:gd name="connsiteY9" fmla="*/ 41724 h 130665"/>
              <a:gd name="connsiteX10" fmla="*/ 2436 w 199298"/>
              <a:gd name="connsiteY10" fmla="*/ 449 h 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98" h="130665">
                <a:moveTo>
                  <a:pt x="2436" y="449"/>
                </a:moveTo>
                <a:cubicBezTo>
                  <a:pt x="-11851" y="-2726"/>
                  <a:pt x="40536" y="11562"/>
                  <a:pt x="59586" y="22674"/>
                </a:cubicBezTo>
                <a:cubicBezTo>
                  <a:pt x="78636" y="33786"/>
                  <a:pt x="107211" y="62891"/>
                  <a:pt x="116736" y="67124"/>
                </a:cubicBezTo>
                <a:cubicBezTo>
                  <a:pt x="126261" y="71357"/>
                  <a:pt x="109328" y="42782"/>
                  <a:pt x="116736" y="48074"/>
                </a:cubicBezTo>
                <a:cubicBezTo>
                  <a:pt x="124144" y="53366"/>
                  <a:pt x="152719" y="93053"/>
                  <a:pt x="161186" y="98874"/>
                </a:cubicBezTo>
                <a:cubicBezTo>
                  <a:pt x="169653" y="104695"/>
                  <a:pt x="161186" y="77707"/>
                  <a:pt x="167536" y="82999"/>
                </a:cubicBezTo>
                <a:cubicBezTo>
                  <a:pt x="173886" y="88291"/>
                  <a:pt x="198757" y="132211"/>
                  <a:pt x="199286" y="130624"/>
                </a:cubicBezTo>
                <a:cubicBezTo>
                  <a:pt x="199815" y="129037"/>
                  <a:pt x="182882" y="90407"/>
                  <a:pt x="170711" y="73474"/>
                </a:cubicBezTo>
                <a:cubicBezTo>
                  <a:pt x="158540" y="56541"/>
                  <a:pt x="126261" y="29024"/>
                  <a:pt x="126261" y="29024"/>
                </a:cubicBezTo>
                <a:cubicBezTo>
                  <a:pt x="122028" y="23732"/>
                  <a:pt x="158540" y="47016"/>
                  <a:pt x="145311" y="41724"/>
                </a:cubicBezTo>
                <a:cubicBezTo>
                  <a:pt x="132082" y="36432"/>
                  <a:pt x="16723" y="3624"/>
                  <a:pt x="2436" y="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C1616260-6544-667F-BF23-C702E6FC9DEA}"/>
              </a:ext>
            </a:extLst>
          </p:cNvPr>
          <p:cNvSpPr txBox="1"/>
          <p:nvPr/>
        </p:nvSpPr>
        <p:spPr>
          <a:xfrm>
            <a:off x="2734181" y="2811423"/>
            <a:ext cx="272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.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09B4A346-551F-DF4E-6971-7AF5E35E643D}"/>
              </a:ext>
            </a:extLst>
          </p:cNvPr>
          <p:cNvSpPr/>
          <p:nvPr/>
        </p:nvSpPr>
        <p:spPr>
          <a:xfrm>
            <a:off x="2828951" y="3114627"/>
            <a:ext cx="90549" cy="64217"/>
          </a:xfrm>
          <a:custGeom>
            <a:avLst/>
            <a:gdLst>
              <a:gd name="connsiteX0" fmla="*/ 88874 w 90549"/>
              <a:gd name="connsiteY0" fmla="*/ 48 h 64217"/>
              <a:gd name="connsiteX1" fmla="*/ 3149 w 90549"/>
              <a:gd name="connsiteY1" fmla="*/ 54023 h 64217"/>
              <a:gd name="connsiteX2" fmla="*/ 22199 w 90549"/>
              <a:gd name="connsiteY2" fmla="*/ 63548 h 64217"/>
              <a:gd name="connsiteX3" fmla="*/ 57124 w 90549"/>
              <a:gd name="connsiteY3" fmla="*/ 44498 h 64217"/>
              <a:gd name="connsiteX4" fmla="*/ 88874 w 90549"/>
              <a:gd name="connsiteY4" fmla="*/ 48 h 6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49" h="64217">
                <a:moveTo>
                  <a:pt x="88874" y="48"/>
                </a:moveTo>
                <a:cubicBezTo>
                  <a:pt x="79878" y="1635"/>
                  <a:pt x="14261" y="43440"/>
                  <a:pt x="3149" y="54023"/>
                </a:cubicBezTo>
                <a:cubicBezTo>
                  <a:pt x="-7963" y="64606"/>
                  <a:pt x="13203" y="65135"/>
                  <a:pt x="22199" y="63548"/>
                </a:cubicBezTo>
                <a:cubicBezTo>
                  <a:pt x="31195" y="61961"/>
                  <a:pt x="46011" y="52436"/>
                  <a:pt x="57124" y="44498"/>
                </a:cubicBezTo>
                <a:cubicBezTo>
                  <a:pt x="68236" y="36561"/>
                  <a:pt x="97870" y="-1539"/>
                  <a:pt x="88874" y="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C2B62CE0-BD6B-03AE-9E9D-7C9FFE3E8893}"/>
              </a:ext>
            </a:extLst>
          </p:cNvPr>
          <p:cNvSpPr/>
          <p:nvPr/>
        </p:nvSpPr>
        <p:spPr>
          <a:xfrm>
            <a:off x="4482179" y="4543265"/>
            <a:ext cx="220105" cy="254061"/>
          </a:xfrm>
          <a:custGeom>
            <a:avLst/>
            <a:gdLst>
              <a:gd name="connsiteX0" fmla="*/ 140621 w 220105"/>
              <a:gd name="connsiteY0" fmla="*/ 160 h 254061"/>
              <a:gd name="connsiteX1" fmla="*/ 10446 w 220105"/>
              <a:gd name="connsiteY1" fmla="*/ 241460 h 254061"/>
              <a:gd name="connsiteX2" fmla="*/ 23146 w 220105"/>
              <a:gd name="connsiteY2" fmla="*/ 219235 h 254061"/>
              <a:gd name="connsiteX3" fmla="*/ 143796 w 220105"/>
              <a:gd name="connsiteY3" fmla="*/ 212885 h 254061"/>
              <a:gd name="connsiteX4" fmla="*/ 219996 w 220105"/>
              <a:gd name="connsiteY4" fmla="*/ 225585 h 254061"/>
              <a:gd name="connsiteX5" fmla="*/ 127921 w 220105"/>
              <a:gd name="connsiteY5" fmla="*/ 216060 h 254061"/>
              <a:gd name="connsiteX6" fmla="*/ 80296 w 220105"/>
              <a:gd name="connsiteY6" fmla="*/ 197010 h 254061"/>
              <a:gd name="connsiteX7" fmla="*/ 10446 w 220105"/>
              <a:gd name="connsiteY7" fmla="*/ 123985 h 254061"/>
              <a:gd name="connsiteX8" fmla="*/ 61246 w 220105"/>
              <a:gd name="connsiteY8" fmla="*/ 177960 h 254061"/>
              <a:gd name="connsiteX9" fmla="*/ 26321 w 220105"/>
              <a:gd name="connsiteY9" fmla="*/ 203360 h 254061"/>
              <a:gd name="connsiteX10" fmla="*/ 140621 w 220105"/>
              <a:gd name="connsiteY10" fmla="*/ 160 h 25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105" h="254061">
                <a:moveTo>
                  <a:pt x="140621" y="160"/>
                </a:moveTo>
                <a:cubicBezTo>
                  <a:pt x="137975" y="6510"/>
                  <a:pt x="10446" y="241460"/>
                  <a:pt x="10446" y="241460"/>
                </a:cubicBezTo>
                <a:cubicBezTo>
                  <a:pt x="-9133" y="277973"/>
                  <a:pt x="921" y="223998"/>
                  <a:pt x="23146" y="219235"/>
                </a:cubicBezTo>
                <a:cubicBezTo>
                  <a:pt x="45371" y="214473"/>
                  <a:pt x="110988" y="211827"/>
                  <a:pt x="143796" y="212885"/>
                </a:cubicBezTo>
                <a:cubicBezTo>
                  <a:pt x="176604" y="213943"/>
                  <a:pt x="222642" y="225056"/>
                  <a:pt x="219996" y="225585"/>
                </a:cubicBezTo>
                <a:cubicBezTo>
                  <a:pt x="217350" y="226114"/>
                  <a:pt x="151204" y="220823"/>
                  <a:pt x="127921" y="216060"/>
                </a:cubicBezTo>
                <a:cubicBezTo>
                  <a:pt x="104638" y="211298"/>
                  <a:pt x="99875" y="212356"/>
                  <a:pt x="80296" y="197010"/>
                </a:cubicBezTo>
                <a:cubicBezTo>
                  <a:pt x="60717" y="181664"/>
                  <a:pt x="13621" y="127160"/>
                  <a:pt x="10446" y="123985"/>
                </a:cubicBezTo>
                <a:cubicBezTo>
                  <a:pt x="7271" y="120810"/>
                  <a:pt x="58600" y="164731"/>
                  <a:pt x="61246" y="177960"/>
                </a:cubicBezTo>
                <a:cubicBezTo>
                  <a:pt x="63892" y="191189"/>
                  <a:pt x="14679" y="228760"/>
                  <a:pt x="26321" y="203360"/>
                </a:cubicBezTo>
                <a:cubicBezTo>
                  <a:pt x="37963" y="177960"/>
                  <a:pt x="143267" y="-6190"/>
                  <a:pt x="140621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F124EB98-6D6E-F647-5A60-AF544B8B4AA8}"/>
              </a:ext>
            </a:extLst>
          </p:cNvPr>
          <p:cNvSpPr/>
          <p:nvPr/>
        </p:nvSpPr>
        <p:spPr>
          <a:xfrm>
            <a:off x="4565468" y="4673834"/>
            <a:ext cx="184185" cy="768345"/>
          </a:xfrm>
          <a:custGeom>
            <a:avLst/>
            <a:gdLst>
              <a:gd name="connsiteX0" fmla="*/ 181157 w 184185"/>
              <a:gd name="connsiteY0" fmla="*/ 15641 h 768345"/>
              <a:gd name="connsiteX1" fmla="*/ 47807 w 184185"/>
              <a:gd name="connsiteY1" fmla="*/ 618891 h 768345"/>
              <a:gd name="connsiteX2" fmla="*/ 66857 w 184185"/>
              <a:gd name="connsiteY2" fmla="*/ 555391 h 768345"/>
              <a:gd name="connsiteX3" fmla="*/ 182 w 184185"/>
              <a:gd name="connsiteY3" fmla="*/ 768116 h 768345"/>
              <a:gd name="connsiteX4" fmla="*/ 47807 w 184185"/>
              <a:gd name="connsiteY4" fmla="*/ 593491 h 768345"/>
              <a:gd name="connsiteX5" fmla="*/ 70032 w 184185"/>
              <a:gd name="connsiteY5" fmla="*/ 444266 h 768345"/>
              <a:gd name="connsiteX6" fmla="*/ 54157 w 184185"/>
              <a:gd name="connsiteY6" fmla="*/ 476016 h 768345"/>
              <a:gd name="connsiteX7" fmla="*/ 133532 w 184185"/>
              <a:gd name="connsiteY7" fmla="*/ 199791 h 768345"/>
              <a:gd name="connsiteX8" fmla="*/ 181157 w 184185"/>
              <a:gd name="connsiteY8" fmla="*/ 15641 h 76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85" h="768345">
                <a:moveTo>
                  <a:pt x="181157" y="15641"/>
                </a:moveTo>
                <a:cubicBezTo>
                  <a:pt x="166870" y="85491"/>
                  <a:pt x="66857" y="528933"/>
                  <a:pt x="47807" y="618891"/>
                </a:cubicBezTo>
                <a:cubicBezTo>
                  <a:pt x="28757" y="708849"/>
                  <a:pt x="74794" y="530520"/>
                  <a:pt x="66857" y="555391"/>
                </a:cubicBezTo>
                <a:cubicBezTo>
                  <a:pt x="58920" y="580262"/>
                  <a:pt x="3357" y="761766"/>
                  <a:pt x="182" y="768116"/>
                </a:cubicBezTo>
                <a:cubicBezTo>
                  <a:pt x="-2993" y="774466"/>
                  <a:pt x="36165" y="647466"/>
                  <a:pt x="47807" y="593491"/>
                </a:cubicBezTo>
                <a:cubicBezTo>
                  <a:pt x="59449" y="539516"/>
                  <a:pt x="68974" y="463845"/>
                  <a:pt x="70032" y="444266"/>
                </a:cubicBezTo>
                <a:cubicBezTo>
                  <a:pt x="71090" y="424687"/>
                  <a:pt x="43574" y="516762"/>
                  <a:pt x="54157" y="476016"/>
                </a:cubicBezTo>
                <a:cubicBezTo>
                  <a:pt x="64740" y="435270"/>
                  <a:pt x="111307" y="271229"/>
                  <a:pt x="133532" y="199791"/>
                </a:cubicBezTo>
                <a:cubicBezTo>
                  <a:pt x="155757" y="128354"/>
                  <a:pt x="195444" y="-54209"/>
                  <a:pt x="181157" y="156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005EEC57-0CC0-193E-7165-BD306D9BF153}"/>
              </a:ext>
            </a:extLst>
          </p:cNvPr>
          <p:cNvSpPr/>
          <p:nvPr/>
        </p:nvSpPr>
        <p:spPr>
          <a:xfrm>
            <a:off x="4641076" y="4728881"/>
            <a:ext cx="58349" cy="448847"/>
          </a:xfrm>
          <a:custGeom>
            <a:avLst/>
            <a:gdLst>
              <a:gd name="connsiteX0" fmla="*/ 57924 w 58349"/>
              <a:gd name="connsiteY0" fmla="*/ 8219 h 448847"/>
              <a:gd name="connsiteX1" fmla="*/ 774 w 58349"/>
              <a:gd name="connsiteY1" fmla="*/ 446369 h 448847"/>
              <a:gd name="connsiteX2" fmla="*/ 26174 w 58349"/>
              <a:gd name="connsiteY2" fmla="*/ 179669 h 448847"/>
              <a:gd name="connsiteX3" fmla="*/ 57924 w 58349"/>
              <a:gd name="connsiteY3" fmla="*/ 8219 h 44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9" h="448847">
                <a:moveTo>
                  <a:pt x="57924" y="8219"/>
                </a:moveTo>
                <a:cubicBezTo>
                  <a:pt x="53691" y="52669"/>
                  <a:pt x="6066" y="417794"/>
                  <a:pt x="774" y="446369"/>
                </a:cubicBezTo>
                <a:cubicBezTo>
                  <a:pt x="-4518" y="474944"/>
                  <a:pt x="18766" y="248461"/>
                  <a:pt x="26174" y="179669"/>
                </a:cubicBezTo>
                <a:cubicBezTo>
                  <a:pt x="33582" y="110877"/>
                  <a:pt x="62157" y="-36231"/>
                  <a:pt x="57924" y="8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C092AC7D-3429-F463-15F1-A827A77AC305}"/>
              </a:ext>
            </a:extLst>
          </p:cNvPr>
          <p:cNvSpPr/>
          <p:nvPr/>
        </p:nvSpPr>
        <p:spPr>
          <a:xfrm>
            <a:off x="4498572" y="5153709"/>
            <a:ext cx="125261" cy="931658"/>
          </a:xfrm>
          <a:custGeom>
            <a:avLst/>
            <a:gdLst>
              <a:gd name="connsiteX0" fmla="*/ 124228 w 125261"/>
              <a:gd name="connsiteY0" fmla="*/ 12016 h 931658"/>
              <a:gd name="connsiteX1" fmla="*/ 63903 w 125261"/>
              <a:gd name="connsiteY1" fmla="*/ 513666 h 931658"/>
              <a:gd name="connsiteX2" fmla="*/ 403 w 125261"/>
              <a:gd name="connsiteY2" fmla="*/ 926416 h 931658"/>
              <a:gd name="connsiteX3" fmla="*/ 95653 w 125261"/>
              <a:gd name="connsiteY3" fmla="*/ 218391 h 931658"/>
              <a:gd name="connsiteX4" fmla="*/ 124228 w 125261"/>
              <a:gd name="connsiteY4" fmla="*/ 12016 h 9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1" h="931658">
                <a:moveTo>
                  <a:pt x="124228" y="12016"/>
                </a:moveTo>
                <a:cubicBezTo>
                  <a:pt x="118936" y="61228"/>
                  <a:pt x="84541" y="361266"/>
                  <a:pt x="63903" y="513666"/>
                </a:cubicBezTo>
                <a:cubicBezTo>
                  <a:pt x="43265" y="666066"/>
                  <a:pt x="-4889" y="975628"/>
                  <a:pt x="403" y="926416"/>
                </a:cubicBezTo>
                <a:cubicBezTo>
                  <a:pt x="5695" y="877204"/>
                  <a:pt x="77661" y="365499"/>
                  <a:pt x="95653" y="218391"/>
                </a:cubicBezTo>
                <a:cubicBezTo>
                  <a:pt x="113645" y="71283"/>
                  <a:pt x="129520" y="-37196"/>
                  <a:pt x="124228" y="120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3467B83A-CF73-6ACC-B230-05A94527648D}"/>
              </a:ext>
            </a:extLst>
          </p:cNvPr>
          <p:cNvSpPr/>
          <p:nvPr/>
        </p:nvSpPr>
        <p:spPr>
          <a:xfrm>
            <a:off x="4606634" y="5165724"/>
            <a:ext cx="10654" cy="381004"/>
          </a:xfrm>
          <a:custGeom>
            <a:avLst/>
            <a:gdLst>
              <a:gd name="connsiteX0" fmla="*/ 6641 w 10654"/>
              <a:gd name="connsiteY0" fmla="*/ 1 h 381004"/>
              <a:gd name="connsiteX1" fmla="*/ 9816 w 10654"/>
              <a:gd name="connsiteY1" fmla="*/ 254001 h 381004"/>
              <a:gd name="connsiteX2" fmla="*/ 9816 w 10654"/>
              <a:gd name="connsiteY2" fmla="*/ 381001 h 381004"/>
              <a:gd name="connsiteX3" fmla="*/ 291 w 10654"/>
              <a:gd name="connsiteY3" fmla="*/ 257176 h 381004"/>
              <a:gd name="connsiteX4" fmla="*/ 6641 w 10654"/>
              <a:gd name="connsiteY4" fmla="*/ 1 h 3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4" h="381004">
                <a:moveTo>
                  <a:pt x="6641" y="1"/>
                </a:moveTo>
                <a:cubicBezTo>
                  <a:pt x="8228" y="-528"/>
                  <a:pt x="9287" y="190501"/>
                  <a:pt x="9816" y="254001"/>
                </a:cubicBezTo>
                <a:cubicBezTo>
                  <a:pt x="10345" y="317501"/>
                  <a:pt x="11403" y="380472"/>
                  <a:pt x="9816" y="381001"/>
                </a:cubicBezTo>
                <a:cubicBezTo>
                  <a:pt x="8229" y="381530"/>
                  <a:pt x="-1826" y="326497"/>
                  <a:pt x="291" y="257176"/>
                </a:cubicBezTo>
                <a:cubicBezTo>
                  <a:pt x="2408" y="187855"/>
                  <a:pt x="5054" y="530"/>
                  <a:pt x="6641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FE916634-5127-E9FE-8606-5FABFC08CF73}"/>
              </a:ext>
            </a:extLst>
          </p:cNvPr>
          <p:cNvSpPr/>
          <p:nvPr/>
        </p:nvSpPr>
        <p:spPr>
          <a:xfrm>
            <a:off x="4541926" y="5311019"/>
            <a:ext cx="94159" cy="635764"/>
          </a:xfrm>
          <a:custGeom>
            <a:avLst/>
            <a:gdLst>
              <a:gd name="connsiteX0" fmla="*/ 93574 w 94159"/>
              <a:gd name="connsiteY0" fmla="*/ 7106 h 635764"/>
              <a:gd name="connsiteX1" fmla="*/ 1499 w 94159"/>
              <a:gd name="connsiteY1" fmla="*/ 629406 h 635764"/>
              <a:gd name="connsiteX2" fmla="*/ 39599 w 94159"/>
              <a:gd name="connsiteY2" fmla="*/ 311906 h 635764"/>
              <a:gd name="connsiteX3" fmla="*/ 93574 w 94159"/>
              <a:gd name="connsiteY3" fmla="*/ 7106 h 63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9" h="635764">
                <a:moveTo>
                  <a:pt x="93574" y="7106"/>
                </a:moveTo>
                <a:cubicBezTo>
                  <a:pt x="87224" y="60023"/>
                  <a:pt x="10495" y="578606"/>
                  <a:pt x="1499" y="629406"/>
                </a:cubicBezTo>
                <a:cubicBezTo>
                  <a:pt x="-7497" y="680206"/>
                  <a:pt x="26370" y="412977"/>
                  <a:pt x="39599" y="311906"/>
                </a:cubicBezTo>
                <a:cubicBezTo>
                  <a:pt x="52828" y="210835"/>
                  <a:pt x="99924" y="-45811"/>
                  <a:pt x="93574" y="7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4BCB7853-B50E-D574-0E39-28C083B784DA}"/>
              </a:ext>
            </a:extLst>
          </p:cNvPr>
          <p:cNvSpPr/>
          <p:nvPr/>
        </p:nvSpPr>
        <p:spPr>
          <a:xfrm>
            <a:off x="3530455" y="6394304"/>
            <a:ext cx="127816" cy="772958"/>
          </a:xfrm>
          <a:custGeom>
            <a:avLst/>
            <a:gdLst>
              <a:gd name="connsiteX0" fmla="*/ 145 w 127816"/>
              <a:gd name="connsiteY0" fmla="*/ 146 h 772958"/>
              <a:gd name="connsiteX1" fmla="*/ 50945 w 127816"/>
              <a:gd name="connsiteY1" fmla="*/ 454171 h 772958"/>
              <a:gd name="connsiteX2" fmla="*/ 50945 w 127816"/>
              <a:gd name="connsiteY2" fmla="*/ 419246 h 772958"/>
              <a:gd name="connsiteX3" fmla="*/ 66820 w 127816"/>
              <a:gd name="connsiteY3" fmla="*/ 638321 h 772958"/>
              <a:gd name="connsiteX4" fmla="*/ 66820 w 127816"/>
              <a:gd name="connsiteY4" fmla="*/ 571646 h 772958"/>
              <a:gd name="connsiteX5" fmla="*/ 127145 w 127816"/>
              <a:gd name="connsiteY5" fmla="*/ 771671 h 772958"/>
              <a:gd name="connsiteX6" fmla="*/ 98570 w 127816"/>
              <a:gd name="connsiteY6" fmla="*/ 651021 h 772958"/>
              <a:gd name="connsiteX7" fmla="*/ 89045 w 127816"/>
              <a:gd name="connsiteY7" fmla="*/ 520846 h 772958"/>
              <a:gd name="connsiteX8" fmla="*/ 76345 w 127816"/>
              <a:gd name="connsiteY8" fmla="*/ 228746 h 772958"/>
              <a:gd name="connsiteX9" fmla="*/ 76345 w 127816"/>
              <a:gd name="connsiteY9" fmla="*/ 565296 h 772958"/>
              <a:gd name="connsiteX10" fmla="*/ 35070 w 127816"/>
              <a:gd name="connsiteY10" fmla="*/ 333521 h 772958"/>
              <a:gd name="connsiteX11" fmla="*/ 35070 w 127816"/>
              <a:gd name="connsiteY11" fmla="*/ 403371 h 772958"/>
              <a:gd name="connsiteX12" fmla="*/ 145 w 127816"/>
              <a:gd name="connsiteY12" fmla="*/ 146 h 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816" h="772958">
                <a:moveTo>
                  <a:pt x="145" y="146"/>
                </a:moveTo>
                <a:cubicBezTo>
                  <a:pt x="2791" y="8613"/>
                  <a:pt x="42478" y="384321"/>
                  <a:pt x="50945" y="454171"/>
                </a:cubicBezTo>
                <a:cubicBezTo>
                  <a:pt x="59412" y="524021"/>
                  <a:pt x="48299" y="388554"/>
                  <a:pt x="50945" y="419246"/>
                </a:cubicBezTo>
                <a:cubicBezTo>
                  <a:pt x="53591" y="449938"/>
                  <a:pt x="64174" y="612921"/>
                  <a:pt x="66820" y="638321"/>
                </a:cubicBezTo>
                <a:cubicBezTo>
                  <a:pt x="69466" y="663721"/>
                  <a:pt x="56766" y="549421"/>
                  <a:pt x="66820" y="571646"/>
                </a:cubicBezTo>
                <a:cubicBezTo>
                  <a:pt x="76874" y="593871"/>
                  <a:pt x="121853" y="758442"/>
                  <a:pt x="127145" y="771671"/>
                </a:cubicBezTo>
                <a:cubicBezTo>
                  <a:pt x="132437" y="784900"/>
                  <a:pt x="104920" y="692825"/>
                  <a:pt x="98570" y="651021"/>
                </a:cubicBezTo>
                <a:cubicBezTo>
                  <a:pt x="92220" y="609217"/>
                  <a:pt x="92749" y="591225"/>
                  <a:pt x="89045" y="520846"/>
                </a:cubicBezTo>
                <a:cubicBezTo>
                  <a:pt x="85341" y="450467"/>
                  <a:pt x="78462" y="221338"/>
                  <a:pt x="76345" y="228746"/>
                </a:cubicBezTo>
                <a:cubicBezTo>
                  <a:pt x="74228" y="236154"/>
                  <a:pt x="83224" y="547834"/>
                  <a:pt x="76345" y="565296"/>
                </a:cubicBezTo>
                <a:cubicBezTo>
                  <a:pt x="69466" y="582758"/>
                  <a:pt x="41949" y="360508"/>
                  <a:pt x="35070" y="333521"/>
                </a:cubicBezTo>
                <a:cubicBezTo>
                  <a:pt x="28191" y="306534"/>
                  <a:pt x="38245" y="454171"/>
                  <a:pt x="35070" y="403371"/>
                </a:cubicBezTo>
                <a:cubicBezTo>
                  <a:pt x="31895" y="352571"/>
                  <a:pt x="-2501" y="-8321"/>
                  <a:pt x="145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B950FEC0-7139-C208-0DF7-179AE9CA888C}"/>
              </a:ext>
            </a:extLst>
          </p:cNvPr>
          <p:cNvSpPr/>
          <p:nvPr/>
        </p:nvSpPr>
        <p:spPr>
          <a:xfrm>
            <a:off x="3463909" y="6340109"/>
            <a:ext cx="153389" cy="740873"/>
          </a:xfrm>
          <a:custGeom>
            <a:avLst/>
            <a:gdLst>
              <a:gd name="connsiteX0" fmla="*/ 34941 w 153389"/>
              <a:gd name="connsiteY0" fmla="*/ 366 h 740873"/>
              <a:gd name="connsiteX1" fmla="*/ 47641 w 153389"/>
              <a:gd name="connsiteY1" fmla="*/ 492491 h 740873"/>
              <a:gd name="connsiteX2" fmla="*/ 60341 w 153389"/>
              <a:gd name="connsiteY2" fmla="*/ 425816 h 740873"/>
              <a:gd name="connsiteX3" fmla="*/ 85741 w 153389"/>
              <a:gd name="connsiteY3" fmla="*/ 603616 h 740873"/>
              <a:gd name="connsiteX4" fmla="*/ 152416 w 153389"/>
              <a:gd name="connsiteY4" fmla="*/ 740141 h 740873"/>
              <a:gd name="connsiteX5" fmla="*/ 123841 w 153389"/>
              <a:gd name="connsiteY5" fmla="*/ 654416 h 740873"/>
              <a:gd name="connsiteX6" fmla="*/ 101616 w 153389"/>
              <a:gd name="connsiteY6" fmla="*/ 578216 h 740873"/>
              <a:gd name="connsiteX7" fmla="*/ 85741 w 153389"/>
              <a:gd name="connsiteY7" fmla="*/ 301991 h 740873"/>
              <a:gd name="connsiteX8" fmla="*/ 85741 w 153389"/>
              <a:gd name="connsiteY8" fmla="*/ 486141 h 740873"/>
              <a:gd name="connsiteX9" fmla="*/ 60341 w 153389"/>
              <a:gd name="connsiteY9" fmla="*/ 403591 h 740873"/>
              <a:gd name="connsiteX10" fmla="*/ 60341 w 153389"/>
              <a:gd name="connsiteY10" fmla="*/ 425816 h 740873"/>
              <a:gd name="connsiteX11" fmla="*/ 16 w 153389"/>
              <a:gd name="connsiteY11" fmla="*/ 101966 h 740873"/>
              <a:gd name="connsiteX12" fmla="*/ 66691 w 153389"/>
              <a:gd name="connsiteY12" fmla="*/ 406766 h 740873"/>
              <a:gd name="connsiteX13" fmla="*/ 34941 w 153389"/>
              <a:gd name="connsiteY13" fmla="*/ 366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389" h="740873">
                <a:moveTo>
                  <a:pt x="34941" y="366"/>
                </a:moveTo>
                <a:cubicBezTo>
                  <a:pt x="31766" y="14653"/>
                  <a:pt x="43408" y="421583"/>
                  <a:pt x="47641" y="492491"/>
                </a:cubicBezTo>
                <a:cubicBezTo>
                  <a:pt x="51874" y="563399"/>
                  <a:pt x="53991" y="407295"/>
                  <a:pt x="60341" y="425816"/>
                </a:cubicBezTo>
                <a:cubicBezTo>
                  <a:pt x="66691" y="444337"/>
                  <a:pt x="70395" y="551229"/>
                  <a:pt x="85741" y="603616"/>
                </a:cubicBezTo>
                <a:cubicBezTo>
                  <a:pt x="101087" y="656004"/>
                  <a:pt x="146066" y="731674"/>
                  <a:pt x="152416" y="740141"/>
                </a:cubicBezTo>
                <a:cubicBezTo>
                  <a:pt x="158766" y="748608"/>
                  <a:pt x="132308" y="681404"/>
                  <a:pt x="123841" y="654416"/>
                </a:cubicBezTo>
                <a:cubicBezTo>
                  <a:pt x="115374" y="627428"/>
                  <a:pt x="107966" y="636953"/>
                  <a:pt x="101616" y="578216"/>
                </a:cubicBezTo>
                <a:cubicBezTo>
                  <a:pt x="95266" y="519479"/>
                  <a:pt x="88387" y="317337"/>
                  <a:pt x="85741" y="301991"/>
                </a:cubicBezTo>
                <a:cubicBezTo>
                  <a:pt x="83095" y="286645"/>
                  <a:pt x="89974" y="469208"/>
                  <a:pt x="85741" y="486141"/>
                </a:cubicBezTo>
                <a:cubicBezTo>
                  <a:pt x="81508" y="503074"/>
                  <a:pt x="64574" y="413645"/>
                  <a:pt x="60341" y="403591"/>
                </a:cubicBezTo>
                <a:cubicBezTo>
                  <a:pt x="56108" y="393537"/>
                  <a:pt x="70395" y="476087"/>
                  <a:pt x="60341" y="425816"/>
                </a:cubicBezTo>
                <a:cubicBezTo>
                  <a:pt x="50287" y="375545"/>
                  <a:pt x="-1042" y="105141"/>
                  <a:pt x="16" y="101966"/>
                </a:cubicBezTo>
                <a:cubicBezTo>
                  <a:pt x="1074" y="98791"/>
                  <a:pt x="62458" y="419466"/>
                  <a:pt x="66691" y="406766"/>
                </a:cubicBezTo>
                <a:cubicBezTo>
                  <a:pt x="70924" y="394066"/>
                  <a:pt x="38116" y="-13921"/>
                  <a:pt x="34941" y="3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F4C1B832-0E13-2965-60CD-0E15CE9F202C}"/>
              </a:ext>
            </a:extLst>
          </p:cNvPr>
          <p:cNvSpPr/>
          <p:nvPr/>
        </p:nvSpPr>
        <p:spPr>
          <a:xfrm>
            <a:off x="4314823" y="5448246"/>
            <a:ext cx="98436" cy="949097"/>
          </a:xfrm>
          <a:custGeom>
            <a:avLst/>
            <a:gdLst>
              <a:gd name="connsiteX0" fmla="*/ 2 w 98436"/>
              <a:gd name="connsiteY0" fmla="*/ 54 h 949097"/>
              <a:gd name="connsiteX1" fmla="*/ 95252 w 98436"/>
              <a:gd name="connsiteY1" fmla="*/ 946204 h 949097"/>
              <a:gd name="connsiteX2" fmla="*/ 12702 w 98436"/>
              <a:gd name="connsiteY2" fmla="*/ 314379 h 949097"/>
              <a:gd name="connsiteX3" fmla="*/ 98427 w 98436"/>
              <a:gd name="connsiteY3" fmla="*/ 898579 h 949097"/>
              <a:gd name="connsiteX4" fmla="*/ 2 w 98436"/>
              <a:gd name="connsiteY4" fmla="*/ 54 h 9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36" h="949097">
                <a:moveTo>
                  <a:pt x="2" y="54"/>
                </a:moveTo>
                <a:cubicBezTo>
                  <a:pt x="-527" y="7992"/>
                  <a:pt x="93135" y="893817"/>
                  <a:pt x="95252" y="946204"/>
                </a:cubicBezTo>
                <a:cubicBezTo>
                  <a:pt x="97369" y="998591"/>
                  <a:pt x="12173" y="322317"/>
                  <a:pt x="12702" y="314379"/>
                </a:cubicBezTo>
                <a:cubicBezTo>
                  <a:pt x="13231" y="306442"/>
                  <a:pt x="99485" y="947791"/>
                  <a:pt x="98427" y="898579"/>
                </a:cubicBezTo>
                <a:cubicBezTo>
                  <a:pt x="97369" y="849367"/>
                  <a:pt x="531" y="-7884"/>
                  <a:pt x="2" y="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6C4C540A-701F-FFAB-D481-69C8BB04ED3E}"/>
              </a:ext>
            </a:extLst>
          </p:cNvPr>
          <p:cNvSpPr/>
          <p:nvPr/>
        </p:nvSpPr>
        <p:spPr>
          <a:xfrm>
            <a:off x="4413250" y="6330750"/>
            <a:ext cx="273762" cy="1144846"/>
          </a:xfrm>
          <a:custGeom>
            <a:avLst/>
            <a:gdLst>
              <a:gd name="connsiteX0" fmla="*/ 9525 w 273762"/>
              <a:gd name="connsiteY0" fmla="*/ 200 h 1144846"/>
              <a:gd name="connsiteX1" fmla="*/ 0 w 273762"/>
              <a:gd name="connsiteY1" fmla="*/ 308175 h 1144846"/>
              <a:gd name="connsiteX2" fmla="*/ 9525 w 273762"/>
              <a:gd name="connsiteY2" fmla="*/ 247850 h 1144846"/>
              <a:gd name="connsiteX3" fmla="*/ 38100 w 273762"/>
              <a:gd name="connsiteY3" fmla="*/ 463750 h 1144846"/>
              <a:gd name="connsiteX4" fmla="*/ 41275 w 273762"/>
              <a:gd name="connsiteY4" fmla="*/ 438350 h 1144846"/>
              <a:gd name="connsiteX5" fmla="*/ 133350 w 273762"/>
              <a:gd name="connsiteY5" fmla="*/ 755850 h 1144846"/>
              <a:gd name="connsiteX6" fmla="*/ 101600 w 273762"/>
              <a:gd name="connsiteY6" fmla="*/ 673300 h 1144846"/>
              <a:gd name="connsiteX7" fmla="*/ 273050 w 273762"/>
              <a:gd name="connsiteY7" fmla="*/ 1143200 h 1144846"/>
              <a:gd name="connsiteX8" fmla="*/ 25400 w 273762"/>
              <a:gd name="connsiteY8" fmla="*/ 482800 h 1144846"/>
              <a:gd name="connsiteX9" fmla="*/ 184150 w 273762"/>
              <a:gd name="connsiteY9" fmla="*/ 898725 h 1144846"/>
              <a:gd name="connsiteX10" fmla="*/ 104775 w 273762"/>
              <a:gd name="connsiteY10" fmla="*/ 686000 h 1144846"/>
              <a:gd name="connsiteX11" fmla="*/ 9525 w 273762"/>
              <a:gd name="connsiteY11" fmla="*/ 184350 h 1144846"/>
              <a:gd name="connsiteX12" fmla="*/ 6350 w 273762"/>
              <a:gd name="connsiteY12" fmla="*/ 260550 h 1144846"/>
              <a:gd name="connsiteX13" fmla="*/ 9525 w 273762"/>
              <a:gd name="connsiteY13" fmla="*/ 200 h 114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762" h="1144846">
                <a:moveTo>
                  <a:pt x="9525" y="200"/>
                </a:moveTo>
                <a:cubicBezTo>
                  <a:pt x="8467" y="8137"/>
                  <a:pt x="0" y="266900"/>
                  <a:pt x="0" y="308175"/>
                </a:cubicBezTo>
                <a:cubicBezTo>
                  <a:pt x="0" y="349450"/>
                  <a:pt x="3175" y="221921"/>
                  <a:pt x="9525" y="247850"/>
                </a:cubicBezTo>
                <a:cubicBezTo>
                  <a:pt x="15875" y="273779"/>
                  <a:pt x="32808" y="432000"/>
                  <a:pt x="38100" y="463750"/>
                </a:cubicBezTo>
                <a:cubicBezTo>
                  <a:pt x="43392" y="495500"/>
                  <a:pt x="25400" y="389667"/>
                  <a:pt x="41275" y="438350"/>
                </a:cubicBezTo>
                <a:cubicBezTo>
                  <a:pt x="57150" y="487033"/>
                  <a:pt x="123296" y="716692"/>
                  <a:pt x="133350" y="755850"/>
                </a:cubicBezTo>
                <a:cubicBezTo>
                  <a:pt x="143404" y="795008"/>
                  <a:pt x="78317" y="608742"/>
                  <a:pt x="101600" y="673300"/>
                </a:cubicBezTo>
                <a:cubicBezTo>
                  <a:pt x="124883" y="737858"/>
                  <a:pt x="285750" y="1174950"/>
                  <a:pt x="273050" y="1143200"/>
                </a:cubicBezTo>
                <a:cubicBezTo>
                  <a:pt x="260350" y="1111450"/>
                  <a:pt x="40217" y="523546"/>
                  <a:pt x="25400" y="482800"/>
                </a:cubicBezTo>
                <a:cubicBezTo>
                  <a:pt x="10583" y="442054"/>
                  <a:pt x="170921" y="864858"/>
                  <a:pt x="184150" y="898725"/>
                </a:cubicBezTo>
                <a:cubicBezTo>
                  <a:pt x="197379" y="932592"/>
                  <a:pt x="133879" y="805062"/>
                  <a:pt x="104775" y="686000"/>
                </a:cubicBezTo>
                <a:cubicBezTo>
                  <a:pt x="75671" y="566938"/>
                  <a:pt x="25929" y="255258"/>
                  <a:pt x="9525" y="184350"/>
                </a:cubicBezTo>
                <a:cubicBezTo>
                  <a:pt x="-6879" y="113442"/>
                  <a:pt x="5292" y="298650"/>
                  <a:pt x="6350" y="260550"/>
                </a:cubicBezTo>
                <a:cubicBezTo>
                  <a:pt x="7408" y="222450"/>
                  <a:pt x="10583" y="-7737"/>
                  <a:pt x="9525" y="2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63DEA69F-E13A-9C3B-B5C8-48806E196BEA}"/>
              </a:ext>
            </a:extLst>
          </p:cNvPr>
          <p:cNvSpPr/>
          <p:nvPr/>
        </p:nvSpPr>
        <p:spPr>
          <a:xfrm>
            <a:off x="3540125" y="7061200"/>
            <a:ext cx="896929" cy="657094"/>
          </a:xfrm>
          <a:custGeom>
            <a:avLst/>
            <a:gdLst>
              <a:gd name="connsiteX0" fmla="*/ 0 w 896929"/>
              <a:gd name="connsiteY0" fmla="*/ 0 h 657094"/>
              <a:gd name="connsiteX1" fmla="*/ 889000 w 896929"/>
              <a:gd name="connsiteY1" fmla="*/ 650875 h 657094"/>
              <a:gd name="connsiteX2" fmla="*/ 460375 w 896929"/>
              <a:gd name="connsiteY2" fmla="*/ 346075 h 657094"/>
              <a:gd name="connsiteX3" fmla="*/ 0 w 896929"/>
              <a:gd name="connsiteY3" fmla="*/ 0 h 65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929" h="657094">
                <a:moveTo>
                  <a:pt x="0" y="0"/>
                </a:moveTo>
                <a:lnTo>
                  <a:pt x="889000" y="650875"/>
                </a:lnTo>
                <a:cubicBezTo>
                  <a:pt x="965729" y="708554"/>
                  <a:pt x="460375" y="346075"/>
                  <a:pt x="460375" y="3460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CD4A72D8-31F9-6E83-4B55-D295A0D7A7E9}"/>
              </a:ext>
            </a:extLst>
          </p:cNvPr>
          <p:cNvSpPr/>
          <p:nvPr/>
        </p:nvSpPr>
        <p:spPr>
          <a:xfrm>
            <a:off x="2364050" y="4765216"/>
            <a:ext cx="90835" cy="509609"/>
          </a:xfrm>
          <a:custGeom>
            <a:avLst/>
            <a:gdLst>
              <a:gd name="connsiteX0" fmla="*/ 90225 w 90835"/>
              <a:gd name="connsiteY0" fmla="*/ 6809 h 509609"/>
              <a:gd name="connsiteX1" fmla="*/ 1325 w 90835"/>
              <a:gd name="connsiteY1" fmla="*/ 505284 h 509609"/>
              <a:gd name="connsiteX2" fmla="*/ 39425 w 90835"/>
              <a:gd name="connsiteY2" fmla="*/ 235409 h 509609"/>
              <a:gd name="connsiteX3" fmla="*/ 90225 w 90835"/>
              <a:gd name="connsiteY3" fmla="*/ 6809 h 5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5" h="509609">
                <a:moveTo>
                  <a:pt x="90225" y="6809"/>
                </a:moveTo>
                <a:cubicBezTo>
                  <a:pt x="83875" y="51788"/>
                  <a:pt x="9792" y="467184"/>
                  <a:pt x="1325" y="505284"/>
                </a:cubicBezTo>
                <a:cubicBezTo>
                  <a:pt x="-7142" y="543384"/>
                  <a:pt x="27254" y="319547"/>
                  <a:pt x="39425" y="235409"/>
                </a:cubicBezTo>
                <a:cubicBezTo>
                  <a:pt x="51596" y="151272"/>
                  <a:pt x="96575" y="-38170"/>
                  <a:pt x="90225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F2F4213E-F03B-A1B4-345B-9D0A7045C69B}"/>
              </a:ext>
            </a:extLst>
          </p:cNvPr>
          <p:cNvSpPr/>
          <p:nvPr/>
        </p:nvSpPr>
        <p:spPr>
          <a:xfrm>
            <a:off x="2419321" y="5073465"/>
            <a:ext cx="190576" cy="602400"/>
          </a:xfrm>
          <a:custGeom>
            <a:avLst/>
            <a:gdLst>
              <a:gd name="connsiteX0" fmla="*/ 28604 w 190576"/>
              <a:gd name="connsiteY0" fmla="*/ 185 h 602400"/>
              <a:gd name="connsiteX1" fmla="*/ 9554 w 190576"/>
              <a:gd name="connsiteY1" fmla="*/ 317685 h 602400"/>
              <a:gd name="connsiteX2" fmla="*/ 44479 w 190576"/>
              <a:gd name="connsiteY2" fmla="*/ 231960 h 602400"/>
              <a:gd name="connsiteX3" fmla="*/ 79404 w 190576"/>
              <a:gd name="connsiteY3" fmla="*/ 365310 h 602400"/>
              <a:gd name="connsiteX4" fmla="*/ 82579 w 190576"/>
              <a:gd name="connsiteY4" fmla="*/ 346260 h 602400"/>
              <a:gd name="connsiteX5" fmla="*/ 146079 w 190576"/>
              <a:gd name="connsiteY5" fmla="*/ 533585 h 602400"/>
              <a:gd name="connsiteX6" fmla="*/ 146079 w 190576"/>
              <a:gd name="connsiteY6" fmla="*/ 584385 h 602400"/>
              <a:gd name="connsiteX7" fmla="*/ 190529 w 190576"/>
              <a:gd name="connsiteY7" fmla="*/ 244660 h 602400"/>
              <a:gd name="connsiteX8" fmla="*/ 136554 w 190576"/>
              <a:gd name="connsiteY8" fmla="*/ 565335 h 602400"/>
              <a:gd name="connsiteX9" fmla="*/ 136554 w 190576"/>
              <a:gd name="connsiteY9" fmla="*/ 393885 h 602400"/>
              <a:gd name="connsiteX10" fmla="*/ 41304 w 190576"/>
              <a:gd name="connsiteY10" fmla="*/ 187510 h 602400"/>
              <a:gd name="connsiteX11" fmla="*/ 29 w 190576"/>
              <a:gd name="connsiteY11" fmla="*/ 270060 h 602400"/>
              <a:gd name="connsiteX12" fmla="*/ 28604 w 190576"/>
              <a:gd name="connsiteY12" fmla="*/ 185 h 60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76" h="602400">
                <a:moveTo>
                  <a:pt x="28604" y="185"/>
                </a:moveTo>
                <a:cubicBezTo>
                  <a:pt x="30192" y="8123"/>
                  <a:pt x="6908" y="279056"/>
                  <a:pt x="9554" y="317685"/>
                </a:cubicBezTo>
                <a:cubicBezTo>
                  <a:pt x="12200" y="356314"/>
                  <a:pt x="32837" y="224023"/>
                  <a:pt x="44479" y="231960"/>
                </a:cubicBezTo>
                <a:cubicBezTo>
                  <a:pt x="56121" y="239898"/>
                  <a:pt x="73054" y="346260"/>
                  <a:pt x="79404" y="365310"/>
                </a:cubicBezTo>
                <a:cubicBezTo>
                  <a:pt x="85754" y="384360"/>
                  <a:pt x="71467" y="318214"/>
                  <a:pt x="82579" y="346260"/>
                </a:cubicBezTo>
                <a:cubicBezTo>
                  <a:pt x="93692" y="374306"/>
                  <a:pt x="135496" y="493898"/>
                  <a:pt x="146079" y="533585"/>
                </a:cubicBezTo>
                <a:cubicBezTo>
                  <a:pt x="156662" y="573273"/>
                  <a:pt x="138671" y="632539"/>
                  <a:pt x="146079" y="584385"/>
                </a:cubicBezTo>
                <a:cubicBezTo>
                  <a:pt x="153487" y="536231"/>
                  <a:pt x="192116" y="247835"/>
                  <a:pt x="190529" y="244660"/>
                </a:cubicBezTo>
                <a:cubicBezTo>
                  <a:pt x="188942" y="241485"/>
                  <a:pt x="145550" y="540464"/>
                  <a:pt x="136554" y="565335"/>
                </a:cubicBezTo>
                <a:cubicBezTo>
                  <a:pt x="127558" y="590206"/>
                  <a:pt x="152429" y="456856"/>
                  <a:pt x="136554" y="393885"/>
                </a:cubicBezTo>
                <a:cubicBezTo>
                  <a:pt x="120679" y="330914"/>
                  <a:pt x="64058" y="208147"/>
                  <a:pt x="41304" y="187510"/>
                </a:cubicBezTo>
                <a:cubicBezTo>
                  <a:pt x="18550" y="166873"/>
                  <a:pt x="1087" y="298106"/>
                  <a:pt x="29" y="270060"/>
                </a:cubicBezTo>
                <a:cubicBezTo>
                  <a:pt x="-1029" y="242014"/>
                  <a:pt x="27016" y="-7753"/>
                  <a:pt x="28604" y="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DEA12896-4457-B491-71D2-34649C9C65A7}"/>
              </a:ext>
            </a:extLst>
          </p:cNvPr>
          <p:cNvSpPr/>
          <p:nvPr/>
        </p:nvSpPr>
        <p:spPr>
          <a:xfrm>
            <a:off x="2582502" y="5537369"/>
            <a:ext cx="470432" cy="1008955"/>
          </a:xfrm>
          <a:custGeom>
            <a:avLst/>
            <a:gdLst>
              <a:gd name="connsiteX0" fmla="*/ 5123 w 470432"/>
              <a:gd name="connsiteY0" fmla="*/ 9356 h 1008955"/>
              <a:gd name="connsiteX1" fmla="*/ 465498 w 470432"/>
              <a:gd name="connsiteY1" fmla="*/ 996781 h 1008955"/>
              <a:gd name="connsiteX2" fmla="*/ 233723 w 470432"/>
              <a:gd name="connsiteY2" fmla="*/ 526881 h 1008955"/>
              <a:gd name="connsiteX3" fmla="*/ 5123 w 470432"/>
              <a:gd name="connsiteY3" fmla="*/ 9356 h 100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32" h="1008955">
                <a:moveTo>
                  <a:pt x="5123" y="9356"/>
                </a:moveTo>
                <a:cubicBezTo>
                  <a:pt x="43752" y="87673"/>
                  <a:pt x="427398" y="910527"/>
                  <a:pt x="465498" y="996781"/>
                </a:cubicBezTo>
                <a:cubicBezTo>
                  <a:pt x="503598" y="1083035"/>
                  <a:pt x="310981" y="688277"/>
                  <a:pt x="233723" y="526881"/>
                </a:cubicBezTo>
                <a:cubicBezTo>
                  <a:pt x="156465" y="365485"/>
                  <a:pt x="-33506" y="-68961"/>
                  <a:pt x="5123" y="93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990D5EAB-FDBE-C998-FAB1-85173160C91D}"/>
              </a:ext>
            </a:extLst>
          </p:cNvPr>
          <p:cNvSpPr/>
          <p:nvPr/>
        </p:nvSpPr>
        <p:spPr>
          <a:xfrm>
            <a:off x="2555871" y="5473466"/>
            <a:ext cx="492870" cy="1105936"/>
          </a:xfrm>
          <a:custGeom>
            <a:avLst/>
            <a:gdLst>
              <a:gd name="connsiteX0" fmla="*/ 4 w 492870"/>
              <a:gd name="connsiteY0" fmla="*/ 234 h 1105936"/>
              <a:gd name="connsiteX1" fmla="*/ 60329 w 492870"/>
              <a:gd name="connsiteY1" fmla="*/ 330434 h 1105936"/>
              <a:gd name="connsiteX2" fmla="*/ 63504 w 492870"/>
              <a:gd name="connsiteY2" fmla="*/ 244709 h 1105936"/>
              <a:gd name="connsiteX3" fmla="*/ 98429 w 492870"/>
              <a:gd name="connsiteY3" fmla="*/ 368534 h 1105936"/>
              <a:gd name="connsiteX4" fmla="*/ 311154 w 492870"/>
              <a:gd name="connsiteY4" fmla="*/ 832084 h 1105936"/>
              <a:gd name="connsiteX5" fmla="*/ 292104 w 492870"/>
              <a:gd name="connsiteY5" fmla="*/ 771759 h 1105936"/>
              <a:gd name="connsiteX6" fmla="*/ 492129 w 492870"/>
              <a:gd name="connsiteY6" fmla="*/ 1105134 h 1105936"/>
              <a:gd name="connsiteX7" fmla="*/ 349254 w 492870"/>
              <a:gd name="connsiteY7" fmla="*/ 844784 h 1105936"/>
              <a:gd name="connsiteX8" fmla="*/ 82554 w 492870"/>
              <a:gd name="connsiteY8" fmla="*/ 238359 h 1105936"/>
              <a:gd name="connsiteX9" fmla="*/ 314329 w 492870"/>
              <a:gd name="connsiteY9" fmla="*/ 806684 h 1105936"/>
              <a:gd name="connsiteX10" fmla="*/ 53979 w 492870"/>
              <a:gd name="connsiteY10" fmla="*/ 206609 h 1105936"/>
              <a:gd name="connsiteX11" fmla="*/ 63504 w 492870"/>
              <a:gd name="connsiteY11" fmla="*/ 276459 h 1105936"/>
              <a:gd name="connsiteX12" fmla="*/ 4 w 492870"/>
              <a:gd name="connsiteY12" fmla="*/ 234 h 110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870" h="1105936">
                <a:moveTo>
                  <a:pt x="4" y="234"/>
                </a:moveTo>
                <a:cubicBezTo>
                  <a:pt x="-525" y="9230"/>
                  <a:pt x="49746" y="289688"/>
                  <a:pt x="60329" y="330434"/>
                </a:cubicBezTo>
                <a:cubicBezTo>
                  <a:pt x="70912" y="371180"/>
                  <a:pt x="57154" y="238359"/>
                  <a:pt x="63504" y="244709"/>
                </a:cubicBezTo>
                <a:cubicBezTo>
                  <a:pt x="69854" y="251059"/>
                  <a:pt x="57154" y="270638"/>
                  <a:pt x="98429" y="368534"/>
                </a:cubicBezTo>
                <a:cubicBezTo>
                  <a:pt x="139704" y="466430"/>
                  <a:pt x="278875" y="764880"/>
                  <a:pt x="311154" y="832084"/>
                </a:cubicBezTo>
                <a:cubicBezTo>
                  <a:pt x="343433" y="899288"/>
                  <a:pt x="261942" y="726251"/>
                  <a:pt x="292104" y="771759"/>
                </a:cubicBezTo>
                <a:cubicBezTo>
                  <a:pt x="322266" y="817267"/>
                  <a:pt x="482604" y="1092963"/>
                  <a:pt x="492129" y="1105134"/>
                </a:cubicBezTo>
                <a:cubicBezTo>
                  <a:pt x="501654" y="1117305"/>
                  <a:pt x="417516" y="989246"/>
                  <a:pt x="349254" y="844784"/>
                </a:cubicBezTo>
                <a:cubicBezTo>
                  <a:pt x="280992" y="700322"/>
                  <a:pt x="88375" y="244709"/>
                  <a:pt x="82554" y="238359"/>
                </a:cubicBezTo>
                <a:cubicBezTo>
                  <a:pt x="76733" y="232009"/>
                  <a:pt x="319092" y="811976"/>
                  <a:pt x="314329" y="806684"/>
                </a:cubicBezTo>
                <a:cubicBezTo>
                  <a:pt x="309567" y="801392"/>
                  <a:pt x="95783" y="294980"/>
                  <a:pt x="53979" y="206609"/>
                </a:cubicBezTo>
                <a:cubicBezTo>
                  <a:pt x="12175" y="118238"/>
                  <a:pt x="71441" y="308738"/>
                  <a:pt x="63504" y="276459"/>
                </a:cubicBezTo>
                <a:cubicBezTo>
                  <a:pt x="55567" y="244180"/>
                  <a:pt x="533" y="-8762"/>
                  <a:pt x="4" y="2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229A1074-B0A0-0B5D-92F6-64274ABB2D24}"/>
              </a:ext>
            </a:extLst>
          </p:cNvPr>
          <p:cNvSpPr/>
          <p:nvPr/>
        </p:nvSpPr>
        <p:spPr>
          <a:xfrm>
            <a:off x="2945933" y="6241321"/>
            <a:ext cx="253106" cy="660874"/>
          </a:xfrm>
          <a:custGeom>
            <a:avLst/>
            <a:gdLst>
              <a:gd name="connsiteX0" fmla="*/ 3642 w 253106"/>
              <a:gd name="connsiteY0" fmla="*/ 10254 h 660874"/>
              <a:gd name="connsiteX1" fmla="*/ 241767 w 253106"/>
              <a:gd name="connsiteY1" fmla="*/ 632554 h 660874"/>
              <a:gd name="connsiteX2" fmla="*/ 200492 w 253106"/>
              <a:gd name="connsiteY2" fmla="*/ 530954 h 660874"/>
              <a:gd name="connsiteX3" fmla="*/ 73492 w 253106"/>
              <a:gd name="connsiteY3" fmla="*/ 315054 h 660874"/>
              <a:gd name="connsiteX4" fmla="*/ 156042 w 253106"/>
              <a:gd name="connsiteY4" fmla="*/ 435704 h 660874"/>
              <a:gd name="connsiteX5" fmla="*/ 117942 w 253106"/>
              <a:gd name="connsiteY5" fmla="*/ 324579 h 660874"/>
              <a:gd name="connsiteX6" fmla="*/ 117942 w 253106"/>
              <a:gd name="connsiteY6" fmla="*/ 70579 h 660874"/>
              <a:gd name="connsiteX7" fmla="*/ 98892 w 253106"/>
              <a:gd name="connsiteY7" fmla="*/ 232504 h 660874"/>
              <a:gd name="connsiteX8" fmla="*/ 3642 w 253106"/>
              <a:gd name="connsiteY8" fmla="*/ 10254 h 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106" h="660874">
                <a:moveTo>
                  <a:pt x="3642" y="10254"/>
                </a:moveTo>
                <a:cubicBezTo>
                  <a:pt x="27455" y="76929"/>
                  <a:pt x="208959" y="545771"/>
                  <a:pt x="241767" y="632554"/>
                </a:cubicBezTo>
                <a:cubicBezTo>
                  <a:pt x="274575" y="719337"/>
                  <a:pt x="228538" y="583871"/>
                  <a:pt x="200492" y="530954"/>
                </a:cubicBezTo>
                <a:cubicBezTo>
                  <a:pt x="172446" y="478037"/>
                  <a:pt x="80900" y="330929"/>
                  <a:pt x="73492" y="315054"/>
                </a:cubicBezTo>
                <a:cubicBezTo>
                  <a:pt x="66084" y="299179"/>
                  <a:pt x="148634" y="434117"/>
                  <a:pt x="156042" y="435704"/>
                </a:cubicBezTo>
                <a:cubicBezTo>
                  <a:pt x="163450" y="437291"/>
                  <a:pt x="124292" y="385433"/>
                  <a:pt x="117942" y="324579"/>
                </a:cubicBezTo>
                <a:cubicBezTo>
                  <a:pt x="111592" y="263725"/>
                  <a:pt x="121117" y="85925"/>
                  <a:pt x="117942" y="70579"/>
                </a:cubicBezTo>
                <a:cubicBezTo>
                  <a:pt x="114767" y="55233"/>
                  <a:pt x="117942" y="241500"/>
                  <a:pt x="98892" y="232504"/>
                </a:cubicBezTo>
                <a:cubicBezTo>
                  <a:pt x="79842" y="223508"/>
                  <a:pt x="-20171" y="-56421"/>
                  <a:pt x="3642" y="102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2ADA6DF4-B4F6-2830-275F-5F8A19E6E410}"/>
              </a:ext>
            </a:extLst>
          </p:cNvPr>
          <p:cNvSpPr/>
          <p:nvPr/>
        </p:nvSpPr>
        <p:spPr>
          <a:xfrm>
            <a:off x="3114191" y="6731193"/>
            <a:ext cx="1090138" cy="836628"/>
          </a:xfrm>
          <a:custGeom>
            <a:avLst/>
            <a:gdLst>
              <a:gd name="connsiteX0" fmla="*/ 3659 w 1090138"/>
              <a:gd name="connsiteY0" fmla="*/ 2982 h 836628"/>
              <a:gd name="connsiteX1" fmla="*/ 498959 w 1090138"/>
              <a:gd name="connsiteY1" fmla="*/ 409382 h 836628"/>
              <a:gd name="connsiteX2" fmla="*/ 422759 w 1090138"/>
              <a:gd name="connsiteY2" fmla="*/ 368107 h 836628"/>
              <a:gd name="connsiteX3" fmla="*/ 610084 w 1090138"/>
              <a:gd name="connsiteY3" fmla="*/ 514157 h 836628"/>
              <a:gd name="connsiteX4" fmla="*/ 559284 w 1090138"/>
              <a:gd name="connsiteY4" fmla="*/ 469707 h 836628"/>
              <a:gd name="connsiteX5" fmla="*/ 1079984 w 1090138"/>
              <a:gd name="connsiteY5" fmla="*/ 831657 h 836628"/>
              <a:gd name="connsiteX6" fmla="*/ 848209 w 1090138"/>
              <a:gd name="connsiteY6" fmla="*/ 657032 h 836628"/>
              <a:gd name="connsiteX7" fmla="*/ 184634 w 1090138"/>
              <a:gd name="connsiteY7" fmla="*/ 333182 h 836628"/>
              <a:gd name="connsiteX8" fmla="*/ 597384 w 1090138"/>
              <a:gd name="connsiteY8" fmla="*/ 510982 h 836628"/>
              <a:gd name="connsiteX9" fmla="*/ 476734 w 1090138"/>
              <a:gd name="connsiteY9" fmla="*/ 425257 h 836628"/>
              <a:gd name="connsiteX10" fmla="*/ 448159 w 1090138"/>
              <a:gd name="connsiteY10" fmla="*/ 393507 h 836628"/>
              <a:gd name="connsiteX11" fmla="*/ 98909 w 1090138"/>
              <a:gd name="connsiteY11" fmla="*/ 218882 h 836628"/>
              <a:gd name="connsiteX12" fmla="*/ 337034 w 1090138"/>
              <a:gd name="connsiteY12" fmla="*/ 339532 h 836628"/>
              <a:gd name="connsiteX13" fmla="*/ 32234 w 1090138"/>
              <a:gd name="connsiteY13" fmla="*/ 126807 h 836628"/>
              <a:gd name="connsiteX14" fmla="*/ 400534 w 1090138"/>
              <a:gd name="connsiteY14" fmla="*/ 330007 h 836628"/>
              <a:gd name="connsiteX15" fmla="*/ 248134 w 1090138"/>
              <a:gd name="connsiteY15" fmla="*/ 234757 h 836628"/>
              <a:gd name="connsiteX16" fmla="*/ 222734 w 1090138"/>
              <a:gd name="connsiteY16" fmla="*/ 196657 h 836628"/>
              <a:gd name="connsiteX17" fmla="*/ 356084 w 1090138"/>
              <a:gd name="connsiteY17" fmla="*/ 288732 h 836628"/>
              <a:gd name="connsiteX18" fmla="*/ 276709 w 1090138"/>
              <a:gd name="connsiteY18" fmla="*/ 228407 h 836628"/>
              <a:gd name="connsiteX19" fmla="*/ 3659 w 1090138"/>
              <a:gd name="connsiteY19" fmla="*/ 2982 h 8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0138" h="836628">
                <a:moveTo>
                  <a:pt x="3659" y="2982"/>
                </a:moveTo>
                <a:lnTo>
                  <a:pt x="498959" y="409382"/>
                </a:lnTo>
                <a:cubicBezTo>
                  <a:pt x="568809" y="470236"/>
                  <a:pt x="404238" y="350645"/>
                  <a:pt x="422759" y="368107"/>
                </a:cubicBezTo>
                <a:cubicBezTo>
                  <a:pt x="441280" y="385570"/>
                  <a:pt x="587330" y="497224"/>
                  <a:pt x="610084" y="514157"/>
                </a:cubicBezTo>
                <a:cubicBezTo>
                  <a:pt x="632838" y="531090"/>
                  <a:pt x="480967" y="416790"/>
                  <a:pt x="559284" y="469707"/>
                </a:cubicBezTo>
                <a:cubicBezTo>
                  <a:pt x="637601" y="522624"/>
                  <a:pt x="1031830" y="800436"/>
                  <a:pt x="1079984" y="831657"/>
                </a:cubicBezTo>
                <a:cubicBezTo>
                  <a:pt x="1128138" y="862878"/>
                  <a:pt x="997434" y="740111"/>
                  <a:pt x="848209" y="657032"/>
                </a:cubicBezTo>
                <a:cubicBezTo>
                  <a:pt x="698984" y="573953"/>
                  <a:pt x="226438" y="357524"/>
                  <a:pt x="184634" y="333182"/>
                </a:cubicBezTo>
                <a:cubicBezTo>
                  <a:pt x="142830" y="308840"/>
                  <a:pt x="548701" y="495636"/>
                  <a:pt x="597384" y="510982"/>
                </a:cubicBezTo>
                <a:cubicBezTo>
                  <a:pt x="646067" y="526328"/>
                  <a:pt x="501605" y="444836"/>
                  <a:pt x="476734" y="425257"/>
                </a:cubicBezTo>
                <a:cubicBezTo>
                  <a:pt x="451863" y="405678"/>
                  <a:pt x="511130" y="427903"/>
                  <a:pt x="448159" y="393507"/>
                </a:cubicBezTo>
                <a:cubicBezTo>
                  <a:pt x="385188" y="359111"/>
                  <a:pt x="117430" y="227878"/>
                  <a:pt x="98909" y="218882"/>
                </a:cubicBezTo>
                <a:cubicBezTo>
                  <a:pt x="80388" y="209886"/>
                  <a:pt x="348146" y="354878"/>
                  <a:pt x="337034" y="339532"/>
                </a:cubicBezTo>
                <a:cubicBezTo>
                  <a:pt x="325922" y="324186"/>
                  <a:pt x="21651" y="128395"/>
                  <a:pt x="32234" y="126807"/>
                </a:cubicBezTo>
                <a:cubicBezTo>
                  <a:pt x="42817" y="125220"/>
                  <a:pt x="364551" y="312015"/>
                  <a:pt x="400534" y="330007"/>
                </a:cubicBezTo>
                <a:cubicBezTo>
                  <a:pt x="436517" y="347999"/>
                  <a:pt x="277767" y="256982"/>
                  <a:pt x="248134" y="234757"/>
                </a:cubicBezTo>
                <a:cubicBezTo>
                  <a:pt x="218501" y="212532"/>
                  <a:pt x="204742" y="187661"/>
                  <a:pt x="222734" y="196657"/>
                </a:cubicBezTo>
                <a:cubicBezTo>
                  <a:pt x="240726" y="205653"/>
                  <a:pt x="347088" y="283440"/>
                  <a:pt x="356084" y="288732"/>
                </a:cubicBezTo>
                <a:cubicBezTo>
                  <a:pt x="365080" y="294024"/>
                  <a:pt x="331742" y="276561"/>
                  <a:pt x="276709" y="228407"/>
                </a:cubicBezTo>
                <a:cubicBezTo>
                  <a:pt x="221676" y="180253"/>
                  <a:pt x="-33383" y="-27181"/>
                  <a:pt x="3659" y="29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FE6D0017-2A06-5BF5-AC86-3071894AF553}"/>
              </a:ext>
            </a:extLst>
          </p:cNvPr>
          <p:cNvSpPr/>
          <p:nvPr/>
        </p:nvSpPr>
        <p:spPr>
          <a:xfrm>
            <a:off x="2297337" y="5216701"/>
            <a:ext cx="352307" cy="1041102"/>
          </a:xfrm>
          <a:custGeom>
            <a:avLst/>
            <a:gdLst>
              <a:gd name="connsiteX0" fmla="*/ 105894 w 352307"/>
              <a:gd name="connsiteY0" fmla="*/ 68 h 1041102"/>
              <a:gd name="connsiteX1" fmla="*/ 386 w 352307"/>
              <a:gd name="connsiteY1" fmla="*/ 93853 h 1041102"/>
              <a:gd name="connsiteX2" fmla="*/ 70725 w 352307"/>
              <a:gd name="connsiteY2" fmla="*/ 58684 h 1041102"/>
              <a:gd name="connsiteX3" fmla="*/ 82448 w 352307"/>
              <a:gd name="connsiteY3" fmla="*/ 148561 h 1041102"/>
              <a:gd name="connsiteX4" fmla="*/ 74632 w 352307"/>
              <a:gd name="connsiteY4" fmla="*/ 336130 h 1041102"/>
              <a:gd name="connsiteX5" fmla="*/ 105894 w 352307"/>
              <a:gd name="connsiteY5" fmla="*/ 234530 h 1041102"/>
              <a:gd name="connsiteX6" fmla="*/ 113709 w 352307"/>
              <a:gd name="connsiteY6" fmla="*/ 336130 h 1041102"/>
              <a:gd name="connsiteX7" fmla="*/ 219217 w 352307"/>
              <a:gd name="connsiteY7" fmla="*/ 621391 h 1041102"/>
              <a:gd name="connsiteX8" fmla="*/ 172325 w 352307"/>
              <a:gd name="connsiteY8" fmla="*/ 504161 h 1041102"/>
              <a:gd name="connsiteX9" fmla="*/ 352078 w 352307"/>
              <a:gd name="connsiteY9" fmla="*/ 1039514 h 1041102"/>
              <a:gd name="connsiteX10" fmla="*/ 207494 w 352307"/>
              <a:gd name="connsiteY10" fmla="*/ 660468 h 1041102"/>
              <a:gd name="connsiteX11" fmla="*/ 98078 w 352307"/>
              <a:gd name="connsiteY11" fmla="*/ 418191 h 1041102"/>
              <a:gd name="connsiteX12" fmla="*/ 172325 w 352307"/>
              <a:gd name="connsiteY12" fmla="*/ 566684 h 1041102"/>
              <a:gd name="connsiteX13" fmla="*/ 86355 w 352307"/>
              <a:gd name="connsiteY13" fmla="*/ 277514 h 1041102"/>
              <a:gd name="connsiteX14" fmla="*/ 82448 w 352307"/>
              <a:gd name="connsiteY14" fmla="*/ 74314 h 1041102"/>
              <a:gd name="connsiteX15" fmla="*/ 16017 w 352307"/>
              <a:gd name="connsiteY15" fmla="*/ 78222 h 1041102"/>
              <a:gd name="connsiteX16" fmla="*/ 105894 w 352307"/>
              <a:gd name="connsiteY16" fmla="*/ 68 h 104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307" h="1041102">
                <a:moveTo>
                  <a:pt x="105894" y="68"/>
                </a:moveTo>
                <a:cubicBezTo>
                  <a:pt x="103289" y="2673"/>
                  <a:pt x="6247" y="84084"/>
                  <a:pt x="386" y="93853"/>
                </a:cubicBezTo>
                <a:cubicBezTo>
                  <a:pt x="-5475" y="103622"/>
                  <a:pt x="57048" y="49566"/>
                  <a:pt x="70725" y="58684"/>
                </a:cubicBezTo>
                <a:cubicBezTo>
                  <a:pt x="84402" y="67802"/>
                  <a:pt x="81797" y="102320"/>
                  <a:pt x="82448" y="148561"/>
                </a:cubicBezTo>
                <a:cubicBezTo>
                  <a:pt x="83099" y="194802"/>
                  <a:pt x="70724" y="321802"/>
                  <a:pt x="74632" y="336130"/>
                </a:cubicBezTo>
                <a:cubicBezTo>
                  <a:pt x="78540" y="350458"/>
                  <a:pt x="99381" y="234530"/>
                  <a:pt x="105894" y="234530"/>
                </a:cubicBezTo>
                <a:cubicBezTo>
                  <a:pt x="112407" y="234530"/>
                  <a:pt x="94822" y="271653"/>
                  <a:pt x="113709" y="336130"/>
                </a:cubicBezTo>
                <a:cubicBezTo>
                  <a:pt x="132596" y="400607"/>
                  <a:pt x="209448" y="593386"/>
                  <a:pt x="219217" y="621391"/>
                </a:cubicBezTo>
                <a:cubicBezTo>
                  <a:pt x="228986" y="649396"/>
                  <a:pt x="150182" y="434474"/>
                  <a:pt x="172325" y="504161"/>
                </a:cubicBezTo>
                <a:cubicBezTo>
                  <a:pt x="194469" y="573848"/>
                  <a:pt x="346216" y="1013463"/>
                  <a:pt x="352078" y="1039514"/>
                </a:cubicBezTo>
                <a:cubicBezTo>
                  <a:pt x="357940" y="1065565"/>
                  <a:pt x="249827" y="764022"/>
                  <a:pt x="207494" y="660468"/>
                </a:cubicBezTo>
                <a:cubicBezTo>
                  <a:pt x="165161" y="556914"/>
                  <a:pt x="103939" y="433822"/>
                  <a:pt x="98078" y="418191"/>
                </a:cubicBezTo>
                <a:cubicBezTo>
                  <a:pt x="92217" y="402560"/>
                  <a:pt x="174279" y="590130"/>
                  <a:pt x="172325" y="566684"/>
                </a:cubicBezTo>
                <a:cubicBezTo>
                  <a:pt x="170371" y="543238"/>
                  <a:pt x="101334" y="359575"/>
                  <a:pt x="86355" y="277514"/>
                </a:cubicBezTo>
                <a:cubicBezTo>
                  <a:pt x="71376" y="195453"/>
                  <a:pt x="94171" y="107529"/>
                  <a:pt x="82448" y="74314"/>
                </a:cubicBezTo>
                <a:cubicBezTo>
                  <a:pt x="70725" y="41099"/>
                  <a:pt x="14715" y="86037"/>
                  <a:pt x="16017" y="78222"/>
                </a:cubicBezTo>
                <a:cubicBezTo>
                  <a:pt x="17319" y="70407"/>
                  <a:pt x="108499" y="-2537"/>
                  <a:pt x="105894" y="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D0FFF6E1-46BA-96CD-7D54-076D9F8FFBE9}"/>
              </a:ext>
            </a:extLst>
          </p:cNvPr>
          <p:cNvSpPr/>
          <p:nvPr/>
        </p:nvSpPr>
        <p:spPr>
          <a:xfrm>
            <a:off x="2469217" y="5797019"/>
            <a:ext cx="345261" cy="697871"/>
          </a:xfrm>
          <a:custGeom>
            <a:avLst/>
            <a:gdLst>
              <a:gd name="connsiteX0" fmla="*/ 445 w 345261"/>
              <a:gd name="connsiteY0" fmla="*/ 1996 h 697871"/>
              <a:gd name="connsiteX1" fmla="*/ 207552 w 345261"/>
              <a:gd name="connsiteY1" fmla="*/ 576427 h 697871"/>
              <a:gd name="connsiteX2" fmla="*/ 203645 w 345261"/>
              <a:gd name="connsiteY2" fmla="*/ 533443 h 697871"/>
              <a:gd name="connsiteX3" fmla="*/ 344321 w 345261"/>
              <a:gd name="connsiteY3" fmla="*/ 678027 h 697871"/>
              <a:gd name="connsiteX4" fmla="*/ 262260 w 345261"/>
              <a:gd name="connsiteY4" fmla="*/ 592058 h 697871"/>
              <a:gd name="connsiteX5" fmla="*/ 207552 w 345261"/>
              <a:gd name="connsiteY5" fmla="*/ 556889 h 697871"/>
              <a:gd name="connsiteX6" fmla="*/ 207552 w 345261"/>
              <a:gd name="connsiteY6" fmla="*/ 631135 h 697871"/>
              <a:gd name="connsiteX7" fmla="*/ 340414 w 345261"/>
              <a:gd name="connsiteY7" fmla="*/ 697566 h 697871"/>
              <a:gd name="connsiteX8" fmla="*/ 199737 w 345261"/>
              <a:gd name="connsiteY8" fmla="*/ 603781 h 697871"/>
              <a:gd name="connsiteX9" fmla="*/ 191921 w 345261"/>
              <a:gd name="connsiteY9" fmla="*/ 533443 h 697871"/>
              <a:gd name="connsiteX10" fmla="*/ 137214 w 345261"/>
              <a:gd name="connsiteY10" fmla="*/ 404489 h 697871"/>
              <a:gd name="connsiteX11" fmla="*/ 70783 w 345261"/>
              <a:gd name="connsiteY11" fmla="*/ 306796 h 697871"/>
              <a:gd name="connsiteX12" fmla="*/ 109860 w 345261"/>
              <a:gd name="connsiteY12" fmla="*/ 392766 h 697871"/>
              <a:gd name="connsiteX13" fmla="*/ 168475 w 345261"/>
              <a:gd name="connsiteY13" fmla="*/ 451381 h 697871"/>
              <a:gd name="connsiteX14" fmla="*/ 152845 w 345261"/>
              <a:gd name="connsiteY14" fmla="*/ 388858 h 697871"/>
              <a:gd name="connsiteX15" fmla="*/ 445 w 345261"/>
              <a:gd name="connsiteY15" fmla="*/ 1996 h 6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5261" h="697871">
                <a:moveTo>
                  <a:pt x="445" y="1996"/>
                </a:moveTo>
                <a:cubicBezTo>
                  <a:pt x="9563" y="33257"/>
                  <a:pt x="173685" y="487853"/>
                  <a:pt x="207552" y="576427"/>
                </a:cubicBezTo>
                <a:cubicBezTo>
                  <a:pt x="241419" y="665001"/>
                  <a:pt x="180850" y="516510"/>
                  <a:pt x="203645" y="533443"/>
                </a:cubicBezTo>
                <a:cubicBezTo>
                  <a:pt x="226440" y="550376"/>
                  <a:pt x="334552" y="668258"/>
                  <a:pt x="344321" y="678027"/>
                </a:cubicBezTo>
                <a:cubicBezTo>
                  <a:pt x="354090" y="687796"/>
                  <a:pt x="285055" y="612248"/>
                  <a:pt x="262260" y="592058"/>
                </a:cubicBezTo>
                <a:cubicBezTo>
                  <a:pt x="239465" y="571868"/>
                  <a:pt x="216670" y="550376"/>
                  <a:pt x="207552" y="556889"/>
                </a:cubicBezTo>
                <a:cubicBezTo>
                  <a:pt x="198434" y="563402"/>
                  <a:pt x="185408" y="607689"/>
                  <a:pt x="207552" y="631135"/>
                </a:cubicBezTo>
                <a:cubicBezTo>
                  <a:pt x="229696" y="654581"/>
                  <a:pt x="341717" y="702125"/>
                  <a:pt x="340414" y="697566"/>
                </a:cubicBezTo>
                <a:cubicBezTo>
                  <a:pt x="339112" y="693007"/>
                  <a:pt x="224486" y="631135"/>
                  <a:pt x="199737" y="603781"/>
                </a:cubicBezTo>
                <a:cubicBezTo>
                  <a:pt x="174988" y="576427"/>
                  <a:pt x="202341" y="566658"/>
                  <a:pt x="191921" y="533443"/>
                </a:cubicBezTo>
                <a:cubicBezTo>
                  <a:pt x="181501" y="500228"/>
                  <a:pt x="157404" y="442264"/>
                  <a:pt x="137214" y="404489"/>
                </a:cubicBezTo>
                <a:cubicBezTo>
                  <a:pt x="117024" y="366715"/>
                  <a:pt x="75342" y="308750"/>
                  <a:pt x="70783" y="306796"/>
                </a:cubicBezTo>
                <a:cubicBezTo>
                  <a:pt x="66224" y="304842"/>
                  <a:pt x="93578" y="368669"/>
                  <a:pt x="109860" y="392766"/>
                </a:cubicBezTo>
                <a:cubicBezTo>
                  <a:pt x="126142" y="416863"/>
                  <a:pt x="161311" y="452032"/>
                  <a:pt x="168475" y="451381"/>
                </a:cubicBezTo>
                <a:cubicBezTo>
                  <a:pt x="175639" y="450730"/>
                  <a:pt x="180850" y="461802"/>
                  <a:pt x="152845" y="388858"/>
                </a:cubicBezTo>
                <a:cubicBezTo>
                  <a:pt x="124840" y="315914"/>
                  <a:pt x="-8673" y="-29265"/>
                  <a:pt x="445" y="19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22385803-8C8F-CEF3-40C3-D44356247C4B}"/>
              </a:ext>
            </a:extLst>
          </p:cNvPr>
          <p:cNvSpPr/>
          <p:nvPr/>
        </p:nvSpPr>
        <p:spPr>
          <a:xfrm>
            <a:off x="2706005" y="6425379"/>
            <a:ext cx="567214" cy="1103820"/>
          </a:xfrm>
          <a:custGeom>
            <a:avLst/>
            <a:gdLst>
              <a:gd name="connsiteX0" fmla="*/ 2026 w 567214"/>
              <a:gd name="connsiteY0" fmla="*/ 6683 h 1103820"/>
              <a:gd name="connsiteX1" fmla="*/ 263841 w 567214"/>
              <a:gd name="connsiteY1" fmla="*/ 651452 h 1103820"/>
              <a:gd name="connsiteX2" fmla="*/ 252118 w 567214"/>
              <a:gd name="connsiteY2" fmla="*/ 585021 h 1103820"/>
              <a:gd name="connsiteX3" fmla="*/ 564733 w 567214"/>
              <a:gd name="connsiteY3" fmla="*/ 1100836 h 1103820"/>
              <a:gd name="connsiteX4" fmla="*/ 400610 w 567214"/>
              <a:gd name="connsiteY4" fmla="*/ 799944 h 1103820"/>
              <a:gd name="connsiteX5" fmla="*/ 439687 w 567214"/>
              <a:gd name="connsiteY5" fmla="*/ 866375 h 1103820"/>
              <a:gd name="connsiteX6" fmla="*/ 201318 w 567214"/>
              <a:gd name="connsiteY6" fmla="*/ 479513 h 1103820"/>
              <a:gd name="connsiteX7" fmla="*/ 205226 w 567214"/>
              <a:gd name="connsiteY7" fmla="*/ 331021 h 1103820"/>
              <a:gd name="connsiteX8" fmla="*/ 205226 w 567214"/>
              <a:gd name="connsiteY8" fmla="*/ 401359 h 1103820"/>
              <a:gd name="connsiteX9" fmla="*/ 127072 w 567214"/>
              <a:gd name="connsiteY9" fmla="*/ 241144 h 1103820"/>
              <a:gd name="connsiteX10" fmla="*/ 142703 w 567214"/>
              <a:gd name="connsiteY10" fmla="*/ 311483 h 1103820"/>
              <a:gd name="connsiteX11" fmla="*/ 2026 w 567214"/>
              <a:gd name="connsiteY11" fmla="*/ 6683 h 110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214" h="1103820">
                <a:moveTo>
                  <a:pt x="2026" y="6683"/>
                </a:moveTo>
                <a:cubicBezTo>
                  <a:pt x="22216" y="63345"/>
                  <a:pt x="222159" y="555062"/>
                  <a:pt x="263841" y="651452"/>
                </a:cubicBezTo>
                <a:cubicBezTo>
                  <a:pt x="305523" y="747842"/>
                  <a:pt x="201969" y="510124"/>
                  <a:pt x="252118" y="585021"/>
                </a:cubicBezTo>
                <a:cubicBezTo>
                  <a:pt x="302267" y="659918"/>
                  <a:pt x="539984" y="1065016"/>
                  <a:pt x="564733" y="1100836"/>
                </a:cubicBezTo>
                <a:cubicBezTo>
                  <a:pt x="589482" y="1136656"/>
                  <a:pt x="421451" y="839021"/>
                  <a:pt x="400610" y="799944"/>
                </a:cubicBezTo>
                <a:cubicBezTo>
                  <a:pt x="379769" y="760867"/>
                  <a:pt x="472902" y="919780"/>
                  <a:pt x="439687" y="866375"/>
                </a:cubicBezTo>
                <a:cubicBezTo>
                  <a:pt x="406472" y="812970"/>
                  <a:pt x="240395" y="568739"/>
                  <a:pt x="201318" y="479513"/>
                </a:cubicBezTo>
                <a:cubicBezTo>
                  <a:pt x="162241" y="390287"/>
                  <a:pt x="204575" y="344047"/>
                  <a:pt x="205226" y="331021"/>
                </a:cubicBezTo>
                <a:cubicBezTo>
                  <a:pt x="205877" y="317995"/>
                  <a:pt x="218252" y="416339"/>
                  <a:pt x="205226" y="401359"/>
                </a:cubicBezTo>
                <a:cubicBezTo>
                  <a:pt x="192200" y="386379"/>
                  <a:pt x="137492" y="256123"/>
                  <a:pt x="127072" y="241144"/>
                </a:cubicBezTo>
                <a:cubicBezTo>
                  <a:pt x="116652" y="226165"/>
                  <a:pt x="166801" y="351863"/>
                  <a:pt x="142703" y="311483"/>
                </a:cubicBezTo>
                <a:cubicBezTo>
                  <a:pt x="118606" y="271104"/>
                  <a:pt x="-18164" y="-49979"/>
                  <a:pt x="2026" y="6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BAB47D4B-092F-94B3-56E7-9E71230CD981}"/>
              </a:ext>
            </a:extLst>
          </p:cNvPr>
          <p:cNvSpPr/>
          <p:nvPr/>
        </p:nvSpPr>
        <p:spPr>
          <a:xfrm>
            <a:off x="3910816" y="4201296"/>
            <a:ext cx="312591" cy="346240"/>
          </a:xfrm>
          <a:custGeom>
            <a:avLst/>
            <a:gdLst>
              <a:gd name="connsiteX0" fmla="*/ 14070 w 312591"/>
              <a:gd name="connsiteY0" fmla="*/ 11978 h 346240"/>
              <a:gd name="connsiteX1" fmla="*/ 49239 w 312591"/>
              <a:gd name="connsiteY1" fmla="*/ 61215 h 346240"/>
              <a:gd name="connsiteX2" fmla="*/ 302458 w 312591"/>
              <a:gd name="connsiteY2" fmla="*/ 335535 h 346240"/>
              <a:gd name="connsiteX3" fmla="*/ 260255 w 312591"/>
              <a:gd name="connsiteY3" fmla="*/ 279264 h 346240"/>
              <a:gd name="connsiteX4" fmla="*/ 239153 w 312591"/>
              <a:gd name="connsiteY4" fmla="*/ 173756 h 346240"/>
              <a:gd name="connsiteX5" fmla="*/ 218052 w 312591"/>
              <a:gd name="connsiteY5" fmla="*/ 307399 h 346240"/>
              <a:gd name="connsiteX6" fmla="*/ 274322 w 312591"/>
              <a:gd name="connsiteY6" fmla="*/ 82316 h 346240"/>
              <a:gd name="connsiteX7" fmla="*/ 196950 w 312591"/>
              <a:gd name="connsiteY7" fmla="*/ 265196 h 346240"/>
              <a:gd name="connsiteX8" fmla="*/ 218052 w 312591"/>
              <a:gd name="connsiteY8" fmla="*/ 230027 h 346240"/>
              <a:gd name="connsiteX9" fmla="*/ 14070 w 312591"/>
              <a:gd name="connsiteY9" fmla="*/ 11978 h 34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591" h="346240">
                <a:moveTo>
                  <a:pt x="14070" y="11978"/>
                </a:moveTo>
                <a:cubicBezTo>
                  <a:pt x="-14065" y="-16157"/>
                  <a:pt x="1174" y="7289"/>
                  <a:pt x="49239" y="61215"/>
                </a:cubicBezTo>
                <a:cubicBezTo>
                  <a:pt x="97304" y="115141"/>
                  <a:pt x="267289" y="299194"/>
                  <a:pt x="302458" y="335535"/>
                </a:cubicBezTo>
                <a:cubicBezTo>
                  <a:pt x="337627" y="371876"/>
                  <a:pt x="270806" y="306227"/>
                  <a:pt x="260255" y="279264"/>
                </a:cubicBezTo>
                <a:cubicBezTo>
                  <a:pt x="249704" y="252301"/>
                  <a:pt x="246187" y="169067"/>
                  <a:pt x="239153" y="173756"/>
                </a:cubicBezTo>
                <a:cubicBezTo>
                  <a:pt x="232119" y="178445"/>
                  <a:pt x="212191" y="322639"/>
                  <a:pt x="218052" y="307399"/>
                </a:cubicBezTo>
                <a:cubicBezTo>
                  <a:pt x="223913" y="292159"/>
                  <a:pt x="277839" y="89350"/>
                  <a:pt x="274322" y="82316"/>
                </a:cubicBezTo>
                <a:cubicBezTo>
                  <a:pt x="270805" y="75282"/>
                  <a:pt x="196950" y="265196"/>
                  <a:pt x="196950" y="265196"/>
                </a:cubicBezTo>
                <a:cubicBezTo>
                  <a:pt x="187572" y="289815"/>
                  <a:pt x="247360" y="266368"/>
                  <a:pt x="218052" y="230027"/>
                </a:cubicBezTo>
                <a:cubicBezTo>
                  <a:pt x="188744" y="193686"/>
                  <a:pt x="42205" y="40113"/>
                  <a:pt x="14070" y="11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3AC68423-52BD-8BCE-1F2A-270C95596933}"/>
              </a:ext>
            </a:extLst>
          </p:cNvPr>
          <p:cNvSpPr/>
          <p:nvPr/>
        </p:nvSpPr>
        <p:spPr>
          <a:xfrm>
            <a:off x="3345943" y="4427355"/>
            <a:ext cx="383175" cy="933701"/>
          </a:xfrm>
          <a:custGeom>
            <a:avLst/>
            <a:gdLst>
              <a:gd name="connsiteX0" fmla="*/ 2168 w 383175"/>
              <a:gd name="connsiteY0" fmla="*/ 3968 h 933701"/>
              <a:gd name="connsiteX1" fmla="*/ 374962 w 383175"/>
              <a:gd name="connsiteY1" fmla="*/ 756590 h 933701"/>
              <a:gd name="connsiteX2" fmla="*/ 269454 w 383175"/>
              <a:gd name="connsiteY2" fmla="*/ 517439 h 933701"/>
              <a:gd name="connsiteX3" fmla="*/ 381995 w 383175"/>
              <a:gd name="connsiteY3" fmla="*/ 932436 h 933701"/>
              <a:gd name="connsiteX4" fmla="*/ 192082 w 383175"/>
              <a:gd name="connsiteY4" fmla="*/ 355660 h 933701"/>
              <a:gd name="connsiteX5" fmla="*/ 220217 w 383175"/>
              <a:gd name="connsiteY5" fmla="*/ 454134 h 933701"/>
              <a:gd name="connsiteX6" fmla="*/ 2168 w 383175"/>
              <a:gd name="connsiteY6" fmla="*/ 3968 h 9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175" h="933701">
                <a:moveTo>
                  <a:pt x="2168" y="3968"/>
                </a:moveTo>
                <a:cubicBezTo>
                  <a:pt x="27959" y="54377"/>
                  <a:pt x="330414" y="671012"/>
                  <a:pt x="374962" y="756590"/>
                </a:cubicBezTo>
                <a:cubicBezTo>
                  <a:pt x="419510" y="842168"/>
                  <a:pt x="268282" y="488131"/>
                  <a:pt x="269454" y="517439"/>
                </a:cubicBezTo>
                <a:cubicBezTo>
                  <a:pt x="270626" y="546747"/>
                  <a:pt x="394890" y="959399"/>
                  <a:pt x="381995" y="932436"/>
                </a:cubicBezTo>
                <a:cubicBezTo>
                  <a:pt x="369100" y="905473"/>
                  <a:pt x="219045" y="435377"/>
                  <a:pt x="192082" y="355660"/>
                </a:cubicBezTo>
                <a:cubicBezTo>
                  <a:pt x="165119" y="275943"/>
                  <a:pt x="251869" y="509232"/>
                  <a:pt x="220217" y="454134"/>
                </a:cubicBezTo>
                <a:cubicBezTo>
                  <a:pt x="188565" y="399036"/>
                  <a:pt x="-23623" y="-46441"/>
                  <a:pt x="2168" y="39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E94E452A-6C75-9D8F-DB8E-6353E0D3D05D}"/>
              </a:ext>
            </a:extLst>
          </p:cNvPr>
          <p:cNvSpPr/>
          <p:nvPr/>
        </p:nvSpPr>
        <p:spPr>
          <a:xfrm>
            <a:off x="3069465" y="4042955"/>
            <a:ext cx="467544" cy="73596"/>
          </a:xfrm>
          <a:custGeom>
            <a:avLst/>
            <a:gdLst>
              <a:gd name="connsiteX0" fmla="*/ 3935 w 467544"/>
              <a:gd name="connsiteY0" fmla="*/ 17870 h 73596"/>
              <a:gd name="connsiteX1" fmla="*/ 67435 w 467544"/>
              <a:gd name="connsiteY1" fmla="*/ 27395 h 73596"/>
              <a:gd name="connsiteX2" fmla="*/ 207135 w 467544"/>
              <a:gd name="connsiteY2" fmla="*/ 71845 h 73596"/>
              <a:gd name="connsiteX3" fmla="*/ 197610 w 467544"/>
              <a:gd name="connsiteY3" fmla="*/ 59145 h 73596"/>
              <a:gd name="connsiteX4" fmla="*/ 254760 w 467544"/>
              <a:gd name="connsiteY4" fmla="*/ 8345 h 73596"/>
              <a:gd name="connsiteX5" fmla="*/ 242060 w 467544"/>
              <a:gd name="connsiteY5" fmla="*/ 30570 h 73596"/>
              <a:gd name="connsiteX6" fmla="*/ 359535 w 467544"/>
              <a:gd name="connsiteY6" fmla="*/ 21045 h 73596"/>
              <a:gd name="connsiteX7" fmla="*/ 337310 w 467544"/>
              <a:gd name="connsiteY7" fmla="*/ 27395 h 73596"/>
              <a:gd name="connsiteX8" fmla="*/ 362710 w 467544"/>
              <a:gd name="connsiteY8" fmla="*/ 17870 h 73596"/>
              <a:gd name="connsiteX9" fmla="*/ 467485 w 467544"/>
              <a:gd name="connsiteY9" fmla="*/ 1995 h 73596"/>
              <a:gd name="connsiteX10" fmla="*/ 346835 w 467544"/>
              <a:gd name="connsiteY10" fmla="*/ 5170 h 73596"/>
              <a:gd name="connsiteX11" fmla="*/ 200785 w 467544"/>
              <a:gd name="connsiteY11" fmla="*/ 46445 h 73596"/>
              <a:gd name="connsiteX12" fmla="*/ 184910 w 467544"/>
              <a:gd name="connsiteY12" fmla="*/ 43270 h 73596"/>
              <a:gd name="connsiteX13" fmla="*/ 130935 w 467544"/>
              <a:gd name="connsiteY13" fmla="*/ 36920 h 73596"/>
              <a:gd name="connsiteX14" fmla="*/ 175385 w 467544"/>
              <a:gd name="connsiteY14" fmla="*/ 46445 h 73596"/>
              <a:gd name="connsiteX15" fmla="*/ 3935 w 467544"/>
              <a:gd name="connsiteY15" fmla="*/ 17870 h 7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544" h="73596">
                <a:moveTo>
                  <a:pt x="3935" y="17870"/>
                </a:moveTo>
                <a:cubicBezTo>
                  <a:pt x="-14057" y="14695"/>
                  <a:pt x="33568" y="18399"/>
                  <a:pt x="67435" y="27395"/>
                </a:cubicBezTo>
                <a:cubicBezTo>
                  <a:pt x="101302" y="36391"/>
                  <a:pt x="207135" y="71845"/>
                  <a:pt x="207135" y="71845"/>
                </a:cubicBezTo>
                <a:cubicBezTo>
                  <a:pt x="228831" y="77137"/>
                  <a:pt x="189673" y="69728"/>
                  <a:pt x="197610" y="59145"/>
                </a:cubicBezTo>
                <a:cubicBezTo>
                  <a:pt x="205547" y="48562"/>
                  <a:pt x="247352" y="13107"/>
                  <a:pt x="254760" y="8345"/>
                </a:cubicBezTo>
                <a:cubicBezTo>
                  <a:pt x="262168" y="3582"/>
                  <a:pt x="224598" y="28453"/>
                  <a:pt x="242060" y="30570"/>
                </a:cubicBezTo>
                <a:cubicBezTo>
                  <a:pt x="259522" y="32687"/>
                  <a:pt x="343660" y="21574"/>
                  <a:pt x="359535" y="21045"/>
                </a:cubicBezTo>
                <a:cubicBezTo>
                  <a:pt x="375410" y="20516"/>
                  <a:pt x="336781" y="27924"/>
                  <a:pt x="337310" y="27395"/>
                </a:cubicBezTo>
                <a:cubicBezTo>
                  <a:pt x="337839" y="26866"/>
                  <a:pt x="341014" y="22103"/>
                  <a:pt x="362710" y="17870"/>
                </a:cubicBezTo>
                <a:cubicBezTo>
                  <a:pt x="384406" y="13637"/>
                  <a:pt x="470131" y="4112"/>
                  <a:pt x="467485" y="1995"/>
                </a:cubicBezTo>
                <a:cubicBezTo>
                  <a:pt x="464839" y="-122"/>
                  <a:pt x="391285" y="-2238"/>
                  <a:pt x="346835" y="5170"/>
                </a:cubicBezTo>
                <a:cubicBezTo>
                  <a:pt x="302385" y="12578"/>
                  <a:pt x="200785" y="46445"/>
                  <a:pt x="200785" y="46445"/>
                </a:cubicBezTo>
                <a:cubicBezTo>
                  <a:pt x="173798" y="52795"/>
                  <a:pt x="196552" y="44857"/>
                  <a:pt x="184910" y="43270"/>
                </a:cubicBezTo>
                <a:cubicBezTo>
                  <a:pt x="173268" y="41683"/>
                  <a:pt x="132522" y="36391"/>
                  <a:pt x="130935" y="36920"/>
                </a:cubicBezTo>
                <a:cubicBezTo>
                  <a:pt x="129348" y="37449"/>
                  <a:pt x="193906" y="52266"/>
                  <a:pt x="175385" y="46445"/>
                </a:cubicBezTo>
                <a:cubicBezTo>
                  <a:pt x="156864" y="40624"/>
                  <a:pt x="21927" y="21045"/>
                  <a:pt x="3935" y="17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5C97871F-D09F-336D-05FE-91062F06BA3C}"/>
              </a:ext>
            </a:extLst>
          </p:cNvPr>
          <p:cNvSpPr/>
          <p:nvPr/>
        </p:nvSpPr>
        <p:spPr>
          <a:xfrm>
            <a:off x="3055699" y="4063840"/>
            <a:ext cx="250816" cy="71971"/>
          </a:xfrm>
          <a:custGeom>
            <a:avLst/>
            <a:gdLst>
              <a:gd name="connsiteX0" fmla="*/ 1826 w 250816"/>
              <a:gd name="connsiteY0" fmla="*/ 160 h 71971"/>
              <a:gd name="connsiteX1" fmla="*/ 243126 w 250816"/>
              <a:gd name="connsiteY1" fmla="*/ 70010 h 71971"/>
              <a:gd name="connsiteX2" fmla="*/ 182801 w 250816"/>
              <a:gd name="connsiteY2" fmla="*/ 54135 h 71971"/>
              <a:gd name="connsiteX3" fmla="*/ 100251 w 250816"/>
              <a:gd name="connsiteY3" fmla="*/ 70010 h 71971"/>
              <a:gd name="connsiteX4" fmla="*/ 128826 w 250816"/>
              <a:gd name="connsiteY4" fmla="*/ 50960 h 71971"/>
              <a:gd name="connsiteX5" fmla="*/ 1826 w 250816"/>
              <a:gd name="connsiteY5" fmla="*/ 160 h 7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816" h="71971">
                <a:moveTo>
                  <a:pt x="1826" y="160"/>
                </a:moveTo>
                <a:cubicBezTo>
                  <a:pt x="20876" y="3335"/>
                  <a:pt x="212964" y="61014"/>
                  <a:pt x="243126" y="70010"/>
                </a:cubicBezTo>
                <a:cubicBezTo>
                  <a:pt x="273289" y="79006"/>
                  <a:pt x="206613" y="54135"/>
                  <a:pt x="182801" y="54135"/>
                </a:cubicBezTo>
                <a:cubicBezTo>
                  <a:pt x="158989" y="54135"/>
                  <a:pt x="109247" y="70539"/>
                  <a:pt x="100251" y="70010"/>
                </a:cubicBezTo>
                <a:cubicBezTo>
                  <a:pt x="91255" y="69481"/>
                  <a:pt x="138880" y="59956"/>
                  <a:pt x="128826" y="50960"/>
                </a:cubicBezTo>
                <a:cubicBezTo>
                  <a:pt x="118772" y="41964"/>
                  <a:pt x="-17224" y="-3015"/>
                  <a:pt x="1826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945BC975-14CC-922B-E1F0-C9BDC8903291}"/>
              </a:ext>
            </a:extLst>
          </p:cNvPr>
          <p:cNvSpPr/>
          <p:nvPr/>
        </p:nvSpPr>
        <p:spPr>
          <a:xfrm>
            <a:off x="3269144" y="4051124"/>
            <a:ext cx="294316" cy="101308"/>
          </a:xfrm>
          <a:custGeom>
            <a:avLst/>
            <a:gdLst>
              <a:gd name="connsiteX0" fmla="*/ 293206 w 294316"/>
              <a:gd name="connsiteY0" fmla="*/ 176 h 101308"/>
              <a:gd name="connsiteX1" fmla="*/ 16981 w 294316"/>
              <a:gd name="connsiteY1" fmla="*/ 60501 h 101308"/>
              <a:gd name="connsiteX2" fmla="*/ 39206 w 294316"/>
              <a:gd name="connsiteY2" fmla="*/ 60501 h 101308"/>
              <a:gd name="connsiteX3" fmla="*/ 115406 w 294316"/>
              <a:gd name="connsiteY3" fmla="*/ 98601 h 101308"/>
              <a:gd name="connsiteX4" fmla="*/ 80481 w 294316"/>
              <a:gd name="connsiteY4" fmla="*/ 92251 h 101308"/>
              <a:gd name="connsiteX5" fmla="*/ 163031 w 294316"/>
              <a:gd name="connsiteY5" fmla="*/ 44626 h 101308"/>
              <a:gd name="connsiteX6" fmla="*/ 118581 w 294316"/>
              <a:gd name="connsiteY6" fmla="*/ 70026 h 101308"/>
              <a:gd name="connsiteX7" fmla="*/ 70956 w 294316"/>
              <a:gd name="connsiteY7" fmla="*/ 38276 h 101308"/>
              <a:gd name="connsiteX8" fmla="*/ 121756 w 294316"/>
              <a:gd name="connsiteY8" fmla="*/ 66851 h 101308"/>
              <a:gd name="connsiteX9" fmla="*/ 143981 w 294316"/>
              <a:gd name="connsiteY9" fmla="*/ 35101 h 101308"/>
              <a:gd name="connsiteX10" fmla="*/ 115406 w 294316"/>
              <a:gd name="connsiteY10" fmla="*/ 41451 h 101308"/>
              <a:gd name="connsiteX11" fmla="*/ 293206 w 294316"/>
              <a:gd name="connsiteY11" fmla="*/ 176 h 1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316" h="101308">
                <a:moveTo>
                  <a:pt x="293206" y="176"/>
                </a:moveTo>
                <a:cubicBezTo>
                  <a:pt x="276802" y="3351"/>
                  <a:pt x="59314" y="50447"/>
                  <a:pt x="16981" y="60501"/>
                </a:cubicBezTo>
                <a:cubicBezTo>
                  <a:pt x="-25352" y="70555"/>
                  <a:pt x="22802" y="54151"/>
                  <a:pt x="39206" y="60501"/>
                </a:cubicBezTo>
                <a:cubicBezTo>
                  <a:pt x="55610" y="66851"/>
                  <a:pt x="108527" y="93309"/>
                  <a:pt x="115406" y="98601"/>
                </a:cubicBezTo>
                <a:cubicBezTo>
                  <a:pt x="122285" y="103893"/>
                  <a:pt x="72543" y="101247"/>
                  <a:pt x="80481" y="92251"/>
                </a:cubicBezTo>
                <a:cubicBezTo>
                  <a:pt x="88418" y="83255"/>
                  <a:pt x="156681" y="48330"/>
                  <a:pt x="163031" y="44626"/>
                </a:cubicBezTo>
                <a:cubicBezTo>
                  <a:pt x="169381" y="40922"/>
                  <a:pt x="133927" y="71084"/>
                  <a:pt x="118581" y="70026"/>
                </a:cubicBezTo>
                <a:cubicBezTo>
                  <a:pt x="103235" y="68968"/>
                  <a:pt x="70427" y="38805"/>
                  <a:pt x="70956" y="38276"/>
                </a:cubicBezTo>
                <a:cubicBezTo>
                  <a:pt x="71485" y="37747"/>
                  <a:pt x="109585" y="67380"/>
                  <a:pt x="121756" y="66851"/>
                </a:cubicBezTo>
                <a:cubicBezTo>
                  <a:pt x="133927" y="66322"/>
                  <a:pt x="145039" y="39334"/>
                  <a:pt x="143981" y="35101"/>
                </a:cubicBezTo>
                <a:cubicBezTo>
                  <a:pt x="142923" y="30868"/>
                  <a:pt x="91593" y="45155"/>
                  <a:pt x="115406" y="41451"/>
                </a:cubicBezTo>
                <a:cubicBezTo>
                  <a:pt x="139218" y="37747"/>
                  <a:pt x="309610" y="-2999"/>
                  <a:pt x="293206" y="1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67387799-09FE-8D02-73DE-8E772D2AE750}"/>
              </a:ext>
            </a:extLst>
          </p:cNvPr>
          <p:cNvSpPr/>
          <p:nvPr/>
        </p:nvSpPr>
        <p:spPr>
          <a:xfrm>
            <a:off x="4539742" y="5930893"/>
            <a:ext cx="118468" cy="668751"/>
          </a:xfrm>
          <a:custGeom>
            <a:avLst/>
            <a:gdLst>
              <a:gd name="connsiteX0" fmla="*/ 32258 w 118468"/>
              <a:gd name="connsiteY0" fmla="*/ 7 h 668751"/>
              <a:gd name="connsiteX1" fmla="*/ 3683 w 118468"/>
              <a:gd name="connsiteY1" fmla="*/ 161932 h 668751"/>
              <a:gd name="connsiteX2" fmla="*/ 48133 w 118468"/>
              <a:gd name="connsiteY2" fmla="*/ 346082 h 668751"/>
              <a:gd name="connsiteX3" fmla="*/ 44958 w 118468"/>
              <a:gd name="connsiteY3" fmla="*/ 311157 h 668751"/>
              <a:gd name="connsiteX4" fmla="*/ 117983 w 118468"/>
              <a:gd name="connsiteY4" fmla="*/ 666757 h 668751"/>
              <a:gd name="connsiteX5" fmla="*/ 3683 w 118468"/>
              <a:gd name="connsiteY5" fmla="*/ 127007 h 668751"/>
              <a:gd name="connsiteX6" fmla="*/ 25908 w 118468"/>
              <a:gd name="connsiteY6" fmla="*/ 234957 h 668751"/>
              <a:gd name="connsiteX7" fmla="*/ 3683 w 118468"/>
              <a:gd name="connsiteY7" fmla="*/ 168282 h 668751"/>
              <a:gd name="connsiteX8" fmla="*/ 32258 w 118468"/>
              <a:gd name="connsiteY8" fmla="*/ 7 h 66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8" h="668751">
                <a:moveTo>
                  <a:pt x="32258" y="7"/>
                </a:moveTo>
                <a:cubicBezTo>
                  <a:pt x="32258" y="-1051"/>
                  <a:pt x="1037" y="104253"/>
                  <a:pt x="3683" y="161932"/>
                </a:cubicBezTo>
                <a:cubicBezTo>
                  <a:pt x="6329" y="219611"/>
                  <a:pt x="41254" y="321211"/>
                  <a:pt x="48133" y="346082"/>
                </a:cubicBezTo>
                <a:cubicBezTo>
                  <a:pt x="55012" y="370953"/>
                  <a:pt x="33316" y="257711"/>
                  <a:pt x="44958" y="311157"/>
                </a:cubicBezTo>
                <a:cubicBezTo>
                  <a:pt x="56600" y="364603"/>
                  <a:pt x="124862" y="697449"/>
                  <a:pt x="117983" y="666757"/>
                </a:cubicBezTo>
                <a:cubicBezTo>
                  <a:pt x="111104" y="636065"/>
                  <a:pt x="19029" y="198974"/>
                  <a:pt x="3683" y="127007"/>
                </a:cubicBezTo>
                <a:cubicBezTo>
                  <a:pt x="-11663" y="55040"/>
                  <a:pt x="25908" y="228078"/>
                  <a:pt x="25908" y="234957"/>
                </a:cubicBezTo>
                <a:cubicBezTo>
                  <a:pt x="25908" y="241836"/>
                  <a:pt x="3154" y="201619"/>
                  <a:pt x="3683" y="168282"/>
                </a:cubicBezTo>
                <a:cubicBezTo>
                  <a:pt x="4212" y="134945"/>
                  <a:pt x="32258" y="1065"/>
                  <a:pt x="32258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82DC9E8D-3485-ABC1-4891-13501F754CE3}"/>
              </a:ext>
            </a:extLst>
          </p:cNvPr>
          <p:cNvSpPr/>
          <p:nvPr/>
        </p:nvSpPr>
        <p:spPr>
          <a:xfrm>
            <a:off x="4610058" y="6356350"/>
            <a:ext cx="152678" cy="879637"/>
          </a:xfrm>
          <a:custGeom>
            <a:avLst/>
            <a:gdLst>
              <a:gd name="connsiteX0" fmla="*/ 42 w 152678"/>
              <a:gd name="connsiteY0" fmla="*/ 0 h 879637"/>
              <a:gd name="connsiteX1" fmla="*/ 66717 w 152678"/>
              <a:gd name="connsiteY1" fmla="*/ 368300 h 879637"/>
              <a:gd name="connsiteX2" fmla="*/ 152442 w 152678"/>
              <a:gd name="connsiteY2" fmla="*/ 879475 h 879637"/>
              <a:gd name="connsiteX3" fmla="*/ 92117 w 152678"/>
              <a:gd name="connsiteY3" fmla="*/ 425450 h 879637"/>
              <a:gd name="connsiteX4" fmla="*/ 88942 w 152678"/>
              <a:gd name="connsiteY4" fmla="*/ 571500 h 879637"/>
              <a:gd name="connsiteX5" fmla="*/ 22267 w 152678"/>
              <a:gd name="connsiteY5" fmla="*/ 209550 h 879637"/>
              <a:gd name="connsiteX6" fmla="*/ 76242 w 152678"/>
              <a:gd name="connsiteY6" fmla="*/ 365125 h 879637"/>
              <a:gd name="connsiteX7" fmla="*/ 42 w 152678"/>
              <a:gd name="connsiteY7" fmla="*/ 0 h 87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78" h="879637">
                <a:moveTo>
                  <a:pt x="42" y="0"/>
                </a:moveTo>
                <a:cubicBezTo>
                  <a:pt x="-1545" y="529"/>
                  <a:pt x="41317" y="221721"/>
                  <a:pt x="66717" y="368300"/>
                </a:cubicBezTo>
                <a:cubicBezTo>
                  <a:pt x="92117" y="514879"/>
                  <a:pt x="148209" y="869950"/>
                  <a:pt x="152442" y="879475"/>
                </a:cubicBezTo>
                <a:cubicBezTo>
                  <a:pt x="156675" y="889000"/>
                  <a:pt x="102700" y="476779"/>
                  <a:pt x="92117" y="425450"/>
                </a:cubicBezTo>
                <a:cubicBezTo>
                  <a:pt x="81534" y="374121"/>
                  <a:pt x="100584" y="607483"/>
                  <a:pt x="88942" y="571500"/>
                </a:cubicBezTo>
                <a:cubicBezTo>
                  <a:pt x="77300" y="535517"/>
                  <a:pt x="24384" y="243946"/>
                  <a:pt x="22267" y="209550"/>
                </a:cubicBezTo>
                <a:cubicBezTo>
                  <a:pt x="20150" y="175154"/>
                  <a:pt x="79417" y="393171"/>
                  <a:pt x="76242" y="365125"/>
                </a:cubicBezTo>
                <a:cubicBezTo>
                  <a:pt x="73067" y="337079"/>
                  <a:pt x="1629" y="-529"/>
                  <a:pt x="42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8F904878-415C-4682-7A94-701F8A625366}"/>
              </a:ext>
            </a:extLst>
          </p:cNvPr>
          <p:cNvSpPr/>
          <p:nvPr/>
        </p:nvSpPr>
        <p:spPr>
          <a:xfrm>
            <a:off x="4562429" y="6213371"/>
            <a:ext cx="280470" cy="1385777"/>
          </a:xfrm>
          <a:custGeom>
            <a:avLst/>
            <a:gdLst>
              <a:gd name="connsiteX0" fmla="*/ 46 w 280470"/>
              <a:gd name="connsiteY0" fmla="*/ 104 h 1385777"/>
              <a:gd name="connsiteX1" fmla="*/ 136571 w 280470"/>
              <a:gd name="connsiteY1" fmla="*/ 489054 h 1385777"/>
              <a:gd name="connsiteX2" fmla="*/ 219121 w 280470"/>
              <a:gd name="connsiteY2" fmla="*/ 1044679 h 1385777"/>
              <a:gd name="connsiteX3" fmla="*/ 225471 w 280470"/>
              <a:gd name="connsiteY3" fmla="*/ 1009754 h 1385777"/>
              <a:gd name="connsiteX4" fmla="*/ 279446 w 280470"/>
              <a:gd name="connsiteY4" fmla="*/ 1378054 h 1385777"/>
              <a:gd name="connsiteX5" fmla="*/ 171496 w 280470"/>
              <a:gd name="connsiteY5" fmla="*/ 612879 h 1385777"/>
              <a:gd name="connsiteX6" fmla="*/ 171496 w 280470"/>
              <a:gd name="connsiteY6" fmla="*/ 692254 h 1385777"/>
              <a:gd name="connsiteX7" fmla="*/ 85771 w 280470"/>
              <a:gd name="connsiteY7" fmla="*/ 384279 h 1385777"/>
              <a:gd name="connsiteX8" fmla="*/ 120696 w 280470"/>
              <a:gd name="connsiteY8" fmla="*/ 444604 h 1385777"/>
              <a:gd name="connsiteX9" fmla="*/ 46 w 280470"/>
              <a:gd name="connsiteY9" fmla="*/ 104 h 138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470" h="1385777">
                <a:moveTo>
                  <a:pt x="46" y="104"/>
                </a:moveTo>
                <a:cubicBezTo>
                  <a:pt x="2692" y="7512"/>
                  <a:pt x="100059" y="314958"/>
                  <a:pt x="136571" y="489054"/>
                </a:cubicBezTo>
                <a:cubicBezTo>
                  <a:pt x="173083" y="663150"/>
                  <a:pt x="204304" y="957896"/>
                  <a:pt x="219121" y="1044679"/>
                </a:cubicBezTo>
                <a:cubicBezTo>
                  <a:pt x="233938" y="1131462"/>
                  <a:pt x="215417" y="954192"/>
                  <a:pt x="225471" y="1009754"/>
                </a:cubicBezTo>
                <a:cubicBezTo>
                  <a:pt x="235525" y="1065317"/>
                  <a:pt x="288442" y="1444200"/>
                  <a:pt x="279446" y="1378054"/>
                </a:cubicBezTo>
                <a:cubicBezTo>
                  <a:pt x="270450" y="1311908"/>
                  <a:pt x="189488" y="727179"/>
                  <a:pt x="171496" y="612879"/>
                </a:cubicBezTo>
                <a:cubicBezTo>
                  <a:pt x="153504" y="498579"/>
                  <a:pt x="185783" y="730354"/>
                  <a:pt x="171496" y="692254"/>
                </a:cubicBezTo>
                <a:cubicBezTo>
                  <a:pt x="157209" y="654154"/>
                  <a:pt x="94238" y="425554"/>
                  <a:pt x="85771" y="384279"/>
                </a:cubicBezTo>
                <a:cubicBezTo>
                  <a:pt x="77304" y="343004"/>
                  <a:pt x="132867" y="507575"/>
                  <a:pt x="120696" y="444604"/>
                </a:cubicBezTo>
                <a:cubicBezTo>
                  <a:pt x="108525" y="381633"/>
                  <a:pt x="-2600" y="-7304"/>
                  <a:pt x="46" y="1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A484690E-33BD-EBC0-CAEA-768F68619F5D}"/>
              </a:ext>
            </a:extLst>
          </p:cNvPr>
          <p:cNvSpPr/>
          <p:nvPr/>
        </p:nvSpPr>
        <p:spPr>
          <a:xfrm>
            <a:off x="4777185" y="7202065"/>
            <a:ext cx="96440" cy="602281"/>
          </a:xfrm>
          <a:custGeom>
            <a:avLst/>
            <a:gdLst>
              <a:gd name="connsiteX0" fmla="*/ 10715 w 96440"/>
              <a:gd name="connsiteY0" fmla="*/ 40110 h 602281"/>
              <a:gd name="connsiteX1" fmla="*/ 96440 w 96440"/>
              <a:gd name="connsiteY1" fmla="*/ 602085 h 602281"/>
              <a:gd name="connsiteX2" fmla="*/ 10715 w 96440"/>
              <a:gd name="connsiteY2" fmla="*/ 103610 h 602281"/>
              <a:gd name="connsiteX3" fmla="*/ 10715 w 96440"/>
              <a:gd name="connsiteY3" fmla="*/ 40110 h 6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40" h="602281">
                <a:moveTo>
                  <a:pt x="10715" y="40110"/>
                </a:moveTo>
                <a:cubicBezTo>
                  <a:pt x="25003" y="123189"/>
                  <a:pt x="96440" y="591502"/>
                  <a:pt x="96440" y="602085"/>
                </a:cubicBezTo>
                <a:cubicBezTo>
                  <a:pt x="96440" y="612668"/>
                  <a:pt x="25002" y="191981"/>
                  <a:pt x="10715" y="103610"/>
                </a:cubicBezTo>
                <a:cubicBezTo>
                  <a:pt x="-3572" y="15239"/>
                  <a:pt x="-3573" y="-42969"/>
                  <a:pt x="10715" y="40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30AC5E96-50EC-D94C-1362-5EE2829B1D62}"/>
              </a:ext>
            </a:extLst>
          </p:cNvPr>
          <p:cNvSpPr/>
          <p:nvPr/>
        </p:nvSpPr>
        <p:spPr>
          <a:xfrm>
            <a:off x="4697704" y="7490001"/>
            <a:ext cx="178517" cy="285398"/>
          </a:xfrm>
          <a:custGeom>
            <a:avLst/>
            <a:gdLst>
              <a:gd name="connsiteX0" fmla="*/ 1296 w 178517"/>
              <a:gd name="connsiteY0" fmla="*/ 2999 h 285398"/>
              <a:gd name="connsiteX1" fmla="*/ 175921 w 178517"/>
              <a:gd name="connsiteY1" fmla="*/ 282399 h 285398"/>
              <a:gd name="connsiteX2" fmla="*/ 99721 w 178517"/>
              <a:gd name="connsiteY2" fmla="*/ 142699 h 285398"/>
              <a:gd name="connsiteX3" fmla="*/ 1296 w 178517"/>
              <a:gd name="connsiteY3" fmla="*/ 2999 h 28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17" h="285398">
                <a:moveTo>
                  <a:pt x="1296" y="2999"/>
                </a:moveTo>
                <a:cubicBezTo>
                  <a:pt x="13996" y="26282"/>
                  <a:pt x="159517" y="259116"/>
                  <a:pt x="175921" y="282399"/>
                </a:cubicBezTo>
                <a:cubicBezTo>
                  <a:pt x="192325" y="305682"/>
                  <a:pt x="126709" y="187149"/>
                  <a:pt x="99721" y="142699"/>
                </a:cubicBezTo>
                <a:cubicBezTo>
                  <a:pt x="72733" y="98249"/>
                  <a:pt x="-11404" y="-20284"/>
                  <a:pt x="1296" y="29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E91C2F0C-17A3-6040-4230-10EFBA5628EC}"/>
              </a:ext>
            </a:extLst>
          </p:cNvPr>
          <p:cNvSpPr/>
          <p:nvPr/>
        </p:nvSpPr>
        <p:spPr>
          <a:xfrm>
            <a:off x="4845032" y="7676904"/>
            <a:ext cx="187344" cy="524305"/>
          </a:xfrm>
          <a:custGeom>
            <a:avLst/>
            <a:gdLst>
              <a:gd name="connsiteX0" fmla="*/ 18 w 187344"/>
              <a:gd name="connsiteY0" fmla="*/ 246 h 524305"/>
              <a:gd name="connsiteX1" fmla="*/ 41293 w 187344"/>
              <a:gd name="connsiteY1" fmla="*/ 219321 h 524305"/>
              <a:gd name="connsiteX2" fmla="*/ 187343 w 187344"/>
              <a:gd name="connsiteY2" fmla="*/ 524121 h 524305"/>
              <a:gd name="connsiteX3" fmla="*/ 44468 w 187344"/>
              <a:gd name="connsiteY3" fmla="*/ 260596 h 524305"/>
              <a:gd name="connsiteX4" fmla="*/ 18 w 187344"/>
              <a:gd name="connsiteY4" fmla="*/ 246 h 52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44" h="524305">
                <a:moveTo>
                  <a:pt x="18" y="246"/>
                </a:moveTo>
                <a:cubicBezTo>
                  <a:pt x="-511" y="-6633"/>
                  <a:pt x="10072" y="132009"/>
                  <a:pt x="41293" y="219321"/>
                </a:cubicBezTo>
                <a:cubicBezTo>
                  <a:pt x="72514" y="306633"/>
                  <a:pt x="186814" y="517242"/>
                  <a:pt x="187343" y="524121"/>
                </a:cubicBezTo>
                <a:cubicBezTo>
                  <a:pt x="187872" y="531000"/>
                  <a:pt x="74101" y="344204"/>
                  <a:pt x="44468" y="260596"/>
                </a:cubicBezTo>
                <a:cubicBezTo>
                  <a:pt x="14835" y="176988"/>
                  <a:pt x="547" y="7125"/>
                  <a:pt x="18" y="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20B277AD-44E5-6EC8-0787-3ADD1732124D}"/>
              </a:ext>
            </a:extLst>
          </p:cNvPr>
          <p:cNvSpPr/>
          <p:nvPr/>
        </p:nvSpPr>
        <p:spPr>
          <a:xfrm>
            <a:off x="5030673" y="8212338"/>
            <a:ext cx="344659" cy="411779"/>
          </a:xfrm>
          <a:custGeom>
            <a:avLst/>
            <a:gdLst>
              <a:gd name="connsiteX0" fmla="*/ 1702 w 344659"/>
              <a:gd name="connsiteY0" fmla="*/ 1387 h 411779"/>
              <a:gd name="connsiteX1" fmla="*/ 271577 w 344659"/>
              <a:gd name="connsiteY1" fmla="*/ 299837 h 411779"/>
              <a:gd name="connsiteX2" fmla="*/ 344602 w 344659"/>
              <a:gd name="connsiteY2" fmla="*/ 410962 h 411779"/>
              <a:gd name="connsiteX3" fmla="*/ 284277 w 344659"/>
              <a:gd name="connsiteY3" fmla="*/ 252212 h 411779"/>
              <a:gd name="connsiteX4" fmla="*/ 309677 w 344659"/>
              <a:gd name="connsiteY4" fmla="*/ 312537 h 411779"/>
              <a:gd name="connsiteX5" fmla="*/ 189027 w 344659"/>
              <a:gd name="connsiteY5" fmla="*/ 172837 h 411779"/>
              <a:gd name="connsiteX6" fmla="*/ 258877 w 344659"/>
              <a:gd name="connsiteY6" fmla="*/ 261737 h 411779"/>
              <a:gd name="connsiteX7" fmla="*/ 49327 w 344659"/>
              <a:gd name="connsiteY7" fmla="*/ 128387 h 411779"/>
              <a:gd name="connsiteX8" fmla="*/ 150927 w 344659"/>
              <a:gd name="connsiteY8" fmla="*/ 185537 h 411779"/>
              <a:gd name="connsiteX9" fmla="*/ 1702 w 344659"/>
              <a:gd name="connsiteY9" fmla="*/ 1387 h 41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659" h="411779">
                <a:moveTo>
                  <a:pt x="1702" y="1387"/>
                </a:moveTo>
                <a:cubicBezTo>
                  <a:pt x="21810" y="20437"/>
                  <a:pt x="214427" y="231575"/>
                  <a:pt x="271577" y="299837"/>
                </a:cubicBezTo>
                <a:cubicBezTo>
                  <a:pt x="328727" y="368099"/>
                  <a:pt x="342485" y="418899"/>
                  <a:pt x="344602" y="410962"/>
                </a:cubicBezTo>
                <a:cubicBezTo>
                  <a:pt x="346719" y="403025"/>
                  <a:pt x="290098" y="268616"/>
                  <a:pt x="284277" y="252212"/>
                </a:cubicBezTo>
                <a:cubicBezTo>
                  <a:pt x="278456" y="235808"/>
                  <a:pt x="325552" y="325766"/>
                  <a:pt x="309677" y="312537"/>
                </a:cubicBezTo>
                <a:cubicBezTo>
                  <a:pt x="293802" y="299308"/>
                  <a:pt x="197494" y="181304"/>
                  <a:pt x="189027" y="172837"/>
                </a:cubicBezTo>
                <a:cubicBezTo>
                  <a:pt x="180560" y="164370"/>
                  <a:pt x="282160" y="269145"/>
                  <a:pt x="258877" y="261737"/>
                </a:cubicBezTo>
                <a:cubicBezTo>
                  <a:pt x="235594" y="254329"/>
                  <a:pt x="67319" y="141087"/>
                  <a:pt x="49327" y="128387"/>
                </a:cubicBezTo>
                <a:cubicBezTo>
                  <a:pt x="31335" y="115687"/>
                  <a:pt x="155689" y="205645"/>
                  <a:pt x="150927" y="185537"/>
                </a:cubicBezTo>
                <a:cubicBezTo>
                  <a:pt x="146165" y="165429"/>
                  <a:pt x="-18406" y="-17663"/>
                  <a:pt x="1702" y="1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AFD1C1A2-8AB1-C613-8F2F-253696A11171}"/>
              </a:ext>
            </a:extLst>
          </p:cNvPr>
          <p:cNvSpPr/>
          <p:nvPr/>
        </p:nvSpPr>
        <p:spPr>
          <a:xfrm>
            <a:off x="4556117" y="7434089"/>
            <a:ext cx="235411" cy="424635"/>
          </a:xfrm>
          <a:custGeom>
            <a:avLst/>
            <a:gdLst>
              <a:gd name="connsiteX0" fmla="*/ 8 w 235411"/>
              <a:gd name="connsiteY0" fmla="*/ 46211 h 424635"/>
              <a:gd name="connsiteX1" fmla="*/ 117483 w 235411"/>
              <a:gd name="connsiteY1" fmla="*/ 97011 h 424635"/>
              <a:gd name="connsiteX2" fmla="*/ 139708 w 235411"/>
              <a:gd name="connsiteY2" fmla="*/ 11286 h 424635"/>
              <a:gd name="connsiteX3" fmla="*/ 152408 w 235411"/>
              <a:gd name="connsiteY3" fmla="*/ 106536 h 424635"/>
              <a:gd name="connsiteX4" fmla="*/ 196858 w 235411"/>
              <a:gd name="connsiteY4" fmla="*/ 182736 h 424635"/>
              <a:gd name="connsiteX5" fmla="*/ 180983 w 235411"/>
              <a:gd name="connsiteY5" fmla="*/ 319261 h 424635"/>
              <a:gd name="connsiteX6" fmla="*/ 200033 w 235411"/>
              <a:gd name="connsiteY6" fmla="*/ 284336 h 424635"/>
              <a:gd name="connsiteX7" fmla="*/ 95258 w 235411"/>
              <a:gd name="connsiteY7" fmla="*/ 424036 h 424635"/>
              <a:gd name="connsiteX8" fmla="*/ 231783 w 235411"/>
              <a:gd name="connsiteY8" fmla="*/ 220836 h 424635"/>
              <a:gd name="connsiteX9" fmla="*/ 193683 w 235411"/>
              <a:gd name="connsiteY9" fmla="*/ 236711 h 424635"/>
              <a:gd name="connsiteX10" fmla="*/ 168283 w 235411"/>
              <a:gd name="connsiteY10" fmla="*/ 150986 h 424635"/>
              <a:gd name="connsiteX11" fmla="*/ 107958 w 235411"/>
              <a:gd name="connsiteY11" fmla="*/ 233536 h 424635"/>
              <a:gd name="connsiteX12" fmla="*/ 161933 w 235411"/>
              <a:gd name="connsiteY12" fmla="*/ 135111 h 424635"/>
              <a:gd name="connsiteX13" fmla="*/ 104783 w 235411"/>
              <a:gd name="connsiteY13" fmla="*/ 1761 h 424635"/>
              <a:gd name="connsiteX14" fmla="*/ 111133 w 235411"/>
              <a:gd name="connsiteY14" fmla="*/ 58911 h 424635"/>
              <a:gd name="connsiteX15" fmla="*/ 8 w 235411"/>
              <a:gd name="connsiteY15" fmla="*/ 46211 h 4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411" h="424635">
                <a:moveTo>
                  <a:pt x="8" y="46211"/>
                </a:moveTo>
                <a:cubicBezTo>
                  <a:pt x="1066" y="52561"/>
                  <a:pt x="94200" y="102832"/>
                  <a:pt x="117483" y="97011"/>
                </a:cubicBezTo>
                <a:cubicBezTo>
                  <a:pt x="140766" y="91190"/>
                  <a:pt x="133887" y="9698"/>
                  <a:pt x="139708" y="11286"/>
                </a:cubicBezTo>
                <a:cubicBezTo>
                  <a:pt x="145529" y="12873"/>
                  <a:pt x="142883" y="77961"/>
                  <a:pt x="152408" y="106536"/>
                </a:cubicBezTo>
                <a:cubicBezTo>
                  <a:pt x="161933" y="135111"/>
                  <a:pt x="192096" y="147282"/>
                  <a:pt x="196858" y="182736"/>
                </a:cubicBezTo>
                <a:cubicBezTo>
                  <a:pt x="201620" y="218190"/>
                  <a:pt x="180454" y="302328"/>
                  <a:pt x="180983" y="319261"/>
                </a:cubicBezTo>
                <a:cubicBezTo>
                  <a:pt x="181512" y="336194"/>
                  <a:pt x="214320" y="266874"/>
                  <a:pt x="200033" y="284336"/>
                </a:cubicBezTo>
                <a:cubicBezTo>
                  <a:pt x="185746" y="301798"/>
                  <a:pt x="89966" y="434619"/>
                  <a:pt x="95258" y="424036"/>
                </a:cubicBezTo>
                <a:cubicBezTo>
                  <a:pt x="100550" y="413453"/>
                  <a:pt x="215379" y="252057"/>
                  <a:pt x="231783" y="220836"/>
                </a:cubicBezTo>
                <a:cubicBezTo>
                  <a:pt x="248187" y="189615"/>
                  <a:pt x="204266" y="248353"/>
                  <a:pt x="193683" y="236711"/>
                </a:cubicBezTo>
                <a:cubicBezTo>
                  <a:pt x="183100" y="225069"/>
                  <a:pt x="182571" y="151515"/>
                  <a:pt x="168283" y="150986"/>
                </a:cubicBezTo>
                <a:cubicBezTo>
                  <a:pt x="153996" y="150457"/>
                  <a:pt x="109016" y="236182"/>
                  <a:pt x="107958" y="233536"/>
                </a:cubicBezTo>
                <a:cubicBezTo>
                  <a:pt x="106900" y="230890"/>
                  <a:pt x="162462" y="173740"/>
                  <a:pt x="161933" y="135111"/>
                </a:cubicBezTo>
                <a:cubicBezTo>
                  <a:pt x="161404" y="96482"/>
                  <a:pt x="113250" y="14461"/>
                  <a:pt x="104783" y="1761"/>
                </a:cubicBezTo>
                <a:cubicBezTo>
                  <a:pt x="96316" y="-10939"/>
                  <a:pt x="122775" y="48857"/>
                  <a:pt x="111133" y="58911"/>
                </a:cubicBezTo>
                <a:cubicBezTo>
                  <a:pt x="99491" y="68965"/>
                  <a:pt x="-1050" y="39861"/>
                  <a:pt x="8" y="46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21A14C6D-AC69-C53D-4978-A6A67E1077BC}"/>
              </a:ext>
            </a:extLst>
          </p:cNvPr>
          <p:cNvSpPr/>
          <p:nvPr/>
        </p:nvSpPr>
        <p:spPr>
          <a:xfrm>
            <a:off x="4434761" y="7492890"/>
            <a:ext cx="296456" cy="249036"/>
          </a:xfrm>
          <a:custGeom>
            <a:avLst/>
            <a:gdLst>
              <a:gd name="connsiteX0" fmla="*/ 73739 w 296456"/>
              <a:gd name="connsiteY0" fmla="*/ 110 h 249036"/>
              <a:gd name="connsiteX1" fmla="*/ 159464 w 296456"/>
              <a:gd name="connsiteY1" fmla="*/ 89010 h 249036"/>
              <a:gd name="connsiteX2" fmla="*/ 57864 w 296456"/>
              <a:gd name="connsiteY2" fmla="*/ 177910 h 249036"/>
              <a:gd name="connsiteX3" fmla="*/ 137239 w 296456"/>
              <a:gd name="connsiteY3" fmla="*/ 127110 h 249036"/>
              <a:gd name="connsiteX4" fmla="*/ 714 w 296456"/>
              <a:gd name="connsiteY4" fmla="*/ 247760 h 249036"/>
              <a:gd name="connsiteX5" fmla="*/ 80089 w 296456"/>
              <a:gd name="connsiteY5" fmla="*/ 193785 h 249036"/>
              <a:gd name="connsiteX6" fmla="*/ 184864 w 296456"/>
              <a:gd name="connsiteY6" fmla="*/ 120760 h 249036"/>
              <a:gd name="connsiteX7" fmla="*/ 295989 w 296456"/>
              <a:gd name="connsiteY7" fmla="*/ 79485 h 249036"/>
              <a:gd name="connsiteX8" fmla="*/ 140414 w 296456"/>
              <a:gd name="connsiteY8" fmla="*/ 127110 h 249036"/>
              <a:gd name="connsiteX9" fmla="*/ 194389 w 296456"/>
              <a:gd name="connsiteY9" fmla="*/ 60435 h 249036"/>
              <a:gd name="connsiteX10" fmla="*/ 172164 w 296456"/>
              <a:gd name="connsiteY10" fmla="*/ 69960 h 249036"/>
              <a:gd name="connsiteX11" fmla="*/ 73739 w 296456"/>
              <a:gd name="connsiteY11" fmla="*/ 110 h 2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456" h="249036">
                <a:moveTo>
                  <a:pt x="73739" y="110"/>
                </a:moveTo>
                <a:cubicBezTo>
                  <a:pt x="71622" y="3285"/>
                  <a:pt x="162110" y="59377"/>
                  <a:pt x="159464" y="89010"/>
                </a:cubicBezTo>
                <a:cubicBezTo>
                  <a:pt x="156818" y="118643"/>
                  <a:pt x="61568" y="171560"/>
                  <a:pt x="57864" y="177910"/>
                </a:cubicBezTo>
                <a:cubicBezTo>
                  <a:pt x="54160" y="184260"/>
                  <a:pt x="146764" y="115468"/>
                  <a:pt x="137239" y="127110"/>
                </a:cubicBezTo>
                <a:cubicBezTo>
                  <a:pt x="127714" y="138752"/>
                  <a:pt x="10239" y="236648"/>
                  <a:pt x="714" y="247760"/>
                </a:cubicBezTo>
                <a:cubicBezTo>
                  <a:pt x="-8811" y="258873"/>
                  <a:pt x="80089" y="193785"/>
                  <a:pt x="80089" y="193785"/>
                </a:cubicBezTo>
                <a:cubicBezTo>
                  <a:pt x="110781" y="172618"/>
                  <a:pt x="148881" y="139810"/>
                  <a:pt x="184864" y="120760"/>
                </a:cubicBezTo>
                <a:cubicBezTo>
                  <a:pt x="220847" y="101710"/>
                  <a:pt x="303397" y="78427"/>
                  <a:pt x="295989" y="79485"/>
                </a:cubicBezTo>
                <a:cubicBezTo>
                  <a:pt x="288581" y="80543"/>
                  <a:pt x="157347" y="130285"/>
                  <a:pt x="140414" y="127110"/>
                </a:cubicBezTo>
                <a:cubicBezTo>
                  <a:pt x="123481" y="123935"/>
                  <a:pt x="189097" y="69960"/>
                  <a:pt x="194389" y="60435"/>
                </a:cubicBezTo>
                <a:cubicBezTo>
                  <a:pt x="199681" y="50910"/>
                  <a:pt x="185922" y="76839"/>
                  <a:pt x="172164" y="69960"/>
                </a:cubicBezTo>
                <a:cubicBezTo>
                  <a:pt x="158406" y="63081"/>
                  <a:pt x="75856" y="-3065"/>
                  <a:pt x="73739" y="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6DF0408B-1B5C-CE95-0A3B-85E2705E11D2}"/>
              </a:ext>
            </a:extLst>
          </p:cNvPr>
          <p:cNvSpPr/>
          <p:nvPr/>
        </p:nvSpPr>
        <p:spPr>
          <a:xfrm>
            <a:off x="4850068" y="8089298"/>
            <a:ext cx="131509" cy="294350"/>
          </a:xfrm>
          <a:custGeom>
            <a:avLst/>
            <a:gdLst>
              <a:gd name="connsiteX0" fmla="*/ 131507 w 131509"/>
              <a:gd name="connsiteY0" fmla="*/ 602 h 294350"/>
              <a:gd name="connsiteX1" fmla="*/ 42607 w 131509"/>
              <a:gd name="connsiteY1" fmla="*/ 191102 h 294350"/>
              <a:gd name="connsiteX2" fmla="*/ 7682 w 131509"/>
              <a:gd name="connsiteY2" fmla="*/ 292702 h 294350"/>
              <a:gd name="connsiteX3" fmla="*/ 1332 w 131509"/>
              <a:gd name="connsiteY3" fmla="*/ 238727 h 294350"/>
              <a:gd name="connsiteX4" fmla="*/ 26732 w 131509"/>
              <a:gd name="connsiteY4" fmla="*/ 48227 h 294350"/>
              <a:gd name="connsiteX5" fmla="*/ 14032 w 131509"/>
              <a:gd name="connsiteY5" fmla="*/ 238727 h 294350"/>
              <a:gd name="connsiteX6" fmla="*/ 58482 w 131509"/>
              <a:gd name="connsiteY6" fmla="*/ 32352 h 294350"/>
              <a:gd name="connsiteX7" fmla="*/ 39432 w 131509"/>
              <a:gd name="connsiteY7" fmla="*/ 203802 h 294350"/>
              <a:gd name="connsiteX8" fmla="*/ 77532 w 131509"/>
              <a:gd name="connsiteY8" fmla="*/ 54577 h 294350"/>
              <a:gd name="connsiteX9" fmla="*/ 45782 w 131509"/>
              <a:gd name="connsiteY9" fmla="*/ 127602 h 294350"/>
              <a:gd name="connsiteX10" fmla="*/ 131507 w 131509"/>
              <a:gd name="connsiteY10" fmla="*/ 602 h 29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09" h="294350">
                <a:moveTo>
                  <a:pt x="131507" y="602"/>
                </a:moveTo>
                <a:cubicBezTo>
                  <a:pt x="130978" y="11185"/>
                  <a:pt x="63244" y="142419"/>
                  <a:pt x="42607" y="191102"/>
                </a:cubicBezTo>
                <a:cubicBezTo>
                  <a:pt x="21969" y="239785"/>
                  <a:pt x="14561" y="284764"/>
                  <a:pt x="7682" y="292702"/>
                </a:cubicBezTo>
                <a:cubicBezTo>
                  <a:pt x="803" y="300640"/>
                  <a:pt x="-1843" y="279473"/>
                  <a:pt x="1332" y="238727"/>
                </a:cubicBezTo>
                <a:cubicBezTo>
                  <a:pt x="4507" y="197981"/>
                  <a:pt x="24615" y="48227"/>
                  <a:pt x="26732" y="48227"/>
                </a:cubicBezTo>
                <a:cubicBezTo>
                  <a:pt x="28849" y="48227"/>
                  <a:pt x="8740" y="241373"/>
                  <a:pt x="14032" y="238727"/>
                </a:cubicBezTo>
                <a:cubicBezTo>
                  <a:pt x="19324" y="236081"/>
                  <a:pt x="54249" y="38173"/>
                  <a:pt x="58482" y="32352"/>
                </a:cubicBezTo>
                <a:cubicBezTo>
                  <a:pt x="62715" y="26531"/>
                  <a:pt x="36257" y="200098"/>
                  <a:pt x="39432" y="203802"/>
                </a:cubicBezTo>
                <a:cubicBezTo>
                  <a:pt x="42607" y="207506"/>
                  <a:pt x="76474" y="67277"/>
                  <a:pt x="77532" y="54577"/>
                </a:cubicBezTo>
                <a:cubicBezTo>
                  <a:pt x="78590" y="41877"/>
                  <a:pt x="39432" y="132894"/>
                  <a:pt x="45782" y="127602"/>
                </a:cubicBezTo>
                <a:cubicBezTo>
                  <a:pt x="52132" y="122310"/>
                  <a:pt x="132036" y="-9981"/>
                  <a:pt x="131507" y="6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CDD0B5C2-AF77-0E5F-7686-AD09D617AE6A}"/>
              </a:ext>
            </a:extLst>
          </p:cNvPr>
          <p:cNvSpPr/>
          <p:nvPr/>
        </p:nvSpPr>
        <p:spPr>
          <a:xfrm>
            <a:off x="5824325" y="3905708"/>
            <a:ext cx="443260" cy="825217"/>
          </a:xfrm>
          <a:custGeom>
            <a:avLst/>
            <a:gdLst>
              <a:gd name="connsiteX0" fmla="*/ 1800 w 443260"/>
              <a:gd name="connsiteY0" fmla="*/ 15417 h 825217"/>
              <a:gd name="connsiteX1" fmla="*/ 106575 w 443260"/>
              <a:gd name="connsiteY1" fmla="*/ 145592 h 825217"/>
              <a:gd name="connsiteX2" fmla="*/ 249450 w 443260"/>
              <a:gd name="connsiteY2" fmla="*/ 412292 h 825217"/>
              <a:gd name="connsiteX3" fmla="*/ 233575 w 443260"/>
              <a:gd name="connsiteY3" fmla="*/ 383717 h 825217"/>
              <a:gd name="connsiteX4" fmla="*/ 443125 w 443260"/>
              <a:gd name="connsiteY4" fmla="*/ 825042 h 825217"/>
              <a:gd name="connsiteX5" fmla="*/ 198650 w 443260"/>
              <a:gd name="connsiteY5" fmla="*/ 326567 h 825217"/>
              <a:gd name="connsiteX6" fmla="*/ 52600 w 443260"/>
              <a:gd name="connsiteY6" fmla="*/ 37642 h 825217"/>
              <a:gd name="connsiteX7" fmla="*/ 1800 w 443260"/>
              <a:gd name="connsiteY7" fmla="*/ 15417 h 8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3260" h="825217">
                <a:moveTo>
                  <a:pt x="1800" y="15417"/>
                </a:moveTo>
                <a:cubicBezTo>
                  <a:pt x="10796" y="33409"/>
                  <a:pt x="65300" y="79446"/>
                  <a:pt x="106575" y="145592"/>
                </a:cubicBezTo>
                <a:cubicBezTo>
                  <a:pt x="147850" y="211738"/>
                  <a:pt x="228283" y="372604"/>
                  <a:pt x="249450" y="412292"/>
                </a:cubicBezTo>
                <a:cubicBezTo>
                  <a:pt x="270617" y="451980"/>
                  <a:pt x="201296" y="314925"/>
                  <a:pt x="233575" y="383717"/>
                </a:cubicBezTo>
                <a:cubicBezTo>
                  <a:pt x="265854" y="452509"/>
                  <a:pt x="448946" y="834567"/>
                  <a:pt x="443125" y="825042"/>
                </a:cubicBezTo>
                <a:cubicBezTo>
                  <a:pt x="437304" y="815517"/>
                  <a:pt x="263737" y="457800"/>
                  <a:pt x="198650" y="326567"/>
                </a:cubicBezTo>
                <a:cubicBezTo>
                  <a:pt x="133563" y="195334"/>
                  <a:pt x="86467" y="90029"/>
                  <a:pt x="52600" y="37642"/>
                </a:cubicBezTo>
                <a:cubicBezTo>
                  <a:pt x="18733" y="-14745"/>
                  <a:pt x="-7196" y="-2575"/>
                  <a:pt x="1800" y="15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59A6D0B0-FB62-63C5-044A-D0D9FAC41BCA}"/>
              </a:ext>
            </a:extLst>
          </p:cNvPr>
          <p:cNvSpPr/>
          <p:nvPr/>
        </p:nvSpPr>
        <p:spPr>
          <a:xfrm>
            <a:off x="6242037" y="4718045"/>
            <a:ext cx="358164" cy="762066"/>
          </a:xfrm>
          <a:custGeom>
            <a:avLst/>
            <a:gdLst>
              <a:gd name="connsiteX0" fmla="*/ 13 w 358164"/>
              <a:gd name="connsiteY0" fmla="*/ 5 h 762066"/>
              <a:gd name="connsiteX1" fmla="*/ 171463 w 358164"/>
              <a:gd name="connsiteY1" fmla="*/ 279405 h 762066"/>
              <a:gd name="connsiteX2" fmla="*/ 352438 w 358164"/>
              <a:gd name="connsiteY2" fmla="*/ 752480 h 762066"/>
              <a:gd name="connsiteX3" fmla="*/ 307988 w 358164"/>
              <a:gd name="connsiteY3" fmla="*/ 581030 h 762066"/>
              <a:gd name="connsiteX4" fmla="*/ 257188 w 358164"/>
              <a:gd name="connsiteY4" fmla="*/ 387355 h 762066"/>
              <a:gd name="connsiteX5" fmla="*/ 314338 w 358164"/>
              <a:gd name="connsiteY5" fmla="*/ 523880 h 762066"/>
              <a:gd name="connsiteX6" fmla="*/ 130188 w 358164"/>
              <a:gd name="connsiteY6" fmla="*/ 212730 h 762066"/>
              <a:gd name="connsiteX7" fmla="*/ 161938 w 358164"/>
              <a:gd name="connsiteY7" fmla="*/ 285755 h 762066"/>
              <a:gd name="connsiteX8" fmla="*/ 13 w 358164"/>
              <a:gd name="connsiteY8" fmla="*/ 5 h 76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164" h="762066">
                <a:moveTo>
                  <a:pt x="13" y="5"/>
                </a:moveTo>
                <a:cubicBezTo>
                  <a:pt x="1601" y="-1053"/>
                  <a:pt x="112726" y="153993"/>
                  <a:pt x="171463" y="279405"/>
                </a:cubicBezTo>
                <a:cubicBezTo>
                  <a:pt x="230201" y="404818"/>
                  <a:pt x="329684" y="702209"/>
                  <a:pt x="352438" y="752480"/>
                </a:cubicBezTo>
                <a:cubicBezTo>
                  <a:pt x="375192" y="802751"/>
                  <a:pt x="323863" y="641884"/>
                  <a:pt x="307988" y="581030"/>
                </a:cubicBezTo>
                <a:cubicBezTo>
                  <a:pt x="292113" y="520176"/>
                  <a:pt x="256130" y="396880"/>
                  <a:pt x="257188" y="387355"/>
                </a:cubicBezTo>
                <a:cubicBezTo>
                  <a:pt x="258246" y="377830"/>
                  <a:pt x="335505" y="552984"/>
                  <a:pt x="314338" y="523880"/>
                </a:cubicBezTo>
                <a:cubicBezTo>
                  <a:pt x="293171" y="494776"/>
                  <a:pt x="155588" y="252418"/>
                  <a:pt x="130188" y="212730"/>
                </a:cubicBezTo>
                <a:cubicBezTo>
                  <a:pt x="104788" y="173043"/>
                  <a:pt x="182046" y="318034"/>
                  <a:pt x="161938" y="285755"/>
                </a:cubicBezTo>
                <a:cubicBezTo>
                  <a:pt x="141830" y="253476"/>
                  <a:pt x="-1575" y="1063"/>
                  <a:pt x="13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2B8B693B-95FC-E229-94FC-67EFE7AB0D3C}"/>
              </a:ext>
            </a:extLst>
          </p:cNvPr>
          <p:cNvSpPr/>
          <p:nvPr/>
        </p:nvSpPr>
        <p:spPr>
          <a:xfrm>
            <a:off x="6578446" y="5442529"/>
            <a:ext cx="336749" cy="1091629"/>
          </a:xfrm>
          <a:custGeom>
            <a:avLst/>
            <a:gdLst>
              <a:gd name="connsiteX0" fmla="*/ 154 w 336749"/>
              <a:gd name="connsiteY0" fmla="*/ 2596 h 1091629"/>
              <a:gd name="connsiteX1" fmla="*/ 66829 w 336749"/>
              <a:gd name="connsiteY1" fmla="*/ 231196 h 1091629"/>
              <a:gd name="connsiteX2" fmla="*/ 139854 w 336749"/>
              <a:gd name="connsiteY2" fmla="*/ 647121 h 1091629"/>
              <a:gd name="connsiteX3" fmla="*/ 127154 w 336749"/>
              <a:gd name="connsiteY3" fmla="*/ 593146 h 1091629"/>
              <a:gd name="connsiteX4" fmla="*/ 187479 w 336749"/>
              <a:gd name="connsiteY4" fmla="*/ 866196 h 1091629"/>
              <a:gd name="connsiteX5" fmla="*/ 165254 w 336749"/>
              <a:gd name="connsiteY5" fmla="*/ 764596 h 1091629"/>
              <a:gd name="connsiteX6" fmla="*/ 336704 w 336749"/>
              <a:gd name="connsiteY6" fmla="*/ 1091621 h 1091629"/>
              <a:gd name="connsiteX7" fmla="*/ 181129 w 336749"/>
              <a:gd name="connsiteY7" fmla="*/ 774121 h 1091629"/>
              <a:gd name="connsiteX8" fmla="*/ 73179 w 336749"/>
              <a:gd name="connsiteY8" fmla="*/ 526471 h 1091629"/>
              <a:gd name="connsiteX9" fmla="*/ 143029 w 336749"/>
              <a:gd name="connsiteY9" fmla="*/ 596321 h 1091629"/>
              <a:gd name="connsiteX10" fmla="*/ 57304 w 336749"/>
              <a:gd name="connsiteY10" fmla="*/ 304221 h 1091629"/>
              <a:gd name="connsiteX11" fmla="*/ 85879 w 336749"/>
              <a:gd name="connsiteY11" fmla="*/ 374071 h 1091629"/>
              <a:gd name="connsiteX12" fmla="*/ 154 w 336749"/>
              <a:gd name="connsiteY12" fmla="*/ 2596 h 109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749" h="1091629">
                <a:moveTo>
                  <a:pt x="154" y="2596"/>
                </a:moveTo>
                <a:cubicBezTo>
                  <a:pt x="-3021" y="-21217"/>
                  <a:pt x="43546" y="123775"/>
                  <a:pt x="66829" y="231196"/>
                </a:cubicBezTo>
                <a:cubicBezTo>
                  <a:pt x="90112" y="338617"/>
                  <a:pt x="129800" y="586796"/>
                  <a:pt x="139854" y="647121"/>
                </a:cubicBezTo>
                <a:cubicBezTo>
                  <a:pt x="149908" y="707446"/>
                  <a:pt x="119217" y="556634"/>
                  <a:pt x="127154" y="593146"/>
                </a:cubicBezTo>
                <a:cubicBezTo>
                  <a:pt x="135091" y="629658"/>
                  <a:pt x="181129" y="837621"/>
                  <a:pt x="187479" y="866196"/>
                </a:cubicBezTo>
                <a:cubicBezTo>
                  <a:pt x="193829" y="894771"/>
                  <a:pt x="140383" y="727025"/>
                  <a:pt x="165254" y="764596"/>
                </a:cubicBezTo>
                <a:cubicBezTo>
                  <a:pt x="190125" y="802167"/>
                  <a:pt x="334058" y="1090034"/>
                  <a:pt x="336704" y="1091621"/>
                </a:cubicBezTo>
                <a:cubicBezTo>
                  <a:pt x="339350" y="1093209"/>
                  <a:pt x="225050" y="868313"/>
                  <a:pt x="181129" y="774121"/>
                </a:cubicBezTo>
                <a:cubicBezTo>
                  <a:pt x="137208" y="679929"/>
                  <a:pt x="79529" y="556104"/>
                  <a:pt x="73179" y="526471"/>
                </a:cubicBezTo>
                <a:cubicBezTo>
                  <a:pt x="66829" y="496838"/>
                  <a:pt x="145675" y="633363"/>
                  <a:pt x="143029" y="596321"/>
                </a:cubicBezTo>
                <a:cubicBezTo>
                  <a:pt x="140383" y="559279"/>
                  <a:pt x="66829" y="341263"/>
                  <a:pt x="57304" y="304221"/>
                </a:cubicBezTo>
                <a:cubicBezTo>
                  <a:pt x="47779" y="267179"/>
                  <a:pt x="93816" y="419579"/>
                  <a:pt x="85879" y="374071"/>
                </a:cubicBezTo>
                <a:cubicBezTo>
                  <a:pt x="77942" y="328563"/>
                  <a:pt x="3329" y="26409"/>
                  <a:pt x="154" y="25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0FF8092D-7509-0F2F-63E7-4701C20B25C8}"/>
              </a:ext>
            </a:extLst>
          </p:cNvPr>
          <p:cNvSpPr/>
          <p:nvPr/>
        </p:nvSpPr>
        <p:spPr>
          <a:xfrm>
            <a:off x="6762701" y="6289309"/>
            <a:ext cx="315063" cy="679771"/>
          </a:xfrm>
          <a:custGeom>
            <a:avLst/>
            <a:gdLst>
              <a:gd name="connsiteX0" fmla="*/ 3224 w 315063"/>
              <a:gd name="connsiteY0" fmla="*/ 6716 h 679771"/>
              <a:gd name="connsiteX1" fmla="*/ 314374 w 315063"/>
              <a:gd name="connsiteY1" fmla="*/ 676641 h 679771"/>
              <a:gd name="connsiteX2" fmla="*/ 88949 w 315063"/>
              <a:gd name="connsiteY2" fmla="*/ 260716 h 679771"/>
              <a:gd name="connsiteX3" fmla="*/ 149274 w 315063"/>
              <a:gd name="connsiteY3" fmla="*/ 327391 h 679771"/>
              <a:gd name="connsiteX4" fmla="*/ 3224 w 315063"/>
              <a:gd name="connsiteY4" fmla="*/ 6716 h 6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063" h="679771">
                <a:moveTo>
                  <a:pt x="3224" y="6716"/>
                </a:moveTo>
                <a:cubicBezTo>
                  <a:pt x="30741" y="64924"/>
                  <a:pt x="300087" y="634308"/>
                  <a:pt x="314374" y="676641"/>
                </a:cubicBezTo>
                <a:cubicBezTo>
                  <a:pt x="328661" y="718974"/>
                  <a:pt x="116466" y="318924"/>
                  <a:pt x="88949" y="260716"/>
                </a:cubicBezTo>
                <a:cubicBezTo>
                  <a:pt x="61432" y="202508"/>
                  <a:pt x="165678" y="368137"/>
                  <a:pt x="149274" y="327391"/>
                </a:cubicBezTo>
                <a:cubicBezTo>
                  <a:pt x="132870" y="286645"/>
                  <a:pt x="-24293" y="-51492"/>
                  <a:pt x="3224" y="67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1C54E36D-DD58-20A2-4D0B-FE1374D0C756}"/>
              </a:ext>
            </a:extLst>
          </p:cNvPr>
          <p:cNvSpPr/>
          <p:nvPr/>
        </p:nvSpPr>
        <p:spPr>
          <a:xfrm>
            <a:off x="5198610" y="4640971"/>
            <a:ext cx="355954" cy="1661438"/>
          </a:xfrm>
          <a:custGeom>
            <a:avLst/>
            <a:gdLst>
              <a:gd name="connsiteX0" fmla="*/ 57752 w 355954"/>
              <a:gd name="connsiteY0" fmla="*/ 40 h 1661438"/>
              <a:gd name="connsiteX1" fmla="*/ 86507 w 355954"/>
              <a:gd name="connsiteY1" fmla="*/ 575135 h 1661438"/>
              <a:gd name="connsiteX2" fmla="*/ 121013 w 355954"/>
              <a:gd name="connsiteY2" fmla="*/ 920191 h 1661438"/>
              <a:gd name="connsiteX3" fmla="*/ 103760 w 355954"/>
              <a:gd name="connsiteY3" fmla="*/ 805172 h 1661438"/>
              <a:gd name="connsiteX4" fmla="*/ 224530 w 355954"/>
              <a:gd name="connsiteY4" fmla="*/ 1219240 h 1661438"/>
              <a:gd name="connsiteX5" fmla="*/ 161269 w 355954"/>
              <a:gd name="connsiteY5" fmla="*/ 1138727 h 1661438"/>
              <a:gd name="connsiteX6" fmla="*/ 282039 w 355954"/>
              <a:gd name="connsiteY6" fmla="*/ 1397520 h 1661438"/>
              <a:gd name="connsiteX7" fmla="*/ 351050 w 355954"/>
              <a:gd name="connsiteY7" fmla="*/ 1650561 h 1661438"/>
              <a:gd name="connsiteX8" fmla="*/ 339548 w 355954"/>
              <a:gd name="connsiteY8" fmla="*/ 1593052 h 1661438"/>
              <a:gd name="connsiteX9" fmla="*/ 253284 w 355954"/>
              <a:gd name="connsiteY9" fmla="*/ 1391769 h 1661438"/>
              <a:gd name="connsiteX10" fmla="*/ 276288 w 355954"/>
              <a:gd name="connsiteY10" fmla="*/ 1483784 h 1661438"/>
              <a:gd name="connsiteX11" fmla="*/ 190024 w 355954"/>
              <a:gd name="connsiteY11" fmla="*/ 1328508 h 1661438"/>
              <a:gd name="connsiteX12" fmla="*/ 11745 w 355954"/>
              <a:gd name="connsiteY12" fmla="*/ 1184735 h 1661438"/>
              <a:gd name="connsiteX13" fmla="*/ 190024 w 355954"/>
              <a:gd name="connsiteY13" fmla="*/ 1305504 h 1661438"/>
              <a:gd name="connsiteX14" fmla="*/ 126764 w 355954"/>
              <a:gd name="connsiteY14" fmla="*/ 1155980 h 1661438"/>
              <a:gd name="connsiteX15" fmla="*/ 80756 w 355954"/>
              <a:gd name="connsiteY15" fmla="*/ 925942 h 1661438"/>
              <a:gd name="connsiteX16" fmla="*/ 155518 w 355954"/>
              <a:gd name="connsiteY16" fmla="*/ 1201987 h 1661438"/>
              <a:gd name="connsiteX17" fmla="*/ 282039 w 355954"/>
              <a:gd name="connsiteY17" fmla="*/ 1449278 h 1661438"/>
              <a:gd name="connsiteX18" fmla="*/ 132515 w 355954"/>
              <a:gd name="connsiteY18" fmla="*/ 971950 h 1661438"/>
              <a:gd name="connsiteX19" fmla="*/ 243 w 355954"/>
              <a:gd name="connsiteY19" fmla="*/ 523376 h 1661438"/>
              <a:gd name="connsiteX20" fmla="*/ 98009 w 355954"/>
              <a:gd name="connsiteY20" fmla="*/ 822425 h 1661438"/>
              <a:gd name="connsiteX21" fmla="*/ 34748 w 355954"/>
              <a:gd name="connsiteY21" fmla="*/ 402606 h 1661438"/>
              <a:gd name="connsiteX22" fmla="*/ 46250 w 355954"/>
              <a:gd name="connsiteY22" fmla="*/ 603889 h 1661438"/>
              <a:gd name="connsiteX23" fmla="*/ 57752 w 355954"/>
              <a:gd name="connsiteY23" fmla="*/ 40 h 166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5954" h="1661438">
                <a:moveTo>
                  <a:pt x="57752" y="40"/>
                </a:moveTo>
                <a:cubicBezTo>
                  <a:pt x="64462" y="-4752"/>
                  <a:pt x="75964" y="421777"/>
                  <a:pt x="86507" y="575135"/>
                </a:cubicBezTo>
                <a:cubicBezTo>
                  <a:pt x="97050" y="728493"/>
                  <a:pt x="118138" y="881852"/>
                  <a:pt x="121013" y="920191"/>
                </a:cubicBezTo>
                <a:cubicBezTo>
                  <a:pt x="123888" y="958530"/>
                  <a:pt x="86507" y="755330"/>
                  <a:pt x="103760" y="805172"/>
                </a:cubicBezTo>
                <a:cubicBezTo>
                  <a:pt x="121013" y="855014"/>
                  <a:pt x="214945" y="1163648"/>
                  <a:pt x="224530" y="1219240"/>
                </a:cubicBezTo>
                <a:cubicBezTo>
                  <a:pt x="234115" y="1274833"/>
                  <a:pt x="151684" y="1109014"/>
                  <a:pt x="161269" y="1138727"/>
                </a:cubicBezTo>
                <a:cubicBezTo>
                  <a:pt x="170854" y="1168440"/>
                  <a:pt x="250409" y="1312214"/>
                  <a:pt x="282039" y="1397520"/>
                </a:cubicBezTo>
                <a:cubicBezTo>
                  <a:pt x="313669" y="1482826"/>
                  <a:pt x="341465" y="1617972"/>
                  <a:pt x="351050" y="1650561"/>
                </a:cubicBezTo>
                <a:cubicBezTo>
                  <a:pt x="360635" y="1683150"/>
                  <a:pt x="355842" y="1636184"/>
                  <a:pt x="339548" y="1593052"/>
                </a:cubicBezTo>
                <a:cubicBezTo>
                  <a:pt x="323254" y="1549920"/>
                  <a:pt x="263827" y="1409980"/>
                  <a:pt x="253284" y="1391769"/>
                </a:cubicBezTo>
                <a:cubicBezTo>
                  <a:pt x="242741" y="1373558"/>
                  <a:pt x="286831" y="1494327"/>
                  <a:pt x="276288" y="1483784"/>
                </a:cubicBezTo>
                <a:cubicBezTo>
                  <a:pt x="265745" y="1473241"/>
                  <a:pt x="234114" y="1378349"/>
                  <a:pt x="190024" y="1328508"/>
                </a:cubicBezTo>
                <a:cubicBezTo>
                  <a:pt x="145934" y="1278667"/>
                  <a:pt x="11745" y="1188569"/>
                  <a:pt x="11745" y="1184735"/>
                </a:cubicBezTo>
                <a:cubicBezTo>
                  <a:pt x="11745" y="1180901"/>
                  <a:pt x="170854" y="1310296"/>
                  <a:pt x="190024" y="1305504"/>
                </a:cubicBezTo>
                <a:cubicBezTo>
                  <a:pt x="209194" y="1300712"/>
                  <a:pt x="144975" y="1219240"/>
                  <a:pt x="126764" y="1155980"/>
                </a:cubicBezTo>
                <a:cubicBezTo>
                  <a:pt x="108553" y="1092720"/>
                  <a:pt x="75964" y="918274"/>
                  <a:pt x="80756" y="925942"/>
                </a:cubicBezTo>
                <a:cubicBezTo>
                  <a:pt x="85548" y="933610"/>
                  <a:pt x="121971" y="1114764"/>
                  <a:pt x="155518" y="1201987"/>
                </a:cubicBezTo>
                <a:cubicBezTo>
                  <a:pt x="189065" y="1289210"/>
                  <a:pt x="285873" y="1487618"/>
                  <a:pt x="282039" y="1449278"/>
                </a:cubicBezTo>
                <a:cubicBezTo>
                  <a:pt x="278205" y="1410939"/>
                  <a:pt x="179481" y="1126267"/>
                  <a:pt x="132515" y="971950"/>
                </a:cubicBezTo>
                <a:cubicBezTo>
                  <a:pt x="85549" y="817633"/>
                  <a:pt x="5994" y="548297"/>
                  <a:pt x="243" y="523376"/>
                </a:cubicBezTo>
                <a:cubicBezTo>
                  <a:pt x="-5508" y="498455"/>
                  <a:pt x="92258" y="842553"/>
                  <a:pt x="98009" y="822425"/>
                </a:cubicBezTo>
                <a:cubicBezTo>
                  <a:pt x="103760" y="802297"/>
                  <a:pt x="43374" y="439029"/>
                  <a:pt x="34748" y="402606"/>
                </a:cubicBezTo>
                <a:cubicBezTo>
                  <a:pt x="26121" y="366183"/>
                  <a:pt x="42416" y="665232"/>
                  <a:pt x="46250" y="603889"/>
                </a:cubicBezTo>
                <a:cubicBezTo>
                  <a:pt x="50084" y="542546"/>
                  <a:pt x="51042" y="4832"/>
                  <a:pt x="57752" y="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9D3849BC-8C82-8130-1056-8543810EFB06}"/>
              </a:ext>
            </a:extLst>
          </p:cNvPr>
          <p:cNvSpPr/>
          <p:nvPr/>
        </p:nvSpPr>
        <p:spPr>
          <a:xfrm>
            <a:off x="5293280" y="4418899"/>
            <a:ext cx="188875" cy="1251772"/>
          </a:xfrm>
          <a:custGeom>
            <a:avLst/>
            <a:gdLst>
              <a:gd name="connsiteX0" fmla="*/ 9090 w 188875"/>
              <a:gd name="connsiteY0" fmla="*/ 3576 h 1251772"/>
              <a:gd name="connsiteX1" fmla="*/ 26343 w 188875"/>
              <a:gd name="connsiteY1" fmla="*/ 331380 h 1251772"/>
              <a:gd name="connsiteX2" fmla="*/ 83852 w 188875"/>
              <a:gd name="connsiteY2" fmla="*/ 682188 h 1251772"/>
              <a:gd name="connsiteX3" fmla="*/ 118358 w 188875"/>
              <a:gd name="connsiteY3" fmla="*/ 480905 h 1251772"/>
              <a:gd name="connsiteX4" fmla="*/ 118358 w 188875"/>
              <a:gd name="connsiteY4" fmla="*/ 733946 h 1251772"/>
              <a:gd name="connsiteX5" fmla="*/ 187369 w 188875"/>
              <a:gd name="connsiteY5" fmla="*/ 1251531 h 1251772"/>
              <a:gd name="connsiteX6" fmla="*/ 152863 w 188875"/>
              <a:gd name="connsiteY6" fmla="*/ 797207 h 1251772"/>
              <a:gd name="connsiteX7" fmla="*/ 9090 w 188875"/>
              <a:gd name="connsiteY7" fmla="*/ 486656 h 1251772"/>
              <a:gd name="connsiteX8" fmla="*/ 14841 w 188875"/>
              <a:gd name="connsiteY8" fmla="*/ 549916 h 1251772"/>
              <a:gd name="connsiteX9" fmla="*/ 9090 w 188875"/>
              <a:gd name="connsiteY9" fmla="*/ 3576 h 12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75" h="1251772">
                <a:moveTo>
                  <a:pt x="9090" y="3576"/>
                </a:moveTo>
                <a:cubicBezTo>
                  <a:pt x="11007" y="-32847"/>
                  <a:pt x="13883" y="218278"/>
                  <a:pt x="26343" y="331380"/>
                </a:cubicBezTo>
                <a:cubicBezTo>
                  <a:pt x="38803" y="444482"/>
                  <a:pt x="68516" y="657267"/>
                  <a:pt x="83852" y="682188"/>
                </a:cubicBezTo>
                <a:cubicBezTo>
                  <a:pt x="99188" y="707109"/>
                  <a:pt x="112607" y="472279"/>
                  <a:pt x="118358" y="480905"/>
                </a:cubicBezTo>
                <a:cubicBezTo>
                  <a:pt x="124109" y="489531"/>
                  <a:pt x="106856" y="605508"/>
                  <a:pt x="118358" y="733946"/>
                </a:cubicBezTo>
                <a:cubicBezTo>
                  <a:pt x="129860" y="862384"/>
                  <a:pt x="181618" y="1240987"/>
                  <a:pt x="187369" y="1251531"/>
                </a:cubicBezTo>
                <a:cubicBezTo>
                  <a:pt x="193120" y="1262075"/>
                  <a:pt x="182576" y="924686"/>
                  <a:pt x="152863" y="797207"/>
                </a:cubicBezTo>
                <a:cubicBezTo>
                  <a:pt x="123150" y="669728"/>
                  <a:pt x="32094" y="527871"/>
                  <a:pt x="9090" y="486656"/>
                </a:cubicBezTo>
                <a:cubicBezTo>
                  <a:pt x="-13914" y="445441"/>
                  <a:pt x="13883" y="623720"/>
                  <a:pt x="14841" y="549916"/>
                </a:cubicBezTo>
                <a:cubicBezTo>
                  <a:pt x="15799" y="476112"/>
                  <a:pt x="7173" y="39999"/>
                  <a:pt x="9090" y="35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5A27549B-BD18-B056-EA49-957313BECE16}"/>
              </a:ext>
            </a:extLst>
          </p:cNvPr>
          <p:cNvSpPr/>
          <p:nvPr/>
        </p:nvSpPr>
        <p:spPr>
          <a:xfrm>
            <a:off x="5411397" y="5469135"/>
            <a:ext cx="160252" cy="723782"/>
          </a:xfrm>
          <a:custGeom>
            <a:avLst/>
            <a:gdLst>
              <a:gd name="connsiteX0" fmla="*/ 103758 w 160252"/>
              <a:gd name="connsiteY0" fmla="*/ 12 h 723782"/>
              <a:gd name="connsiteX1" fmla="*/ 92256 w 160252"/>
              <a:gd name="connsiteY1" fmla="*/ 281808 h 723782"/>
              <a:gd name="connsiteX2" fmla="*/ 155516 w 160252"/>
              <a:gd name="connsiteY2" fmla="*/ 695876 h 723782"/>
              <a:gd name="connsiteX3" fmla="*/ 138263 w 160252"/>
              <a:gd name="connsiteY3" fmla="*/ 632616 h 723782"/>
              <a:gd name="connsiteX4" fmla="*/ 241 w 160252"/>
              <a:gd name="connsiteY4" fmla="*/ 201295 h 723782"/>
              <a:gd name="connsiteX5" fmla="*/ 103758 w 160252"/>
              <a:gd name="connsiteY5" fmla="*/ 396827 h 723782"/>
              <a:gd name="connsiteX6" fmla="*/ 63501 w 160252"/>
              <a:gd name="connsiteY6" fmla="*/ 270307 h 723782"/>
              <a:gd name="connsiteX7" fmla="*/ 103758 w 160252"/>
              <a:gd name="connsiteY7" fmla="*/ 12 h 72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252" h="723782">
                <a:moveTo>
                  <a:pt x="103758" y="12"/>
                </a:moveTo>
                <a:cubicBezTo>
                  <a:pt x="108550" y="1929"/>
                  <a:pt x="83630" y="165831"/>
                  <a:pt x="92256" y="281808"/>
                </a:cubicBezTo>
                <a:cubicBezTo>
                  <a:pt x="100882" y="397785"/>
                  <a:pt x="147848" y="637408"/>
                  <a:pt x="155516" y="695876"/>
                </a:cubicBezTo>
                <a:cubicBezTo>
                  <a:pt x="163184" y="754344"/>
                  <a:pt x="164142" y="715046"/>
                  <a:pt x="138263" y="632616"/>
                </a:cubicBezTo>
                <a:cubicBezTo>
                  <a:pt x="112384" y="550186"/>
                  <a:pt x="5992" y="240593"/>
                  <a:pt x="241" y="201295"/>
                </a:cubicBezTo>
                <a:cubicBezTo>
                  <a:pt x="-5510" y="161997"/>
                  <a:pt x="93215" y="385325"/>
                  <a:pt x="103758" y="396827"/>
                </a:cubicBezTo>
                <a:cubicBezTo>
                  <a:pt x="114301" y="408329"/>
                  <a:pt x="66376" y="329733"/>
                  <a:pt x="63501" y="270307"/>
                </a:cubicBezTo>
                <a:cubicBezTo>
                  <a:pt x="60626" y="210881"/>
                  <a:pt x="98966" y="-1905"/>
                  <a:pt x="103758" y="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667AB093-EF39-05AB-E7DF-8DAB0793FC0A}"/>
              </a:ext>
            </a:extLst>
          </p:cNvPr>
          <p:cNvSpPr/>
          <p:nvPr/>
        </p:nvSpPr>
        <p:spPr>
          <a:xfrm>
            <a:off x="5538056" y="6101682"/>
            <a:ext cx="234827" cy="1622692"/>
          </a:xfrm>
          <a:custGeom>
            <a:avLst/>
            <a:gdLst>
              <a:gd name="connsiteX0" fmla="*/ 51861 w 234827"/>
              <a:gd name="connsiteY0" fmla="*/ 69 h 1622692"/>
              <a:gd name="connsiteX1" fmla="*/ 17355 w 234827"/>
              <a:gd name="connsiteY1" fmla="*/ 281865 h 1622692"/>
              <a:gd name="connsiteX2" fmla="*/ 46110 w 234827"/>
              <a:gd name="connsiteY2" fmla="*/ 247360 h 1622692"/>
              <a:gd name="connsiteX3" fmla="*/ 46110 w 234827"/>
              <a:gd name="connsiteY3" fmla="*/ 345126 h 1622692"/>
              <a:gd name="connsiteX4" fmla="*/ 103619 w 234827"/>
              <a:gd name="connsiteY4" fmla="*/ 713186 h 1622692"/>
              <a:gd name="connsiteX5" fmla="*/ 80616 w 234827"/>
              <a:gd name="connsiteY5" fmla="*/ 661427 h 1622692"/>
              <a:gd name="connsiteX6" fmla="*/ 86367 w 234827"/>
              <a:gd name="connsiteY6" fmla="*/ 885714 h 1622692"/>
              <a:gd name="connsiteX7" fmla="*/ 143876 w 234827"/>
              <a:gd name="connsiteY7" fmla="*/ 638424 h 1622692"/>
              <a:gd name="connsiteX8" fmla="*/ 109370 w 234827"/>
              <a:gd name="connsiteY8" fmla="*/ 862710 h 1622692"/>
              <a:gd name="connsiteX9" fmla="*/ 115121 w 234827"/>
              <a:gd name="connsiteY9" fmla="*/ 1023737 h 1622692"/>
              <a:gd name="connsiteX10" fmla="*/ 178382 w 234827"/>
              <a:gd name="connsiteY10" fmla="*/ 1345790 h 1622692"/>
              <a:gd name="connsiteX11" fmla="*/ 189884 w 234827"/>
              <a:gd name="connsiteY11" fmla="*/ 1156009 h 1622692"/>
              <a:gd name="connsiteX12" fmla="*/ 201386 w 234827"/>
              <a:gd name="connsiteY12" fmla="*/ 1426303 h 1622692"/>
              <a:gd name="connsiteX13" fmla="*/ 230140 w 234827"/>
              <a:gd name="connsiteY13" fmla="*/ 1598831 h 1622692"/>
              <a:gd name="connsiteX14" fmla="*/ 92118 w 234827"/>
              <a:gd name="connsiteY14" fmla="*/ 885714 h 1622692"/>
              <a:gd name="connsiteX15" fmla="*/ 138125 w 234827"/>
              <a:gd name="connsiteY15" fmla="*/ 1098499 h 1622692"/>
              <a:gd name="connsiteX16" fmla="*/ 46110 w 234827"/>
              <a:gd name="connsiteY16" fmla="*/ 506152 h 1622692"/>
              <a:gd name="connsiteX17" fmla="*/ 63363 w 234827"/>
              <a:gd name="connsiteY17" fmla="*/ 161095 h 1622692"/>
              <a:gd name="connsiteX18" fmla="*/ 102 w 234827"/>
              <a:gd name="connsiteY18" fmla="*/ 310620 h 1622692"/>
              <a:gd name="connsiteX19" fmla="*/ 51861 w 234827"/>
              <a:gd name="connsiteY19" fmla="*/ 69 h 162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827" h="1622692">
                <a:moveTo>
                  <a:pt x="51861" y="69"/>
                </a:moveTo>
                <a:cubicBezTo>
                  <a:pt x="54736" y="-4723"/>
                  <a:pt x="18313" y="240650"/>
                  <a:pt x="17355" y="281865"/>
                </a:cubicBezTo>
                <a:cubicBezTo>
                  <a:pt x="16396" y="323080"/>
                  <a:pt x="41318" y="236817"/>
                  <a:pt x="46110" y="247360"/>
                </a:cubicBezTo>
                <a:cubicBezTo>
                  <a:pt x="50902" y="257903"/>
                  <a:pt x="36525" y="267488"/>
                  <a:pt x="46110" y="345126"/>
                </a:cubicBezTo>
                <a:cubicBezTo>
                  <a:pt x="55695" y="422764"/>
                  <a:pt x="97868" y="660469"/>
                  <a:pt x="103619" y="713186"/>
                </a:cubicBezTo>
                <a:cubicBezTo>
                  <a:pt x="109370" y="765903"/>
                  <a:pt x="83491" y="632672"/>
                  <a:pt x="80616" y="661427"/>
                </a:cubicBezTo>
                <a:cubicBezTo>
                  <a:pt x="77741" y="690182"/>
                  <a:pt x="75824" y="889548"/>
                  <a:pt x="86367" y="885714"/>
                </a:cubicBezTo>
                <a:cubicBezTo>
                  <a:pt x="96910" y="881880"/>
                  <a:pt x="140042" y="642258"/>
                  <a:pt x="143876" y="638424"/>
                </a:cubicBezTo>
                <a:cubicBezTo>
                  <a:pt x="147710" y="634590"/>
                  <a:pt x="114162" y="798491"/>
                  <a:pt x="109370" y="862710"/>
                </a:cubicBezTo>
                <a:cubicBezTo>
                  <a:pt x="104578" y="926929"/>
                  <a:pt x="103619" y="943224"/>
                  <a:pt x="115121" y="1023737"/>
                </a:cubicBezTo>
                <a:cubicBezTo>
                  <a:pt x="126623" y="1104250"/>
                  <a:pt x="165922" y="1323745"/>
                  <a:pt x="178382" y="1345790"/>
                </a:cubicBezTo>
                <a:cubicBezTo>
                  <a:pt x="190842" y="1367835"/>
                  <a:pt x="186050" y="1142590"/>
                  <a:pt x="189884" y="1156009"/>
                </a:cubicBezTo>
                <a:cubicBezTo>
                  <a:pt x="193718" y="1169428"/>
                  <a:pt x="194677" y="1352499"/>
                  <a:pt x="201386" y="1426303"/>
                </a:cubicBezTo>
                <a:cubicBezTo>
                  <a:pt x="208095" y="1500107"/>
                  <a:pt x="248351" y="1688929"/>
                  <a:pt x="230140" y="1598831"/>
                </a:cubicBezTo>
                <a:cubicBezTo>
                  <a:pt x="211929" y="1508733"/>
                  <a:pt x="107454" y="969103"/>
                  <a:pt x="92118" y="885714"/>
                </a:cubicBezTo>
                <a:cubicBezTo>
                  <a:pt x="76782" y="802325"/>
                  <a:pt x="145793" y="1161759"/>
                  <a:pt x="138125" y="1098499"/>
                </a:cubicBezTo>
                <a:cubicBezTo>
                  <a:pt x="130457" y="1035239"/>
                  <a:pt x="58570" y="662386"/>
                  <a:pt x="46110" y="506152"/>
                </a:cubicBezTo>
                <a:cubicBezTo>
                  <a:pt x="33650" y="349918"/>
                  <a:pt x="71031" y="193684"/>
                  <a:pt x="63363" y="161095"/>
                </a:cubicBezTo>
                <a:cubicBezTo>
                  <a:pt x="55695" y="128506"/>
                  <a:pt x="-2773" y="332665"/>
                  <a:pt x="102" y="310620"/>
                </a:cubicBezTo>
                <a:cubicBezTo>
                  <a:pt x="2977" y="288575"/>
                  <a:pt x="48986" y="4861"/>
                  <a:pt x="51861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710EDDF9-92C3-5AA7-9BF1-F32AF8E038D9}"/>
              </a:ext>
            </a:extLst>
          </p:cNvPr>
          <p:cNvSpPr/>
          <p:nvPr/>
        </p:nvSpPr>
        <p:spPr>
          <a:xfrm>
            <a:off x="4327525" y="7743825"/>
            <a:ext cx="16580" cy="492684"/>
          </a:xfrm>
          <a:custGeom>
            <a:avLst/>
            <a:gdLst>
              <a:gd name="connsiteX0" fmla="*/ 0 w 16580"/>
              <a:gd name="connsiteY0" fmla="*/ 0 h 492684"/>
              <a:gd name="connsiteX1" fmla="*/ 6350 w 16580"/>
              <a:gd name="connsiteY1" fmla="*/ 492125 h 492684"/>
              <a:gd name="connsiteX2" fmla="*/ 15875 w 16580"/>
              <a:gd name="connsiteY2" fmla="*/ 101600 h 492684"/>
              <a:gd name="connsiteX3" fmla="*/ 15875 w 16580"/>
              <a:gd name="connsiteY3" fmla="*/ 282575 h 492684"/>
              <a:gd name="connsiteX4" fmla="*/ 0 w 16580"/>
              <a:gd name="connsiteY4" fmla="*/ 0 h 49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0" h="492684">
                <a:moveTo>
                  <a:pt x="0" y="0"/>
                </a:moveTo>
                <a:cubicBezTo>
                  <a:pt x="1852" y="237596"/>
                  <a:pt x="3704" y="475192"/>
                  <a:pt x="6350" y="492125"/>
                </a:cubicBezTo>
                <a:cubicBezTo>
                  <a:pt x="8996" y="509058"/>
                  <a:pt x="14287" y="136525"/>
                  <a:pt x="15875" y="101600"/>
                </a:cubicBezTo>
                <a:cubicBezTo>
                  <a:pt x="17463" y="66675"/>
                  <a:pt x="15875" y="282575"/>
                  <a:pt x="15875" y="2825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D08DF682-EBC4-0F86-6556-5377E337FB38}"/>
              </a:ext>
            </a:extLst>
          </p:cNvPr>
          <p:cNvSpPr/>
          <p:nvPr/>
        </p:nvSpPr>
        <p:spPr>
          <a:xfrm>
            <a:off x="3793183" y="7038456"/>
            <a:ext cx="621575" cy="663787"/>
          </a:xfrm>
          <a:custGeom>
            <a:avLst/>
            <a:gdLst>
              <a:gd name="connsiteX0" fmla="*/ 54917 w 621575"/>
              <a:gd name="connsiteY0" fmla="*/ 203719 h 663787"/>
              <a:gd name="connsiteX1" fmla="*/ 416867 w 621575"/>
              <a:gd name="connsiteY1" fmla="*/ 429144 h 663787"/>
              <a:gd name="connsiteX2" fmla="*/ 413692 w 621575"/>
              <a:gd name="connsiteY2" fmla="*/ 419619 h 663787"/>
              <a:gd name="connsiteX3" fmla="*/ 531167 w 621575"/>
              <a:gd name="connsiteY3" fmla="*/ 562494 h 663787"/>
              <a:gd name="connsiteX4" fmla="*/ 527992 w 621575"/>
              <a:gd name="connsiteY4" fmla="*/ 530744 h 663787"/>
              <a:gd name="connsiteX5" fmla="*/ 620067 w 621575"/>
              <a:gd name="connsiteY5" fmla="*/ 660919 h 663787"/>
              <a:gd name="connsiteX6" fmla="*/ 442267 w 621575"/>
              <a:gd name="connsiteY6" fmla="*/ 384694 h 663787"/>
              <a:gd name="connsiteX7" fmla="*/ 499417 w 621575"/>
              <a:gd name="connsiteY7" fmla="*/ 489469 h 663787"/>
              <a:gd name="connsiteX8" fmla="*/ 381942 w 621575"/>
              <a:gd name="connsiteY8" fmla="*/ 381519 h 663787"/>
              <a:gd name="connsiteX9" fmla="*/ 942 w 621575"/>
              <a:gd name="connsiteY9" fmla="*/ 519 h 663787"/>
              <a:gd name="connsiteX10" fmla="*/ 277167 w 621575"/>
              <a:gd name="connsiteY10" fmla="*/ 302144 h 663787"/>
              <a:gd name="connsiteX11" fmla="*/ 381942 w 621575"/>
              <a:gd name="connsiteY11" fmla="*/ 429144 h 663787"/>
              <a:gd name="connsiteX12" fmla="*/ 54917 w 621575"/>
              <a:gd name="connsiteY12" fmla="*/ 203719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575" h="663787">
                <a:moveTo>
                  <a:pt x="54917" y="203719"/>
                </a:moveTo>
                <a:cubicBezTo>
                  <a:pt x="60738" y="203719"/>
                  <a:pt x="357071" y="393161"/>
                  <a:pt x="416867" y="429144"/>
                </a:cubicBezTo>
                <a:cubicBezTo>
                  <a:pt x="476663" y="465127"/>
                  <a:pt x="394642" y="397394"/>
                  <a:pt x="413692" y="419619"/>
                </a:cubicBezTo>
                <a:cubicBezTo>
                  <a:pt x="432742" y="441844"/>
                  <a:pt x="512117" y="543973"/>
                  <a:pt x="531167" y="562494"/>
                </a:cubicBezTo>
                <a:cubicBezTo>
                  <a:pt x="550217" y="581015"/>
                  <a:pt x="513175" y="514340"/>
                  <a:pt x="527992" y="530744"/>
                </a:cubicBezTo>
                <a:cubicBezTo>
                  <a:pt x="542809" y="547148"/>
                  <a:pt x="634354" y="685261"/>
                  <a:pt x="620067" y="660919"/>
                </a:cubicBezTo>
                <a:cubicBezTo>
                  <a:pt x="605780" y="636577"/>
                  <a:pt x="462375" y="413269"/>
                  <a:pt x="442267" y="384694"/>
                </a:cubicBezTo>
                <a:cubicBezTo>
                  <a:pt x="422159" y="356119"/>
                  <a:pt x="509471" y="489998"/>
                  <a:pt x="499417" y="489469"/>
                </a:cubicBezTo>
                <a:cubicBezTo>
                  <a:pt x="489363" y="488940"/>
                  <a:pt x="465021" y="463011"/>
                  <a:pt x="381942" y="381519"/>
                </a:cubicBezTo>
                <a:cubicBezTo>
                  <a:pt x="298863" y="300027"/>
                  <a:pt x="18404" y="13748"/>
                  <a:pt x="942" y="519"/>
                </a:cubicBezTo>
                <a:cubicBezTo>
                  <a:pt x="-16521" y="-12710"/>
                  <a:pt x="213667" y="230707"/>
                  <a:pt x="277167" y="302144"/>
                </a:cubicBezTo>
                <a:cubicBezTo>
                  <a:pt x="340667" y="373581"/>
                  <a:pt x="417396" y="442373"/>
                  <a:pt x="381942" y="429144"/>
                </a:cubicBezTo>
                <a:cubicBezTo>
                  <a:pt x="346488" y="415915"/>
                  <a:pt x="49096" y="203719"/>
                  <a:pt x="54917" y="203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304B940A-4E72-9032-0766-1D31EFBF5693}"/>
              </a:ext>
            </a:extLst>
          </p:cNvPr>
          <p:cNvSpPr/>
          <p:nvPr/>
        </p:nvSpPr>
        <p:spPr>
          <a:xfrm>
            <a:off x="4351866" y="7963490"/>
            <a:ext cx="128610" cy="918038"/>
          </a:xfrm>
          <a:custGeom>
            <a:avLst/>
            <a:gdLst>
              <a:gd name="connsiteX0" fmla="*/ 1059 w 128610"/>
              <a:gd name="connsiteY0" fmla="*/ 2585 h 918038"/>
              <a:gd name="connsiteX1" fmla="*/ 124884 w 128610"/>
              <a:gd name="connsiteY1" fmla="*/ 612185 h 918038"/>
              <a:gd name="connsiteX2" fmla="*/ 96309 w 128610"/>
              <a:gd name="connsiteY2" fmla="*/ 535985 h 918038"/>
              <a:gd name="connsiteX3" fmla="*/ 96309 w 128610"/>
              <a:gd name="connsiteY3" fmla="*/ 916985 h 918038"/>
              <a:gd name="connsiteX4" fmla="*/ 99484 w 128610"/>
              <a:gd name="connsiteY4" fmla="*/ 399460 h 918038"/>
              <a:gd name="connsiteX5" fmla="*/ 96309 w 128610"/>
              <a:gd name="connsiteY5" fmla="*/ 529635 h 918038"/>
              <a:gd name="connsiteX6" fmla="*/ 26459 w 128610"/>
              <a:gd name="connsiteY6" fmla="*/ 161335 h 918038"/>
              <a:gd name="connsiteX7" fmla="*/ 64559 w 128610"/>
              <a:gd name="connsiteY7" fmla="*/ 383585 h 918038"/>
              <a:gd name="connsiteX8" fmla="*/ 1059 w 128610"/>
              <a:gd name="connsiteY8" fmla="*/ 2585 h 9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10" h="918038">
                <a:moveTo>
                  <a:pt x="1059" y="2585"/>
                </a:moveTo>
                <a:cubicBezTo>
                  <a:pt x="11113" y="40685"/>
                  <a:pt x="109009" y="523285"/>
                  <a:pt x="124884" y="612185"/>
                </a:cubicBezTo>
                <a:cubicBezTo>
                  <a:pt x="140759" y="701085"/>
                  <a:pt x="101071" y="485185"/>
                  <a:pt x="96309" y="535985"/>
                </a:cubicBezTo>
                <a:cubicBezTo>
                  <a:pt x="91547" y="586785"/>
                  <a:pt x="95780" y="939739"/>
                  <a:pt x="96309" y="916985"/>
                </a:cubicBezTo>
                <a:cubicBezTo>
                  <a:pt x="96838" y="894231"/>
                  <a:pt x="99484" y="464018"/>
                  <a:pt x="99484" y="399460"/>
                </a:cubicBezTo>
                <a:cubicBezTo>
                  <a:pt x="99484" y="334902"/>
                  <a:pt x="108480" y="569322"/>
                  <a:pt x="96309" y="529635"/>
                </a:cubicBezTo>
                <a:cubicBezTo>
                  <a:pt x="84138" y="489948"/>
                  <a:pt x="31751" y="185677"/>
                  <a:pt x="26459" y="161335"/>
                </a:cubicBezTo>
                <a:cubicBezTo>
                  <a:pt x="21167" y="136993"/>
                  <a:pt x="73555" y="407397"/>
                  <a:pt x="64559" y="383585"/>
                </a:cubicBezTo>
                <a:cubicBezTo>
                  <a:pt x="55563" y="359773"/>
                  <a:pt x="-8995" y="-35515"/>
                  <a:pt x="1059" y="25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49327073-17FE-3969-78FD-73F7A76D3D51}"/>
              </a:ext>
            </a:extLst>
          </p:cNvPr>
          <p:cNvSpPr/>
          <p:nvPr/>
        </p:nvSpPr>
        <p:spPr>
          <a:xfrm>
            <a:off x="4464297" y="8853492"/>
            <a:ext cx="126810" cy="1060408"/>
          </a:xfrm>
          <a:custGeom>
            <a:avLst/>
            <a:gdLst>
              <a:gd name="connsiteX0" fmla="*/ 2928 w 126810"/>
              <a:gd name="connsiteY0" fmla="*/ 39683 h 1060408"/>
              <a:gd name="connsiteX1" fmla="*/ 15628 w 126810"/>
              <a:gd name="connsiteY1" fmla="*/ 96833 h 1060408"/>
              <a:gd name="connsiteX2" fmla="*/ 69603 w 126810"/>
              <a:gd name="connsiteY2" fmla="*/ 623883 h 1060408"/>
              <a:gd name="connsiteX3" fmla="*/ 126753 w 126810"/>
              <a:gd name="connsiteY3" fmla="*/ 1055683 h 1060408"/>
              <a:gd name="connsiteX4" fmla="*/ 79128 w 126810"/>
              <a:gd name="connsiteY4" fmla="*/ 836608 h 1060408"/>
              <a:gd name="connsiteX5" fmla="*/ 21978 w 126810"/>
              <a:gd name="connsiteY5" fmla="*/ 566733 h 1060408"/>
              <a:gd name="connsiteX6" fmla="*/ 50553 w 126810"/>
              <a:gd name="connsiteY6" fmla="*/ 700083 h 1060408"/>
              <a:gd name="connsiteX7" fmla="*/ 15628 w 126810"/>
              <a:gd name="connsiteY7" fmla="*/ 357183 h 1060408"/>
              <a:gd name="connsiteX8" fmla="*/ 63253 w 126810"/>
              <a:gd name="connsiteY8" fmla="*/ 534983 h 1060408"/>
              <a:gd name="connsiteX9" fmla="*/ 2928 w 126810"/>
              <a:gd name="connsiteY9" fmla="*/ 39683 h 106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810" h="1060408">
                <a:moveTo>
                  <a:pt x="2928" y="39683"/>
                </a:moveTo>
                <a:cubicBezTo>
                  <a:pt x="-5009" y="-33342"/>
                  <a:pt x="4516" y="-534"/>
                  <a:pt x="15628" y="96833"/>
                </a:cubicBezTo>
                <a:cubicBezTo>
                  <a:pt x="26741" y="194200"/>
                  <a:pt x="51082" y="464075"/>
                  <a:pt x="69603" y="623883"/>
                </a:cubicBezTo>
                <a:cubicBezTo>
                  <a:pt x="88124" y="783691"/>
                  <a:pt x="125166" y="1020229"/>
                  <a:pt x="126753" y="1055683"/>
                </a:cubicBezTo>
                <a:cubicBezTo>
                  <a:pt x="128340" y="1091137"/>
                  <a:pt x="96591" y="918100"/>
                  <a:pt x="79128" y="836608"/>
                </a:cubicBezTo>
                <a:cubicBezTo>
                  <a:pt x="61666" y="755116"/>
                  <a:pt x="26741" y="589487"/>
                  <a:pt x="21978" y="566733"/>
                </a:cubicBezTo>
                <a:cubicBezTo>
                  <a:pt x="17215" y="543979"/>
                  <a:pt x="51611" y="735008"/>
                  <a:pt x="50553" y="700083"/>
                </a:cubicBezTo>
                <a:cubicBezTo>
                  <a:pt x="49495" y="665158"/>
                  <a:pt x="13511" y="384700"/>
                  <a:pt x="15628" y="357183"/>
                </a:cubicBezTo>
                <a:cubicBezTo>
                  <a:pt x="17745" y="329666"/>
                  <a:pt x="64840" y="587900"/>
                  <a:pt x="63253" y="534983"/>
                </a:cubicBezTo>
                <a:cubicBezTo>
                  <a:pt x="61666" y="482066"/>
                  <a:pt x="10865" y="112708"/>
                  <a:pt x="2928" y="39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B2DA4681-C476-1470-D4D7-3EDCCFAC9AB9}"/>
              </a:ext>
            </a:extLst>
          </p:cNvPr>
          <p:cNvSpPr/>
          <p:nvPr/>
        </p:nvSpPr>
        <p:spPr>
          <a:xfrm>
            <a:off x="3284799" y="7550092"/>
            <a:ext cx="174445" cy="257250"/>
          </a:xfrm>
          <a:custGeom>
            <a:avLst/>
            <a:gdLst>
              <a:gd name="connsiteX0" fmla="*/ 14026 w 174445"/>
              <a:gd name="connsiteY0" fmla="*/ 58 h 257250"/>
              <a:gd name="connsiteX1" fmla="*/ 39426 w 174445"/>
              <a:gd name="connsiteY1" fmla="*/ 127058 h 257250"/>
              <a:gd name="connsiteX2" fmla="*/ 166426 w 174445"/>
              <a:gd name="connsiteY2" fmla="*/ 250883 h 257250"/>
              <a:gd name="connsiteX3" fmla="*/ 144201 w 174445"/>
              <a:gd name="connsiteY3" fmla="*/ 228658 h 257250"/>
              <a:gd name="connsiteX4" fmla="*/ 4501 w 174445"/>
              <a:gd name="connsiteY4" fmla="*/ 136583 h 257250"/>
              <a:gd name="connsiteX5" fmla="*/ 33076 w 174445"/>
              <a:gd name="connsiteY5" fmla="*/ 142933 h 257250"/>
              <a:gd name="connsiteX6" fmla="*/ 14026 w 174445"/>
              <a:gd name="connsiteY6" fmla="*/ 58 h 2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45" h="257250">
                <a:moveTo>
                  <a:pt x="14026" y="58"/>
                </a:moveTo>
                <a:cubicBezTo>
                  <a:pt x="15084" y="-2588"/>
                  <a:pt x="14026" y="85254"/>
                  <a:pt x="39426" y="127058"/>
                </a:cubicBezTo>
                <a:cubicBezTo>
                  <a:pt x="64826" y="168862"/>
                  <a:pt x="166426" y="250883"/>
                  <a:pt x="166426" y="250883"/>
                </a:cubicBezTo>
                <a:cubicBezTo>
                  <a:pt x="183888" y="267816"/>
                  <a:pt x="171188" y="247708"/>
                  <a:pt x="144201" y="228658"/>
                </a:cubicBezTo>
                <a:cubicBezTo>
                  <a:pt x="117214" y="209608"/>
                  <a:pt x="23022" y="150870"/>
                  <a:pt x="4501" y="136583"/>
                </a:cubicBezTo>
                <a:cubicBezTo>
                  <a:pt x="-14020" y="122296"/>
                  <a:pt x="30430" y="165158"/>
                  <a:pt x="33076" y="142933"/>
                </a:cubicBezTo>
                <a:cubicBezTo>
                  <a:pt x="35722" y="120708"/>
                  <a:pt x="12968" y="2704"/>
                  <a:pt x="14026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8C12E85E-44A1-E9A8-04FB-4FB1C9A0BE45}"/>
              </a:ext>
            </a:extLst>
          </p:cNvPr>
          <p:cNvSpPr/>
          <p:nvPr/>
        </p:nvSpPr>
        <p:spPr>
          <a:xfrm>
            <a:off x="3356916" y="7708895"/>
            <a:ext cx="167439" cy="777938"/>
          </a:xfrm>
          <a:custGeom>
            <a:avLst/>
            <a:gdLst>
              <a:gd name="connsiteX0" fmla="*/ 37159 w 167439"/>
              <a:gd name="connsiteY0" fmla="*/ 5 h 777938"/>
              <a:gd name="connsiteX1" fmla="*/ 2234 w 167439"/>
              <a:gd name="connsiteY1" fmla="*/ 180980 h 777938"/>
              <a:gd name="connsiteX2" fmla="*/ 11759 w 167439"/>
              <a:gd name="connsiteY2" fmla="*/ 136530 h 777938"/>
              <a:gd name="connsiteX3" fmla="*/ 78434 w 167439"/>
              <a:gd name="connsiteY3" fmla="*/ 279405 h 777938"/>
              <a:gd name="connsiteX4" fmla="*/ 164159 w 167439"/>
              <a:gd name="connsiteY4" fmla="*/ 777880 h 777938"/>
              <a:gd name="connsiteX5" fmla="*/ 100659 w 167439"/>
              <a:gd name="connsiteY5" fmla="*/ 314330 h 777938"/>
              <a:gd name="connsiteX6" fmla="*/ 167334 w 167439"/>
              <a:gd name="connsiteY6" fmla="*/ 558805 h 777938"/>
              <a:gd name="connsiteX7" fmla="*/ 81609 w 167439"/>
              <a:gd name="connsiteY7" fmla="*/ 260355 h 777938"/>
              <a:gd name="connsiteX8" fmla="*/ 46684 w 167439"/>
              <a:gd name="connsiteY8" fmla="*/ 139705 h 777938"/>
              <a:gd name="connsiteX9" fmla="*/ 21284 w 167439"/>
              <a:gd name="connsiteY9" fmla="*/ 187330 h 777938"/>
              <a:gd name="connsiteX10" fmla="*/ 37159 w 167439"/>
              <a:gd name="connsiteY10" fmla="*/ 5 h 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39" h="777938">
                <a:moveTo>
                  <a:pt x="37159" y="5"/>
                </a:moveTo>
                <a:cubicBezTo>
                  <a:pt x="33984" y="-1053"/>
                  <a:pt x="6467" y="158226"/>
                  <a:pt x="2234" y="180980"/>
                </a:cubicBezTo>
                <a:cubicBezTo>
                  <a:pt x="-1999" y="203734"/>
                  <a:pt x="-941" y="120126"/>
                  <a:pt x="11759" y="136530"/>
                </a:cubicBezTo>
                <a:cubicBezTo>
                  <a:pt x="24459" y="152934"/>
                  <a:pt x="53034" y="172513"/>
                  <a:pt x="78434" y="279405"/>
                </a:cubicBezTo>
                <a:cubicBezTo>
                  <a:pt x="103834" y="386297"/>
                  <a:pt x="160455" y="772059"/>
                  <a:pt x="164159" y="777880"/>
                </a:cubicBezTo>
                <a:cubicBezTo>
                  <a:pt x="167863" y="783701"/>
                  <a:pt x="100130" y="350842"/>
                  <a:pt x="100659" y="314330"/>
                </a:cubicBezTo>
                <a:cubicBezTo>
                  <a:pt x="101188" y="277818"/>
                  <a:pt x="170509" y="567801"/>
                  <a:pt x="167334" y="558805"/>
                </a:cubicBezTo>
                <a:cubicBezTo>
                  <a:pt x="164159" y="549809"/>
                  <a:pt x="101717" y="330205"/>
                  <a:pt x="81609" y="260355"/>
                </a:cubicBezTo>
                <a:cubicBezTo>
                  <a:pt x="61501" y="190505"/>
                  <a:pt x="56738" y="151876"/>
                  <a:pt x="46684" y="139705"/>
                </a:cubicBezTo>
                <a:cubicBezTo>
                  <a:pt x="36630" y="127534"/>
                  <a:pt x="20226" y="203734"/>
                  <a:pt x="21284" y="187330"/>
                </a:cubicBezTo>
                <a:cubicBezTo>
                  <a:pt x="22342" y="170926"/>
                  <a:pt x="40334" y="1063"/>
                  <a:pt x="37159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1354D895-5023-5B4D-6FFD-AC04D4AD83AB}"/>
              </a:ext>
            </a:extLst>
          </p:cNvPr>
          <p:cNvSpPr/>
          <p:nvPr/>
        </p:nvSpPr>
        <p:spPr>
          <a:xfrm>
            <a:off x="3336743" y="7832700"/>
            <a:ext cx="152709" cy="847796"/>
          </a:xfrm>
          <a:custGeom>
            <a:avLst/>
            <a:gdLst>
              <a:gd name="connsiteX0" fmla="*/ 182 w 152709"/>
              <a:gd name="connsiteY0" fmla="*/ 25 h 847796"/>
              <a:gd name="connsiteX1" fmla="*/ 70032 w 152709"/>
              <a:gd name="connsiteY1" fmla="*/ 123850 h 847796"/>
              <a:gd name="connsiteX2" fmla="*/ 19232 w 152709"/>
              <a:gd name="connsiteY2" fmla="*/ 308000 h 847796"/>
              <a:gd name="connsiteX3" fmla="*/ 31932 w 152709"/>
              <a:gd name="connsiteY3" fmla="*/ 260375 h 847796"/>
              <a:gd name="connsiteX4" fmla="*/ 35107 w 152709"/>
              <a:gd name="connsiteY4" fmla="*/ 552475 h 847796"/>
              <a:gd name="connsiteX5" fmla="*/ 41457 w 152709"/>
              <a:gd name="connsiteY5" fmla="*/ 517550 h 847796"/>
              <a:gd name="connsiteX6" fmla="*/ 152582 w 152709"/>
              <a:gd name="connsiteY6" fmla="*/ 847750 h 847796"/>
              <a:gd name="connsiteX7" fmla="*/ 63682 w 152709"/>
              <a:gd name="connsiteY7" fmla="*/ 492150 h 847796"/>
              <a:gd name="connsiteX8" fmla="*/ 66857 w 152709"/>
              <a:gd name="connsiteY8" fmla="*/ 565175 h 847796"/>
              <a:gd name="connsiteX9" fmla="*/ 54157 w 152709"/>
              <a:gd name="connsiteY9" fmla="*/ 482625 h 847796"/>
              <a:gd name="connsiteX10" fmla="*/ 73207 w 152709"/>
              <a:gd name="connsiteY10" fmla="*/ 269900 h 847796"/>
              <a:gd name="connsiteX11" fmla="*/ 35107 w 152709"/>
              <a:gd name="connsiteY11" fmla="*/ 349275 h 847796"/>
              <a:gd name="connsiteX12" fmla="*/ 98607 w 152709"/>
              <a:gd name="connsiteY12" fmla="*/ 149250 h 847796"/>
              <a:gd name="connsiteX13" fmla="*/ 50982 w 152709"/>
              <a:gd name="connsiteY13" fmla="*/ 212750 h 847796"/>
              <a:gd name="connsiteX14" fmla="*/ 95432 w 152709"/>
              <a:gd name="connsiteY14" fmla="*/ 133375 h 847796"/>
              <a:gd name="connsiteX15" fmla="*/ 182 w 152709"/>
              <a:gd name="connsiteY15" fmla="*/ 25 h 8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709" h="847796">
                <a:moveTo>
                  <a:pt x="182" y="25"/>
                </a:moveTo>
                <a:cubicBezTo>
                  <a:pt x="-4051" y="-1562"/>
                  <a:pt x="66857" y="72521"/>
                  <a:pt x="70032" y="123850"/>
                </a:cubicBezTo>
                <a:cubicBezTo>
                  <a:pt x="73207" y="175179"/>
                  <a:pt x="25582" y="285246"/>
                  <a:pt x="19232" y="308000"/>
                </a:cubicBezTo>
                <a:cubicBezTo>
                  <a:pt x="12882" y="330754"/>
                  <a:pt x="29286" y="219629"/>
                  <a:pt x="31932" y="260375"/>
                </a:cubicBezTo>
                <a:cubicBezTo>
                  <a:pt x="34578" y="301121"/>
                  <a:pt x="33520" y="509613"/>
                  <a:pt x="35107" y="552475"/>
                </a:cubicBezTo>
                <a:cubicBezTo>
                  <a:pt x="36694" y="595337"/>
                  <a:pt x="21878" y="468337"/>
                  <a:pt x="41457" y="517550"/>
                </a:cubicBezTo>
                <a:cubicBezTo>
                  <a:pt x="61036" y="566763"/>
                  <a:pt x="148878" y="851983"/>
                  <a:pt x="152582" y="847750"/>
                </a:cubicBezTo>
                <a:cubicBezTo>
                  <a:pt x="156286" y="843517"/>
                  <a:pt x="77969" y="539246"/>
                  <a:pt x="63682" y="492150"/>
                </a:cubicBezTo>
                <a:cubicBezTo>
                  <a:pt x="49395" y="445054"/>
                  <a:pt x="68444" y="566762"/>
                  <a:pt x="66857" y="565175"/>
                </a:cubicBezTo>
                <a:cubicBezTo>
                  <a:pt x="65270" y="563588"/>
                  <a:pt x="53099" y="531837"/>
                  <a:pt x="54157" y="482625"/>
                </a:cubicBezTo>
                <a:cubicBezTo>
                  <a:pt x="55215" y="433413"/>
                  <a:pt x="76382" y="292125"/>
                  <a:pt x="73207" y="269900"/>
                </a:cubicBezTo>
                <a:cubicBezTo>
                  <a:pt x="70032" y="247675"/>
                  <a:pt x="30874" y="369383"/>
                  <a:pt x="35107" y="349275"/>
                </a:cubicBezTo>
                <a:cubicBezTo>
                  <a:pt x="39340" y="329167"/>
                  <a:pt x="95961" y="172004"/>
                  <a:pt x="98607" y="149250"/>
                </a:cubicBezTo>
                <a:cubicBezTo>
                  <a:pt x="101253" y="126496"/>
                  <a:pt x="51511" y="215396"/>
                  <a:pt x="50982" y="212750"/>
                </a:cubicBezTo>
                <a:cubicBezTo>
                  <a:pt x="50453" y="210104"/>
                  <a:pt x="96490" y="166712"/>
                  <a:pt x="95432" y="133375"/>
                </a:cubicBezTo>
                <a:cubicBezTo>
                  <a:pt x="94374" y="100038"/>
                  <a:pt x="4415" y="1612"/>
                  <a:pt x="182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5007BAFA-4D3D-8B84-0D53-422A2BD4631C}"/>
              </a:ext>
            </a:extLst>
          </p:cNvPr>
          <p:cNvSpPr/>
          <p:nvPr/>
        </p:nvSpPr>
        <p:spPr>
          <a:xfrm>
            <a:off x="3405428" y="8249542"/>
            <a:ext cx="93503" cy="1253443"/>
          </a:xfrm>
          <a:custGeom>
            <a:avLst/>
            <a:gdLst>
              <a:gd name="connsiteX0" fmla="*/ 4522 w 93503"/>
              <a:gd name="connsiteY0" fmla="*/ 97533 h 1253443"/>
              <a:gd name="connsiteX1" fmla="*/ 93422 w 93503"/>
              <a:gd name="connsiteY1" fmla="*/ 1253233 h 1253443"/>
              <a:gd name="connsiteX2" fmla="*/ 20397 w 93503"/>
              <a:gd name="connsiteY2" fmla="*/ 192783 h 1253443"/>
              <a:gd name="connsiteX3" fmla="*/ 4522 w 93503"/>
              <a:gd name="connsiteY3" fmla="*/ 97533 h 125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3" h="1253443">
                <a:moveTo>
                  <a:pt x="4522" y="97533"/>
                </a:moveTo>
                <a:cubicBezTo>
                  <a:pt x="16693" y="274275"/>
                  <a:pt x="90776" y="1237358"/>
                  <a:pt x="93422" y="1253233"/>
                </a:cubicBezTo>
                <a:cubicBezTo>
                  <a:pt x="96068" y="1269108"/>
                  <a:pt x="33626" y="382225"/>
                  <a:pt x="20397" y="192783"/>
                </a:cubicBezTo>
                <a:cubicBezTo>
                  <a:pt x="7168" y="3341"/>
                  <a:pt x="-7649" y="-79209"/>
                  <a:pt x="4522" y="975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2D407FAA-BB2C-6C2E-FBA0-C76F26157D20}"/>
              </a:ext>
            </a:extLst>
          </p:cNvPr>
          <p:cNvSpPr/>
          <p:nvPr/>
        </p:nvSpPr>
        <p:spPr>
          <a:xfrm>
            <a:off x="3393520" y="8270678"/>
            <a:ext cx="26091" cy="631109"/>
          </a:xfrm>
          <a:custGeom>
            <a:avLst/>
            <a:gdLst>
              <a:gd name="connsiteX0" fmla="*/ 555 w 26091"/>
              <a:gd name="connsiteY0" fmla="*/ 3372 h 631109"/>
              <a:gd name="connsiteX1" fmla="*/ 25955 w 26091"/>
              <a:gd name="connsiteY1" fmla="*/ 619322 h 631109"/>
              <a:gd name="connsiteX2" fmla="*/ 10080 w 26091"/>
              <a:gd name="connsiteY2" fmla="*/ 381197 h 631109"/>
              <a:gd name="connsiteX3" fmla="*/ 555 w 26091"/>
              <a:gd name="connsiteY3" fmla="*/ 3372 h 63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1" h="631109">
                <a:moveTo>
                  <a:pt x="555" y="3372"/>
                </a:moveTo>
                <a:cubicBezTo>
                  <a:pt x="3201" y="43059"/>
                  <a:pt x="24368" y="556351"/>
                  <a:pt x="25955" y="619322"/>
                </a:cubicBezTo>
                <a:cubicBezTo>
                  <a:pt x="27542" y="682293"/>
                  <a:pt x="14842" y="476976"/>
                  <a:pt x="10080" y="381197"/>
                </a:cubicBezTo>
                <a:cubicBezTo>
                  <a:pt x="5318" y="285418"/>
                  <a:pt x="-2091" y="-36315"/>
                  <a:pt x="555" y="33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76758860-8F6A-FC03-985F-A0EB0E4DE703}"/>
              </a:ext>
            </a:extLst>
          </p:cNvPr>
          <p:cNvSpPr/>
          <p:nvPr/>
        </p:nvSpPr>
        <p:spPr>
          <a:xfrm>
            <a:off x="3425499" y="8772942"/>
            <a:ext cx="75184" cy="1081473"/>
          </a:xfrm>
          <a:custGeom>
            <a:avLst/>
            <a:gdLst>
              <a:gd name="connsiteX0" fmla="*/ 326 w 75184"/>
              <a:gd name="connsiteY0" fmla="*/ 2758 h 1081473"/>
              <a:gd name="connsiteX1" fmla="*/ 73351 w 75184"/>
              <a:gd name="connsiteY1" fmla="*/ 1047333 h 1081473"/>
              <a:gd name="connsiteX2" fmla="*/ 47951 w 75184"/>
              <a:gd name="connsiteY2" fmla="*/ 752058 h 1081473"/>
              <a:gd name="connsiteX3" fmla="*/ 326 w 75184"/>
              <a:gd name="connsiteY3" fmla="*/ 2758 h 108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4" h="1081473">
                <a:moveTo>
                  <a:pt x="326" y="2758"/>
                </a:moveTo>
                <a:cubicBezTo>
                  <a:pt x="4559" y="51971"/>
                  <a:pt x="65414" y="922450"/>
                  <a:pt x="73351" y="1047333"/>
                </a:cubicBezTo>
                <a:cubicBezTo>
                  <a:pt x="81288" y="1172216"/>
                  <a:pt x="61709" y="927212"/>
                  <a:pt x="47951" y="752058"/>
                </a:cubicBezTo>
                <a:cubicBezTo>
                  <a:pt x="34193" y="576904"/>
                  <a:pt x="-3907" y="-46455"/>
                  <a:pt x="326" y="27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BBD4A802-2A65-DE99-AB0C-9DAC8214C45A}"/>
              </a:ext>
            </a:extLst>
          </p:cNvPr>
          <p:cNvSpPr/>
          <p:nvPr/>
        </p:nvSpPr>
        <p:spPr>
          <a:xfrm>
            <a:off x="3507891" y="9381081"/>
            <a:ext cx="13184" cy="659623"/>
          </a:xfrm>
          <a:custGeom>
            <a:avLst/>
            <a:gdLst>
              <a:gd name="connsiteX0" fmla="*/ 484 w 13184"/>
              <a:gd name="connsiteY0" fmla="*/ 4219 h 659623"/>
              <a:gd name="connsiteX1" fmla="*/ 3659 w 13184"/>
              <a:gd name="connsiteY1" fmla="*/ 648744 h 659623"/>
              <a:gd name="connsiteX2" fmla="*/ 13184 w 13184"/>
              <a:gd name="connsiteY2" fmla="*/ 382044 h 659623"/>
              <a:gd name="connsiteX3" fmla="*/ 484 w 13184"/>
              <a:gd name="connsiteY3" fmla="*/ 4219 h 6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4" h="659623">
                <a:moveTo>
                  <a:pt x="484" y="4219"/>
                </a:moveTo>
                <a:cubicBezTo>
                  <a:pt x="-1104" y="48669"/>
                  <a:pt x="1542" y="585773"/>
                  <a:pt x="3659" y="648744"/>
                </a:cubicBezTo>
                <a:cubicBezTo>
                  <a:pt x="5776" y="711715"/>
                  <a:pt x="13184" y="485231"/>
                  <a:pt x="13184" y="382044"/>
                </a:cubicBezTo>
                <a:cubicBezTo>
                  <a:pt x="13184" y="278857"/>
                  <a:pt x="2072" y="-40231"/>
                  <a:pt x="484" y="4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28F0D264-E346-66EB-B447-19532FBA5C16}"/>
              </a:ext>
            </a:extLst>
          </p:cNvPr>
          <p:cNvSpPr/>
          <p:nvPr/>
        </p:nvSpPr>
        <p:spPr>
          <a:xfrm>
            <a:off x="3502004" y="9958113"/>
            <a:ext cx="54123" cy="433701"/>
          </a:xfrm>
          <a:custGeom>
            <a:avLst/>
            <a:gdLst>
              <a:gd name="connsiteX0" fmla="*/ 21 w 54123"/>
              <a:gd name="connsiteY0" fmla="*/ 1862 h 433701"/>
              <a:gd name="connsiteX1" fmla="*/ 50821 w 54123"/>
              <a:gd name="connsiteY1" fmla="*/ 424137 h 433701"/>
              <a:gd name="connsiteX2" fmla="*/ 44471 w 54123"/>
              <a:gd name="connsiteY2" fmla="*/ 274912 h 433701"/>
              <a:gd name="connsiteX3" fmla="*/ 21 w 54123"/>
              <a:gd name="connsiteY3" fmla="*/ 1862 h 4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3" h="433701">
                <a:moveTo>
                  <a:pt x="21" y="1862"/>
                </a:moveTo>
                <a:cubicBezTo>
                  <a:pt x="1079" y="26733"/>
                  <a:pt x="43413" y="378629"/>
                  <a:pt x="50821" y="424137"/>
                </a:cubicBezTo>
                <a:cubicBezTo>
                  <a:pt x="58229" y="469645"/>
                  <a:pt x="51879" y="341587"/>
                  <a:pt x="44471" y="274912"/>
                </a:cubicBezTo>
                <a:cubicBezTo>
                  <a:pt x="37063" y="208237"/>
                  <a:pt x="-1037" y="-23009"/>
                  <a:pt x="21" y="18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0030B5A5-F210-9700-972B-5A6FF8167334}"/>
              </a:ext>
            </a:extLst>
          </p:cNvPr>
          <p:cNvSpPr/>
          <p:nvPr/>
        </p:nvSpPr>
        <p:spPr>
          <a:xfrm>
            <a:off x="3562350" y="10311179"/>
            <a:ext cx="802286" cy="74246"/>
          </a:xfrm>
          <a:custGeom>
            <a:avLst/>
            <a:gdLst>
              <a:gd name="connsiteX0" fmla="*/ 0 w 802286"/>
              <a:gd name="connsiteY0" fmla="*/ 74246 h 74246"/>
              <a:gd name="connsiteX1" fmla="*/ 793750 w 802286"/>
              <a:gd name="connsiteY1" fmla="*/ 1221 h 74246"/>
              <a:gd name="connsiteX2" fmla="*/ 441325 w 802286"/>
              <a:gd name="connsiteY2" fmla="*/ 26621 h 74246"/>
              <a:gd name="connsiteX3" fmla="*/ 0 w 802286"/>
              <a:gd name="connsiteY3" fmla="*/ 74246 h 7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86" h="74246">
                <a:moveTo>
                  <a:pt x="0" y="74246"/>
                </a:moveTo>
                <a:lnTo>
                  <a:pt x="793750" y="1221"/>
                </a:lnTo>
                <a:cubicBezTo>
                  <a:pt x="867304" y="-6717"/>
                  <a:pt x="441325" y="26621"/>
                  <a:pt x="441325" y="26621"/>
                </a:cubicBezTo>
                <a:lnTo>
                  <a:pt x="0" y="7424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34458207-D2DE-DE9C-D422-38B53BB42F52}"/>
              </a:ext>
            </a:extLst>
          </p:cNvPr>
          <p:cNvSpPr/>
          <p:nvPr/>
        </p:nvSpPr>
        <p:spPr>
          <a:xfrm>
            <a:off x="5598134" y="7407275"/>
            <a:ext cx="558191" cy="479305"/>
          </a:xfrm>
          <a:custGeom>
            <a:avLst/>
            <a:gdLst>
              <a:gd name="connsiteX0" fmla="*/ 558191 w 558191"/>
              <a:gd name="connsiteY0" fmla="*/ 0 h 479305"/>
              <a:gd name="connsiteX1" fmla="*/ 8916 w 558191"/>
              <a:gd name="connsiteY1" fmla="*/ 469900 h 479305"/>
              <a:gd name="connsiteX2" fmla="*/ 212116 w 558191"/>
              <a:gd name="connsiteY2" fmla="*/ 317500 h 479305"/>
              <a:gd name="connsiteX3" fmla="*/ 132741 w 558191"/>
              <a:gd name="connsiteY3" fmla="*/ 358775 h 479305"/>
              <a:gd name="connsiteX4" fmla="*/ 326416 w 558191"/>
              <a:gd name="connsiteY4" fmla="*/ 180975 h 479305"/>
              <a:gd name="connsiteX5" fmla="*/ 275616 w 558191"/>
              <a:gd name="connsiteY5" fmla="*/ 225425 h 479305"/>
              <a:gd name="connsiteX6" fmla="*/ 558191 w 558191"/>
              <a:gd name="connsiteY6" fmla="*/ 0 h 47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91" h="479305">
                <a:moveTo>
                  <a:pt x="558191" y="0"/>
                </a:moveTo>
                <a:lnTo>
                  <a:pt x="8916" y="469900"/>
                </a:lnTo>
                <a:cubicBezTo>
                  <a:pt x="-48763" y="522817"/>
                  <a:pt x="191479" y="336021"/>
                  <a:pt x="212116" y="317500"/>
                </a:cubicBezTo>
                <a:cubicBezTo>
                  <a:pt x="232753" y="298979"/>
                  <a:pt x="113691" y="381529"/>
                  <a:pt x="132741" y="358775"/>
                </a:cubicBezTo>
                <a:cubicBezTo>
                  <a:pt x="151791" y="336021"/>
                  <a:pt x="302604" y="203200"/>
                  <a:pt x="326416" y="180975"/>
                </a:cubicBezTo>
                <a:cubicBezTo>
                  <a:pt x="350228" y="158750"/>
                  <a:pt x="275616" y="225425"/>
                  <a:pt x="275616" y="225425"/>
                </a:cubicBezTo>
                <a:lnTo>
                  <a:pt x="558191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0E09BE6E-AFFA-25BD-0AEB-49B7FC42A300}"/>
              </a:ext>
            </a:extLst>
          </p:cNvPr>
          <p:cNvSpPr/>
          <p:nvPr/>
        </p:nvSpPr>
        <p:spPr>
          <a:xfrm>
            <a:off x="5564713" y="7797799"/>
            <a:ext cx="348868" cy="295281"/>
          </a:xfrm>
          <a:custGeom>
            <a:avLst/>
            <a:gdLst>
              <a:gd name="connsiteX0" fmla="*/ 67737 w 348868"/>
              <a:gd name="connsiteY0" fmla="*/ 1 h 295281"/>
              <a:gd name="connsiteX1" fmla="*/ 29637 w 348868"/>
              <a:gd name="connsiteY1" fmla="*/ 187326 h 295281"/>
              <a:gd name="connsiteX2" fmla="*/ 48687 w 348868"/>
              <a:gd name="connsiteY2" fmla="*/ 247651 h 295281"/>
              <a:gd name="connsiteX3" fmla="*/ 347137 w 348868"/>
              <a:gd name="connsiteY3" fmla="*/ 196851 h 295281"/>
              <a:gd name="connsiteX4" fmla="*/ 166162 w 348868"/>
              <a:gd name="connsiteY4" fmla="*/ 244476 h 295281"/>
              <a:gd name="connsiteX5" fmla="*/ 55037 w 348868"/>
              <a:gd name="connsiteY5" fmla="*/ 295276 h 295281"/>
              <a:gd name="connsiteX6" fmla="*/ 124887 w 348868"/>
              <a:gd name="connsiteY6" fmla="*/ 241301 h 295281"/>
              <a:gd name="connsiteX7" fmla="*/ 13762 w 348868"/>
              <a:gd name="connsiteY7" fmla="*/ 219076 h 295281"/>
              <a:gd name="connsiteX8" fmla="*/ 1062 w 348868"/>
              <a:gd name="connsiteY8" fmla="*/ 120651 h 295281"/>
              <a:gd name="connsiteX9" fmla="*/ 7412 w 348868"/>
              <a:gd name="connsiteY9" fmla="*/ 190501 h 295281"/>
              <a:gd name="connsiteX10" fmla="*/ 67737 w 348868"/>
              <a:gd name="connsiteY10" fmla="*/ 1 h 29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868" h="295281">
                <a:moveTo>
                  <a:pt x="67737" y="1"/>
                </a:moveTo>
                <a:cubicBezTo>
                  <a:pt x="71441" y="-528"/>
                  <a:pt x="32812" y="146051"/>
                  <a:pt x="29637" y="187326"/>
                </a:cubicBezTo>
                <a:cubicBezTo>
                  <a:pt x="26462" y="228601"/>
                  <a:pt x="-4230" y="246064"/>
                  <a:pt x="48687" y="247651"/>
                </a:cubicBezTo>
                <a:cubicBezTo>
                  <a:pt x="101604" y="249238"/>
                  <a:pt x="327558" y="197380"/>
                  <a:pt x="347137" y="196851"/>
                </a:cubicBezTo>
                <a:cubicBezTo>
                  <a:pt x="366716" y="196322"/>
                  <a:pt x="214845" y="228072"/>
                  <a:pt x="166162" y="244476"/>
                </a:cubicBezTo>
                <a:cubicBezTo>
                  <a:pt x="117479" y="260880"/>
                  <a:pt x="61916" y="295805"/>
                  <a:pt x="55037" y="295276"/>
                </a:cubicBezTo>
                <a:cubicBezTo>
                  <a:pt x="48158" y="294747"/>
                  <a:pt x="131766" y="254001"/>
                  <a:pt x="124887" y="241301"/>
                </a:cubicBezTo>
                <a:cubicBezTo>
                  <a:pt x="118008" y="228601"/>
                  <a:pt x="34399" y="239184"/>
                  <a:pt x="13762" y="219076"/>
                </a:cubicBezTo>
                <a:cubicBezTo>
                  <a:pt x="-6875" y="198968"/>
                  <a:pt x="2120" y="125413"/>
                  <a:pt x="1062" y="120651"/>
                </a:cubicBezTo>
                <a:cubicBezTo>
                  <a:pt x="4" y="115889"/>
                  <a:pt x="-2113" y="209551"/>
                  <a:pt x="7412" y="190501"/>
                </a:cubicBezTo>
                <a:cubicBezTo>
                  <a:pt x="16937" y="171451"/>
                  <a:pt x="64033" y="530"/>
                  <a:pt x="67737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18D83898-31DB-B75A-0DBD-B0FD51D821BA}"/>
              </a:ext>
            </a:extLst>
          </p:cNvPr>
          <p:cNvSpPr/>
          <p:nvPr/>
        </p:nvSpPr>
        <p:spPr>
          <a:xfrm>
            <a:off x="5660937" y="8068156"/>
            <a:ext cx="233061" cy="188442"/>
          </a:xfrm>
          <a:custGeom>
            <a:avLst/>
            <a:gdLst>
              <a:gd name="connsiteX0" fmla="*/ 88 w 233061"/>
              <a:gd name="connsiteY0" fmla="*/ 21744 h 188442"/>
              <a:gd name="connsiteX1" fmla="*/ 101688 w 233061"/>
              <a:gd name="connsiteY1" fmla="*/ 104294 h 188442"/>
              <a:gd name="connsiteX2" fmla="*/ 15963 w 233061"/>
              <a:gd name="connsiteY2" fmla="*/ 180494 h 188442"/>
              <a:gd name="connsiteX3" fmla="*/ 225513 w 233061"/>
              <a:gd name="connsiteY3" fmla="*/ 28094 h 188442"/>
              <a:gd name="connsiteX4" fmla="*/ 187413 w 233061"/>
              <a:gd name="connsiteY4" fmla="*/ 2694 h 188442"/>
              <a:gd name="connsiteX5" fmla="*/ 193763 w 233061"/>
              <a:gd name="connsiteY5" fmla="*/ 63019 h 188442"/>
              <a:gd name="connsiteX6" fmla="*/ 31838 w 233061"/>
              <a:gd name="connsiteY6" fmla="*/ 186844 h 188442"/>
              <a:gd name="connsiteX7" fmla="*/ 82638 w 233061"/>
              <a:gd name="connsiteY7" fmla="*/ 126519 h 188442"/>
              <a:gd name="connsiteX8" fmla="*/ 88 w 233061"/>
              <a:gd name="connsiteY8" fmla="*/ 21744 h 18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61" h="188442">
                <a:moveTo>
                  <a:pt x="88" y="21744"/>
                </a:moveTo>
                <a:cubicBezTo>
                  <a:pt x="3263" y="18040"/>
                  <a:pt x="99042" y="77836"/>
                  <a:pt x="101688" y="104294"/>
                </a:cubicBezTo>
                <a:cubicBezTo>
                  <a:pt x="104334" y="130752"/>
                  <a:pt x="-4674" y="193194"/>
                  <a:pt x="15963" y="180494"/>
                </a:cubicBezTo>
                <a:cubicBezTo>
                  <a:pt x="36600" y="167794"/>
                  <a:pt x="196938" y="57727"/>
                  <a:pt x="225513" y="28094"/>
                </a:cubicBezTo>
                <a:cubicBezTo>
                  <a:pt x="254088" y="-1539"/>
                  <a:pt x="192705" y="-3127"/>
                  <a:pt x="187413" y="2694"/>
                </a:cubicBezTo>
                <a:cubicBezTo>
                  <a:pt x="182121" y="8515"/>
                  <a:pt x="219692" y="32327"/>
                  <a:pt x="193763" y="63019"/>
                </a:cubicBezTo>
                <a:cubicBezTo>
                  <a:pt x="167834" y="93711"/>
                  <a:pt x="50359" y="176261"/>
                  <a:pt x="31838" y="186844"/>
                </a:cubicBezTo>
                <a:cubicBezTo>
                  <a:pt x="13317" y="197427"/>
                  <a:pt x="85284" y="152977"/>
                  <a:pt x="82638" y="126519"/>
                </a:cubicBezTo>
                <a:cubicBezTo>
                  <a:pt x="79992" y="100061"/>
                  <a:pt x="-3087" y="25448"/>
                  <a:pt x="88" y="217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C24207B2-3715-952D-43ED-21C8817A3E31}"/>
              </a:ext>
            </a:extLst>
          </p:cNvPr>
          <p:cNvSpPr/>
          <p:nvPr/>
        </p:nvSpPr>
        <p:spPr>
          <a:xfrm>
            <a:off x="5364771" y="8217163"/>
            <a:ext cx="345734" cy="505354"/>
          </a:xfrm>
          <a:custGeom>
            <a:avLst/>
            <a:gdLst>
              <a:gd name="connsiteX0" fmla="*/ 343879 w 345734"/>
              <a:gd name="connsiteY0" fmla="*/ 2912 h 505354"/>
              <a:gd name="connsiteX1" fmla="*/ 112104 w 345734"/>
              <a:gd name="connsiteY1" fmla="*/ 288662 h 505354"/>
              <a:gd name="connsiteX2" fmla="*/ 131154 w 345734"/>
              <a:gd name="connsiteY2" fmla="*/ 256912 h 505354"/>
              <a:gd name="connsiteX3" fmla="*/ 979 w 345734"/>
              <a:gd name="connsiteY3" fmla="*/ 504562 h 505354"/>
              <a:gd name="connsiteX4" fmla="*/ 210529 w 345734"/>
              <a:gd name="connsiteY4" fmla="*/ 161662 h 505354"/>
              <a:gd name="connsiteX5" fmla="*/ 343879 w 345734"/>
              <a:gd name="connsiteY5" fmla="*/ 2912 h 50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734" h="505354">
                <a:moveTo>
                  <a:pt x="343879" y="2912"/>
                </a:moveTo>
                <a:cubicBezTo>
                  <a:pt x="327475" y="24079"/>
                  <a:pt x="147558" y="246329"/>
                  <a:pt x="112104" y="288662"/>
                </a:cubicBezTo>
                <a:cubicBezTo>
                  <a:pt x="76650" y="330995"/>
                  <a:pt x="149675" y="220929"/>
                  <a:pt x="131154" y="256912"/>
                </a:cubicBezTo>
                <a:cubicBezTo>
                  <a:pt x="112633" y="292895"/>
                  <a:pt x="-12250" y="520437"/>
                  <a:pt x="979" y="504562"/>
                </a:cubicBezTo>
                <a:cubicBezTo>
                  <a:pt x="14208" y="488687"/>
                  <a:pt x="157083" y="243154"/>
                  <a:pt x="210529" y="161662"/>
                </a:cubicBezTo>
                <a:cubicBezTo>
                  <a:pt x="263975" y="80170"/>
                  <a:pt x="360283" y="-18255"/>
                  <a:pt x="343879" y="29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6304D469-887B-E845-1DBF-B8811ED2B181}"/>
              </a:ext>
            </a:extLst>
          </p:cNvPr>
          <p:cNvSpPr/>
          <p:nvPr/>
        </p:nvSpPr>
        <p:spPr>
          <a:xfrm>
            <a:off x="5372012" y="8161220"/>
            <a:ext cx="483583" cy="528979"/>
          </a:xfrm>
          <a:custGeom>
            <a:avLst/>
            <a:gdLst>
              <a:gd name="connsiteX0" fmla="*/ 482688 w 483583"/>
              <a:gd name="connsiteY0" fmla="*/ 1705 h 528979"/>
              <a:gd name="connsiteX1" fmla="*/ 114388 w 483583"/>
              <a:gd name="connsiteY1" fmla="*/ 246180 h 528979"/>
              <a:gd name="connsiteX2" fmla="*/ 203288 w 483583"/>
              <a:gd name="connsiteY2" fmla="*/ 160455 h 528979"/>
              <a:gd name="connsiteX3" fmla="*/ 88 w 483583"/>
              <a:gd name="connsiteY3" fmla="*/ 528755 h 528979"/>
              <a:gd name="connsiteX4" fmla="*/ 231863 w 483583"/>
              <a:gd name="connsiteY4" fmla="*/ 100130 h 528979"/>
              <a:gd name="connsiteX5" fmla="*/ 219163 w 483583"/>
              <a:gd name="connsiteY5" fmla="*/ 135055 h 528979"/>
              <a:gd name="connsiteX6" fmla="*/ 482688 w 483583"/>
              <a:gd name="connsiteY6" fmla="*/ 1705 h 5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583" h="528979">
                <a:moveTo>
                  <a:pt x="482688" y="1705"/>
                </a:moveTo>
                <a:cubicBezTo>
                  <a:pt x="465225" y="20226"/>
                  <a:pt x="160955" y="219722"/>
                  <a:pt x="114388" y="246180"/>
                </a:cubicBezTo>
                <a:cubicBezTo>
                  <a:pt x="67821" y="272638"/>
                  <a:pt x="222338" y="113359"/>
                  <a:pt x="203288" y="160455"/>
                </a:cubicBezTo>
                <a:cubicBezTo>
                  <a:pt x="184238" y="207551"/>
                  <a:pt x="-4675" y="538809"/>
                  <a:pt x="88" y="528755"/>
                </a:cubicBezTo>
                <a:cubicBezTo>
                  <a:pt x="4850" y="518701"/>
                  <a:pt x="195350" y="165747"/>
                  <a:pt x="231863" y="100130"/>
                </a:cubicBezTo>
                <a:cubicBezTo>
                  <a:pt x="268375" y="34513"/>
                  <a:pt x="181592" y="148813"/>
                  <a:pt x="219163" y="135055"/>
                </a:cubicBezTo>
                <a:cubicBezTo>
                  <a:pt x="256734" y="121297"/>
                  <a:pt x="500151" y="-16816"/>
                  <a:pt x="482688" y="1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35BEF559-C088-7BF8-6657-CDE70591EB79}"/>
              </a:ext>
            </a:extLst>
          </p:cNvPr>
          <p:cNvSpPr/>
          <p:nvPr/>
        </p:nvSpPr>
        <p:spPr>
          <a:xfrm>
            <a:off x="5168767" y="8630441"/>
            <a:ext cx="332327" cy="504034"/>
          </a:xfrm>
          <a:custGeom>
            <a:avLst/>
            <a:gdLst>
              <a:gd name="connsiteX0" fmla="*/ 330333 w 332327"/>
              <a:gd name="connsiteY0" fmla="*/ 2384 h 504034"/>
              <a:gd name="connsiteX1" fmla="*/ 9658 w 332327"/>
              <a:gd name="connsiteY1" fmla="*/ 243684 h 504034"/>
              <a:gd name="connsiteX2" fmla="*/ 82683 w 332327"/>
              <a:gd name="connsiteY2" fmla="*/ 215109 h 504034"/>
              <a:gd name="connsiteX3" fmla="*/ 73158 w 332327"/>
              <a:gd name="connsiteY3" fmla="*/ 265909 h 504034"/>
              <a:gd name="connsiteX4" fmla="*/ 95383 w 332327"/>
              <a:gd name="connsiteY4" fmla="*/ 421484 h 504034"/>
              <a:gd name="connsiteX5" fmla="*/ 66808 w 332327"/>
              <a:gd name="connsiteY5" fmla="*/ 164309 h 504034"/>
              <a:gd name="connsiteX6" fmla="*/ 16008 w 332327"/>
              <a:gd name="connsiteY6" fmla="*/ 504034 h 504034"/>
              <a:gd name="connsiteX7" fmla="*/ 85858 w 332327"/>
              <a:gd name="connsiteY7" fmla="*/ 164309 h 504034"/>
              <a:gd name="connsiteX8" fmla="*/ 146183 w 332327"/>
              <a:gd name="connsiteY8" fmla="*/ 75409 h 504034"/>
              <a:gd name="connsiteX9" fmla="*/ 146183 w 332327"/>
              <a:gd name="connsiteY9" fmla="*/ 116684 h 504034"/>
              <a:gd name="connsiteX10" fmla="*/ 330333 w 332327"/>
              <a:gd name="connsiteY10" fmla="*/ 2384 h 5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327" h="504034">
                <a:moveTo>
                  <a:pt x="330333" y="2384"/>
                </a:moveTo>
                <a:cubicBezTo>
                  <a:pt x="307579" y="23551"/>
                  <a:pt x="50933" y="208230"/>
                  <a:pt x="9658" y="243684"/>
                </a:cubicBezTo>
                <a:cubicBezTo>
                  <a:pt x="-31617" y="279138"/>
                  <a:pt x="72100" y="211405"/>
                  <a:pt x="82683" y="215109"/>
                </a:cubicBezTo>
                <a:cubicBezTo>
                  <a:pt x="93266" y="218813"/>
                  <a:pt x="71041" y="231513"/>
                  <a:pt x="73158" y="265909"/>
                </a:cubicBezTo>
                <a:cubicBezTo>
                  <a:pt x="75275" y="300305"/>
                  <a:pt x="96441" y="438417"/>
                  <a:pt x="95383" y="421484"/>
                </a:cubicBezTo>
                <a:cubicBezTo>
                  <a:pt x="94325" y="404551"/>
                  <a:pt x="80037" y="150551"/>
                  <a:pt x="66808" y="164309"/>
                </a:cubicBezTo>
                <a:cubicBezTo>
                  <a:pt x="53579" y="178067"/>
                  <a:pt x="12833" y="504034"/>
                  <a:pt x="16008" y="504034"/>
                </a:cubicBezTo>
                <a:cubicBezTo>
                  <a:pt x="19183" y="504034"/>
                  <a:pt x="64162" y="235746"/>
                  <a:pt x="85858" y="164309"/>
                </a:cubicBezTo>
                <a:cubicBezTo>
                  <a:pt x="107554" y="92872"/>
                  <a:pt x="136129" y="83346"/>
                  <a:pt x="146183" y="75409"/>
                </a:cubicBezTo>
                <a:cubicBezTo>
                  <a:pt x="156237" y="67472"/>
                  <a:pt x="118137" y="125680"/>
                  <a:pt x="146183" y="116684"/>
                </a:cubicBezTo>
                <a:cubicBezTo>
                  <a:pt x="174229" y="107688"/>
                  <a:pt x="353087" y="-18783"/>
                  <a:pt x="330333" y="2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FE8E7971-A810-AA9B-FE5E-232266D77E9E}"/>
              </a:ext>
            </a:extLst>
          </p:cNvPr>
          <p:cNvSpPr/>
          <p:nvPr/>
        </p:nvSpPr>
        <p:spPr>
          <a:xfrm>
            <a:off x="4403717" y="9076632"/>
            <a:ext cx="819391" cy="1210494"/>
          </a:xfrm>
          <a:custGeom>
            <a:avLst/>
            <a:gdLst>
              <a:gd name="connsiteX0" fmla="*/ 819158 w 819391"/>
              <a:gd name="connsiteY0" fmla="*/ 693 h 1210494"/>
              <a:gd name="connsiteX1" fmla="*/ 625483 w 819391"/>
              <a:gd name="connsiteY1" fmla="*/ 149918 h 1210494"/>
              <a:gd name="connsiteX2" fmla="*/ 650883 w 819391"/>
              <a:gd name="connsiteY2" fmla="*/ 140393 h 1210494"/>
              <a:gd name="connsiteX3" fmla="*/ 428633 w 819391"/>
              <a:gd name="connsiteY3" fmla="*/ 502343 h 1210494"/>
              <a:gd name="connsiteX4" fmla="*/ 441333 w 819391"/>
              <a:gd name="connsiteY4" fmla="*/ 508693 h 1210494"/>
              <a:gd name="connsiteX5" fmla="*/ 8 w 819391"/>
              <a:gd name="connsiteY5" fmla="*/ 1210368 h 1210494"/>
              <a:gd name="connsiteX6" fmla="*/ 454033 w 819391"/>
              <a:gd name="connsiteY6" fmla="*/ 448368 h 1210494"/>
              <a:gd name="connsiteX7" fmla="*/ 714383 w 819391"/>
              <a:gd name="connsiteY7" fmla="*/ 80068 h 1210494"/>
              <a:gd name="connsiteX8" fmla="*/ 666758 w 819391"/>
              <a:gd name="connsiteY8" fmla="*/ 92768 h 1210494"/>
              <a:gd name="connsiteX9" fmla="*/ 819158 w 819391"/>
              <a:gd name="connsiteY9" fmla="*/ 693 h 12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91" h="1210494">
                <a:moveTo>
                  <a:pt x="819158" y="693"/>
                </a:moveTo>
                <a:cubicBezTo>
                  <a:pt x="812279" y="10218"/>
                  <a:pt x="653529" y="126635"/>
                  <a:pt x="625483" y="149918"/>
                </a:cubicBezTo>
                <a:cubicBezTo>
                  <a:pt x="597437" y="173201"/>
                  <a:pt x="683691" y="81656"/>
                  <a:pt x="650883" y="140393"/>
                </a:cubicBezTo>
                <a:cubicBezTo>
                  <a:pt x="618075" y="199130"/>
                  <a:pt x="463558" y="440960"/>
                  <a:pt x="428633" y="502343"/>
                </a:cubicBezTo>
                <a:cubicBezTo>
                  <a:pt x="393708" y="563726"/>
                  <a:pt x="512770" y="390689"/>
                  <a:pt x="441333" y="508693"/>
                </a:cubicBezTo>
                <a:cubicBezTo>
                  <a:pt x="369896" y="626697"/>
                  <a:pt x="-2109" y="1220422"/>
                  <a:pt x="8" y="1210368"/>
                </a:cubicBezTo>
                <a:cubicBezTo>
                  <a:pt x="2125" y="1200314"/>
                  <a:pt x="334970" y="636751"/>
                  <a:pt x="454033" y="448368"/>
                </a:cubicBezTo>
                <a:cubicBezTo>
                  <a:pt x="573095" y="259985"/>
                  <a:pt x="678929" y="139335"/>
                  <a:pt x="714383" y="80068"/>
                </a:cubicBezTo>
                <a:cubicBezTo>
                  <a:pt x="749837" y="20801"/>
                  <a:pt x="654587" y="102822"/>
                  <a:pt x="666758" y="92768"/>
                </a:cubicBezTo>
                <a:cubicBezTo>
                  <a:pt x="678929" y="82714"/>
                  <a:pt x="826037" y="-8832"/>
                  <a:pt x="819158" y="6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33DA8D78-1BDB-E9AB-CCC2-1D03CE28E628}"/>
              </a:ext>
            </a:extLst>
          </p:cNvPr>
          <p:cNvSpPr/>
          <p:nvPr/>
        </p:nvSpPr>
        <p:spPr>
          <a:xfrm>
            <a:off x="5627675" y="8924902"/>
            <a:ext cx="671238" cy="1660526"/>
          </a:xfrm>
          <a:custGeom>
            <a:avLst/>
            <a:gdLst>
              <a:gd name="connsiteX0" fmla="*/ 662000 w 671238"/>
              <a:gd name="connsiteY0" fmla="*/ 25423 h 1660526"/>
              <a:gd name="connsiteX1" fmla="*/ 322275 w 671238"/>
              <a:gd name="connsiteY1" fmla="*/ 825523 h 1660526"/>
              <a:gd name="connsiteX2" fmla="*/ 325450 w 671238"/>
              <a:gd name="connsiteY2" fmla="*/ 708048 h 1660526"/>
              <a:gd name="connsiteX3" fmla="*/ 284175 w 671238"/>
              <a:gd name="connsiteY3" fmla="*/ 1019198 h 1660526"/>
              <a:gd name="connsiteX4" fmla="*/ 274650 w 671238"/>
              <a:gd name="connsiteY4" fmla="*/ 882673 h 1660526"/>
              <a:gd name="connsiteX5" fmla="*/ 157175 w 671238"/>
              <a:gd name="connsiteY5" fmla="*/ 1162073 h 1660526"/>
              <a:gd name="connsiteX6" fmla="*/ 201625 w 671238"/>
              <a:gd name="connsiteY6" fmla="*/ 1035073 h 1660526"/>
              <a:gd name="connsiteX7" fmla="*/ 1600 w 671238"/>
              <a:gd name="connsiteY7" fmla="*/ 1657373 h 1660526"/>
              <a:gd name="connsiteX8" fmla="*/ 328625 w 671238"/>
              <a:gd name="connsiteY8" fmla="*/ 727098 h 1660526"/>
              <a:gd name="connsiteX9" fmla="*/ 325450 w 671238"/>
              <a:gd name="connsiteY9" fmla="*/ 781073 h 1660526"/>
              <a:gd name="connsiteX10" fmla="*/ 554050 w 671238"/>
              <a:gd name="connsiteY10" fmla="*/ 250848 h 1660526"/>
              <a:gd name="connsiteX11" fmla="*/ 662000 w 671238"/>
              <a:gd name="connsiteY11" fmla="*/ 25423 h 16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1238" h="1660526">
                <a:moveTo>
                  <a:pt x="662000" y="25423"/>
                </a:moveTo>
                <a:cubicBezTo>
                  <a:pt x="623371" y="121202"/>
                  <a:pt x="378367" y="711752"/>
                  <a:pt x="322275" y="825523"/>
                </a:cubicBezTo>
                <a:cubicBezTo>
                  <a:pt x="266183" y="939294"/>
                  <a:pt x="331800" y="675769"/>
                  <a:pt x="325450" y="708048"/>
                </a:cubicBezTo>
                <a:cubicBezTo>
                  <a:pt x="319100" y="740327"/>
                  <a:pt x="292642" y="990094"/>
                  <a:pt x="284175" y="1019198"/>
                </a:cubicBezTo>
                <a:cubicBezTo>
                  <a:pt x="275708" y="1048302"/>
                  <a:pt x="295817" y="858861"/>
                  <a:pt x="274650" y="882673"/>
                </a:cubicBezTo>
                <a:cubicBezTo>
                  <a:pt x="253483" y="906486"/>
                  <a:pt x="169346" y="1136673"/>
                  <a:pt x="157175" y="1162073"/>
                </a:cubicBezTo>
                <a:cubicBezTo>
                  <a:pt x="145004" y="1187473"/>
                  <a:pt x="227554" y="952523"/>
                  <a:pt x="201625" y="1035073"/>
                </a:cubicBezTo>
                <a:cubicBezTo>
                  <a:pt x="175696" y="1117623"/>
                  <a:pt x="-19567" y="1708702"/>
                  <a:pt x="1600" y="1657373"/>
                </a:cubicBezTo>
                <a:cubicBezTo>
                  <a:pt x="22767" y="1606044"/>
                  <a:pt x="274650" y="873148"/>
                  <a:pt x="328625" y="727098"/>
                </a:cubicBezTo>
                <a:cubicBezTo>
                  <a:pt x="382600" y="581048"/>
                  <a:pt x="287879" y="860448"/>
                  <a:pt x="325450" y="781073"/>
                </a:cubicBezTo>
                <a:cubicBezTo>
                  <a:pt x="363021" y="701698"/>
                  <a:pt x="499017" y="375202"/>
                  <a:pt x="554050" y="250848"/>
                </a:cubicBezTo>
                <a:cubicBezTo>
                  <a:pt x="609083" y="126494"/>
                  <a:pt x="700629" y="-70356"/>
                  <a:pt x="662000" y="254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3E7EB8FC-07E7-315B-08CD-681ED81C8007}"/>
              </a:ext>
            </a:extLst>
          </p:cNvPr>
          <p:cNvSpPr/>
          <p:nvPr/>
        </p:nvSpPr>
        <p:spPr>
          <a:xfrm>
            <a:off x="5554492" y="10356594"/>
            <a:ext cx="92061" cy="525653"/>
          </a:xfrm>
          <a:custGeom>
            <a:avLst/>
            <a:gdLst>
              <a:gd name="connsiteX0" fmla="*/ 90658 w 92061"/>
              <a:gd name="connsiteY0" fmla="*/ 3431 h 525653"/>
              <a:gd name="connsiteX1" fmla="*/ 4933 w 92061"/>
              <a:gd name="connsiteY1" fmla="*/ 505081 h 525653"/>
              <a:gd name="connsiteX2" fmla="*/ 17633 w 92061"/>
              <a:gd name="connsiteY2" fmla="*/ 413006 h 525653"/>
              <a:gd name="connsiteX3" fmla="*/ 77958 w 92061"/>
              <a:gd name="connsiteY3" fmla="*/ 263781 h 525653"/>
              <a:gd name="connsiteX4" fmla="*/ 58908 w 92061"/>
              <a:gd name="connsiteY4" fmla="*/ 282831 h 525653"/>
              <a:gd name="connsiteX5" fmla="*/ 90658 w 92061"/>
              <a:gd name="connsiteY5" fmla="*/ 3431 h 52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61" h="525653">
                <a:moveTo>
                  <a:pt x="90658" y="3431"/>
                </a:moveTo>
                <a:cubicBezTo>
                  <a:pt x="81662" y="40473"/>
                  <a:pt x="17104" y="436819"/>
                  <a:pt x="4933" y="505081"/>
                </a:cubicBezTo>
                <a:cubicBezTo>
                  <a:pt x="-7238" y="573344"/>
                  <a:pt x="5462" y="453223"/>
                  <a:pt x="17633" y="413006"/>
                </a:cubicBezTo>
                <a:cubicBezTo>
                  <a:pt x="29804" y="372789"/>
                  <a:pt x="71079" y="285477"/>
                  <a:pt x="77958" y="263781"/>
                </a:cubicBezTo>
                <a:cubicBezTo>
                  <a:pt x="84837" y="242085"/>
                  <a:pt x="55204" y="325164"/>
                  <a:pt x="58908" y="282831"/>
                </a:cubicBezTo>
                <a:cubicBezTo>
                  <a:pt x="62612" y="240498"/>
                  <a:pt x="99654" y="-33611"/>
                  <a:pt x="90658" y="34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6FD385D2-5E41-6EF6-B881-27EB1C104CA5}"/>
              </a:ext>
            </a:extLst>
          </p:cNvPr>
          <p:cNvSpPr/>
          <p:nvPr/>
        </p:nvSpPr>
        <p:spPr>
          <a:xfrm>
            <a:off x="4930609" y="10604391"/>
            <a:ext cx="638456" cy="268616"/>
          </a:xfrm>
          <a:custGeom>
            <a:avLst/>
            <a:gdLst>
              <a:gd name="connsiteX0" fmla="*/ 166 w 638456"/>
              <a:gd name="connsiteY0" fmla="*/ 109 h 268616"/>
              <a:gd name="connsiteX1" fmla="*/ 435141 w 638456"/>
              <a:gd name="connsiteY1" fmla="*/ 193784 h 268616"/>
              <a:gd name="connsiteX2" fmla="*/ 403391 w 638456"/>
              <a:gd name="connsiteY2" fmla="*/ 165209 h 268616"/>
              <a:gd name="connsiteX3" fmla="*/ 635166 w 638456"/>
              <a:gd name="connsiteY3" fmla="*/ 266809 h 268616"/>
              <a:gd name="connsiteX4" fmla="*/ 539916 w 638456"/>
              <a:gd name="connsiteY4" fmla="*/ 225534 h 268616"/>
              <a:gd name="connsiteX5" fmla="*/ 539916 w 638456"/>
              <a:gd name="connsiteY5" fmla="*/ 165209 h 268616"/>
              <a:gd name="connsiteX6" fmla="*/ 565316 w 638456"/>
              <a:gd name="connsiteY6" fmla="*/ 41384 h 268616"/>
              <a:gd name="connsiteX7" fmla="*/ 498641 w 638456"/>
              <a:gd name="connsiteY7" fmla="*/ 196959 h 268616"/>
              <a:gd name="connsiteX8" fmla="*/ 222416 w 638456"/>
              <a:gd name="connsiteY8" fmla="*/ 108059 h 268616"/>
              <a:gd name="connsiteX9" fmla="*/ 381166 w 638456"/>
              <a:gd name="connsiteY9" fmla="*/ 165209 h 268616"/>
              <a:gd name="connsiteX10" fmla="*/ 166 w 638456"/>
              <a:gd name="connsiteY10" fmla="*/ 109 h 2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56" h="268616">
                <a:moveTo>
                  <a:pt x="166" y="109"/>
                </a:moveTo>
                <a:cubicBezTo>
                  <a:pt x="9162" y="4871"/>
                  <a:pt x="367937" y="166267"/>
                  <a:pt x="435141" y="193784"/>
                </a:cubicBezTo>
                <a:cubicBezTo>
                  <a:pt x="502345" y="221301"/>
                  <a:pt x="370054" y="153038"/>
                  <a:pt x="403391" y="165209"/>
                </a:cubicBezTo>
                <a:cubicBezTo>
                  <a:pt x="436728" y="177380"/>
                  <a:pt x="635166" y="266809"/>
                  <a:pt x="635166" y="266809"/>
                </a:cubicBezTo>
                <a:cubicBezTo>
                  <a:pt x="657920" y="276863"/>
                  <a:pt x="555791" y="242467"/>
                  <a:pt x="539916" y="225534"/>
                </a:cubicBezTo>
                <a:cubicBezTo>
                  <a:pt x="524041" y="208601"/>
                  <a:pt x="535683" y="195901"/>
                  <a:pt x="539916" y="165209"/>
                </a:cubicBezTo>
                <a:cubicBezTo>
                  <a:pt x="544149" y="134517"/>
                  <a:pt x="572195" y="36092"/>
                  <a:pt x="565316" y="41384"/>
                </a:cubicBezTo>
                <a:cubicBezTo>
                  <a:pt x="558437" y="46676"/>
                  <a:pt x="555791" y="185847"/>
                  <a:pt x="498641" y="196959"/>
                </a:cubicBezTo>
                <a:cubicBezTo>
                  <a:pt x="441491" y="208072"/>
                  <a:pt x="241995" y="113351"/>
                  <a:pt x="222416" y="108059"/>
                </a:cubicBezTo>
                <a:cubicBezTo>
                  <a:pt x="202837" y="102767"/>
                  <a:pt x="412916" y="182671"/>
                  <a:pt x="381166" y="165209"/>
                </a:cubicBezTo>
                <a:cubicBezTo>
                  <a:pt x="349416" y="147747"/>
                  <a:pt x="-8830" y="-4653"/>
                  <a:pt x="166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392BE925-75E6-AF25-654F-6E28D236CA9A}"/>
              </a:ext>
            </a:extLst>
          </p:cNvPr>
          <p:cNvSpPr/>
          <p:nvPr/>
        </p:nvSpPr>
        <p:spPr>
          <a:xfrm>
            <a:off x="4962438" y="10747363"/>
            <a:ext cx="582159" cy="188142"/>
          </a:xfrm>
          <a:custGeom>
            <a:avLst/>
            <a:gdLst>
              <a:gd name="connsiteX0" fmla="*/ 581112 w 582159"/>
              <a:gd name="connsiteY0" fmla="*/ 28587 h 188142"/>
              <a:gd name="connsiteX1" fmla="*/ 546187 w 582159"/>
              <a:gd name="connsiteY1" fmla="*/ 155587 h 188142"/>
              <a:gd name="connsiteX2" fmla="*/ 562062 w 582159"/>
              <a:gd name="connsiteY2" fmla="*/ 174637 h 188142"/>
              <a:gd name="connsiteX3" fmla="*/ 339812 w 582159"/>
              <a:gd name="connsiteY3" fmla="*/ 123837 h 188142"/>
              <a:gd name="connsiteX4" fmla="*/ 517612 w 582159"/>
              <a:gd name="connsiteY4" fmla="*/ 187337 h 188142"/>
              <a:gd name="connsiteX5" fmla="*/ 87 w 582159"/>
              <a:gd name="connsiteY5" fmla="*/ 12 h 188142"/>
              <a:gd name="connsiteX6" fmla="*/ 476337 w 582159"/>
              <a:gd name="connsiteY6" fmla="*/ 177812 h 188142"/>
              <a:gd name="connsiteX7" fmla="*/ 498562 w 582159"/>
              <a:gd name="connsiteY7" fmla="*/ 152412 h 188142"/>
              <a:gd name="connsiteX8" fmla="*/ 581112 w 582159"/>
              <a:gd name="connsiteY8" fmla="*/ 28587 h 1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159" h="188142">
                <a:moveTo>
                  <a:pt x="581112" y="28587"/>
                </a:moveTo>
                <a:cubicBezTo>
                  <a:pt x="589050" y="29116"/>
                  <a:pt x="549362" y="131245"/>
                  <a:pt x="546187" y="155587"/>
                </a:cubicBezTo>
                <a:cubicBezTo>
                  <a:pt x="543012" y="179929"/>
                  <a:pt x="596458" y="179929"/>
                  <a:pt x="562062" y="174637"/>
                </a:cubicBezTo>
                <a:cubicBezTo>
                  <a:pt x="527666" y="169345"/>
                  <a:pt x="347220" y="121720"/>
                  <a:pt x="339812" y="123837"/>
                </a:cubicBezTo>
                <a:cubicBezTo>
                  <a:pt x="332404" y="125954"/>
                  <a:pt x="517612" y="187337"/>
                  <a:pt x="517612" y="187337"/>
                </a:cubicBezTo>
                <a:lnTo>
                  <a:pt x="87" y="12"/>
                </a:lnTo>
                <a:cubicBezTo>
                  <a:pt x="-6792" y="-1575"/>
                  <a:pt x="393258" y="152412"/>
                  <a:pt x="476337" y="177812"/>
                </a:cubicBezTo>
                <a:cubicBezTo>
                  <a:pt x="559416" y="203212"/>
                  <a:pt x="483216" y="176754"/>
                  <a:pt x="498562" y="152412"/>
                </a:cubicBezTo>
                <a:cubicBezTo>
                  <a:pt x="513908" y="128070"/>
                  <a:pt x="573174" y="28058"/>
                  <a:pt x="581112" y="285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9B641A10-4653-60C8-F933-F8635235E8F4}"/>
              </a:ext>
            </a:extLst>
          </p:cNvPr>
          <p:cNvSpPr/>
          <p:nvPr/>
        </p:nvSpPr>
        <p:spPr>
          <a:xfrm>
            <a:off x="4352193" y="10280605"/>
            <a:ext cx="588107" cy="298617"/>
          </a:xfrm>
          <a:custGeom>
            <a:avLst/>
            <a:gdLst>
              <a:gd name="connsiteX0" fmla="*/ 732 w 588107"/>
              <a:gd name="connsiteY0" fmla="*/ 38145 h 298617"/>
              <a:gd name="connsiteX1" fmla="*/ 238857 w 588107"/>
              <a:gd name="connsiteY1" fmla="*/ 45 h 298617"/>
              <a:gd name="connsiteX2" fmla="*/ 134082 w 588107"/>
              <a:gd name="connsiteY2" fmla="*/ 31795 h 298617"/>
              <a:gd name="connsiteX3" fmla="*/ 181707 w 588107"/>
              <a:gd name="connsiteY3" fmla="*/ 92120 h 298617"/>
              <a:gd name="connsiteX4" fmla="*/ 588107 w 588107"/>
              <a:gd name="connsiteY4" fmla="*/ 298495 h 298617"/>
              <a:gd name="connsiteX5" fmla="*/ 178532 w 588107"/>
              <a:gd name="connsiteY5" fmla="*/ 60370 h 298617"/>
              <a:gd name="connsiteX6" fmla="*/ 732 w 588107"/>
              <a:gd name="connsiteY6" fmla="*/ 38145 h 2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107" h="298617">
                <a:moveTo>
                  <a:pt x="732" y="38145"/>
                </a:moveTo>
                <a:cubicBezTo>
                  <a:pt x="10786" y="28091"/>
                  <a:pt x="216632" y="1103"/>
                  <a:pt x="238857" y="45"/>
                </a:cubicBezTo>
                <a:cubicBezTo>
                  <a:pt x="261082" y="-1013"/>
                  <a:pt x="143607" y="16449"/>
                  <a:pt x="134082" y="31795"/>
                </a:cubicBezTo>
                <a:cubicBezTo>
                  <a:pt x="124557" y="47141"/>
                  <a:pt x="106036" y="47670"/>
                  <a:pt x="181707" y="92120"/>
                </a:cubicBezTo>
                <a:cubicBezTo>
                  <a:pt x="257378" y="136570"/>
                  <a:pt x="588636" y="303787"/>
                  <a:pt x="588107" y="298495"/>
                </a:cubicBezTo>
                <a:cubicBezTo>
                  <a:pt x="587578" y="293203"/>
                  <a:pt x="271136" y="106407"/>
                  <a:pt x="178532" y="60370"/>
                </a:cubicBezTo>
                <a:cubicBezTo>
                  <a:pt x="85928" y="14333"/>
                  <a:pt x="-9322" y="48199"/>
                  <a:pt x="732" y="381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75C05AD4-D98E-0D76-D270-0AC6B8DDC3D5}"/>
              </a:ext>
            </a:extLst>
          </p:cNvPr>
          <p:cNvSpPr/>
          <p:nvPr/>
        </p:nvSpPr>
        <p:spPr>
          <a:xfrm>
            <a:off x="6376441" y="6363077"/>
            <a:ext cx="948873" cy="2178149"/>
          </a:xfrm>
          <a:custGeom>
            <a:avLst/>
            <a:gdLst>
              <a:gd name="connsiteX0" fmla="*/ 928820 w 948873"/>
              <a:gd name="connsiteY0" fmla="*/ 37723 h 2178149"/>
              <a:gd name="connsiteX1" fmla="*/ 4481 w 948873"/>
              <a:gd name="connsiteY1" fmla="*/ 2164697 h 2178149"/>
              <a:gd name="connsiteX2" fmla="*/ 590889 w 948873"/>
              <a:gd name="connsiteY2" fmla="*/ 902427 h 2178149"/>
              <a:gd name="connsiteX3" fmla="*/ 928820 w 948873"/>
              <a:gd name="connsiteY3" fmla="*/ 37723 h 217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873" h="2178149">
                <a:moveTo>
                  <a:pt x="928820" y="37723"/>
                </a:moveTo>
                <a:cubicBezTo>
                  <a:pt x="831085" y="248101"/>
                  <a:pt x="60803" y="2020580"/>
                  <a:pt x="4481" y="2164697"/>
                </a:cubicBezTo>
                <a:cubicBezTo>
                  <a:pt x="-51841" y="2308814"/>
                  <a:pt x="438489" y="1255266"/>
                  <a:pt x="590889" y="902427"/>
                </a:cubicBezTo>
                <a:cubicBezTo>
                  <a:pt x="743289" y="549588"/>
                  <a:pt x="1026555" y="-172655"/>
                  <a:pt x="928820" y="377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8F626FB6-31D2-B9E2-6328-CA726750A4CC}"/>
              </a:ext>
            </a:extLst>
          </p:cNvPr>
          <p:cNvSpPr/>
          <p:nvPr/>
        </p:nvSpPr>
        <p:spPr>
          <a:xfrm>
            <a:off x="7119278" y="5757106"/>
            <a:ext cx="1060652" cy="1113192"/>
          </a:xfrm>
          <a:custGeom>
            <a:avLst/>
            <a:gdLst>
              <a:gd name="connsiteX0" fmla="*/ 1057313 w 1060652"/>
              <a:gd name="connsiteY0" fmla="*/ 3172 h 1113192"/>
              <a:gd name="connsiteX1" fmla="*/ 549313 w 1060652"/>
              <a:gd name="connsiteY1" fmla="*/ 224042 h 1113192"/>
              <a:gd name="connsiteX2" fmla="*/ 765765 w 1060652"/>
              <a:gd name="connsiteY2" fmla="*/ 109190 h 1113192"/>
              <a:gd name="connsiteX3" fmla="*/ 200339 w 1060652"/>
              <a:gd name="connsiteY3" fmla="*/ 634859 h 1113192"/>
              <a:gd name="connsiteX4" fmla="*/ 262183 w 1060652"/>
              <a:gd name="connsiteY4" fmla="*/ 564181 h 1113192"/>
              <a:gd name="connsiteX5" fmla="*/ 1557 w 1060652"/>
              <a:gd name="connsiteY5" fmla="*/ 1111937 h 1113192"/>
              <a:gd name="connsiteX6" fmla="*/ 403539 w 1060652"/>
              <a:gd name="connsiteY6" fmla="*/ 387485 h 1113192"/>
              <a:gd name="connsiteX7" fmla="*/ 385870 w 1060652"/>
              <a:gd name="connsiteY7" fmla="*/ 431659 h 1113192"/>
              <a:gd name="connsiteX8" fmla="*/ 840861 w 1060652"/>
              <a:gd name="connsiteY8" fmla="*/ 56181 h 1113192"/>
              <a:gd name="connsiteX9" fmla="*/ 774600 w 1060652"/>
              <a:gd name="connsiteY9" fmla="*/ 91520 h 1113192"/>
              <a:gd name="connsiteX10" fmla="*/ 1057313 w 1060652"/>
              <a:gd name="connsiteY10" fmla="*/ 3172 h 111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0652" h="1113192">
                <a:moveTo>
                  <a:pt x="1057313" y="3172"/>
                </a:moveTo>
                <a:cubicBezTo>
                  <a:pt x="1019765" y="25259"/>
                  <a:pt x="597904" y="206372"/>
                  <a:pt x="549313" y="224042"/>
                </a:cubicBezTo>
                <a:cubicBezTo>
                  <a:pt x="500722" y="241712"/>
                  <a:pt x="823927" y="40721"/>
                  <a:pt x="765765" y="109190"/>
                </a:cubicBezTo>
                <a:cubicBezTo>
                  <a:pt x="707603" y="177660"/>
                  <a:pt x="284269" y="559027"/>
                  <a:pt x="200339" y="634859"/>
                </a:cubicBezTo>
                <a:cubicBezTo>
                  <a:pt x="116409" y="710691"/>
                  <a:pt x="295313" y="484668"/>
                  <a:pt x="262183" y="564181"/>
                </a:cubicBezTo>
                <a:cubicBezTo>
                  <a:pt x="229053" y="643694"/>
                  <a:pt x="-22002" y="1141386"/>
                  <a:pt x="1557" y="1111937"/>
                </a:cubicBezTo>
                <a:cubicBezTo>
                  <a:pt x="25116" y="1082488"/>
                  <a:pt x="339487" y="500865"/>
                  <a:pt x="403539" y="387485"/>
                </a:cubicBezTo>
                <a:cubicBezTo>
                  <a:pt x="467591" y="274105"/>
                  <a:pt x="312983" y="486876"/>
                  <a:pt x="385870" y="431659"/>
                </a:cubicBezTo>
                <a:cubicBezTo>
                  <a:pt x="458757" y="376442"/>
                  <a:pt x="776073" y="112871"/>
                  <a:pt x="840861" y="56181"/>
                </a:cubicBezTo>
                <a:cubicBezTo>
                  <a:pt x="905649" y="-509"/>
                  <a:pt x="745151" y="101827"/>
                  <a:pt x="774600" y="91520"/>
                </a:cubicBezTo>
                <a:cubicBezTo>
                  <a:pt x="804049" y="81213"/>
                  <a:pt x="1094861" y="-18915"/>
                  <a:pt x="1057313" y="3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9DE2E662-C51B-0A4E-F782-B45C4E37A6D9}"/>
              </a:ext>
            </a:extLst>
          </p:cNvPr>
          <p:cNvSpPr/>
          <p:nvPr/>
        </p:nvSpPr>
        <p:spPr>
          <a:xfrm>
            <a:off x="8145670" y="5723950"/>
            <a:ext cx="1268537" cy="854551"/>
          </a:xfrm>
          <a:custGeom>
            <a:avLst/>
            <a:gdLst>
              <a:gd name="connsiteX0" fmla="*/ 0 w 1268537"/>
              <a:gd name="connsiteY0" fmla="*/ 14241 h 854551"/>
              <a:gd name="connsiteX1" fmla="*/ 569843 w 1268537"/>
              <a:gd name="connsiteY1" fmla="*/ 84920 h 854551"/>
              <a:gd name="connsiteX2" fmla="*/ 561008 w 1268537"/>
              <a:gd name="connsiteY2" fmla="*/ 76085 h 854551"/>
              <a:gd name="connsiteX3" fmla="*/ 764208 w 1268537"/>
              <a:gd name="connsiteY3" fmla="*/ 230693 h 854551"/>
              <a:gd name="connsiteX4" fmla="*/ 1104347 w 1268537"/>
              <a:gd name="connsiteY4" fmla="*/ 575250 h 854551"/>
              <a:gd name="connsiteX5" fmla="*/ 1104347 w 1268537"/>
              <a:gd name="connsiteY5" fmla="*/ 566415 h 854551"/>
              <a:gd name="connsiteX6" fmla="*/ 1267791 w 1268537"/>
              <a:gd name="connsiteY6" fmla="*/ 853546 h 854551"/>
              <a:gd name="connsiteX7" fmla="*/ 1029252 w 1268537"/>
              <a:gd name="connsiteY7" fmla="*/ 451563 h 854551"/>
              <a:gd name="connsiteX8" fmla="*/ 1016000 w 1268537"/>
              <a:gd name="connsiteY8" fmla="*/ 455980 h 854551"/>
              <a:gd name="connsiteX9" fmla="*/ 675860 w 1268537"/>
              <a:gd name="connsiteY9" fmla="*/ 107007 h 854551"/>
              <a:gd name="connsiteX10" fmla="*/ 764208 w 1268537"/>
              <a:gd name="connsiteY10" fmla="*/ 164433 h 854551"/>
              <a:gd name="connsiteX11" fmla="*/ 287130 w 1268537"/>
              <a:gd name="connsiteY11" fmla="*/ 989 h 854551"/>
              <a:gd name="connsiteX12" fmla="*/ 490330 w 1268537"/>
              <a:gd name="connsiteY12" fmla="*/ 93754 h 854551"/>
              <a:gd name="connsiteX13" fmla="*/ 0 w 1268537"/>
              <a:gd name="connsiteY13" fmla="*/ 14241 h 8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8537" h="854551">
                <a:moveTo>
                  <a:pt x="0" y="14241"/>
                </a:moveTo>
                <a:cubicBezTo>
                  <a:pt x="13252" y="12769"/>
                  <a:pt x="569843" y="84920"/>
                  <a:pt x="569843" y="84920"/>
                </a:cubicBezTo>
                <a:cubicBezTo>
                  <a:pt x="663344" y="95227"/>
                  <a:pt x="528614" y="51790"/>
                  <a:pt x="561008" y="76085"/>
                </a:cubicBezTo>
                <a:cubicBezTo>
                  <a:pt x="593402" y="100380"/>
                  <a:pt x="673652" y="147499"/>
                  <a:pt x="764208" y="230693"/>
                </a:cubicBezTo>
                <a:cubicBezTo>
                  <a:pt x="854764" y="313887"/>
                  <a:pt x="1047657" y="519297"/>
                  <a:pt x="1104347" y="575250"/>
                </a:cubicBezTo>
                <a:cubicBezTo>
                  <a:pt x="1161037" y="631203"/>
                  <a:pt x="1077106" y="520032"/>
                  <a:pt x="1104347" y="566415"/>
                </a:cubicBezTo>
                <a:cubicBezTo>
                  <a:pt x="1131588" y="612798"/>
                  <a:pt x="1280307" y="872688"/>
                  <a:pt x="1267791" y="853546"/>
                </a:cubicBezTo>
                <a:cubicBezTo>
                  <a:pt x="1255275" y="834404"/>
                  <a:pt x="1071217" y="517824"/>
                  <a:pt x="1029252" y="451563"/>
                </a:cubicBezTo>
                <a:cubicBezTo>
                  <a:pt x="987287" y="385302"/>
                  <a:pt x="1074899" y="513406"/>
                  <a:pt x="1016000" y="455980"/>
                </a:cubicBezTo>
                <a:cubicBezTo>
                  <a:pt x="957101" y="398554"/>
                  <a:pt x="717825" y="155598"/>
                  <a:pt x="675860" y="107007"/>
                </a:cubicBezTo>
                <a:cubicBezTo>
                  <a:pt x="633895" y="58416"/>
                  <a:pt x="828996" y="182103"/>
                  <a:pt x="764208" y="164433"/>
                </a:cubicBezTo>
                <a:cubicBezTo>
                  <a:pt x="699420" y="146763"/>
                  <a:pt x="332776" y="12769"/>
                  <a:pt x="287130" y="989"/>
                </a:cubicBezTo>
                <a:cubicBezTo>
                  <a:pt x="241484" y="-10791"/>
                  <a:pt x="536713" y="86392"/>
                  <a:pt x="490330" y="93754"/>
                </a:cubicBezTo>
                <a:lnTo>
                  <a:pt x="0" y="142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8DA4CA21-8F03-281E-60F3-3A5EAD4577AA}"/>
              </a:ext>
            </a:extLst>
          </p:cNvPr>
          <p:cNvSpPr/>
          <p:nvPr/>
        </p:nvSpPr>
        <p:spPr>
          <a:xfrm>
            <a:off x="9333403" y="6391674"/>
            <a:ext cx="115423" cy="504019"/>
          </a:xfrm>
          <a:custGeom>
            <a:avLst/>
            <a:gdLst>
              <a:gd name="connsiteX0" fmla="*/ 40301 w 115423"/>
              <a:gd name="connsiteY0" fmla="*/ 291 h 504019"/>
              <a:gd name="connsiteX1" fmla="*/ 18214 w 115423"/>
              <a:gd name="connsiteY1" fmla="*/ 446448 h 504019"/>
              <a:gd name="connsiteX2" fmla="*/ 40301 w 115423"/>
              <a:gd name="connsiteY2" fmla="*/ 278587 h 504019"/>
              <a:gd name="connsiteX3" fmla="*/ 115397 w 115423"/>
              <a:gd name="connsiteY3" fmla="*/ 503874 h 504019"/>
              <a:gd name="connsiteX4" fmla="*/ 31467 w 115423"/>
              <a:gd name="connsiteY4" fmla="*/ 238830 h 504019"/>
              <a:gd name="connsiteX5" fmla="*/ 545 w 115423"/>
              <a:gd name="connsiteY5" fmla="*/ 375769 h 504019"/>
              <a:gd name="connsiteX6" fmla="*/ 40301 w 115423"/>
              <a:gd name="connsiteY6" fmla="*/ 291 h 5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23" h="504019">
                <a:moveTo>
                  <a:pt x="40301" y="291"/>
                </a:moveTo>
                <a:cubicBezTo>
                  <a:pt x="43246" y="12071"/>
                  <a:pt x="18214" y="400065"/>
                  <a:pt x="18214" y="446448"/>
                </a:cubicBezTo>
                <a:cubicBezTo>
                  <a:pt x="18214" y="492831"/>
                  <a:pt x="24104" y="269016"/>
                  <a:pt x="40301" y="278587"/>
                </a:cubicBezTo>
                <a:cubicBezTo>
                  <a:pt x="56498" y="288158"/>
                  <a:pt x="116869" y="510500"/>
                  <a:pt x="115397" y="503874"/>
                </a:cubicBezTo>
                <a:cubicBezTo>
                  <a:pt x="113925" y="497248"/>
                  <a:pt x="50609" y="260181"/>
                  <a:pt x="31467" y="238830"/>
                </a:cubicBezTo>
                <a:cubicBezTo>
                  <a:pt x="12325" y="217479"/>
                  <a:pt x="-3136" y="414053"/>
                  <a:pt x="545" y="375769"/>
                </a:cubicBezTo>
                <a:cubicBezTo>
                  <a:pt x="4226" y="337485"/>
                  <a:pt x="37356" y="-11489"/>
                  <a:pt x="40301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BA9B9C8C-24DB-03CC-D2B2-248F40B1ED26}"/>
              </a:ext>
            </a:extLst>
          </p:cNvPr>
          <p:cNvSpPr/>
          <p:nvPr/>
        </p:nvSpPr>
        <p:spPr>
          <a:xfrm>
            <a:off x="8768336" y="6810701"/>
            <a:ext cx="676050" cy="1875691"/>
          </a:xfrm>
          <a:custGeom>
            <a:avLst/>
            <a:gdLst>
              <a:gd name="connsiteX0" fmla="*/ 676047 w 676050"/>
              <a:gd name="connsiteY0" fmla="*/ 916 h 1875691"/>
              <a:gd name="connsiteX1" fmla="*/ 525855 w 676050"/>
              <a:gd name="connsiteY1" fmla="*/ 614934 h 1875691"/>
              <a:gd name="connsiteX2" fmla="*/ 521438 w 676050"/>
              <a:gd name="connsiteY2" fmla="*/ 632603 h 1875691"/>
              <a:gd name="connsiteX3" fmla="*/ 494934 w 676050"/>
              <a:gd name="connsiteY3" fmla="*/ 902064 h 1875691"/>
              <a:gd name="connsiteX4" fmla="*/ 486099 w 676050"/>
              <a:gd name="connsiteY4" fmla="*/ 645856 h 1875691"/>
              <a:gd name="connsiteX5" fmla="*/ 433090 w 676050"/>
              <a:gd name="connsiteY5" fmla="*/ 1008082 h 1875691"/>
              <a:gd name="connsiteX6" fmla="*/ 186 w 676050"/>
              <a:gd name="connsiteY6" fmla="*/ 1873890 h 1875691"/>
              <a:gd name="connsiteX7" fmla="*/ 490516 w 676050"/>
              <a:gd name="connsiteY7" fmla="*/ 756290 h 1875691"/>
              <a:gd name="connsiteX8" fmla="*/ 380081 w 676050"/>
              <a:gd name="connsiteY8" fmla="*/ 1109682 h 1875691"/>
              <a:gd name="connsiteX9" fmla="*/ 415421 w 676050"/>
              <a:gd name="connsiteY9" fmla="*/ 955073 h 1875691"/>
              <a:gd name="connsiteX10" fmla="*/ 534690 w 676050"/>
              <a:gd name="connsiteY10" fmla="*/ 504499 h 1875691"/>
              <a:gd name="connsiteX11" fmla="*/ 481681 w 676050"/>
              <a:gd name="connsiteY11" fmla="*/ 645856 h 1875691"/>
              <a:gd name="connsiteX12" fmla="*/ 525855 w 676050"/>
              <a:gd name="connsiteY12" fmla="*/ 363142 h 1875691"/>
              <a:gd name="connsiteX13" fmla="*/ 530273 w 676050"/>
              <a:gd name="connsiteY13" fmla="*/ 473577 h 1875691"/>
              <a:gd name="connsiteX14" fmla="*/ 676047 w 676050"/>
              <a:gd name="connsiteY14" fmla="*/ 916 h 187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050" h="1875691">
                <a:moveTo>
                  <a:pt x="676047" y="916"/>
                </a:moveTo>
                <a:cubicBezTo>
                  <a:pt x="675311" y="24475"/>
                  <a:pt x="525855" y="614934"/>
                  <a:pt x="525855" y="614934"/>
                </a:cubicBezTo>
                <a:cubicBezTo>
                  <a:pt x="500087" y="720215"/>
                  <a:pt x="526591" y="584748"/>
                  <a:pt x="521438" y="632603"/>
                </a:cubicBezTo>
                <a:cubicBezTo>
                  <a:pt x="516285" y="680458"/>
                  <a:pt x="500824" y="899855"/>
                  <a:pt x="494934" y="902064"/>
                </a:cubicBezTo>
                <a:cubicBezTo>
                  <a:pt x="489044" y="904273"/>
                  <a:pt x="496406" y="628186"/>
                  <a:pt x="486099" y="645856"/>
                </a:cubicBezTo>
                <a:cubicBezTo>
                  <a:pt x="475792" y="663526"/>
                  <a:pt x="514075" y="803410"/>
                  <a:pt x="433090" y="1008082"/>
                </a:cubicBezTo>
                <a:cubicBezTo>
                  <a:pt x="352105" y="1212754"/>
                  <a:pt x="-9385" y="1915855"/>
                  <a:pt x="186" y="1873890"/>
                </a:cubicBezTo>
                <a:cubicBezTo>
                  <a:pt x="9757" y="1831925"/>
                  <a:pt x="427200" y="883658"/>
                  <a:pt x="490516" y="756290"/>
                </a:cubicBezTo>
                <a:cubicBezTo>
                  <a:pt x="553832" y="628922"/>
                  <a:pt x="392597" y="1076551"/>
                  <a:pt x="380081" y="1109682"/>
                </a:cubicBezTo>
                <a:cubicBezTo>
                  <a:pt x="367565" y="1142813"/>
                  <a:pt x="389653" y="1055937"/>
                  <a:pt x="415421" y="955073"/>
                </a:cubicBezTo>
                <a:cubicBezTo>
                  <a:pt x="441189" y="854209"/>
                  <a:pt x="523647" y="556035"/>
                  <a:pt x="534690" y="504499"/>
                </a:cubicBezTo>
                <a:cubicBezTo>
                  <a:pt x="545733" y="452963"/>
                  <a:pt x="483153" y="669415"/>
                  <a:pt x="481681" y="645856"/>
                </a:cubicBezTo>
                <a:cubicBezTo>
                  <a:pt x="480209" y="622297"/>
                  <a:pt x="517756" y="391855"/>
                  <a:pt x="525855" y="363142"/>
                </a:cubicBezTo>
                <a:cubicBezTo>
                  <a:pt x="533954" y="334429"/>
                  <a:pt x="503769" y="531739"/>
                  <a:pt x="530273" y="473577"/>
                </a:cubicBezTo>
                <a:cubicBezTo>
                  <a:pt x="556777" y="415415"/>
                  <a:pt x="676783" y="-22643"/>
                  <a:pt x="676047" y="9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830DCF4D-DA52-6324-D258-67465130A9D2}"/>
              </a:ext>
            </a:extLst>
          </p:cNvPr>
          <p:cNvSpPr/>
          <p:nvPr/>
        </p:nvSpPr>
        <p:spPr>
          <a:xfrm>
            <a:off x="8481385" y="8584094"/>
            <a:ext cx="323788" cy="502645"/>
          </a:xfrm>
          <a:custGeom>
            <a:avLst/>
            <a:gdLst>
              <a:gd name="connsiteX0" fmla="*/ 291554 w 323788"/>
              <a:gd name="connsiteY0" fmla="*/ 34236 h 502645"/>
              <a:gd name="connsiteX1" fmla="*/ 6 w 323788"/>
              <a:gd name="connsiteY1" fmla="*/ 502480 h 502645"/>
              <a:gd name="connsiteX2" fmla="*/ 282719 w 323788"/>
              <a:gd name="connsiteY2" fmla="*/ 87245 h 502645"/>
              <a:gd name="connsiteX3" fmla="*/ 291554 w 323788"/>
              <a:gd name="connsiteY3" fmla="*/ 34236 h 5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788" h="502645">
                <a:moveTo>
                  <a:pt x="291554" y="34236"/>
                </a:moveTo>
                <a:cubicBezTo>
                  <a:pt x="244435" y="103442"/>
                  <a:pt x="1478" y="493645"/>
                  <a:pt x="6" y="502480"/>
                </a:cubicBezTo>
                <a:cubicBezTo>
                  <a:pt x="-1467" y="511315"/>
                  <a:pt x="232655" y="164549"/>
                  <a:pt x="282719" y="87245"/>
                </a:cubicBezTo>
                <a:cubicBezTo>
                  <a:pt x="332783" y="9941"/>
                  <a:pt x="338673" y="-34970"/>
                  <a:pt x="291554" y="342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EC425491-6CD9-DDDC-C2D3-21866A68B53D}"/>
              </a:ext>
            </a:extLst>
          </p:cNvPr>
          <p:cNvSpPr/>
          <p:nvPr/>
        </p:nvSpPr>
        <p:spPr>
          <a:xfrm>
            <a:off x="8471691" y="8905509"/>
            <a:ext cx="89274" cy="2023642"/>
          </a:xfrm>
          <a:custGeom>
            <a:avLst/>
            <a:gdLst>
              <a:gd name="connsiteX0" fmla="*/ 89213 w 89274"/>
              <a:gd name="connsiteY0" fmla="*/ 4369 h 2023642"/>
              <a:gd name="connsiteX1" fmla="*/ 18535 w 89274"/>
              <a:gd name="connsiteY1" fmla="*/ 1002700 h 2023642"/>
              <a:gd name="connsiteX2" fmla="*/ 866 w 89274"/>
              <a:gd name="connsiteY2" fmla="*/ 870178 h 2023642"/>
              <a:gd name="connsiteX3" fmla="*/ 5283 w 89274"/>
              <a:gd name="connsiteY3" fmla="*/ 2023117 h 2023642"/>
              <a:gd name="connsiteX4" fmla="*/ 27370 w 89274"/>
              <a:gd name="connsiteY4" fmla="*/ 1020369 h 2023642"/>
              <a:gd name="connsiteX5" fmla="*/ 31787 w 89274"/>
              <a:gd name="connsiteY5" fmla="*/ 1117552 h 2023642"/>
              <a:gd name="connsiteX6" fmla="*/ 40622 w 89274"/>
              <a:gd name="connsiteY6" fmla="*/ 322421 h 2023642"/>
              <a:gd name="connsiteX7" fmla="*/ 5283 w 89274"/>
              <a:gd name="connsiteY7" fmla="*/ 627221 h 2023642"/>
              <a:gd name="connsiteX8" fmla="*/ 89213 w 89274"/>
              <a:gd name="connsiteY8" fmla="*/ 4369 h 202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274" h="2023642">
                <a:moveTo>
                  <a:pt x="89213" y="4369"/>
                </a:moveTo>
                <a:cubicBezTo>
                  <a:pt x="91422" y="66949"/>
                  <a:pt x="33259" y="858399"/>
                  <a:pt x="18535" y="1002700"/>
                </a:cubicBezTo>
                <a:cubicBezTo>
                  <a:pt x="3811" y="1147001"/>
                  <a:pt x="3075" y="700109"/>
                  <a:pt x="866" y="870178"/>
                </a:cubicBezTo>
                <a:cubicBezTo>
                  <a:pt x="-1343" y="1040247"/>
                  <a:pt x="866" y="1998085"/>
                  <a:pt x="5283" y="2023117"/>
                </a:cubicBezTo>
                <a:cubicBezTo>
                  <a:pt x="9700" y="2048149"/>
                  <a:pt x="22953" y="1171297"/>
                  <a:pt x="27370" y="1020369"/>
                </a:cubicBezTo>
                <a:cubicBezTo>
                  <a:pt x="31787" y="869442"/>
                  <a:pt x="29578" y="1233877"/>
                  <a:pt x="31787" y="1117552"/>
                </a:cubicBezTo>
                <a:cubicBezTo>
                  <a:pt x="33996" y="1001227"/>
                  <a:pt x="45039" y="404143"/>
                  <a:pt x="40622" y="322421"/>
                </a:cubicBezTo>
                <a:cubicBezTo>
                  <a:pt x="36205" y="240699"/>
                  <a:pt x="-1343" y="683174"/>
                  <a:pt x="5283" y="627221"/>
                </a:cubicBezTo>
                <a:cubicBezTo>
                  <a:pt x="11909" y="571268"/>
                  <a:pt x="87004" y="-58211"/>
                  <a:pt x="89213" y="43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C8EBD80C-DF89-51F1-79C9-AEA580B2AB5D}"/>
              </a:ext>
            </a:extLst>
          </p:cNvPr>
          <p:cNvSpPr/>
          <p:nvPr/>
        </p:nvSpPr>
        <p:spPr>
          <a:xfrm>
            <a:off x="6943330" y="10009808"/>
            <a:ext cx="1577684" cy="1008025"/>
          </a:xfrm>
          <a:custGeom>
            <a:avLst/>
            <a:gdLst>
              <a:gd name="connsiteX0" fmla="*/ 809 w 1577684"/>
              <a:gd name="connsiteY0" fmla="*/ 1 h 1008025"/>
              <a:gd name="connsiteX1" fmla="*/ 314444 w 1577684"/>
              <a:gd name="connsiteY1" fmla="*/ 335722 h 1008025"/>
              <a:gd name="connsiteX2" fmla="*/ 327696 w 1577684"/>
              <a:gd name="connsiteY2" fmla="*/ 331305 h 1008025"/>
              <a:gd name="connsiteX3" fmla="*/ 539731 w 1577684"/>
              <a:gd name="connsiteY3" fmla="*/ 640522 h 1008025"/>
              <a:gd name="connsiteX4" fmla="*/ 526479 w 1577684"/>
              <a:gd name="connsiteY4" fmla="*/ 618435 h 1008025"/>
              <a:gd name="connsiteX5" fmla="*/ 826861 w 1577684"/>
              <a:gd name="connsiteY5" fmla="*/ 861392 h 1008025"/>
              <a:gd name="connsiteX6" fmla="*/ 795940 w 1577684"/>
              <a:gd name="connsiteY6" fmla="*/ 839305 h 1008025"/>
              <a:gd name="connsiteX7" fmla="*/ 1348113 w 1577684"/>
              <a:gd name="connsiteY7" fmla="*/ 985079 h 1008025"/>
              <a:gd name="connsiteX8" fmla="*/ 1374618 w 1577684"/>
              <a:gd name="connsiteY8" fmla="*/ 993914 h 1008025"/>
              <a:gd name="connsiteX9" fmla="*/ 1568983 w 1577684"/>
              <a:gd name="connsiteY9" fmla="*/ 856975 h 1008025"/>
              <a:gd name="connsiteX10" fmla="*/ 1542479 w 1577684"/>
              <a:gd name="connsiteY10" fmla="*/ 905566 h 1008025"/>
              <a:gd name="connsiteX11" fmla="*/ 1529227 w 1577684"/>
              <a:gd name="connsiteY11" fmla="*/ 737705 h 1008025"/>
              <a:gd name="connsiteX12" fmla="*/ 1555731 w 1577684"/>
              <a:gd name="connsiteY12" fmla="*/ 905566 h 1008025"/>
              <a:gd name="connsiteX13" fmla="*/ 1485053 w 1577684"/>
              <a:gd name="connsiteY13" fmla="*/ 971827 h 1008025"/>
              <a:gd name="connsiteX14" fmla="*/ 1471800 w 1577684"/>
              <a:gd name="connsiteY14" fmla="*/ 993914 h 1008025"/>
              <a:gd name="connsiteX15" fmla="*/ 1370200 w 1577684"/>
              <a:gd name="connsiteY15" fmla="*/ 1002749 h 1008025"/>
              <a:gd name="connsiteX16" fmla="*/ 1560148 w 1577684"/>
              <a:gd name="connsiteY16" fmla="*/ 909983 h 1008025"/>
              <a:gd name="connsiteX17" fmla="*/ 1308357 w 1577684"/>
              <a:gd name="connsiteY17" fmla="*/ 958575 h 1008025"/>
              <a:gd name="connsiteX18" fmla="*/ 791522 w 1577684"/>
              <a:gd name="connsiteY18" fmla="*/ 874644 h 1008025"/>
              <a:gd name="connsiteX19" fmla="*/ 848948 w 1577684"/>
              <a:gd name="connsiteY19" fmla="*/ 830470 h 1008025"/>
              <a:gd name="connsiteX20" fmla="*/ 526479 w 1577684"/>
              <a:gd name="connsiteY20" fmla="*/ 538922 h 1008025"/>
              <a:gd name="connsiteX21" fmla="*/ 742931 w 1577684"/>
              <a:gd name="connsiteY21" fmla="*/ 786296 h 1008025"/>
              <a:gd name="connsiteX22" fmla="*/ 389540 w 1577684"/>
              <a:gd name="connsiteY22" fmla="*/ 371062 h 1008025"/>
              <a:gd name="connsiteX23" fmla="*/ 345366 w 1577684"/>
              <a:gd name="connsiteY23" fmla="*/ 260627 h 1008025"/>
              <a:gd name="connsiteX24" fmla="*/ 420461 w 1577684"/>
              <a:gd name="connsiteY24" fmla="*/ 340140 h 1008025"/>
              <a:gd name="connsiteX25" fmla="*/ 809 w 1577684"/>
              <a:gd name="connsiteY25" fmla="*/ 1 h 10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77684" h="1008025">
                <a:moveTo>
                  <a:pt x="809" y="1"/>
                </a:moveTo>
                <a:cubicBezTo>
                  <a:pt x="-16860" y="-735"/>
                  <a:pt x="259963" y="280505"/>
                  <a:pt x="314444" y="335722"/>
                </a:cubicBezTo>
                <a:cubicBezTo>
                  <a:pt x="368925" y="390939"/>
                  <a:pt x="290148" y="280505"/>
                  <a:pt x="327696" y="331305"/>
                </a:cubicBezTo>
                <a:cubicBezTo>
                  <a:pt x="365244" y="382105"/>
                  <a:pt x="506601" y="592667"/>
                  <a:pt x="539731" y="640522"/>
                </a:cubicBezTo>
                <a:cubicBezTo>
                  <a:pt x="572861" y="688377"/>
                  <a:pt x="478624" y="581623"/>
                  <a:pt x="526479" y="618435"/>
                </a:cubicBezTo>
                <a:cubicBezTo>
                  <a:pt x="574334" y="655247"/>
                  <a:pt x="781951" y="824580"/>
                  <a:pt x="826861" y="861392"/>
                </a:cubicBezTo>
                <a:cubicBezTo>
                  <a:pt x="871771" y="898204"/>
                  <a:pt x="709065" y="818690"/>
                  <a:pt x="795940" y="839305"/>
                </a:cubicBezTo>
                <a:cubicBezTo>
                  <a:pt x="882815" y="859920"/>
                  <a:pt x="1251667" y="959311"/>
                  <a:pt x="1348113" y="985079"/>
                </a:cubicBezTo>
                <a:cubicBezTo>
                  <a:pt x="1444559" y="1010847"/>
                  <a:pt x="1337806" y="1015265"/>
                  <a:pt x="1374618" y="993914"/>
                </a:cubicBezTo>
                <a:cubicBezTo>
                  <a:pt x="1411430" y="972563"/>
                  <a:pt x="1541006" y="871700"/>
                  <a:pt x="1568983" y="856975"/>
                </a:cubicBezTo>
                <a:cubicBezTo>
                  <a:pt x="1596960" y="842250"/>
                  <a:pt x="1549105" y="925444"/>
                  <a:pt x="1542479" y="905566"/>
                </a:cubicBezTo>
                <a:cubicBezTo>
                  <a:pt x="1535853" y="885688"/>
                  <a:pt x="1527018" y="737705"/>
                  <a:pt x="1529227" y="737705"/>
                </a:cubicBezTo>
                <a:cubicBezTo>
                  <a:pt x="1531436" y="737705"/>
                  <a:pt x="1563093" y="866546"/>
                  <a:pt x="1555731" y="905566"/>
                </a:cubicBezTo>
                <a:cubicBezTo>
                  <a:pt x="1548369" y="944586"/>
                  <a:pt x="1499041" y="957102"/>
                  <a:pt x="1485053" y="971827"/>
                </a:cubicBezTo>
                <a:cubicBezTo>
                  <a:pt x="1471065" y="986552"/>
                  <a:pt x="1490942" y="988760"/>
                  <a:pt x="1471800" y="993914"/>
                </a:cubicBezTo>
                <a:cubicBezTo>
                  <a:pt x="1452658" y="999068"/>
                  <a:pt x="1355475" y="1016737"/>
                  <a:pt x="1370200" y="1002749"/>
                </a:cubicBezTo>
                <a:cubicBezTo>
                  <a:pt x="1384925" y="988761"/>
                  <a:pt x="1570455" y="917345"/>
                  <a:pt x="1560148" y="909983"/>
                </a:cubicBezTo>
                <a:cubicBezTo>
                  <a:pt x="1549841" y="902621"/>
                  <a:pt x="1436461" y="964465"/>
                  <a:pt x="1308357" y="958575"/>
                </a:cubicBezTo>
                <a:cubicBezTo>
                  <a:pt x="1180253" y="952685"/>
                  <a:pt x="868090" y="895995"/>
                  <a:pt x="791522" y="874644"/>
                </a:cubicBezTo>
                <a:cubicBezTo>
                  <a:pt x="714954" y="853293"/>
                  <a:pt x="893122" y="886424"/>
                  <a:pt x="848948" y="830470"/>
                </a:cubicBezTo>
                <a:cubicBezTo>
                  <a:pt x="804774" y="774516"/>
                  <a:pt x="544148" y="546284"/>
                  <a:pt x="526479" y="538922"/>
                </a:cubicBezTo>
                <a:cubicBezTo>
                  <a:pt x="508810" y="531560"/>
                  <a:pt x="765754" y="814272"/>
                  <a:pt x="742931" y="786296"/>
                </a:cubicBezTo>
                <a:cubicBezTo>
                  <a:pt x="720108" y="758320"/>
                  <a:pt x="455801" y="458674"/>
                  <a:pt x="389540" y="371062"/>
                </a:cubicBezTo>
                <a:cubicBezTo>
                  <a:pt x="323279" y="283451"/>
                  <a:pt x="340213" y="265781"/>
                  <a:pt x="345366" y="260627"/>
                </a:cubicBezTo>
                <a:cubicBezTo>
                  <a:pt x="350519" y="255473"/>
                  <a:pt x="474942" y="383578"/>
                  <a:pt x="420461" y="340140"/>
                </a:cubicBezTo>
                <a:cubicBezTo>
                  <a:pt x="365980" y="296702"/>
                  <a:pt x="18478" y="737"/>
                  <a:pt x="809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204A04F4-4CF4-C672-C094-4173F5AFB317}"/>
              </a:ext>
            </a:extLst>
          </p:cNvPr>
          <p:cNvSpPr/>
          <p:nvPr/>
        </p:nvSpPr>
        <p:spPr>
          <a:xfrm>
            <a:off x="1594667" y="9962745"/>
            <a:ext cx="1929515" cy="486422"/>
          </a:xfrm>
          <a:custGeom>
            <a:avLst/>
            <a:gdLst>
              <a:gd name="connsiteX0" fmla="*/ 13263 w 1929515"/>
              <a:gd name="connsiteY0" fmla="*/ 484385 h 486422"/>
              <a:gd name="connsiteX1" fmla="*/ 1263385 w 1929515"/>
              <a:gd name="connsiteY1" fmla="*/ 184003 h 486422"/>
              <a:gd name="connsiteX2" fmla="*/ 415246 w 1929515"/>
              <a:gd name="connsiteY2" fmla="*/ 334194 h 486422"/>
              <a:gd name="connsiteX3" fmla="*/ 1903907 w 1929515"/>
              <a:gd name="connsiteY3" fmla="*/ 2890 h 486422"/>
              <a:gd name="connsiteX4" fmla="*/ 1364985 w 1929515"/>
              <a:gd name="connsiteY4" fmla="*/ 170751 h 486422"/>
              <a:gd name="connsiteX5" fmla="*/ 1466585 w 1929515"/>
              <a:gd name="connsiteY5" fmla="*/ 130994 h 486422"/>
              <a:gd name="connsiteX6" fmla="*/ 437333 w 1929515"/>
              <a:gd name="connsiteY6" fmla="*/ 316525 h 486422"/>
              <a:gd name="connsiteX7" fmla="*/ 596359 w 1929515"/>
              <a:gd name="connsiteY7" fmla="*/ 316525 h 486422"/>
              <a:gd name="connsiteX8" fmla="*/ 13263 w 1929515"/>
              <a:gd name="connsiteY8" fmla="*/ 484385 h 48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515" h="486422">
                <a:moveTo>
                  <a:pt x="13263" y="484385"/>
                </a:moveTo>
                <a:cubicBezTo>
                  <a:pt x="124434" y="462298"/>
                  <a:pt x="1196388" y="209035"/>
                  <a:pt x="1263385" y="184003"/>
                </a:cubicBezTo>
                <a:cubicBezTo>
                  <a:pt x="1330382" y="158971"/>
                  <a:pt x="308492" y="364379"/>
                  <a:pt x="415246" y="334194"/>
                </a:cubicBezTo>
                <a:cubicBezTo>
                  <a:pt x="522000" y="304009"/>
                  <a:pt x="1745617" y="30130"/>
                  <a:pt x="1903907" y="2890"/>
                </a:cubicBezTo>
                <a:cubicBezTo>
                  <a:pt x="2062197" y="-24350"/>
                  <a:pt x="1437872" y="149400"/>
                  <a:pt x="1364985" y="170751"/>
                </a:cubicBezTo>
                <a:cubicBezTo>
                  <a:pt x="1292098" y="192102"/>
                  <a:pt x="1621194" y="106698"/>
                  <a:pt x="1466585" y="130994"/>
                </a:cubicBezTo>
                <a:cubicBezTo>
                  <a:pt x="1311976" y="155290"/>
                  <a:pt x="582371" y="285603"/>
                  <a:pt x="437333" y="316525"/>
                </a:cubicBezTo>
                <a:cubicBezTo>
                  <a:pt x="292295" y="347447"/>
                  <a:pt x="668510" y="290757"/>
                  <a:pt x="596359" y="316525"/>
                </a:cubicBezTo>
                <a:cubicBezTo>
                  <a:pt x="524208" y="342293"/>
                  <a:pt x="-97908" y="506472"/>
                  <a:pt x="13263" y="4843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6F7EE6A1-257D-D955-2288-F4B40805FB0C}"/>
              </a:ext>
            </a:extLst>
          </p:cNvPr>
          <p:cNvSpPr/>
          <p:nvPr/>
        </p:nvSpPr>
        <p:spPr>
          <a:xfrm>
            <a:off x="2783113" y="6853356"/>
            <a:ext cx="505016" cy="664493"/>
          </a:xfrm>
          <a:custGeom>
            <a:avLst/>
            <a:gdLst>
              <a:gd name="connsiteX0" fmla="*/ 499009 w 505016"/>
              <a:gd name="connsiteY0" fmla="*/ 660627 h 664493"/>
              <a:gd name="connsiteX1" fmla="*/ 4261 w 505016"/>
              <a:gd name="connsiteY1" fmla="*/ 6853 h 664493"/>
              <a:gd name="connsiteX2" fmla="*/ 260470 w 505016"/>
              <a:gd name="connsiteY2" fmla="*/ 316070 h 664493"/>
              <a:gd name="connsiteX3" fmla="*/ 278139 w 505016"/>
              <a:gd name="connsiteY3" fmla="*/ 280731 h 664493"/>
              <a:gd name="connsiteX4" fmla="*/ 499009 w 505016"/>
              <a:gd name="connsiteY4" fmla="*/ 660627 h 66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016" h="664493">
                <a:moveTo>
                  <a:pt x="499009" y="660627"/>
                </a:moveTo>
                <a:cubicBezTo>
                  <a:pt x="453363" y="614981"/>
                  <a:pt x="44017" y="64279"/>
                  <a:pt x="4261" y="6853"/>
                </a:cubicBezTo>
                <a:cubicBezTo>
                  <a:pt x="-35495" y="-50573"/>
                  <a:pt x="214824" y="270424"/>
                  <a:pt x="260470" y="316070"/>
                </a:cubicBezTo>
                <a:cubicBezTo>
                  <a:pt x="306116" y="361716"/>
                  <a:pt x="239855" y="227722"/>
                  <a:pt x="278139" y="280731"/>
                </a:cubicBezTo>
                <a:cubicBezTo>
                  <a:pt x="316423" y="333740"/>
                  <a:pt x="544655" y="706273"/>
                  <a:pt x="499009" y="6606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5EE942EF-DBFC-A1BC-0168-6DECA54B6C9B}"/>
              </a:ext>
            </a:extLst>
          </p:cNvPr>
          <p:cNvSpPr/>
          <p:nvPr/>
        </p:nvSpPr>
        <p:spPr>
          <a:xfrm>
            <a:off x="1493078" y="5994400"/>
            <a:ext cx="1359101" cy="897819"/>
          </a:xfrm>
          <a:custGeom>
            <a:avLst/>
            <a:gdLst>
              <a:gd name="connsiteX0" fmla="*/ 0 w 1359101"/>
              <a:gd name="connsiteY0" fmla="*/ 0 h 897819"/>
              <a:gd name="connsiteX1" fmla="*/ 53009 w 1359101"/>
              <a:gd name="connsiteY1" fmla="*/ 26504 h 897819"/>
              <a:gd name="connsiteX2" fmla="*/ 887896 w 1359101"/>
              <a:gd name="connsiteY2" fmla="*/ 463826 h 897819"/>
              <a:gd name="connsiteX3" fmla="*/ 843722 w 1359101"/>
              <a:gd name="connsiteY3" fmla="*/ 459409 h 897819"/>
              <a:gd name="connsiteX4" fmla="*/ 1356139 w 1359101"/>
              <a:gd name="connsiteY4" fmla="*/ 896730 h 897819"/>
              <a:gd name="connsiteX5" fmla="*/ 574261 w 1359101"/>
              <a:gd name="connsiteY5" fmla="*/ 313635 h 897819"/>
              <a:gd name="connsiteX6" fmla="*/ 309218 w 1359101"/>
              <a:gd name="connsiteY6" fmla="*/ 101600 h 897819"/>
              <a:gd name="connsiteX7" fmla="*/ 362226 w 1359101"/>
              <a:gd name="connsiteY7" fmla="*/ 154609 h 897819"/>
              <a:gd name="connsiteX8" fmla="*/ 0 w 1359101"/>
              <a:gd name="connsiteY8" fmla="*/ 0 h 89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9101" h="897819">
                <a:moveTo>
                  <a:pt x="0" y="0"/>
                </a:moveTo>
                <a:lnTo>
                  <a:pt x="53009" y="26504"/>
                </a:lnTo>
                <a:lnTo>
                  <a:pt x="887896" y="463826"/>
                </a:lnTo>
                <a:cubicBezTo>
                  <a:pt x="1019681" y="535977"/>
                  <a:pt x="765682" y="387258"/>
                  <a:pt x="843722" y="459409"/>
                </a:cubicBezTo>
                <a:cubicBezTo>
                  <a:pt x="921762" y="531560"/>
                  <a:pt x="1401049" y="921026"/>
                  <a:pt x="1356139" y="896730"/>
                </a:cubicBezTo>
                <a:cubicBezTo>
                  <a:pt x="1311229" y="872434"/>
                  <a:pt x="748748" y="446157"/>
                  <a:pt x="574261" y="313635"/>
                </a:cubicBezTo>
                <a:cubicBezTo>
                  <a:pt x="399774" y="181113"/>
                  <a:pt x="344557" y="128104"/>
                  <a:pt x="309218" y="101600"/>
                </a:cubicBezTo>
                <a:cubicBezTo>
                  <a:pt x="273879" y="75096"/>
                  <a:pt x="419652" y="175960"/>
                  <a:pt x="362226" y="154609"/>
                </a:cubicBezTo>
                <a:cubicBezTo>
                  <a:pt x="304800" y="133258"/>
                  <a:pt x="134730" y="53377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91FBE057-44ED-AF8E-C679-78855314F8F3}"/>
              </a:ext>
            </a:extLst>
          </p:cNvPr>
          <p:cNvSpPr/>
          <p:nvPr/>
        </p:nvSpPr>
        <p:spPr>
          <a:xfrm>
            <a:off x="1005176" y="5916195"/>
            <a:ext cx="571918" cy="118364"/>
          </a:xfrm>
          <a:custGeom>
            <a:avLst/>
            <a:gdLst>
              <a:gd name="connsiteX0" fmla="*/ 1989 w 571918"/>
              <a:gd name="connsiteY0" fmla="*/ 91457 h 118364"/>
              <a:gd name="connsiteX1" fmla="*/ 200772 w 571918"/>
              <a:gd name="connsiteY1" fmla="*/ 42866 h 118364"/>
              <a:gd name="connsiteX2" fmla="*/ 571833 w 571918"/>
              <a:gd name="connsiteY2" fmla="*/ 117962 h 118364"/>
              <a:gd name="connsiteX3" fmla="*/ 236111 w 571918"/>
              <a:gd name="connsiteY3" fmla="*/ 3109 h 118364"/>
              <a:gd name="connsiteX4" fmla="*/ 315624 w 571918"/>
              <a:gd name="connsiteY4" fmla="*/ 38448 h 118364"/>
              <a:gd name="connsiteX5" fmla="*/ 1989 w 571918"/>
              <a:gd name="connsiteY5" fmla="*/ 91457 h 1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918" h="118364">
                <a:moveTo>
                  <a:pt x="1989" y="91457"/>
                </a:moveTo>
                <a:cubicBezTo>
                  <a:pt x="-17153" y="92193"/>
                  <a:pt x="105798" y="38449"/>
                  <a:pt x="200772" y="42866"/>
                </a:cubicBezTo>
                <a:cubicBezTo>
                  <a:pt x="295746" y="47283"/>
                  <a:pt x="565943" y="124588"/>
                  <a:pt x="571833" y="117962"/>
                </a:cubicBezTo>
                <a:cubicBezTo>
                  <a:pt x="577723" y="111336"/>
                  <a:pt x="278812" y="16361"/>
                  <a:pt x="236111" y="3109"/>
                </a:cubicBezTo>
                <a:cubicBezTo>
                  <a:pt x="193410" y="-10143"/>
                  <a:pt x="356117" y="22251"/>
                  <a:pt x="315624" y="38448"/>
                </a:cubicBezTo>
                <a:cubicBezTo>
                  <a:pt x="275131" y="54645"/>
                  <a:pt x="21131" y="90721"/>
                  <a:pt x="1989" y="91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CC60E078-8720-DB7D-612C-79A081A407CE}"/>
              </a:ext>
            </a:extLst>
          </p:cNvPr>
          <p:cNvSpPr/>
          <p:nvPr/>
        </p:nvSpPr>
        <p:spPr>
          <a:xfrm>
            <a:off x="580604" y="5948501"/>
            <a:ext cx="559991" cy="490282"/>
          </a:xfrm>
          <a:custGeom>
            <a:avLst/>
            <a:gdLst>
              <a:gd name="connsiteX0" fmla="*/ 559083 w 559991"/>
              <a:gd name="connsiteY0" fmla="*/ 1725 h 490282"/>
              <a:gd name="connsiteX1" fmla="*/ 249866 w 559991"/>
              <a:gd name="connsiteY1" fmla="*/ 222595 h 490282"/>
              <a:gd name="connsiteX2" fmla="*/ 2492 w 559991"/>
              <a:gd name="connsiteY2" fmla="*/ 487638 h 490282"/>
              <a:gd name="connsiteX3" fmla="*/ 404474 w 559991"/>
              <a:gd name="connsiteY3" fmla="*/ 50316 h 490282"/>
              <a:gd name="connsiteX4" fmla="*/ 347048 w 559991"/>
              <a:gd name="connsiteY4" fmla="*/ 116577 h 490282"/>
              <a:gd name="connsiteX5" fmla="*/ 559083 w 559991"/>
              <a:gd name="connsiteY5" fmla="*/ 1725 h 4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991" h="490282">
                <a:moveTo>
                  <a:pt x="559083" y="1725"/>
                </a:moveTo>
                <a:cubicBezTo>
                  <a:pt x="542886" y="19395"/>
                  <a:pt x="342631" y="141610"/>
                  <a:pt x="249866" y="222595"/>
                </a:cubicBezTo>
                <a:cubicBezTo>
                  <a:pt x="157101" y="303580"/>
                  <a:pt x="-23276" y="516351"/>
                  <a:pt x="2492" y="487638"/>
                </a:cubicBezTo>
                <a:cubicBezTo>
                  <a:pt x="28260" y="458925"/>
                  <a:pt x="347048" y="112159"/>
                  <a:pt x="404474" y="50316"/>
                </a:cubicBezTo>
                <a:cubicBezTo>
                  <a:pt x="461900" y="-11527"/>
                  <a:pt x="324225" y="125412"/>
                  <a:pt x="347048" y="116577"/>
                </a:cubicBezTo>
                <a:cubicBezTo>
                  <a:pt x="369871" y="107742"/>
                  <a:pt x="575280" y="-15945"/>
                  <a:pt x="559083" y="17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5C0A636B-B6DB-396C-C513-EF05E4F8495D}"/>
              </a:ext>
            </a:extLst>
          </p:cNvPr>
          <p:cNvSpPr/>
          <p:nvPr/>
        </p:nvSpPr>
        <p:spPr>
          <a:xfrm>
            <a:off x="525552" y="6166052"/>
            <a:ext cx="318178" cy="720690"/>
          </a:xfrm>
          <a:custGeom>
            <a:avLst/>
            <a:gdLst>
              <a:gd name="connsiteX0" fmla="*/ 318170 w 318178"/>
              <a:gd name="connsiteY0" fmla="*/ 626 h 720690"/>
              <a:gd name="connsiteX1" fmla="*/ 79631 w 318178"/>
              <a:gd name="connsiteY1" fmla="*/ 265670 h 720690"/>
              <a:gd name="connsiteX2" fmla="*/ 118 w 318178"/>
              <a:gd name="connsiteY2" fmla="*/ 720661 h 720690"/>
              <a:gd name="connsiteX3" fmla="*/ 92883 w 318178"/>
              <a:gd name="connsiteY3" fmla="*/ 243583 h 720690"/>
              <a:gd name="connsiteX4" fmla="*/ 70796 w 318178"/>
              <a:gd name="connsiteY4" fmla="*/ 336348 h 720690"/>
              <a:gd name="connsiteX5" fmla="*/ 318170 w 318178"/>
              <a:gd name="connsiteY5" fmla="*/ 626 h 72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78" h="720690">
                <a:moveTo>
                  <a:pt x="318170" y="626"/>
                </a:moveTo>
                <a:cubicBezTo>
                  <a:pt x="319643" y="-11154"/>
                  <a:pt x="132640" y="145664"/>
                  <a:pt x="79631" y="265670"/>
                </a:cubicBezTo>
                <a:cubicBezTo>
                  <a:pt x="26622" y="385676"/>
                  <a:pt x="-2091" y="724342"/>
                  <a:pt x="118" y="720661"/>
                </a:cubicBezTo>
                <a:cubicBezTo>
                  <a:pt x="2327" y="716980"/>
                  <a:pt x="81103" y="307635"/>
                  <a:pt x="92883" y="243583"/>
                </a:cubicBezTo>
                <a:cubicBezTo>
                  <a:pt x="104663" y="179531"/>
                  <a:pt x="30303" y="376841"/>
                  <a:pt x="70796" y="336348"/>
                </a:cubicBezTo>
                <a:cubicBezTo>
                  <a:pt x="111289" y="295855"/>
                  <a:pt x="316697" y="12406"/>
                  <a:pt x="318170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4A7BE166-CFFC-B975-D94B-8A8D8924A448}"/>
              </a:ext>
            </a:extLst>
          </p:cNvPr>
          <p:cNvSpPr/>
          <p:nvPr/>
        </p:nvSpPr>
        <p:spPr>
          <a:xfrm>
            <a:off x="494464" y="6731521"/>
            <a:ext cx="134249" cy="732578"/>
          </a:xfrm>
          <a:custGeom>
            <a:avLst/>
            <a:gdLst>
              <a:gd name="connsiteX0" fmla="*/ 101884 w 134249"/>
              <a:gd name="connsiteY0" fmla="*/ 583 h 732578"/>
              <a:gd name="connsiteX1" fmla="*/ 75379 w 134249"/>
              <a:gd name="connsiteY1" fmla="*/ 358392 h 732578"/>
              <a:gd name="connsiteX2" fmla="*/ 132806 w 134249"/>
              <a:gd name="connsiteY2" fmla="*/ 729453 h 732578"/>
              <a:gd name="connsiteX3" fmla="*/ 4701 w 134249"/>
              <a:gd name="connsiteY3" fmla="*/ 141940 h 732578"/>
              <a:gd name="connsiteX4" fmla="*/ 35623 w 134249"/>
              <a:gd name="connsiteY4" fmla="*/ 270044 h 732578"/>
              <a:gd name="connsiteX5" fmla="*/ 101884 w 134249"/>
              <a:gd name="connsiteY5" fmla="*/ 583 h 73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49" h="732578">
                <a:moveTo>
                  <a:pt x="101884" y="583"/>
                </a:moveTo>
                <a:cubicBezTo>
                  <a:pt x="108510" y="15307"/>
                  <a:pt x="70225" y="236914"/>
                  <a:pt x="75379" y="358392"/>
                </a:cubicBezTo>
                <a:cubicBezTo>
                  <a:pt x="80533" y="479870"/>
                  <a:pt x="144586" y="765528"/>
                  <a:pt x="132806" y="729453"/>
                </a:cubicBezTo>
                <a:cubicBezTo>
                  <a:pt x="121026" y="693378"/>
                  <a:pt x="20898" y="218508"/>
                  <a:pt x="4701" y="141940"/>
                </a:cubicBezTo>
                <a:cubicBezTo>
                  <a:pt x="-11496" y="65372"/>
                  <a:pt x="17953" y="285505"/>
                  <a:pt x="35623" y="270044"/>
                </a:cubicBezTo>
                <a:cubicBezTo>
                  <a:pt x="53293" y="254583"/>
                  <a:pt x="95258" y="-14141"/>
                  <a:pt x="101884" y="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68B85DDA-4C71-B1C7-7E71-53C5363EC638}"/>
              </a:ext>
            </a:extLst>
          </p:cNvPr>
          <p:cNvSpPr/>
          <p:nvPr/>
        </p:nvSpPr>
        <p:spPr>
          <a:xfrm>
            <a:off x="598087" y="7248441"/>
            <a:ext cx="369806" cy="1472542"/>
          </a:xfrm>
          <a:custGeom>
            <a:avLst/>
            <a:gdLst>
              <a:gd name="connsiteX0" fmla="*/ 15930 w 369806"/>
              <a:gd name="connsiteY0" fmla="*/ 80011 h 1472542"/>
              <a:gd name="connsiteX1" fmla="*/ 369322 w 369806"/>
              <a:gd name="connsiteY1" fmla="*/ 1471489 h 1472542"/>
              <a:gd name="connsiteX2" fmla="*/ 91026 w 369806"/>
              <a:gd name="connsiteY2" fmla="*/ 305298 h 1472542"/>
              <a:gd name="connsiteX3" fmla="*/ 15930 w 369806"/>
              <a:gd name="connsiteY3" fmla="*/ 80011 h 147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06" h="1472542">
                <a:moveTo>
                  <a:pt x="15930" y="80011"/>
                </a:moveTo>
                <a:cubicBezTo>
                  <a:pt x="62313" y="274376"/>
                  <a:pt x="356806" y="1433941"/>
                  <a:pt x="369322" y="1471489"/>
                </a:cubicBezTo>
                <a:cubicBezTo>
                  <a:pt x="381838" y="1509037"/>
                  <a:pt x="148452" y="532057"/>
                  <a:pt x="91026" y="305298"/>
                </a:cubicBezTo>
                <a:cubicBezTo>
                  <a:pt x="33600" y="78539"/>
                  <a:pt x="-30453" y="-114354"/>
                  <a:pt x="15930" y="80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3D4A02E1-4B67-BAD1-5956-78745046C6AC}"/>
              </a:ext>
            </a:extLst>
          </p:cNvPr>
          <p:cNvSpPr/>
          <p:nvPr/>
        </p:nvSpPr>
        <p:spPr>
          <a:xfrm>
            <a:off x="967342" y="8718689"/>
            <a:ext cx="274212" cy="1725393"/>
          </a:xfrm>
          <a:custGeom>
            <a:avLst/>
            <a:gdLst>
              <a:gd name="connsiteX0" fmla="*/ 67 w 274212"/>
              <a:gd name="connsiteY0" fmla="*/ 1241 h 1725393"/>
              <a:gd name="connsiteX1" fmla="*/ 212101 w 274212"/>
              <a:gd name="connsiteY1" fmla="*/ 1304372 h 1725393"/>
              <a:gd name="connsiteX2" fmla="*/ 216519 w 274212"/>
              <a:gd name="connsiteY2" fmla="*/ 1251363 h 1725393"/>
              <a:gd name="connsiteX3" fmla="*/ 273945 w 274212"/>
              <a:gd name="connsiteY3" fmla="*/ 1724024 h 1725393"/>
              <a:gd name="connsiteX4" fmla="*/ 190015 w 274212"/>
              <a:gd name="connsiteY4" fmla="*/ 1079085 h 1725393"/>
              <a:gd name="connsiteX5" fmla="*/ 67 w 274212"/>
              <a:gd name="connsiteY5" fmla="*/ 1241 h 17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212" h="1725393">
                <a:moveTo>
                  <a:pt x="67" y="1241"/>
                </a:moveTo>
                <a:cubicBezTo>
                  <a:pt x="3748" y="38789"/>
                  <a:pt x="176026" y="1096018"/>
                  <a:pt x="212101" y="1304372"/>
                </a:cubicBezTo>
                <a:cubicBezTo>
                  <a:pt x="248176" y="1512726"/>
                  <a:pt x="206212" y="1181421"/>
                  <a:pt x="216519" y="1251363"/>
                </a:cubicBezTo>
                <a:cubicBezTo>
                  <a:pt x="226826" y="1321305"/>
                  <a:pt x="278362" y="1752737"/>
                  <a:pt x="273945" y="1724024"/>
                </a:cubicBezTo>
                <a:cubicBezTo>
                  <a:pt x="269528" y="1695311"/>
                  <a:pt x="235661" y="1369897"/>
                  <a:pt x="190015" y="1079085"/>
                </a:cubicBezTo>
                <a:cubicBezTo>
                  <a:pt x="144369" y="788273"/>
                  <a:pt x="-3614" y="-36307"/>
                  <a:pt x="67" y="12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8585FECF-35C6-650B-D3E2-30802B52D93F}"/>
              </a:ext>
            </a:extLst>
          </p:cNvPr>
          <p:cNvSpPr/>
          <p:nvPr/>
        </p:nvSpPr>
        <p:spPr>
          <a:xfrm>
            <a:off x="1990670" y="7496174"/>
            <a:ext cx="1085905" cy="1412876"/>
          </a:xfrm>
          <a:custGeom>
            <a:avLst/>
            <a:gdLst>
              <a:gd name="connsiteX0" fmla="*/ 55 w 1085905"/>
              <a:gd name="connsiteY0" fmla="*/ 1 h 1412876"/>
              <a:gd name="connsiteX1" fmla="*/ 282630 w 1085905"/>
              <a:gd name="connsiteY1" fmla="*/ 177801 h 1412876"/>
              <a:gd name="connsiteX2" fmla="*/ 746180 w 1085905"/>
              <a:gd name="connsiteY2" fmla="*/ 850901 h 1412876"/>
              <a:gd name="connsiteX3" fmla="*/ 723955 w 1085905"/>
              <a:gd name="connsiteY3" fmla="*/ 812801 h 1412876"/>
              <a:gd name="connsiteX4" fmla="*/ 1085905 w 1085905"/>
              <a:gd name="connsiteY4" fmla="*/ 1412876 h 1412876"/>
              <a:gd name="connsiteX5" fmla="*/ 527105 w 1085905"/>
              <a:gd name="connsiteY5" fmla="*/ 485776 h 1412876"/>
              <a:gd name="connsiteX6" fmla="*/ 266755 w 1085905"/>
              <a:gd name="connsiteY6" fmla="*/ 117476 h 1412876"/>
              <a:gd name="connsiteX7" fmla="*/ 358830 w 1085905"/>
              <a:gd name="connsiteY7" fmla="*/ 234951 h 1412876"/>
              <a:gd name="connsiteX8" fmla="*/ 139755 w 1085905"/>
              <a:gd name="connsiteY8" fmla="*/ 123826 h 1412876"/>
              <a:gd name="connsiteX9" fmla="*/ 257230 w 1085905"/>
              <a:gd name="connsiteY9" fmla="*/ 174626 h 1412876"/>
              <a:gd name="connsiteX10" fmla="*/ 55 w 1085905"/>
              <a:gd name="connsiteY10" fmla="*/ 1 h 141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905" h="1412876">
                <a:moveTo>
                  <a:pt x="55" y="1"/>
                </a:moveTo>
                <a:cubicBezTo>
                  <a:pt x="4288" y="530"/>
                  <a:pt x="158276" y="35984"/>
                  <a:pt x="282630" y="177801"/>
                </a:cubicBezTo>
                <a:cubicBezTo>
                  <a:pt x="406984" y="319618"/>
                  <a:pt x="672626" y="745068"/>
                  <a:pt x="746180" y="850901"/>
                </a:cubicBezTo>
                <a:cubicBezTo>
                  <a:pt x="819734" y="956734"/>
                  <a:pt x="723955" y="812801"/>
                  <a:pt x="723955" y="812801"/>
                </a:cubicBezTo>
                <a:lnTo>
                  <a:pt x="1085905" y="1412876"/>
                </a:lnTo>
                <a:cubicBezTo>
                  <a:pt x="1053097" y="1358372"/>
                  <a:pt x="663630" y="701676"/>
                  <a:pt x="527105" y="485776"/>
                </a:cubicBezTo>
                <a:cubicBezTo>
                  <a:pt x="390580" y="269876"/>
                  <a:pt x="294801" y="159280"/>
                  <a:pt x="266755" y="117476"/>
                </a:cubicBezTo>
                <a:cubicBezTo>
                  <a:pt x="238709" y="75672"/>
                  <a:pt x="379997" y="233893"/>
                  <a:pt x="358830" y="234951"/>
                </a:cubicBezTo>
                <a:cubicBezTo>
                  <a:pt x="337663" y="236009"/>
                  <a:pt x="156688" y="133880"/>
                  <a:pt x="139755" y="123826"/>
                </a:cubicBezTo>
                <a:cubicBezTo>
                  <a:pt x="122822" y="113772"/>
                  <a:pt x="277338" y="193147"/>
                  <a:pt x="257230" y="174626"/>
                </a:cubicBezTo>
                <a:cubicBezTo>
                  <a:pt x="237122" y="156105"/>
                  <a:pt x="-4178" y="-528"/>
                  <a:pt x="55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86B7FB68-5512-C9DC-33DC-684C5B665EE6}"/>
              </a:ext>
            </a:extLst>
          </p:cNvPr>
          <p:cNvSpPr/>
          <p:nvPr/>
        </p:nvSpPr>
        <p:spPr>
          <a:xfrm>
            <a:off x="2751491" y="8395251"/>
            <a:ext cx="718103" cy="1058323"/>
          </a:xfrm>
          <a:custGeom>
            <a:avLst/>
            <a:gdLst>
              <a:gd name="connsiteX0" fmla="*/ 7584 w 718103"/>
              <a:gd name="connsiteY0" fmla="*/ 12149 h 1058323"/>
              <a:gd name="connsiteX1" fmla="*/ 715609 w 718103"/>
              <a:gd name="connsiteY1" fmla="*/ 1053549 h 1058323"/>
              <a:gd name="connsiteX2" fmla="*/ 245709 w 718103"/>
              <a:gd name="connsiteY2" fmla="*/ 402674 h 1058323"/>
              <a:gd name="connsiteX3" fmla="*/ 334609 w 718103"/>
              <a:gd name="connsiteY3" fmla="*/ 478874 h 1058323"/>
              <a:gd name="connsiteX4" fmla="*/ 7584 w 718103"/>
              <a:gd name="connsiteY4" fmla="*/ 12149 h 105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03" h="1058323">
                <a:moveTo>
                  <a:pt x="7584" y="12149"/>
                </a:moveTo>
                <a:cubicBezTo>
                  <a:pt x="71084" y="107928"/>
                  <a:pt x="675922" y="988462"/>
                  <a:pt x="715609" y="1053549"/>
                </a:cubicBezTo>
                <a:cubicBezTo>
                  <a:pt x="755296" y="1118636"/>
                  <a:pt x="309209" y="498453"/>
                  <a:pt x="245709" y="402674"/>
                </a:cubicBezTo>
                <a:cubicBezTo>
                  <a:pt x="182209" y="306895"/>
                  <a:pt x="370063" y="541316"/>
                  <a:pt x="334609" y="478874"/>
                </a:cubicBezTo>
                <a:cubicBezTo>
                  <a:pt x="299155" y="416432"/>
                  <a:pt x="-55916" y="-83630"/>
                  <a:pt x="7584" y="12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69BAF713-49A7-56F6-54C8-7C9222582942}"/>
              </a:ext>
            </a:extLst>
          </p:cNvPr>
          <p:cNvSpPr/>
          <p:nvPr/>
        </p:nvSpPr>
        <p:spPr>
          <a:xfrm>
            <a:off x="1670991" y="6550790"/>
            <a:ext cx="226822" cy="937380"/>
          </a:xfrm>
          <a:custGeom>
            <a:avLst/>
            <a:gdLst>
              <a:gd name="connsiteX0" fmla="*/ 65342 w 226822"/>
              <a:gd name="connsiteY0" fmla="*/ 698 h 937380"/>
              <a:gd name="connsiteX1" fmla="*/ 72191 w 226822"/>
              <a:gd name="connsiteY1" fmla="*/ 418513 h 937380"/>
              <a:gd name="connsiteX2" fmla="*/ 79040 w 226822"/>
              <a:gd name="connsiteY2" fmla="*/ 387691 h 937380"/>
              <a:gd name="connsiteX3" fmla="*/ 116712 w 226822"/>
              <a:gd name="connsiteY3" fmla="*/ 452761 h 937380"/>
              <a:gd name="connsiteX4" fmla="*/ 103013 w 226822"/>
              <a:gd name="connsiteY4" fmla="*/ 538379 h 937380"/>
              <a:gd name="connsiteX5" fmla="*/ 226303 w 226822"/>
              <a:gd name="connsiteY5" fmla="*/ 935646 h 937380"/>
              <a:gd name="connsiteX6" fmla="*/ 48218 w 226822"/>
              <a:gd name="connsiteY6" fmla="*/ 363718 h 937380"/>
              <a:gd name="connsiteX7" fmla="*/ 75616 w 226822"/>
              <a:gd name="connsiteY7" fmla="*/ 439062 h 937380"/>
              <a:gd name="connsiteX8" fmla="*/ 272 w 226822"/>
              <a:gd name="connsiteY8" fmla="*/ 175358 h 937380"/>
              <a:gd name="connsiteX9" fmla="*/ 51643 w 226822"/>
              <a:gd name="connsiteY9" fmla="*/ 315772 h 937380"/>
              <a:gd name="connsiteX10" fmla="*/ 65342 w 226822"/>
              <a:gd name="connsiteY10" fmla="*/ 698 h 93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22" h="937380">
                <a:moveTo>
                  <a:pt x="65342" y="698"/>
                </a:moveTo>
                <a:cubicBezTo>
                  <a:pt x="68767" y="17821"/>
                  <a:pt x="69908" y="354014"/>
                  <a:pt x="72191" y="418513"/>
                </a:cubicBezTo>
                <a:cubicBezTo>
                  <a:pt x="74474" y="483012"/>
                  <a:pt x="71620" y="381983"/>
                  <a:pt x="79040" y="387691"/>
                </a:cubicBezTo>
                <a:cubicBezTo>
                  <a:pt x="86460" y="393399"/>
                  <a:pt x="112717" y="427646"/>
                  <a:pt x="116712" y="452761"/>
                </a:cubicBezTo>
                <a:cubicBezTo>
                  <a:pt x="120707" y="477876"/>
                  <a:pt x="84748" y="457898"/>
                  <a:pt x="103013" y="538379"/>
                </a:cubicBezTo>
                <a:cubicBezTo>
                  <a:pt x="121278" y="618860"/>
                  <a:pt x="235435" y="964756"/>
                  <a:pt x="226303" y="935646"/>
                </a:cubicBezTo>
                <a:cubicBezTo>
                  <a:pt x="217171" y="906536"/>
                  <a:pt x="73332" y="446482"/>
                  <a:pt x="48218" y="363718"/>
                </a:cubicBezTo>
                <a:cubicBezTo>
                  <a:pt x="23104" y="280954"/>
                  <a:pt x="83607" y="470455"/>
                  <a:pt x="75616" y="439062"/>
                </a:cubicBezTo>
                <a:cubicBezTo>
                  <a:pt x="67625" y="407669"/>
                  <a:pt x="4267" y="195906"/>
                  <a:pt x="272" y="175358"/>
                </a:cubicBezTo>
                <a:cubicBezTo>
                  <a:pt x="-3723" y="154810"/>
                  <a:pt x="37373" y="344882"/>
                  <a:pt x="51643" y="315772"/>
                </a:cubicBezTo>
                <a:cubicBezTo>
                  <a:pt x="65913" y="286662"/>
                  <a:pt x="61917" y="-16425"/>
                  <a:pt x="65342" y="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55AF41B0-5250-C871-E311-7EFB5CE49560}"/>
              </a:ext>
            </a:extLst>
          </p:cNvPr>
          <p:cNvSpPr/>
          <p:nvPr/>
        </p:nvSpPr>
        <p:spPr>
          <a:xfrm>
            <a:off x="1458709" y="6437512"/>
            <a:ext cx="346234" cy="751486"/>
          </a:xfrm>
          <a:custGeom>
            <a:avLst/>
            <a:gdLst>
              <a:gd name="connsiteX0" fmla="*/ 106388 w 346234"/>
              <a:gd name="connsiteY0" fmla="*/ 107126 h 751486"/>
              <a:gd name="connsiteX1" fmla="*/ 130361 w 346234"/>
              <a:gd name="connsiteY1" fmla="*/ 411926 h 751486"/>
              <a:gd name="connsiteX2" fmla="*/ 137210 w 346234"/>
              <a:gd name="connsiteY2" fmla="*/ 377679 h 751486"/>
              <a:gd name="connsiteX3" fmla="*/ 195430 w 346234"/>
              <a:gd name="connsiteY3" fmla="*/ 569463 h 751486"/>
              <a:gd name="connsiteX4" fmla="*/ 198855 w 346234"/>
              <a:gd name="connsiteY4" fmla="*/ 528367 h 751486"/>
              <a:gd name="connsiteX5" fmla="*/ 219403 w 346234"/>
              <a:gd name="connsiteY5" fmla="*/ 586587 h 751486"/>
              <a:gd name="connsiteX6" fmla="*/ 277624 w 346234"/>
              <a:gd name="connsiteY6" fmla="*/ 617409 h 751486"/>
              <a:gd name="connsiteX7" fmla="*/ 346118 w 346234"/>
              <a:gd name="connsiteY7" fmla="*/ 750973 h 751486"/>
              <a:gd name="connsiteX8" fmla="*/ 260500 w 346234"/>
              <a:gd name="connsiteY8" fmla="*/ 562614 h 751486"/>
              <a:gd name="connsiteX9" fmla="*/ 219403 w 346234"/>
              <a:gd name="connsiteY9" fmla="*/ 535216 h 751486"/>
              <a:gd name="connsiteX10" fmla="*/ 137210 w 346234"/>
              <a:gd name="connsiteY10" fmla="*/ 326308 h 751486"/>
              <a:gd name="connsiteX11" fmla="*/ 130361 w 346234"/>
              <a:gd name="connsiteY11" fmla="*/ 381104 h 751486"/>
              <a:gd name="connsiteX12" fmla="*/ 221 w 346234"/>
              <a:gd name="connsiteY12" fmla="*/ 960 h 751486"/>
              <a:gd name="connsiteX13" fmla="*/ 99538 w 346234"/>
              <a:gd name="connsiteY13" fmla="*/ 268088 h 751486"/>
              <a:gd name="connsiteX14" fmla="*/ 106388 w 346234"/>
              <a:gd name="connsiteY14" fmla="*/ 107126 h 75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234" h="751486">
                <a:moveTo>
                  <a:pt x="106388" y="107126"/>
                </a:moveTo>
                <a:cubicBezTo>
                  <a:pt x="111525" y="131099"/>
                  <a:pt x="125224" y="366834"/>
                  <a:pt x="130361" y="411926"/>
                </a:cubicBezTo>
                <a:cubicBezTo>
                  <a:pt x="135498" y="457018"/>
                  <a:pt x="126365" y="351423"/>
                  <a:pt x="137210" y="377679"/>
                </a:cubicBezTo>
                <a:cubicBezTo>
                  <a:pt x="148055" y="403935"/>
                  <a:pt x="185156" y="544348"/>
                  <a:pt x="195430" y="569463"/>
                </a:cubicBezTo>
                <a:cubicBezTo>
                  <a:pt x="205704" y="594578"/>
                  <a:pt x="194859" y="525513"/>
                  <a:pt x="198855" y="528367"/>
                </a:cubicBezTo>
                <a:cubicBezTo>
                  <a:pt x="202851" y="531221"/>
                  <a:pt x="206275" y="571747"/>
                  <a:pt x="219403" y="586587"/>
                </a:cubicBezTo>
                <a:cubicBezTo>
                  <a:pt x="232531" y="601427"/>
                  <a:pt x="256505" y="590011"/>
                  <a:pt x="277624" y="617409"/>
                </a:cubicBezTo>
                <a:cubicBezTo>
                  <a:pt x="298743" y="644807"/>
                  <a:pt x="348972" y="760105"/>
                  <a:pt x="346118" y="750973"/>
                </a:cubicBezTo>
                <a:cubicBezTo>
                  <a:pt x="343264" y="741841"/>
                  <a:pt x="281619" y="598574"/>
                  <a:pt x="260500" y="562614"/>
                </a:cubicBezTo>
                <a:cubicBezTo>
                  <a:pt x="239381" y="526655"/>
                  <a:pt x="239951" y="574600"/>
                  <a:pt x="219403" y="535216"/>
                </a:cubicBezTo>
                <a:cubicBezTo>
                  <a:pt x="198855" y="495832"/>
                  <a:pt x="152050" y="351993"/>
                  <a:pt x="137210" y="326308"/>
                </a:cubicBezTo>
                <a:cubicBezTo>
                  <a:pt x="122370" y="300623"/>
                  <a:pt x="153193" y="435329"/>
                  <a:pt x="130361" y="381104"/>
                </a:cubicBezTo>
                <a:cubicBezTo>
                  <a:pt x="107530" y="326879"/>
                  <a:pt x="5358" y="19796"/>
                  <a:pt x="221" y="960"/>
                </a:cubicBezTo>
                <a:cubicBezTo>
                  <a:pt x="-4916" y="-17876"/>
                  <a:pt x="80702" y="246398"/>
                  <a:pt x="99538" y="268088"/>
                </a:cubicBezTo>
                <a:cubicBezTo>
                  <a:pt x="118374" y="289778"/>
                  <a:pt x="101251" y="83153"/>
                  <a:pt x="106388" y="1071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9EC57153-23C1-7DD3-C732-EA84B50590AF}"/>
              </a:ext>
            </a:extLst>
          </p:cNvPr>
          <p:cNvSpPr/>
          <p:nvPr/>
        </p:nvSpPr>
        <p:spPr>
          <a:xfrm>
            <a:off x="1322411" y="6151139"/>
            <a:ext cx="248456" cy="571640"/>
          </a:xfrm>
          <a:custGeom>
            <a:avLst/>
            <a:gdLst>
              <a:gd name="connsiteX0" fmla="*/ 2955 w 248456"/>
              <a:gd name="connsiteY0" fmla="*/ 9931 h 571640"/>
              <a:gd name="connsiteX1" fmla="*/ 246110 w 248456"/>
              <a:gd name="connsiteY1" fmla="*/ 568160 h 571640"/>
              <a:gd name="connsiteX2" fmla="*/ 119396 w 248456"/>
              <a:gd name="connsiteY2" fmla="*/ 235962 h 571640"/>
              <a:gd name="connsiteX3" fmla="*/ 2955 w 248456"/>
              <a:gd name="connsiteY3" fmla="*/ 9931 h 57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56" h="571640">
                <a:moveTo>
                  <a:pt x="2955" y="9931"/>
                </a:moveTo>
                <a:cubicBezTo>
                  <a:pt x="24074" y="65297"/>
                  <a:pt x="226703" y="530488"/>
                  <a:pt x="246110" y="568160"/>
                </a:cubicBezTo>
                <a:cubicBezTo>
                  <a:pt x="265517" y="605832"/>
                  <a:pt x="159351" y="327288"/>
                  <a:pt x="119396" y="235962"/>
                </a:cubicBezTo>
                <a:cubicBezTo>
                  <a:pt x="79441" y="144636"/>
                  <a:pt x="-18164" y="-45435"/>
                  <a:pt x="2955" y="99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B781BA19-6002-05E6-3CE1-917833238B87}"/>
              </a:ext>
            </a:extLst>
          </p:cNvPr>
          <p:cNvSpPr/>
          <p:nvPr/>
        </p:nvSpPr>
        <p:spPr>
          <a:xfrm>
            <a:off x="1284048" y="6147294"/>
            <a:ext cx="493611" cy="1157647"/>
          </a:xfrm>
          <a:custGeom>
            <a:avLst/>
            <a:gdLst>
              <a:gd name="connsiteX0" fmla="*/ 222 w 493611"/>
              <a:gd name="connsiteY0" fmla="*/ 3502 h 1157647"/>
              <a:gd name="connsiteX1" fmla="*/ 78990 w 493611"/>
              <a:gd name="connsiteY1" fmla="*/ 236382 h 1157647"/>
              <a:gd name="connsiteX2" fmla="*/ 342694 w 493611"/>
              <a:gd name="connsiteY2" fmla="*/ 904203 h 1157647"/>
              <a:gd name="connsiteX3" fmla="*/ 342694 w 493611"/>
              <a:gd name="connsiteY3" fmla="*/ 893928 h 1157647"/>
              <a:gd name="connsiteX4" fmla="*/ 435161 w 493611"/>
              <a:gd name="connsiteY4" fmla="*/ 1013794 h 1157647"/>
              <a:gd name="connsiteX5" fmla="*/ 438586 w 493611"/>
              <a:gd name="connsiteY5" fmla="*/ 924751 h 1157647"/>
              <a:gd name="connsiteX6" fmla="*/ 493381 w 493611"/>
              <a:gd name="connsiteY6" fmla="*/ 1157632 h 1157647"/>
              <a:gd name="connsiteX7" fmla="*/ 414613 w 493611"/>
              <a:gd name="connsiteY7" fmla="*/ 935025 h 1157647"/>
              <a:gd name="connsiteX8" fmla="*/ 205705 w 493611"/>
              <a:gd name="connsiteY8" fmla="*/ 633650 h 1157647"/>
              <a:gd name="connsiteX9" fmla="*/ 260500 w 493611"/>
              <a:gd name="connsiteY9" fmla="*/ 712418 h 1157647"/>
              <a:gd name="connsiteX10" fmla="*/ 20770 w 493611"/>
              <a:gd name="connsiteY10" fmla="*/ 284328 h 1157647"/>
              <a:gd name="connsiteX11" fmla="*/ 96114 w 493611"/>
              <a:gd name="connsiteY11" fmla="*/ 383645 h 1157647"/>
              <a:gd name="connsiteX12" fmla="*/ 222 w 493611"/>
              <a:gd name="connsiteY12" fmla="*/ 3502 h 115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611" h="1157647">
                <a:moveTo>
                  <a:pt x="222" y="3502"/>
                </a:moveTo>
                <a:cubicBezTo>
                  <a:pt x="-2632" y="-21042"/>
                  <a:pt x="21911" y="86265"/>
                  <a:pt x="78990" y="236382"/>
                </a:cubicBezTo>
                <a:cubicBezTo>
                  <a:pt x="136069" y="386499"/>
                  <a:pt x="298743" y="794612"/>
                  <a:pt x="342694" y="904203"/>
                </a:cubicBezTo>
                <a:cubicBezTo>
                  <a:pt x="386645" y="1013794"/>
                  <a:pt x="327283" y="875663"/>
                  <a:pt x="342694" y="893928"/>
                </a:cubicBezTo>
                <a:cubicBezTo>
                  <a:pt x="358105" y="912193"/>
                  <a:pt x="419179" y="1008657"/>
                  <a:pt x="435161" y="1013794"/>
                </a:cubicBezTo>
                <a:cubicBezTo>
                  <a:pt x="451143" y="1018931"/>
                  <a:pt x="428883" y="900778"/>
                  <a:pt x="438586" y="924751"/>
                </a:cubicBezTo>
                <a:cubicBezTo>
                  <a:pt x="448289" y="948724"/>
                  <a:pt x="497377" y="1155920"/>
                  <a:pt x="493381" y="1157632"/>
                </a:cubicBezTo>
                <a:cubicBezTo>
                  <a:pt x="489386" y="1159344"/>
                  <a:pt x="462559" y="1022355"/>
                  <a:pt x="414613" y="935025"/>
                </a:cubicBezTo>
                <a:cubicBezTo>
                  <a:pt x="366667" y="847695"/>
                  <a:pt x="205705" y="633650"/>
                  <a:pt x="205705" y="633650"/>
                </a:cubicBezTo>
                <a:cubicBezTo>
                  <a:pt x="180020" y="596549"/>
                  <a:pt x="291322" y="770638"/>
                  <a:pt x="260500" y="712418"/>
                </a:cubicBezTo>
                <a:cubicBezTo>
                  <a:pt x="229678" y="654198"/>
                  <a:pt x="48168" y="339124"/>
                  <a:pt x="20770" y="284328"/>
                </a:cubicBezTo>
                <a:cubicBezTo>
                  <a:pt x="-6628" y="229533"/>
                  <a:pt x="100680" y="433874"/>
                  <a:pt x="96114" y="383645"/>
                </a:cubicBezTo>
                <a:cubicBezTo>
                  <a:pt x="91548" y="333416"/>
                  <a:pt x="3076" y="28046"/>
                  <a:pt x="222" y="35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8CB14025-D8CC-7703-1176-52D757A49778}"/>
              </a:ext>
            </a:extLst>
          </p:cNvPr>
          <p:cNvSpPr/>
          <p:nvPr/>
        </p:nvSpPr>
        <p:spPr>
          <a:xfrm>
            <a:off x="1054593" y="6522717"/>
            <a:ext cx="318341" cy="521278"/>
          </a:xfrm>
          <a:custGeom>
            <a:avLst/>
            <a:gdLst>
              <a:gd name="connsiteX0" fmla="*/ 3645 w 318341"/>
              <a:gd name="connsiteY0" fmla="*/ 4798 h 521278"/>
              <a:gd name="connsiteX1" fmla="*/ 315295 w 318341"/>
              <a:gd name="connsiteY1" fmla="*/ 515081 h 521278"/>
              <a:gd name="connsiteX2" fmla="*/ 154333 w 318341"/>
              <a:gd name="connsiteY2" fmla="*/ 271926 h 521278"/>
              <a:gd name="connsiteX3" fmla="*/ 3645 w 318341"/>
              <a:gd name="connsiteY3" fmla="*/ 4798 h 5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41" h="521278">
                <a:moveTo>
                  <a:pt x="3645" y="4798"/>
                </a:moveTo>
                <a:cubicBezTo>
                  <a:pt x="30472" y="45324"/>
                  <a:pt x="290180" y="470560"/>
                  <a:pt x="315295" y="515081"/>
                </a:cubicBezTo>
                <a:cubicBezTo>
                  <a:pt x="340410" y="559602"/>
                  <a:pt x="203421" y="352407"/>
                  <a:pt x="154333" y="271926"/>
                </a:cubicBezTo>
                <a:cubicBezTo>
                  <a:pt x="105245" y="191445"/>
                  <a:pt x="-23182" y="-35728"/>
                  <a:pt x="3645" y="47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87710C84-511D-19C4-7B89-05CC2E081138}"/>
              </a:ext>
            </a:extLst>
          </p:cNvPr>
          <p:cNvSpPr/>
          <p:nvPr/>
        </p:nvSpPr>
        <p:spPr>
          <a:xfrm>
            <a:off x="884627" y="6355528"/>
            <a:ext cx="851709" cy="1052143"/>
          </a:xfrm>
          <a:custGeom>
            <a:avLst/>
            <a:gdLst>
              <a:gd name="connsiteX0" fmla="*/ 2375 w 851709"/>
              <a:gd name="connsiteY0" fmla="*/ 751 h 1052143"/>
              <a:gd name="connsiteX1" fmla="*/ 46897 w 851709"/>
              <a:gd name="connsiteY1" fmla="*/ 165137 h 1052143"/>
              <a:gd name="connsiteX2" fmla="*/ 218133 w 851709"/>
              <a:gd name="connsiteY2" fmla="*/ 398018 h 1052143"/>
              <a:gd name="connsiteX3" fmla="*/ 221557 w 851709"/>
              <a:gd name="connsiteY3" fmla="*/ 401443 h 1052143"/>
              <a:gd name="connsiteX4" fmla="*/ 392793 w 851709"/>
              <a:gd name="connsiteY4" fmla="*/ 641173 h 1052143"/>
              <a:gd name="connsiteX5" fmla="*/ 368820 w 851709"/>
              <a:gd name="connsiteY5" fmla="*/ 641173 h 1052143"/>
              <a:gd name="connsiteX6" fmla="*/ 529782 w 851709"/>
              <a:gd name="connsiteY6" fmla="*/ 808984 h 1052143"/>
              <a:gd name="connsiteX7" fmla="*/ 529782 w 851709"/>
              <a:gd name="connsiteY7" fmla="*/ 791861 h 1052143"/>
              <a:gd name="connsiteX8" fmla="*/ 851706 w 851709"/>
              <a:gd name="connsiteY8" fmla="*/ 1052139 h 1052143"/>
              <a:gd name="connsiteX9" fmla="*/ 522933 w 851709"/>
              <a:gd name="connsiteY9" fmla="*/ 785011 h 1052143"/>
              <a:gd name="connsiteX10" fmla="*/ 276353 w 851709"/>
              <a:gd name="connsiteY10" fmla="*/ 432265 h 1052143"/>
              <a:gd name="connsiteX11" fmla="*/ 272928 w 851709"/>
              <a:gd name="connsiteY11" fmla="*/ 442539 h 1052143"/>
              <a:gd name="connsiteX12" fmla="*/ 57171 w 851709"/>
              <a:gd name="connsiteY12" fmla="*/ 216508 h 1052143"/>
              <a:gd name="connsiteX13" fmla="*/ 94843 w 851709"/>
              <a:gd name="connsiteY13" fmla="*/ 267879 h 1052143"/>
              <a:gd name="connsiteX14" fmla="*/ 57171 w 851709"/>
              <a:gd name="connsiteY14" fmla="*/ 158288 h 1052143"/>
              <a:gd name="connsiteX15" fmla="*/ 101692 w 851709"/>
              <a:gd name="connsiteY15" fmla="*/ 230207 h 1052143"/>
              <a:gd name="connsiteX16" fmla="*/ 2375 w 851709"/>
              <a:gd name="connsiteY16" fmla="*/ 751 h 105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1709" h="1052143">
                <a:moveTo>
                  <a:pt x="2375" y="751"/>
                </a:moveTo>
                <a:cubicBezTo>
                  <a:pt x="-6757" y="-10094"/>
                  <a:pt x="10937" y="98926"/>
                  <a:pt x="46897" y="165137"/>
                </a:cubicBezTo>
                <a:cubicBezTo>
                  <a:pt x="82857" y="231348"/>
                  <a:pt x="189023" y="358634"/>
                  <a:pt x="218133" y="398018"/>
                </a:cubicBezTo>
                <a:cubicBezTo>
                  <a:pt x="247243" y="437402"/>
                  <a:pt x="221557" y="401443"/>
                  <a:pt x="221557" y="401443"/>
                </a:cubicBezTo>
                <a:cubicBezTo>
                  <a:pt x="250667" y="441969"/>
                  <a:pt x="368249" y="601218"/>
                  <a:pt x="392793" y="641173"/>
                </a:cubicBezTo>
                <a:cubicBezTo>
                  <a:pt x="417337" y="681128"/>
                  <a:pt x="345988" y="613204"/>
                  <a:pt x="368820" y="641173"/>
                </a:cubicBezTo>
                <a:cubicBezTo>
                  <a:pt x="391652" y="669142"/>
                  <a:pt x="502955" y="783869"/>
                  <a:pt x="529782" y="808984"/>
                </a:cubicBezTo>
                <a:cubicBezTo>
                  <a:pt x="556609" y="834099"/>
                  <a:pt x="476128" y="751335"/>
                  <a:pt x="529782" y="791861"/>
                </a:cubicBezTo>
                <a:cubicBezTo>
                  <a:pt x="583436" y="832387"/>
                  <a:pt x="852847" y="1053281"/>
                  <a:pt x="851706" y="1052139"/>
                </a:cubicBezTo>
                <a:cubicBezTo>
                  <a:pt x="850565" y="1050997"/>
                  <a:pt x="618825" y="888323"/>
                  <a:pt x="522933" y="785011"/>
                </a:cubicBezTo>
                <a:cubicBezTo>
                  <a:pt x="427041" y="681699"/>
                  <a:pt x="318021" y="489344"/>
                  <a:pt x="276353" y="432265"/>
                </a:cubicBezTo>
                <a:cubicBezTo>
                  <a:pt x="234686" y="375186"/>
                  <a:pt x="309458" y="478498"/>
                  <a:pt x="272928" y="442539"/>
                </a:cubicBezTo>
                <a:cubicBezTo>
                  <a:pt x="236398" y="406580"/>
                  <a:pt x="86852" y="245618"/>
                  <a:pt x="57171" y="216508"/>
                </a:cubicBezTo>
                <a:cubicBezTo>
                  <a:pt x="27490" y="187398"/>
                  <a:pt x="94843" y="277582"/>
                  <a:pt x="94843" y="267879"/>
                </a:cubicBezTo>
                <a:cubicBezTo>
                  <a:pt x="94843" y="258176"/>
                  <a:pt x="56030" y="164567"/>
                  <a:pt x="57171" y="158288"/>
                </a:cubicBezTo>
                <a:cubicBezTo>
                  <a:pt x="58313" y="152009"/>
                  <a:pt x="108542" y="252468"/>
                  <a:pt x="101692" y="230207"/>
                </a:cubicBezTo>
                <a:cubicBezTo>
                  <a:pt x="94842" y="207946"/>
                  <a:pt x="11507" y="11596"/>
                  <a:pt x="2375" y="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9B8F8E2B-EA8A-85B0-3E6F-D21C2343AFAC}"/>
              </a:ext>
            </a:extLst>
          </p:cNvPr>
          <p:cNvSpPr/>
          <p:nvPr/>
        </p:nvSpPr>
        <p:spPr>
          <a:xfrm>
            <a:off x="862833" y="6359557"/>
            <a:ext cx="219394" cy="479775"/>
          </a:xfrm>
          <a:custGeom>
            <a:avLst/>
            <a:gdLst>
              <a:gd name="connsiteX0" fmla="*/ 196 w 219394"/>
              <a:gd name="connsiteY0" fmla="*/ 146 h 479775"/>
              <a:gd name="connsiteX1" fmla="*/ 51567 w 219394"/>
              <a:gd name="connsiteY1" fmla="*/ 236452 h 479775"/>
              <a:gd name="connsiteX2" fmla="*/ 219378 w 219394"/>
              <a:gd name="connsiteY2" fmla="*/ 479607 h 479775"/>
              <a:gd name="connsiteX3" fmla="*/ 41293 w 219394"/>
              <a:gd name="connsiteY3" fmla="*/ 270699 h 479775"/>
              <a:gd name="connsiteX4" fmla="*/ 196 w 219394"/>
              <a:gd name="connsiteY4" fmla="*/ 146 h 4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94" h="479775">
                <a:moveTo>
                  <a:pt x="196" y="146"/>
                </a:moveTo>
                <a:cubicBezTo>
                  <a:pt x="1908" y="-5562"/>
                  <a:pt x="15037" y="156542"/>
                  <a:pt x="51567" y="236452"/>
                </a:cubicBezTo>
                <a:cubicBezTo>
                  <a:pt x="88097" y="316362"/>
                  <a:pt x="221090" y="473899"/>
                  <a:pt x="219378" y="479607"/>
                </a:cubicBezTo>
                <a:cubicBezTo>
                  <a:pt x="217666" y="485315"/>
                  <a:pt x="74969" y="344331"/>
                  <a:pt x="41293" y="270699"/>
                </a:cubicBezTo>
                <a:cubicBezTo>
                  <a:pt x="7617" y="197068"/>
                  <a:pt x="-1516" y="5854"/>
                  <a:pt x="196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6908C8D7-A305-5923-A073-3B690C626664}"/>
              </a:ext>
            </a:extLst>
          </p:cNvPr>
          <p:cNvSpPr/>
          <p:nvPr/>
        </p:nvSpPr>
        <p:spPr>
          <a:xfrm>
            <a:off x="1506763" y="7321900"/>
            <a:ext cx="828950" cy="709329"/>
          </a:xfrm>
          <a:custGeom>
            <a:avLst/>
            <a:gdLst>
              <a:gd name="connsiteX0" fmla="*/ 113 w 828950"/>
              <a:gd name="connsiteY0" fmla="*/ 149 h 709329"/>
              <a:gd name="connsiteX1" fmla="*/ 479574 w 828950"/>
              <a:gd name="connsiteY1" fmla="*/ 209057 h 709329"/>
              <a:gd name="connsiteX2" fmla="*/ 417929 w 828950"/>
              <a:gd name="connsiteY2" fmla="*/ 233030 h 709329"/>
              <a:gd name="connsiteX3" fmla="*/ 739853 w 828950"/>
              <a:gd name="connsiteY3" fmla="*/ 383718 h 709329"/>
              <a:gd name="connsiteX4" fmla="*/ 726154 w 828950"/>
              <a:gd name="connsiteY4" fmla="*/ 373444 h 709329"/>
              <a:gd name="connsiteX5" fmla="*/ 780949 w 828950"/>
              <a:gd name="connsiteY5" fmla="*/ 465911 h 709329"/>
              <a:gd name="connsiteX6" fmla="*/ 784374 w 828950"/>
              <a:gd name="connsiteY6" fmla="*/ 578927 h 709329"/>
              <a:gd name="connsiteX7" fmla="*/ 828895 w 828950"/>
              <a:gd name="connsiteY7" fmla="*/ 709066 h 709329"/>
              <a:gd name="connsiteX8" fmla="*/ 774100 w 828950"/>
              <a:gd name="connsiteY8" fmla="*/ 609749 h 709329"/>
              <a:gd name="connsiteX9" fmla="*/ 698756 w 828950"/>
              <a:gd name="connsiteY9" fmla="*/ 510433 h 709329"/>
              <a:gd name="connsiteX10" fmla="*/ 780949 w 828950"/>
              <a:gd name="connsiteY10" fmla="*/ 561803 h 709329"/>
              <a:gd name="connsiteX11" fmla="*/ 715880 w 828950"/>
              <a:gd name="connsiteY11" fmla="*/ 424815 h 709329"/>
              <a:gd name="connsiteX12" fmla="*/ 739853 w 828950"/>
              <a:gd name="connsiteY12" fmla="*/ 441938 h 709329"/>
              <a:gd name="connsiteX13" fmla="*/ 517246 w 828950"/>
              <a:gd name="connsiteY13" fmla="*/ 270702 h 709329"/>
              <a:gd name="connsiteX14" fmla="*/ 167925 w 828950"/>
              <a:gd name="connsiteY14" fmla="*/ 116590 h 709329"/>
              <a:gd name="connsiteX15" fmla="*/ 431628 w 828950"/>
              <a:gd name="connsiteY15" fmla="*/ 174810 h 709329"/>
              <a:gd name="connsiteX16" fmla="*/ 113 w 828950"/>
              <a:gd name="connsiteY16" fmla="*/ 149 h 70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8950" h="709329">
                <a:moveTo>
                  <a:pt x="113" y="149"/>
                </a:moveTo>
                <a:cubicBezTo>
                  <a:pt x="8104" y="5857"/>
                  <a:pt x="409938" y="170244"/>
                  <a:pt x="479574" y="209057"/>
                </a:cubicBezTo>
                <a:cubicBezTo>
                  <a:pt x="549210" y="247870"/>
                  <a:pt x="374549" y="203920"/>
                  <a:pt x="417929" y="233030"/>
                </a:cubicBezTo>
                <a:cubicBezTo>
                  <a:pt x="461309" y="262140"/>
                  <a:pt x="688482" y="360316"/>
                  <a:pt x="739853" y="383718"/>
                </a:cubicBezTo>
                <a:cubicBezTo>
                  <a:pt x="791224" y="407120"/>
                  <a:pt x="719305" y="359745"/>
                  <a:pt x="726154" y="373444"/>
                </a:cubicBezTo>
                <a:cubicBezTo>
                  <a:pt x="733003" y="387143"/>
                  <a:pt x="771246" y="431664"/>
                  <a:pt x="780949" y="465911"/>
                </a:cubicBezTo>
                <a:cubicBezTo>
                  <a:pt x="790652" y="500158"/>
                  <a:pt x="776383" y="538401"/>
                  <a:pt x="784374" y="578927"/>
                </a:cubicBezTo>
                <a:cubicBezTo>
                  <a:pt x="792365" y="619453"/>
                  <a:pt x="830607" y="703929"/>
                  <a:pt x="828895" y="709066"/>
                </a:cubicBezTo>
                <a:cubicBezTo>
                  <a:pt x="827183" y="714203"/>
                  <a:pt x="795790" y="642855"/>
                  <a:pt x="774100" y="609749"/>
                </a:cubicBezTo>
                <a:cubicBezTo>
                  <a:pt x="752410" y="576643"/>
                  <a:pt x="697615" y="518424"/>
                  <a:pt x="698756" y="510433"/>
                </a:cubicBezTo>
                <a:cubicBezTo>
                  <a:pt x="699897" y="502442"/>
                  <a:pt x="778095" y="576073"/>
                  <a:pt x="780949" y="561803"/>
                </a:cubicBezTo>
                <a:cubicBezTo>
                  <a:pt x="783803" y="547533"/>
                  <a:pt x="722729" y="444793"/>
                  <a:pt x="715880" y="424815"/>
                </a:cubicBezTo>
                <a:cubicBezTo>
                  <a:pt x="709031" y="404838"/>
                  <a:pt x="739853" y="441938"/>
                  <a:pt x="739853" y="441938"/>
                </a:cubicBezTo>
                <a:cubicBezTo>
                  <a:pt x="706747" y="416253"/>
                  <a:pt x="612567" y="324927"/>
                  <a:pt x="517246" y="270702"/>
                </a:cubicBezTo>
                <a:cubicBezTo>
                  <a:pt x="421925" y="216477"/>
                  <a:pt x="182195" y="132572"/>
                  <a:pt x="167925" y="116590"/>
                </a:cubicBezTo>
                <a:cubicBezTo>
                  <a:pt x="153655" y="100608"/>
                  <a:pt x="456172" y="195358"/>
                  <a:pt x="431628" y="174810"/>
                </a:cubicBezTo>
                <a:cubicBezTo>
                  <a:pt x="407084" y="154262"/>
                  <a:pt x="-7878" y="-5559"/>
                  <a:pt x="113" y="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B98FFC63-A1D4-9BD1-2E91-208A2FB638A2}"/>
              </a:ext>
            </a:extLst>
          </p:cNvPr>
          <p:cNvSpPr/>
          <p:nvPr/>
        </p:nvSpPr>
        <p:spPr>
          <a:xfrm>
            <a:off x="1825264" y="7568387"/>
            <a:ext cx="442964" cy="373635"/>
          </a:xfrm>
          <a:custGeom>
            <a:avLst/>
            <a:gdLst>
              <a:gd name="connsiteX0" fmla="*/ 111 w 442964"/>
              <a:gd name="connsiteY0" fmla="*/ 242 h 373635"/>
              <a:gd name="connsiteX1" fmla="*/ 411078 w 442964"/>
              <a:gd name="connsiteY1" fmla="*/ 352988 h 373635"/>
              <a:gd name="connsiteX2" fmla="*/ 369981 w 442964"/>
              <a:gd name="connsiteY2" fmla="*/ 298193 h 373635"/>
              <a:gd name="connsiteX3" fmla="*/ 111 w 442964"/>
              <a:gd name="connsiteY3" fmla="*/ 242 h 37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4" h="373635">
                <a:moveTo>
                  <a:pt x="111" y="242"/>
                </a:moveTo>
                <a:cubicBezTo>
                  <a:pt x="6960" y="9374"/>
                  <a:pt x="349433" y="303330"/>
                  <a:pt x="411078" y="352988"/>
                </a:cubicBezTo>
                <a:cubicBezTo>
                  <a:pt x="472723" y="402646"/>
                  <a:pt x="437334" y="354130"/>
                  <a:pt x="369981" y="298193"/>
                </a:cubicBezTo>
                <a:cubicBezTo>
                  <a:pt x="302628" y="242256"/>
                  <a:pt x="-6738" y="-8890"/>
                  <a:pt x="111" y="2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89356F77-791F-AAD7-9F0F-A06FB72658A2}"/>
              </a:ext>
            </a:extLst>
          </p:cNvPr>
          <p:cNvSpPr/>
          <p:nvPr/>
        </p:nvSpPr>
        <p:spPr>
          <a:xfrm>
            <a:off x="2265105" y="7942426"/>
            <a:ext cx="272615" cy="983113"/>
          </a:xfrm>
          <a:custGeom>
            <a:avLst/>
            <a:gdLst>
              <a:gd name="connsiteX0" fmla="*/ 2059 w 272615"/>
              <a:gd name="connsiteY0" fmla="*/ 2922 h 983113"/>
              <a:gd name="connsiteX1" fmla="*/ 166446 w 272615"/>
              <a:gd name="connsiteY1" fmla="*/ 451561 h 983113"/>
              <a:gd name="connsiteX2" fmla="*/ 149322 w 272615"/>
              <a:gd name="connsiteY2" fmla="*/ 424163 h 983113"/>
              <a:gd name="connsiteX3" fmla="*/ 186994 w 272615"/>
              <a:gd name="connsiteY3" fmla="*/ 633071 h 983113"/>
              <a:gd name="connsiteX4" fmla="*/ 272612 w 272615"/>
              <a:gd name="connsiteY4" fmla="*/ 982392 h 983113"/>
              <a:gd name="connsiteX5" fmla="*/ 183569 w 272615"/>
              <a:gd name="connsiteY5" fmla="*/ 533754 h 983113"/>
              <a:gd name="connsiteX6" fmla="*/ 200693 w 272615"/>
              <a:gd name="connsiteY6" fmla="*/ 591974 h 983113"/>
              <a:gd name="connsiteX7" fmla="*/ 26032 w 272615"/>
              <a:gd name="connsiteY7" fmla="*/ 160459 h 983113"/>
              <a:gd name="connsiteX8" fmla="*/ 70553 w 272615"/>
              <a:gd name="connsiteY8" fmla="*/ 252927 h 983113"/>
              <a:gd name="connsiteX9" fmla="*/ 2059 w 272615"/>
              <a:gd name="connsiteY9" fmla="*/ 2922 h 98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615" h="983113">
                <a:moveTo>
                  <a:pt x="2059" y="2922"/>
                </a:moveTo>
                <a:cubicBezTo>
                  <a:pt x="18041" y="36028"/>
                  <a:pt x="141902" y="381354"/>
                  <a:pt x="166446" y="451561"/>
                </a:cubicBezTo>
                <a:cubicBezTo>
                  <a:pt x="190990" y="521768"/>
                  <a:pt x="145897" y="393911"/>
                  <a:pt x="149322" y="424163"/>
                </a:cubicBezTo>
                <a:cubicBezTo>
                  <a:pt x="152747" y="454415"/>
                  <a:pt x="166446" y="540033"/>
                  <a:pt x="186994" y="633071"/>
                </a:cubicBezTo>
                <a:cubicBezTo>
                  <a:pt x="207542" y="726109"/>
                  <a:pt x="273183" y="998945"/>
                  <a:pt x="272612" y="982392"/>
                </a:cubicBezTo>
                <a:cubicBezTo>
                  <a:pt x="272041" y="965839"/>
                  <a:pt x="195555" y="598824"/>
                  <a:pt x="183569" y="533754"/>
                </a:cubicBezTo>
                <a:cubicBezTo>
                  <a:pt x="171583" y="468684"/>
                  <a:pt x="226949" y="654190"/>
                  <a:pt x="200693" y="591974"/>
                </a:cubicBezTo>
                <a:cubicBezTo>
                  <a:pt x="174437" y="529758"/>
                  <a:pt x="47722" y="216967"/>
                  <a:pt x="26032" y="160459"/>
                </a:cubicBezTo>
                <a:cubicBezTo>
                  <a:pt x="4342" y="103951"/>
                  <a:pt x="72836" y="277471"/>
                  <a:pt x="70553" y="252927"/>
                </a:cubicBezTo>
                <a:cubicBezTo>
                  <a:pt x="68270" y="228383"/>
                  <a:pt x="-13923" y="-30184"/>
                  <a:pt x="2059" y="29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0E2E67BE-1940-1C12-8266-5BF7070BDDC5}"/>
              </a:ext>
            </a:extLst>
          </p:cNvPr>
          <p:cNvSpPr/>
          <p:nvPr/>
        </p:nvSpPr>
        <p:spPr>
          <a:xfrm>
            <a:off x="2445249" y="8661115"/>
            <a:ext cx="506860" cy="1418137"/>
          </a:xfrm>
          <a:custGeom>
            <a:avLst/>
            <a:gdLst>
              <a:gd name="connsiteX0" fmla="*/ 0 w 506860"/>
              <a:gd name="connsiteY0" fmla="*/ 0 h 1418137"/>
              <a:gd name="connsiteX1" fmla="*/ 226032 w 506860"/>
              <a:gd name="connsiteY1" fmla="*/ 681519 h 1418137"/>
              <a:gd name="connsiteX2" fmla="*/ 243155 w 506860"/>
              <a:gd name="connsiteY2" fmla="*/ 705492 h 1418137"/>
              <a:gd name="connsiteX3" fmla="*/ 311650 w 506860"/>
              <a:gd name="connsiteY3" fmla="*/ 897276 h 1418137"/>
              <a:gd name="connsiteX4" fmla="*/ 506859 w 506860"/>
              <a:gd name="connsiteY4" fmla="*/ 1417833 h 1418137"/>
              <a:gd name="connsiteX5" fmla="*/ 308225 w 506860"/>
              <a:gd name="connsiteY5" fmla="*/ 818507 h 1418137"/>
              <a:gd name="connsiteX6" fmla="*/ 198634 w 506860"/>
              <a:gd name="connsiteY6" fmla="*/ 541105 h 1418137"/>
              <a:gd name="connsiteX7" fmla="*/ 0 w 506860"/>
              <a:gd name="connsiteY7" fmla="*/ 0 h 141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860" h="1418137">
                <a:moveTo>
                  <a:pt x="0" y="0"/>
                </a:moveTo>
                <a:cubicBezTo>
                  <a:pt x="92753" y="281968"/>
                  <a:pt x="185506" y="563937"/>
                  <a:pt x="226032" y="681519"/>
                </a:cubicBezTo>
                <a:cubicBezTo>
                  <a:pt x="266558" y="799101"/>
                  <a:pt x="228885" y="669533"/>
                  <a:pt x="243155" y="705492"/>
                </a:cubicBezTo>
                <a:cubicBezTo>
                  <a:pt x="257425" y="741452"/>
                  <a:pt x="267699" y="778553"/>
                  <a:pt x="311650" y="897276"/>
                </a:cubicBezTo>
                <a:cubicBezTo>
                  <a:pt x="355601" y="1015999"/>
                  <a:pt x="507430" y="1430961"/>
                  <a:pt x="506859" y="1417833"/>
                </a:cubicBezTo>
                <a:cubicBezTo>
                  <a:pt x="506288" y="1404705"/>
                  <a:pt x="359596" y="964628"/>
                  <a:pt x="308225" y="818507"/>
                </a:cubicBezTo>
                <a:cubicBezTo>
                  <a:pt x="256854" y="672386"/>
                  <a:pt x="198634" y="541105"/>
                  <a:pt x="198634" y="5411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4F226907-15F6-EAD4-39D4-77698000671B}"/>
              </a:ext>
            </a:extLst>
          </p:cNvPr>
          <p:cNvSpPr/>
          <p:nvPr/>
        </p:nvSpPr>
        <p:spPr>
          <a:xfrm>
            <a:off x="891160" y="7182036"/>
            <a:ext cx="269283" cy="983815"/>
          </a:xfrm>
          <a:custGeom>
            <a:avLst/>
            <a:gdLst>
              <a:gd name="connsiteX0" fmla="*/ 2692 w 269283"/>
              <a:gd name="connsiteY0" fmla="*/ 13299 h 983815"/>
              <a:gd name="connsiteX1" fmla="*/ 266395 w 269283"/>
              <a:gd name="connsiteY1" fmla="*/ 975645 h 983815"/>
              <a:gd name="connsiteX2" fmla="*/ 136256 w 269283"/>
              <a:gd name="connsiteY2" fmla="*/ 451663 h 983815"/>
              <a:gd name="connsiteX3" fmla="*/ 2692 w 269283"/>
              <a:gd name="connsiteY3" fmla="*/ 13299 h 98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3" h="983815">
                <a:moveTo>
                  <a:pt x="2692" y="13299"/>
                </a:moveTo>
                <a:cubicBezTo>
                  <a:pt x="24382" y="100629"/>
                  <a:pt x="244134" y="902584"/>
                  <a:pt x="266395" y="975645"/>
                </a:cubicBezTo>
                <a:cubicBezTo>
                  <a:pt x="288656" y="1048706"/>
                  <a:pt x="176211" y="612054"/>
                  <a:pt x="136256" y="451663"/>
                </a:cubicBezTo>
                <a:cubicBezTo>
                  <a:pt x="96301" y="291272"/>
                  <a:pt x="-18998" y="-74031"/>
                  <a:pt x="2692" y="132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1F8163F8-C4F8-4E39-A198-6059CA3F4182}"/>
              </a:ext>
            </a:extLst>
          </p:cNvPr>
          <p:cNvSpPr/>
          <p:nvPr/>
        </p:nvSpPr>
        <p:spPr>
          <a:xfrm>
            <a:off x="1163218" y="8204966"/>
            <a:ext cx="224961" cy="1164135"/>
          </a:xfrm>
          <a:custGeom>
            <a:avLst/>
            <a:gdLst>
              <a:gd name="connsiteX0" fmla="*/ 1186 w 224961"/>
              <a:gd name="connsiteY0" fmla="*/ 10935 h 1164135"/>
              <a:gd name="connsiteX1" fmla="*/ 155299 w 224961"/>
              <a:gd name="connsiteY1" fmla="*/ 808895 h 1164135"/>
              <a:gd name="connsiteX2" fmla="*/ 155299 w 224961"/>
              <a:gd name="connsiteY2" fmla="*/ 754099 h 1164135"/>
              <a:gd name="connsiteX3" fmla="*/ 223793 w 224961"/>
              <a:gd name="connsiteY3" fmla="*/ 1158216 h 1164135"/>
              <a:gd name="connsiteX4" fmla="*/ 90229 w 224961"/>
              <a:gd name="connsiteY4" fmla="*/ 397928 h 1164135"/>
              <a:gd name="connsiteX5" fmla="*/ 1186 w 224961"/>
              <a:gd name="connsiteY5" fmla="*/ 10935 h 116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1" h="1164135">
                <a:moveTo>
                  <a:pt x="1186" y="10935"/>
                </a:moveTo>
                <a:cubicBezTo>
                  <a:pt x="12031" y="79429"/>
                  <a:pt x="129614" y="685034"/>
                  <a:pt x="155299" y="808895"/>
                </a:cubicBezTo>
                <a:cubicBezTo>
                  <a:pt x="180984" y="932756"/>
                  <a:pt x="143883" y="695879"/>
                  <a:pt x="155299" y="754099"/>
                </a:cubicBezTo>
                <a:cubicBezTo>
                  <a:pt x="166715" y="812319"/>
                  <a:pt x="234638" y="1217578"/>
                  <a:pt x="223793" y="1158216"/>
                </a:cubicBezTo>
                <a:cubicBezTo>
                  <a:pt x="212948" y="1098854"/>
                  <a:pt x="123905" y="585146"/>
                  <a:pt x="90229" y="397928"/>
                </a:cubicBezTo>
                <a:cubicBezTo>
                  <a:pt x="56553" y="210710"/>
                  <a:pt x="-9659" y="-57559"/>
                  <a:pt x="1186" y="109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59C0A9D9-FF5E-FF26-CD1A-AD92607056FA}"/>
              </a:ext>
            </a:extLst>
          </p:cNvPr>
          <p:cNvSpPr/>
          <p:nvPr/>
        </p:nvSpPr>
        <p:spPr>
          <a:xfrm>
            <a:off x="1369257" y="9149780"/>
            <a:ext cx="247966" cy="1278765"/>
          </a:xfrm>
          <a:custGeom>
            <a:avLst/>
            <a:gdLst>
              <a:gd name="connsiteX0" fmla="*/ 48577 w 247966"/>
              <a:gd name="connsiteY0" fmla="*/ 14768 h 1278765"/>
              <a:gd name="connsiteX1" fmla="*/ 4055 w 247966"/>
              <a:gd name="connsiteY1" fmla="*/ 572998 h 1278765"/>
              <a:gd name="connsiteX2" fmla="*/ 7480 w 247966"/>
              <a:gd name="connsiteY2" fmla="*/ 470256 h 1278765"/>
              <a:gd name="connsiteX3" fmla="*/ 52001 w 247966"/>
              <a:gd name="connsiteY3" fmla="*/ 172305 h 1278765"/>
              <a:gd name="connsiteX4" fmla="*/ 147894 w 247966"/>
              <a:gd name="connsiteY4" fmla="*/ 644917 h 1278765"/>
              <a:gd name="connsiteX5" fmla="*/ 247210 w 247966"/>
              <a:gd name="connsiteY5" fmla="*/ 1271640 h 1278765"/>
              <a:gd name="connsiteX6" fmla="*/ 93098 w 247966"/>
              <a:gd name="connsiteY6" fmla="*/ 203128 h 1278765"/>
              <a:gd name="connsiteX7" fmla="*/ 86249 w 247966"/>
              <a:gd name="connsiteY7" fmla="*/ 285321 h 1278765"/>
              <a:gd name="connsiteX8" fmla="*/ 45152 w 247966"/>
              <a:gd name="connsiteY8" fmla="*/ 168881 h 1278765"/>
              <a:gd name="connsiteX9" fmla="*/ 48577 w 247966"/>
              <a:gd name="connsiteY9" fmla="*/ 14768 h 127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966" h="1278765">
                <a:moveTo>
                  <a:pt x="48577" y="14768"/>
                </a:moveTo>
                <a:cubicBezTo>
                  <a:pt x="41727" y="82121"/>
                  <a:pt x="10904" y="497083"/>
                  <a:pt x="4055" y="572998"/>
                </a:cubicBezTo>
                <a:cubicBezTo>
                  <a:pt x="-2795" y="648913"/>
                  <a:pt x="-511" y="537038"/>
                  <a:pt x="7480" y="470256"/>
                </a:cubicBezTo>
                <a:cubicBezTo>
                  <a:pt x="15471" y="403474"/>
                  <a:pt x="28599" y="143195"/>
                  <a:pt x="52001" y="172305"/>
                </a:cubicBezTo>
                <a:cubicBezTo>
                  <a:pt x="75403" y="201415"/>
                  <a:pt x="115359" y="461695"/>
                  <a:pt x="147894" y="644917"/>
                </a:cubicBezTo>
                <a:cubicBezTo>
                  <a:pt x="180429" y="828139"/>
                  <a:pt x="256343" y="1345272"/>
                  <a:pt x="247210" y="1271640"/>
                </a:cubicBezTo>
                <a:cubicBezTo>
                  <a:pt x="238077" y="1198009"/>
                  <a:pt x="119925" y="367515"/>
                  <a:pt x="93098" y="203128"/>
                </a:cubicBezTo>
                <a:cubicBezTo>
                  <a:pt x="66271" y="38742"/>
                  <a:pt x="94240" y="291029"/>
                  <a:pt x="86249" y="285321"/>
                </a:cubicBezTo>
                <a:cubicBezTo>
                  <a:pt x="78258" y="279613"/>
                  <a:pt x="50289" y="207695"/>
                  <a:pt x="45152" y="168881"/>
                </a:cubicBezTo>
                <a:cubicBezTo>
                  <a:pt x="40015" y="130067"/>
                  <a:pt x="55427" y="-52585"/>
                  <a:pt x="48577" y="147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FEB554F2-741E-9349-4956-ECE9B73D2329}"/>
              </a:ext>
            </a:extLst>
          </p:cNvPr>
          <p:cNvSpPr/>
          <p:nvPr/>
        </p:nvSpPr>
        <p:spPr>
          <a:xfrm>
            <a:off x="1428612" y="9504510"/>
            <a:ext cx="85186" cy="721771"/>
          </a:xfrm>
          <a:custGeom>
            <a:avLst/>
            <a:gdLst>
              <a:gd name="connsiteX0" fmla="*/ 6345 w 85186"/>
              <a:gd name="connsiteY0" fmla="*/ 2510 h 721771"/>
              <a:gd name="connsiteX1" fmla="*/ 33743 w 85186"/>
              <a:gd name="connsiteY1" fmla="*/ 567589 h 721771"/>
              <a:gd name="connsiteX2" fmla="*/ 33743 w 85186"/>
              <a:gd name="connsiteY2" fmla="*/ 533342 h 721771"/>
              <a:gd name="connsiteX3" fmla="*/ 85114 w 85186"/>
              <a:gd name="connsiteY3" fmla="*/ 721701 h 721771"/>
              <a:gd name="connsiteX4" fmla="*/ 44017 w 85186"/>
              <a:gd name="connsiteY4" fmla="*/ 509369 h 721771"/>
              <a:gd name="connsiteX5" fmla="*/ 2921 w 85186"/>
              <a:gd name="connsiteY5" fmla="*/ 266214 h 721771"/>
              <a:gd name="connsiteX6" fmla="*/ 2921 w 85186"/>
              <a:gd name="connsiteY6" fmla="*/ 355256 h 721771"/>
              <a:gd name="connsiteX7" fmla="*/ 6345 w 85186"/>
              <a:gd name="connsiteY7" fmla="*/ 2510 h 72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86" h="721771">
                <a:moveTo>
                  <a:pt x="6345" y="2510"/>
                </a:moveTo>
                <a:cubicBezTo>
                  <a:pt x="11482" y="37899"/>
                  <a:pt x="29177" y="479117"/>
                  <a:pt x="33743" y="567589"/>
                </a:cubicBezTo>
                <a:cubicBezTo>
                  <a:pt x="38309" y="656061"/>
                  <a:pt x="25181" y="507657"/>
                  <a:pt x="33743" y="533342"/>
                </a:cubicBezTo>
                <a:cubicBezTo>
                  <a:pt x="42305" y="559027"/>
                  <a:pt x="83402" y="725697"/>
                  <a:pt x="85114" y="721701"/>
                </a:cubicBezTo>
                <a:cubicBezTo>
                  <a:pt x="86826" y="717706"/>
                  <a:pt x="57716" y="585283"/>
                  <a:pt x="44017" y="509369"/>
                </a:cubicBezTo>
                <a:cubicBezTo>
                  <a:pt x="30318" y="433455"/>
                  <a:pt x="9770" y="291899"/>
                  <a:pt x="2921" y="266214"/>
                </a:cubicBezTo>
                <a:cubicBezTo>
                  <a:pt x="-3928" y="240529"/>
                  <a:pt x="3492" y="393499"/>
                  <a:pt x="2921" y="355256"/>
                </a:cubicBezTo>
                <a:cubicBezTo>
                  <a:pt x="2350" y="317013"/>
                  <a:pt x="1208" y="-32879"/>
                  <a:pt x="6345" y="25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D2DB6763-1240-096C-9A37-DC15F57C37E8}"/>
              </a:ext>
            </a:extLst>
          </p:cNvPr>
          <p:cNvSpPr/>
          <p:nvPr/>
        </p:nvSpPr>
        <p:spPr>
          <a:xfrm>
            <a:off x="1184790" y="9769128"/>
            <a:ext cx="38557" cy="695667"/>
          </a:xfrm>
          <a:custGeom>
            <a:avLst/>
            <a:gdLst>
              <a:gd name="connsiteX0" fmla="*/ 163 w 38557"/>
              <a:gd name="connsiteY0" fmla="*/ 18719 h 695667"/>
              <a:gd name="connsiteX1" fmla="*/ 37835 w 38557"/>
              <a:gd name="connsiteY1" fmla="*/ 693389 h 695667"/>
              <a:gd name="connsiteX2" fmla="*/ 24136 w 38557"/>
              <a:gd name="connsiteY2" fmla="*/ 231052 h 695667"/>
              <a:gd name="connsiteX3" fmla="*/ 163 w 38557"/>
              <a:gd name="connsiteY3" fmla="*/ 18719 h 69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7" h="695667">
                <a:moveTo>
                  <a:pt x="163" y="18719"/>
                </a:moveTo>
                <a:cubicBezTo>
                  <a:pt x="2446" y="95775"/>
                  <a:pt x="33840" y="658000"/>
                  <a:pt x="37835" y="693389"/>
                </a:cubicBezTo>
                <a:cubicBezTo>
                  <a:pt x="41830" y="728778"/>
                  <a:pt x="28132" y="341785"/>
                  <a:pt x="24136" y="231052"/>
                </a:cubicBezTo>
                <a:cubicBezTo>
                  <a:pt x="20141" y="120319"/>
                  <a:pt x="-2120" y="-58337"/>
                  <a:pt x="163" y="18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1C53A50C-E28E-F863-91E7-D0E47D934063}"/>
              </a:ext>
            </a:extLst>
          </p:cNvPr>
          <p:cNvSpPr/>
          <p:nvPr/>
        </p:nvSpPr>
        <p:spPr>
          <a:xfrm>
            <a:off x="1246598" y="10214099"/>
            <a:ext cx="351927" cy="164730"/>
          </a:xfrm>
          <a:custGeom>
            <a:avLst/>
            <a:gdLst>
              <a:gd name="connsiteX0" fmla="*/ 0 w 351927"/>
              <a:gd name="connsiteY0" fmla="*/ 97730 h 164730"/>
              <a:gd name="connsiteX1" fmla="*/ 267128 w 351927"/>
              <a:gd name="connsiteY1" fmla="*/ 42935 h 164730"/>
              <a:gd name="connsiteX2" fmla="*/ 232881 w 351927"/>
              <a:gd name="connsiteY2" fmla="*/ 5263 h 164730"/>
              <a:gd name="connsiteX3" fmla="*/ 345896 w 351927"/>
              <a:gd name="connsiteY3" fmla="*/ 162800 h 164730"/>
              <a:gd name="connsiteX4" fmla="*/ 308224 w 351927"/>
              <a:gd name="connsiteY4" fmla="*/ 94305 h 164730"/>
              <a:gd name="connsiteX5" fmla="*/ 71919 w 351927"/>
              <a:gd name="connsiteY5" fmla="*/ 114854 h 164730"/>
              <a:gd name="connsiteX6" fmla="*/ 267128 w 351927"/>
              <a:gd name="connsiteY6" fmla="*/ 66908 h 164730"/>
              <a:gd name="connsiteX7" fmla="*/ 0 w 351927"/>
              <a:gd name="connsiteY7" fmla="*/ 97730 h 1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927" h="164730">
                <a:moveTo>
                  <a:pt x="0" y="97730"/>
                </a:moveTo>
                <a:cubicBezTo>
                  <a:pt x="0" y="93735"/>
                  <a:pt x="228315" y="58346"/>
                  <a:pt x="267128" y="42935"/>
                </a:cubicBezTo>
                <a:cubicBezTo>
                  <a:pt x="305941" y="27524"/>
                  <a:pt x="219753" y="-14714"/>
                  <a:pt x="232881" y="5263"/>
                </a:cubicBezTo>
                <a:cubicBezTo>
                  <a:pt x="246009" y="25240"/>
                  <a:pt x="333339" y="147960"/>
                  <a:pt x="345896" y="162800"/>
                </a:cubicBezTo>
                <a:cubicBezTo>
                  <a:pt x="358453" y="177640"/>
                  <a:pt x="353887" y="102296"/>
                  <a:pt x="308224" y="94305"/>
                </a:cubicBezTo>
                <a:cubicBezTo>
                  <a:pt x="262561" y="86314"/>
                  <a:pt x="78768" y="119420"/>
                  <a:pt x="71919" y="114854"/>
                </a:cubicBezTo>
                <a:cubicBezTo>
                  <a:pt x="65070" y="110288"/>
                  <a:pt x="273977" y="70333"/>
                  <a:pt x="267128" y="66908"/>
                </a:cubicBezTo>
                <a:cubicBezTo>
                  <a:pt x="260279" y="63483"/>
                  <a:pt x="0" y="101725"/>
                  <a:pt x="0" y="977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A6B8A0A1-B227-8A31-73AB-F1536C0712D4}"/>
              </a:ext>
            </a:extLst>
          </p:cNvPr>
          <p:cNvSpPr/>
          <p:nvPr/>
        </p:nvSpPr>
        <p:spPr>
          <a:xfrm>
            <a:off x="1229204" y="10339069"/>
            <a:ext cx="370003" cy="96478"/>
          </a:xfrm>
          <a:custGeom>
            <a:avLst/>
            <a:gdLst>
              <a:gd name="connsiteX0" fmla="*/ 270 w 370003"/>
              <a:gd name="connsiteY0" fmla="*/ 34405 h 96478"/>
              <a:gd name="connsiteX1" fmla="*/ 356441 w 370003"/>
              <a:gd name="connsiteY1" fmla="*/ 158 h 96478"/>
              <a:gd name="connsiteX2" fmla="*/ 291371 w 370003"/>
              <a:gd name="connsiteY2" fmla="*/ 51529 h 96478"/>
              <a:gd name="connsiteX3" fmla="*/ 250275 w 370003"/>
              <a:gd name="connsiteY3" fmla="*/ 96050 h 96478"/>
              <a:gd name="connsiteX4" fmla="*/ 291371 w 370003"/>
              <a:gd name="connsiteY4" fmla="*/ 24131 h 96478"/>
              <a:gd name="connsiteX5" fmla="*/ 133834 w 370003"/>
              <a:gd name="connsiteY5" fmla="*/ 41255 h 96478"/>
              <a:gd name="connsiteX6" fmla="*/ 294796 w 370003"/>
              <a:gd name="connsiteY6" fmla="*/ 3583 h 96478"/>
              <a:gd name="connsiteX7" fmla="*/ 270 w 370003"/>
              <a:gd name="connsiteY7" fmla="*/ 34405 h 9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003" h="96478">
                <a:moveTo>
                  <a:pt x="270" y="34405"/>
                </a:moveTo>
                <a:cubicBezTo>
                  <a:pt x="10544" y="33834"/>
                  <a:pt x="307924" y="-2696"/>
                  <a:pt x="356441" y="158"/>
                </a:cubicBezTo>
                <a:cubicBezTo>
                  <a:pt x="404958" y="3012"/>
                  <a:pt x="309065" y="35547"/>
                  <a:pt x="291371" y="51529"/>
                </a:cubicBezTo>
                <a:cubicBezTo>
                  <a:pt x="273677" y="67511"/>
                  <a:pt x="250275" y="100616"/>
                  <a:pt x="250275" y="96050"/>
                </a:cubicBezTo>
                <a:cubicBezTo>
                  <a:pt x="250275" y="91484"/>
                  <a:pt x="310778" y="33263"/>
                  <a:pt x="291371" y="24131"/>
                </a:cubicBezTo>
                <a:cubicBezTo>
                  <a:pt x="271964" y="14999"/>
                  <a:pt x="133263" y="44680"/>
                  <a:pt x="133834" y="41255"/>
                </a:cubicBezTo>
                <a:cubicBezTo>
                  <a:pt x="134405" y="37830"/>
                  <a:pt x="313632" y="1871"/>
                  <a:pt x="294796" y="3583"/>
                </a:cubicBezTo>
                <a:cubicBezTo>
                  <a:pt x="275960" y="5295"/>
                  <a:pt x="-10004" y="34976"/>
                  <a:pt x="270" y="34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E52EF2B8-5153-8B2E-4A4E-32E0F4068FF2}"/>
              </a:ext>
            </a:extLst>
          </p:cNvPr>
          <p:cNvSpPr/>
          <p:nvPr/>
        </p:nvSpPr>
        <p:spPr>
          <a:xfrm>
            <a:off x="1838446" y="10003550"/>
            <a:ext cx="884243" cy="181695"/>
          </a:xfrm>
          <a:custGeom>
            <a:avLst/>
            <a:gdLst>
              <a:gd name="connsiteX0" fmla="*/ 628 w 884243"/>
              <a:gd name="connsiteY0" fmla="*/ 181565 h 181695"/>
              <a:gd name="connsiteX1" fmla="*/ 880781 w 884243"/>
              <a:gd name="connsiteY1" fmla="*/ 54 h 181695"/>
              <a:gd name="connsiteX2" fmla="*/ 322552 w 884243"/>
              <a:gd name="connsiteY2" fmla="*/ 161016 h 181695"/>
              <a:gd name="connsiteX3" fmla="*/ 733518 w 884243"/>
              <a:gd name="connsiteY3" fmla="*/ 30877 h 181695"/>
              <a:gd name="connsiteX4" fmla="*/ 628 w 884243"/>
              <a:gd name="connsiteY4" fmla="*/ 181565 h 18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243" h="181695">
                <a:moveTo>
                  <a:pt x="628" y="181565"/>
                </a:moveTo>
                <a:lnTo>
                  <a:pt x="880781" y="54"/>
                </a:lnTo>
                <a:cubicBezTo>
                  <a:pt x="934435" y="-3371"/>
                  <a:pt x="347096" y="155879"/>
                  <a:pt x="322552" y="161016"/>
                </a:cubicBezTo>
                <a:cubicBezTo>
                  <a:pt x="298008" y="166153"/>
                  <a:pt x="788313" y="22886"/>
                  <a:pt x="733518" y="30877"/>
                </a:cubicBezTo>
                <a:cubicBezTo>
                  <a:pt x="678723" y="38868"/>
                  <a:pt x="-23916" y="186702"/>
                  <a:pt x="628" y="18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36493155-2797-90B0-4BC5-F9DD661B3AB2}"/>
              </a:ext>
            </a:extLst>
          </p:cNvPr>
          <p:cNvSpPr/>
          <p:nvPr/>
        </p:nvSpPr>
        <p:spPr>
          <a:xfrm>
            <a:off x="2694423" y="9846321"/>
            <a:ext cx="429237" cy="316855"/>
          </a:xfrm>
          <a:custGeom>
            <a:avLst/>
            <a:gdLst>
              <a:gd name="connsiteX0" fmla="*/ 831 w 429237"/>
              <a:gd name="connsiteY0" fmla="*/ 314821 h 316855"/>
              <a:gd name="connsiteX1" fmla="*/ 103573 w 429237"/>
              <a:gd name="connsiteY1" fmla="*/ 3171 h 316855"/>
              <a:gd name="connsiteX2" fmla="*/ 69325 w 429237"/>
              <a:gd name="connsiteY2" fmla="*/ 150434 h 316855"/>
              <a:gd name="connsiteX3" fmla="*/ 230287 w 429237"/>
              <a:gd name="connsiteY3" fmla="*/ 99063 h 316855"/>
              <a:gd name="connsiteX4" fmla="*/ 428921 w 429237"/>
              <a:gd name="connsiteY4" fmla="*/ 54542 h 316855"/>
              <a:gd name="connsiteX5" fmla="*/ 274808 w 429237"/>
              <a:gd name="connsiteY5" fmla="*/ 105913 h 316855"/>
              <a:gd name="connsiteX6" fmla="*/ 209739 w 429237"/>
              <a:gd name="connsiteY6" fmla="*/ 157283 h 316855"/>
              <a:gd name="connsiteX7" fmla="*/ 237137 w 429237"/>
              <a:gd name="connsiteY7" fmla="*/ 239477 h 316855"/>
              <a:gd name="connsiteX8" fmla="*/ 199465 w 429237"/>
              <a:gd name="connsiteY8" fmla="*/ 157283 h 316855"/>
              <a:gd name="connsiteX9" fmla="*/ 158368 w 429237"/>
              <a:gd name="connsiteY9" fmla="*/ 215504 h 316855"/>
              <a:gd name="connsiteX10" fmla="*/ 172067 w 429237"/>
              <a:gd name="connsiteY10" fmla="*/ 249751 h 316855"/>
              <a:gd name="connsiteX11" fmla="*/ 144669 w 429237"/>
              <a:gd name="connsiteY11" fmla="*/ 164133 h 316855"/>
              <a:gd name="connsiteX12" fmla="*/ 110422 w 429237"/>
              <a:gd name="connsiteY12" fmla="*/ 177832 h 316855"/>
              <a:gd name="connsiteX13" fmla="*/ 79599 w 429237"/>
              <a:gd name="connsiteY13" fmla="*/ 260025 h 316855"/>
              <a:gd name="connsiteX14" fmla="*/ 93298 w 429237"/>
              <a:gd name="connsiteY14" fmla="*/ 153859 h 316855"/>
              <a:gd name="connsiteX15" fmla="*/ 55626 w 429237"/>
              <a:gd name="connsiteY15" fmla="*/ 140160 h 316855"/>
              <a:gd name="connsiteX16" fmla="*/ 831 w 429237"/>
              <a:gd name="connsiteY16" fmla="*/ 314821 h 31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237" h="316855">
                <a:moveTo>
                  <a:pt x="831" y="314821"/>
                </a:moveTo>
                <a:cubicBezTo>
                  <a:pt x="8822" y="291990"/>
                  <a:pt x="92157" y="30569"/>
                  <a:pt x="103573" y="3171"/>
                </a:cubicBezTo>
                <a:cubicBezTo>
                  <a:pt x="114989" y="-24227"/>
                  <a:pt x="48206" y="134452"/>
                  <a:pt x="69325" y="150434"/>
                </a:cubicBezTo>
                <a:cubicBezTo>
                  <a:pt x="90444" y="166416"/>
                  <a:pt x="170354" y="115045"/>
                  <a:pt x="230287" y="99063"/>
                </a:cubicBezTo>
                <a:cubicBezTo>
                  <a:pt x="290220" y="83081"/>
                  <a:pt x="421501" y="53400"/>
                  <a:pt x="428921" y="54542"/>
                </a:cubicBezTo>
                <a:cubicBezTo>
                  <a:pt x="436341" y="55684"/>
                  <a:pt x="311338" y="88789"/>
                  <a:pt x="274808" y="105913"/>
                </a:cubicBezTo>
                <a:cubicBezTo>
                  <a:pt x="238278" y="123037"/>
                  <a:pt x="216018" y="135022"/>
                  <a:pt x="209739" y="157283"/>
                </a:cubicBezTo>
                <a:cubicBezTo>
                  <a:pt x="203461" y="179544"/>
                  <a:pt x="238849" y="239477"/>
                  <a:pt x="237137" y="239477"/>
                </a:cubicBezTo>
                <a:cubicBezTo>
                  <a:pt x="235425" y="239477"/>
                  <a:pt x="212593" y="161278"/>
                  <a:pt x="199465" y="157283"/>
                </a:cubicBezTo>
                <a:cubicBezTo>
                  <a:pt x="186337" y="153288"/>
                  <a:pt x="162934" y="200093"/>
                  <a:pt x="158368" y="215504"/>
                </a:cubicBezTo>
                <a:cubicBezTo>
                  <a:pt x="153802" y="230915"/>
                  <a:pt x="174350" y="258313"/>
                  <a:pt x="172067" y="249751"/>
                </a:cubicBezTo>
                <a:cubicBezTo>
                  <a:pt x="169784" y="241189"/>
                  <a:pt x="154943" y="176119"/>
                  <a:pt x="144669" y="164133"/>
                </a:cubicBezTo>
                <a:cubicBezTo>
                  <a:pt x="134395" y="152146"/>
                  <a:pt x="121267" y="161850"/>
                  <a:pt x="110422" y="177832"/>
                </a:cubicBezTo>
                <a:cubicBezTo>
                  <a:pt x="99577" y="193814"/>
                  <a:pt x="82453" y="264021"/>
                  <a:pt x="79599" y="260025"/>
                </a:cubicBezTo>
                <a:cubicBezTo>
                  <a:pt x="76745" y="256029"/>
                  <a:pt x="97293" y="173836"/>
                  <a:pt x="93298" y="153859"/>
                </a:cubicBezTo>
                <a:cubicBezTo>
                  <a:pt x="89303" y="133882"/>
                  <a:pt x="66471" y="119041"/>
                  <a:pt x="55626" y="140160"/>
                </a:cubicBezTo>
                <a:cubicBezTo>
                  <a:pt x="44781" y="161279"/>
                  <a:pt x="-7160" y="337652"/>
                  <a:pt x="831" y="3148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1B47D92E-0009-0863-C900-B9DA07FF2E4C}"/>
              </a:ext>
            </a:extLst>
          </p:cNvPr>
          <p:cNvSpPr/>
          <p:nvPr/>
        </p:nvSpPr>
        <p:spPr>
          <a:xfrm>
            <a:off x="2911011" y="9630213"/>
            <a:ext cx="576343" cy="339144"/>
          </a:xfrm>
          <a:custGeom>
            <a:avLst/>
            <a:gdLst>
              <a:gd name="connsiteX0" fmla="*/ 198634 w 576343"/>
              <a:gd name="connsiteY0" fmla="*/ 97 h 339144"/>
              <a:gd name="connsiteX1" fmla="*/ 301376 w 576343"/>
              <a:gd name="connsiteY1" fmla="*/ 246677 h 339144"/>
              <a:gd name="connsiteX2" fmla="*/ 339047 w 576343"/>
              <a:gd name="connsiteY2" fmla="*/ 232978 h 339144"/>
              <a:gd name="connsiteX3" fmla="*/ 0 w 576343"/>
              <a:gd name="connsiteY3" fmla="*/ 339144 h 339144"/>
              <a:gd name="connsiteX4" fmla="*/ 575353 w 576343"/>
              <a:gd name="connsiteY4" fmla="*/ 161059 h 339144"/>
              <a:gd name="connsiteX5" fmla="*/ 143838 w 576343"/>
              <a:gd name="connsiteY5" fmla="*/ 315171 h 339144"/>
              <a:gd name="connsiteX6" fmla="*/ 356171 w 576343"/>
              <a:gd name="connsiteY6" fmla="*/ 202156 h 339144"/>
              <a:gd name="connsiteX7" fmla="*/ 410967 w 576343"/>
              <a:gd name="connsiteY7" fmla="*/ 116538 h 339144"/>
              <a:gd name="connsiteX8" fmla="*/ 294526 w 576343"/>
              <a:gd name="connsiteY8" fmla="*/ 215854 h 339144"/>
              <a:gd name="connsiteX9" fmla="*/ 243155 w 576343"/>
              <a:gd name="connsiteY9" fmla="*/ 123387 h 339144"/>
              <a:gd name="connsiteX10" fmla="*/ 263704 w 576343"/>
              <a:gd name="connsiteY10" fmla="*/ 215854 h 339144"/>
              <a:gd name="connsiteX11" fmla="*/ 198634 w 576343"/>
              <a:gd name="connsiteY11" fmla="*/ 97 h 33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43" h="339144">
                <a:moveTo>
                  <a:pt x="198634" y="97"/>
                </a:moveTo>
                <a:cubicBezTo>
                  <a:pt x="204913" y="5234"/>
                  <a:pt x="277974" y="207864"/>
                  <a:pt x="301376" y="246677"/>
                </a:cubicBezTo>
                <a:cubicBezTo>
                  <a:pt x="324778" y="285490"/>
                  <a:pt x="339047" y="232978"/>
                  <a:pt x="339047" y="232978"/>
                </a:cubicBezTo>
                <a:lnTo>
                  <a:pt x="0" y="339144"/>
                </a:lnTo>
                <a:lnTo>
                  <a:pt x="575353" y="161059"/>
                </a:lnTo>
                <a:cubicBezTo>
                  <a:pt x="599326" y="157064"/>
                  <a:pt x="180368" y="308322"/>
                  <a:pt x="143838" y="315171"/>
                </a:cubicBezTo>
                <a:cubicBezTo>
                  <a:pt x="107308" y="322021"/>
                  <a:pt x="311650" y="235261"/>
                  <a:pt x="356171" y="202156"/>
                </a:cubicBezTo>
                <a:cubicBezTo>
                  <a:pt x="400692" y="169051"/>
                  <a:pt x="421241" y="114255"/>
                  <a:pt x="410967" y="116538"/>
                </a:cubicBezTo>
                <a:cubicBezTo>
                  <a:pt x="400693" y="118821"/>
                  <a:pt x="322495" y="214713"/>
                  <a:pt x="294526" y="215854"/>
                </a:cubicBezTo>
                <a:cubicBezTo>
                  <a:pt x="266557" y="216996"/>
                  <a:pt x="248292" y="123387"/>
                  <a:pt x="243155" y="123387"/>
                </a:cubicBezTo>
                <a:cubicBezTo>
                  <a:pt x="238018" y="123387"/>
                  <a:pt x="271124" y="238115"/>
                  <a:pt x="263704" y="215854"/>
                </a:cubicBezTo>
                <a:cubicBezTo>
                  <a:pt x="256284" y="193593"/>
                  <a:pt x="192355" y="-5040"/>
                  <a:pt x="198634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688B53DA-651E-1611-A101-3C8488B32FF6}"/>
              </a:ext>
            </a:extLst>
          </p:cNvPr>
          <p:cNvSpPr/>
          <p:nvPr/>
        </p:nvSpPr>
        <p:spPr>
          <a:xfrm>
            <a:off x="5603819" y="10683616"/>
            <a:ext cx="1076653" cy="177793"/>
          </a:xfrm>
          <a:custGeom>
            <a:avLst/>
            <a:gdLst>
              <a:gd name="connsiteX0" fmla="*/ 56 w 1076653"/>
              <a:gd name="connsiteY0" fmla="*/ 259 h 177793"/>
              <a:gd name="connsiteX1" fmla="*/ 527106 w 1076653"/>
              <a:gd name="connsiteY1" fmla="*/ 114559 h 177793"/>
              <a:gd name="connsiteX2" fmla="*/ 482656 w 1076653"/>
              <a:gd name="connsiteY2" fmla="*/ 98684 h 177793"/>
              <a:gd name="connsiteX3" fmla="*/ 847781 w 1076653"/>
              <a:gd name="connsiteY3" fmla="*/ 155834 h 177793"/>
              <a:gd name="connsiteX4" fmla="*/ 803331 w 1076653"/>
              <a:gd name="connsiteY4" fmla="*/ 152659 h 177793"/>
              <a:gd name="connsiteX5" fmla="*/ 1076381 w 1076653"/>
              <a:gd name="connsiteY5" fmla="*/ 111384 h 177793"/>
              <a:gd name="connsiteX6" fmla="*/ 854131 w 1076653"/>
              <a:gd name="connsiteY6" fmla="*/ 174884 h 177793"/>
              <a:gd name="connsiteX7" fmla="*/ 841431 w 1076653"/>
              <a:gd name="connsiteY7" fmla="*/ 155834 h 177793"/>
              <a:gd name="connsiteX8" fmla="*/ 323906 w 1076653"/>
              <a:gd name="connsiteY8" fmla="*/ 57409 h 177793"/>
              <a:gd name="connsiteX9" fmla="*/ 492181 w 1076653"/>
              <a:gd name="connsiteY9" fmla="*/ 82809 h 177793"/>
              <a:gd name="connsiteX10" fmla="*/ 56 w 1076653"/>
              <a:gd name="connsiteY10" fmla="*/ 259 h 1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6653" h="177793">
                <a:moveTo>
                  <a:pt x="56" y="259"/>
                </a:moveTo>
                <a:cubicBezTo>
                  <a:pt x="5877" y="5551"/>
                  <a:pt x="446673" y="98155"/>
                  <a:pt x="527106" y="114559"/>
                </a:cubicBezTo>
                <a:cubicBezTo>
                  <a:pt x="607539" y="130963"/>
                  <a:pt x="429210" y="91805"/>
                  <a:pt x="482656" y="98684"/>
                </a:cubicBezTo>
                <a:cubicBezTo>
                  <a:pt x="536102" y="105563"/>
                  <a:pt x="794335" y="146838"/>
                  <a:pt x="847781" y="155834"/>
                </a:cubicBezTo>
                <a:cubicBezTo>
                  <a:pt x="901227" y="164830"/>
                  <a:pt x="765231" y="160067"/>
                  <a:pt x="803331" y="152659"/>
                </a:cubicBezTo>
                <a:cubicBezTo>
                  <a:pt x="841431" y="145251"/>
                  <a:pt x="1067914" y="107680"/>
                  <a:pt x="1076381" y="111384"/>
                </a:cubicBezTo>
                <a:cubicBezTo>
                  <a:pt x="1084848" y="115088"/>
                  <a:pt x="893289" y="167476"/>
                  <a:pt x="854131" y="174884"/>
                </a:cubicBezTo>
                <a:cubicBezTo>
                  <a:pt x="814973" y="182292"/>
                  <a:pt x="929802" y="175413"/>
                  <a:pt x="841431" y="155834"/>
                </a:cubicBezTo>
                <a:cubicBezTo>
                  <a:pt x="753060" y="136255"/>
                  <a:pt x="382114" y="69580"/>
                  <a:pt x="323906" y="57409"/>
                </a:cubicBezTo>
                <a:cubicBezTo>
                  <a:pt x="265698" y="45238"/>
                  <a:pt x="544039" y="93392"/>
                  <a:pt x="492181" y="82809"/>
                </a:cubicBezTo>
                <a:cubicBezTo>
                  <a:pt x="440323" y="72226"/>
                  <a:pt x="-5765" y="-5033"/>
                  <a:pt x="56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37A05DE0-80BE-ADFA-21C0-4F49F2E46F8C}"/>
              </a:ext>
            </a:extLst>
          </p:cNvPr>
          <p:cNvSpPr/>
          <p:nvPr/>
        </p:nvSpPr>
        <p:spPr>
          <a:xfrm>
            <a:off x="7209078" y="6389739"/>
            <a:ext cx="332250" cy="1100222"/>
          </a:xfrm>
          <a:custGeom>
            <a:avLst/>
            <a:gdLst>
              <a:gd name="connsiteX0" fmla="*/ 332033 w 332250"/>
              <a:gd name="connsiteY0" fmla="*/ 303 h 1100222"/>
              <a:gd name="connsiteX1" fmla="*/ 116880 w 332250"/>
              <a:gd name="connsiteY1" fmla="*/ 548943 h 1100222"/>
              <a:gd name="connsiteX2" fmla="*/ 30818 w 332250"/>
              <a:gd name="connsiteY2" fmla="*/ 1086826 h 1100222"/>
              <a:gd name="connsiteX3" fmla="*/ 41576 w 332250"/>
              <a:gd name="connsiteY3" fmla="*/ 903946 h 1100222"/>
              <a:gd name="connsiteX4" fmla="*/ 9303 w 332250"/>
              <a:gd name="connsiteY4" fmla="*/ 538186 h 1100222"/>
              <a:gd name="connsiteX5" fmla="*/ 9303 w 332250"/>
              <a:gd name="connsiteY5" fmla="*/ 721066 h 1100222"/>
              <a:gd name="connsiteX6" fmla="*/ 116880 w 332250"/>
              <a:gd name="connsiteY6" fmla="*/ 344548 h 1100222"/>
              <a:gd name="connsiteX7" fmla="*/ 73849 w 332250"/>
              <a:gd name="connsiteY7" fmla="*/ 624247 h 1100222"/>
              <a:gd name="connsiteX8" fmla="*/ 332033 w 332250"/>
              <a:gd name="connsiteY8" fmla="*/ 303 h 11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50" h="1100222">
                <a:moveTo>
                  <a:pt x="332033" y="303"/>
                </a:moveTo>
                <a:cubicBezTo>
                  <a:pt x="339205" y="-12248"/>
                  <a:pt x="167082" y="367856"/>
                  <a:pt x="116880" y="548943"/>
                </a:cubicBezTo>
                <a:cubicBezTo>
                  <a:pt x="66678" y="730030"/>
                  <a:pt x="43369" y="1027659"/>
                  <a:pt x="30818" y="1086826"/>
                </a:cubicBezTo>
                <a:cubicBezTo>
                  <a:pt x="18267" y="1145993"/>
                  <a:pt x="45162" y="995386"/>
                  <a:pt x="41576" y="903946"/>
                </a:cubicBezTo>
                <a:cubicBezTo>
                  <a:pt x="37990" y="812506"/>
                  <a:pt x="14682" y="568666"/>
                  <a:pt x="9303" y="538186"/>
                </a:cubicBezTo>
                <a:cubicBezTo>
                  <a:pt x="3924" y="507706"/>
                  <a:pt x="-8626" y="753339"/>
                  <a:pt x="9303" y="721066"/>
                </a:cubicBezTo>
                <a:cubicBezTo>
                  <a:pt x="27232" y="688793"/>
                  <a:pt x="106122" y="360684"/>
                  <a:pt x="116880" y="344548"/>
                </a:cubicBezTo>
                <a:cubicBezTo>
                  <a:pt x="127638" y="328412"/>
                  <a:pt x="43369" y="687000"/>
                  <a:pt x="73849" y="624247"/>
                </a:cubicBezTo>
                <a:cubicBezTo>
                  <a:pt x="104329" y="561494"/>
                  <a:pt x="324861" y="12854"/>
                  <a:pt x="332033" y="3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A7A8478A-0B23-5516-D326-58366A8F8F39}"/>
              </a:ext>
            </a:extLst>
          </p:cNvPr>
          <p:cNvSpPr/>
          <p:nvPr/>
        </p:nvSpPr>
        <p:spPr>
          <a:xfrm>
            <a:off x="7304624" y="6458755"/>
            <a:ext cx="442018" cy="706732"/>
          </a:xfrm>
          <a:custGeom>
            <a:avLst/>
            <a:gdLst>
              <a:gd name="connsiteX0" fmla="*/ 442018 w 442018"/>
              <a:gd name="connsiteY0" fmla="*/ 0 h 706732"/>
              <a:gd name="connsiteX1" fmla="*/ 4137 w 442018"/>
              <a:gd name="connsiteY1" fmla="*/ 701899 h 706732"/>
              <a:gd name="connsiteX2" fmla="*/ 210199 w 442018"/>
              <a:gd name="connsiteY2" fmla="*/ 328411 h 706732"/>
              <a:gd name="connsiteX3" fmla="*/ 442018 w 442018"/>
              <a:gd name="connsiteY3" fmla="*/ 0 h 7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18" h="706732">
                <a:moveTo>
                  <a:pt x="442018" y="0"/>
                </a:moveTo>
                <a:cubicBezTo>
                  <a:pt x="242395" y="323582"/>
                  <a:pt x="42773" y="647164"/>
                  <a:pt x="4137" y="701899"/>
                </a:cubicBezTo>
                <a:cubicBezTo>
                  <a:pt x="-34500" y="756634"/>
                  <a:pt x="210199" y="328411"/>
                  <a:pt x="210199" y="328411"/>
                </a:cubicBezTo>
                <a:lnTo>
                  <a:pt x="442018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A050DEAC-D92A-6243-CA72-C018A5C717B8}"/>
              </a:ext>
            </a:extLst>
          </p:cNvPr>
          <p:cNvSpPr/>
          <p:nvPr/>
        </p:nvSpPr>
        <p:spPr>
          <a:xfrm>
            <a:off x="7002288" y="6335381"/>
            <a:ext cx="1041795" cy="2187515"/>
          </a:xfrm>
          <a:custGeom>
            <a:avLst/>
            <a:gdLst>
              <a:gd name="connsiteX0" fmla="*/ 1040568 w 1041795"/>
              <a:gd name="connsiteY0" fmla="*/ 1025 h 2187515"/>
              <a:gd name="connsiteX1" fmla="*/ 512535 w 1041795"/>
              <a:gd name="connsiteY1" fmla="*/ 722242 h 2187515"/>
              <a:gd name="connsiteX2" fmla="*/ 609126 w 1041795"/>
              <a:gd name="connsiteY2" fmla="*/ 651408 h 2187515"/>
              <a:gd name="connsiteX3" fmla="*/ 42456 w 1041795"/>
              <a:gd name="connsiteY3" fmla="*/ 1353306 h 2187515"/>
              <a:gd name="connsiteX4" fmla="*/ 42456 w 1041795"/>
              <a:gd name="connsiteY4" fmla="*/ 1379064 h 2187515"/>
              <a:gd name="connsiteX5" fmla="*/ 55335 w 1041795"/>
              <a:gd name="connsiteY5" fmla="*/ 1836264 h 2187515"/>
              <a:gd name="connsiteX6" fmla="*/ 106850 w 1041795"/>
              <a:gd name="connsiteY6" fmla="*/ 2177554 h 2187515"/>
              <a:gd name="connsiteX7" fmla="*/ 93971 w 1041795"/>
              <a:gd name="connsiteY7" fmla="*/ 1443458 h 2187515"/>
              <a:gd name="connsiteX8" fmla="*/ 81092 w 1041795"/>
              <a:gd name="connsiteY8" fmla="*/ 2055205 h 2187515"/>
              <a:gd name="connsiteX9" fmla="*/ 42456 w 1041795"/>
              <a:gd name="connsiteY9" fmla="*/ 1430580 h 2187515"/>
              <a:gd name="connsiteX10" fmla="*/ 351549 w 1041795"/>
              <a:gd name="connsiteY10" fmla="*/ 902546 h 2187515"/>
              <a:gd name="connsiteX11" fmla="*/ 280715 w 1041795"/>
              <a:gd name="connsiteY11" fmla="*/ 999137 h 2187515"/>
              <a:gd name="connsiteX12" fmla="*/ 737915 w 1041795"/>
              <a:gd name="connsiteY12" fmla="*/ 496861 h 2187515"/>
              <a:gd name="connsiteX13" fmla="*/ 660642 w 1041795"/>
              <a:gd name="connsiteY13" fmla="*/ 561256 h 2187515"/>
              <a:gd name="connsiteX14" fmla="*/ 1040568 w 1041795"/>
              <a:gd name="connsiteY14" fmla="*/ 1025 h 218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1795" h="2187515">
                <a:moveTo>
                  <a:pt x="1040568" y="1025"/>
                </a:moveTo>
                <a:cubicBezTo>
                  <a:pt x="1015884" y="27856"/>
                  <a:pt x="584442" y="613845"/>
                  <a:pt x="512535" y="722242"/>
                </a:cubicBezTo>
                <a:cubicBezTo>
                  <a:pt x="440628" y="830639"/>
                  <a:pt x="687472" y="546231"/>
                  <a:pt x="609126" y="651408"/>
                </a:cubicBezTo>
                <a:cubicBezTo>
                  <a:pt x="530779" y="756585"/>
                  <a:pt x="136901" y="1232030"/>
                  <a:pt x="42456" y="1353306"/>
                </a:cubicBezTo>
                <a:cubicBezTo>
                  <a:pt x="-51989" y="1474582"/>
                  <a:pt x="40310" y="1298571"/>
                  <a:pt x="42456" y="1379064"/>
                </a:cubicBezTo>
                <a:cubicBezTo>
                  <a:pt x="44602" y="1459557"/>
                  <a:pt x="44603" y="1703182"/>
                  <a:pt x="55335" y="1836264"/>
                </a:cubicBezTo>
                <a:cubicBezTo>
                  <a:pt x="66067" y="1969346"/>
                  <a:pt x="100411" y="2243022"/>
                  <a:pt x="106850" y="2177554"/>
                </a:cubicBezTo>
                <a:cubicBezTo>
                  <a:pt x="113289" y="2112086"/>
                  <a:pt x="98264" y="1463849"/>
                  <a:pt x="93971" y="1443458"/>
                </a:cubicBezTo>
                <a:cubicBezTo>
                  <a:pt x="89678" y="1423067"/>
                  <a:pt x="89678" y="2057351"/>
                  <a:pt x="81092" y="2055205"/>
                </a:cubicBezTo>
                <a:cubicBezTo>
                  <a:pt x="72506" y="2053059"/>
                  <a:pt x="-2620" y="1622690"/>
                  <a:pt x="42456" y="1430580"/>
                </a:cubicBezTo>
                <a:cubicBezTo>
                  <a:pt x="87532" y="1238470"/>
                  <a:pt x="311839" y="974453"/>
                  <a:pt x="351549" y="902546"/>
                </a:cubicBezTo>
                <a:cubicBezTo>
                  <a:pt x="391259" y="830639"/>
                  <a:pt x="216321" y="1066751"/>
                  <a:pt x="280715" y="999137"/>
                </a:cubicBezTo>
                <a:cubicBezTo>
                  <a:pt x="345109" y="931523"/>
                  <a:pt x="674594" y="569841"/>
                  <a:pt x="737915" y="496861"/>
                </a:cubicBezTo>
                <a:cubicBezTo>
                  <a:pt x="801236" y="423881"/>
                  <a:pt x="611273" y="640676"/>
                  <a:pt x="660642" y="561256"/>
                </a:cubicBezTo>
                <a:cubicBezTo>
                  <a:pt x="710011" y="481836"/>
                  <a:pt x="1065252" y="-25806"/>
                  <a:pt x="1040568" y="10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0D9E68C0-102E-E976-F724-1308DE28CA3B}"/>
              </a:ext>
            </a:extLst>
          </p:cNvPr>
          <p:cNvSpPr/>
          <p:nvPr/>
        </p:nvSpPr>
        <p:spPr>
          <a:xfrm>
            <a:off x="6989844" y="8348088"/>
            <a:ext cx="192182" cy="730454"/>
          </a:xfrm>
          <a:custGeom>
            <a:avLst/>
            <a:gdLst>
              <a:gd name="connsiteX0" fmla="*/ 151491 w 192182"/>
              <a:gd name="connsiteY0" fmla="*/ 3861 h 730454"/>
              <a:gd name="connsiteX1" fmla="*/ 48460 w 192182"/>
              <a:gd name="connsiteY1" fmla="*/ 506137 h 730454"/>
              <a:gd name="connsiteX2" fmla="*/ 61339 w 192182"/>
              <a:gd name="connsiteY2" fmla="*/ 628487 h 730454"/>
              <a:gd name="connsiteX3" fmla="*/ 99976 w 192182"/>
              <a:gd name="connsiteY3" fmla="*/ 725078 h 730454"/>
              <a:gd name="connsiteX4" fmla="*/ 9824 w 192182"/>
              <a:gd name="connsiteY4" fmla="*/ 461061 h 730454"/>
              <a:gd name="connsiteX5" fmla="*/ 22702 w 192182"/>
              <a:gd name="connsiteY5" fmla="*/ 499698 h 730454"/>
              <a:gd name="connsiteX6" fmla="*/ 190128 w 192182"/>
              <a:gd name="connsiteY6" fmla="*/ 184166 h 730454"/>
              <a:gd name="connsiteX7" fmla="*/ 119294 w 192182"/>
              <a:gd name="connsiteY7" fmla="*/ 267878 h 730454"/>
              <a:gd name="connsiteX8" fmla="*/ 151491 w 192182"/>
              <a:gd name="connsiteY8" fmla="*/ 3861 h 7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82" h="730454">
                <a:moveTo>
                  <a:pt x="151491" y="3861"/>
                </a:moveTo>
                <a:cubicBezTo>
                  <a:pt x="139685" y="43571"/>
                  <a:pt x="63485" y="402033"/>
                  <a:pt x="48460" y="506137"/>
                </a:cubicBezTo>
                <a:cubicBezTo>
                  <a:pt x="33435" y="610241"/>
                  <a:pt x="52753" y="591997"/>
                  <a:pt x="61339" y="628487"/>
                </a:cubicBezTo>
                <a:cubicBezTo>
                  <a:pt x="69925" y="664977"/>
                  <a:pt x="108562" y="752982"/>
                  <a:pt x="99976" y="725078"/>
                </a:cubicBezTo>
                <a:cubicBezTo>
                  <a:pt x="91390" y="697174"/>
                  <a:pt x="9824" y="461061"/>
                  <a:pt x="9824" y="461061"/>
                </a:cubicBezTo>
                <a:cubicBezTo>
                  <a:pt x="-3055" y="423498"/>
                  <a:pt x="-7349" y="545847"/>
                  <a:pt x="22702" y="499698"/>
                </a:cubicBezTo>
                <a:cubicBezTo>
                  <a:pt x="52753" y="453549"/>
                  <a:pt x="174029" y="222803"/>
                  <a:pt x="190128" y="184166"/>
                </a:cubicBezTo>
                <a:cubicBezTo>
                  <a:pt x="206227" y="145529"/>
                  <a:pt x="122514" y="292563"/>
                  <a:pt x="119294" y="267878"/>
                </a:cubicBezTo>
                <a:cubicBezTo>
                  <a:pt x="116074" y="243193"/>
                  <a:pt x="163297" y="-35849"/>
                  <a:pt x="151491" y="38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09896BD2-32B2-55E9-8B9E-01B3E31C2E08}"/>
              </a:ext>
            </a:extLst>
          </p:cNvPr>
          <p:cNvSpPr/>
          <p:nvPr/>
        </p:nvSpPr>
        <p:spPr>
          <a:xfrm>
            <a:off x="6943307" y="8750762"/>
            <a:ext cx="230270" cy="962584"/>
          </a:xfrm>
          <a:custGeom>
            <a:avLst/>
            <a:gdLst>
              <a:gd name="connsiteX0" fmla="*/ 230225 w 230270"/>
              <a:gd name="connsiteY0" fmla="*/ 432 h 962584"/>
              <a:gd name="connsiteX1" fmla="*/ 191589 w 230270"/>
              <a:gd name="connsiteY1" fmla="*/ 238692 h 962584"/>
              <a:gd name="connsiteX2" fmla="*/ 43482 w 230270"/>
              <a:gd name="connsiteY2" fmla="*/ 560663 h 962584"/>
              <a:gd name="connsiteX3" fmla="*/ 24163 w 230270"/>
              <a:gd name="connsiteY3" fmla="*/ 773165 h 962584"/>
              <a:gd name="connsiteX4" fmla="*/ 30603 w 230270"/>
              <a:gd name="connsiteY4" fmla="*/ 953469 h 962584"/>
              <a:gd name="connsiteX5" fmla="*/ 11285 w 230270"/>
              <a:gd name="connsiteY5" fmla="*/ 476951 h 962584"/>
              <a:gd name="connsiteX6" fmla="*/ 17724 w 230270"/>
              <a:gd name="connsiteY6" fmla="*/ 644376 h 962584"/>
              <a:gd name="connsiteX7" fmla="*/ 217347 w 230270"/>
              <a:gd name="connsiteY7" fmla="*/ 290207 h 962584"/>
              <a:gd name="connsiteX8" fmla="*/ 107876 w 230270"/>
              <a:gd name="connsiteY8" fmla="*/ 386799 h 962584"/>
              <a:gd name="connsiteX9" fmla="*/ 198028 w 230270"/>
              <a:gd name="connsiteY9" fmla="*/ 296646 h 962584"/>
              <a:gd name="connsiteX10" fmla="*/ 230225 w 230270"/>
              <a:gd name="connsiteY10" fmla="*/ 432 h 9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70" h="962584">
                <a:moveTo>
                  <a:pt x="230225" y="432"/>
                </a:moveTo>
                <a:cubicBezTo>
                  <a:pt x="229152" y="-9227"/>
                  <a:pt x="222713" y="145320"/>
                  <a:pt x="191589" y="238692"/>
                </a:cubicBezTo>
                <a:cubicBezTo>
                  <a:pt x="160465" y="332064"/>
                  <a:pt x="71386" y="471584"/>
                  <a:pt x="43482" y="560663"/>
                </a:cubicBezTo>
                <a:cubicBezTo>
                  <a:pt x="15578" y="649742"/>
                  <a:pt x="26309" y="707697"/>
                  <a:pt x="24163" y="773165"/>
                </a:cubicBezTo>
                <a:cubicBezTo>
                  <a:pt x="22017" y="838633"/>
                  <a:pt x="32749" y="1002838"/>
                  <a:pt x="30603" y="953469"/>
                </a:cubicBezTo>
                <a:cubicBezTo>
                  <a:pt x="28457" y="904100"/>
                  <a:pt x="13431" y="528466"/>
                  <a:pt x="11285" y="476951"/>
                </a:cubicBezTo>
                <a:cubicBezTo>
                  <a:pt x="9139" y="425436"/>
                  <a:pt x="-16620" y="675500"/>
                  <a:pt x="17724" y="644376"/>
                </a:cubicBezTo>
                <a:cubicBezTo>
                  <a:pt x="52068" y="613252"/>
                  <a:pt x="202322" y="333137"/>
                  <a:pt x="217347" y="290207"/>
                </a:cubicBezTo>
                <a:cubicBezTo>
                  <a:pt x="232372" y="247278"/>
                  <a:pt x="111096" y="385726"/>
                  <a:pt x="107876" y="386799"/>
                </a:cubicBezTo>
                <a:cubicBezTo>
                  <a:pt x="104656" y="387872"/>
                  <a:pt x="183003" y="359967"/>
                  <a:pt x="198028" y="296646"/>
                </a:cubicBezTo>
                <a:cubicBezTo>
                  <a:pt x="213053" y="233325"/>
                  <a:pt x="231298" y="10091"/>
                  <a:pt x="230225" y="4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D290EBB1-F3AE-8FD3-230F-1F55522614E7}"/>
              </a:ext>
            </a:extLst>
          </p:cNvPr>
          <p:cNvSpPr/>
          <p:nvPr/>
        </p:nvSpPr>
        <p:spPr>
          <a:xfrm>
            <a:off x="6901099" y="8628625"/>
            <a:ext cx="335185" cy="802424"/>
          </a:xfrm>
          <a:custGeom>
            <a:avLst/>
            <a:gdLst>
              <a:gd name="connsiteX0" fmla="*/ 182281 w 335185"/>
              <a:gd name="connsiteY0" fmla="*/ 220 h 802424"/>
              <a:gd name="connsiteX1" fmla="*/ 227357 w 335185"/>
              <a:gd name="connsiteY1" fmla="*/ 174085 h 802424"/>
              <a:gd name="connsiteX2" fmla="*/ 92129 w 335185"/>
              <a:gd name="connsiteY2" fmla="*/ 515375 h 802424"/>
              <a:gd name="connsiteX3" fmla="*/ 188721 w 335185"/>
              <a:gd name="connsiteY3" fmla="*/ 399465 h 802424"/>
              <a:gd name="connsiteX4" fmla="*/ 1977 w 335185"/>
              <a:gd name="connsiteY4" fmla="*/ 798710 h 802424"/>
              <a:gd name="connsiteX5" fmla="*/ 330388 w 335185"/>
              <a:gd name="connsiteY5" fmla="*/ 122569 h 802424"/>
              <a:gd name="connsiteX6" fmla="*/ 201600 w 335185"/>
              <a:gd name="connsiteY6" fmla="*/ 296434 h 802424"/>
              <a:gd name="connsiteX7" fmla="*/ 259555 w 335185"/>
              <a:gd name="connsiteY7" fmla="*/ 206282 h 802424"/>
              <a:gd name="connsiteX8" fmla="*/ 182281 w 335185"/>
              <a:gd name="connsiteY8" fmla="*/ 220 h 80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185" h="802424">
                <a:moveTo>
                  <a:pt x="182281" y="220"/>
                </a:moveTo>
                <a:cubicBezTo>
                  <a:pt x="176915" y="-5146"/>
                  <a:pt x="242382" y="88226"/>
                  <a:pt x="227357" y="174085"/>
                </a:cubicBezTo>
                <a:cubicBezTo>
                  <a:pt x="212332" y="259944"/>
                  <a:pt x="98568" y="477812"/>
                  <a:pt x="92129" y="515375"/>
                </a:cubicBezTo>
                <a:cubicBezTo>
                  <a:pt x="85690" y="552938"/>
                  <a:pt x="203746" y="352243"/>
                  <a:pt x="188721" y="399465"/>
                </a:cubicBezTo>
                <a:cubicBezTo>
                  <a:pt x="173696" y="446687"/>
                  <a:pt x="-21634" y="844859"/>
                  <a:pt x="1977" y="798710"/>
                </a:cubicBezTo>
                <a:cubicBezTo>
                  <a:pt x="25588" y="752561"/>
                  <a:pt x="297118" y="206282"/>
                  <a:pt x="330388" y="122569"/>
                </a:cubicBezTo>
                <a:cubicBezTo>
                  <a:pt x="363658" y="38856"/>
                  <a:pt x="213406" y="282482"/>
                  <a:pt x="201600" y="296434"/>
                </a:cubicBezTo>
                <a:cubicBezTo>
                  <a:pt x="189795" y="310386"/>
                  <a:pt x="259555" y="249211"/>
                  <a:pt x="259555" y="206282"/>
                </a:cubicBezTo>
                <a:cubicBezTo>
                  <a:pt x="259555" y="163353"/>
                  <a:pt x="187647" y="5586"/>
                  <a:pt x="182281" y="2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283E936E-BACF-9C56-CB8B-534DEF197872}"/>
              </a:ext>
            </a:extLst>
          </p:cNvPr>
          <p:cNvSpPr/>
          <p:nvPr/>
        </p:nvSpPr>
        <p:spPr>
          <a:xfrm>
            <a:off x="6896361" y="9075326"/>
            <a:ext cx="193494" cy="901787"/>
          </a:xfrm>
          <a:custGeom>
            <a:avLst/>
            <a:gdLst>
              <a:gd name="connsiteX0" fmla="*/ 58231 w 193494"/>
              <a:gd name="connsiteY0" fmla="*/ 4280 h 901787"/>
              <a:gd name="connsiteX1" fmla="*/ 32473 w 193494"/>
              <a:gd name="connsiteY1" fmla="*/ 558071 h 901787"/>
              <a:gd name="connsiteX2" fmla="*/ 64670 w 193494"/>
              <a:gd name="connsiteY2" fmla="*/ 487237 h 901787"/>
              <a:gd name="connsiteX3" fmla="*/ 64670 w 193494"/>
              <a:gd name="connsiteY3" fmla="*/ 609587 h 901787"/>
              <a:gd name="connsiteX4" fmla="*/ 135504 w 193494"/>
              <a:gd name="connsiteY4" fmla="*/ 352009 h 901787"/>
              <a:gd name="connsiteX5" fmla="*/ 58231 w 193494"/>
              <a:gd name="connsiteY5" fmla="*/ 699739 h 901787"/>
              <a:gd name="connsiteX6" fmla="*/ 58231 w 193494"/>
              <a:gd name="connsiteY6" fmla="*/ 899361 h 901787"/>
              <a:gd name="connsiteX7" fmla="*/ 77549 w 193494"/>
              <a:gd name="connsiteY7" fmla="*/ 783451 h 901787"/>
              <a:gd name="connsiteX8" fmla="*/ 193459 w 193494"/>
              <a:gd name="connsiteY8" fmla="*/ 403525 h 901787"/>
              <a:gd name="connsiteX9" fmla="*/ 64670 w 193494"/>
              <a:gd name="connsiteY9" fmla="*/ 712618 h 901787"/>
              <a:gd name="connsiteX10" fmla="*/ 51791 w 193494"/>
              <a:gd name="connsiteY10" fmla="*/ 512995 h 901787"/>
              <a:gd name="connsiteX11" fmla="*/ 276 w 193494"/>
              <a:gd name="connsiteY11" fmla="*/ 255418 h 901787"/>
              <a:gd name="connsiteX12" fmla="*/ 32473 w 193494"/>
              <a:gd name="connsiteY12" fmla="*/ 300494 h 901787"/>
              <a:gd name="connsiteX13" fmla="*/ 58231 w 193494"/>
              <a:gd name="connsiteY13" fmla="*/ 4280 h 90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494" h="901787">
                <a:moveTo>
                  <a:pt x="58231" y="4280"/>
                </a:moveTo>
                <a:cubicBezTo>
                  <a:pt x="58231" y="47209"/>
                  <a:pt x="31400" y="477578"/>
                  <a:pt x="32473" y="558071"/>
                </a:cubicBezTo>
                <a:cubicBezTo>
                  <a:pt x="33546" y="638564"/>
                  <a:pt x="59304" y="478651"/>
                  <a:pt x="64670" y="487237"/>
                </a:cubicBezTo>
                <a:cubicBezTo>
                  <a:pt x="70036" y="495823"/>
                  <a:pt x="52864" y="632125"/>
                  <a:pt x="64670" y="609587"/>
                </a:cubicBezTo>
                <a:cubicBezTo>
                  <a:pt x="76476" y="587049"/>
                  <a:pt x="136577" y="336984"/>
                  <a:pt x="135504" y="352009"/>
                </a:cubicBezTo>
                <a:cubicBezTo>
                  <a:pt x="134431" y="367034"/>
                  <a:pt x="71110" y="608514"/>
                  <a:pt x="58231" y="699739"/>
                </a:cubicBezTo>
                <a:cubicBezTo>
                  <a:pt x="45352" y="790964"/>
                  <a:pt x="55011" y="885409"/>
                  <a:pt x="58231" y="899361"/>
                </a:cubicBezTo>
                <a:cubicBezTo>
                  <a:pt x="61451" y="913313"/>
                  <a:pt x="55011" y="866090"/>
                  <a:pt x="77549" y="783451"/>
                </a:cubicBezTo>
                <a:cubicBezTo>
                  <a:pt x="100087" y="700812"/>
                  <a:pt x="195606" y="415331"/>
                  <a:pt x="193459" y="403525"/>
                </a:cubicBezTo>
                <a:cubicBezTo>
                  <a:pt x="191312" y="391719"/>
                  <a:pt x="88281" y="694373"/>
                  <a:pt x="64670" y="712618"/>
                </a:cubicBezTo>
                <a:cubicBezTo>
                  <a:pt x="41059" y="730863"/>
                  <a:pt x="62523" y="589195"/>
                  <a:pt x="51791" y="512995"/>
                </a:cubicBezTo>
                <a:cubicBezTo>
                  <a:pt x="41059" y="436795"/>
                  <a:pt x="3496" y="290835"/>
                  <a:pt x="276" y="255418"/>
                </a:cubicBezTo>
                <a:cubicBezTo>
                  <a:pt x="-2944" y="220001"/>
                  <a:pt x="22814" y="346643"/>
                  <a:pt x="32473" y="300494"/>
                </a:cubicBezTo>
                <a:cubicBezTo>
                  <a:pt x="42132" y="254345"/>
                  <a:pt x="58231" y="-38649"/>
                  <a:pt x="58231" y="42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E61CDE2C-9377-C4DA-8EB7-2C9778377234}"/>
              </a:ext>
            </a:extLst>
          </p:cNvPr>
          <p:cNvSpPr/>
          <p:nvPr/>
        </p:nvSpPr>
        <p:spPr>
          <a:xfrm>
            <a:off x="4689418" y="5410073"/>
            <a:ext cx="425558" cy="381281"/>
          </a:xfrm>
          <a:custGeom>
            <a:avLst/>
            <a:gdLst>
              <a:gd name="connsiteX0" fmla="*/ 425507 w 425558"/>
              <a:gd name="connsiteY0" fmla="*/ 127 h 381281"/>
              <a:gd name="connsiteX1" fmla="*/ 196907 w 425558"/>
              <a:gd name="connsiteY1" fmla="*/ 216027 h 381281"/>
              <a:gd name="connsiteX2" fmla="*/ 57 w 425558"/>
              <a:gd name="connsiteY2" fmla="*/ 381127 h 381281"/>
              <a:gd name="connsiteX3" fmla="*/ 215957 w 425558"/>
              <a:gd name="connsiteY3" fmla="*/ 187452 h 381281"/>
              <a:gd name="connsiteX4" fmla="*/ 425507 w 425558"/>
              <a:gd name="connsiteY4" fmla="*/ 127 h 38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558" h="381281">
                <a:moveTo>
                  <a:pt x="425507" y="127"/>
                </a:moveTo>
                <a:cubicBezTo>
                  <a:pt x="422332" y="4889"/>
                  <a:pt x="267815" y="152527"/>
                  <a:pt x="196907" y="216027"/>
                </a:cubicBezTo>
                <a:cubicBezTo>
                  <a:pt x="125999" y="279527"/>
                  <a:pt x="-3118" y="385889"/>
                  <a:pt x="57" y="381127"/>
                </a:cubicBezTo>
                <a:cubicBezTo>
                  <a:pt x="3232" y="376365"/>
                  <a:pt x="147695" y="249894"/>
                  <a:pt x="215957" y="187452"/>
                </a:cubicBezTo>
                <a:cubicBezTo>
                  <a:pt x="284219" y="125010"/>
                  <a:pt x="428682" y="-4635"/>
                  <a:pt x="425507" y="1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51645575-EEB4-9186-D29A-62DAE71173CC}"/>
              </a:ext>
            </a:extLst>
          </p:cNvPr>
          <p:cNvSpPr/>
          <p:nvPr/>
        </p:nvSpPr>
        <p:spPr>
          <a:xfrm>
            <a:off x="4689237" y="5378414"/>
            <a:ext cx="413212" cy="368389"/>
          </a:xfrm>
          <a:custGeom>
            <a:avLst/>
            <a:gdLst>
              <a:gd name="connsiteX0" fmla="*/ 412988 w 413212"/>
              <a:gd name="connsiteY0" fmla="*/ 36 h 368389"/>
              <a:gd name="connsiteX1" fmla="*/ 184388 w 413212"/>
              <a:gd name="connsiteY1" fmla="*/ 212761 h 368389"/>
              <a:gd name="connsiteX2" fmla="*/ 238 w 413212"/>
              <a:gd name="connsiteY2" fmla="*/ 368336 h 368389"/>
              <a:gd name="connsiteX3" fmla="*/ 222488 w 413212"/>
              <a:gd name="connsiteY3" fmla="*/ 196886 h 368389"/>
              <a:gd name="connsiteX4" fmla="*/ 412988 w 413212"/>
              <a:gd name="connsiteY4" fmla="*/ 36 h 36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12" h="368389">
                <a:moveTo>
                  <a:pt x="412988" y="36"/>
                </a:moveTo>
                <a:cubicBezTo>
                  <a:pt x="406638" y="2682"/>
                  <a:pt x="253180" y="151378"/>
                  <a:pt x="184388" y="212761"/>
                </a:cubicBezTo>
                <a:cubicBezTo>
                  <a:pt x="115596" y="274144"/>
                  <a:pt x="-6112" y="370982"/>
                  <a:pt x="238" y="368336"/>
                </a:cubicBezTo>
                <a:cubicBezTo>
                  <a:pt x="6588" y="365690"/>
                  <a:pt x="155284" y="254036"/>
                  <a:pt x="222488" y="196886"/>
                </a:cubicBezTo>
                <a:cubicBezTo>
                  <a:pt x="289692" y="139736"/>
                  <a:pt x="419338" y="-2610"/>
                  <a:pt x="412988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B170C781-C57F-D431-1E75-A9BD717A1338}"/>
              </a:ext>
            </a:extLst>
          </p:cNvPr>
          <p:cNvSpPr/>
          <p:nvPr/>
        </p:nvSpPr>
        <p:spPr>
          <a:xfrm>
            <a:off x="5172011" y="5359400"/>
            <a:ext cx="70035" cy="234950"/>
          </a:xfrm>
          <a:custGeom>
            <a:avLst/>
            <a:gdLst>
              <a:gd name="connsiteX0" fmla="*/ 64 w 70035"/>
              <a:gd name="connsiteY0" fmla="*/ 0 h 234950"/>
              <a:gd name="connsiteX1" fmla="*/ 38164 w 70035"/>
              <a:gd name="connsiteY1" fmla="*/ 152400 h 234950"/>
              <a:gd name="connsiteX2" fmla="*/ 69914 w 70035"/>
              <a:gd name="connsiteY2" fmla="*/ 234950 h 234950"/>
              <a:gd name="connsiteX3" fmla="*/ 47689 w 70035"/>
              <a:gd name="connsiteY3" fmla="*/ 152400 h 234950"/>
              <a:gd name="connsiteX4" fmla="*/ 64 w 70035"/>
              <a:gd name="connsiteY4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35" h="234950">
                <a:moveTo>
                  <a:pt x="64" y="0"/>
                </a:moveTo>
                <a:cubicBezTo>
                  <a:pt x="-1523" y="0"/>
                  <a:pt x="26522" y="113242"/>
                  <a:pt x="38164" y="152400"/>
                </a:cubicBezTo>
                <a:cubicBezTo>
                  <a:pt x="49806" y="191558"/>
                  <a:pt x="68327" y="234950"/>
                  <a:pt x="69914" y="234950"/>
                </a:cubicBezTo>
                <a:cubicBezTo>
                  <a:pt x="71501" y="234950"/>
                  <a:pt x="57214" y="191029"/>
                  <a:pt x="47689" y="152400"/>
                </a:cubicBezTo>
                <a:cubicBezTo>
                  <a:pt x="38164" y="113771"/>
                  <a:pt x="1651" y="0"/>
                  <a:pt x="6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8722AB40-8050-D930-7F39-2E1A84D37C39}"/>
              </a:ext>
            </a:extLst>
          </p:cNvPr>
          <p:cNvSpPr/>
          <p:nvPr/>
        </p:nvSpPr>
        <p:spPr>
          <a:xfrm>
            <a:off x="5133766" y="5352527"/>
            <a:ext cx="57959" cy="246464"/>
          </a:xfrm>
          <a:custGeom>
            <a:avLst/>
            <a:gdLst>
              <a:gd name="connsiteX0" fmla="*/ 31959 w 57959"/>
              <a:gd name="connsiteY0" fmla="*/ 523 h 246464"/>
              <a:gd name="connsiteX1" fmla="*/ 6559 w 57959"/>
              <a:gd name="connsiteY1" fmla="*/ 76723 h 246464"/>
              <a:gd name="connsiteX2" fmla="*/ 28784 w 57959"/>
              <a:gd name="connsiteY2" fmla="*/ 178323 h 246464"/>
              <a:gd name="connsiteX3" fmla="*/ 57359 w 57959"/>
              <a:gd name="connsiteY3" fmla="*/ 244998 h 246464"/>
              <a:gd name="connsiteX4" fmla="*/ 209 w 57959"/>
              <a:gd name="connsiteY4" fmla="*/ 114823 h 246464"/>
              <a:gd name="connsiteX5" fmla="*/ 31959 w 57959"/>
              <a:gd name="connsiteY5" fmla="*/ 523 h 24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9" h="246464">
                <a:moveTo>
                  <a:pt x="31959" y="523"/>
                </a:moveTo>
                <a:cubicBezTo>
                  <a:pt x="33017" y="-5827"/>
                  <a:pt x="7088" y="47090"/>
                  <a:pt x="6559" y="76723"/>
                </a:cubicBezTo>
                <a:cubicBezTo>
                  <a:pt x="6030" y="106356"/>
                  <a:pt x="20317" y="150277"/>
                  <a:pt x="28784" y="178323"/>
                </a:cubicBezTo>
                <a:cubicBezTo>
                  <a:pt x="37251" y="206369"/>
                  <a:pt x="62122" y="255581"/>
                  <a:pt x="57359" y="244998"/>
                </a:cubicBezTo>
                <a:cubicBezTo>
                  <a:pt x="52597" y="234415"/>
                  <a:pt x="3384" y="156098"/>
                  <a:pt x="209" y="114823"/>
                </a:cubicBezTo>
                <a:cubicBezTo>
                  <a:pt x="-2966" y="73548"/>
                  <a:pt x="30901" y="6873"/>
                  <a:pt x="31959" y="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55A0C6A7-6DCD-4F73-0C0C-A006F1E16445}"/>
              </a:ext>
            </a:extLst>
          </p:cNvPr>
          <p:cNvSpPr/>
          <p:nvPr/>
        </p:nvSpPr>
        <p:spPr>
          <a:xfrm>
            <a:off x="4781470" y="5687130"/>
            <a:ext cx="336804" cy="336052"/>
          </a:xfrm>
          <a:custGeom>
            <a:avLst/>
            <a:gdLst>
              <a:gd name="connsiteX0" fmla="*/ 80 w 336804"/>
              <a:gd name="connsiteY0" fmla="*/ 335845 h 336052"/>
              <a:gd name="connsiteX1" fmla="*/ 184230 w 336804"/>
              <a:gd name="connsiteY1" fmla="*/ 151695 h 336052"/>
              <a:gd name="connsiteX2" fmla="*/ 165180 w 336804"/>
              <a:gd name="connsiteY2" fmla="*/ 180270 h 336052"/>
              <a:gd name="connsiteX3" fmla="*/ 308055 w 336804"/>
              <a:gd name="connsiteY3" fmla="*/ 27870 h 336052"/>
              <a:gd name="connsiteX4" fmla="*/ 333455 w 336804"/>
              <a:gd name="connsiteY4" fmla="*/ 5645 h 336052"/>
              <a:gd name="connsiteX5" fmla="*/ 260430 w 336804"/>
              <a:gd name="connsiteY5" fmla="*/ 94545 h 336052"/>
              <a:gd name="connsiteX6" fmla="*/ 260430 w 336804"/>
              <a:gd name="connsiteY6" fmla="*/ 88195 h 336052"/>
              <a:gd name="connsiteX7" fmla="*/ 162005 w 336804"/>
              <a:gd name="connsiteY7" fmla="*/ 186620 h 336052"/>
              <a:gd name="connsiteX8" fmla="*/ 80 w 336804"/>
              <a:gd name="connsiteY8" fmla="*/ 335845 h 33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804" h="336052">
                <a:moveTo>
                  <a:pt x="80" y="335845"/>
                </a:moveTo>
                <a:cubicBezTo>
                  <a:pt x="3784" y="330024"/>
                  <a:pt x="156713" y="177624"/>
                  <a:pt x="184230" y="151695"/>
                </a:cubicBezTo>
                <a:cubicBezTo>
                  <a:pt x="211747" y="125766"/>
                  <a:pt x="144543" y="200907"/>
                  <a:pt x="165180" y="180270"/>
                </a:cubicBezTo>
                <a:cubicBezTo>
                  <a:pt x="185817" y="159633"/>
                  <a:pt x="280009" y="56974"/>
                  <a:pt x="308055" y="27870"/>
                </a:cubicBezTo>
                <a:cubicBezTo>
                  <a:pt x="336101" y="-1234"/>
                  <a:pt x="341393" y="-5468"/>
                  <a:pt x="333455" y="5645"/>
                </a:cubicBezTo>
                <a:cubicBezTo>
                  <a:pt x="325518" y="16757"/>
                  <a:pt x="260430" y="94545"/>
                  <a:pt x="260430" y="94545"/>
                </a:cubicBezTo>
                <a:cubicBezTo>
                  <a:pt x="248259" y="108303"/>
                  <a:pt x="276834" y="72849"/>
                  <a:pt x="260430" y="88195"/>
                </a:cubicBezTo>
                <a:cubicBezTo>
                  <a:pt x="244026" y="103541"/>
                  <a:pt x="201692" y="150108"/>
                  <a:pt x="162005" y="186620"/>
                </a:cubicBezTo>
                <a:cubicBezTo>
                  <a:pt x="122318" y="223132"/>
                  <a:pt x="-3624" y="341666"/>
                  <a:pt x="80" y="3358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D09A3682-15EE-EFC0-7CEF-11309F6109ED}"/>
              </a:ext>
            </a:extLst>
          </p:cNvPr>
          <p:cNvSpPr/>
          <p:nvPr/>
        </p:nvSpPr>
        <p:spPr>
          <a:xfrm>
            <a:off x="4787832" y="5647909"/>
            <a:ext cx="302626" cy="335815"/>
          </a:xfrm>
          <a:custGeom>
            <a:avLst/>
            <a:gdLst>
              <a:gd name="connsiteX0" fmla="*/ 301693 w 302626"/>
              <a:gd name="connsiteY0" fmla="*/ 416 h 335815"/>
              <a:gd name="connsiteX1" fmla="*/ 206443 w 302626"/>
              <a:gd name="connsiteY1" fmla="*/ 140116 h 335815"/>
              <a:gd name="connsiteX2" fmla="*/ 209618 w 302626"/>
              <a:gd name="connsiteY2" fmla="*/ 130591 h 335815"/>
              <a:gd name="connsiteX3" fmla="*/ 60393 w 302626"/>
              <a:gd name="connsiteY3" fmla="*/ 273466 h 335815"/>
              <a:gd name="connsiteX4" fmla="*/ 85793 w 302626"/>
              <a:gd name="connsiteY4" fmla="*/ 248066 h 335815"/>
              <a:gd name="connsiteX5" fmla="*/ 6418 w 302626"/>
              <a:gd name="connsiteY5" fmla="*/ 330616 h 335815"/>
              <a:gd name="connsiteX6" fmla="*/ 282643 w 302626"/>
              <a:gd name="connsiteY6" fmla="*/ 73441 h 335815"/>
              <a:gd name="connsiteX7" fmla="*/ 257243 w 302626"/>
              <a:gd name="connsiteY7" fmla="*/ 95666 h 335815"/>
              <a:gd name="connsiteX8" fmla="*/ 301693 w 302626"/>
              <a:gd name="connsiteY8" fmla="*/ 416 h 33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626" h="335815">
                <a:moveTo>
                  <a:pt x="301693" y="416"/>
                </a:moveTo>
                <a:cubicBezTo>
                  <a:pt x="293226" y="7824"/>
                  <a:pt x="206443" y="140116"/>
                  <a:pt x="206443" y="140116"/>
                </a:cubicBezTo>
                <a:cubicBezTo>
                  <a:pt x="191097" y="161812"/>
                  <a:pt x="233960" y="108366"/>
                  <a:pt x="209618" y="130591"/>
                </a:cubicBezTo>
                <a:cubicBezTo>
                  <a:pt x="185276" y="152816"/>
                  <a:pt x="81030" y="253887"/>
                  <a:pt x="60393" y="273466"/>
                </a:cubicBezTo>
                <a:cubicBezTo>
                  <a:pt x="39756" y="293045"/>
                  <a:pt x="94789" y="238541"/>
                  <a:pt x="85793" y="248066"/>
                </a:cubicBezTo>
                <a:cubicBezTo>
                  <a:pt x="76797" y="257591"/>
                  <a:pt x="-26390" y="359720"/>
                  <a:pt x="6418" y="330616"/>
                </a:cubicBezTo>
                <a:cubicBezTo>
                  <a:pt x="39226" y="301512"/>
                  <a:pt x="240839" y="112599"/>
                  <a:pt x="282643" y="73441"/>
                </a:cubicBezTo>
                <a:cubicBezTo>
                  <a:pt x="324447" y="34283"/>
                  <a:pt x="256185" y="104662"/>
                  <a:pt x="257243" y="95666"/>
                </a:cubicBezTo>
                <a:cubicBezTo>
                  <a:pt x="258301" y="86670"/>
                  <a:pt x="310160" y="-6992"/>
                  <a:pt x="301693" y="4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DB8A3FC3-13C3-D043-E55D-200E963A1408}"/>
              </a:ext>
            </a:extLst>
          </p:cNvPr>
          <p:cNvSpPr/>
          <p:nvPr/>
        </p:nvSpPr>
        <p:spPr>
          <a:xfrm>
            <a:off x="5089502" y="5462765"/>
            <a:ext cx="180998" cy="239537"/>
          </a:xfrm>
          <a:custGeom>
            <a:avLst/>
            <a:gdLst>
              <a:gd name="connsiteX0" fmla="*/ 180998 w 180998"/>
              <a:gd name="connsiteY0" fmla="*/ 1410 h 239537"/>
              <a:gd name="connsiteX1" fmla="*/ 152423 w 180998"/>
              <a:gd name="connsiteY1" fmla="*/ 201435 h 239537"/>
              <a:gd name="connsiteX2" fmla="*/ 155598 w 180998"/>
              <a:gd name="connsiteY2" fmla="*/ 150635 h 239537"/>
              <a:gd name="connsiteX3" fmla="*/ 23 w 180998"/>
              <a:gd name="connsiteY3" fmla="*/ 239535 h 239537"/>
              <a:gd name="connsiteX4" fmla="*/ 142898 w 180998"/>
              <a:gd name="connsiteY4" fmla="*/ 147460 h 239537"/>
              <a:gd name="connsiteX5" fmla="*/ 12723 w 180998"/>
              <a:gd name="connsiteY5" fmla="*/ 179210 h 239537"/>
              <a:gd name="connsiteX6" fmla="*/ 149248 w 180998"/>
              <a:gd name="connsiteY6" fmla="*/ 137935 h 239537"/>
              <a:gd name="connsiteX7" fmla="*/ 152423 w 180998"/>
              <a:gd name="connsiteY7" fmla="*/ 112535 h 239537"/>
              <a:gd name="connsiteX8" fmla="*/ 180998 w 180998"/>
              <a:gd name="connsiteY8" fmla="*/ 1410 h 2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998" h="239537">
                <a:moveTo>
                  <a:pt x="180998" y="1410"/>
                </a:moveTo>
                <a:cubicBezTo>
                  <a:pt x="180998" y="16227"/>
                  <a:pt x="156656" y="176564"/>
                  <a:pt x="152423" y="201435"/>
                </a:cubicBezTo>
                <a:cubicBezTo>
                  <a:pt x="148190" y="226306"/>
                  <a:pt x="180998" y="144285"/>
                  <a:pt x="155598" y="150635"/>
                </a:cubicBezTo>
                <a:cubicBezTo>
                  <a:pt x="130198" y="156985"/>
                  <a:pt x="2140" y="240064"/>
                  <a:pt x="23" y="239535"/>
                </a:cubicBezTo>
                <a:cubicBezTo>
                  <a:pt x="-2094" y="239006"/>
                  <a:pt x="140781" y="157514"/>
                  <a:pt x="142898" y="147460"/>
                </a:cubicBezTo>
                <a:cubicBezTo>
                  <a:pt x="145015" y="137406"/>
                  <a:pt x="11665" y="180798"/>
                  <a:pt x="12723" y="179210"/>
                </a:cubicBezTo>
                <a:cubicBezTo>
                  <a:pt x="13781" y="177622"/>
                  <a:pt x="125965" y="149047"/>
                  <a:pt x="149248" y="137935"/>
                </a:cubicBezTo>
                <a:cubicBezTo>
                  <a:pt x="172531" y="126823"/>
                  <a:pt x="147131" y="132114"/>
                  <a:pt x="152423" y="112535"/>
                </a:cubicBezTo>
                <a:cubicBezTo>
                  <a:pt x="157715" y="92956"/>
                  <a:pt x="180998" y="-13407"/>
                  <a:pt x="180998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40ABD982-3B24-F62F-3892-F89F38806B25}"/>
              </a:ext>
            </a:extLst>
          </p:cNvPr>
          <p:cNvSpPr/>
          <p:nvPr/>
        </p:nvSpPr>
        <p:spPr>
          <a:xfrm>
            <a:off x="4715785" y="4590367"/>
            <a:ext cx="63346" cy="772372"/>
          </a:xfrm>
          <a:custGeom>
            <a:avLst/>
            <a:gdLst>
              <a:gd name="connsiteX0" fmla="*/ 62590 w 63346"/>
              <a:gd name="connsiteY0" fmla="*/ 683 h 772372"/>
              <a:gd name="connsiteX1" fmla="*/ 2265 w 63346"/>
              <a:gd name="connsiteY1" fmla="*/ 356283 h 772372"/>
              <a:gd name="connsiteX2" fmla="*/ 11790 w 63346"/>
              <a:gd name="connsiteY2" fmla="*/ 318183 h 772372"/>
              <a:gd name="connsiteX3" fmla="*/ 2265 w 63346"/>
              <a:gd name="connsiteY3" fmla="*/ 772208 h 772372"/>
              <a:gd name="connsiteX4" fmla="*/ 18140 w 63346"/>
              <a:gd name="connsiteY4" fmla="*/ 368983 h 772372"/>
              <a:gd name="connsiteX5" fmla="*/ 62590 w 63346"/>
              <a:gd name="connsiteY5" fmla="*/ 226108 h 772372"/>
              <a:gd name="connsiteX6" fmla="*/ 37190 w 63346"/>
              <a:gd name="connsiteY6" fmla="*/ 264208 h 772372"/>
              <a:gd name="connsiteX7" fmla="*/ 62590 w 63346"/>
              <a:gd name="connsiteY7" fmla="*/ 683 h 77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46" h="772372">
                <a:moveTo>
                  <a:pt x="62590" y="683"/>
                </a:moveTo>
                <a:cubicBezTo>
                  <a:pt x="56769" y="16029"/>
                  <a:pt x="10732" y="303366"/>
                  <a:pt x="2265" y="356283"/>
                </a:cubicBezTo>
                <a:cubicBezTo>
                  <a:pt x="-6202" y="409200"/>
                  <a:pt x="11790" y="248862"/>
                  <a:pt x="11790" y="318183"/>
                </a:cubicBezTo>
                <a:cubicBezTo>
                  <a:pt x="11790" y="387504"/>
                  <a:pt x="1207" y="763741"/>
                  <a:pt x="2265" y="772208"/>
                </a:cubicBezTo>
                <a:cubicBezTo>
                  <a:pt x="3323" y="780675"/>
                  <a:pt x="8086" y="460000"/>
                  <a:pt x="18140" y="368983"/>
                </a:cubicBezTo>
                <a:cubicBezTo>
                  <a:pt x="28194" y="277966"/>
                  <a:pt x="59415" y="243571"/>
                  <a:pt x="62590" y="226108"/>
                </a:cubicBezTo>
                <a:cubicBezTo>
                  <a:pt x="65765" y="208646"/>
                  <a:pt x="35603" y="295429"/>
                  <a:pt x="37190" y="264208"/>
                </a:cubicBezTo>
                <a:cubicBezTo>
                  <a:pt x="38777" y="232987"/>
                  <a:pt x="68411" y="-14663"/>
                  <a:pt x="62590" y="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5542BE32-3A41-5E40-8681-A98A0FEFD0FA}"/>
              </a:ext>
            </a:extLst>
          </p:cNvPr>
          <p:cNvSpPr/>
          <p:nvPr/>
        </p:nvSpPr>
        <p:spPr>
          <a:xfrm>
            <a:off x="4677320" y="4940901"/>
            <a:ext cx="47105" cy="653129"/>
          </a:xfrm>
          <a:custGeom>
            <a:avLst/>
            <a:gdLst>
              <a:gd name="connsiteX0" fmla="*/ 47080 w 47105"/>
              <a:gd name="connsiteY0" fmla="*/ 2574 h 653129"/>
              <a:gd name="connsiteX1" fmla="*/ 2630 w 47105"/>
              <a:gd name="connsiteY1" fmla="*/ 637574 h 653129"/>
              <a:gd name="connsiteX2" fmla="*/ 8980 w 47105"/>
              <a:gd name="connsiteY2" fmla="*/ 421674 h 653129"/>
              <a:gd name="connsiteX3" fmla="*/ 47080 w 47105"/>
              <a:gd name="connsiteY3" fmla="*/ 2574 h 65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05" h="653129">
                <a:moveTo>
                  <a:pt x="47080" y="2574"/>
                </a:moveTo>
                <a:cubicBezTo>
                  <a:pt x="46022" y="38557"/>
                  <a:pt x="8980" y="567724"/>
                  <a:pt x="2630" y="637574"/>
                </a:cubicBezTo>
                <a:cubicBezTo>
                  <a:pt x="-3720" y="707424"/>
                  <a:pt x="2630" y="525391"/>
                  <a:pt x="8980" y="421674"/>
                </a:cubicBezTo>
                <a:cubicBezTo>
                  <a:pt x="15330" y="317957"/>
                  <a:pt x="48138" y="-33409"/>
                  <a:pt x="47080" y="25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3ACF11DF-2EA4-5674-3372-2F56E2EED9D1}"/>
              </a:ext>
            </a:extLst>
          </p:cNvPr>
          <p:cNvSpPr/>
          <p:nvPr/>
        </p:nvSpPr>
        <p:spPr>
          <a:xfrm>
            <a:off x="5350011" y="4555850"/>
            <a:ext cx="289254" cy="434574"/>
          </a:xfrm>
          <a:custGeom>
            <a:avLst/>
            <a:gdLst>
              <a:gd name="connsiteX0" fmla="*/ 288789 w 289254"/>
              <a:gd name="connsiteY0" fmla="*/ 275 h 434574"/>
              <a:gd name="connsiteX1" fmla="*/ 47489 w 289254"/>
              <a:gd name="connsiteY1" fmla="*/ 251100 h 434574"/>
              <a:gd name="connsiteX2" fmla="*/ 171314 w 289254"/>
              <a:gd name="connsiteY2" fmla="*/ 117750 h 434574"/>
              <a:gd name="connsiteX3" fmla="*/ 44314 w 289254"/>
              <a:gd name="connsiteY3" fmla="*/ 301900 h 434574"/>
              <a:gd name="connsiteX4" fmla="*/ 76064 w 289254"/>
              <a:gd name="connsiteY4" fmla="*/ 238400 h 434574"/>
              <a:gd name="connsiteX5" fmla="*/ 9389 w 289254"/>
              <a:gd name="connsiteY5" fmla="*/ 406675 h 434574"/>
              <a:gd name="connsiteX6" fmla="*/ 6214 w 289254"/>
              <a:gd name="connsiteY6" fmla="*/ 413025 h 434574"/>
              <a:gd name="connsiteX7" fmla="*/ 63364 w 289254"/>
              <a:gd name="connsiteY7" fmla="*/ 193950 h 434574"/>
              <a:gd name="connsiteX8" fmla="*/ 37964 w 289254"/>
              <a:gd name="connsiteY8" fmla="*/ 336825 h 434574"/>
              <a:gd name="connsiteX9" fmla="*/ 177664 w 289254"/>
              <a:gd name="connsiteY9" fmla="*/ 136800 h 434574"/>
              <a:gd name="connsiteX10" fmla="*/ 110989 w 289254"/>
              <a:gd name="connsiteY10" fmla="*/ 200300 h 434574"/>
              <a:gd name="connsiteX11" fmla="*/ 288789 w 289254"/>
              <a:gd name="connsiteY11" fmla="*/ 275 h 4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254" h="434574">
                <a:moveTo>
                  <a:pt x="288789" y="275"/>
                </a:moveTo>
                <a:cubicBezTo>
                  <a:pt x="278206" y="8742"/>
                  <a:pt x="67068" y="231521"/>
                  <a:pt x="47489" y="251100"/>
                </a:cubicBezTo>
                <a:cubicBezTo>
                  <a:pt x="27910" y="270679"/>
                  <a:pt x="171843" y="109283"/>
                  <a:pt x="171314" y="117750"/>
                </a:cubicBezTo>
                <a:cubicBezTo>
                  <a:pt x="170785" y="126217"/>
                  <a:pt x="60189" y="281792"/>
                  <a:pt x="44314" y="301900"/>
                </a:cubicBezTo>
                <a:cubicBezTo>
                  <a:pt x="28439" y="322008"/>
                  <a:pt x="81885" y="220938"/>
                  <a:pt x="76064" y="238400"/>
                </a:cubicBezTo>
                <a:cubicBezTo>
                  <a:pt x="70243" y="255862"/>
                  <a:pt x="21031" y="377571"/>
                  <a:pt x="9389" y="406675"/>
                </a:cubicBezTo>
                <a:cubicBezTo>
                  <a:pt x="-2253" y="435779"/>
                  <a:pt x="-2782" y="448479"/>
                  <a:pt x="6214" y="413025"/>
                </a:cubicBezTo>
                <a:cubicBezTo>
                  <a:pt x="15210" y="377571"/>
                  <a:pt x="58072" y="206650"/>
                  <a:pt x="63364" y="193950"/>
                </a:cubicBezTo>
                <a:cubicBezTo>
                  <a:pt x="68656" y="181250"/>
                  <a:pt x="18914" y="346350"/>
                  <a:pt x="37964" y="336825"/>
                </a:cubicBezTo>
                <a:cubicBezTo>
                  <a:pt x="57014" y="327300"/>
                  <a:pt x="165493" y="159554"/>
                  <a:pt x="177664" y="136800"/>
                </a:cubicBezTo>
                <a:cubicBezTo>
                  <a:pt x="189835" y="114046"/>
                  <a:pt x="95643" y="219350"/>
                  <a:pt x="110989" y="200300"/>
                </a:cubicBezTo>
                <a:cubicBezTo>
                  <a:pt x="126335" y="181250"/>
                  <a:pt x="299372" y="-8192"/>
                  <a:pt x="288789" y="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636AC53C-40DC-2291-3243-2531510A93F5}"/>
              </a:ext>
            </a:extLst>
          </p:cNvPr>
          <p:cNvSpPr/>
          <p:nvPr/>
        </p:nvSpPr>
        <p:spPr>
          <a:xfrm>
            <a:off x="5444591" y="4539716"/>
            <a:ext cx="292035" cy="292035"/>
          </a:xfrm>
          <a:custGeom>
            <a:avLst/>
            <a:gdLst>
              <a:gd name="connsiteX0" fmla="*/ 289459 w 292035"/>
              <a:gd name="connsiteY0" fmla="*/ 3709 h 292035"/>
              <a:gd name="connsiteX1" fmla="*/ 3709 w 292035"/>
              <a:gd name="connsiteY1" fmla="*/ 289459 h 292035"/>
              <a:gd name="connsiteX2" fmla="*/ 137059 w 292035"/>
              <a:gd name="connsiteY2" fmla="*/ 137059 h 292035"/>
              <a:gd name="connsiteX3" fmla="*/ 289459 w 292035"/>
              <a:gd name="connsiteY3" fmla="*/ 3709 h 29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5" h="292035">
                <a:moveTo>
                  <a:pt x="289459" y="3709"/>
                </a:moveTo>
                <a:cubicBezTo>
                  <a:pt x="267234" y="29109"/>
                  <a:pt x="29109" y="267234"/>
                  <a:pt x="3709" y="289459"/>
                </a:cubicBezTo>
                <a:cubicBezTo>
                  <a:pt x="-21691" y="311684"/>
                  <a:pt x="89963" y="184155"/>
                  <a:pt x="137059" y="137059"/>
                </a:cubicBezTo>
                <a:cubicBezTo>
                  <a:pt x="184155" y="89963"/>
                  <a:pt x="311684" y="-21691"/>
                  <a:pt x="289459" y="3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866B506D-F038-4F7E-4A30-E339590DB2C6}"/>
              </a:ext>
            </a:extLst>
          </p:cNvPr>
          <p:cNvSpPr/>
          <p:nvPr/>
        </p:nvSpPr>
        <p:spPr>
          <a:xfrm>
            <a:off x="5425791" y="4658096"/>
            <a:ext cx="248595" cy="453654"/>
          </a:xfrm>
          <a:custGeom>
            <a:avLst/>
            <a:gdLst>
              <a:gd name="connsiteX0" fmla="*/ 247934 w 248595"/>
              <a:gd name="connsiteY0" fmla="*/ 2804 h 453654"/>
              <a:gd name="connsiteX1" fmla="*/ 44734 w 248595"/>
              <a:gd name="connsiteY1" fmla="*/ 301254 h 453654"/>
              <a:gd name="connsiteX2" fmla="*/ 139984 w 248595"/>
              <a:gd name="connsiteY2" fmla="*/ 139329 h 453654"/>
              <a:gd name="connsiteX3" fmla="*/ 284 w 248595"/>
              <a:gd name="connsiteY3" fmla="*/ 453654 h 453654"/>
              <a:gd name="connsiteX4" fmla="*/ 184434 w 248595"/>
              <a:gd name="connsiteY4" fmla="*/ 142504 h 453654"/>
              <a:gd name="connsiteX5" fmla="*/ 70134 w 248595"/>
              <a:gd name="connsiteY5" fmla="*/ 310779 h 453654"/>
              <a:gd name="connsiteX6" fmla="*/ 146334 w 248595"/>
              <a:gd name="connsiteY6" fmla="*/ 123454 h 453654"/>
              <a:gd name="connsiteX7" fmla="*/ 111409 w 248595"/>
              <a:gd name="connsiteY7" fmla="*/ 148854 h 453654"/>
              <a:gd name="connsiteX8" fmla="*/ 247934 w 248595"/>
              <a:gd name="connsiteY8" fmla="*/ 2804 h 45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95" h="453654">
                <a:moveTo>
                  <a:pt x="247934" y="2804"/>
                </a:moveTo>
                <a:cubicBezTo>
                  <a:pt x="236822" y="28204"/>
                  <a:pt x="62726" y="278500"/>
                  <a:pt x="44734" y="301254"/>
                </a:cubicBezTo>
                <a:cubicBezTo>
                  <a:pt x="26742" y="324008"/>
                  <a:pt x="147392" y="113929"/>
                  <a:pt x="139984" y="139329"/>
                </a:cubicBezTo>
                <a:cubicBezTo>
                  <a:pt x="132576" y="164729"/>
                  <a:pt x="-7124" y="453125"/>
                  <a:pt x="284" y="453654"/>
                </a:cubicBezTo>
                <a:cubicBezTo>
                  <a:pt x="7692" y="454183"/>
                  <a:pt x="172792" y="166317"/>
                  <a:pt x="184434" y="142504"/>
                </a:cubicBezTo>
                <a:cubicBezTo>
                  <a:pt x="196076" y="118691"/>
                  <a:pt x="76484" y="313954"/>
                  <a:pt x="70134" y="310779"/>
                </a:cubicBezTo>
                <a:cubicBezTo>
                  <a:pt x="63784" y="307604"/>
                  <a:pt x="139455" y="150441"/>
                  <a:pt x="146334" y="123454"/>
                </a:cubicBezTo>
                <a:cubicBezTo>
                  <a:pt x="153213" y="96467"/>
                  <a:pt x="96063" y="165258"/>
                  <a:pt x="111409" y="148854"/>
                </a:cubicBezTo>
                <a:cubicBezTo>
                  <a:pt x="126755" y="132450"/>
                  <a:pt x="259046" y="-22596"/>
                  <a:pt x="247934" y="28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65D3348D-DEA0-368D-3487-5F216F4324F5}"/>
              </a:ext>
            </a:extLst>
          </p:cNvPr>
          <p:cNvSpPr/>
          <p:nvPr/>
        </p:nvSpPr>
        <p:spPr>
          <a:xfrm>
            <a:off x="5374889" y="4753903"/>
            <a:ext cx="385561" cy="590072"/>
          </a:xfrm>
          <a:custGeom>
            <a:avLst/>
            <a:gdLst>
              <a:gd name="connsiteX0" fmla="*/ 384561 w 385561"/>
              <a:gd name="connsiteY0" fmla="*/ 2247 h 590072"/>
              <a:gd name="connsiteX1" fmla="*/ 89286 w 385561"/>
              <a:gd name="connsiteY1" fmla="*/ 376897 h 590072"/>
              <a:gd name="connsiteX2" fmla="*/ 175011 w 385561"/>
              <a:gd name="connsiteY2" fmla="*/ 262597 h 590072"/>
              <a:gd name="connsiteX3" fmla="*/ 386 w 385561"/>
              <a:gd name="connsiteY3" fmla="*/ 589622 h 590072"/>
              <a:gd name="connsiteX4" fmla="*/ 232161 w 385561"/>
              <a:gd name="connsiteY4" fmla="*/ 180047 h 590072"/>
              <a:gd name="connsiteX5" fmla="*/ 187711 w 385561"/>
              <a:gd name="connsiteY5" fmla="*/ 218147 h 590072"/>
              <a:gd name="connsiteX6" fmla="*/ 384561 w 385561"/>
              <a:gd name="connsiteY6" fmla="*/ 2247 h 59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1" h="590072">
                <a:moveTo>
                  <a:pt x="384561" y="2247"/>
                </a:moveTo>
                <a:cubicBezTo>
                  <a:pt x="368157" y="28705"/>
                  <a:pt x="124211" y="333505"/>
                  <a:pt x="89286" y="376897"/>
                </a:cubicBezTo>
                <a:cubicBezTo>
                  <a:pt x="54361" y="420289"/>
                  <a:pt x="189828" y="227143"/>
                  <a:pt x="175011" y="262597"/>
                </a:cubicBezTo>
                <a:cubicBezTo>
                  <a:pt x="160194" y="298051"/>
                  <a:pt x="-9139" y="603380"/>
                  <a:pt x="386" y="589622"/>
                </a:cubicBezTo>
                <a:cubicBezTo>
                  <a:pt x="9911" y="575864"/>
                  <a:pt x="200940" y="241960"/>
                  <a:pt x="232161" y="180047"/>
                </a:cubicBezTo>
                <a:cubicBezTo>
                  <a:pt x="263382" y="118135"/>
                  <a:pt x="164957" y="245135"/>
                  <a:pt x="187711" y="218147"/>
                </a:cubicBezTo>
                <a:cubicBezTo>
                  <a:pt x="210465" y="191160"/>
                  <a:pt x="400965" y="-24211"/>
                  <a:pt x="384561" y="22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45B630E0-F195-7F9E-B590-69DA235AC785}"/>
              </a:ext>
            </a:extLst>
          </p:cNvPr>
          <p:cNvSpPr/>
          <p:nvPr/>
        </p:nvSpPr>
        <p:spPr>
          <a:xfrm>
            <a:off x="5549866" y="4727435"/>
            <a:ext cx="263600" cy="362664"/>
          </a:xfrm>
          <a:custGeom>
            <a:avLst/>
            <a:gdLst>
              <a:gd name="connsiteX0" fmla="*/ 263559 w 263600"/>
              <a:gd name="connsiteY0" fmla="*/ 140 h 362664"/>
              <a:gd name="connsiteX1" fmla="*/ 127034 w 263600"/>
              <a:gd name="connsiteY1" fmla="*/ 200165 h 362664"/>
              <a:gd name="connsiteX2" fmla="*/ 168309 w 263600"/>
              <a:gd name="connsiteY2" fmla="*/ 177940 h 362664"/>
              <a:gd name="connsiteX3" fmla="*/ 34 w 263600"/>
              <a:gd name="connsiteY3" fmla="*/ 362090 h 362664"/>
              <a:gd name="connsiteX4" fmla="*/ 184184 w 263600"/>
              <a:gd name="connsiteY4" fmla="*/ 108090 h 362664"/>
              <a:gd name="connsiteX5" fmla="*/ 111159 w 263600"/>
              <a:gd name="connsiteY5" fmla="*/ 235090 h 362664"/>
              <a:gd name="connsiteX6" fmla="*/ 263559 w 263600"/>
              <a:gd name="connsiteY6" fmla="*/ 140 h 3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00" h="362664">
                <a:moveTo>
                  <a:pt x="263559" y="140"/>
                </a:moveTo>
                <a:cubicBezTo>
                  <a:pt x="266205" y="-5681"/>
                  <a:pt x="142909" y="170532"/>
                  <a:pt x="127034" y="200165"/>
                </a:cubicBezTo>
                <a:cubicBezTo>
                  <a:pt x="111159" y="229798"/>
                  <a:pt x="189476" y="150953"/>
                  <a:pt x="168309" y="177940"/>
                </a:cubicBezTo>
                <a:cubicBezTo>
                  <a:pt x="147142" y="204928"/>
                  <a:pt x="-2612" y="373732"/>
                  <a:pt x="34" y="362090"/>
                </a:cubicBezTo>
                <a:cubicBezTo>
                  <a:pt x="2680" y="350448"/>
                  <a:pt x="165663" y="129257"/>
                  <a:pt x="184184" y="108090"/>
                </a:cubicBezTo>
                <a:cubicBezTo>
                  <a:pt x="202705" y="86923"/>
                  <a:pt x="97930" y="251494"/>
                  <a:pt x="111159" y="235090"/>
                </a:cubicBezTo>
                <a:cubicBezTo>
                  <a:pt x="124388" y="218686"/>
                  <a:pt x="260913" y="5961"/>
                  <a:pt x="263559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415156EB-FBE6-4F28-D3B6-605A9DEC464C}"/>
              </a:ext>
            </a:extLst>
          </p:cNvPr>
          <p:cNvSpPr/>
          <p:nvPr/>
        </p:nvSpPr>
        <p:spPr>
          <a:xfrm>
            <a:off x="5508625" y="5137078"/>
            <a:ext cx="460381" cy="419172"/>
          </a:xfrm>
          <a:custGeom>
            <a:avLst/>
            <a:gdLst>
              <a:gd name="connsiteX0" fmla="*/ 460375 w 460381"/>
              <a:gd name="connsiteY0" fmla="*/ 72 h 419172"/>
              <a:gd name="connsiteX1" fmla="*/ 317500 w 460381"/>
              <a:gd name="connsiteY1" fmla="*/ 114372 h 419172"/>
              <a:gd name="connsiteX2" fmla="*/ 358775 w 460381"/>
              <a:gd name="connsiteY2" fmla="*/ 92147 h 419172"/>
              <a:gd name="connsiteX3" fmla="*/ 241300 w 460381"/>
              <a:gd name="connsiteY3" fmla="*/ 174697 h 419172"/>
              <a:gd name="connsiteX4" fmla="*/ 279400 w 460381"/>
              <a:gd name="connsiteY4" fmla="*/ 155647 h 419172"/>
              <a:gd name="connsiteX5" fmla="*/ 168275 w 460381"/>
              <a:gd name="connsiteY5" fmla="*/ 273122 h 419172"/>
              <a:gd name="connsiteX6" fmla="*/ 184150 w 460381"/>
              <a:gd name="connsiteY6" fmla="*/ 260422 h 419172"/>
              <a:gd name="connsiteX7" fmla="*/ 0 w 460381"/>
              <a:gd name="connsiteY7" fmla="*/ 419172 h 419172"/>
              <a:gd name="connsiteX8" fmla="*/ 339725 w 460381"/>
              <a:gd name="connsiteY8" fmla="*/ 123897 h 419172"/>
              <a:gd name="connsiteX9" fmla="*/ 311150 w 460381"/>
              <a:gd name="connsiteY9" fmla="*/ 133422 h 419172"/>
              <a:gd name="connsiteX10" fmla="*/ 460375 w 460381"/>
              <a:gd name="connsiteY10" fmla="*/ 72 h 41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81" h="419172">
                <a:moveTo>
                  <a:pt x="460375" y="72"/>
                </a:moveTo>
                <a:cubicBezTo>
                  <a:pt x="461433" y="-3103"/>
                  <a:pt x="334433" y="99026"/>
                  <a:pt x="317500" y="114372"/>
                </a:cubicBezTo>
                <a:cubicBezTo>
                  <a:pt x="300567" y="129718"/>
                  <a:pt x="371475" y="82093"/>
                  <a:pt x="358775" y="92147"/>
                </a:cubicBezTo>
                <a:cubicBezTo>
                  <a:pt x="346075" y="102201"/>
                  <a:pt x="254529" y="164114"/>
                  <a:pt x="241300" y="174697"/>
                </a:cubicBezTo>
                <a:cubicBezTo>
                  <a:pt x="228071" y="185280"/>
                  <a:pt x="291571" y="139243"/>
                  <a:pt x="279400" y="155647"/>
                </a:cubicBezTo>
                <a:cubicBezTo>
                  <a:pt x="267229" y="172051"/>
                  <a:pt x="184150" y="255660"/>
                  <a:pt x="168275" y="273122"/>
                </a:cubicBezTo>
                <a:cubicBezTo>
                  <a:pt x="152400" y="290584"/>
                  <a:pt x="184150" y="260422"/>
                  <a:pt x="184150" y="260422"/>
                </a:cubicBezTo>
                <a:lnTo>
                  <a:pt x="0" y="419172"/>
                </a:lnTo>
                <a:lnTo>
                  <a:pt x="339725" y="123897"/>
                </a:lnTo>
                <a:cubicBezTo>
                  <a:pt x="391583" y="76272"/>
                  <a:pt x="292629" y="149826"/>
                  <a:pt x="311150" y="133422"/>
                </a:cubicBezTo>
                <a:cubicBezTo>
                  <a:pt x="329671" y="117018"/>
                  <a:pt x="459317" y="3247"/>
                  <a:pt x="46037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21AFDB33-10B5-D869-6648-24489F9D2A4A}"/>
              </a:ext>
            </a:extLst>
          </p:cNvPr>
          <p:cNvSpPr/>
          <p:nvPr/>
        </p:nvSpPr>
        <p:spPr>
          <a:xfrm>
            <a:off x="5476064" y="5350240"/>
            <a:ext cx="265078" cy="241386"/>
          </a:xfrm>
          <a:custGeom>
            <a:avLst/>
            <a:gdLst>
              <a:gd name="connsiteX0" fmla="*/ 257986 w 265078"/>
              <a:gd name="connsiteY0" fmla="*/ 9160 h 241386"/>
              <a:gd name="connsiteX1" fmla="*/ 811 w 265078"/>
              <a:gd name="connsiteY1" fmla="*/ 240935 h 241386"/>
              <a:gd name="connsiteX2" fmla="*/ 178611 w 265078"/>
              <a:gd name="connsiteY2" fmla="*/ 66310 h 241386"/>
              <a:gd name="connsiteX3" fmla="*/ 257986 w 265078"/>
              <a:gd name="connsiteY3" fmla="*/ 9160 h 24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078" h="241386">
                <a:moveTo>
                  <a:pt x="257986" y="9160"/>
                </a:moveTo>
                <a:cubicBezTo>
                  <a:pt x="228353" y="38264"/>
                  <a:pt x="14040" y="231410"/>
                  <a:pt x="811" y="240935"/>
                </a:cubicBezTo>
                <a:cubicBezTo>
                  <a:pt x="-12418" y="250460"/>
                  <a:pt x="139982" y="106527"/>
                  <a:pt x="178611" y="66310"/>
                </a:cubicBezTo>
                <a:cubicBezTo>
                  <a:pt x="217240" y="26093"/>
                  <a:pt x="287619" y="-19944"/>
                  <a:pt x="257986" y="9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B5F1A601-1C50-10C7-534F-1785FCFF62A2}"/>
              </a:ext>
            </a:extLst>
          </p:cNvPr>
          <p:cNvSpPr/>
          <p:nvPr/>
        </p:nvSpPr>
        <p:spPr>
          <a:xfrm>
            <a:off x="5492750" y="5183866"/>
            <a:ext cx="506102" cy="416834"/>
          </a:xfrm>
          <a:custGeom>
            <a:avLst/>
            <a:gdLst>
              <a:gd name="connsiteX0" fmla="*/ 504825 w 506102"/>
              <a:gd name="connsiteY0" fmla="*/ 909 h 416834"/>
              <a:gd name="connsiteX1" fmla="*/ 244475 w 506102"/>
              <a:gd name="connsiteY1" fmla="*/ 178709 h 416834"/>
              <a:gd name="connsiteX2" fmla="*/ 219075 w 506102"/>
              <a:gd name="connsiteY2" fmla="*/ 200934 h 416834"/>
              <a:gd name="connsiteX3" fmla="*/ 323850 w 506102"/>
              <a:gd name="connsiteY3" fmla="*/ 143784 h 416834"/>
              <a:gd name="connsiteX4" fmla="*/ 161925 w 506102"/>
              <a:gd name="connsiteY4" fmla="*/ 261259 h 416834"/>
              <a:gd name="connsiteX5" fmla="*/ 212725 w 506102"/>
              <a:gd name="connsiteY5" fmla="*/ 242209 h 416834"/>
              <a:gd name="connsiteX6" fmla="*/ 0 w 506102"/>
              <a:gd name="connsiteY6" fmla="*/ 416834 h 416834"/>
              <a:gd name="connsiteX7" fmla="*/ 390525 w 506102"/>
              <a:gd name="connsiteY7" fmla="*/ 96159 h 416834"/>
              <a:gd name="connsiteX8" fmla="*/ 346075 w 506102"/>
              <a:gd name="connsiteY8" fmla="*/ 108859 h 416834"/>
              <a:gd name="connsiteX9" fmla="*/ 504825 w 506102"/>
              <a:gd name="connsiteY9" fmla="*/ 909 h 41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102" h="416834">
                <a:moveTo>
                  <a:pt x="504825" y="909"/>
                </a:moveTo>
                <a:lnTo>
                  <a:pt x="244475" y="178709"/>
                </a:lnTo>
                <a:cubicBezTo>
                  <a:pt x="196850" y="212047"/>
                  <a:pt x="205846" y="206755"/>
                  <a:pt x="219075" y="200934"/>
                </a:cubicBezTo>
                <a:cubicBezTo>
                  <a:pt x="232304" y="195113"/>
                  <a:pt x="333375" y="133730"/>
                  <a:pt x="323850" y="143784"/>
                </a:cubicBezTo>
                <a:cubicBezTo>
                  <a:pt x="314325" y="153838"/>
                  <a:pt x="180446" y="244855"/>
                  <a:pt x="161925" y="261259"/>
                </a:cubicBezTo>
                <a:cubicBezTo>
                  <a:pt x="143404" y="277663"/>
                  <a:pt x="239712" y="216280"/>
                  <a:pt x="212725" y="242209"/>
                </a:cubicBezTo>
                <a:cubicBezTo>
                  <a:pt x="185738" y="268138"/>
                  <a:pt x="0" y="416834"/>
                  <a:pt x="0" y="416834"/>
                </a:cubicBezTo>
                <a:cubicBezTo>
                  <a:pt x="29633" y="392492"/>
                  <a:pt x="332846" y="147488"/>
                  <a:pt x="390525" y="96159"/>
                </a:cubicBezTo>
                <a:cubicBezTo>
                  <a:pt x="448204" y="44830"/>
                  <a:pt x="327025" y="124734"/>
                  <a:pt x="346075" y="108859"/>
                </a:cubicBezTo>
                <a:cubicBezTo>
                  <a:pt x="365125" y="92984"/>
                  <a:pt x="521758" y="-10733"/>
                  <a:pt x="504825" y="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DAB5AA0A-2146-2E59-A634-2A8FDDB6B277}"/>
              </a:ext>
            </a:extLst>
          </p:cNvPr>
          <p:cNvSpPr/>
          <p:nvPr/>
        </p:nvSpPr>
        <p:spPr>
          <a:xfrm>
            <a:off x="5076623" y="5924407"/>
            <a:ext cx="295503" cy="419322"/>
          </a:xfrm>
          <a:custGeom>
            <a:avLst/>
            <a:gdLst>
              <a:gd name="connsiteX0" fmla="*/ 202 w 295503"/>
              <a:gd name="connsiteY0" fmla="*/ 143 h 419322"/>
              <a:gd name="connsiteX1" fmla="*/ 152602 w 295503"/>
              <a:gd name="connsiteY1" fmla="*/ 295418 h 419322"/>
              <a:gd name="connsiteX2" fmla="*/ 111327 w 295503"/>
              <a:gd name="connsiteY2" fmla="*/ 260493 h 419322"/>
              <a:gd name="connsiteX3" fmla="*/ 295477 w 295503"/>
              <a:gd name="connsiteY3" fmla="*/ 419243 h 419322"/>
              <a:gd name="connsiteX4" fmla="*/ 124027 w 295503"/>
              <a:gd name="connsiteY4" fmla="*/ 279543 h 419322"/>
              <a:gd name="connsiteX5" fmla="*/ 16077 w 295503"/>
              <a:gd name="connsiteY5" fmla="*/ 120793 h 419322"/>
              <a:gd name="connsiteX6" fmla="*/ 117677 w 295503"/>
              <a:gd name="connsiteY6" fmla="*/ 254143 h 419322"/>
              <a:gd name="connsiteX7" fmla="*/ 202 w 295503"/>
              <a:gd name="connsiteY7" fmla="*/ 143 h 41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3" h="419322">
                <a:moveTo>
                  <a:pt x="202" y="143"/>
                </a:moveTo>
                <a:cubicBezTo>
                  <a:pt x="6023" y="7022"/>
                  <a:pt x="134081" y="252026"/>
                  <a:pt x="152602" y="295418"/>
                </a:cubicBezTo>
                <a:cubicBezTo>
                  <a:pt x="171123" y="338810"/>
                  <a:pt x="111327" y="260493"/>
                  <a:pt x="111327" y="260493"/>
                </a:cubicBezTo>
                <a:lnTo>
                  <a:pt x="295477" y="419243"/>
                </a:lnTo>
                <a:cubicBezTo>
                  <a:pt x="297594" y="422418"/>
                  <a:pt x="170593" y="329284"/>
                  <a:pt x="124027" y="279543"/>
                </a:cubicBezTo>
                <a:cubicBezTo>
                  <a:pt x="77461" y="229802"/>
                  <a:pt x="17135" y="125026"/>
                  <a:pt x="16077" y="120793"/>
                </a:cubicBezTo>
                <a:cubicBezTo>
                  <a:pt x="15019" y="116560"/>
                  <a:pt x="119264" y="271605"/>
                  <a:pt x="117677" y="254143"/>
                </a:cubicBezTo>
                <a:cubicBezTo>
                  <a:pt x="116090" y="236681"/>
                  <a:pt x="-5619" y="-6736"/>
                  <a:pt x="20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53551DA9-6A7B-6921-4359-5A21D91458FB}"/>
              </a:ext>
            </a:extLst>
          </p:cNvPr>
          <p:cNvSpPr/>
          <p:nvPr/>
        </p:nvSpPr>
        <p:spPr>
          <a:xfrm>
            <a:off x="5521127" y="5819503"/>
            <a:ext cx="502100" cy="443757"/>
          </a:xfrm>
          <a:custGeom>
            <a:avLst/>
            <a:gdLst>
              <a:gd name="connsiteX0" fmla="*/ 501848 w 502100"/>
              <a:gd name="connsiteY0" fmla="*/ 272 h 443757"/>
              <a:gd name="connsiteX1" fmla="*/ 257373 w 502100"/>
              <a:gd name="connsiteY1" fmla="*/ 206647 h 443757"/>
              <a:gd name="connsiteX2" fmla="*/ 298648 w 502100"/>
              <a:gd name="connsiteY2" fmla="*/ 187597 h 443757"/>
              <a:gd name="connsiteX3" fmla="*/ 63698 w 502100"/>
              <a:gd name="connsiteY3" fmla="*/ 346347 h 443757"/>
              <a:gd name="connsiteX4" fmla="*/ 98623 w 502100"/>
              <a:gd name="connsiteY4" fmla="*/ 270147 h 443757"/>
              <a:gd name="connsiteX5" fmla="*/ 12898 w 502100"/>
              <a:gd name="connsiteY5" fmla="*/ 441597 h 443757"/>
              <a:gd name="connsiteX6" fmla="*/ 35123 w 502100"/>
              <a:gd name="connsiteY6" fmla="*/ 359047 h 443757"/>
              <a:gd name="connsiteX7" fmla="*/ 198 w 502100"/>
              <a:gd name="connsiteY7" fmla="*/ 247922 h 443757"/>
              <a:gd name="connsiteX8" fmla="*/ 54173 w 502100"/>
              <a:gd name="connsiteY8" fmla="*/ 330472 h 443757"/>
              <a:gd name="connsiteX9" fmla="*/ 362148 w 502100"/>
              <a:gd name="connsiteY9" fmla="*/ 136797 h 443757"/>
              <a:gd name="connsiteX10" fmla="*/ 304998 w 502100"/>
              <a:gd name="connsiteY10" fmla="*/ 162197 h 443757"/>
              <a:gd name="connsiteX11" fmla="*/ 501848 w 502100"/>
              <a:gd name="connsiteY11" fmla="*/ 272 h 44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100" h="443757">
                <a:moveTo>
                  <a:pt x="501848" y="272"/>
                </a:moveTo>
                <a:cubicBezTo>
                  <a:pt x="493910" y="7680"/>
                  <a:pt x="291240" y="175426"/>
                  <a:pt x="257373" y="206647"/>
                </a:cubicBezTo>
                <a:cubicBezTo>
                  <a:pt x="223506" y="237868"/>
                  <a:pt x="330927" y="164314"/>
                  <a:pt x="298648" y="187597"/>
                </a:cubicBezTo>
                <a:cubicBezTo>
                  <a:pt x="266369" y="210880"/>
                  <a:pt x="97035" y="332589"/>
                  <a:pt x="63698" y="346347"/>
                </a:cubicBezTo>
                <a:cubicBezTo>
                  <a:pt x="30361" y="360105"/>
                  <a:pt x="107090" y="254272"/>
                  <a:pt x="98623" y="270147"/>
                </a:cubicBezTo>
                <a:cubicBezTo>
                  <a:pt x="90156" y="286022"/>
                  <a:pt x="23481" y="426780"/>
                  <a:pt x="12898" y="441597"/>
                </a:cubicBezTo>
                <a:cubicBezTo>
                  <a:pt x="2315" y="456414"/>
                  <a:pt x="37240" y="391326"/>
                  <a:pt x="35123" y="359047"/>
                </a:cubicBezTo>
                <a:cubicBezTo>
                  <a:pt x="33006" y="326768"/>
                  <a:pt x="-2977" y="252684"/>
                  <a:pt x="198" y="247922"/>
                </a:cubicBezTo>
                <a:cubicBezTo>
                  <a:pt x="3373" y="243160"/>
                  <a:pt x="-6152" y="348993"/>
                  <a:pt x="54173" y="330472"/>
                </a:cubicBezTo>
                <a:cubicBezTo>
                  <a:pt x="114498" y="311951"/>
                  <a:pt x="320344" y="164843"/>
                  <a:pt x="362148" y="136797"/>
                </a:cubicBezTo>
                <a:cubicBezTo>
                  <a:pt x="403952" y="108751"/>
                  <a:pt x="281715" y="185480"/>
                  <a:pt x="304998" y="162197"/>
                </a:cubicBezTo>
                <a:cubicBezTo>
                  <a:pt x="328281" y="138914"/>
                  <a:pt x="509786" y="-7136"/>
                  <a:pt x="501848" y="2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E3DE9C21-9E25-5630-3048-63AB4BF5CA4B}"/>
              </a:ext>
            </a:extLst>
          </p:cNvPr>
          <p:cNvSpPr/>
          <p:nvPr/>
        </p:nvSpPr>
        <p:spPr>
          <a:xfrm>
            <a:off x="5536686" y="5857529"/>
            <a:ext cx="504495" cy="416340"/>
          </a:xfrm>
          <a:custGeom>
            <a:avLst/>
            <a:gdLst>
              <a:gd name="connsiteX0" fmla="*/ 514 w 504495"/>
              <a:gd name="connsiteY0" fmla="*/ 416271 h 416340"/>
              <a:gd name="connsiteX1" fmla="*/ 340239 w 504495"/>
              <a:gd name="connsiteY1" fmla="*/ 178146 h 416340"/>
              <a:gd name="connsiteX2" fmla="*/ 295789 w 504495"/>
              <a:gd name="connsiteY2" fmla="*/ 225771 h 416340"/>
              <a:gd name="connsiteX3" fmla="*/ 498989 w 504495"/>
              <a:gd name="connsiteY3" fmla="*/ 16221 h 416340"/>
              <a:gd name="connsiteX4" fmla="*/ 448189 w 504495"/>
              <a:gd name="connsiteY4" fmla="*/ 82896 h 416340"/>
              <a:gd name="connsiteX5" fmla="*/ 464064 w 504495"/>
              <a:gd name="connsiteY5" fmla="*/ 346 h 416340"/>
              <a:gd name="connsiteX6" fmla="*/ 445014 w 504495"/>
              <a:gd name="connsiteY6" fmla="*/ 57496 h 416340"/>
              <a:gd name="connsiteX7" fmla="*/ 318014 w 504495"/>
              <a:gd name="connsiteY7" fmla="*/ 155921 h 416340"/>
              <a:gd name="connsiteX8" fmla="*/ 375164 w 504495"/>
              <a:gd name="connsiteY8" fmla="*/ 130521 h 416340"/>
              <a:gd name="connsiteX9" fmla="*/ 171964 w 504495"/>
              <a:gd name="connsiteY9" fmla="*/ 251171 h 416340"/>
              <a:gd name="connsiteX10" fmla="*/ 260864 w 504495"/>
              <a:gd name="connsiteY10" fmla="*/ 203546 h 416340"/>
              <a:gd name="connsiteX11" fmla="*/ 514 w 504495"/>
              <a:gd name="connsiteY11" fmla="*/ 416271 h 41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95" h="416340">
                <a:moveTo>
                  <a:pt x="514" y="416271"/>
                </a:moveTo>
                <a:cubicBezTo>
                  <a:pt x="13743" y="412038"/>
                  <a:pt x="291027" y="209896"/>
                  <a:pt x="340239" y="178146"/>
                </a:cubicBezTo>
                <a:cubicBezTo>
                  <a:pt x="389452" y="146396"/>
                  <a:pt x="269331" y="252759"/>
                  <a:pt x="295789" y="225771"/>
                </a:cubicBezTo>
                <a:cubicBezTo>
                  <a:pt x="322247" y="198783"/>
                  <a:pt x="473589" y="40033"/>
                  <a:pt x="498989" y="16221"/>
                </a:cubicBezTo>
                <a:cubicBezTo>
                  <a:pt x="524389" y="-7592"/>
                  <a:pt x="454010" y="85542"/>
                  <a:pt x="448189" y="82896"/>
                </a:cubicBezTo>
                <a:cubicBezTo>
                  <a:pt x="442368" y="80250"/>
                  <a:pt x="464593" y="4579"/>
                  <a:pt x="464064" y="346"/>
                </a:cubicBezTo>
                <a:cubicBezTo>
                  <a:pt x="463535" y="-3887"/>
                  <a:pt x="469356" y="31567"/>
                  <a:pt x="445014" y="57496"/>
                </a:cubicBezTo>
                <a:cubicBezTo>
                  <a:pt x="420672" y="83425"/>
                  <a:pt x="329656" y="143750"/>
                  <a:pt x="318014" y="155921"/>
                </a:cubicBezTo>
                <a:cubicBezTo>
                  <a:pt x="306372" y="168092"/>
                  <a:pt x="399506" y="114646"/>
                  <a:pt x="375164" y="130521"/>
                </a:cubicBezTo>
                <a:cubicBezTo>
                  <a:pt x="350822" y="146396"/>
                  <a:pt x="191014" y="239000"/>
                  <a:pt x="171964" y="251171"/>
                </a:cubicBezTo>
                <a:cubicBezTo>
                  <a:pt x="152914" y="263342"/>
                  <a:pt x="288381" y="177617"/>
                  <a:pt x="260864" y="203546"/>
                </a:cubicBezTo>
                <a:cubicBezTo>
                  <a:pt x="233347" y="229475"/>
                  <a:pt x="-12715" y="420504"/>
                  <a:pt x="514" y="4162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A5EB3917-5C05-6B93-4C69-CCD7B0363C25}"/>
              </a:ext>
            </a:extLst>
          </p:cNvPr>
          <p:cNvSpPr/>
          <p:nvPr/>
        </p:nvSpPr>
        <p:spPr>
          <a:xfrm>
            <a:off x="5568933" y="5783553"/>
            <a:ext cx="724916" cy="830017"/>
          </a:xfrm>
          <a:custGeom>
            <a:avLst/>
            <a:gdLst>
              <a:gd name="connsiteX0" fmla="*/ 635017 w 724916"/>
              <a:gd name="connsiteY0" fmla="*/ 20347 h 830017"/>
              <a:gd name="connsiteX1" fmla="*/ 619142 w 724916"/>
              <a:gd name="connsiteY1" fmla="*/ 115597 h 830017"/>
              <a:gd name="connsiteX2" fmla="*/ 517542 w 724916"/>
              <a:gd name="connsiteY2" fmla="*/ 248947 h 830017"/>
              <a:gd name="connsiteX3" fmla="*/ 568342 w 724916"/>
              <a:gd name="connsiteY3" fmla="*/ 214022 h 830017"/>
              <a:gd name="connsiteX4" fmla="*/ 307992 w 724916"/>
              <a:gd name="connsiteY4" fmla="*/ 448972 h 830017"/>
              <a:gd name="connsiteX5" fmla="*/ 403242 w 724916"/>
              <a:gd name="connsiteY5" fmla="*/ 401347 h 830017"/>
              <a:gd name="connsiteX6" fmla="*/ 85742 w 724916"/>
              <a:gd name="connsiteY6" fmla="*/ 664872 h 830017"/>
              <a:gd name="connsiteX7" fmla="*/ 146067 w 724916"/>
              <a:gd name="connsiteY7" fmla="*/ 620422 h 830017"/>
              <a:gd name="connsiteX8" fmla="*/ 69867 w 724916"/>
              <a:gd name="connsiteY8" fmla="*/ 683922 h 830017"/>
              <a:gd name="connsiteX9" fmla="*/ 17 w 724916"/>
              <a:gd name="connsiteY9" fmla="*/ 829972 h 830017"/>
              <a:gd name="connsiteX10" fmla="*/ 76217 w 724916"/>
              <a:gd name="connsiteY10" fmla="*/ 668047 h 830017"/>
              <a:gd name="connsiteX11" fmla="*/ 60342 w 724916"/>
              <a:gd name="connsiteY11" fmla="*/ 753772 h 830017"/>
              <a:gd name="connsiteX12" fmla="*/ 498492 w 724916"/>
              <a:gd name="connsiteY12" fmla="*/ 398172 h 830017"/>
              <a:gd name="connsiteX13" fmla="*/ 200042 w 724916"/>
              <a:gd name="connsiteY13" fmla="*/ 636297 h 830017"/>
              <a:gd name="connsiteX14" fmla="*/ 15892 w 724916"/>
              <a:gd name="connsiteY14" fmla="*/ 737897 h 830017"/>
              <a:gd name="connsiteX15" fmla="*/ 184167 w 724916"/>
              <a:gd name="connsiteY15" fmla="*/ 588672 h 830017"/>
              <a:gd name="connsiteX16" fmla="*/ 587392 w 724916"/>
              <a:gd name="connsiteY16" fmla="*/ 226722 h 830017"/>
              <a:gd name="connsiteX17" fmla="*/ 558817 w 724916"/>
              <a:gd name="connsiteY17" fmla="*/ 223547 h 830017"/>
              <a:gd name="connsiteX18" fmla="*/ 723917 w 724916"/>
              <a:gd name="connsiteY18" fmla="*/ 1297 h 830017"/>
              <a:gd name="connsiteX19" fmla="*/ 628667 w 724916"/>
              <a:gd name="connsiteY19" fmla="*/ 128297 h 830017"/>
              <a:gd name="connsiteX20" fmla="*/ 635017 w 724916"/>
              <a:gd name="connsiteY20" fmla="*/ 20347 h 8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4916" h="830017">
                <a:moveTo>
                  <a:pt x="635017" y="20347"/>
                </a:moveTo>
                <a:cubicBezTo>
                  <a:pt x="633429" y="18230"/>
                  <a:pt x="638721" y="77497"/>
                  <a:pt x="619142" y="115597"/>
                </a:cubicBezTo>
                <a:cubicBezTo>
                  <a:pt x="599563" y="153697"/>
                  <a:pt x="526009" y="232543"/>
                  <a:pt x="517542" y="248947"/>
                </a:cubicBezTo>
                <a:cubicBezTo>
                  <a:pt x="509075" y="265351"/>
                  <a:pt x="603267" y="180685"/>
                  <a:pt x="568342" y="214022"/>
                </a:cubicBezTo>
                <a:cubicBezTo>
                  <a:pt x="533417" y="247360"/>
                  <a:pt x="335509" y="417751"/>
                  <a:pt x="307992" y="448972"/>
                </a:cubicBezTo>
                <a:cubicBezTo>
                  <a:pt x="280475" y="480193"/>
                  <a:pt x="440284" y="365364"/>
                  <a:pt x="403242" y="401347"/>
                </a:cubicBezTo>
                <a:cubicBezTo>
                  <a:pt x="366200" y="437330"/>
                  <a:pt x="128604" y="628360"/>
                  <a:pt x="85742" y="664872"/>
                </a:cubicBezTo>
                <a:cubicBezTo>
                  <a:pt x="42879" y="701385"/>
                  <a:pt x="148713" y="617247"/>
                  <a:pt x="146067" y="620422"/>
                </a:cubicBezTo>
                <a:cubicBezTo>
                  <a:pt x="143421" y="623597"/>
                  <a:pt x="94209" y="648997"/>
                  <a:pt x="69867" y="683922"/>
                </a:cubicBezTo>
                <a:cubicBezTo>
                  <a:pt x="45525" y="718847"/>
                  <a:pt x="-1041" y="832618"/>
                  <a:pt x="17" y="829972"/>
                </a:cubicBezTo>
                <a:cubicBezTo>
                  <a:pt x="1075" y="827326"/>
                  <a:pt x="66163" y="680747"/>
                  <a:pt x="76217" y="668047"/>
                </a:cubicBezTo>
                <a:cubicBezTo>
                  <a:pt x="86271" y="655347"/>
                  <a:pt x="-10037" y="798751"/>
                  <a:pt x="60342" y="753772"/>
                </a:cubicBezTo>
                <a:cubicBezTo>
                  <a:pt x="130721" y="708793"/>
                  <a:pt x="475209" y="417751"/>
                  <a:pt x="498492" y="398172"/>
                </a:cubicBezTo>
                <a:cubicBezTo>
                  <a:pt x="521775" y="378593"/>
                  <a:pt x="280475" y="579676"/>
                  <a:pt x="200042" y="636297"/>
                </a:cubicBezTo>
                <a:cubicBezTo>
                  <a:pt x="119609" y="692918"/>
                  <a:pt x="18538" y="745834"/>
                  <a:pt x="15892" y="737897"/>
                </a:cubicBezTo>
                <a:cubicBezTo>
                  <a:pt x="13246" y="729960"/>
                  <a:pt x="184167" y="588672"/>
                  <a:pt x="184167" y="588672"/>
                </a:cubicBezTo>
                <a:cubicBezTo>
                  <a:pt x="279417" y="503476"/>
                  <a:pt x="524951" y="287576"/>
                  <a:pt x="587392" y="226722"/>
                </a:cubicBezTo>
                <a:cubicBezTo>
                  <a:pt x="649833" y="165868"/>
                  <a:pt x="536063" y="261118"/>
                  <a:pt x="558817" y="223547"/>
                </a:cubicBezTo>
                <a:cubicBezTo>
                  <a:pt x="581571" y="185976"/>
                  <a:pt x="712275" y="17172"/>
                  <a:pt x="723917" y="1297"/>
                </a:cubicBezTo>
                <a:cubicBezTo>
                  <a:pt x="735559" y="-14578"/>
                  <a:pt x="641896" y="120360"/>
                  <a:pt x="628667" y="128297"/>
                </a:cubicBezTo>
                <a:cubicBezTo>
                  <a:pt x="615438" y="136234"/>
                  <a:pt x="636605" y="22464"/>
                  <a:pt x="635017" y="20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63489844-22FE-9B8C-014F-2FDA3AA012B8}"/>
              </a:ext>
            </a:extLst>
          </p:cNvPr>
          <p:cNvSpPr/>
          <p:nvPr/>
        </p:nvSpPr>
        <p:spPr>
          <a:xfrm>
            <a:off x="5918200" y="5774892"/>
            <a:ext cx="374650" cy="540183"/>
          </a:xfrm>
          <a:custGeom>
            <a:avLst/>
            <a:gdLst>
              <a:gd name="connsiteX0" fmla="*/ 374650 w 374650"/>
              <a:gd name="connsiteY0" fmla="*/ 433 h 540183"/>
              <a:gd name="connsiteX1" fmla="*/ 304800 w 374650"/>
              <a:gd name="connsiteY1" fmla="*/ 222683 h 540183"/>
              <a:gd name="connsiteX2" fmla="*/ 320675 w 374650"/>
              <a:gd name="connsiteY2" fmla="*/ 159183 h 540183"/>
              <a:gd name="connsiteX3" fmla="*/ 228600 w 374650"/>
              <a:gd name="connsiteY3" fmla="*/ 336983 h 540183"/>
              <a:gd name="connsiteX4" fmla="*/ 288925 w 374650"/>
              <a:gd name="connsiteY4" fmla="*/ 232208 h 540183"/>
              <a:gd name="connsiteX5" fmla="*/ 184150 w 374650"/>
              <a:gd name="connsiteY5" fmla="*/ 381433 h 540183"/>
              <a:gd name="connsiteX6" fmla="*/ 298450 w 374650"/>
              <a:gd name="connsiteY6" fmla="*/ 175058 h 540183"/>
              <a:gd name="connsiteX7" fmla="*/ 101600 w 374650"/>
              <a:gd name="connsiteY7" fmla="*/ 483033 h 540183"/>
              <a:gd name="connsiteX8" fmla="*/ 200025 w 374650"/>
              <a:gd name="connsiteY8" fmla="*/ 324283 h 540183"/>
              <a:gd name="connsiteX9" fmla="*/ 0 w 374650"/>
              <a:gd name="connsiteY9" fmla="*/ 540183 h 540183"/>
              <a:gd name="connsiteX10" fmla="*/ 352425 w 374650"/>
              <a:gd name="connsiteY10" fmla="*/ 159183 h 540183"/>
              <a:gd name="connsiteX11" fmla="*/ 254000 w 374650"/>
              <a:gd name="connsiteY11" fmla="*/ 254433 h 540183"/>
              <a:gd name="connsiteX12" fmla="*/ 339725 w 374650"/>
              <a:gd name="connsiteY12" fmla="*/ 156008 h 540183"/>
              <a:gd name="connsiteX13" fmla="*/ 304800 w 374650"/>
              <a:gd name="connsiteY13" fmla="*/ 165533 h 540183"/>
              <a:gd name="connsiteX14" fmla="*/ 374650 w 374650"/>
              <a:gd name="connsiteY14" fmla="*/ 433 h 54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650" h="540183">
                <a:moveTo>
                  <a:pt x="374650" y="433"/>
                </a:moveTo>
                <a:cubicBezTo>
                  <a:pt x="374650" y="9958"/>
                  <a:pt x="313796" y="196225"/>
                  <a:pt x="304800" y="222683"/>
                </a:cubicBezTo>
                <a:cubicBezTo>
                  <a:pt x="295804" y="249141"/>
                  <a:pt x="333375" y="140133"/>
                  <a:pt x="320675" y="159183"/>
                </a:cubicBezTo>
                <a:cubicBezTo>
                  <a:pt x="307975" y="178233"/>
                  <a:pt x="233892" y="324812"/>
                  <a:pt x="228600" y="336983"/>
                </a:cubicBezTo>
                <a:cubicBezTo>
                  <a:pt x="223308" y="349154"/>
                  <a:pt x="296333" y="224800"/>
                  <a:pt x="288925" y="232208"/>
                </a:cubicBezTo>
                <a:cubicBezTo>
                  <a:pt x="281517" y="239616"/>
                  <a:pt x="182562" y="390958"/>
                  <a:pt x="184150" y="381433"/>
                </a:cubicBezTo>
                <a:cubicBezTo>
                  <a:pt x="185737" y="371908"/>
                  <a:pt x="312208" y="158125"/>
                  <a:pt x="298450" y="175058"/>
                </a:cubicBezTo>
                <a:cubicBezTo>
                  <a:pt x="284692" y="191991"/>
                  <a:pt x="118004" y="458162"/>
                  <a:pt x="101600" y="483033"/>
                </a:cubicBezTo>
                <a:cubicBezTo>
                  <a:pt x="85196" y="507904"/>
                  <a:pt x="216958" y="314758"/>
                  <a:pt x="200025" y="324283"/>
                </a:cubicBezTo>
                <a:cubicBezTo>
                  <a:pt x="183092" y="333808"/>
                  <a:pt x="0" y="540183"/>
                  <a:pt x="0" y="540183"/>
                </a:cubicBezTo>
                <a:lnTo>
                  <a:pt x="352425" y="159183"/>
                </a:lnTo>
                <a:cubicBezTo>
                  <a:pt x="394758" y="111558"/>
                  <a:pt x="256117" y="254962"/>
                  <a:pt x="254000" y="254433"/>
                </a:cubicBezTo>
                <a:cubicBezTo>
                  <a:pt x="251883" y="253904"/>
                  <a:pt x="331258" y="170825"/>
                  <a:pt x="339725" y="156008"/>
                </a:cubicBezTo>
                <a:cubicBezTo>
                  <a:pt x="348192" y="141191"/>
                  <a:pt x="296333" y="189875"/>
                  <a:pt x="304800" y="165533"/>
                </a:cubicBezTo>
                <a:cubicBezTo>
                  <a:pt x="313267" y="141191"/>
                  <a:pt x="374650" y="-9092"/>
                  <a:pt x="374650" y="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396FA000-16B7-2BDC-A036-CB50826BF6A1}"/>
              </a:ext>
            </a:extLst>
          </p:cNvPr>
          <p:cNvSpPr/>
          <p:nvPr/>
        </p:nvSpPr>
        <p:spPr>
          <a:xfrm>
            <a:off x="5628381" y="6212377"/>
            <a:ext cx="560096" cy="385748"/>
          </a:xfrm>
          <a:custGeom>
            <a:avLst/>
            <a:gdLst>
              <a:gd name="connsiteX0" fmla="*/ 537469 w 560096"/>
              <a:gd name="connsiteY0" fmla="*/ 16973 h 385748"/>
              <a:gd name="connsiteX1" fmla="*/ 894 w 560096"/>
              <a:gd name="connsiteY1" fmla="*/ 385273 h 385748"/>
              <a:gd name="connsiteX2" fmla="*/ 413644 w 560096"/>
              <a:gd name="connsiteY2" fmla="*/ 93173 h 385748"/>
              <a:gd name="connsiteX3" fmla="*/ 537469 w 560096"/>
              <a:gd name="connsiteY3" fmla="*/ 16973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096" h="385748">
                <a:moveTo>
                  <a:pt x="537469" y="16973"/>
                </a:moveTo>
                <a:cubicBezTo>
                  <a:pt x="468677" y="65656"/>
                  <a:pt x="21531" y="372573"/>
                  <a:pt x="894" y="385273"/>
                </a:cubicBezTo>
                <a:cubicBezTo>
                  <a:pt x="-19743" y="397973"/>
                  <a:pt x="322627" y="152440"/>
                  <a:pt x="413644" y="93173"/>
                </a:cubicBezTo>
                <a:cubicBezTo>
                  <a:pt x="504661" y="33906"/>
                  <a:pt x="606261" y="-31710"/>
                  <a:pt x="537469" y="169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1EB46AE5-4317-BFD3-8C62-0D1CCB1FD18D}"/>
              </a:ext>
            </a:extLst>
          </p:cNvPr>
          <p:cNvSpPr/>
          <p:nvPr/>
        </p:nvSpPr>
        <p:spPr>
          <a:xfrm>
            <a:off x="5695934" y="6292632"/>
            <a:ext cx="463567" cy="339943"/>
          </a:xfrm>
          <a:custGeom>
            <a:avLst/>
            <a:gdLst>
              <a:gd name="connsiteX0" fmla="*/ 463566 w 463567"/>
              <a:gd name="connsiteY0" fmla="*/ 218 h 339943"/>
              <a:gd name="connsiteX1" fmla="*/ 336566 w 463567"/>
              <a:gd name="connsiteY1" fmla="*/ 155793 h 339943"/>
              <a:gd name="connsiteX2" fmla="*/ 377841 w 463567"/>
              <a:gd name="connsiteY2" fmla="*/ 85943 h 339943"/>
              <a:gd name="connsiteX3" fmla="*/ 16 w 463567"/>
              <a:gd name="connsiteY3" fmla="*/ 339943 h 339943"/>
              <a:gd name="connsiteX4" fmla="*/ 393716 w 463567"/>
              <a:gd name="connsiteY4" fmla="*/ 85943 h 339943"/>
              <a:gd name="connsiteX5" fmla="*/ 339741 w 463567"/>
              <a:gd name="connsiteY5" fmla="*/ 120868 h 339943"/>
              <a:gd name="connsiteX6" fmla="*/ 463566 w 463567"/>
              <a:gd name="connsiteY6" fmla="*/ 218 h 33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67" h="339943">
                <a:moveTo>
                  <a:pt x="463566" y="218"/>
                </a:moveTo>
                <a:cubicBezTo>
                  <a:pt x="463037" y="6039"/>
                  <a:pt x="350853" y="141506"/>
                  <a:pt x="336566" y="155793"/>
                </a:cubicBezTo>
                <a:cubicBezTo>
                  <a:pt x="322279" y="170080"/>
                  <a:pt x="433933" y="55251"/>
                  <a:pt x="377841" y="85943"/>
                </a:cubicBezTo>
                <a:cubicBezTo>
                  <a:pt x="321749" y="116635"/>
                  <a:pt x="-2630" y="339943"/>
                  <a:pt x="16" y="339943"/>
                </a:cubicBezTo>
                <a:cubicBezTo>
                  <a:pt x="2662" y="339943"/>
                  <a:pt x="337095" y="122455"/>
                  <a:pt x="393716" y="85943"/>
                </a:cubicBezTo>
                <a:cubicBezTo>
                  <a:pt x="450337" y="49431"/>
                  <a:pt x="336037" y="135155"/>
                  <a:pt x="339741" y="120868"/>
                </a:cubicBezTo>
                <a:cubicBezTo>
                  <a:pt x="343445" y="106581"/>
                  <a:pt x="464095" y="-5603"/>
                  <a:pt x="463566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AB5FF526-C21E-A3DE-CBE9-7B3FA93E5D94}"/>
              </a:ext>
            </a:extLst>
          </p:cNvPr>
          <p:cNvSpPr/>
          <p:nvPr/>
        </p:nvSpPr>
        <p:spPr>
          <a:xfrm>
            <a:off x="5768886" y="6088909"/>
            <a:ext cx="689314" cy="925012"/>
          </a:xfrm>
          <a:custGeom>
            <a:avLst/>
            <a:gdLst>
              <a:gd name="connsiteX0" fmla="*/ 689064 w 689314"/>
              <a:gd name="connsiteY0" fmla="*/ 741 h 925012"/>
              <a:gd name="connsiteX1" fmla="*/ 504914 w 689314"/>
              <a:gd name="connsiteY1" fmla="*/ 419841 h 925012"/>
              <a:gd name="connsiteX2" fmla="*/ 533489 w 689314"/>
              <a:gd name="connsiteY2" fmla="*/ 257916 h 925012"/>
              <a:gd name="connsiteX3" fmla="*/ 460464 w 689314"/>
              <a:gd name="connsiteY3" fmla="*/ 578591 h 925012"/>
              <a:gd name="connsiteX4" fmla="*/ 454114 w 689314"/>
              <a:gd name="connsiteY4" fmla="*/ 508741 h 925012"/>
              <a:gd name="connsiteX5" fmla="*/ 352514 w 689314"/>
              <a:gd name="connsiteY5" fmla="*/ 734166 h 925012"/>
              <a:gd name="connsiteX6" fmla="*/ 352514 w 689314"/>
              <a:gd name="connsiteY6" fmla="*/ 626216 h 925012"/>
              <a:gd name="connsiteX7" fmla="*/ 260439 w 689314"/>
              <a:gd name="connsiteY7" fmla="*/ 810366 h 925012"/>
              <a:gd name="connsiteX8" fmla="*/ 289014 w 689314"/>
              <a:gd name="connsiteY8" fmla="*/ 740516 h 925012"/>
              <a:gd name="connsiteX9" fmla="*/ 215989 w 689314"/>
              <a:gd name="connsiteY9" fmla="*/ 870691 h 925012"/>
              <a:gd name="connsiteX10" fmla="*/ 89 w 689314"/>
              <a:gd name="connsiteY10" fmla="*/ 924666 h 925012"/>
              <a:gd name="connsiteX11" fmla="*/ 190589 w 689314"/>
              <a:gd name="connsiteY11" fmla="*/ 892916 h 925012"/>
              <a:gd name="connsiteX12" fmla="*/ 289014 w 689314"/>
              <a:gd name="connsiteY12" fmla="*/ 873866 h 925012"/>
              <a:gd name="connsiteX13" fmla="*/ 289014 w 689314"/>
              <a:gd name="connsiteY13" fmla="*/ 870691 h 925012"/>
              <a:gd name="connsiteX14" fmla="*/ 517614 w 689314"/>
              <a:gd name="connsiteY14" fmla="*/ 584941 h 925012"/>
              <a:gd name="connsiteX15" fmla="*/ 298539 w 689314"/>
              <a:gd name="connsiteY15" fmla="*/ 848466 h 925012"/>
              <a:gd name="connsiteX16" fmla="*/ 149314 w 689314"/>
              <a:gd name="connsiteY16" fmla="*/ 883391 h 925012"/>
              <a:gd name="connsiteX17" fmla="*/ 333464 w 689314"/>
              <a:gd name="connsiteY17" fmla="*/ 667491 h 925012"/>
              <a:gd name="connsiteX18" fmla="*/ 396964 w 689314"/>
              <a:gd name="connsiteY18" fmla="*/ 499216 h 925012"/>
              <a:gd name="connsiteX19" fmla="*/ 349339 w 689314"/>
              <a:gd name="connsiteY19" fmla="*/ 686541 h 925012"/>
              <a:gd name="connsiteX20" fmla="*/ 492214 w 689314"/>
              <a:gd name="connsiteY20" fmla="*/ 489691 h 925012"/>
              <a:gd name="connsiteX21" fmla="*/ 520789 w 689314"/>
              <a:gd name="connsiteY21" fmla="*/ 540491 h 925012"/>
              <a:gd name="connsiteX22" fmla="*/ 501739 w 689314"/>
              <a:gd name="connsiteY22" fmla="*/ 432541 h 925012"/>
              <a:gd name="connsiteX23" fmla="*/ 587464 w 689314"/>
              <a:gd name="connsiteY23" fmla="*/ 99166 h 925012"/>
              <a:gd name="connsiteX24" fmla="*/ 546189 w 689314"/>
              <a:gd name="connsiteY24" fmla="*/ 311891 h 925012"/>
              <a:gd name="connsiteX25" fmla="*/ 689064 w 689314"/>
              <a:gd name="connsiteY25" fmla="*/ 741 h 9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9314" h="925012">
                <a:moveTo>
                  <a:pt x="689064" y="741"/>
                </a:moveTo>
                <a:cubicBezTo>
                  <a:pt x="682185" y="18733"/>
                  <a:pt x="530843" y="376979"/>
                  <a:pt x="504914" y="419841"/>
                </a:cubicBezTo>
                <a:cubicBezTo>
                  <a:pt x="478985" y="462704"/>
                  <a:pt x="540897" y="231458"/>
                  <a:pt x="533489" y="257916"/>
                </a:cubicBezTo>
                <a:cubicBezTo>
                  <a:pt x="526081" y="284374"/>
                  <a:pt x="473693" y="536787"/>
                  <a:pt x="460464" y="578591"/>
                </a:cubicBezTo>
                <a:cubicBezTo>
                  <a:pt x="447235" y="620395"/>
                  <a:pt x="472106" y="482812"/>
                  <a:pt x="454114" y="508741"/>
                </a:cubicBezTo>
                <a:cubicBezTo>
                  <a:pt x="436122" y="534670"/>
                  <a:pt x="369447" y="714587"/>
                  <a:pt x="352514" y="734166"/>
                </a:cubicBezTo>
                <a:cubicBezTo>
                  <a:pt x="335581" y="753745"/>
                  <a:pt x="367860" y="613516"/>
                  <a:pt x="352514" y="626216"/>
                </a:cubicBezTo>
                <a:cubicBezTo>
                  <a:pt x="337168" y="638916"/>
                  <a:pt x="271022" y="791316"/>
                  <a:pt x="260439" y="810366"/>
                </a:cubicBezTo>
                <a:cubicBezTo>
                  <a:pt x="249856" y="829416"/>
                  <a:pt x="296422" y="730462"/>
                  <a:pt x="289014" y="740516"/>
                </a:cubicBezTo>
                <a:cubicBezTo>
                  <a:pt x="281606" y="750570"/>
                  <a:pt x="264143" y="839999"/>
                  <a:pt x="215989" y="870691"/>
                </a:cubicBezTo>
                <a:cubicBezTo>
                  <a:pt x="167835" y="901383"/>
                  <a:pt x="4322" y="920962"/>
                  <a:pt x="89" y="924666"/>
                </a:cubicBezTo>
                <a:cubicBezTo>
                  <a:pt x="-4144" y="928370"/>
                  <a:pt x="142435" y="901383"/>
                  <a:pt x="190589" y="892916"/>
                </a:cubicBezTo>
                <a:cubicBezTo>
                  <a:pt x="238743" y="884449"/>
                  <a:pt x="272610" y="877570"/>
                  <a:pt x="289014" y="873866"/>
                </a:cubicBezTo>
                <a:cubicBezTo>
                  <a:pt x="305418" y="870162"/>
                  <a:pt x="250914" y="918845"/>
                  <a:pt x="289014" y="870691"/>
                </a:cubicBezTo>
                <a:cubicBezTo>
                  <a:pt x="327114" y="822537"/>
                  <a:pt x="516027" y="588645"/>
                  <a:pt x="517614" y="584941"/>
                </a:cubicBezTo>
                <a:cubicBezTo>
                  <a:pt x="519201" y="581237"/>
                  <a:pt x="359922" y="798724"/>
                  <a:pt x="298539" y="848466"/>
                </a:cubicBezTo>
                <a:cubicBezTo>
                  <a:pt x="237156" y="898208"/>
                  <a:pt x="143493" y="913554"/>
                  <a:pt x="149314" y="883391"/>
                </a:cubicBezTo>
                <a:cubicBezTo>
                  <a:pt x="155135" y="853228"/>
                  <a:pt x="292189" y="731520"/>
                  <a:pt x="333464" y="667491"/>
                </a:cubicBezTo>
                <a:cubicBezTo>
                  <a:pt x="374739" y="603462"/>
                  <a:pt x="394318" y="496041"/>
                  <a:pt x="396964" y="499216"/>
                </a:cubicBezTo>
                <a:cubicBezTo>
                  <a:pt x="399610" y="502391"/>
                  <a:pt x="333464" y="688129"/>
                  <a:pt x="349339" y="686541"/>
                </a:cubicBezTo>
                <a:cubicBezTo>
                  <a:pt x="365214" y="684954"/>
                  <a:pt x="463639" y="514033"/>
                  <a:pt x="492214" y="489691"/>
                </a:cubicBezTo>
                <a:cubicBezTo>
                  <a:pt x="520789" y="465349"/>
                  <a:pt x="519201" y="550016"/>
                  <a:pt x="520789" y="540491"/>
                </a:cubicBezTo>
                <a:cubicBezTo>
                  <a:pt x="522376" y="530966"/>
                  <a:pt x="490626" y="506095"/>
                  <a:pt x="501739" y="432541"/>
                </a:cubicBezTo>
                <a:cubicBezTo>
                  <a:pt x="512852" y="358987"/>
                  <a:pt x="580056" y="119274"/>
                  <a:pt x="587464" y="99166"/>
                </a:cubicBezTo>
                <a:cubicBezTo>
                  <a:pt x="594872" y="79058"/>
                  <a:pt x="533489" y="325649"/>
                  <a:pt x="546189" y="311891"/>
                </a:cubicBezTo>
                <a:cubicBezTo>
                  <a:pt x="558889" y="298133"/>
                  <a:pt x="695943" y="-17251"/>
                  <a:pt x="689064" y="7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9834C87B-AD4E-AF2F-22EE-07C5CD5D1055}"/>
              </a:ext>
            </a:extLst>
          </p:cNvPr>
          <p:cNvSpPr/>
          <p:nvPr/>
        </p:nvSpPr>
        <p:spPr>
          <a:xfrm>
            <a:off x="6537907" y="6079975"/>
            <a:ext cx="85326" cy="700472"/>
          </a:xfrm>
          <a:custGeom>
            <a:avLst/>
            <a:gdLst>
              <a:gd name="connsiteX0" fmla="*/ 85143 w 85326"/>
              <a:gd name="connsiteY0" fmla="*/ 3325 h 700472"/>
              <a:gd name="connsiteX1" fmla="*/ 2593 w 85326"/>
              <a:gd name="connsiteY1" fmla="*/ 685950 h 700472"/>
              <a:gd name="connsiteX2" fmla="*/ 24818 w 85326"/>
              <a:gd name="connsiteY2" fmla="*/ 435125 h 700472"/>
              <a:gd name="connsiteX3" fmla="*/ 85143 w 85326"/>
              <a:gd name="connsiteY3" fmla="*/ 3325 h 70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26" h="700472">
                <a:moveTo>
                  <a:pt x="85143" y="3325"/>
                </a:moveTo>
                <a:cubicBezTo>
                  <a:pt x="81439" y="45129"/>
                  <a:pt x="12647" y="613983"/>
                  <a:pt x="2593" y="685950"/>
                </a:cubicBezTo>
                <a:cubicBezTo>
                  <a:pt x="-7461" y="757917"/>
                  <a:pt x="14235" y="544662"/>
                  <a:pt x="24818" y="435125"/>
                </a:cubicBezTo>
                <a:cubicBezTo>
                  <a:pt x="35401" y="325588"/>
                  <a:pt x="88847" y="-38479"/>
                  <a:pt x="85143" y="33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33089833-201F-75C3-FBB0-3F2C0F501129}"/>
              </a:ext>
            </a:extLst>
          </p:cNvPr>
          <p:cNvSpPr/>
          <p:nvPr/>
        </p:nvSpPr>
        <p:spPr>
          <a:xfrm>
            <a:off x="6380830" y="6242004"/>
            <a:ext cx="193898" cy="791501"/>
          </a:xfrm>
          <a:custGeom>
            <a:avLst/>
            <a:gdLst>
              <a:gd name="connsiteX0" fmla="*/ 162845 w 193898"/>
              <a:gd name="connsiteY0" fmla="*/ 46 h 791501"/>
              <a:gd name="connsiteX1" fmla="*/ 118395 w 193898"/>
              <a:gd name="connsiteY1" fmla="*/ 444546 h 791501"/>
              <a:gd name="connsiteX2" fmla="*/ 920 w 193898"/>
              <a:gd name="connsiteY2" fmla="*/ 790621 h 791501"/>
              <a:gd name="connsiteX3" fmla="*/ 188245 w 193898"/>
              <a:gd name="connsiteY3" fmla="*/ 342946 h 791501"/>
              <a:gd name="connsiteX4" fmla="*/ 146970 w 193898"/>
              <a:gd name="connsiteY4" fmla="*/ 415971 h 791501"/>
              <a:gd name="connsiteX5" fmla="*/ 162845 w 193898"/>
              <a:gd name="connsiteY5" fmla="*/ 46 h 79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898" h="791501">
                <a:moveTo>
                  <a:pt x="162845" y="46"/>
                </a:moveTo>
                <a:cubicBezTo>
                  <a:pt x="158083" y="4808"/>
                  <a:pt x="145382" y="312784"/>
                  <a:pt x="118395" y="444546"/>
                </a:cubicBezTo>
                <a:cubicBezTo>
                  <a:pt x="91407" y="576309"/>
                  <a:pt x="-10722" y="807554"/>
                  <a:pt x="920" y="790621"/>
                </a:cubicBezTo>
                <a:cubicBezTo>
                  <a:pt x="12562" y="773688"/>
                  <a:pt x="163903" y="405388"/>
                  <a:pt x="188245" y="342946"/>
                </a:cubicBezTo>
                <a:cubicBezTo>
                  <a:pt x="212587" y="280504"/>
                  <a:pt x="150674" y="472063"/>
                  <a:pt x="146970" y="415971"/>
                </a:cubicBezTo>
                <a:cubicBezTo>
                  <a:pt x="143266" y="359879"/>
                  <a:pt x="167607" y="-4716"/>
                  <a:pt x="162845" y="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2B13CBAE-5C40-5A56-E8F9-6745CADF2A55}"/>
              </a:ext>
            </a:extLst>
          </p:cNvPr>
          <p:cNvSpPr/>
          <p:nvPr/>
        </p:nvSpPr>
        <p:spPr>
          <a:xfrm>
            <a:off x="6330077" y="6539445"/>
            <a:ext cx="133288" cy="626252"/>
          </a:xfrm>
          <a:custGeom>
            <a:avLst/>
            <a:gdLst>
              <a:gd name="connsiteX0" fmla="*/ 131048 w 133288"/>
              <a:gd name="connsiteY0" fmla="*/ 7405 h 626252"/>
              <a:gd name="connsiteX1" fmla="*/ 873 w 133288"/>
              <a:gd name="connsiteY1" fmla="*/ 620180 h 626252"/>
              <a:gd name="connsiteX2" fmla="*/ 77073 w 133288"/>
              <a:gd name="connsiteY2" fmla="*/ 302680 h 626252"/>
              <a:gd name="connsiteX3" fmla="*/ 131048 w 133288"/>
              <a:gd name="connsiteY3" fmla="*/ 7405 h 62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88" h="626252">
                <a:moveTo>
                  <a:pt x="131048" y="7405"/>
                </a:moveTo>
                <a:cubicBezTo>
                  <a:pt x="118348" y="60322"/>
                  <a:pt x="9869" y="570968"/>
                  <a:pt x="873" y="620180"/>
                </a:cubicBezTo>
                <a:cubicBezTo>
                  <a:pt x="-8123" y="669392"/>
                  <a:pt x="54848" y="406397"/>
                  <a:pt x="77073" y="302680"/>
                </a:cubicBezTo>
                <a:cubicBezTo>
                  <a:pt x="99298" y="198963"/>
                  <a:pt x="143748" y="-45512"/>
                  <a:pt x="131048" y="7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51A134F8-9B26-1774-FA5D-649288EE8FAC}"/>
              </a:ext>
            </a:extLst>
          </p:cNvPr>
          <p:cNvSpPr/>
          <p:nvPr/>
        </p:nvSpPr>
        <p:spPr>
          <a:xfrm>
            <a:off x="6190797" y="6727152"/>
            <a:ext cx="223025" cy="633578"/>
          </a:xfrm>
          <a:custGeom>
            <a:avLst/>
            <a:gdLst>
              <a:gd name="connsiteX0" fmla="*/ 222703 w 223025"/>
              <a:gd name="connsiteY0" fmla="*/ 673 h 633578"/>
              <a:gd name="connsiteX1" fmla="*/ 73478 w 223025"/>
              <a:gd name="connsiteY1" fmla="*/ 492798 h 633578"/>
              <a:gd name="connsiteX2" fmla="*/ 117928 w 223025"/>
              <a:gd name="connsiteY2" fmla="*/ 302298 h 633578"/>
              <a:gd name="connsiteX3" fmla="*/ 16328 w 223025"/>
              <a:gd name="connsiteY3" fmla="*/ 629323 h 633578"/>
              <a:gd name="connsiteX4" fmla="*/ 41728 w 223025"/>
              <a:gd name="connsiteY4" fmla="*/ 464223 h 633578"/>
              <a:gd name="connsiteX5" fmla="*/ 111578 w 223025"/>
              <a:gd name="connsiteY5" fmla="*/ 118148 h 633578"/>
              <a:gd name="connsiteX6" fmla="*/ 453 w 223025"/>
              <a:gd name="connsiteY6" fmla="*/ 578523 h 633578"/>
              <a:gd name="connsiteX7" fmla="*/ 162378 w 223025"/>
              <a:gd name="connsiteY7" fmla="*/ 340398 h 633578"/>
              <a:gd name="connsiteX8" fmla="*/ 114753 w 223025"/>
              <a:gd name="connsiteY8" fmla="*/ 384848 h 633578"/>
              <a:gd name="connsiteX9" fmla="*/ 222703 w 223025"/>
              <a:gd name="connsiteY9" fmla="*/ 673 h 63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25" h="633578">
                <a:moveTo>
                  <a:pt x="222703" y="673"/>
                </a:moveTo>
                <a:cubicBezTo>
                  <a:pt x="215824" y="18665"/>
                  <a:pt x="90940" y="442527"/>
                  <a:pt x="73478" y="492798"/>
                </a:cubicBezTo>
                <a:cubicBezTo>
                  <a:pt x="56016" y="543069"/>
                  <a:pt x="127453" y="279544"/>
                  <a:pt x="117928" y="302298"/>
                </a:cubicBezTo>
                <a:cubicBezTo>
                  <a:pt x="108403" y="325052"/>
                  <a:pt x="29028" y="602336"/>
                  <a:pt x="16328" y="629323"/>
                </a:cubicBezTo>
                <a:cubicBezTo>
                  <a:pt x="3628" y="656310"/>
                  <a:pt x="25853" y="549419"/>
                  <a:pt x="41728" y="464223"/>
                </a:cubicBezTo>
                <a:cubicBezTo>
                  <a:pt x="57603" y="379027"/>
                  <a:pt x="118457" y="99098"/>
                  <a:pt x="111578" y="118148"/>
                </a:cubicBezTo>
                <a:cubicBezTo>
                  <a:pt x="104699" y="137198"/>
                  <a:pt x="-8014" y="541481"/>
                  <a:pt x="453" y="578523"/>
                </a:cubicBezTo>
                <a:cubicBezTo>
                  <a:pt x="8920" y="615565"/>
                  <a:pt x="143328" y="372677"/>
                  <a:pt x="162378" y="340398"/>
                </a:cubicBezTo>
                <a:cubicBezTo>
                  <a:pt x="181428" y="308119"/>
                  <a:pt x="105228" y="438823"/>
                  <a:pt x="114753" y="384848"/>
                </a:cubicBezTo>
                <a:cubicBezTo>
                  <a:pt x="124278" y="330873"/>
                  <a:pt x="229582" y="-17319"/>
                  <a:pt x="222703" y="6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5B1ECDB2-9DCB-D63B-DCD8-5D42DB548195}"/>
              </a:ext>
            </a:extLst>
          </p:cNvPr>
          <p:cNvSpPr/>
          <p:nvPr/>
        </p:nvSpPr>
        <p:spPr>
          <a:xfrm>
            <a:off x="6603800" y="6125931"/>
            <a:ext cx="57350" cy="666695"/>
          </a:xfrm>
          <a:custGeom>
            <a:avLst/>
            <a:gdLst>
              <a:gd name="connsiteX0" fmla="*/ 57350 w 57350"/>
              <a:gd name="connsiteY0" fmla="*/ 1819 h 666695"/>
              <a:gd name="connsiteX1" fmla="*/ 6550 w 57350"/>
              <a:gd name="connsiteY1" fmla="*/ 646344 h 666695"/>
              <a:gd name="connsiteX2" fmla="*/ 6550 w 57350"/>
              <a:gd name="connsiteY2" fmla="*/ 459019 h 666695"/>
              <a:gd name="connsiteX3" fmla="*/ 57350 w 57350"/>
              <a:gd name="connsiteY3" fmla="*/ 1819 h 66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50" h="666695">
                <a:moveTo>
                  <a:pt x="57350" y="1819"/>
                </a:moveTo>
                <a:cubicBezTo>
                  <a:pt x="57350" y="33040"/>
                  <a:pt x="15017" y="570144"/>
                  <a:pt x="6550" y="646344"/>
                </a:cubicBezTo>
                <a:cubicBezTo>
                  <a:pt x="-1917" y="722544"/>
                  <a:pt x="-2446" y="568027"/>
                  <a:pt x="6550" y="459019"/>
                </a:cubicBezTo>
                <a:cubicBezTo>
                  <a:pt x="15546" y="350011"/>
                  <a:pt x="57350" y="-29402"/>
                  <a:pt x="57350" y="18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D931ABF6-492B-D867-16A4-A2AED509707E}"/>
              </a:ext>
            </a:extLst>
          </p:cNvPr>
          <p:cNvSpPr/>
          <p:nvPr/>
        </p:nvSpPr>
        <p:spPr>
          <a:xfrm>
            <a:off x="6387857" y="6552059"/>
            <a:ext cx="216350" cy="686949"/>
          </a:xfrm>
          <a:custGeom>
            <a:avLst/>
            <a:gdLst>
              <a:gd name="connsiteX0" fmla="*/ 216143 w 216350"/>
              <a:gd name="connsiteY0" fmla="*/ 1141 h 686949"/>
              <a:gd name="connsiteX1" fmla="*/ 82793 w 216350"/>
              <a:gd name="connsiteY1" fmla="*/ 493266 h 686949"/>
              <a:gd name="connsiteX2" fmla="*/ 127243 w 216350"/>
              <a:gd name="connsiteY2" fmla="*/ 232916 h 686949"/>
              <a:gd name="connsiteX3" fmla="*/ 243 w 216350"/>
              <a:gd name="connsiteY3" fmla="*/ 686941 h 686949"/>
              <a:gd name="connsiteX4" fmla="*/ 165343 w 216350"/>
              <a:gd name="connsiteY4" fmla="*/ 245616 h 686949"/>
              <a:gd name="connsiteX5" fmla="*/ 114543 w 216350"/>
              <a:gd name="connsiteY5" fmla="*/ 353566 h 686949"/>
              <a:gd name="connsiteX6" fmla="*/ 216143 w 216350"/>
              <a:gd name="connsiteY6" fmla="*/ 1141 h 68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50" h="686949">
                <a:moveTo>
                  <a:pt x="216143" y="1141"/>
                </a:moveTo>
                <a:cubicBezTo>
                  <a:pt x="210851" y="24424"/>
                  <a:pt x="97610" y="454637"/>
                  <a:pt x="82793" y="493266"/>
                </a:cubicBezTo>
                <a:cubicBezTo>
                  <a:pt x="67976" y="531895"/>
                  <a:pt x="141001" y="200637"/>
                  <a:pt x="127243" y="232916"/>
                </a:cubicBezTo>
                <a:cubicBezTo>
                  <a:pt x="113485" y="265195"/>
                  <a:pt x="-6107" y="684824"/>
                  <a:pt x="243" y="686941"/>
                </a:cubicBezTo>
                <a:cubicBezTo>
                  <a:pt x="6593" y="689058"/>
                  <a:pt x="146293" y="301179"/>
                  <a:pt x="165343" y="245616"/>
                </a:cubicBezTo>
                <a:cubicBezTo>
                  <a:pt x="184393" y="190054"/>
                  <a:pt x="105018" y="389020"/>
                  <a:pt x="114543" y="353566"/>
                </a:cubicBezTo>
                <a:cubicBezTo>
                  <a:pt x="124068" y="318112"/>
                  <a:pt x="221435" y="-22142"/>
                  <a:pt x="216143" y="1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4B2C75C4-4B6F-3590-B374-36FCDE80A6FA}"/>
              </a:ext>
            </a:extLst>
          </p:cNvPr>
          <p:cNvSpPr/>
          <p:nvPr/>
        </p:nvSpPr>
        <p:spPr>
          <a:xfrm>
            <a:off x="6240908" y="6901666"/>
            <a:ext cx="224707" cy="484013"/>
          </a:xfrm>
          <a:custGeom>
            <a:avLst/>
            <a:gdLst>
              <a:gd name="connsiteX0" fmla="*/ 220217 w 224707"/>
              <a:gd name="connsiteY0" fmla="*/ 7134 h 484013"/>
              <a:gd name="connsiteX1" fmla="*/ 1142 w 224707"/>
              <a:gd name="connsiteY1" fmla="*/ 480209 h 484013"/>
              <a:gd name="connsiteX2" fmla="*/ 137667 w 224707"/>
              <a:gd name="connsiteY2" fmla="*/ 216684 h 484013"/>
              <a:gd name="connsiteX3" fmla="*/ 220217 w 224707"/>
              <a:gd name="connsiteY3" fmla="*/ 7134 h 48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7" h="484013">
                <a:moveTo>
                  <a:pt x="220217" y="7134"/>
                </a:moveTo>
                <a:cubicBezTo>
                  <a:pt x="197463" y="51055"/>
                  <a:pt x="14900" y="445284"/>
                  <a:pt x="1142" y="480209"/>
                </a:cubicBezTo>
                <a:cubicBezTo>
                  <a:pt x="-12616" y="515134"/>
                  <a:pt x="101684" y="300292"/>
                  <a:pt x="137667" y="216684"/>
                </a:cubicBezTo>
                <a:cubicBezTo>
                  <a:pt x="173650" y="133076"/>
                  <a:pt x="242971" y="-36787"/>
                  <a:pt x="220217" y="7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E58B5A5F-9859-ECD2-A863-13DF0FC904E8}"/>
              </a:ext>
            </a:extLst>
          </p:cNvPr>
          <p:cNvSpPr/>
          <p:nvPr/>
        </p:nvSpPr>
        <p:spPr>
          <a:xfrm>
            <a:off x="5938188" y="7026163"/>
            <a:ext cx="475949" cy="698937"/>
          </a:xfrm>
          <a:custGeom>
            <a:avLst/>
            <a:gdLst>
              <a:gd name="connsiteX0" fmla="*/ 472137 w 475949"/>
              <a:gd name="connsiteY0" fmla="*/ 139812 h 698937"/>
              <a:gd name="connsiteX1" fmla="*/ 27637 w 475949"/>
              <a:gd name="connsiteY1" fmla="*/ 600187 h 698937"/>
              <a:gd name="connsiteX2" fmla="*/ 157812 w 475949"/>
              <a:gd name="connsiteY2" fmla="*/ 495412 h 698937"/>
              <a:gd name="connsiteX3" fmla="*/ 14937 w 475949"/>
              <a:gd name="connsiteY3" fmla="*/ 682737 h 698937"/>
              <a:gd name="connsiteX4" fmla="*/ 208612 w 475949"/>
              <a:gd name="connsiteY4" fmla="*/ 689087 h 698937"/>
              <a:gd name="connsiteX5" fmla="*/ 329262 w 475949"/>
              <a:gd name="connsiteY5" fmla="*/ 682737 h 698937"/>
              <a:gd name="connsiteX6" fmla="*/ 8587 w 475949"/>
              <a:gd name="connsiteY6" fmla="*/ 673212 h 698937"/>
              <a:gd name="connsiteX7" fmla="*/ 87962 w 475949"/>
              <a:gd name="connsiteY7" fmla="*/ 546212 h 698937"/>
              <a:gd name="connsiteX8" fmla="*/ 43512 w 475949"/>
              <a:gd name="connsiteY8" fmla="*/ 584312 h 698937"/>
              <a:gd name="connsiteX9" fmla="*/ 310212 w 475949"/>
              <a:gd name="connsiteY9" fmla="*/ 333487 h 698937"/>
              <a:gd name="connsiteX10" fmla="*/ 221312 w 475949"/>
              <a:gd name="connsiteY10" fmla="*/ 371587 h 698937"/>
              <a:gd name="connsiteX11" fmla="*/ 462612 w 475949"/>
              <a:gd name="connsiteY11" fmla="*/ 112 h 698937"/>
              <a:gd name="connsiteX12" fmla="*/ 253062 w 475949"/>
              <a:gd name="connsiteY12" fmla="*/ 330312 h 698937"/>
              <a:gd name="connsiteX13" fmla="*/ 472137 w 475949"/>
              <a:gd name="connsiteY13" fmla="*/ 139812 h 6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49" h="698937">
                <a:moveTo>
                  <a:pt x="472137" y="139812"/>
                </a:moveTo>
                <a:cubicBezTo>
                  <a:pt x="434566" y="184791"/>
                  <a:pt x="80024" y="540920"/>
                  <a:pt x="27637" y="600187"/>
                </a:cubicBezTo>
                <a:cubicBezTo>
                  <a:pt x="-24750" y="659454"/>
                  <a:pt x="159929" y="481654"/>
                  <a:pt x="157812" y="495412"/>
                </a:cubicBezTo>
                <a:cubicBezTo>
                  <a:pt x="155695" y="509170"/>
                  <a:pt x="6470" y="650458"/>
                  <a:pt x="14937" y="682737"/>
                </a:cubicBezTo>
                <a:cubicBezTo>
                  <a:pt x="23404" y="715016"/>
                  <a:pt x="156225" y="689087"/>
                  <a:pt x="208612" y="689087"/>
                </a:cubicBezTo>
                <a:cubicBezTo>
                  <a:pt x="260999" y="689087"/>
                  <a:pt x="362599" y="685383"/>
                  <a:pt x="329262" y="682737"/>
                </a:cubicBezTo>
                <a:cubicBezTo>
                  <a:pt x="295924" y="680091"/>
                  <a:pt x="48804" y="695966"/>
                  <a:pt x="8587" y="673212"/>
                </a:cubicBezTo>
                <a:cubicBezTo>
                  <a:pt x="-31630" y="650458"/>
                  <a:pt x="82141" y="561029"/>
                  <a:pt x="87962" y="546212"/>
                </a:cubicBezTo>
                <a:cubicBezTo>
                  <a:pt x="93783" y="531395"/>
                  <a:pt x="6470" y="619766"/>
                  <a:pt x="43512" y="584312"/>
                </a:cubicBezTo>
                <a:cubicBezTo>
                  <a:pt x="80554" y="548858"/>
                  <a:pt x="280579" y="368941"/>
                  <a:pt x="310212" y="333487"/>
                </a:cubicBezTo>
                <a:cubicBezTo>
                  <a:pt x="339845" y="298033"/>
                  <a:pt x="195912" y="427150"/>
                  <a:pt x="221312" y="371587"/>
                </a:cubicBezTo>
                <a:cubicBezTo>
                  <a:pt x="246712" y="316025"/>
                  <a:pt x="457320" y="6991"/>
                  <a:pt x="462612" y="112"/>
                </a:cubicBezTo>
                <a:cubicBezTo>
                  <a:pt x="467904" y="-6767"/>
                  <a:pt x="248829" y="302795"/>
                  <a:pt x="253062" y="330312"/>
                </a:cubicBezTo>
                <a:cubicBezTo>
                  <a:pt x="257295" y="357829"/>
                  <a:pt x="509708" y="94833"/>
                  <a:pt x="472137" y="139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BAE8270B-EBFE-685F-A258-23B205709435}"/>
              </a:ext>
            </a:extLst>
          </p:cNvPr>
          <p:cNvSpPr/>
          <p:nvPr/>
        </p:nvSpPr>
        <p:spPr>
          <a:xfrm>
            <a:off x="6073604" y="6901580"/>
            <a:ext cx="880484" cy="836895"/>
          </a:xfrm>
          <a:custGeom>
            <a:avLst/>
            <a:gdLst>
              <a:gd name="connsiteX0" fmla="*/ 749471 w 880484"/>
              <a:gd name="connsiteY0" fmla="*/ 870 h 836895"/>
              <a:gd name="connsiteX1" fmla="*/ 720896 w 880484"/>
              <a:gd name="connsiteY1" fmla="*/ 292970 h 836895"/>
              <a:gd name="connsiteX2" fmla="*/ 616121 w 880484"/>
              <a:gd name="connsiteY2" fmla="*/ 445370 h 836895"/>
              <a:gd name="connsiteX3" fmla="*/ 876471 w 880484"/>
              <a:gd name="connsiteY3" fmla="*/ 127870 h 836895"/>
              <a:gd name="connsiteX4" fmla="*/ 374821 w 880484"/>
              <a:gd name="connsiteY4" fmla="*/ 699370 h 836895"/>
              <a:gd name="connsiteX5" fmla="*/ 514521 w 880484"/>
              <a:gd name="connsiteY5" fmla="*/ 578720 h 836895"/>
              <a:gd name="connsiteX6" fmla="*/ 336721 w 880484"/>
              <a:gd name="connsiteY6" fmla="*/ 734295 h 836895"/>
              <a:gd name="connsiteX7" fmla="*/ 171 w 880484"/>
              <a:gd name="connsiteY7" fmla="*/ 731120 h 836895"/>
              <a:gd name="connsiteX8" fmla="*/ 292271 w 880484"/>
              <a:gd name="connsiteY8" fmla="*/ 734295 h 836895"/>
              <a:gd name="connsiteX9" fmla="*/ 387521 w 880484"/>
              <a:gd name="connsiteY9" fmla="*/ 712070 h 836895"/>
              <a:gd name="connsiteX10" fmla="*/ 295446 w 880484"/>
              <a:gd name="connsiteY10" fmla="*/ 781920 h 836895"/>
              <a:gd name="connsiteX11" fmla="*/ 184321 w 880484"/>
              <a:gd name="connsiteY11" fmla="*/ 835895 h 836895"/>
              <a:gd name="connsiteX12" fmla="*/ 317671 w 880484"/>
              <a:gd name="connsiteY12" fmla="*/ 734295 h 836895"/>
              <a:gd name="connsiteX13" fmla="*/ 504996 w 880484"/>
              <a:gd name="connsiteY13" fmla="*/ 718420 h 836895"/>
              <a:gd name="connsiteX14" fmla="*/ 412921 w 880484"/>
              <a:gd name="connsiteY14" fmla="*/ 696195 h 836895"/>
              <a:gd name="connsiteX15" fmla="*/ 685971 w 880484"/>
              <a:gd name="connsiteY15" fmla="*/ 404095 h 836895"/>
              <a:gd name="connsiteX16" fmla="*/ 587546 w 880484"/>
              <a:gd name="connsiteY16" fmla="*/ 445370 h 836895"/>
              <a:gd name="connsiteX17" fmla="*/ 768521 w 880484"/>
              <a:gd name="connsiteY17" fmla="*/ 232645 h 836895"/>
              <a:gd name="connsiteX18" fmla="*/ 743121 w 880484"/>
              <a:gd name="connsiteY18" fmla="*/ 191370 h 836895"/>
              <a:gd name="connsiteX19" fmla="*/ 739946 w 880484"/>
              <a:gd name="connsiteY19" fmla="*/ 394570 h 836895"/>
              <a:gd name="connsiteX20" fmla="*/ 749471 w 880484"/>
              <a:gd name="connsiteY20" fmla="*/ 870 h 83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0484" h="836895">
                <a:moveTo>
                  <a:pt x="749471" y="870"/>
                </a:moveTo>
                <a:cubicBezTo>
                  <a:pt x="746296" y="-16063"/>
                  <a:pt x="743121" y="218887"/>
                  <a:pt x="720896" y="292970"/>
                </a:cubicBezTo>
                <a:cubicBezTo>
                  <a:pt x="698671" y="367053"/>
                  <a:pt x="590192" y="472887"/>
                  <a:pt x="616121" y="445370"/>
                </a:cubicBezTo>
                <a:cubicBezTo>
                  <a:pt x="642050" y="417853"/>
                  <a:pt x="916688" y="85537"/>
                  <a:pt x="876471" y="127870"/>
                </a:cubicBezTo>
                <a:cubicBezTo>
                  <a:pt x="836254" y="170203"/>
                  <a:pt x="435146" y="624228"/>
                  <a:pt x="374821" y="699370"/>
                </a:cubicBezTo>
                <a:cubicBezTo>
                  <a:pt x="314496" y="774512"/>
                  <a:pt x="520871" y="572899"/>
                  <a:pt x="514521" y="578720"/>
                </a:cubicBezTo>
                <a:cubicBezTo>
                  <a:pt x="508171" y="584541"/>
                  <a:pt x="422446" y="708895"/>
                  <a:pt x="336721" y="734295"/>
                </a:cubicBezTo>
                <a:cubicBezTo>
                  <a:pt x="250996" y="759695"/>
                  <a:pt x="7579" y="731120"/>
                  <a:pt x="171" y="731120"/>
                </a:cubicBezTo>
                <a:cubicBezTo>
                  <a:pt x="-7237" y="731120"/>
                  <a:pt x="227713" y="737470"/>
                  <a:pt x="292271" y="734295"/>
                </a:cubicBezTo>
                <a:cubicBezTo>
                  <a:pt x="356829" y="731120"/>
                  <a:pt x="386992" y="704133"/>
                  <a:pt x="387521" y="712070"/>
                </a:cubicBezTo>
                <a:cubicBezTo>
                  <a:pt x="388050" y="720008"/>
                  <a:pt x="329313" y="761283"/>
                  <a:pt x="295446" y="781920"/>
                </a:cubicBezTo>
                <a:cubicBezTo>
                  <a:pt x="261579" y="802558"/>
                  <a:pt x="180617" y="843832"/>
                  <a:pt x="184321" y="835895"/>
                </a:cubicBezTo>
                <a:cubicBezTo>
                  <a:pt x="188025" y="827958"/>
                  <a:pt x="264225" y="753874"/>
                  <a:pt x="317671" y="734295"/>
                </a:cubicBezTo>
                <a:cubicBezTo>
                  <a:pt x="371117" y="714716"/>
                  <a:pt x="489121" y="724770"/>
                  <a:pt x="504996" y="718420"/>
                </a:cubicBezTo>
                <a:cubicBezTo>
                  <a:pt x="520871" y="712070"/>
                  <a:pt x="382759" y="748582"/>
                  <a:pt x="412921" y="696195"/>
                </a:cubicBezTo>
                <a:cubicBezTo>
                  <a:pt x="443083" y="643808"/>
                  <a:pt x="656867" y="445899"/>
                  <a:pt x="685971" y="404095"/>
                </a:cubicBezTo>
                <a:cubicBezTo>
                  <a:pt x="715075" y="362291"/>
                  <a:pt x="573788" y="473945"/>
                  <a:pt x="587546" y="445370"/>
                </a:cubicBezTo>
                <a:cubicBezTo>
                  <a:pt x="601304" y="416795"/>
                  <a:pt x="742592" y="274978"/>
                  <a:pt x="768521" y="232645"/>
                </a:cubicBezTo>
                <a:cubicBezTo>
                  <a:pt x="794450" y="190312"/>
                  <a:pt x="747883" y="164383"/>
                  <a:pt x="743121" y="191370"/>
                </a:cubicBezTo>
                <a:cubicBezTo>
                  <a:pt x="738359" y="218357"/>
                  <a:pt x="741004" y="424203"/>
                  <a:pt x="739946" y="394570"/>
                </a:cubicBezTo>
                <a:cubicBezTo>
                  <a:pt x="738888" y="364937"/>
                  <a:pt x="752646" y="17803"/>
                  <a:pt x="749471" y="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5DB49CDC-F597-A0A7-0729-5E97CDE16E18}"/>
              </a:ext>
            </a:extLst>
          </p:cNvPr>
          <p:cNvSpPr/>
          <p:nvPr/>
        </p:nvSpPr>
        <p:spPr>
          <a:xfrm>
            <a:off x="5788207" y="7527925"/>
            <a:ext cx="533218" cy="288937"/>
          </a:xfrm>
          <a:custGeom>
            <a:avLst/>
            <a:gdLst>
              <a:gd name="connsiteX0" fmla="*/ 250643 w 533218"/>
              <a:gd name="connsiteY0" fmla="*/ 0 h 288937"/>
              <a:gd name="connsiteX1" fmla="*/ 2993 w 533218"/>
              <a:gd name="connsiteY1" fmla="*/ 244475 h 288937"/>
              <a:gd name="connsiteX2" fmla="*/ 114118 w 533218"/>
              <a:gd name="connsiteY2" fmla="*/ 158750 h 288937"/>
              <a:gd name="connsiteX3" fmla="*/ 123643 w 533218"/>
              <a:gd name="connsiteY3" fmla="*/ 234950 h 288937"/>
              <a:gd name="connsiteX4" fmla="*/ 269693 w 533218"/>
              <a:gd name="connsiteY4" fmla="*/ 250825 h 288937"/>
              <a:gd name="connsiteX5" fmla="*/ 247468 w 533218"/>
              <a:gd name="connsiteY5" fmla="*/ 228600 h 288937"/>
              <a:gd name="connsiteX6" fmla="*/ 533218 w 533218"/>
              <a:gd name="connsiteY6" fmla="*/ 231775 h 288937"/>
              <a:gd name="connsiteX7" fmla="*/ 250643 w 533218"/>
              <a:gd name="connsiteY7" fmla="*/ 238125 h 288937"/>
              <a:gd name="connsiteX8" fmla="*/ 142693 w 533218"/>
              <a:gd name="connsiteY8" fmla="*/ 257175 h 288937"/>
              <a:gd name="connsiteX9" fmla="*/ 260168 w 533218"/>
              <a:gd name="connsiteY9" fmla="*/ 288925 h 288937"/>
              <a:gd name="connsiteX10" fmla="*/ 120468 w 533218"/>
              <a:gd name="connsiteY10" fmla="*/ 260350 h 288937"/>
              <a:gd name="connsiteX11" fmla="*/ 41093 w 533218"/>
              <a:gd name="connsiteY11" fmla="*/ 215900 h 288937"/>
              <a:gd name="connsiteX12" fmla="*/ 133168 w 533218"/>
              <a:gd name="connsiteY12" fmla="*/ 266700 h 288937"/>
              <a:gd name="connsiteX13" fmla="*/ 104593 w 533218"/>
              <a:gd name="connsiteY13" fmla="*/ 149225 h 288937"/>
              <a:gd name="connsiteX14" fmla="*/ 60143 w 533218"/>
              <a:gd name="connsiteY14" fmla="*/ 187325 h 288937"/>
              <a:gd name="connsiteX15" fmla="*/ 250643 w 533218"/>
              <a:gd name="connsiteY15" fmla="*/ 0 h 2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3218" h="288937">
                <a:moveTo>
                  <a:pt x="250643" y="0"/>
                </a:moveTo>
                <a:cubicBezTo>
                  <a:pt x="138195" y="109008"/>
                  <a:pt x="25747" y="218017"/>
                  <a:pt x="2993" y="244475"/>
                </a:cubicBezTo>
                <a:cubicBezTo>
                  <a:pt x="-19761" y="270933"/>
                  <a:pt x="94010" y="160338"/>
                  <a:pt x="114118" y="158750"/>
                </a:cubicBezTo>
                <a:cubicBezTo>
                  <a:pt x="134226" y="157163"/>
                  <a:pt x="97714" y="219604"/>
                  <a:pt x="123643" y="234950"/>
                </a:cubicBezTo>
                <a:cubicBezTo>
                  <a:pt x="149572" y="250296"/>
                  <a:pt x="249056" y="251883"/>
                  <a:pt x="269693" y="250825"/>
                </a:cubicBezTo>
                <a:cubicBezTo>
                  <a:pt x="290330" y="249767"/>
                  <a:pt x="203547" y="231775"/>
                  <a:pt x="247468" y="228600"/>
                </a:cubicBezTo>
                <a:cubicBezTo>
                  <a:pt x="291389" y="225425"/>
                  <a:pt x="532689" y="230188"/>
                  <a:pt x="533218" y="231775"/>
                </a:cubicBezTo>
                <a:cubicBezTo>
                  <a:pt x="533747" y="233362"/>
                  <a:pt x="315731" y="233892"/>
                  <a:pt x="250643" y="238125"/>
                </a:cubicBezTo>
                <a:cubicBezTo>
                  <a:pt x="185555" y="242358"/>
                  <a:pt x="141106" y="248708"/>
                  <a:pt x="142693" y="257175"/>
                </a:cubicBezTo>
                <a:cubicBezTo>
                  <a:pt x="144280" y="265642"/>
                  <a:pt x="263872" y="288396"/>
                  <a:pt x="260168" y="288925"/>
                </a:cubicBezTo>
                <a:cubicBezTo>
                  <a:pt x="256464" y="289454"/>
                  <a:pt x="156980" y="272521"/>
                  <a:pt x="120468" y="260350"/>
                </a:cubicBezTo>
                <a:cubicBezTo>
                  <a:pt x="83956" y="248179"/>
                  <a:pt x="38976" y="214842"/>
                  <a:pt x="41093" y="215900"/>
                </a:cubicBezTo>
                <a:cubicBezTo>
                  <a:pt x="43210" y="216958"/>
                  <a:pt x="122585" y="277812"/>
                  <a:pt x="133168" y="266700"/>
                </a:cubicBezTo>
                <a:cubicBezTo>
                  <a:pt x="143751" y="255588"/>
                  <a:pt x="116764" y="162454"/>
                  <a:pt x="104593" y="149225"/>
                </a:cubicBezTo>
                <a:cubicBezTo>
                  <a:pt x="92422" y="135996"/>
                  <a:pt x="60143" y="187325"/>
                  <a:pt x="60143" y="187325"/>
                </a:cubicBezTo>
                <a:lnTo>
                  <a:pt x="250643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C2DBCE0A-BA2A-5394-E198-9C2A01B50311}"/>
              </a:ext>
            </a:extLst>
          </p:cNvPr>
          <p:cNvSpPr/>
          <p:nvPr/>
        </p:nvSpPr>
        <p:spPr>
          <a:xfrm>
            <a:off x="6431471" y="7350120"/>
            <a:ext cx="404339" cy="594091"/>
          </a:xfrm>
          <a:custGeom>
            <a:avLst/>
            <a:gdLst>
              <a:gd name="connsiteX0" fmla="*/ 404304 w 404339"/>
              <a:gd name="connsiteY0" fmla="*/ 5 h 594091"/>
              <a:gd name="connsiteX1" fmla="*/ 163004 w 404339"/>
              <a:gd name="connsiteY1" fmla="*/ 396880 h 594091"/>
              <a:gd name="connsiteX2" fmla="*/ 220154 w 404339"/>
              <a:gd name="connsiteY2" fmla="*/ 352430 h 594091"/>
              <a:gd name="connsiteX3" fmla="*/ 1079 w 404339"/>
              <a:gd name="connsiteY3" fmla="*/ 593730 h 594091"/>
              <a:gd name="connsiteX4" fmla="*/ 137604 w 404339"/>
              <a:gd name="connsiteY4" fmla="*/ 403230 h 594091"/>
              <a:gd name="connsiteX5" fmla="*/ 172529 w 404339"/>
              <a:gd name="connsiteY5" fmla="*/ 254005 h 594091"/>
              <a:gd name="connsiteX6" fmla="*/ 143954 w 404339"/>
              <a:gd name="connsiteY6" fmla="*/ 387355 h 594091"/>
              <a:gd name="connsiteX7" fmla="*/ 404304 w 404339"/>
              <a:gd name="connsiteY7" fmla="*/ 5 h 59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39" h="594091">
                <a:moveTo>
                  <a:pt x="404304" y="5"/>
                </a:moveTo>
                <a:cubicBezTo>
                  <a:pt x="407479" y="1592"/>
                  <a:pt x="193696" y="338143"/>
                  <a:pt x="163004" y="396880"/>
                </a:cubicBezTo>
                <a:cubicBezTo>
                  <a:pt x="132312" y="455617"/>
                  <a:pt x="247141" y="319622"/>
                  <a:pt x="220154" y="352430"/>
                </a:cubicBezTo>
                <a:cubicBezTo>
                  <a:pt x="193166" y="385238"/>
                  <a:pt x="14837" y="585263"/>
                  <a:pt x="1079" y="593730"/>
                </a:cubicBezTo>
                <a:cubicBezTo>
                  <a:pt x="-12679" y="602197"/>
                  <a:pt x="109029" y="459851"/>
                  <a:pt x="137604" y="403230"/>
                </a:cubicBezTo>
                <a:cubicBezTo>
                  <a:pt x="166179" y="346609"/>
                  <a:pt x="171471" y="256651"/>
                  <a:pt x="172529" y="254005"/>
                </a:cubicBezTo>
                <a:cubicBezTo>
                  <a:pt x="173587" y="251359"/>
                  <a:pt x="109029" y="428101"/>
                  <a:pt x="143954" y="387355"/>
                </a:cubicBezTo>
                <a:cubicBezTo>
                  <a:pt x="178879" y="346609"/>
                  <a:pt x="401129" y="-1582"/>
                  <a:pt x="4043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1EF7E8CA-A5AE-1617-E457-8FE43A421092}"/>
              </a:ext>
            </a:extLst>
          </p:cNvPr>
          <p:cNvSpPr/>
          <p:nvPr/>
        </p:nvSpPr>
        <p:spPr>
          <a:xfrm>
            <a:off x="5648249" y="7769197"/>
            <a:ext cx="837704" cy="155987"/>
          </a:xfrm>
          <a:custGeom>
            <a:avLst/>
            <a:gdLst>
              <a:gd name="connsiteX0" fmla="*/ 76 w 837704"/>
              <a:gd name="connsiteY0" fmla="*/ 136553 h 155987"/>
              <a:gd name="connsiteX1" fmla="*/ 266776 w 837704"/>
              <a:gd name="connsiteY1" fmla="*/ 57178 h 155987"/>
              <a:gd name="connsiteX2" fmla="*/ 203276 w 837704"/>
              <a:gd name="connsiteY2" fmla="*/ 44478 h 155987"/>
              <a:gd name="connsiteX3" fmla="*/ 155651 w 837704"/>
              <a:gd name="connsiteY3" fmla="*/ 28 h 155987"/>
              <a:gd name="connsiteX4" fmla="*/ 285826 w 837704"/>
              <a:gd name="connsiteY4" fmla="*/ 38128 h 155987"/>
              <a:gd name="connsiteX5" fmla="*/ 581101 w 837704"/>
              <a:gd name="connsiteY5" fmla="*/ 63528 h 155987"/>
              <a:gd name="connsiteX6" fmla="*/ 533476 w 837704"/>
              <a:gd name="connsiteY6" fmla="*/ 41303 h 155987"/>
              <a:gd name="connsiteX7" fmla="*/ 701751 w 837704"/>
              <a:gd name="connsiteY7" fmla="*/ 47653 h 155987"/>
              <a:gd name="connsiteX8" fmla="*/ 743026 w 837704"/>
              <a:gd name="connsiteY8" fmla="*/ 92103 h 155987"/>
              <a:gd name="connsiteX9" fmla="*/ 676351 w 837704"/>
              <a:gd name="connsiteY9" fmla="*/ 155603 h 155987"/>
              <a:gd name="connsiteX10" fmla="*/ 774776 w 837704"/>
              <a:gd name="connsiteY10" fmla="*/ 60353 h 155987"/>
              <a:gd name="connsiteX11" fmla="*/ 701751 w 837704"/>
              <a:gd name="connsiteY11" fmla="*/ 31778 h 155987"/>
              <a:gd name="connsiteX12" fmla="*/ 835101 w 837704"/>
              <a:gd name="connsiteY12" fmla="*/ 57178 h 155987"/>
              <a:gd name="connsiteX13" fmla="*/ 558876 w 837704"/>
              <a:gd name="connsiteY13" fmla="*/ 57178 h 155987"/>
              <a:gd name="connsiteX14" fmla="*/ 266776 w 837704"/>
              <a:gd name="connsiteY14" fmla="*/ 34953 h 155987"/>
              <a:gd name="connsiteX15" fmla="*/ 330276 w 837704"/>
              <a:gd name="connsiteY15" fmla="*/ 47653 h 155987"/>
              <a:gd name="connsiteX16" fmla="*/ 158826 w 837704"/>
              <a:gd name="connsiteY16" fmla="*/ 22253 h 155987"/>
              <a:gd name="connsiteX17" fmla="*/ 244551 w 837704"/>
              <a:gd name="connsiteY17" fmla="*/ 54003 h 155987"/>
              <a:gd name="connsiteX18" fmla="*/ 152476 w 837704"/>
              <a:gd name="connsiteY18" fmla="*/ 44478 h 155987"/>
              <a:gd name="connsiteX19" fmla="*/ 92151 w 837704"/>
              <a:gd name="connsiteY19" fmla="*/ 73053 h 155987"/>
              <a:gd name="connsiteX20" fmla="*/ 238201 w 837704"/>
              <a:gd name="connsiteY20" fmla="*/ 73053 h 155987"/>
              <a:gd name="connsiteX21" fmla="*/ 76 w 837704"/>
              <a:gd name="connsiteY21" fmla="*/ 136553 h 15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7704" h="155987">
                <a:moveTo>
                  <a:pt x="76" y="136553"/>
                </a:moveTo>
                <a:cubicBezTo>
                  <a:pt x="4838" y="133907"/>
                  <a:pt x="232909" y="72524"/>
                  <a:pt x="266776" y="57178"/>
                </a:cubicBezTo>
                <a:cubicBezTo>
                  <a:pt x="300643" y="41832"/>
                  <a:pt x="221797" y="54003"/>
                  <a:pt x="203276" y="44478"/>
                </a:cubicBezTo>
                <a:cubicBezTo>
                  <a:pt x="184755" y="34953"/>
                  <a:pt x="141893" y="1086"/>
                  <a:pt x="155651" y="28"/>
                </a:cubicBezTo>
                <a:cubicBezTo>
                  <a:pt x="169409" y="-1030"/>
                  <a:pt x="214918" y="27545"/>
                  <a:pt x="285826" y="38128"/>
                </a:cubicBezTo>
                <a:cubicBezTo>
                  <a:pt x="356734" y="48711"/>
                  <a:pt x="539826" y="62999"/>
                  <a:pt x="581101" y="63528"/>
                </a:cubicBezTo>
                <a:cubicBezTo>
                  <a:pt x="622376" y="64057"/>
                  <a:pt x="513368" y="43949"/>
                  <a:pt x="533476" y="41303"/>
                </a:cubicBezTo>
                <a:cubicBezTo>
                  <a:pt x="553584" y="38657"/>
                  <a:pt x="666826" y="39186"/>
                  <a:pt x="701751" y="47653"/>
                </a:cubicBezTo>
                <a:cubicBezTo>
                  <a:pt x="736676" y="56120"/>
                  <a:pt x="747259" y="74111"/>
                  <a:pt x="743026" y="92103"/>
                </a:cubicBezTo>
                <a:cubicBezTo>
                  <a:pt x="738793" y="110095"/>
                  <a:pt x="671059" y="160895"/>
                  <a:pt x="676351" y="155603"/>
                </a:cubicBezTo>
                <a:cubicBezTo>
                  <a:pt x="681643" y="150311"/>
                  <a:pt x="770543" y="80990"/>
                  <a:pt x="774776" y="60353"/>
                </a:cubicBezTo>
                <a:cubicBezTo>
                  <a:pt x="779009" y="39716"/>
                  <a:pt x="691697" y="32307"/>
                  <a:pt x="701751" y="31778"/>
                </a:cubicBezTo>
                <a:cubicBezTo>
                  <a:pt x="711805" y="31249"/>
                  <a:pt x="858913" y="52945"/>
                  <a:pt x="835101" y="57178"/>
                </a:cubicBezTo>
                <a:cubicBezTo>
                  <a:pt x="811289" y="61411"/>
                  <a:pt x="653597" y="60882"/>
                  <a:pt x="558876" y="57178"/>
                </a:cubicBezTo>
                <a:cubicBezTo>
                  <a:pt x="464155" y="53474"/>
                  <a:pt x="304876" y="36541"/>
                  <a:pt x="266776" y="34953"/>
                </a:cubicBezTo>
                <a:cubicBezTo>
                  <a:pt x="228676" y="33365"/>
                  <a:pt x="348268" y="49770"/>
                  <a:pt x="330276" y="47653"/>
                </a:cubicBezTo>
                <a:cubicBezTo>
                  <a:pt x="312284" y="45536"/>
                  <a:pt x="173113" y="21195"/>
                  <a:pt x="158826" y="22253"/>
                </a:cubicBezTo>
                <a:cubicBezTo>
                  <a:pt x="144539" y="23311"/>
                  <a:pt x="245609" y="50299"/>
                  <a:pt x="244551" y="54003"/>
                </a:cubicBezTo>
                <a:cubicBezTo>
                  <a:pt x="243493" y="57707"/>
                  <a:pt x="177876" y="41303"/>
                  <a:pt x="152476" y="44478"/>
                </a:cubicBezTo>
                <a:cubicBezTo>
                  <a:pt x="127076" y="47653"/>
                  <a:pt x="77863" y="68290"/>
                  <a:pt x="92151" y="73053"/>
                </a:cubicBezTo>
                <a:cubicBezTo>
                  <a:pt x="106439" y="77816"/>
                  <a:pt x="261484" y="61411"/>
                  <a:pt x="238201" y="73053"/>
                </a:cubicBezTo>
                <a:cubicBezTo>
                  <a:pt x="214918" y="84695"/>
                  <a:pt x="-4686" y="139199"/>
                  <a:pt x="76" y="1365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E8960806-2DE3-6059-A499-4B298E363771}"/>
              </a:ext>
            </a:extLst>
          </p:cNvPr>
          <p:cNvSpPr/>
          <p:nvPr/>
        </p:nvSpPr>
        <p:spPr>
          <a:xfrm>
            <a:off x="5918200" y="7753278"/>
            <a:ext cx="593735" cy="266772"/>
          </a:xfrm>
          <a:custGeom>
            <a:avLst/>
            <a:gdLst>
              <a:gd name="connsiteX0" fmla="*/ 593725 w 593735"/>
              <a:gd name="connsiteY0" fmla="*/ 72 h 266772"/>
              <a:gd name="connsiteX1" fmla="*/ 511175 w 593735"/>
              <a:gd name="connsiteY1" fmla="*/ 114372 h 266772"/>
              <a:gd name="connsiteX2" fmla="*/ 561975 w 593735"/>
              <a:gd name="connsiteY2" fmla="*/ 92147 h 266772"/>
              <a:gd name="connsiteX3" fmla="*/ 485775 w 593735"/>
              <a:gd name="connsiteY3" fmla="*/ 161997 h 266772"/>
              <a:gd name="connsiteX4" fmla="*/ 517525 w 593735"/>
              <a:gd name="connsiteY4" fmla="*/ 165172 h 266772"/>
              <a:gd name="connsiteX5" fmla="*/ 250825 w 593735"/>
              <a:gd name="connsiteY5" fmla="*/ 235022 h 266772"/>
              <a:gd name="connsiteX6" fmla="*/ 403225 w 593735"/>
              <a:gd name="connsiteY6" fmla="*/ 215972 h 266772"/>
              <a:gd name="connsiteX7" fmla="*/ 0 w 593735"/>
              <a:gd name="connsiteY7" fmla="*/ 266772 h 266772"/>
              <a:gd name="connsiteX8" fmla="*/ 508000 w 593735"/>
              <a:gd name="connsiteY8" fmla="*/ 181047 h 266772"/>
              <a:gd name="connsiteX9" fmla="*/ 431800 w 593735"/>
              <a:gd name="connsiteY9" fmla="*/ 174697 h 266772"/>
              <a:gd name="connsiteX10" fmla="*/ 495300 w 593735"/>
              <a:gd name="connsiteY10" fmla="*/ 114372 h 266772"/>
              <a:gd name="connsiteX11" fmla="*/ 431800 w 593735"/>
              <a:gd name="connsiteY11" fmla="*/ 174697 h 266772"/>
              <a:gd name="connsiteX12" fmla="*/ 504825 w 593735"/>
              <a:gd name="connsiteY12" fmla="*/ 133422 h 266772"/>
              <a:gd name="connsiteX13" fmla="*/ 593725 w 593735"/>
              <a:gd name="connsiteY13" fmla="*/ 72 h 2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735" h="266772">
                <a:moveTo>
                  <a:pt x="593725" y="72"/>
                </a:moveTo>
                <a:cubicBezTo>
                  <a:pt x="594783" y="-3103"/>
                  <a:pt x="516467" y="99026"/>
                  <a:pt x="511175" y="114372"/>
                </a:cubicBezTo>
                <a:cubicBezTo>
                  <a:pt x="505883" y="129718"/>
                  <a:pt x="566208" y="84210"/>
                  <a:pt x="561975" y="92147"/>
                </a:cubicBezTo>
                <a:cubicBezTo>
                  <a:pt x="557742" y="100084"/>
                  <a:pt x="493183" y="149826"/>
                  <a:pt x="485775" y="161997"/>
                </a:cubicBezTo>
                <a:cubicBezTo>
                  <a:pt x="478367" y="174168"/>
                  <a:pt x="556683" y="153001"/>
                  <a:pt x="517525" y="165172"/>
                </a:cubicBezTo>
                <a:cubicBezTo>
                  <a:pt x="478367" y="177343"/>
                  <a:pt x="269875" y="226555"/>
                  <a:pt x="250825" y="235022"/>
                </a:cubicBezTo>
                <a:cubicBezTo>
                  <a:pt x="231775" y="243489"/>
                  <a:pt x="403225" y="215972"/>
                  <a:pt x="403225" y="215972"/>
                </a:cubicBezTo>
                <a:lnTo>
                  <a:pt x="0" y="266772"/>
                </a:lnTo>
                <a:cubicBezTo>
                  <a:pt x="17462" y="260951"/>
                  <a:pt x="436033" y="196393"/>
                  <a:pt x="508000" y="181047"/>
                </a:cubicBezTo>
                <a:cubicBezTo>
                  <a:pt x="579967" y="165701"/>
                  <a:pt x="433917" y="185809"/>
                  <a:pt x="431800" y="174697"/>
                </a:cubicBezTo>
                <a:cubicBezTo>
                  <a:pt x="429683" y="163585"/>
                  <a:pt x="495300" y="114372"/>
                  <a:pt x="495300" y="114372"/>
                </a:cubicBezTo>
                <a:cubicBezTo>
                  <a:pt x="495300" y="114372"/>
                  <a:pt x="430213" y="171522"/>
                  <a:pt x="431800" y="174697"/>
                </a:cubicBezTo>
                <a:cubicBezTo>
                  <a:pt x="433387" y="177872"/>
                  <a:pt x="481013" y="160409"/>
                  <a:pt x="504825" y="133422"/>
                </a:cubicBezTo>
                <a:cubicBezTo>
                  <a:pt x="528637" y="106435"/>
                  <a:pt x="592667" y="3247"/>
                  <a:pt x="59372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51D33C03-82C8-59F9-3120-CF02EFCD9399}"/>
              </a:ext>
            </a:extLst>
          </p:cNvPr>
          <p:cNvSpPr/>
          <p:nvPr/>
        </p:nvSpPr>
        <p:spPr>
          <a:xfrm>
            <a:off x="5612906" y="7867650"/>
            <a:ext cx="779877" cy="146604"/>
          </a:xfrm>
          <a:custGeom>
            <a:avLst/>
            <a:gdLst>
              <a:gd name="connsiteX0" fmla="*/ 60819 w 779877"/>
              <a:gd name="connsiteY0" fmla="*/ 0 h 146604"/>
              <a:gd name="connsiteX1" fmla="*/ 10019 w 779877"/>
              <a:gd name="connsiteY1" fmla="*/ 117475 h 146604"/>
              <a:gd name="connsiteX2" fmla="*/ 57644 w 779877"/>
              <a:gd name="connsiteY2" fmla="*/ 85725 h 146604"/>
              <a:gd name="connsiteX3" fmla="*/ 289419 w 779877"/>
              <a:gd name="connsiteY3" fmla="*/ 82550 h 146604"/>
              <a:gd name="connsiteX4" fmla="*/ 368794 w 779877"/>
              <a:gd name="connsiteY4" fmla="*/ 19050 h 146604"/>
              <a:gd name="connsiteX5" fmla="*/ 581519 w 779877"/>
              <a:gd name="connsiteY5" fmla="*/ 12700 h 146604"/>
              <a:gd name="connsiteX6" fmla="*/ 619619 w 779877"/>
              <a:gd name="connsiteY6" fmla="*/ 53975 h 146604"/>
              <a:gd name="connsiteX7" fmla="*/ 603744 w 779877"/>
              <a:gd name="connsiteY7" fmla="*/ 53975 h 146604"/>
              <a:gd name="connsiteX8" fmla="*/ 778369 w 779877"/>
              <a:gd name="connsiteY8" fmla="*/ 34925 h 146604"/>
              <a:gd name="connsiteX9" fmla="*/ 489444 w 779877"/>
              <a:gd name="connsiteY9" fmla="*/ 85725 h 146604"/>
              <a:gd name="connsiteX10" fmla="*/ 321169 w 779877"/>
              <a:gd name="connsiteY10" fmla="*/ 95250 h 146604"/>
              <a:gd name="connsiteX11" fmla="*/ 575169 w 779877"/>
              <a:gd name="connsiteY11" fmla="*/ 50800 h 146604"/>
              <a:gd name="connsiteX12" fmla="*/ 371969 w 779877"/>
              <a:gd name="connsiteY12" fmla="*/ 31750 h 146604"/>
              <a:gd name="connsiteX13" fmla="*/ 264019 w 779877"/>
              <a:gd name="connsiteY13" fmla="*/ 98425 h 146604"/>
              <a:gd name="connsiteX14" fmla="*/ 54469 w 779877"/>
              <a:gd name="connsiteY14" fmla="*/ 146050 h 146604"/>
              <a:gd name="connsiteX15" fmla="*/ 206869 w 779877"/>
              <a:gd name="connsiteY15" fmla="*/ 66675 h 146604"/>
              <a:gd name="connsiteX16" fmla="*/ 3669 w 779877"/>
              <a:gd name="connsiteY16" fmla="*/ 117475 h 146604"/>
              <a:gd name="connsiteX17" fmla="*/ 60819 w 779877"/>
              <a:gd name="connsiteY17" fmla="*/ 0 h 14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877" h="146604">
                <a:moveTo>
                  <a:pt x="60819" y="0"/>
                </a:moveTo>
                <a:cubicBezTo>
                  <a:pt x="61877" y="0"/>
                  <a:pt x="10548" y="103188"/>
                  <a:pt x="10019" y="117475"/>
                </a:cubicBezTo>
                <a:cubicBezTo>
                  <a:pt x="9490" y="131763"/>
                  <a:pt x="11077" y="91546"/>
                  <a:pt x="57644" y="85725"/>
                </a:cubicBezTo>
                <a:cubicBezTo>
                  <a:pt x="104211" y="79904"/>
                  <a:pt x="237561" y="93662"/>
                  <a:pt x="289419" y="82550"/>
                </a:cubicBezTo>
                <a:cubicBezTo>
                  <a:pt x="341277" y="71438"/>
                  <a:pt x="320111" y="30692"/>
                  <a:pt x="368794" y="19050"/>
                </a:cubicBezTo>
                <a:cubicBezTo>
                  <a:pt x="417477" y="7408"/>
                  <a:pt x="539715" y="6879"/>
                  <a:pt x="581519" y="12700"/>
                </a:cubicBezTo>
                <a:cubicBezTo>
                  <a:pt x="623323" y="18521"/>
                  <a:pt x="615915" y="47096"/>
                  <a:pt x="619619" y="53975"/>
                </a:cubicBezTo>
                <a:cubicBezTo>
                  <a:pt x="623323" y="60854"/>
                  <a:pt x="577286" y="57150"/>
                  <a:pt x="603744" y="53975"/>
                </a:cubicBezTo>
                <a:cubicBezTo>
                  <a:pt x="630202" y="50800"/>
                  <a:pt x="797419" y="29633"/>
                  <a:pt x="778369" y="34925"/>
                </a:cubicBezTo>
                <a:cubicBezTo>
                  <a:pt x="759319" y="40217"/>
                  <a:pt x="565644" y="75671"/>
                  <a:pt x="489444" y="85725"/>
                </a:cubicBezTo>
                <a:cubicBezTo>
                  <a:pt x="413244" y="95779"/>
                  <a:pt x="306882" y="101071"/>
                  <a:pt x="321169" y="95250"/>
                </a:cubicBezTo>
                <a:cubicBezTo>
                  <a:pt x="335456" y="89429"/>
                  <a:pt x="566702" y="61383"/>
                  <a:pt x="575169" y="50800"/>
                </a:cubicBezTo>
                <a:cubicBezTo>
                  <a:pt x="583636" y="40217"/>
                  <a:pt x="423827" y="23813"/>
                  <a:pt x="371969" y="31750"/>
                </a:cubicBezTo>
                <a:cubicBezTo>
                  <a:pt x="320111" y="39687"/>
                  <a:pt x="316936" y="79375"/>
                  <a:pt x="264019" y="98425"/>
                </a:cubicBezTo>
                <a:cubicBezTo>
                  <a:pt x="211102" y="117475"/>
                  <a:pt x="63994" y="151342"/>
                  <a:pt x="54469" y="146050"/>
                </a:cubicBezTo>
                <a:cubicBezTo>
                  <a:pt x="44944" y="140758"/>
                  <a:pt x="215336" y="71438"/>
                  <a:pt x="206869" y="66675"/>
                </a:cubicBezTo>
                <a:cubicBezTo>
                  <a:pt x="198402" y="61912"/>
                  <a:pt x="24836" y="127529"/>
                  <a:pt x="3669" y="117475"/>
                </a:cubicBezTo>
                <a:cubicBezTo>
                  <a:pt x="-17498" y="107421"/>
                  <a:pt x="59761" y="0"/>
                  <a:pt x="6081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E9863DD2-1DBF-DA57-BC92-8AC46F3CFC1B}"/>
              </a:ext>
            </a:extLst>
          </p:cNvPr>
          <p:cNvSpPr/>
          <p:nvPr/>
        </p:nvSpPr>
        <p:spPr>
          <a:xfrm>
            <a:off x="5723454" y="7966013"/>
            <a:ext cx="826332" cy="172071"/>
          </a:xfrm>
          <a:custGeom>
            <a:avLst/>
            <a:gdLst>
              <a:gd name="connsiteX0" fmla="*/ 226496 w 826332"/>
              <a:gd name="connsiteY0" fmla="*/ 62 h 172071"/>
              <a:gd name="connsiteX1" fmla="*/ 169346 w 826332"/>
              <a:gd name="connsiteY1" fmla="*/ 111187 h 172071"/>
              <a:gd name="connsiteX2" fmla="*/ 270946 w 826332"/>
              <a:gd name="connsiteY2" fmla="*/ 142937 h 172071"/>
              <a:gd name="connsiteX3" fmla="*/ 229671 w 826332"/>
              <a:gd name="connsiteY3" fmla="*/ 146112 h 172071"/>
              <a:gd name="connsiteX4" fmla="*/ 483671 w 826332"/>
              <a:gd name="connsiteY4" fmla="*/ 123887 h 172071"/>
              <a:gd name="connsiteX5" fmla="*/ 445571 w 826332"/>
              <a:gd name="connsiteY5" fmla="*/ 104837 h 172071"/>
              <a:gd name="connsiteX6" fmla="*/ 664646 w 826332"/>
              <a:gd name="connsiteY6" fmla="*/ 85787 h 172071"/>
              <a:gd name="connsiteX7" fmla="*/ 804346 w 826332"/>
              <a:gd name="connsiteY7" fmla="*/ 9587 h 172071"/>
              <a:gd name="connsiteX8" fmla="*/ 731321 w 826332"/>
              <a:gd name="connsiteY8" fmla="*/ 60387 h 172071"/>
              <a:gd name="connsiteX9" fmla="*/ 823396 w 826332"/>
              <a:gd name="connsiteY9" fmla="*/ 54037 h 172071"/>
              <a:gd name="connsiteX10" fmla="*/ 597971 w 826332"/>
              <a:gd name="connsiteY10" fmla="*/ 88962 h 172071"/>
              <a:gd name="connsiteX11" fmla="*/ 416996 w 826332"/>
              <a:gd name="connsiteY11" fmla="*/ 136587 h 172071"/>
              <a:gd name="connsiteX12" fmla="*/ 496371 w 826332"/>
              <a:gd name="connsiteY12" fmla="*/ 171512 h 172071"/>
              <a:gd name="connsiteX13" fmla="*/ 359846 w 826332"/>
              <a:gd name="connsiteY13" fmla="*/ 158812 h 172071"/>
              <a:gd name="connsiteX14" fmla="*/ 118546 w 826332"/>
              <a:gd name="connsiteY14" fmla="*/ 168337 h 172071"/>
              <a:gd name="connsiteX15" fmla="*/ 143946 w 826332"/>
              <a:gd name="connsiteY15" fmla="*/ 139762 h 172071"/>
              <a:gd name="connsiteX16" fmla="*/ 74096 w 826332"/>
              <a:gd name="connsiteY16" fmla="*/ 54037 h 172071"/>
              <a:gd name="connsiteX17" fmla="*/ 96321 w 826332"/>
              <a:gd name="connsiteY17" fmla="*/ 111187 h 172071"/>
              <a:gd name="connsiteX18" fmla="*/ 1071 w 826332"/>
              <a:gd name="connsiteY18" fmla="*/ 104837 h 172071"/>
              <a:gd name="connsiteX19" fmla="*/ 169346 w 826332"/>
              <a:gd name="connsiteY19" fmla="*/ 95312 h 172071"/>
              <a:gd name="connsiteX20" fmla="*/ 226496 w 826332"/>
              <a:gd name="connsiteY20" fmla="*/ 62 h 17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6332" h="172071">
                <a:moveTo>
                  <a:pt x="226496" y="62"/>
                </a:moveTo>
                <a:cubicBezTo>
                  <a:pt x="226496" y="2708"/>
                  <a:pt x="161938" y="87375"/>
                  <a:pt x="169346" y="111187"/>
                </a:cubicBezTo>
                <a:cubicBezTo>
                  <a:pt x="176754" y="135000"/>
                  <a:pt x="260892" y="137116"/>
                  <a:pt x="270946" y="142937"/>
                </a:cubicBezTo>
                <a:cubicBezTo>
                  <a:pt x="281000" y="148758"/>
                  <a:pt x="229671" y="146112"/>
                  <a:pt x="229671" y="146112"/>
                </a:cubicBezTo>
                <a:cubicBezTo>
                  <a:pt x="265125" y="142937"/>
                  <a:pt x="447688" y="130766"/>
                  <a:pt x="483671" y="123887"/>
                </a:cubicBezTo>
                <a:cubicBezTo>
                  <a:pt x="519654" y="117008"/>
                  <a:pt x="415409" y="111187"/>
                  <a:pt x="445571" y="104837"/>
                </a:cubicBezTo>
                <a:cubicBezTo>
                  <a:pt x="475733" y="98487"/>
                  <a:pt x="604850" y="101662"/>
                  <a:pt x="664646" y="85787"/>
                </a:cubicBezTo>
                <a:cubicBezTo>
                  <a:pt x="724442" y="69912"/>
                  <a:pt x="793234" y="13820"/>
                  <a:pt x="804346" y="9587"/>
                </a:cubicBezTo>
                <a:cubicBezTo>
                  <a:pt x="815459" y="5354"/>
                  <a:pt x="728146" y="52979"/>
                  <a:pt x="731321" y="60387"/>
                </a:cubicBezTo>
                <a:cubicBezTo>
                  <a:pt x="734496" y="67795"/>
                  <a:pt x="845621" y="49275"/>
                  <a:pt x="823396" y="54037"/>
                </a:cubicBezTo>
                <a:cubicBezTo>
                  <a:pt x="801171" y="58800"/>
                  <a:pt x="665704" y="75204"/>
                  <a:pt x="597971" y="88962"/>
                </a:cubicBezTo>
                <a:cubicBezTo>
                  <a:pt x="530238" y="102720"/>
                  <a:pt x="433929" y="122829"/>
                  <a:pt x="416996" y="136587"/>
                </a:cubicBezTo>
                <a:cubicBezTo>
                  <a:pt x="400063" y="150345"/>
                  <a:pt x="505896" y="167808"/>
                  <a:pt x="496371" y="171512"/>
                </a:cubicBezTo>
                <a:cubicBezTo>
                  <a:pt x="486846" y="175216"/>
                  <a:pt x="422817" y="159341"/>
                  <a:pt x="359846" y="158812"/>
                </a:cubicBezTo>
                <a:cubicBezTo>
                  <a:pt x="296875" y="158283"/>
                  <a:pt x="154529" y="171512"/>
                  <a:pt x="118546" y="168337"/>
                </a:cubicBezTo>
                <a:cubicBezTo>
                  <a:pt x="82563" y="165162"/>
                  <a:pt x="151354" y="158812"/>
                  <a:pt x="143946" y="139762"/>
                </a:cubicBezTo>
                <a:cubicBezTo>
                  <a:pt x="136538" y="120712"/>
                  <a:pt x="82033" y="58800"/>
                  <a:pt x="74096" y="54037"/>
                </a:cubicBezTo>
                <a:cubicBezTo>
                  <a:pt x="66158" y="49275"/>
                  <a:pt x="108492" y="102720"/>
                  <a:pt x="96321" y="111187"/>
                </a:cubicBezTo>
                <a:cubicBezTo>
                  <a:pt x="84150" y="119654"/>
                  <a:pt x="-11100" y="107483"/>
                  <a:pt x="1071" y="104837"/>
                </a:cubicBezTo>
                <a:cubicBezTo>
                  <a:pt x="13242" y="102191"/>
                  <a:pt x="136008" y="110658"/>
                  <a:pt x="169346" y="95312"/>
                </a:cubicBezTo>
                <a:cubicBezTo>
                  <a:pt x="202684" y="79966"/>
                  <a:pt x="226496" y="-2584"/>
                  <a:pt x="22649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8C88E0CE-9946-0552-0FE2-E291CA133B60}"/>
              </a:ext>
            </a:extLst>
          </p:cNvPr>
          <p:cNvSpPr/>
          <p:nvPr/>
        </p:nvSpPr>
        <p:spPr>
          <a:xfrm>
            <a:off x="6178476" y="8058090"/>
            <a:ext cx="314423" cy="202381"/>
          </a:xfrm>
          <a:custGeom>
            <a:avLst/>
            <a:gdLst>
              <a:gd name="connsiteX0" fmla="*/ 314399 w 314423"/>
              <a:gd name="connsiteY0" fmla="*/ 6410 h 202381"/>
              <a:gd name="connsiteX1" fmla="*/ 44524 w 314423"/>
              <a:gd name="connsiteY1" fmla="*/ 158810 h 202381"/>
              <a:gd name="connsiteX2" fmla="*/ 34999 w 314423"/>
              <a:gd name="connsiteY2" fmla="*/ 196910 h 202381"/>
              <a:gd name="connsiteX3" fmla="*/ 28649 w 314423"/>
              <a:gd name="connsiteY3" fmla="*/ 60385 h 202381"/>
              <a:gd name="connsiteX4" fmla="*/ 41349 w 314423"/>
              <a:gd name="connsiteY4" fmla="*/ 69910 h 202381"/>
              <a:gd name="connsiteX5" fmla="*/ 206449 w 314423"/>
              <a:gd name="connsiteY5" fmla="*/ 60 h 202381"/>
              <a:gd name="connsiteX6" fmla="*/ 74 w 314423"/>
              <a:gd name="connsiteY6" fmla="*/ 57210 h 202381"/>
              <a:gd name="connsiteX7" fmla="*/ 181049 w 314423"/>
              <a:gd name="connsiteY7" fmla="*/ 31810 h 202381"/>
              <a:gd name="connsiteX8" fmla="*/ 41349 w 314423"/>
              <a:gd name="connsiteY8" fmla="*/ 98485 h 202381"/>
              <a:gd name="connsiteX9" fmla="*/ 60399 w 314423"/>
              <a:gd name="connsiteY9" fmla="*/ 127060 h 202381"/>
              <a:gd name="connsiteX10" fmla="*/ 314399 w 314423"/>
              <a:gd name="connsiteY10" fmla="*/ 6410 h 20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423" h="202381">
                <a:moveTo>
                  <a:pt x="314399" y="6410"/>
                </a:moveTo>
                <a:cubicBezTo>
                  <a:pt x="311753" y="11702"/>
                  <a:pt x="91091" y="127060"/>
                  <a:pt x="44524" y="158810"/>
                </a:cubicBezTo>
                <a:cubicBezTo>
                  <a:pt x="-2043" y="190560"/>
                  <a:pt x="37645" y="213314"/>
                  <a:pt x="34999" y="196910"/>
                </a:cubicBezTo>
                <a:cubicBezTo>
                  <a:pt x="32353" y="180506"/>
                  <a:pt x="27591" y="81552"/>
                  <a:pt x="28649" y="60385"/>
                </a:cubicBezTo>
                <a:cubicBezTo>
                  <a:pt x="29707" y="39218"/>
                  <a:pt x="11716" y="79964"/>
                  <a:pt x="41349" y="69910"/>
                </a:cubicBezTo>
                <a:cubicBezTo>
                  <a:pt x="70982" y="59856"/>
                  <a:pt x="213328" y="2177"/>
                  <a:pt x="206449" y="60"/>
                </a:cubicBezTo>
                <a:cubicBezTo>
                  <a:pt x="199570" y="-2057"/>
                  <a:pt x="4307" y="51918"/>
                  <a:pt x="74" y="57210"/>
                </a:cubicBezTo>
                <a:cubicBezTo>
                  <a:pt x="-4159" y="62502"/>
                  <a:pt x="174170" y="24931"/>
                  <a:pt x="181049" y="31810"/>
                </a:cubicBezTo>
                <a:cubicBezTo>
                  <a:pt x="187928" y="38689"/>
                  <a:pt x="61457" y="82610"/>
                  <a:pt x="41349" y="98485"/>
                </a:cubicBezTo>
                <a:cubicBezTo>
                  <a:pt x="21241" y="114360"/>
                  <a:pt x="12245" y="144522"/>
                  <a:pt x="60399" y="127060"/>
                </a:cubicBezTo>
                <a:cubicBezTo>
                  <a:pt x="108553" y="109598"/>
                  <a:pt x="317045" y="1118"/>
                  <a:pt x="314399" y="6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88C7231F-AE70-3700-EEC0-CCB6E828558B}"/>
              </a:ext>
            </a:extLst>
          </p:cNvPr>
          <p:cNvSpPr/>
          <p:nvPr/>
        </p:nvSpPr>
        <p:spPr>
          <a:xfrm>
            <a:off x="5799699" y="8088252"/>
            <a:ext cx="726642" cy="533049"/>
          </a:xfrm>
          <a:custGeom>
            <a:avLst/>
            <a:gdLst>
              <a:gd name="connsiteX0" fmla="*/ 724926 w 726642"/>
              <a:gd name="connsiteY0" fmla="*/ 1648 h 533049"/>
              <a:gd name="connsiteX1" fmla="*/ 140726 w 726642"/>
              <a:gd name="connsiteY1" fmla="*/ 338198 h 533049"/>
              <a:gd name="connsiteX2" fmla="*/ 99451 w 726642"/>
              <a:gd name="connsiteY2" fmla="*/ 360423 h 533049"/>
              <a:gd name="connsiteX3" fmla="*/ 299476 w 726642"/>
              <a:gd name="connsiteY3" fmla="*/ 236598 h 533049"/>
              <a:gd name="connsiteX4" fmla="*/ 48651 w 726642"/>
              <a:gd name="connsiteY4" fmla="*/ 388998 h 533049"/>
              <a:gd name="connsiteX5" fmla="*/ 134376 w 726642"/>
              <a:gd name="connsiteY5" fmla="*/ 439798 h 533049"/>
              <a:gd name="connsiteX6" fmla="*/ 318526 w 726642"/>
              <a:gd name="connsiteY6" fmla="*/ 398523 h 533049"/>
              <a:gd name="connsiteX7" fmla="*/ 258201 w 726642"/>
              <a:gd name="connsiteY7" fmla="*/ 414398 h 533049"/>
              <a:gd name="connsiteX8" fmla="*/ 534426 w 726642"/>
              <a:gd name="connsiteY8" fmla="*/ 281048 h 533049"/>
              <a:gd name="connsiteX9" fmla="*/ 489976 w 726642"/>
              <a:gd name="connsiteY9" fmla="*/ 338198 h 533049"/>
              <a:gd name="connsiteX10" fmla="*/ 677301 w 726642"/>
              <a:gd name="connsiteY10" fmla="*/ 211198 h 533049"/>
              <a:gd name="connsiteX11" fmla="*/ 277251 w 726642"/>
              <a:gd name="connsiteY11" fmla="*/ 408048 h 533049"/>
              <a:gd name="connsiteX12" fmla="*/ 108976 w 726642"/>
              <a:gd name="connsiteY12" fmla="*/ 484248 h 533049"/>
              <a:gd name="connsiteX13" fmla="*/ 134376 w 726642"/>
              <a:gd name="connsiteY13" fmla="*/ 528698 h 533049"/>
              <a:gd name="connsiteX14" fmla="*/ 13726 w 726642"/>
              <a:gd name="connsiteY14" fmla="*/ 376298 h 533049"/>
              <a:gd name="connsiteX15" fmla="*/ 505851 w 726642"/>
              <a:gd name="connsiteY15" fmla="*/ 100073 h 533049"/>
              <a:gd name="connsiteX16" fmla="*/ 324876 w 726642"/>
              <a:gd name="connsiteY16" fmla="*/ 204848 h 533049"/>
              <a:gd name="connsiteX17" fmla="*/ 724926 w 726642"/>
              <a:gd name="connsiteY17" fmla="*/ 1648 h 53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6642" h="533049">
                <a:moveTo>
                  <a:pt x="724926" y="1648"/>
                </a:moveTo>
                <a:cubicBezTo>
                  <a:pt x="694234" y="23873"/>
                  <a:pt x="244972" y="278402"/>
                  <a:pt x="140726" y="338198"/>
                </a:cubicBezTo>
                <a:cubicBezTo>
                  <a:pt x="36480" y="397994"/>
                  <a:pt x="72993" y="377356"/>
                  <a:pt x="99451" y="360423"/>
                </a:cubicBezTo>
                <a:cubicBezTo>
                  <a:pt x="125909" y="343490"/>
                  <a:pt x="307943" y="231835"/>
                  <a:pt x="299476" y="236598"/>
                </a:cubicBezTo>
                <a:cubicBezTo>
                  <a:pt x="291009" y="241361"/>
                  <a:pt x="76168" y="355131"/>
                  <a:pt x="48651" y="388998"/>
                </a:cubicBezTo>
                <a:cubicBezTo>
                  <a:pt x="21134" y="422865"/>
                  <a:pt x="89397" y="438211"/>
                  <a:pt x="134376" y="439798"/>
                </a:cubicBezTo>
                <a:cubicBezTo>
                  <a:pt x="179355" y="441385"/>
                  <a:pt x="297889" y="402756"/>
                  <a:pt x="318526" y="398523"/>
                </a:cubicBezTo>
                <a:cubicBezTo>
                  <a:pt x="339163" y="394290"/>
                  <a:pt x="222218" y="433977"/>
                  <a:pt x="258201" y="414398"/>
                </a:cubicBezTo>
                <a:cubicBezTo>
                  <a:pt x="294184" y="394819"/>
                  <a:pt x="495797" y="293748"/>
                  <a:pt x="534426" y="281048"/>
                </a:cubicBezTo>
                <a:cubicBezTo>
                  <a:pt x="573055" y="268348"/>
                  <a:pt x="466163" y="349840"/>
                  <a:pt x="489976" y="338198"/>
                </a:cubicBezTo>
                <a:cubicBezTo>
                  <a:pt x="513789" y="326556"/>
                  <a:pt x="712755" y="199556"/>
                  <a:pt x="677301" y="211198"/>
                </a:cubicBezTo>
                <a:cubicBezTo>
                  <a:pt x="641847" y="222840"/>
                  <a:pt x="371972" y="362540"/>
                  <a:pt x="277251" y="408048"/>
                </a:cubicBezTo>
                <a:cubicBezTo>
                  <a:pt x="182530" y="453556"/>
                  <a:pt x="132788" y="464140"/>
                  <a:pt x="108976" y="484248"/>
                </a:cubicBezTo>
                <a:cubicBezTo>
                  <a:pt x="85164" y="504356"/>
                  <a:pt x="150251" y="546690"/>
                  <a:pt x="134376" y="528698"/>
                </a:cubicBezTo>
                <a:cubicBezTo>
                  <a:pt x="118501" y="510706"/>
                  <a:pt x="-48187" y="447736"/>
                  <a:pt x="13726" y="376298"/>
                </a:cubicBezTo>
                <a:cubicBezTo>
                  <a:pt x="75639" y="304860"/>
                  <a:pt x="453993" y="128648"/>
                  <a:pt x="505851" y="100073"/>
                </a:cubicBezTo>
                <a:cubicBezTo>
                  <a:pt x="557709" y="71498"/>
                  <a:pt x="284659" y="220723"/>
                  <a:pt x="324876" y="204848"/>
                </a:cubicBezTo>
                <a:cubicBezTo>
                  <a:pt x="365093" y="188973"/>
                  <a:pt x="755618" y="-20577"/>
                  <a:pt x="724926" y="16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4C1005B4-06CF-19D6-8D22-9C005C6ADF76}"/>
              </a:ext>
            </a:extLst>
          </p:cNvPr>
          <p:cNvSpPr/>
          <p:nvPr/>
        </p:nvSpPr>
        <p:spPr>
          <a:xfrm>
            <a:off x="5624057" y="8146614"/>
            <a:ext cx="533120" cy="223189"/>
          </a:xfrm>
          <a:custGeom>
            <a:avLst/>
            <a:gdLst>
              <a:gd name="connsiteX0" fmla="*/ 2043 w 533120"/>
              <a:gd name="connsiteY0" fmla="*/ 222686 h 223189"/>
              <a:gd name="connsiteX1" fmla="*/ 316368 w 533120"/>
              <a:gd name="connsiteY1" fmla="*/ 48061 h 223189"/>
              <a:gd name="connsiteX2" fmla="*/ 214768 w 533120"/>
              <a:gd name="connsiteY2" fmla="*/ 98861 h 223189"/>
              <a:gd name="connsiteX3" fmla="*/ 259218 w 533120"/>
              <a:gd name="connsiteY3" fmla="*/ 32186 h 223189"/>
              <a:gd name="connsiteX4" fmla="*/ 278268 w 533120"/>
              <a:gd name="connsiteY4" fmla="*/ 41711 h 223189"/>
              <a:gd name="connsiteX5" fmla="*/ 494168 w 533120"/>
              <a:gd name="connsiteY5" fmla="*/ 436 h 223189"/>
              <a:gd name="connsiteX6" fmla="*/ 516393 w 533120"/>
              <a:gd name="connsiteY6" fmla="*/ 22661 h 223189"/>
              <a:gd name="connsiteX7" fmla="*/ 462418 w 533120"/>
              <a:gd name="connsiteY7" fmla="*/ 63936 h 223189"/>
              <a:gd name="connsiteX8" fmla="*/ 252868 w 533120"/>
              <a:gd name="connsiteY8" fmla="*/ 162361 h 223189"/>
              <a:gd name="connsiteX9" fmla="*/ 344943 w 533120"/>
              <a:gd name="connsiteY9" fmla="*/ 140136 h 223189"/>
              <a:gd name="connsiteX10" fmla="*/ 154443 w 533120"/>
              <a:gd name="connsiteY10" fmla="*/ 187761 h 223189"/>
              <a:gd name="connsiteX11" fmla="*/ 522743 w 533120"/>
              <a:gd name="connsiteY11" fmla="*/ 51236 h 223189"/>
              <a:gd name="connsiteX12" fmla="*/ 414793 w 533120"/>
              <a:gd name="connsiteY12" fmla="*/ 436 h 223189"/>
              <a:gd name="connsiteX13" fmla="*/ 236993 w 533120"/>
              <a:gd name="connsiteY13" fmla="*/ 57586 h 223189"/>
              <a:gd name="connsiteX14" fmla="*/ 268743 w 533120"/>
              <a:gd name="connsiteY14" fmla="*/ 9961 h 223189"/>
              <a:gd name="connsiteX15" fmla="*/ 176668 w 533120"/>
              <a:gd name="connsiteY15" fmla="*/ 102036 h 223189"/>
              <a:gd name="connsiteX16" fmla="*/ 78243 w 533120"/>
              <a:gd name="connsiteY16" fmla="*/ 136961 h 223189"/>
              <a:gd name="connsiteX17" fmla="*/ 176668 w 533120"/>
              <a:gd name="connsiteY17" fmla="*/ 102036 h 223189"/>
              <a:gd name="connsiteX18" fmla="*/ 2043 w 533120"/>
              <a:gd name="connsiteY18" fmla="*/ 222686 h 22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3120" h="223189">
                <a:moveTo>
                  <a:pt x="2043" y="222686"/>
                </a:moveTo>
                <a:cubicBezTo>
                  <a:pt x="25326" y="213690"/>
                  <a:pt x="280914" y="68699"/>
                  <a:pt x="316368" y="48061"/>
                </a:cubicBezTo>
                <a:cubicBezTo>
                  <a:pt x="351822" y="27423"/>
                  <a:pt x="224293" y="101507"/>
                  <a:pt x="214768" y="98861"/>
                </a:cubicBezTo>
                <a:cubicBezTo>
                  <a:pt x="205243" y="96215"/>
                  <a:pt x="248635" y="41711"/>
                  <a:pt x="259218" y="32186"/>
                </a:cubicBezTo>
                <a:cubicBezTo>
                  <a:pt x="269801" y="22661"/>
                  <a:pt x="239110" y="47003"/>
                  <a:pt x="278268" y="41711"/>
                </a:cubicBezTo>
                <a:cubicBezTo>
                  <a:pt x="317426" y="36419"/>
                  <a:pt x="454481" y="3611"/>
                  <a:pt x="494168" y="436"/>
                </a:cubicBezTo>
                <a:cubicBezTo>
                  <a:pt x="533855" y="-2739"/>
                  <a:pt x="521685" y="12078"/>
                  <a:pt x="516393" y="22661"/>
                </a:cubicBezTo>
                <a:cubicBezTo>
                  <a:pt x="511101" y="33244"/>
                  <a:pt x="506339" y="40653"/>
                  <a:pt x="462418" y="63936"/>
                </a:cubicBezTo>
                <a:cubicBezTo>
                  <a:pt x="418497" y="87219"/>
                  <a:pt x="272447" y="149661"/>
                  <a:pt x="252868" y="162361"/>
                </a:cubicBezTo>
                <a:cubicBezTo>
                  <a:pt x="233289" y="175061"/>
                  <a:pt x="344943" y="140136"/>
                  <a:pt x="344943" y="140136"/>
                </a:cubicBezTo>
                <a:cubicBezTo>
                  <a:pt x="328539" y="144369"/>
                  <a:pt x="124810" y="202578"/>
                  <a:pt x="154443" y="187761"/>
                </a:cubicBezTo>
                <a:cubicBezTo>
                  <a:pt x="184076" y="172944"/>
                  <a:pt x="479351" y="82457"/>
                  <a:pt x="522743" y="51236"/>
                </a:cubicBezTo>
                <a:cubicBezTo>
                  <a:pt x="566135" y="20015"/>
                  <a:pt x="462418" y="-622"/>
                  <a:pt x="414793" y="436"/>
                </a:cubicBezTo>
                <a:cubicBezTo>
                  <a:pt x="367168" y="1494"/>
                  <a:pt x="261335" y="55998"/>
                  <a:pt x="236993" y="57586"/>
                </a:cubicBezTo>
                <a:cubicBezTo>
                  <a:pt x="212651" y="59173"/>
                  <a:pt x="278797" y="2553"/>
                  <a:pt x="268743" y="9961"/>
                </a:cubicBezTo>
                <a:cubicBezTo>
                  <a:pt x="258689" y="17369"/>
                  <a:pt x="208418" y="80869"/>
                  <a:pt x="176668" y="102036"/>
                </a:cubicBezTo>
                <a:cubicBezTo>
                  <a:pt x="144918" y="123203"/>
                  <a:pt x="78243" y="136961"/>
                  <a:pt x="78243" y="136961"/>
                </a:cubicBezTo>
                <a:cubicBezTo>
                  <a:pt x="78243" y="136961"/>
                  <a:pt x="191485" y="86690"/>
                  <a:pt x="176668" y="102036"/>
                </a:cubicBezTo>
                <a:cubicBezTo>
                  <a:pt x="161851" y="117382"/>
                  <a:pt x="-21240" y="231682"/>
                  <a:pt x="2043" y="2226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B303854A-6503-22CE-C526-3033A61F9335}"/>
              </a:ext>
            </a:extLst>
          </p:cNvPr>
          <p:cNvSpPr/>
          <p:nvPr/>
        </p:nvSpPr>
        <p:spPr>
          <a:xfrm>
            <a:off x="5574896" y="8137514"/>
            <a:ext cx="609641" cy="471990"/>
          </a:xfrm>
          <a:custGeom>
            <a:avLst/>
            <a:gdLst>
              <a:gd name="connsiteX0" fmla="*/ 565554 w 609641"/>
              <a:gd name="connsiteY0" fmla="*/ 11 h 471990"/>
              <a:gd name="connsiteX1" fmla="*/ 562379 w 609641"/>
              <a:gd name="connsiteY1" fmla="*/ 98436 h 471990"/>
              <a:gd name="connsiteX2" fmla="*/ 419504 w 609641"/>
              <a:gd name="connsiteY2" fmla="*/ 155586 h 471990"/>
              <a:gd name="connsiteX3" fmla="*/ 470304 w 609641"/>
              <a:gd name="connsiteY3" fmla="*/ 142886 h 471990"/>
              <a:gd name="connsiteX4" fmla="*/ 130579 w 609641"/>
              <a:gd name="connsiteY4" fmla="*/ 339736 h 471990"/>
              <a:gd name="connsiteX5" fmla="*/ 404 w 609641"/>
              <a:gd name="connsiteY5" fmla="*/ 444511 h 471990"/>
              <a:gd name="connsiteX6" fmla="*/ 165504 w 609641"/>
              <a:gd name="connsiteY6" fmla="*/ 352436 h 471990"/>
              <a:gd name="connsiteX7" fmla="*/ 203604 w 609641"/>
              <a:gd name="connsiteY7" fmla="*/ 428636 h 471990"/>
              <a:gd name="connsiteX8" fmla="*/ 124229 w 609641"/>
              <a:gd name="connsiteY8" fmla="*/ 469911 h 471990"/>
              <a:gd name="connsiteX9" fmla="*/ 194079 w 609641"/>
              <a:gd name="connsiteY9" fmla="*/ 365136 h 471990"/>
              <a:gd name="connsiteX10" fmla="*/ 152804 w 609641"/>
              <a:gd name="connsiteY10" fmla="*/ 323861 h 471990"/>
              <a:gd name="connsiteX11" fmla="*/ 581429 w 609641"/>
              <a:gd name="connsiteY11" fmla="*/ 104786 h 471990"/>
              <a:gd name="connsiteX12" fmla="*/ 565554 w 609641"/>
              <a:gd name="connsiteY12" fmla="*/ 11 h 4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41" h="471990">
                <a:moveTo>
                  <a:pt x="565554" y="11"/>
                </a:moveTo>
                <a:cubicBezTo>
                  <a:pt x="562379" y="-1047"/>
                  <a:pt x="586721" y="72507"/>
                  <a:pt x="562379" y="98436"/>
                </a:cubicBezTo>
                <a:cubicBezTo>
                  <a:pt x="538037" y="124365"/>
                  <a:pt x="434850" y="148178"/>
                  <a:pt x="419504" y="155586"/>
                </a:cubicBezTo>
                <a:cubicBezTo>
                  <a:pt x="404158" y="162994"/>
                  <a:pt x="518458" y="112194"/>
                  <a:pt x="470304" y="142886"/>
                </a:cubicBezTo>
                <a:cubicBezTo>
                  <a:pt x="422150" y="173578"/>
                  <a:pt x="208896" y="289465"/>
                  <a:pt x="130579" y="339736"/>
                </a:cubicBezTo>
                <a:cubicBezTo>
                  <a:pt x="52262" y="390007"/>
                  <a:pt x="-5417" y="442394"/>
                  <a:pt x="404" y="444511"/>
                </a:cubicBezTo>
                <a:cubicBezTo>
                  <a:pt x="6225" y="446628"/>
                  <a:pt x="131637" y="355082"/>
                  <a:pt x="165504" y="352436"/>
                </a:cubicBezTo>
                <a:cubicBezTo>
                  <a:pt x="199371" y="349790"/>
                  <a:pt x="210483" y="409057"/>
                  <a:pt x="203604" y="428636"/>
                </a:cubicBezTo>
                <a:cubicBezTo>
                  <a:pt x="196725" y="448215"/>
                  <a:pt x="125816" y="480494"/>
                  <a:pt x="124229" y="469911"/>
                </a:cubicBezTo>
                <a:cubicBezTo>
                  <a:pt x="122641" y="459328"/>
                  <a:pt x="189317" y="389478"/>
                  <a:pt x="194079" y="365136"/>
                </a:cubicBezTo>
                <a:cubicBezTo>
                  <a:pt x="198841" y="340794"/>
                  <a:pt x="88246" y="367253"/>
                  <a:pt x="152804" y="323861"/>
                </a:cubicBezTo>
                <a:cubicBezTo>
                  <a:pt x="217362" y="280469"/>
                  <a:pt x="511050" y="153469"/>
                  <a:pt x="581429" y="104786"/>
                </a:cubicBezTo>
                <a:cubicBezTo>
                  <a:pt x="651808" y="56103"/>
                  <a:pt x="568729" y="1069"/>
                  <a:pt x="565554" y="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EF580E0F-26E4-B0B6-FF7E-C3E8822B6683}"/>
              </a:ext>
            </a:extLst>
          </p:cNvPr>
          <p:cNvSpPr/>
          <p:nvPr/>
        </p:nvSpPr>
        <p:spPr>
          <a:xfrm>
            <a:off x="5905119" y="8387837"/>
            <a:ext cx="553743" cy="343433"/>
          </a:xfrm>
          <a:custGeom>
            <a:avLst/>
            <a:gdLst>
              <a:gd name="connsiteX0" fmla="*/ 552831 w 553743"/>
              <a:gd name="connsiteY0" fmla="*/ 513 h 343433"/>
              <a:gd name="connsiteX1" fmla="*/ 13081 w 553743"/>
              <a:gd name="connsiteY1" fmla="*/ 197363 h 343433"/>
              <a:gd name="connsiteX2" fmla="*/ 175006 w 553743"/>
              <a:gd name="connsiteY2" fmla="*/ 159263 h 343433"/>
              <a:gd name="connsiteX3" fmla="*/ 267081 w 553743"/>
              <a:gd name="connsiteY3" fmla="*/ 219588 h 343433"/>
              <a:gd name="connsiteX4" fmla="*/ 286131 w 553743"/>
              <a:gd name="connsiteY4" fmla="*/ 232288 h 343433"/>
              <a:gd name="connsiteX5" fmla="*/ 286131 w 553743"/>
              <a:gd name="connsiteY5" fmla="*/ 343413 h 343433"/>
              <a:gd name="connsiteX6" fmla="*/ 317881 w 553743"/>
              <a:gd name="connsiteY6" fmla="*/ 222763 h 343433"/>
              <a:gd name="connsiteX7" fmla="*/ 482981 w 553743"/>
              <a:gd name="connsiteY7" fmla="*/ 137038 h 343433"/>
              <a:gd name="connsiteX8" fmla="*/ 206756 w 553743"/>
              <a:gd name="connsiteY8" fmla="*/ 175138 h 343433"/>
              <a:gd name="connsiteX9" fmla="*/ 359156 w 553743"/>
              <a:gd name="connsiteY9" fmla="*/ 178313 h 343433"/>
              <a:gd name="connsiteX10" fmla="*/ 165481 w 553743"/>
              <a:gd name="connsiteY10" fmla="*/ 165613 h 343433"/>
              <a:gd name="connsiteX11" fmla="*/ 143256 w 553743"/>
              <a:gd name="connsiteY11" fmla="*/ 140213 h 343433"/>
              <a:gd name="connsiteX12" fmla="*/ 552831 w 553743"/>
              <a:gd name="connsiteY12" fmla="*/ 513 h 34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3743" h="343433">
                <a:moveTo>
                  <a:pt x="552831" y="513"/>
                </a:moveTo>
                <a:cubicBezTo>
                  <a:pt x="531135" y="10038"/>
                  <a:pt x="76052" y="170905"/>
                  <a:pt x="13081" y="197363"/>
                </a:cubicBezTo>
                <a:cubicBezTo>
                  <a:pt x="-49890" y="223821"/>
                  <a:pt x="132673" y="155559"/>
                  <a:pt x="175006" y="159263"/>
                </a:cubicBezTo>
                <a:cubicBezTo>
                  <a:pt x="217339" y="162967"/>
                  <a:pt x="267081" y="219588"/>
                  <a:pt x="267081" y="219588"/>
                </a:cubicBezTo>
                <a:cubicBezTo>
                  <a:pt x="285602" y="231759"/>
                  <a:pt x="282956" y="211651"/>
                  <a:pt x="286131" y="232288"/>
                </a:cubicBezTo>
                <a:cubicBezTo>
                  <a:pt x="289306" y="252926"/>
                  <a:pt x="280839" y="345000"/>
                  <a:pt x="286131" y="343413"/>
                </a:cubicBezTo>
                <a:cubicBezTo>
                  <a:pt x="291423" y="341826"/>
                  <a:pt x="285073" y="257159"/>
                  <a:pt x="317881" y="222763"/>
                </a:cubicBezTo>
                <a:cubicBezTo>
                  <a:pt x="350689" y="188367"/>
                  <a:pt x="501502" y="144975"/>
                  <a:pt x="482981" y="137038"/>
                </a:cubicBezTo>
                <a:cubicBezTo>
                  <a:pt x="464460" y="129101"/>
                  <a:pt x="227393" y="168259"/>
                  <a:pt x="206756" y="175138"/>
                </a:cubicBezTo>
                <a:cubicBezTo>
                  <a:pt x="186119" y="182017"/>
                  <a:pt x="366035" y="179900"/>
                  <a:pt x="359156" y="178313"/>
                </a:cubicBezTo>
                <a:cubicBezTo>
                  <a:pt x="352277" y="176726"/>
                  <a:pt x="201464" y="171963"/>
                  <a:pt x="165481" y="165613"/>
                </a:cubicBezTo>
                <a:cubicBezTo>
                  <a:pt x="129498" y="159263"/>
                  <a:pt x="83989" y="163496"/>
                  <a:pt x="143256" y="140213"/>
                </a:cubicBezTo>
                <a:cubicBezTo>
                  <a:pt x="202523" y="116930"/>
                  <a:pt x="574527" y="-9012"/>
                  <a:pt x="552831" y="5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61A6F1C6-F308-5E50-7203-380C6D8E3890}"/>
              </a:ext>
            </a:extLst>
          </p:cNvPr>
          <p:cNvSpPr/>
          <p:nvPr/>
        </p:nvSpPr>
        <p:spPr>
          <a:xfrm>
            <a:off x="5639604" y="8726730"/>
            <a:ext cx="562180" cy="771409"/>
          </a:xfrm>
          <a:custGeom>
            <a:avLst/>
            <a:gdLst>
              <a:gd name="connsiteX0" fmla="*/ 561171 w 562180"/>
              <a:gd name="connsiteY0" fmla="*/ 14045 h 771409"/>
              <a:gd name="connsiteX1" fmla="*/ 316696 w 562180"/>
              <a:gd name="connsiteY1" fmla="*/ 264870 h 771409"/>
              <a:gd name="connsiteX2" fmla="*/ 364321 w 562180"/>
              <a:gd name="connsiteY2" fmla="*/ 245820 h 771409"/>
              <a:gd name="connsiteX3" fmla="*/ 173821 w 562180"/>
              <a:gd name="connsiteY3" fmla="*/ 572845 h 771409"/>
              <a:gd name="connsiteX4" fmla="*/ 196046 w 562180"/>
              <a:gd name="connsiteY4" fmla="*/ 576020 h 771409"/>
              <a:gd name="connsiteX5" fmla="*/ 59521 w 562180"/>
              <a:gd name="connsiteY5" fmla="*/ 683970 h 771409"/>
              <a:gd name="connsiteX6" fmla="*/ 2371 w 562180"/>
              <a:gd name="connsiteY6" fmla="*/ 769695 h 771409"/>
              <a:gd name="connsiteX7" fmla="*/ 132546 w 562180"/>
              <a:gd name="connsiteY7" fmla="*/ 604595 h 771409"/>
              <a:gd name="connsiteX8" fmla="*/ 281771 w 562180"/>
              <a:gd name="connsiteY8" fmla="*/ 195020 h 771409"/>
              <a:gd name="connsiteX9" fmla="*/ 186521 w 562180"/>
              <a:gd name="connsiteY9" fmla="*/ 528395 h 771409"/>
              <a:gd name="connsiteX10" fmla="*/ 364321 w 562180"/>
              <a:gd name="connsiteY10" fmla="*/ 163270 h 771409"/>
              <a:gd name="connsiteX11" fmla="*/ 291296 w 562180"/>
              <a:gd name="connsiteY11" fmla="*/ 360120 h 771409"/>
              <a:gd name="connsiteX12" fmla="*/ 465921 w 562180"/>
              <a:gd name="connsiteY12" fmla="*/ 4520 h 771409"/>
              <a:gd name="connsiteX13" fmla="*/ 405596 w 562180"/>
              <a:gd name="connsiteY13" fmla="*/ 150570 h 771409"/>
              <a:gd name="connsiteX14" fmla="*/ 561171 w 562180"/>
              <a:gd name="connsiteY14" fmla="*/ 14045 h 7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2180" h="771409">
                <a:moveTo>
                  <a:pt x="561171" y="14045"/>
                </a:moveTo>
                <a:cubicBezTo>
                  <a:pt x="546354" y="33095"/>
                  <a:pt x="349504" y="226241"/>
                  <a:pt x="316696" y="264870"/>
                </a:cubicBezTo>
                <a:cubicBezTo>
                  <a:pt x="283888" y="303499"/>
                  <a:pt x="388133" y="194491"/>
                  <a:pt x="364321" y="245820"/>
                </a:cubicBezTo>
                <a:cubicBezTo>
                  <a:pt x="340509" y="297149"/>
                  <a:pt x="201867" y="517812"/>
                  <a:pt x="173821" y="572845"/>
                </a:cubicBezTo>
                <a:cubicBezTo>
                  <a:pt x="145775" y="627878"/>
                  <a:pt x="215096" y="557499"/>
                  <a:pt x="196046" y="576020"/>
                </a:cubicBezTo>
                <a:cubicBezTo>
                  <a:pt x="176996" y="594541"/>
                  <a:pt x="91800" y="651691"/>
                  <a:pt x="59521" y="683970"/>
                </a:cubicBezTo>
                <a:cubicBezTo>
                  <a:pt x="27242" y="716249"/>
                  <a:pt x="-9800" y="782924"/>
                  <a:pt x="2371" y="769695"/>
                </a:cubicBezTo>
                <a:cubicBezTo>
                  <a:pt x="14542" y="756466"/>
                  <a:pt x="85979" y="700374"/>
                  <a:pt x="132546" y="604595"/>
                </a:cubicBezTo>
                <a:cubicBezTo>
                  <a:pt x="179113" y="508816"/>
                  <a:pt x="272775" y="207720"/>
                  <a:pt x="281771" y="195020"/>
                </a:cubicBezTo>
                <a:cubicBezTo>
                  <a:pt x="290767" y="182320"/>
                  <a:pt x="172763" y="533687"/>
                  <a:pt x="186521" y="528395"/>
                </a:cubicBezTo>
                <a:cubicBezTo>
                  <a:pt x="200279" y="523103"/>
                  <a:pt x="346858" y="191316"/>
                  <a:pt x="364321" y="163270"/>
                </a:cubicBezTo>
                <a:cubicBezTo>
                  <a:pt x="381783" y="135224"/>
                  <a:pt x="274363" y="386578"/>
                  <a:pt x="291296" y="360120"/>
                </a:cubicBezTo>
                <a:cubicBezTo>
                  <a:pt x="308229" y="333662"/>
                  <a:pt x="446871" y="39445"/>
                  <a:pt x="465921" y="4520"/>
                </a:cubicBezTo>
                <a:cubicBezTo>
                  <a:pt x="484971" y="-30405"/>
                  <a:pt x="388134" y="148453"/>
                  <a:pt x="405596" y="150570"/>
                </a:cubicBezTo>
                <a:cubicBezTo>
                  <a:pt x="423058" y="152687"/>
                  <a:pt x="575988" y="-5005"/>
                  <a:pt x="561171" y="140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85440E1C-30F1-B496-95F3-A995133A6EDA}"/>
              </a:ext>
            </a:extLst>
          </p:cNvPr>
          <p:cNvSpPr/>
          <p:nvPr/>
        </p:nvSpPr>
        <p:spPr>
          <a:xfrm>
            <a:off x="5403665" y="8445493"/>
            <a:ext cx="804151" cy="584024"/>
          </a:xfrm>
          <a:custGeom>
            <a:avLst/>
            <a:gdLst>
              <a:gd name="connsiteX0" fmla="*/ 54160 w 804151"/>
              <a:gd name="connsiteY0" fmla="*/ 288932 h 584024"/>
              <a:gd name="connsiteX1" fmla="*/ 241485 w 804151"/>
              <a:gd name="connsiteY1" fmla="*/ 187332 h 584024"/>
              <a:gd name="connsiteX2" fmla="*/ 489135 w 804151"/>
              <a:gd name="connsiteY2" fmla="*/ 168282 h 584024"/>
              <a:gd name="connsiteX3" fmla="*/ 327210 w 804151"/>
              <a:gd name="connsiteY3" fmla="*/ 200032 h 584024"/>
              <a:gd name="connsiteX4" fmla="*/ 473260 w 804151"/>
              <a:gd name="connsiteY4" fmla="*/ 190507 h 584024"/>
              <a:gd name="connsiteX5" fmla="*/ 622485 w 804151"/>
              <a:gd name="connsiteY5" fmla="*/ 165107 h 584024"/>
              <a:gd name="connsiteX6" fmla="*/ 657410 w 804151"/>
              <a:gd name="connsiteY6" fmla="*/ 146057 h 584024"/>
              <a:gd name="connsiteX7" fmla="*/ 635185 w 804151"/>
              <a:gd name="connsiteY7" fmla="*/ 123832 h 584024"/>
              <a:gd name="connsiteX8" fmla="*/ 803460 w 804151"/>
              <a:gd name="connsiteY8" fmla="*/ 244482 h 584024"/>
              <a:gd name="connsiteX9" fmla="*/ 692335 w 804151"/>
              <a:gd name="connsiteY9" fmla="*/ 222257 h 584024"/>
              <a:gd name="connsiteX10" fmla="*/ 628835 w 804151"/>
              <a:gd name="connsiteY10" fmla="*/ 279407 h 584024"/>
              <a:gd name="connsiteX11" fmla="*/ 708210 w 804151"/>
              <a:gd name="connsiteY11" fmla="*/ 301632 h 584024"/>
              <a:gd name="connsiteX12" fmla="*/ 387535 w 804151"/>
              <a:gd name="connsiteY12" fmla="*/ 485782 h 584024"/>
              <a:gd name="connsiteX13" fmla="*/ 114485 w 804151"/>
              <a:gd name="connsiteY13" fmla="*/ 577857 h 584024"/>
              <a:gd name="connsiteX14" fmla="*/ 714560 w 804151"/>
              <a:gd name="connsiteY14" fmla="*/ 317507 h 584024"/>
              <a:gd name="connsiteX15" fmla="*/ 587560 w 804151"/>
              <a:gd name="connsiteY15" fmla="*/ 298457 h 584024"/>
              <a:gd name="connsiteX16" fmla="*/ 609785 w 804151"/>
              <a:gd name="connsiteY16" fmla="*/ 269882 h 584024"/>
              <a:gd name="connsiteX17" fmla="*/ 666935 w 804151"/>
              <a:gd name="connsiteY17" fmla="*/ 219082 h 584024"/>
              <a:gd name="connsiteX18" fmla="*/ 444685 w 804151"/>
              <a:gd name="connsiteY18" fmla="*/ 187332 h 584024"/>
              <a:gd name="connsiteX19" fmla="*/ 416110 w 804151"/>
              <a:gd name="connsiteY19" fmla="*/ 76207 h 584024"/>
              <a:gd name="connsiteX20" fmla="*/ 409760 w 804151"/>
              <a:gd name="connsiteY20" fmla="*/ 66682 h 584024"/>
              <a:gd name="connsiteX21" fmla="*/ 285935 w 804151"/>
              <a:gd name="connsiteY21" fmla="*/ 165107 h 584024"/>
              <a:gd name="connsiteX22" fmla="*/ 117660 w 804151"/>
              <a:gd name="connsiteY22" fmla="*/ 142882 h 584024"/>
              <a:gd name="connsiteX23" fmla="*/ 114485 w 804151"/>
              <a:gd name="connsiteY23" fmla="*/ 7 h 584024"/>
              <a:gd name="connsiteX24" fmla="*/ 104960 w 804151"/>
              <a:gd name="connsiteY24" fmla="*/ 136532 h 584024"/>
              <a:gd name="connsiteX25" fmla="*/ 127185 w 804151"/>
              <a:gd name="connsiteY25" fmla="*/ 168282 h 584024"/>
              <a:gd name="connsiteX26" fmla="*/ 6535 w 804151"/>
              <a:gd name="connsiteY26" fmla="*/ 187332 h 584024"/>
              <a:gd name="connsiteX27" fmla="*/ 31935 w 804151"/>
              <a:gd name="connsiteY27" fmla="*/ 177807 h 584024"/>
              <a:gd name="connsiteX28" fmla="*/ 165285 w 804151"/>
              <a:gd name="connsiteY28" fmla="*/ 171457 h 584024"/>
              <a:gd name="connsiteX29" fmla="*/ 54160 w 804151"/>
              <a:gd name="connsiteY29" fmla="*/ 288932 h 58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04151" h="584024">
                <a:moveTo>
                  <a:pt x="54160" y="288932"/>
                </a:moveTo>
                <a:cubicBezTo>
                  <a:pt x="66860" y="291578"/>
                  <a:pt x="168989" y="207440"/>
                  <a:pt x="241485" y="187332"/>
                </a:cubicBezTo>
                <a:cubicBezTo>
                  <a:pt x="313981" y="167224"/>
                  <a:pt x="474848" y="166165"/>
                  <a:pt x="489135" y="168282"/>
                </a:cubicBezTo>
                <a:cubicBezTo>
                  <a:pt x="503423" y="170399"/>
                  <a:pt x="329856" y="196328"/>
                  <a:pt x="327210" y="200032"/>
                </a:cubicBezTo>
                <a:cubicBezTo>
                  <a:pt x="324564" y="203736"/>
                  <a:pt x="424048" y="196328"/>
                  <a:pt x="473260" y="190507"/>
                </a:cubicBezTo>
                <a:cubicBezTo>
                  <a:pt x="522472" y="184686"/>
                  <a:pt x="591793" y="172515"/>
                  <a:pt x="622485" y="165107"/>
                </a:cubicBezTo>
                <a:cubicBezTo>
                  <a:pt x="653177" y="157699"/>
                  <a:pt x="655293" y="152936"/>
                  <a:pt x="657410" y="146057"/>
                </a:cubicBezTo>
                <a:cubicBezTo>
                  <a:pt x="659527" y="139178"/>
                  <a:pt x="610843" y="107428"/>
                  <a:pt x="635185" y="123832"/>
                </a:cubicBezTo>
                <a:cubicBezTo>
                  <a:pt x="659527" y="140236"/>
                  <a:pt x="793935" y="228078"/>
                  <a:pt x="803460" y="244482"/>
                </a:cubicBezTo>
                <a:cubicBezTo>
                  <a:pt x="812985" y="260886"/>
                  <a:pt x="721439" y="216436"/>
                  <a:pt x="692335" y="222257"/>
                </a:cubicBezTo>
                <a:cubicBezTo>
                  <a:pt x="663231" y="228078"/>
                  <a:pt x="626189" y="266178"/>
                  <a:pt x="628835" y="279407"/>
                </a:cubicBezTo>
                <a:cubicBezTo>
                  <a:pt x="631481" y="292636"/>
                  <a:pt x="748427" y="267236"/>
                  <a:pt x="708210" y="301632"/>
                </a:cubicBezTo>
                <a:cubicBezTo>
                  <a:pt x="667993" y="336028"/>
                  <a:pt x="486489" y="439744"/>
                  <a:pt x="387535" y="485782"/>
                </a:cubicBezTo>
                <a:cubicBezTo>
                  <a:pt x="288581" y="531820"/>
                  <a:pt x="59981" y="605903"/>
                  <a:pt x="114485" y="577857"/>
                </a:cubicBezTo>
                <a:cubicBezTo>
                  <a:pt x="168989" y="549811"/>
                  <a:pt x="635714" y="364074"/>
                  <a:pt x="714560" y="317507"/>
                </a:cubicBezTo>
                <a:cubicBezTo>
                  <a:pt x="793406" y="270940"/>
                  <a:pt x="605022" y="306394"/>
                  <a:pt x="587560" y="298457"/>
                </a:cubicBezTo>
                <a:cubicBezTo>
                  <a:pt x="570098" y="290520"/>
                  <a:pt x="596556" y="283111"/>
                  <a:pt x="609785" y="269882"/>
                </a:cubicBezTo>
                <a:cubicBezTo>
                  <a:pt x="623014" y="256653"/>
                  <a:pt x="694452" y="232840"/>
                  <a:pt x="666935" y="219082"/>
                </a:cubicBezTo>
                <a:cubicBezTo>
                  <a:pt x="639418" y="205324"/>
                  <a:pt x="486489" y="211144"/>
                  <a:pt x="444685" y="187332"/>
                </a:cubicBezTo>
                <a:cubicBezTo>
                  <a:pt x="402881" y="163519"/>
                  <a:pt x="421931" y="96315"/>
                  <a:pt x="416110" y="76207"/>
                </a:cubicBezTo>
                <a:cubicBezTo>
                  <a:pt x="410289" y="56099"/>
                  <a:pt x="431456" y="51865"/>
                  <a:pt x="409760" y="66682"/>
                </a:cubicBezTo>
                <a:cubicBezTo>
                  <a:pt x="388064" y="81499"/>
                  <a:pt x="334618" y="152407"/>
                  <a:pt x="285935" y="165107"/>
                </a:cubicBezTo>
                <a:cubicBezTo>
                  <a:pt x="237252" y="177807"/>
                  <a:pt x="146235" y="170399"/>
                  <a:pt x="117660" y="142882"/>
                </a:cubicBezTo>
                <a:cubicBezTo>
                  <a:pt x="89085" y="115365"/>
                  <a:pt x="116602" y="1065"/>
                  <a:pt x="114485" y="7"/>
                </a:cubicBezTo>
                <a:cubicBezTo>
                  <a:pt x="112368" y="-1051"/>
                  <a:pt x="102843" y="108486"/>
                  <a:pt x="104960" y="136532"/>
                </a:cubicBezTo>
                <a:cubicBezTo>
                  <a:pt x="107077" y="164578"/>
                  <a:pt x="143589" y="159815"/>
                  <a:pt x="127185" y="168282"/>
                </a:cubicBezTo>
                <a:cubicBezTo>
                  <a:pt x="110781" y="176749"/>
                  <a:pt x="22410" y="185744"/>
                  <a:pt x="6535" y="187332"/>
                </a:cubicBezTo>
                <a:cubicBezTo>
                  <a:pt x="-9340" y="188919"/>
                  <a:pt x="5477" y="180453"/>
                  <a:pt x="31935" y="177807"/>
                </a:cubicBezTo>
                <a:cubicBezTo>
                  <a:pt x="58393" y="175161"/>
                  <a:pt x="163698" y="152407"/>
                  <a:pt x="165285" y="171457"/>
                </a:cubicBezTo>
                <a:cubicBezTo>
                  <a:pt x="166872" y="190507"/>
                  <a:pt x="41460" y="286286"/>
                  <a:pt x="54160" y="2889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2A67159D-0DE8-D5D2-3A0A-A037A6F70004}"/>
              </a:ext>
            </a:extLst>
          </p:cNvPr>
          <p:cNvSpPr/>
          <p:nvPr/>
        </p:nvSpPr>
        <p:spPr>
          <a:xfrm>
            <a:off x="5464150" y="9073558"/>
            <a:ext cx="12725" cy="316521"/>
          </a:xfrm>
          <a:custGeom>
            <a:avLst/>
            <a:gdLst>
              <a:gd name="connsiteX0" fmla="*/ 25 w 12725"/>
              <a:gd name="connsiteY0" fmla="*/ 592 h 316521"/>
              <a:gd name="connsiteX1" fmla="*/ 9550 w 12725"/>
              <a:gd name="connsiteY1" fmla="*/ 305392 h 316521"/>
              <a:gd name="connsiteX2" fmla="*/ 12725 w 12725"/>
              <a:gd name="connsiteY2" fmla="*/ 229192 h 316521"/>
              <a:gd name="connsiteX3" fmla="*/ 25 w 12725"/>
              <a:gd name="connsiteY3" fmla="*/ 592 h 3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5" h="316521">
                <a:moveTo>
                  <a:pt x="25" y="592"/>
                </a:moveTo>
                <a:cubicBezTo>
                  <a:pt x="-504" y="13292"/>
                  <a:pt x="7433" y="267292"/>
                  <a:pt x="9550" y="305392"/>
                </a:cubicBezTo>
                <a:cubicBezTo>
                  <a:pt x="11667" y="343492"/>
                  <a:pt x="12725" y="275229"/>
                  <a:pt x="12725" y="229192"/>
                </a:cubicBezTo>
                <a:cubicBezTo>
                  <a:pt x="12725" y="183155"/>
                  <a:pt x="554" y="-12108"/>
                  <a:pt x="25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5B1074A6-C8BD-13F6-0B26-6CA775A77430}"/>
              </a:ext>
            </a:extLst>
          </p:cNvPr>
          <p:cNvSpPr/>
          <p:nvPr/>
        </p:nvSpPr>
        <p:spPr>
          <a:xfrm>
            <a:off x="4949825" y="9328108"/>
            <a:ext cx="762335" cy="1250992"/>
          </a:xfrm>
          <a:custGeom>
            <a:avLst/>
            <a:gdLst>
              <a:gd name="connsiteX0" fmla="*/ 657225 w 762335"/>
              <a:gd name="connsiteY0" fmla="*/ 42 h 1250992"/>
              <a:gd name="connsiteX1" fmla="*/ 609600 w 762335"/>
              <a:gd name="connsiteY1" fmla="*/ 257217 h 1250992"/>
              <a:gd name="connsiteX2" fmla="*/ 638175 w 762335"/>
              <a:gd name="connsiteY2" fmla="*/ 200067 h 1250992"/>
              <a:gd name="connsiteX3" fmla="*/ 523875 w 762335"/>
              <a:gd name="connsiteY3" fmla="*/ 346117 h 1250992"/>
              <a:gd name="connsiteX4" fmla="*/ 539750 w 762335"/>
              <a:gd name="connsiteY4" fmla="*/ 298492 h 1250992"/>
              <a:gd name="connsiteX5" fmla="*/ 495300 w 762335"/>
              <a:gd name="connsiteY5" fmla="*/ 447717 h 1250992"/>
              <a:gd name="connsiteX6" fmla="*/ 463550 w 762335"/>
              <a:gd name="connsiteY6" fmla="*/ 520742 h 1250992"/>
              <a:gd name="connsiteX7" fmla="*/ 482600 w 762335"/>
              <a:gd name="connsiteY7" fmla="*/ 447717 h 1250992"/>
              <a:gd name="connsiteX8" fmla="*/ 339725 w 762335"/>
              <a:gd name="connsiteY8" fmla="*/ 708067 h 1250992"/>
              <a:gd name="connsiteX9" fmla="*/ 361950 w 762335"/>
              <a:gd name="connsiteY9" fmla="*/ 669967 h 1250992"/>
              <a:gd name="connsiteX10" fmla="*/ 0 w 762335"/>
              <a:gd name="connsiteY10" fmla="*/ 1250992 h 1250992"/>
              <a:gd name="connsiteX11" fmla="*/ 577850 w 762335"/>
              <a:gd name="connsiteY11" fmla="*/ 320717 h 1250992"/>
              <a:gd name="connsiteX12" fmla="*/ 758825 w 762335"/>
              <a:gd name="connsiteY12" fmla="*/ 28617 h 1250992"/>
              <a:gd name="connsiteX13" fmla="*/ 698500 w 762335"/>
              <a:gd name="connsiteY13" fmla="*/ 111167 h 1250992"/>
              <a:gd name="connsiteX14" fmla="*/ 711200 w 762335"/>
              <a:gd name="connsiteY14" fmla="*/ 12742 h 1250992"/>
              <a:gd name="connsiteX15" fmla="*/ 641350 w 762335"/>
              <a:gd name="connsiteY15" fmla="*/ 234992 h 1250992"/>
              <a:gd name="connsiteX16" fmla="*/ 657225 w 762335"/>
              <a:gd name="connsiteY16" fmla="*/ 42 h 12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2335" h="1250992">
                <a:moveTo>
                  <a:pt x="657225" y="42"/>
                </a:moveTo>
                <a:cubicBezTo>
                  <a:pt x="651933" y="3746"/>
                  <a:pt x="612775" y="223880"/>
                  <a:pt x="609600" y="257217"/>
                </a:cubicBezTo>
                <a:cubicBezTo>
                  <a:pt x="606425" y="290554"/>
                  <a:pt x="652462" y="185250"/>
                  <a:pt x="638175" y="200067"/>
                </a:cubicBezTo>
                <a:cubicBezTo>
                  <a:pt x="623888" y="214884"/>
                  <a:pt x="540279" y="329713"/>
                  <a:pt x="523875" y="346117"/>
                </a:cubicBezTo>
                <a:cubicBezTo>
                  <a:pt x="507471" y="362521"/>
                  <a:pt x="544512" y="281559"/>
                  <a:pt x="539750" y="298492"/>
                </a:cubicBezTo>
                <a:cubicBezTo>
                  <a:pt x="534988" y="315425"/>
                  <a:pt x="508000" y="410675"/>
                  <a:pt x="495300" y="447717"/>
                </a:cubicBezTo>
                <a:cubicBezTo>
                  <a:pt x="482600" y="484759"/>
                  <a:pt x="465667" y="520742"/>
                  <a:pt x="463550" y="520742"/>
                </a:cubicBezTo>
                <a:cubicBezTo>
                  <a:pt x="461433" y="520742"/>
                  <a:pt x="503237" y="416496"/>
                  <a:pt x="482600" y="447717"/>
                </a:cubicBezTo>
                <a:cubicBezTo>
                  <a:pt x="461963" y="478938"/>
                  <a:pt x="359833" y="671025"/>
                  <a:pt x="339725" y="708067"/>
                </a:cubicBezTo>
                <a:cubicBezTo>
                  <a:pt x="319617" y="745109"/>
                  <a:pt x="361950" y="669967"/>
                  <a:pt x="361950" y="669967"/>
                </a:cubicBezTo>
                <a:lnTo>
                  <a:pt x="0" y="1250992"/>
                </a:lnTo>
                <a:lnTo>
                  <a:pt x="577850" y="320717"/>
                </a:lnTo>
                <a:cubicBezTo>
                  <a:pt x="704321" y="116988"/>
                  <a:pt x="738717" y="63542"/>
                  <a:pt x="758825" y="28617"/>
                </a:cubicBezTo>
                <a:cubicBezTo>
                  <a:pt x="778933" y="-6308"/>
                  <a:pt x="706437" y="113813"/>
                  <a:pt x="698500" y="111167"/>
                </a:cubicBezTo>
                <a:cubicBezTo>
                  <a:pt x="690563" y="108521"/>
                  <a:pt x="720725" y="-7895"/>
                  <a:pt x="711200" y="12742"/>
                </a:cubicBezTo>
                <a:cubicBezTo>
                  <a:pt x="701675" y="33379"/>
                  <a:pt x="650346" y="231288"/>
                  <a:pt x="641350" y="234992"/>
                </a:cubicBezTo>
                <a:cubicBezTo>
                  <a:pt x="632354" y="238696"/>
                  <a:pt x="662517" y="-3662"/>
                  <a:pt x="657225" y="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36B9B160-63CD-DEB6-7502-8D4F73C5D049}"/>
              </a:ext>
            </a:extLst>
          </p:cNvPr>
          <p:cNvSpPr/>
          <p:nvPr/>
        </p:nvSpPr>
        <p:spPr>
          <a:xfrm>
            <a:off x="4926992" y="9867121"/>
            <a:ext cx="454328" cy="698106"/>
          </a:xfrm>
          <a:custGeom>
            <a:avLst/>
            <a:gdLst>
              <a:gd name="connsiteX0" fmla="*/ 448283 w 454328"/>
              <a:gd name="connsiteY0" fmla="*/ 10304 h 698106"/>
              <a:gd name="connsiteX1" fmla="*/ 3783 w 454328"/>
              <a:gd name="connsiteY1" fmla="*/ 692929 h 698106"/>
              <a:gd name="connsiteX2" fmla="*/ 245083 w 454328"/>
              <a:gd name="connsiteY2" fmla="*/ 308754 h 698106"/>
              <a:gd name="connsiteX3" fmla="*/ 448283 w 454328"/>
              <a:gd name="connsiteY3" fmla="*/ 10304 h 6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328" h="698106">
                <a:moveTo>
                  <a:pt x="448283" y="10304"/>
                </a:moveTo>
                <a:cubicBezTo>
                  <a:pt x="408066" y="74333"/>
                  <a:pt x="37650" y="643187"/>
                  <a:pt x="3783" y="692929"/>
                </a:cubicBezTo>
                <a:cubicBezTo>
                  <a:pt x="-30084" y="742671"/>
                  <a:pt x="172587" y="420408"/>
                  <a:pt x="245083" y="308754"/>
                </a:cubicBezTo>
                <a:cubicBezTo>
                  <a:pt x="317579" y="197100"/>
                  <a:pt x="488500" y="-53725"/>
                  <a:pt x="448283" y="103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57D2297E-C570-3EAC-80CA-9302AA17B6C3}"/>
              </a:ext>
            </a:extLst>
          </p:cNvPr>
          <p:cNvSpPr/>
          <p:nvPr/>
        </p:nvSpPr>
        <p:spPr>
          <a:xfrm>
            <a:off x="4938908" y="9652384"/>
            <a:ext cx="555155" cy="979765"/>
          </a:xfrm>
          <a:custGeom>
            <a:avLst/>
            <a:gdLst>
              <a:gd name="connsiteX0" fmla="*/ 550667 w 555155"/>
              <a:gd name="connsiteY0" fmla="*/ 9141 h 979765"/>
              <a:gd name="connsiteX1" fmla="*/ 7742 w 555155"/>
              <a:gd name="connsiteY1" fmla="*/ 967991 h 979765"/>
              <a:gd name="connsiteX2" fmla="*/ 252217 w 555155"/>
              <a:gd name="connsiteY2" fmla="*/ 510791 h 979765"/>
              <a:gd name="connsiteX3" fmla="*/ 550667 w 555155"/>
              <a:gd name="connsiteY3" fmla="*/ 9141 h 97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155" h="979765">
                <a:moveTo>
                  <a:pt x="550667" y="9141"/>
                </a:moveTo>
                <a:cubicBezTo>
                  <a:pt x="509921" y="85341"/>
                  <a:pt x="57484" y="884383"/>
                  <a:pt x="7742" y="967991"/>
                </a:cubicBezTo>
                <a:cubicBezTo>
                  <a:pt x="-42000" y="1051599"/>
                  <a:pt x="160671" y="667953"/>
                  <a:pt x="252217" y="510791"/>
                </a:cubicBezTo>
                <a:cubicBezTo>
                  <a:pt x="343763" y="353629"/>
                  <a:pt x="591413" y="-67059"/>
                  <a:pt x="550667" y="9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021B1C35-207A-019C-A3A1-C00BBD2E3C8F}"/>
              </a:ext>
            </a:extLst>
          </p:cNvPr>
          <p:cNvSpPr/>
          <p:nvPr/>
        </p:nvSpPr>
        <p:spPr>
          <a:xfrm>
            <a:off x="6918229" y="9213470"/>
            <a:ext cx="33604" cy="1075439"/>
          </a:xfrm>
          <a:custGeom>
            <a:avLst/>
            <a:gdLst>
              <a:gd name="connsiteX0" fmla="*/ 96 w 33604"/>
              <a:gd name="connsiteY0" fmla="*/ 380 h 1075439"/>
              <a:gd name="connsiteX1" fmla="*/ 22321 w 33604"/>
              <a:gd name="connsiteY1" fmla="*/ 1003680 h 1075439"/>
              <a:gd name="connsiteX2" fmla="*/ 31846 w 33604"/>
              <a:gd name="connsiteY2" fmla="*/ 886205 h 1075439"/>
              <a:gd name="connsiteX3" fmla="*/ 96 w 33604"/>
              <a:gd name="connsiteY3" fmla="*/ 380 h 107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4" h="1075439">
                <a:moveTo>
                  <a:pt x="96" y="380"/>
                </a:moveTo>
                <a:cubicBezTo>
                  <a:pt x="-1491" y="19959"/>
                  <a:pt x="17029" y="856043"/>
                  <a:pt x="22321" y="1003680"/>
                </a:cubicBezTo>
                <a:cubicBezTo>
                  <a:pt x="27613" y="1151317"/>
                  <a:pt x="37667" y="1050776"/>
                  <a:pt x="31846" y="886205"/>
                </a:cubicBezTo>
                <a:cubicBezTo>
                  <a:pt x="26025" y="721634"/>
                  <a:pt x="1683" y="-19199"/>
                  <a:pt x="96" y="3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C928B6A3-539D-E29C-09DD-A3C6119DC1A1}"/>
              </a:ext>
            </a:extLst>
          </p:cNvPr>
          <p:cNvSpPr/>
          <p:nvPr/>
        </p:nvSpPr>
        <p:spPr>
          <a:xfrm>
            <a:off x="6683309" y="9947151"/>
            <a:ext cx="298189" cy="860769"/>
          </a:xfrm>
          <a:custGeom>
            <a:avLst/>
            <a:gdLst>
              <a:gd name="connsiteX0" fmla="*/ 222316 w 298189"/>
              <a:gd name="connsiteY0" fmla="*/ 124 h 860769"/>
              <a:gd name="connsiteX1" fmla="*/ 225491 w 298189"/>
              <a:gd name="connsiteY1" fmla="*/ 231899 h 860769"/>
              <a:gd name="connsiteX2" fmla="*/ 114366 w 298189"/>
              <a:gd name="connsiteY2" fmla="*/ 482724 h 860769"/>
              <a:gd name="connsiteX3" fmla="*/ 133416 w 298189"/>
              <a:gd name="connsiteY3" fmla="*/ 431924 h 860769"/>
              <a:gd name="connsiteX4" fmla="*/ 50866 w 298189"/>
              <a:gd name="connsiteY4" fmla="*/ 616074 h 860769"/>
              <a:gd name="connsiteX5" fmla="*/ 54041 w 298189"/>
              <a:gd name="connsiteY5" fmla="*/ 698624 h 860769"/>
              <a:gd name="connsiteX6" fmla="*/ 63566 w 298189"/>
              <a:gd name="connsiteY6" fmla="*/ 571624 h 860769"/>
              <a:gd name="connsiteX7" fmla="*/ 34991 w 298189"/>
              <a:gd name="connsiteY7" fmla="*/ 822449 h 860769"/>
              <a:gd name="connsiteX8" fmla="*/ 31816 w 298189"/>
              <a:gd name="connsiteY8" fmla="*/ 619249 h 860769"/>
              <a:gd name="connsiteX9" fmla="*/ 66 w 298189"/>
              <a:gd name="connsiteY9" fmla="*/ 860549 h 860769"/>
              <a:gd name="connsiteX10" fmla="*/ 41341 w 298189"/>
              <a:gd name="connsiteY10" fmla="*/ 654174 h 860769"/>
              <a:gd name="connsiteX11" fmla="*/ 260416 w 298189"/>
              <a:gd name="connsiteY11" fmla="*/ 250949 h 860769"/>
              <a:gd name="connsiteX12" fmla="*/ 133416 w 298189"/>
              <a:gd name="connsiteY12" fmla="*/ 422399 h 860769"/>
              <a:gd name="connsiteX13" fmla="*/ 295341 w 298189"/>
              <a:gd name="connsiteY13" fmla="*/ 146174 h 860769"/>
              <a:gd name="connsiteX14" fmla="*/ 238191 w 298189"/>
              <a:gd name="connsiteY14" fmla="*/ 222374 h 860769"/>
              <a:gd name="connsiteX15" fmla="*/ 257241 w 298189"/>
              <a:gd name="connsiteY15" fmla="*/ 200149 h 860769"/>
              <a:gd name="connsiteX16" fmla="*/ 222316 w 298189"/>
              <a:gd name="connsiteY16" fmla="*/ 124 h 8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189" h="860769">
                <a:moveTo>
                  <a:pt x="222316" y="124"/>
                </a:moveTo>
                <a:cubicBezTo>
                  <a:pt x="217024" y="5416"/>
                  <a:pt x="243483" y="151466"/>
                  <a:pt x="225491" y="231899"/>
                </a:cubicBezTo>
                <a:cubicBezTo>
                  <a:pt x="207499" y="312332"/>
                  <a:pt x="129712" y="449386"/>
                  <a:pt x="114366" y="482724"/>
                </a:cubicBezTo>
                <a:cubicBezTo>
                  <a:pt x="99020" y="516062"/>
                  <a:pt x="143999" y="409699"/>
                  <a:pt x="133416" y="431924"/>
                </a:cubicBezTo>
                <a:cubicBezTo>
                  <a:pt x="122833" y="454149"/>
                  <a:pt x="64095" y="571624"/>
                  <a:pt x="50866" y="616074"/>
                </a:cubicBezTo>
                <a:cubicBezTo>
                  <a:pt x="37637" y="660524"/>
                  <a:pt x="51924" y="706032"/>
                  <a:pt x="54041" y="698624"/>
                </a:cubicBezTo>
                <a:cubicBezTo>
                  <a:pt x="56158" y="691216"/>
                  <a:pt x="66741" y="550987"/>
                  <a:pt x="63566" y="571624"/>
                </a:cubicBezTo>
                <a:cubicBezTo>
                  <a:pt x="60391" y="592262"/>
                  <a:pt x="40283" y="814512"/>
                  <a:pt x="34991" y="822449"/>
                </a:cubicBezTo>
                <a:cubicBezTo>
                  <a:pt x="29699" y="830386"/>
                  <a:pt x="37637" y="612899"/>
                  <a:pt x="31816" y="619249"/>
                </a:cubicBezTo>
                <a:cubicBezTo>
                  <a:pt x="25995" y="625599"/>
                  <a:pt x="-1522" y="854728"/>
                  <a:pt x="66" y="860549"/>
                </a:cubicBezTo>
                <a:cubicBezTo>
                  <a:pt x="1653" y="866370"/>
                  <a:pt x="-2051" y="755774"/>
                  <a:pt x="41341" y="654174"/>
                </a:cubicBezTo>
                <a:cubicBezTo>
                  <a:pt x="84733" y="552574"/>
                  <a:pt x="245070" y="289578"/>
                  <a:pt x="260416" y="250949"/>
                </a:cubicBezTo>
                <a:cubicBezTo>
                  <a:pt x="275762" y="212320"/>
                  <a:pt x="127595" y="439861"/>
                  <a:pt x="133416" y="422399"/>
                </a:cubicBezTo>
                <a:cubicBezTo>
                  <a:pt x="139237" y="404937"/>
                  <a:pt x="277879" y="179511"/>
                  <a:pt x="295341" y="146174"/>
                </a:cubicBezTo>
                <a:cubicBezTo>
                  <a:pt x="312803" y="112837"/>
                  <a:pt x="244541" y="213378"/>
                  <a:pt x="238191" y="222374"/>
                </a:cubicBezTo>
                <a:cubicBezTo>
                  <a:pt x="231841" y="231370"/>
                  <a:pt x="258828" y="239836"/>
                  <a:pt x="257241" y="200149"/>
                </a:cubicBezTo>
                <a:cubicBezTo>
                  <a:pt x="255654" y="160462"/>
                  <a:pt x="227608" y="-5168"/>
                  <a:pt x="222316" y="1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A6379E3F-F2CD-59F7-19F0-CDD98BF043D1}"/>
              </a:ext>
            </a:extLst>
          </p:cNvPr>
          <p:cNvSpPr/>
          <p:nvPr/>
        </p:nvSpPr>
        <p:spPr>
          <a:xfrm>
            <a:off x="7525252" y="6017488"/>
            <a:ext cx="295070" cy="565606"/>
          </a:xfrm>
          <a:custGeom>
            <a:avLst/>
            <a:gdLst>
              <a:gd name="connsiteX0" fmla="*/ 294253 w 295070"/>
              <a:gd name="connsiteY0" fmla="*/ 927 h 565606"/>
              <a:gd name="connsiteX1" fmla="*/ 94748 w 295070"/>
              <a:gd name="connsiteY1" fmla="*/ 244767 h 565606"/>
              <a:gd name="connsiteX2" fmla="*/ 11621 w 295070"/>
              <a:gd name="connsiteY2" fmla="*/ 560650 h 565606"/>
              <a:gd name="connsiteX3" fmla="*/ 116915 w 295070"/>
              <a:gd name="connsiteY3" fmla="*/ 427647 h 565606"/>
              <a:gd name="connsiteX4" fmla="*/ 266544 w 295070"/>
              <a:gd name="connsiteY4" fmla="*/ 289101 h 565606"/>
              <a:gd name="connsiteX5" fmla="*/ 44872 w 295070"/>
              <a:gd name="connsiteY5" fmla="*/ 532941 h 565606"/>
              <a:gd name="connsiteX6" fmla="*/ 33788 w 295070"/>
              <a:gd name="connsiteY6" fmla="*/ 366687 h 565606"/>
              <a:gd name="connsiteX7" fmla="*/ 537 w 295070"/>
              <a:gd name="connsiteY7" fmla="*/ 194890 h 565606"/>
              <a:gd name="connsiteX8" fmla="*/ 17163 w 295070"/>
              <a:gd name="connsiteY8" fmla="*/ 294643 h 565606"/>
              <a:gd name="connsiteX9" fmla="*/ 67039 w 295070"/>
              <a:gd name="connsiteY9" fmla="*/ 167181 h 565606"/>
              <a:gd name="connsiteX10" fmla="*/ 11621 w 295070"/>
              <a:gd name="connsiteY10" fmla="*/ 333436 h 565606"/>
              <a:gd name="connsiteX11" fmla="*/ 294253 w 295070"/>
              <a:gd name="connsiteY11" fmla="*/ 927 h 56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70" h="565606">
                <a:moveTo>
                  <a:pt x="294253" y="927"/>
                </a:moveTo>
                <a:cubicBezTo>
                  <a:pt x="308108" y="-13851"/>
                  <a:pt x="141853" y="151480"/>
                  <a:pt x="94748" y="244767"/>
                </a:cubicBezTo>
                <a:cubicBezTo>
                  <a:pt x="47643" y="338054"/>
                  <a:pt x="7927" y="530170"/>
                  <a:pt x="11621" y="560650"/>
                </a:cubicBezTo>
                <a:cubicBezTo>
                  <a:pt x="15315" y="591130"/>
                  <a:pt x="74428" y="472905"/>
                  <a:pt x="116915" y="427647"/>
                </a:cubicBezTo>
                <a:cubicBezTo>
                  <a:pt x="159402" y="382389"/>
                  <a:pt x="278551" y="271552"/>
                  <a:pt x="266544" y="289101"/>
                </a:cubicBezTo>
                <a:cubicBezTo>
                  <a:pt x="254537" y="306650"/>
                  <a:pt x="83665" y="520010"/>
                  <a:pt x="44872" y="532941"/>
                </a:cubicBezTo>
                <a:cubicBezTo>
                  <a:pt x="6079" y="545872"/>
                  <a:pt x="41177" y="423029"/>
                  <a:pt x="33788" y="366687"/>
                </a:cubicBezTo>
                <a:cubicBezTo>
                  <a:pt x="26399" y="310345"/>
                  <a:pt x="3308" y="206897"/>
                  <a:pt x="537" y="194890"/>
                </a:cubicBezTo>
                <a:cubicBezTo>
                  <a:pt x="-2234" y="182883"/>
                  <a:pt x="6079" y="299261"/>
                  <a:pt x="17163" y="294643"/>
                </a:cubicBezTo>
                <a:cubicBezTo>
                  <a:pt x="28247" y="290025"/>
                  <a:pt x="67963" y="160715"/>
                  <a:pt x="67039" y="167181"/>
                </a:cubicBezTo>
                <a:cubicBezTo>
                  <a:pt x="66115" y="173647"/>
                  <a:pt x="-23477" y="356527"/>
                  <a:pt x="11621" y="333436"/>
                </a:cubicBezTo>
                <a:cubicBezTo>
                  <a:pt x="46719" y="310345"/>
                  <a:pt x="280398" y="15705"/>
                  <a:pt x="294253" y="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BA369866-6C27-8A87-402E-074CC4D54014}"/>
              </a:ext>
            </a:extLst>
          </p:cNvPr>
          <p:cNvSpPr/>
          <p:nvPr/>
        </p:nvSpPr>
        <p:spPr>
          <a:xfrm>
            <a:off x="7319415" y="6225527"/>
            <a:ext cx="408864" cy="740167"/>
          </a:xfrm>
          <a:custGeom>
            <a:avLst/>
            <a:gdLst>
              <a:gd name="connsiteX0" fmla="*/ 405880 w 408864"/>
              <a:gd name="connsiteY0" fmla="*/ 3477 h 740167"/>
              <a:gd name="connsiteX1" fmla="*/ 1327 w 408864"/>
              <a:gd name="connsiteY1" fmla="*/ 734997 h 740167"/>
              <a:gd name="connsiteX2" fmla="*/ 272876 w 408864"/>
              <a:gd name="connsiteY2" fmla="*/ 335986 h 740167"/>
              <a:gd name="connsiteX3" fmla="*/ 189749 w 408864"/>
              <a:gd name="connsiteY3" fmla="*/ 452364 h 740167"/>
              <a:gd name="connsiteX4" fmla="*/ 405880 w 408864"/>
              <a:gd name="connsiteY4" fmla="*/ 3477 h 7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64" h="740167">
                <a:moveTo>
                  <a:pt x="405880" y="3477"/>
                </a:moveTo>
                <a:cubicBezTo>
                  <a:pt x="374476" y="50583"/>
                  <a:pt x="23494" y="679579"/>
                  <a:pt x="1327" y="734997"/>
                </a:cubicBezTo>
                <a:cubicBezTo>
                  <a:pt x="-20840" y="790415"/>
                  <a:pt x="241472" y="383092"/>
                  <a:pt x="272876" y="335986"/>
                </a:cubicBezTo>
                <a:cubicBezTo>
                  <a:pt x="304280" y="288881"/>
                  <a:pt x="168505" y="502240"/>
                  <a:pt x="189749" y="452364"/>
                </a:cubicBezTo>
                <a:cubicBezTo>
                  <a:pt x="210993" y="402488"/>
                  <a:pt x="437284" y="-43629"/>
                  <a:pt x="405880" y="34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786F6BD4-AC6E-BB04-6FEC-4BAFCCA1D74C}"/>
              </a:ext>
            </a:extLst>
          </p:cNvPr>
          <p:cNvSpPr/>
          <p:nvPr/>
        </p:nvSpPr>
        <p:spPr>
          <a:xfrm>
            <a:off x="7695467" y="6270695"/>
            <a:ext cx="397530" cy="645534"/>
          </a:xfrm>
          <a:custGeom>
            <a:avLst/>
            <a:gdLst>
              <a:gd name="connsiteX0" fmla="*/ 390046 w 397530"/>
              <a:gd name="connsiteY0" fmla="*/ 8185 h 645534"/>
              <a:gd name="connsiteX1" fmla="*/ 2118 w 397530"/>
              <a:gd name="connsiteY1" fmla="*/ 639952 h 645534"/>
              <a:gd name="connsiteX2" fmla="*/ 240417 w 397530"/>
              <a:gd name="connsiteY2" fmla="*/ 301901 h 645534"/>
              <a:gd name="connsiteX3" fmla="*/ 390046 w 397530"/>
              <a:gd name="connsiteY3" fmla="*/ 8185 h 6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30" h="645534">
                <a:moveTo>
                  <a:pt x="390046" y="8185"/>
                </a:moveTo>
                <a:cubicBezTo>
                  <a:pt x="350329" y="64527"/>
                  <a:pt x="27056" y="590999"/>
                  <a:pt x="2118" y="639952"/>
                </a:cubicBezTo>
                <a:cubicBezTo>
                  <a:pt x="-22820" y="688905"/>
                  <a:pt x="179457" y="402577"/>
                  <a:pt x="240417" y="301901"/>
                </a:cubicBezTo>
                <a:cubicBezTo>
                  <a:pt x="301377" y="201225"/>
                  <a:pt x="429763" y="-48157"/>
                  <a:pt x="390046" y="8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A88B32B5-5221-AFA3-319E-F3E5AA4EB784}"/>
              </a:ext>
            </a:extLst>
          </p:cNvPr>
          <p:cNvSpPr/>
          <p:nvPr/>
        </p:nvSpPr>
        <p:spPr>
          <a:xfrm>
            <a:off x="7321428" y="6206802"/>
            <a:ext cx="780939" cy="1282463"/>
          </a:xfrm>
          <a:custGeom>
            <a:avLst/>
            <a:gdLst>
              <a:gd name="connsiteX0" fmla="*/ 780710 w 780939"/>
              <a:gd name="connsiteY0" fmla="*/ 34 h 1282463"/>
              <a:gd name="connsiteX1" fmla="*/ 542412 w 780939"/>
              <a:gd name="connsiteY1" fmla="*/ 559758 h 1282463"/>
              <a:gd name="connsiteX2" fmla="*/ 564579 w 780939"/>
              <a:gd name="connsiteY2" fmla="*/ 532049 h 1282463"/>
              <a:gd name="connsiteX3" fmla="*/ 65816 w 780939"/>
              <a:gd name="connsiteY3" fmla="*/ 1119482 h 1282463"/>
              <a:gd name="connsiteX4" fmla="*/ 137859 w 780939"/>
              <a:gd name="connsiteY4" fmla="*/ 1047438 h 1282463"/>
              <a:gd name="connsiteX5" fmla="*/ 4856 w 780939"/>
              <a:gd name="connsiteY5" fmla="*/ 1274653 h 1282463"/>
              <a:gd name="connsiteX6" fmla="*/ 342907 w 780939"/>
              <a:gd name="connsiteY6" fmla="*/ 714929 h 1282463"/>
              <a:gd name="connsiteX7" fmla="*/ 293030 w 780939"/>
              <a:gd name="connsiteY7" fmla="*/ 836849 h 1282463"/>
              <a:gd name="connsiteX8" fmla="*/ 619997 w 780939"/>
              <a:gd name="connsiteY8" fmla="*/ 482173 h 1282463"/>
              <a:gd name="connsiteX9" fmla="*/ 586747 w 780939"/>
              <a:gd name="connsiteY9" fmla="*/ 532049 h 1282463"/>
              <a:gd name="connsiteX10" fmla="*/ 780710 w 780939"/>
              <a:gd name="connsiteY10" fmla="*/ 34 h 128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939" h="1282463">
                <a:moveTo>
                  <a:pt x="780710" y="34"/>
                </a:moveTo>
                <a:cubicBezTo>
                  <a:pt x="773321" y="4652"/>
                  <a:pt x="578434" y="471089"/>
                  <a:pt x="542412" y="559758"/>
                </a:cubicBezTo>
                <a:cubicBezTo>
                  <a:pt x="506390" y="648427"/>
                  <a:pt x="564579" y="532049"/>
                  <a:pt x="564579" y="532049"/>
                </a:cubicBezTo>
                <a:lnTo>
                  <a:pt x="65816" y="1119482"/>
                </a:lnTo>
                <a:cubicBezTo>
                  <a:pt x="-5304" y="1205380"/>
                  <a:pt x="148019" y="1021576"/>
                  <a:pt x="137859" y="1047438"/>
                </a:cubicBezTo>
                <a:cubicBezTo>
                  <a:pt x="127699" y="1073300"/>
                  <a:pt x="-29319" y="1330071"/>
                  <a:pt x="4856" y="1274653"/>
                </a:cubicBezTo>
                <a:cubicBezTo>
                  <a:pt x="39031" y="1219235"/>
                  <a:pt x="294878" y="787896"/>
                  <a:pt x="342907" y="714929"/>
                </a:cubicBezTo>
                <a:cubicBezTo>
                  <a:pt x="390936" y="641962"/>
                  <a:pt x="246848" y="875642"/>
                  <a:pt x="293030" y="836849"/>
                </a:cubicBezTo>
                <a:cubicBezTo>
                  <a:pt x="339212" y="798056"/>
                  <a:pt x="571044" y="532973"/>
                  <a:pt x="619997" y="482173"/>
                </a:cubicBezTo>
                <a:cubicBezTo>
                  <a:pt x="668950" y="431373"/>
                  <a:pt x="559038" y="609635"/>
                  <a:pt x="586747" y="532049"/>
                </a:cubicBezTo>
                <a:cubicBezTo>
                  <a:pt x="614456" y="454464"/>
                  <a:pt x="788099" y="-4584"/>
                  <a:pt x="780710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6183E5FC-1B83-0184-B1E1-DA0729749A64}"/>
              </a:ext>
            </a:extLst>
          </p:cNvPr>
          <p:cNvSpPr/>
          <p:nvPr/>
        </p:nvSpPr>
        <p:spPr>
          <a:xfrm>
            <a:off x="7020944" y="7110267"/>
            <a:ext cx="704378" cy="700910"/>
          </a:xfrm>
          <a:custGeom>
            <a:avLst/>
            <a:gdLst>
              <a:gd name="connsiteX0" fmla="*/ 648932 w 704378"/>
              <a:gd name="connsiteY0" fmla="*/ 5428 h 700910"/>
              <a:gd name="connsiteX1" fmla="*/ 17165 w 704378"/>
              <a:gd name="connsiteY1" fmla="*/ 675988 h 700910"/>
              <a:gd name="connsiteX2" fmla="*/ 205587 w 704378"/>
              <a:gd name="connsiteY2" fmla="*/ 542984 h 700910"/>
              <a:gd name="connsiteX3" fmla="*/ 488220 w 704378"/>
              <a:gd name="connsiteY3" fmla="*/ 404438 h 700910"/>
              <a:gd name="connsiteX4" fmla="*/ 443885 w 704378"/>
              <a:gd name="connsiteY4" fmla="*/ 454315 h 700910"/>
              <a:gd name="connsiteX5" fmla="*/ 704351 w 704378"/>
              <a:gd name="connsiteY5" fmla="*/ 99638 h 700910"/>
              <a:gd name="connsiteX6" fmla="*/ 460511 w 704378"/>
              <a:gd name="connsiteY6" fmla="*/ 393355 h 700910"/>
              <a:gd name="connsiteX7" fmla="*/ 466052 w 704378"/>
              <a:gd name="connsiteY7" fmla="*/ 315769 h 700910"/>
              <a:gd name="connsiteX8" fmla="*/ 626765 w 704378"/>
              <a:gd name="connsiteY8" fmla="*/ 143973 h 700910"/>
              <a:gd name="connsiteX9" fmla="*/ 382925 w 704378"/>
              <a:gd name="connsiteY9" fmla="*/ 443231 h 700910"/>
              <a:gd name="connsiteX10" fmla="*/ 83667 w 704378"/>
              <a:gd name="connsiteY10" fmla="*/ 581777 h 700910"/>
              <a:gd name="connsiteX11" fmla="*/ 327507 w 704378"/>
              <a:gd name="connsiteY11" fmla="*/ 188308 h 700910"/>
              <a:gd name="connsiteX12" fmla="*/ 105834 w 704378"/>
              <a:gd name="connsiteY12" fmla="*/ 559609 h 700910"/>
              <a:gd name="connsiteX13" fmla="*/ 515929 w 704378"/>
              <a:gd name="connsiteY13" fmla="*/ 44220 h 700910"/>
              <a:gd name="connsiteX14" fmla="*/ 288714 w 704378"/>
              <a:gd name="connsiteY14" fmla="*/ 343478 h 700910"/>
              <a:gd name="connsiteX15" fmla="*/ 648932 w 704378"/>
              <a:gd name="connsiteY15" fmla="*/ 5428 h 70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4378" h="700910">
                <a:moveTo>
                  <a:pt x="648932" y="5428"/>
                </a:moveTo>
                <a:cubicBezTo>
                  <a:pt x="603674" y="60846"/>
                  <a:pt x="91056" y="586395"/>
                  <a:pt x="17165" y="675988"/>
                </a:cubicBezTo>
                <a:cubicBezTo>
                  <a:pt x="-56726" y="765581"/>
                  <a:pt x="127078" y="588242"/>
                  <a:pt x="205587" y="542984"/>
                </a:cubicBezTo>
                <a:cubicBezTo>
                  <a:pt x="284096" y="497726"/>
                  <a:pt x="448504" y="419216"/>
                  <a:pt x="488220" y="404438"/>
                </a:cubicBezTo>
                <a:cubicBezTo>
                  <a:pt x="527936" y="389660"/>
                  <a:pt x="407863" y="505115"/>
                  <a:pt x="443885" y="454315"/>
                </a:cubicBezTo>
                <a:cubicBezTo>
                  <a:pt x="479907" y="403515"/>
                  <a:pt x="701580" y="109798"/>
                  <a:pt x="704351" y="99638"/>
                </a:cubicBezTo>
                <a:cubicBezTo>
                  <a:pt x="707122" y="89478"/>
                  <a:pt x="500227" y="357333"/>
                  <a:pt x="460511" y="393355"/>
                </a:cubicBezTo>
                <a:cubicBezTo>
                  <a:pt x="420795" y="429377"/>
                  <a:pt x="438343" y="357333"/>
                  <a:pt x="466052" y="315769"/>
                </a:cubicBezTo>
                <a:cubicBezTo>
                  <a:pt x="493761" y="274205"/>
                  <a:pt x="640619" y="122729"/>
                  <a:pt x="626765" y="143973"/>
                </a:cubicBezTo>
                <a:cubicBezTo>
                  <a:pt x="612910" y="165217"/>
                  <a:pt x="473441" y="370264"/>
                  <a:pt x="382925" y="443231"/>
                </a:cubicBezTo>
                <a:cubicBezTo>
                  <a:pt x="292409" y="516198"/>
                  <a:pt x="92903" y="624264"/>
                  <a:pt x="83667" y="581777"/>
                </a:cubicBezTo>
                <a:cubicBezTo>
                  <a:pt x="74431" y="539290"/>
                  <a:pt x="323813" y="192003"/>
                  <a:pt x="327507" y="188308"/>
                </a:cubicBezTo>
                <a:cubicBezTo>
                  <a:pt x="331201" y="184613"/>
                  <a:pt x="74430" y="583624"/>
                  <a:pt x="105834" y="559609"/>
                </a:cubicBezTo>
                <a:cubicBezTo>
                  <a:pt x="137238" y="535594"/>
                  <a:pt x="485449" y="80242"/>
                  <a:pt x="515929" y="44220"/>
                </a:cubicBezTo>
                <a:cubicBezTo>
                  <a:pt x="546409" y="8198"/>
                  <a:pt x="263776" y="349943"/>
                  <a:pt x="288714" y="343478"/>
                </a:cubicBezTo>
                <a:cubicBezTo>
                  <a:pt x="313652" y="337013"/>
                  <a:pt x="694190" y="-49990"/>
                  <a:pt x="648932" y="54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ECF16585-DD7C-0D52-E47D-6B825B5C3ACF}"/>
              </a:ext>
            </a:extLst>
          </p:cNvPr>
          <p:cNvSpPr/>
          <p:nvPr/>
        </p:nvSpPr>
        <p:spPr>
          <a:xfrm>
            <a:off x="7651554" y="6186531"/>
            <a:ext cx="524520" cy="1296758"/>
          </a:xfrm>
          <a:custGeom>
            <a:avLst/>
            <a:gdLst>
              <a:gd name="connsiteX0" fmla="*/ 522628 w 524520"/>
              <a:gd name="connsiteY0" fmla="*/ 3680 h 1296758"/>
              <a:gd name="connsiteX1" fmla="*/ 29406 w 524520"/>
              <a:gd name="connsiteY1" fmla="*/ 1233964 h 1296758"/>
              <a:gd name="connsiteX2" fmla="*/ 95908 w 524520"/>
              <a:gd name="connsiteY2" fmla="*/ 1062167 h 1296758"/>
              <a:gd name="connsiteX3" fmla="*/ 422875 w 524520"/>
              <a:gd name="connsiteY3" fmla="*/ 585571 h 1296758"/>
              <a:gd name="connsiteX4" fmla="*/ 206744 w 524520"/>
              <a:gd name="connsiteY4" fmla="*/ 846036 h 1296758"/>
              <a:gd name="connsiteX5" fmla="*/ 522628 w 524520"/>
              <a:gd name="connsiteY5" fmla="*/ 3680 h 12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520" h="1296758">
                <a:moveTo>
                  <a:pt x="522628" y="3680"/>
                </a:moveTo>
                <a:cubicBezTo>
                  <a:pt x="493072" y="68335"/>
                  <a:pt x="100526" y="1057550"/>
                  <a:pt x="29406" y="1233964"/>
                </a:cubicBezTo>
                <a:cubicBezTo>
                  <a:pt x="-41714" y="1410379"/>
                  <a:pt x="30330" y="1170233"/>
                  <a:pt x="95908" y="1062167"/>
                </a:cubicBezTo>
                <a:cubicBezTo>
                  <a:pt x="161486" y="954101"/>
                  <a:pt x="404402" y="621593"/>
                  <a:pt x="422875" y="585571"/>
                </a:cubicBezTo>
                <a:cubicBezTo>
                  <a:pt x="441348" y="549549"/>
                  <a:pt x="187348" y="945789"/>
                  <a:pt x="206744" y="846036"/>
                </a:cubicBezTo>
                <a:cubicBezTo>
                  <a:pt x="226140" y="746283"/>
                  <a:pt x="552184" y="-60975"/>
                  <a:pt x="522628" y="36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CA150628-127C-6FB1-2064-F224ED350A42}"/>
              </a:ext>
            </a:extLst>
          </p:cNvPr>
          <p:cNvSpPr/>
          <p:nvPr/>
        </p:nvSpPr>
        <p:spPr>
          <a:xfrm>
            <a:off x="7364181" y="7325704"/>
            <a:ext cx="394461" cy="544288"/>
          </a:xfrm>
          <a:custGeom>
            <a:avLst/>
            <a:gdLst>
              <a:gd name="connsiteX0" fmla="*/ 394364 w 394461"/>
              <a:gd name="connsiteY0" fmla="*/ 6121 h 544288"/>
              <a:gd name="connsiteX1" fmla="*/ 117274 w 394461"/>
              <a:gd name="connsiteY1" fmla="*/ 310921 h 544288"/>
              <a:gd name="connsiteX2" fmla="*/ 895 w 394461"/>
              <a:gd name="connsiteY2" fmla="*/ 543678 h 544288"/>
              <a:gd name="connsiteX3" fmla="*/ 67397 w 394461"/>
              <a:gd name="connsiteY3" fmla="*/ 371881 h 544288"/>
              <a:gd name="connsiteX4" fmla="*/ 139441 w 394461"/>
              <a:gd name="connsiteY4" fmla="*/ 166834 h 544288"/>
              <a:gd name="connsiteX5" fmla="*/ 78481 w 394461"/>
              <a:gd name="connsiteY5" fmla="*/ 349714 h 544288"/>
              <a:gd name="connsiteX6" fmla="*/ 250277 w 394461"/>
              <a:gd name="connsiteY6" fmla="*/ 580 h 544288"/>
              <a:gd name="connsiteX7" fmla="*/ 150524 w 394461"/>
              <a:gd name="connsiteY7" fmla="*/ 261045 h 544288"/>
              <a:gd name="connsiteX8" fmla="*/ 394364 w 394461"/>
              <a:gd name="connsiteY8" fmla="*/ 6121 h 5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461" h="544288">
                <a:moveTo>
                  <a:pt x="394364" y="6121"/>
                </a:moveTo>
                <a:cubicBezTo>
                  <a:pt x="388822" y="14434"/>
                  <a:pt x="182852" y="221328"/>
                  <a:pt x="117274" y="310921"/>
                </a:cubicBezTo>
                <a:cubicBezTo>
                  <a:pt x="51696" y="400514"/>
                  <a:pt x="9208" y="533518"/>
                  <a:pt x="895" y="543678"/>
                </a:cubicBezTo>
                <a:cubicBezTo>
                  <a:pt x="-7418" y="553838"/>
                  <a:pt x="44306" y="434688"/>
                  <a:pt x="67397" y="371881"/>
                </a:cubicBezTo>
                <a:cubicBezTo>
                  <a:pt x="90488" y="309074"/>
                  <a:pt x="137594" y="170528"/>
                  <a:pt x="139441" y="166834"/>
                </a:cubicBezTo>
                <a:cubicBezTo>
                  <a:pt x="141288" y="163140"/>
                  <a:pt x="60008" y="377423"/>
                  <a:pt x="78481" y="349714"/>
                </a:cubicBezTo>
                <a:cubicBezTo>
                  <a:pt x="96954" y="322005"/>
                  <a:pt x="238270" y="15358"/>
                  <a:pt x="250277" y="580"/>
                </a:cubicBezTo>
                <a:cubicBezTo>
                  <a:pt x="262284" y="-14198"/>
                  <a:pt x="132975" y="258274"/>
                  <a:pt x="150524" y="261045"/>
                </a:cubicBezTo>
                <a:cubicBezTo>
                  <a:pt x="168073" y="263816"/>
                  <a:pt x="399906" y="-2192"/>
                  <a:pt x="394364" y="61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EFC6114B-E9F2-A7EF-79AC-233FA21DEC7D}"/>
              </a:ext>
            </a:extLst>
          </p:cNvPr>
          <p:cNvSpPr/>
          <p:nvPr/>
        </p:nvSpPr>
        <p:spPr>
          <a:xfrm>
            <a:off x="7099057" y="7552735"/>
            <a:ext cx="383341" cy="971284"/>
          </a:xfrm>
          <a:custGeom>
            <a:avLst/>
            <a:gdLst>
              <a:gd name="connsiteX0" fmla="*/ 177350 w 383341"/>
              <a:gd name="connsiteY0" fmla="*/ 189185 h 971284"/>
              <a:gd name="connsiteX1" fmla="*/ 11096 w 383341"/>
              <a:gd name="connsiteY1" fmla="*/ 665781 h 971284"/>
              <a:gd name="connsiteX2" fmla="*/ 49888 w 383341"/>
              <a:gd name="connsiteY2" fmla="*/ 571570 h 971284"/>
              <a:gd name="connsiteX3" fmla="*/ 12 w 383341"/>
              <a:gd name="connsiteY3" fmla="*/ 970581 h 971284"/>
              <a:gd name="connsiteX4" fmla="*/ 55430 w 383341"/>
              <a:gd name="connsiteY4" fmla="*/ 660240 h 971284"/>
              <a:gd name="connsiteX5" fmla="*/ 243852 w 383341"/>
              <a:gd name="connsiteY5" fmla="*/ 349898 h 971284"/>
              <a:gd name="connsiteX6" fmla="*/ 144099 w 383341"/>
              <a:gd name="connsiteY6" fmla="*/ 466276 h 971284"/>
              <a:gd name="connsiteX7" fmla="*/ 382398 w 383341"/>
              <a:gd name="connsiteY7" fmla="*/ 763 h 971284"/>
              <a:gd name="connsiteX8" fmla="*/ 38805 w 383341"/>
              <a:gd name="connsiteY8" fmla="*/ 593738 h 971284"/>
              <a:gd name="connsiteX9" fmla="*/ 177350 w 383341"/>
              <a:gd name="connsiteY9" fmla="*/ 189185 h 9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1" h="971284">
                <a:moveTo>
                  <a:pt x="177350" y="189185"/>
                </a:moveTo>
                <a:cubicBezTo>
                  <a:pt x="172732" y="201192"/>
                  <a:pt x="32340" y="602050"/>
                  <a:pt x="11096" y="665781"/>
                </a:cubicBezTo>
                <a:cubicBezTo>
                  <a:pt x="-10148" y="729512"/>
                  <a:pt x="51735" y="520770"/>
                  <a:pt x="49888" y="571570"/>
                </a:cubicBezTo>
                <a:cubicBezTo>
                  <a:pt x="48041" y="622370"/>
                  <a:pt x="-912" y="955803"/>
                  <a:pt x="12" y="970581"/>
                </a:cubicBezTo>
                <a:cubicBezTo>
                  <a:pt x="936" y="985359"/>
                  <a:pt x="14790" y="763687"/>
                  <a:pt x="55430" y="660240"/>
                </a:cubicBezTo>
                <a:cubicBezTo>
                  <a:pt x="96070" y="556793"/>
                  <a:pt x="229074" y="382225"/>
                  <a:pt x="243852" y="349898"/>
                </a:cubicBezTo>
                <a:cubicBezTo>
                  <a:pt x="258630" y="317571"/>
                  <a:pt x="121008" y="524465"/>
                  <a:pt x="144099" y="466276"/>
                </a:cubicBezTo>
                <a:cubicBezTo>
                  <a:pt x="167190" y="408087"/>
                  <a:pt x="399947" y="-20481"/>
                  <a:pt x="382398" y="763"/>
                </a:cubicBezTo>
                <a:cubicBezTo>
                  <a:pt x="364849" y="22007"/>
                  <a:pt x="68362" y="568800"/>
                  <a:pt x="38805" y="593738"/>
                </a:cubicBezTo>
                <a:cubicBezTo>
                  <a:pt x="9248" y="618676"/>
                  <a:pt x="181968" y="177178"/>
                  <a:pt x="177350" y="189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432BA8EC-4F47-A281-D29A-7797AC575F85}"/>
              </a:ext>
            </a:extLst>
          </p:cNvPr>
          <p:cNvSpPr/>
          <p:nvPr/>
        </p:nvSpPr>
        <p:spPr>
          <a:xfrm>
            <a:off x="7157758" y="7546415"/>
            <a:ext cx="501456" cy="1027116"/>
          </a:xfrm>
          <a:custGeom>
            <a:avLst/>
            <a:gdLst>
              <a:gd name="connsiteX0" fmla="*/ 501035 w 501456"/>
              <a:gd name="connsiteY0" fmla="*/ 1541 h 1027116"/>
              <a:gd name="connsiteX1" fmla="*/ 190693 w 501456"/>
              <a:gd name="connsiteY1" fmla="*/ 683185 h 1027116"/>
              <a:gd name="connsiteX2" fmla="*/ 307071 w 501456"/>
              <a:gd name="connsiteY2" fmla="*/ 516930 h 1027116"/>
              <a:gd name="connsiteX3" fmla="*/ 107566 w 501456"/>
              <a:gd name="connsiteY3" fmla="*/ 827272 h 1027116"/>
              <a:gd name="connsiteX4" fmla="*/ 29980 w 501456"/>
              <a:gd name="connsiteY4" fmla="*/ 1026778 h 1027116"/>
              <a:gd name="connsiteX5" fmla="*/ 13355 w 501456"/>
              <a:gd name="connsiteY5" fmla="*/ 871607 h 1027116"/>
              <a:gd name="connsiteX6" fmla="*/ 24438 w 501456"/>
              <a:gd name="connsiteY6" fmla="*/ 744145 h 1027116"/>
              <a:gd name="connsiteX7" fmla="*/ 151900 w 501456"/>
              <a:gd name="connsiteY7" fmla="*/ 550181 h 1027116"/>
              <a:gd name="connsiteX8" fmla="*/ 240569 w 501456"/>
              <a:gd name="connsiteY8" fmla="*/ 389469 h 1027116"/>
              <a:gd name="connsiteX9" fmla="*/ 13355 w 501456"/>
              <a:gd name="connsiteY9" fmla="*/ 810647 h 1027116"/>
              <a:gd name="connsiteX10" fmla="*/ 29980 w 501456"/>
              <a:gd name="connsiteY10" fmla="*/ 871607 h 1027116"/>
              <a:gd name="connsiteX11" fmla="*/ 57689 w 501456"/>
              <a:gd name="connsiteY11" fmla="*/ 976901 h 1027116"/>
              <a:gd name="connsiteX12" fmla="*/ 235027 w 501456"/>
              <a:gd name="connsiteY12" fmla="*/ 638850 h 1027116"/>
              <a:gd name="connsiteX13" fmla="*/ 235027 w 501456"/>
              <a:gd name="connsiteY13" fmla="*/ 395010 h 1027116"/>
              <a:gd name="connsiteX14" fmla="*/ 257195 w 501456"/>
              <a:gd name="connsiteY14" fmla="*/ 494763 h 1027116"/>
              <a:gd name="connsiteX15" fmla="*/ 501035 w 501456"/>
              <a:gd name="connsiteY15" fmla="*/ 1541 h 102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456" h="1027116">
                <a:moveTo>
                  <a:pt x="501035" y="1541"/>
                </a:moveTo>
                <a:cubicBezTo>
                  <a:pt x="489951" y="32945"/>
                  <a:pt x="223020" y="597287"/>
                  <a:pt x="190693" y="683185"/>
                </a:cubicBezTo>
                <a:cubicBezTo>
                  <a:pt x="158366" y="769083"/>
                  <a:pt x="320925" y="492916"/>
                  <a:pt x="307071" y="516930"/>
                </a:cubicBezTo>
                <a:cubicBezTo>
                  <a:pt x="293216" y="540945"/>
                  <a:pt x="153748" y="742297"/>
                  <a:pt x="107566" y="827272"/>
                </a:cubicBezTo>
                <a:cubicBezTo>
                  <a:pt x="61384" y="912247"/>
                  <a:pt x="45682" y="1019389"/>
                  <a:pt x="29980" y="1026778"/>
                </a:cubicBezTo>
                <a:cubicBezTo>
                  <a:pt x="14278" y="1034167"/>
                  <a:pt x="14279" y="918712"/>
                  <a:pt x="13355" y="871607"/>
                </a:cubicBezTo>
                <a:cubicBezTo>
                  <a:pt x="12431" y="824502"/>
                  <a:pt x="1347" y="797716"/>
                  <a:pt x="24438" y="744145"/>
                </a:cubicBezTo>
                <a:cubicBezTo>
                  <a:pt x="47529" y="690574"/>
                  <a:pt x="115878" y="609294"/>
                  <a:pt x="151900" y="550181"/>
                </a:cubicBezTo>
                <a:cubicBezTo>
                  <a:pt x="187922" y="491068"/>
                  <a:pt x="263660" y="346058"/>
                  <a:pt x="240569" y="389469"/>
                </a:cubicBezTo>
                <a:cubicBezTo>
                  <a:pt x="217478" y="432880"/>
                  <a:pt x="48453" y="730291"/>
                  <a:pt x="13355" y="810647"/>
                </a:cubicBezTo>
                <a:cubicBezTo>
                  <a:pt x="-21743" y="891003"/>
                  <a:pt x="22591" y="843898"/>
                  <a:pt x="29980" y="871607"/>
                </a:cubicBezTo>
                <a:cubicBezTo>
                  <a:pt x="37369" y="899316"/>
                  <a:pt x="23515" y="1015694"/>
                  <a:pt x="57689" y="976901"/>
                </a:cubicBezTo>
                <a:cubicBezTo>
                  <a:pt x="91863" y="938108"/>
                  <a:pt x="205471" y="735832"/>
                  <a:pt x="235027" y="638850"/>
                </a:cubicBezTo>
                <a:cubicBezTo>
                  <a:pt x="264583" y="541868"/>
                  <a:pt x="231332" y="419024"/>
                  <a:pt x="235027" y="395010"/>
                </a:cubicBezTo>
                <a:cubicBezTo>
                  <a:pt x="238722" y="370996"/>
                  <a:pt x="212860" y="561265"/>
                  <a:pt x="257195" y="494763"/>
                </a:cubicBezTo>
                <a:cubicBezTo>
                  <a:pt x="301530" y="428261"/>
                  <a:pt x="512119" y="-29863"/>
                  <a:pt x="501035" y="15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C7406110-1AE4-07A7-0407-4BA48A9841E0}"/>
              </a:ext>
            </a:extLst>
          </p:cNvPr>
          <p:cNvSpPr/>
          <p:nvPr/>
        </p:nvSpPr>
        <p:spPr>
          <a:xfrm>
            <a:off x="7896740" y="6998049"/>
            <a:ext cx="306864" cy="855340"/>
          </a:xfrm>
          <a:custGeom>
            <a:avLst/>
            <a:gdLst>
              <a:gd name="connsiteX0" fmla="*/ 305151 w 306864"/>
              <a:gd name="connsiteY0" fmla="*/ 6809 h 855340"/>
              <a:gd name="connsiteX1" fmla="*/ 5893 w 306864"/>
              <a:gd name="connsiteY1" fmla="*/ 843624 h 855340"/>
              <a:gd name="connsiteX2" fmla="*/ 122271 w 306864"/>
              <a:gd name="connsiteY2" fmla="*/ 466780 h 855340"/>
              <a:gd name="connsiteX3" fmla="*/ 305151 w 306864"/>
              <a:gd name="connsiteY3" fmla="*/ 6809 h 8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864" h="855340">
                <a:moveTo>
                  <a:pt x="305151" y="6809"/>
                </a:moveTo>
                <a:cubicBezTo>
                  <a:pt x="285755" y="69616"/>
                  <a:pt x="36373" y="766962"/>
                  <a:pt x="5893" y="843624"/>
                </a:cubicBezTo>
                <a:cubicBezTo>
                  <a:pt x="-24587" y="920286"/>
                  <a:pt x="70547" y="600707"/>
                  <a:pt x="122271" y="466780"/>
                </a:cubicBezTo>
                <a:cubicBezTo>
                  <a:pt x="173995" y="332853"/>
                  <a:pt x="324547" y="-55998"/>
                  <a:pt x="305151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455646EA-DEF4-4FD7-58F0-EB1BB3A053FA}"/>
              </a:ext>
            </a:extLst>
          </p:cNvPr>
          <p:cNvSpPr/>
          <p:nvPr/>
        </p:nvSpPr>
        <p:spPr>
          <a:xfrm>
            <a:off x="7270812" y="8288116"/>
            <a:ext cx="489871" cy="1193966"/>
          </a:xfrm>
          <a:custGeom>
            <a:avLst/>
            <a:gdLst>
              <a:gd name="connsiteX0" fmla="*/ 487733 w 489871"/>
              <a:gd name="connsiteY0" fmla="*/ 2444 h 1193966"/>
              <a:gd name="connsiteX1" fmla="*/ 49930 w 489871"/>
              <a:gd name="connsiteY1" fmla="*/ 800466 h 1193966"/>
              <a:gd name="connsiteX2" fmla="*/ 327021 w 489871"/>
              <a:gd name="connsiteY2" fmla="*/ 390371 h 1193966"/>
              <a:gd name="connsiteX3" fmla="*/ 38846 w 489871"/>
              <a:gd name="connsiteY3" fmla="*/ 1005513 h 1193966"/>
              <a:gd name="connsiteX4" fmla="*/ 354730 w 489871"/>
              <a:gd name="connsiteY4" fmla="*/ 451331 h 1193966"/>
              <a:gd name="connsiteX5" fmla="*/ 53 w 489871"/>
              <a:gd name="connsiteY5" fmla="*/ 1193935 h 1193966"/>
              <a:gd name="connsiteX6" fmla="*/ 327021 w 489871"/>
              <a:gd name="connsiteY6" fmla="*/ 418080 h 1193966"/>
              <a:gd name="connsiteX7" fmla="*/ 221726 w 489871"/>
              <a:gd name="connsiteY7" fmla="*/ 545542 h 1193966"/>
              <a:gd name="connsiteX8" fmla="*/ 487733 w 489871"/>
              <a:gd name="connsiteY8" fmla="*/ 2444 h 119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871" h="1193966">
                <a:moveTo>
                  <a:pt x="487733" y="2444"/>
                </a:moveTo>
                <a:cubicBezTo>
                  <a:pt x="459100" y="44931"/>
                  <a:pt x="76715" y="735812"/>
                  <a:pt x="49930" y="800466"/>
                </a:cubicBezTo>
                <a:cubicBezTo>
                  <a:pt x="23145" y="865120"/>
                  <a:pt x="328868" y="356197"/>
                  <a:pt x="327021" y="390371"/>
                </a:cubicBezTo>
                <a:cubicBezTo>
                  <a:pt x="325174" y="424545"/>
                  <a:pt x="34228" y="995353"/>
                  <a:pt x="38846" y="1005513"/>
                </a:cubicBezTo>
                <a:cubicBezTo>
                  <a:pt x="43464" y="1015673"/>
                  <a:pt x="361195" y="419927"/>
                  <a:pt x="354730" y="451331"/>
                </a:cubicBezTo>
                <a:cubicBezTo>
                  <a:pt x="348265" y="482735"/>
                  <a:pt x="4671" y="1199477"/>
                  <a:pt x="53" y="1193935"/>
                </a:cubicBezTo>
                <a:cubicBezTo>
                  <a:pt x="-4565" y="1188393"/>
                  <a:pt x="290076" y="526145"/>
                  <a:pt x="327021" y="418080"/>
                </a:cubicBezTo>
                <a:cubicBezTo>
                  <a:pt x="363966" y="310015"/>
                  <a:pt x="194941" y="606502"/>
                  <a:pt x="221726" y="545542"/>
                </a:cubicBezTo>
                <a:cubicBezTo>
                  <a:pt x="248511" y="484582"/>
                  <a:pt x="516366" y="-40043"/>
                  <a:pt x="487733" y="24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48725D73-90C3-997E-71E1-9C33400190F6}"/>
              </a:ext>
            </a:extLst>
          </p:cNvPr>
          <p:cNvSpPr/>
          <p:nvPr/>
        </p:nvSpPr>
        <p:spPr>
          <a:xfrm>
            <a:off x="7188787" y="8728328"/>
            <a:ext cx="231750" cy="1529617"/>
          </a:xfrm>
          <a:custGeom>
            <a:avLst/>
            <a:gdLst>
              <a:gd name="connsiteX0" fmla="*/ 32202 w 231750"/>
              <a:gd name="connsiteY0" fmla="*/ 36 h 1529617"/>
              <a:gd name="connsiteX1" fmla="*/ 15577 w 231750"/>
              <a:gd name="connsiteY1" fmla="*/ 193999 h 1529617"/>
              <a:gd name="connsiteX2" fmla="*/ 131955 w 231750"/>
              <a:gd name="connsiteY2" fmla="*/ 598552 h 1529617"/>
              <a:gd name="connsiteX3" fmla="*/ 215082 w 231750"/>
              <a:gd name="connsiteY3" fmla="*/ 1030814 h 1529617"/>
              <a:gd name="connsiteX4" fmla="*/ 192915 w 231750"/>
              <a:gd name="connsiteY4" fmla="*/ 1019730 h 1529617"/>
              <a:gd name="connsiteX5" fmla="*/ 203998 w 231750"/>
              <a:gd name="connsiteY5" fmla="*/ 1141650 h 1529617"/>
              <a:gd name="connsiteX6" fmla="*/ 215082 w 231750"/>
              <a:gd name="connsiteY6" fmla="*/ 1241403 h 1529617"/>
              <a:gd name="connsiteX7" fmla="*/ 126413 w 231750"/>
              <a:gd name="connsiteY7" fmla="*/ 1529577 h 1529617"/>
              <a:gd name="connsiteX8" fmla="*/ 231708 w 231750"/>
              <a:gd name="connsiteY8" fmla="*/ 1258028 h 1529617"/>
              <a:gd name="connsiteX9" fmla="*/ 137497 w 231750"/>
              <a:gd name="connsiteY9" fmla="*/ 714930 h 1529617"/>
              <a:gd name="connsiteX10" fmla="*/ 4493 w 231750"/>
              <a:gd name="connsiteY10" fmla="*/ 182916 h 1529617"/>
              <a:gd name="connsiteX11" fmla="*/ 32202 w 231750"/>
              <a:gd name="connsiteY11" fmla="*/ 36 h 152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750" h="1529617">
                <a:moveTo>
                  <a:pt x="32202" y="36"/>
                </a:moveTo>
                <a:cubicBezTo>
                  <a:pt x="34049" y="1883"/>
                  <a:pt x="-1048" y="94246"/>
                  <a:pt x="15577" y="193999"/>
                </a:cubicBezTo>
                <a:cubicBezTo>
                  <a:pt x="32202" y="293752"/>
                  <a:pt x="98704" y="459083"/>
                  <a:pt x="131955" y="598552"/>
                </a:cubicBezTo>
                <a:cubicBezTo>
                  <a:pt x="165206" y="738021"/>
                  <a:pt x="204922" y="960618"/>
                  <a:pt x="215082" y="1030814"/>
                </a:cubicBezTo>
                <a:cubicBezTo>
                  <a:pt x="225242" y="1101010"/>
                  <a:pt x="194762" y="1001257"/>
                  <a:pt x="192915" y="1019730"/>
                </a:cubicBezTo>
                <a:cubicBezTo>
                  <a:pt x="191068" y="1038203"/>
                  <a:pt x="200303" y="1104704"/>
                  <a:pt x="203998" y="1141650"/>
                </a:cubicBezTo>
                <a:cubicBezTo>
                  <a:pt x="207693" y="1178596"/>
                  <a:pt x="228013" y="1176748"/>
                  <a:pt x="215082" y="1241403"/>
                </a:cubicBezTo>
                <a:cubicBezTo>
                  <a:pt x="202151" y="1306058"/>
                  <a:pt x="123642" y="1526806"/>
                  <a:pt x="126413" y="1529577"/>
                </a:cubicBezTo>
                <a:cubicBezTo>
                  <a:pt x="129184" y="1532348"/>
                  <a:pt x="229861" y="1393802"/>
                  <a:pt x="231708" y="1258028"/>
                </a:cubicBezTo>
                <a:cubicBezTo>
                  <a:pt x="233555" y="1122254"/>
                  <a:pt x="175366" y="894115"/>
                  <a:pt x="137497" y="714930"/>
                </a:cubicBezTo>
                <a:cubicBezTo>
                  <a:pt x="99628" y="535745"/>
                  <a:pt x="22966" y="300218"/>
                  <a:pt x="4493" y="182916"/>
                </a:cubicBezTo>
                <a:cubicBezTo>
                  <a:pt x="-13980" y="65614"/>
                  <a:pt x="30355" y="-1811"/>
                  <a:pt x="32202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0ABB0D22-C43B-A793-281C-2573E491EBC0}"/>
              </a:ext>
            </a:extLst>
          </p:cNvPr>
          <p:cNvSpPr/>
          <p:nvPr/>
        </p:nvSpPr>
        <p:spPr>
          <a:xfrm>
            <a:off x="7220699" y="9082320"/>
            <a:ext cx="167312" cy="1027456"/>
          </a:xfrm>
          <a:custGeom>
            <a:avLst/>
            <a:gdLst>
              <a:gd name="connsiteX0" fmla="*/ 290 w 167312"/>
              <a:gd name="connsiteY0" fmla="*/ 720 h 1027456"/>
              <a:gd name="connsiteX1" fmla="*/ 122210 w 167312"/>
              <a:gd name="connsiteY1" fmla="*/ 615862 h 1027456"/>
              <a:gd name="connsiteX2" fmla="*/ 149919 w 167312"/>
              <a:gd name="connsiteY2" fmla="*/ 848618 h 1027456"/>
              <a:gd name="connsiteX3" fmla="*/ 144377 w 167312"/>
              <a:gd name="connsiteY3" fmla="*/ 1025956 h 1027456"/>
              <a:gd name="connsiteX4" fmla="*/ 161003 w 167312"/>
              <a:gd name="connsiteY4" fmla="*/ 748865 h 1027456"/>
              <a:gd name="connsiteX5" fmla="*/ 290 w 167312"/>
              <a:gd name="connsiteY5" fmla="*/ 720 h 102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312" h="1027456">
                <a:moveTo>
                  <a:pt x="290" y="720"/>
                </a:moveTo>
                <a:cubicBezTo>
                  <a:pt x="-6175" y="-21447"/>
                  <a:pt x="97272" y="474546"/>
                  <a:pt x="122210" y="615862"/>
                </a:cubicBezTo>
                <a:cubicBezTo>
                  <a:pt x="147148" y="757178"/>
                  <a:pt x="146225" y="780269"/>
                  <a:pt x="149919" y="848618"/>
                </a:cubicBezTo>
                <a:cubicBezTo>
                  <a:pt x="153613" y="916967"/>
                  <a:pt x="142530" y="1042582"/>
                  <a:pt x="144377" y="1025956"/>
                </a:cubicBezTo>
                <a:cubicBezTo>
                  <a:pt x="146224" y="1009330"/>
                  <a:pt x="181323" y="918814"/>
                  <a:pt x="161003" y="748865"/>
                </a:cubicBezTo>
                <a:cubicBezTo>
                  <a:pt x="140683" y="578916"/>
                  <a:pt x="6755" y="22887"/>
                  <a:pt x="290" y="7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57B4F01C-D9A4-A735-3A0A-945FEA615CFB}"/>
              </a:ext>
            </a:extLst>
          </p:cNvPr>
          <p:cNvSpPr/>
          <p:nvPr/>
        </p:nvSpPr>
        <p:spPr>
          <a:xfrm>
            <a:off x="8506648" y="6655627"/>
            <a:ext cx="199572" cy="2378976"/>
          </a:xfrm>
          <a:custGeom>
            <a:avLst/>
            <a:gdLst>
              <a:gd name="connsiteX0" fmla="*/ 188465 w 199572"/>
              <a:gd name="connsiteY0" fmla="*/ 97 h 2378976"/>
              <a:gd name="connsiteX1" fmla="*/ 77628 w 199572"/>
              <a:gd name="connsiteY1" fmla="*/ 1213755 h 2378976"/>
              <a:gd name="connsiteX2" fmla="*/ 99796 w 199572"/>
              <a:gd name="connsiteY2" fmla="*/ 1152795 h 2378976"/>
              <a:gd name="connsiteX3" fmla="*/ 43 w 199572"/>
              <a:gd name="connsiteY3" fmla="*/ 2371995 h 2378976"/>
              <a:gd name="connsiteX4" fmla="*/ 88712 w 199572"/>
              <a:gd name="connsiteY4" fmla="*/ 1590598 h 2378976"/>
              <a:gd name="connsiteX5" fmla="*/ 199548 w 199572"/>
              <a:gd name="connsiteY5" fmla="*/ 338148 h 2378976"/>
              <a:gd name="connsiteX6" fmla="*/ 99796 w 199572"/>
              <a:gd name="connsiteY6" fmla="*/ 1141711 h 2378976"/>
              <a:gd name="connsiteX7" fmla="*/ 188465 w 199572"/>
              <a:gd name="connsiteY7" fmla="*/ 97 h 237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572" h="2378976">
                <a:moveTo>
                  <a:pt x="188465" y="97"/>
                </a:moveTo>
                <a:cubicBezTo>
                  <a:pt x="184770" y="12104"/>
                  <a:pt x="92406" y="1021639"/>
                  <a:pt x="77628" y="1213755"/>
                </a:cubicBezTo>
                <a:cubicBezTo>
                  <a:pt x="62850" y="1405871"/>
                  <a:pt x="112727" y="959755"/>
                  <a:pt x="99796" y="1152795"/>
                </a:cubicBezTo>
                <a:cubicBezTo>
                  <a:pt x="86865" y="1345835"/>
                  <a:pt x="1890" y="2299028"/>
                  <a:pt x="43" y="2371995"/>
                </a:cubicBezTo>
                <a:cubicBezTo>
                  <a:pt x="-1804" y="2444962"/>
                  <a:pt x="55461" y="1929572"/>
                  <a:pt x="88712" y="1590598"/>
                </a:cubicBezTo>
                <a:cubicBezTo>
                  <a:pt x="121963" y="1251624"/>
                  <a:pt x="197701" y="412963"/>
                  <a:pt x="199548" y="338148"/>
                </a:cubicBezTo>
                <a:cubicBezTo>
                  <a:pt x="201395" y="263334"/>
                  <a:pt x="96101" y="1193435"/>
                  <a:pt x="99796" y="1141711"/>
                </a:cubicBezTo>
                <a:cubicBezTo>
                  <a:pt x="103491" y="1089987"/>
                  <a:pt x="192160" y="-11910"/>
                  <a:pt x="188465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C3AD9CC0-4F08-39E3-0167-80383894C504}"/>
              </a:ext>
            </a:extLst>
          </p:cNvPr>
          <p:cNvSpPr/>
          <p:nvPr/>
        </p:nvSpPr>
        <p:spPr>
          <a:xfrm>
            <a:off x="8163080" y="6652131"/>
            <a:ext cx="499301" cy="2032703"/>
          </a:xfrm>
          <a:custGeom>
            <a:avLst/>
            <a:gdLst>
              <a:gd name="connsiteX0" fmla="*/ 498782 w 499301"/>
              <a:gd name="connsiteY0" fmla="*/ 3593 h 2032703"/>
              <a:gd name="connsiteX1" fmla="*/ 421196 w 499301"/>
              <a:gd name="connsiteY1" fmla="*/ 480189 h 2032703"/>
              <a:gd name="connsiteX2" fmla="*/ 326985 w 499301"/>
              <a:gd name="connsiteY2" fmla="*/ 956785 h 2032703"/>
              <a:gd name="connsiteX3" fmla="*/ 365778 w 499301"/>
              <a:gd name="connsiteY3" fmla="*/ 934618 h 2032703"/>
              <a:gd name="connsiteX4" fmla="*/ 18 w 499301"/>
              <a:gd name="connsiteY4" fmla="*/ 2031898 h 2032703"/>
              <a:gd name="connsiteX5" fmla="*/ 382404 w 499301"/>
              <a:gd name="connsiteY5" fmla="*/ 740654 h 2032703"/>
              <a:gd name="connsiteX6" fmla="*/ 498782 w 499301"/>
              <a:gd name="connsiteY6" fmla="*/ 3593 h 20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01" h="2032703">
                <a:moveTo>
                  <a:pt x="498782" y="3593"/>
                </a:moveTo>
                <a:cubicBezTo>
                  <a:pt x="505247" y="-39818"/>
                  <a:pt x="449829" y="321324"/>
                  <a:pt x="421196" y="480189"/>
                </a:cubicBezTo>
                <a:cubicBezTo>
                  <a:pt x="392563" y="639054"/>
                  <a:pt x="336221" y="881047"/>
                  <a:pt x="326985" y="956785"/>
                </a:cubicBezTo>
                <a:cubicBezTo>
                  <a:pt x="317749" y="1032523"/>
                  <a:pt x="420272" y="755433"/>
                  <a:pt x="365778" y="934618"/>
                </a:cubicBezTo>
                <a:cubicBezTo>
                  <a:pt x="311284" y="1113803"/>
                  <a:pt x="-2753" y="2064225"/>
                  <a:pt x="18" y="2031898"/>
                </a:cubicBezTo>
                <a:cubicBezTo>
                  <a:pt x="2789" y="1999571"/>
                  <a:pt x="298353" y="1076858"/>
                  <a:pt x="382404" y="740654"/>
                </a:cubicBezTo>
                <a:cubicBezTo>
                  <a:pt x="466455" y="404450"/>
                  <a:pt x="492317" y="47004"/>
                  <a:pt x="498782" y="35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6D2816F5-D898-F21D-BF86-57A6EC8FEC61}"/>
              </a:ext>
            </a:extLst>
          </p:cNvPr>
          <p:cNvSpPr/>
          <p:nvPr/>
        </p:nvSpPr>
        <p:spPr>
          <a:xfrm>
            <a:off x="8188131" y="6663287"/>
            <a:ext cx="414130" cy="1744878"/>
          </a:xfrm>
          <a:custGeom>
            <a:avLst/>
            <a:gdLst>
              <a:gd name="connsiteX0" fmla="*/ 368436 w 414130"/>
              <a:gd name="connsiteY0" fmla="*/ 3520 h 1744878"/>
              <a:gd name="connsiteX1" fmla="*/ 335185 w 414130"/>
              <a:gd name="connsiteY1" fmla="*/ 967797 h 1744878"/>
              <a:gd name="connsiteX2" fmla="*/ 335185 w 414130"/>
              <a:gd name="connsiteY2" fmla="*/ 746124 h 1744878"/>
              <a:gd name="connsiteX3" fmla="*/ 163389 w 414130"/>
              <a:gd name="connsiteY3" fmla="*/ 1377891 h 1744878"/>
              <a:gd name="connsiteX4" fmla="*/ 224349 w 414130"/>
              <a:gd name="connsiteY4" fmla="*/ 1100800 h 1744878"/>
              <a:gd name="connsiteX5" fmla="*/ 2676 w 414130"/>
              <a:gd name="connsiteY5" fmla="*/ 1732568 h 1744878"/>
              <a:gd name="connsiteX6" fmla="*/ 401687 w 414130"/>
              <a:gd name="connsiteY6" fmla="*/ 430240 h 1744878"/>
              <a:gd name="connsiteX7" fmla="*/ 318560 w 414130"/>
              <a:gd name="connsiteY7" fmla="*/ 635288 h 1744878"/>
              <a:gd name="connsiteX8" fmla="*/ 368436 w 414130"/>
              <a:gd name="connsiteY8" fmla="*/ 3520 h 17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130" h="1744878">
                <a:moveTo>
                  <a:pt x="368436" y="3520"/>
                </a:moveTo>
                <a:cubicBezTo>
                  <a:pt x="371207" y="58938"/>
                  <a:pt x="340727" y="844030"/>
                  <a:pt x="335185" y="967797"/>
                </a:cubicBezTo>
                <a:cubicBezTo>
                  <a:pt x="329643" y="1091564"/>
                  <a:pt x="363818" y="677775"/>
                  <a:pt x="335185" y="746124"/>
                </a:cubicBezTo>
                <a:cubicBezTo>
                  <a:pt x="306552" y="814473"/>
                  <a:pt x="181862" y="1318778"/>
                  <a:pt x="163389" y="1377891"/>
                </a:cubicBezTo>
                <a:cubicBezTo>
                  <a:pt x="144916" y="1437004"/>
                  <a:pt x="251134" y="1041687"/>
                  <a:pt x="224349" y="1100800"/>
                </a:cubicBezTo>
                <a:cubicBezTo>
                  <a:pt x="197564" y="1159913"/>
                  <a:pt x="-26880" y="1844328"/>
                  <a:pt x="2676" y="1732568"/>
                </a:cubicBezTo>
                <a:cubicBezTo>
                  <a:pt x="32232" y="1620808"/>
                  <a:pt x="349040" y="613120"/>
                  <a:pt x="401687" y="430240"/>
                </a:cubicBezTo>
                <a:cubicBezTo>
                  <a:pt x="454334" y="247360"/>
                  <a:pt x="323178" y="706408"/>
                  <a:pt x="318560" y="635288"/>
                </a:cubicBezTo>
                <a:cubicBezTo>
                  <a:pt x="313942" y="564168"/>
                  <a:pt x="365665" y="-51898"/>
                  <a:pt x="368436" y="35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55366117-2E98-E901-5F2E-7E110239C42A}"/>
              </a:ext>
            </a:extLst>
          </p:cNvPr>
          <p:cNvSpPr/>
          <p:nvPr/>
        </p:nvSpPr>
        <p:spPr>
          <a:xfrm>
            <a:off x="8217979" y="7195023"/>
            <a:ext cx="159719" cy="573151"/>
          </a:xfrm>
          <a:custGeom>
            <a:avLst/>
            <a:gdLst>
              <a:gd name="connsiteX0" fmla="*/ 537 w 159719"/>
              <a:gd name="connsiteY0" fmla="*/ 3799 h 573151"/>
              <a:gd name="connsiteX1" fmla="*/ 155708 w 159719"/>
              <a:gd name="connsiteY1" fmla="*/ 563522 h 573151"/>
              <a:gd name="connsiteX2" fmla="*/ 105832 w 159719"/>
              <a:gd name="connsiteY2" fmla="*/ 330766 h 573151"/>
              <a:gd name="connsiteX3" fmla="*/ 537 w 159719"/>
              <a:gd name="connsiteY3" fmla="*/ 3799 h 5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19" h="573151">
                <a:moveTo>
                  <a:pt x="537" y="3799"/>
                </a:moveTo>
                <a:cubicBezTo>
                  <a:pt x="8850" y="42592"/>
                  <a:pt x="138159" y="509028"/>
                  <a:pt x="155708" y="563522"/>
                </a:cubicBezTo>
                <a:cubicBezTo>
                  <a:pt x="173257" y="618016"/>
                  <a:pt x="128923" y="427748"/>
                  <a:pt x="105832" y="330766"/>
                </a:cubicBezTo>
                <a:cubicBezTo>
                  <a:pt x="82741" y="233784"/>
                  <a:pt x="-7776" y="-34994"/>
                  <a:pt x="537" y="37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C5A3A185-ACB3-81EC-99C9-1BFA7E715720}"/>
              </a:ext>
            </a:extLst>
          </p:cNvPr>
          <p:cNvSpPr/>
          <p:nvPr/>
        </p:nvSpPr>
        <p:spPr>
          <a:xfrm>
            <a:off x="7464810" y="7698949"/>
            <a:ext cx="856528" cy="2326200"/>
          </a:xfrm>
          <a:custGeom>
            <a:avLst/>
            <a:gdLst>
              <a:gd name="connsiteX0" fmla="*/ 853459 w 856528"/>
              <a:gd name="connsiteY0" fmla="*/ 15262 h 2326200"/>
              <a:gd name="connsiteX1" fmla="*/ 581910 w 856528"/>
              <a:gd name="connsiteY1" fmla="*/ 1395175 h 2326200"/>
              <a:gd name="connsiteX2" fmla="*/ 642870 w 856528"/>
              <a:gd name="connsiteY2" fmla="*/ 1001706 h 2326200"/>
              <a:gd name="connsiteX3" fmla="*/ 19 w 856528"/>
              <a:gd name="connsiteY3" fmla="*/ 2326200 h 2326200"/>
              <a:gd name="connsiteX4" fmla="*/ 620703 w 856528"/>
              <a:gd name="connsiteY4" fmla="*/ 1001706 h 2326200"/>
              <a:gd name="connsiteX5" fmla="*/ 620703 w 856528"/>
              <a:gd name="connsiteY5" fmla="*/ 1090375 h 2326200"/>
              <a:gd name="connsiteX6" fmla="*/ 725997 w 856528"/>
              <a:gd name="connsiteY6" fmla="*/ 497400 h 2326200"/>
              <a:gd name="connsiteX7" fmla="*/ 676121 w 856528"/>
              <a:gd name="connsiteY7" fmla="*/ 973996 h 2326200"/>
              <a:gd name="connsiteX8" fmla="*/ 792499 w 856528"/>
              <a:gd name="connsiteY8" fmla="*/ 508484 h 2326200"/>
              <a:gd name="connsiteX9" fmla="*/ 731539 w 856528"/>
              <a:gd name="connsiteY9" fmla="*/ 647029 h 2326200"/>
              <a:gd name="connsiteX10" fmla="*/ 853459 w 856528"/>
              <a:gd name="connsiteY10" fmla="*/ 15262 h 232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6528" h="2326200">
                <a:moveTo>
                  <a:pt x="853459" y="15262"/>
                </a:moveTo>
                <a:cubicBezTo>
                  <a:pt x="828521" y="139953"/>
                  <a:pt x="617008" y="1230768"/>
                  <a:pt x="581910" y="1395175"/>
                </a:cubicBezTo>
                <a:cubicBezTo>
                  <a:pt x="546812" y="1559582"/>
                  <a:pt x="739852" y="846535"/>
                  <a:pt x="642870" y="1001706"/>
                </a:cubicBezTo>
                <a:cubicBezTo>
                  <a:pt x="545888" y="1156877"/>
                  <a:pt x="3713" y="2326200"/>
                  <a:pt x="19" y="2326200"/>
                </a:cubicBezTo>
                <a:cubicBezTo>
                  <a:pt x="-3675" y="2326200"/>
                  <a:pt x="517256" y="1207677"/>
                  <a:pt x="620703" y="1001706"/>
                </a:cubicBezTo>
                <a:cubicBezTo>
                  <a:pt x="724150" y="795735"/>
                  <a:pt x="603154" y="1174426"/>
                  <a:pt x="620703" y="1090375"/>
                </a:cubicBezTo>
                <a:cubicBezTo>
                  <a:pt x="638252" y="1006324"/>
                  <a:pt x="716761" y="516796"/>
                  <a:pt x="725997" y="497400"/>
                </a:cubicBezTo>
                <a:cubicBezTo>
                  <a:pt x="735233" y="478004"/>
                  <a:pt x="665037" y="972149"/>
                  <a:pt x="676121" y="973996"/>
                </a:cubicBezTo>
                <a:cubicBezTo>
                  <a:pt x="687205" y="975843"/>
                  <a:pt x="783263" y="562979"/>
                  <a:pt x="792499" y="508484"/>
                </a:cubicBezTo>
                <a:cubicBezTo>
                  <a:pt x="801735" y="453990"/>
                  <a:pt x="719532" y="725538"/>
                  <a:pt x="731539" y="647029"/>
                </a:cubicBezTo>
                <a:cubicBezTo>
                  <a:pt x="743546" y="568520"/>
                  <a:pt x="878397" y="-109429"/>
                  <a:pt x="853459" y="15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BC08FC94-A0F7-D76E-E03C-8576F9A89A1B}"/>
              </a:ext>
            </a:extLst>
          </p:cNvPr>
          <p:cNvSpPr/>
          <p:nvPr/>
        </p:nvSpPr>
        <p:spPr>
          <a:xfrm>
            <a:off x="7828200" y="9690986"/>
            <a:ext cx="181418" cy="1197534"/>
          </a:xfrm>
          <a:custGeom>
            <a:avLst/>
            <a:gdLst>
              <a:gd name="connsiteX0" fmla="*/ 179727 w 181418"/>
              <a:gd name="connsiteY0" fmla="*/ 7196 h 1197534"/>
              <a:gd name="connsiteX1" fmla="*/ 2389 w 181418"/>
              <a:gd name="connsiteY1" fmla="*/ 1176519 h 1197534"/>
              <a:gd name="connsiteX2" fmla="*/ 85516 w 181418"/>
              <a:gd name="connsiteY2" fmla="*/ 705465 h 1197534"/>
              <a:gd name="connsiteX3" fmla="*/ 179727 w 181418"/>
              <a:gd name="connsiteY3" fmla="*/ 7196 h 11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18" h="1197534">
                <a:moveTo>
                  <a:pt x="179727" y="7196"/>
                </a:moveTo>
                <a:cubicBezTo>
                  <a:pt x="165872" y="85705"/>
                  <a:pt x="18091" y="1060141"/>
                  <a:pt x="2389" y="1176519"/>
                </a:cubicBezTo>
                <a:cubicBezTo>
                  <a:pt x="-13313" y="1292897"/>
                  <a:pt x="52265" y="896658"/>
                  <a:pt x="85516" y="705465"/>
                </a:cubicBezTo>
                <a:cubicBezTo>
                  <a:pt x="118767" y="514272"/>
                  <a:pt x="193582" y="-71313"/>
                  <a:pt x="179727" y="71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8BF796D1-8DB5-7180-CAC5-AD23D43F97E0}"/>
              </a:ext>
            </a:extLst>
          </p:cNvPr>
          <p:cNvSpPr/>
          <p:nvPr/>
        </p:nvSpPr>
        <p:spPr>
          <a:xfrm>
            <a:off x="7786812" y="9859882"/>
            <a:ext cx="160574" cy="1012793"/>
          </a:xfrm>
          <a:custGeom>
            <a:avLst/>
            <a:gdLst>
              <a:gd name="connsiteX0" fmla="*/ 160155 w 160574"/>
              <a:gd name="connsiteY0" fmla="*/ 4554 h 1012793"/>
              <a:gd name="connsiteX1" fmla="*/ 4984 w 160574"/>
              <a:gd name="connsiteY1" fmla="*/ 990998 h 1012793"/>
              <a:gd name="connsiteX2" fmla="*/ 49319 w 160574"/>
              <a:gd name="connsiteY2" fmla="*/ 636322 h 1012793"/>
              <a:gd name="connsiteX3" fmla="*/ 160155 w 160574"/>
              <a:gd name="connsiteY3" fmla="*/ 4554 h 101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74" h="1012793">
                <a:moveTo>
                  <a:pt x="160155" y="4554"/>
                </a:moveTo>
                <a:cubicBezTo>
                  <a:pt x="152766" y="63667"/>
                  <a:pt x="23457" y="885703"/>
                  <a:pt x="4984" y="990998"/>
                </a:cubicBezTo>
                <a:cubicBezTo>
                  <a:pt x="-13489" y="1096293"/>
                  <a:pt x="23457" y="794264"/>
                  <a:pt x="49319" y="636322"/>
                </a:cubicBezTo>
                <a:cubicBezTo>
                  <a:pt x="75181" y="478380"/>
                  <a:pt x="167544" y="-54559"/>
                  <a:pt x="160155" y="45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1DFBB484-5B29-347A-6E77-FCFEEBB01D25}"/>
              </a:ext>
            </a:extLst>
          </p:cNvPr>
          <p:cNvSpPr/>
          <p:nvPr/>
        </p:nvSpPr>
        <p:spPr>
          <a:xfrm>
            <a:off x="7845770" y="10679077"/>
            <a:ext cx="593690" cy="111636"/>
          </a:xfrm>
          <a:custGeom>
            <a:avLst/>
            <a:gdLst>
              <a:gd name="connsiteX0" fmla="*/ 1445 w 593690"/>
              <a:gd name="connsiteY0" fmla="*/ 7 h 111636"/>
              <a:gd name="connsiteX1" fmla="*/ 356121 w 593690"/>
              <a:gd name="connsiteY1" fmla="*/ 105301 h 111636"/>
              <a:gd name="connsiteX2" fmla="*/ 583335 w 593690"/>
              <a:gd name="connsiteY2" fmla="*/ 99759 h 111636"/>
              <a:gd name="connsiteX3" fmla="*/ 500208 w 593690"/>
              <a:gd name="connsiteY3" fmla="*/ 99759 h 111636"/>
              <a:gd name="connsiteX4" fmla="*/ 1445 w 593690"/>
              <a:gd name="connsiteY4" fmla="*/ 7 h 11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90" h="111636">
                <a:moveTo>
                  <a:pt x="1445" y="7"/>
                </a:moveTo>
                <a:cubicBezTo>
                  <a:pt x="-22569" y="931"/>
                  <a:pt x="259139" y="88676"/>
                  <a:pt x="356121" y="105301"/>
                </a:cubicBezTo>
                <a:cubicBezTo>
                  <a:pt x="453103" y="121926"/>
                  <a:pt x="559321" y="100683"/>
                  <a:pt x="583335" y="99759"/>
                </a:cubicBezTo>
                <a:cubicBezTo>
                  <a:pt x="607349" y="98835"/>
                  <a:pt x="593495" y="111766"/>
                  <a:pt x="500208" y="99759"/>
                </a:cubicBezTo>
                <a:cubicBezTo>
                  <a:pt x="406921" y="87752"/>
                  <a:pt x="25459" y="-917"/>
                  <a:pt x="1445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31D3284B-3673-346D-89B3-95543FFAB8AE}"/>
              </a:ext>
            </a:extLst>
          </p:cNvPr>
          <p:cNvSpPr/>
          <p:nvPr/>
        </p:nvSpPr>
        <p:spPr>
          <a:xfrm>
            <a:off x="7902208" y="10762173"/>
            <a:ext cx="561886" cy="94043"/>
          </a:xfrm>
          <a:custGeom>
            <a:avLst/>
            <a:gdLst>
              <a:gd name="connsiteX0" fmla="*/ 425 w 561886"/>
              <a:gd name="connsiteY0" fmla="*/ 38 h 94043"/>
              <a:gd name="connsiteX1" fmla="*/ 532439 w 561886"/>
              <a:gd name="connsiteY1" fmla="*/ 77623 h 94043"/>
              <a:gd name="connsiteX2" fmla="*/ 443770 w 561886"/>
              <a:gd name="connsiteY2" fmla="*/ 88707 h 94043"/>
              <a:gd name="connsiteX3" fmla="*/ 425 w 561886"/>
              <a:gd name="connsiteY3" fmla="*/ 38 h 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86" h="94043">
                <a:moveTo>
                  <a:pt x="425" y="38"/>
                </a:moveTo>
                <a:cubicBezTo>
                  <a:pt x="15203" y="-1809"/>
                  <a:pt x="458548" y="62845"/>
                  <a:pt x="532439" y="77623"/>
                </a:cubicBezTo>
                <a:cubicBezTo>
                  <a:pt x="606330" y="92401"/>
                  <a:pt x="527821" y="99791"/>
                  <a:pt x="443770" y="88707"/>
                </a:cubicBezTo>
                <a:cubicBezTo>
                  <a:pt x="359719" y="77623"/>
                  <a:pt x="-14353" y="1885"/>
                  <a:pt x="425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ECCD2B90-441A-B621-12B4-8F1E6F8B54B4}"/>
              </a:ext>
            </a:extLst>
          </p:cNvPr>
          <p:cNvSpPr/>
          <p:nvPr/>
        </p:nvSpPr>
        <p:spPr>
          <a:xfrm>
            <a:off x="8339678" y="8096226"/>
            <a:ext cx="172787" cy="2643829"/>
          </a:xfrm>
          <a:custGeom>
            <a:avLst/>
            <a:gdLst>
              <a:gd name="connsiteX0" fmla="*/ 172555 w 172787"/>
              <a:gd name="connsiteY0" fmla="*/ 370 h 2643829"/>
              <a:gd name="connsiteX1" fmla="*/ 72802 w 172787"/>
              <a:gd name="connsiteY1" fmla="*/ 1341490 h 2643829"/>
              <a:gd name="connsiteX2" fmla="*/ 89427 w 172787"/>
              <a:gd name="connsiteY2" fmla="*/ 776225 h 2643829"/>
              <a:gd name="connsiteX3" fmla="*/ 758 w 172787"/>
              <a:gd name="connsiteY3" fmla="*/ 2045301 h 2643829"/>
              <a:gd name="connsiteX4" fmla="*/ 45093 w 172787"/>
              <a:gd name="connsiteY4" fmla="*/ 1175236 h 2643829"/>
              <a:gd name="connsiteX5" fmla="*/ 17384 w 172787"/>
              <a:gd name="connsiteY5" fmla="*/ 2643818 h 2643829"/>
              <a:gd name="connsiteX6" fmla="*/ 61718 w 172787"/>
              <a:gd name="connsiteY6" fmla="*/ 1147527 h 2643829"/>
              <a:gd name="connsiteX7" fmla="*/ 50635 w 172787"/>
              <a:gd name="connsiteY7" fmla="*/ 1496661 h 2643829"/>
              <a:gd name="connsiteX8" fmla="*/ 122678 w 172787"/>
              <a:gd name="connsiteY8" fmla="*/ 410465 h 2643829"/>
              <a:gd name="connsiteX9" fmla="*/ 100511 w 172787"/>
              <a:gd name="connsiteY9" fmla="*/ 1197403 h 2643829"/>
              <a:gd name="connsiteX10" fmla="*/ 172555 w 172787"/>
              <a:gd name="connsiteY10" fmla="*/ 370 h 264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787" h="2643829">
                <a:moveTo>
                  <a:pt x="172555" y="370"/>
                </a:moveTo>
                <a:cubicBezTo>
                  <a:pt x="167937" y="24385"/>
                  <a:pt x="86657" y="1212181"/>
                  <a:pt x="72802" y="1341490"/>
                </a:cubicBezTo>
                <a:cubicBezTo>
                  <a:pt x="58947" y="1470799"/>
                  <a:pt x="101434" y="658923"/>
                  <a:pt x="89427" y="776225"/>
                </a:cubicBezTo>
                <a:cubicBezTo>
                  <a:pt x="77420" y="893527"/>
                  <a:pt x="8147" y="1978799"/>
                  <a:pt x="758" y="2045301"/>
                </a:cubicBezTo>
                <a:cubicBezTo>
                  <a:pt x="-6631" y="2111803"/>
                  <a:pt x="42322" y="1075483"/>
                  <a:pt x="45093" y="1175236"/>
                </a:cubicBezTo>
                <a:cubicBezTo>
                  <a:pt x="47864" y="1274989"/>
                  <a:pt x="14613" y="2648436"/>
                  <a:pt x="17384" y="2643818"/>
                </a:cubicBezTo>
                <a:cubicBezTo>
                  <a:pt x="20155" y="2639200"/>
                  <a:pt x="56176" y="1338720"/>
                  <a:pt x="61718" y="1147527"/>
                </a:cubicBezTo>
                <a:cubicBezTo>
                  <a:pt x="67260" y="956334"/>
                  <a:pt x="40475" y="1619505"/>
                  <a:pt x="50635" y="1496661"/>
                </a:cubicBezTo>
                <a:cubicBezTo>
                  <a:pt x="60795" y="1373817"/>
                  <a:pt x="114365" y="460341"/>
                  <a:pt x="122678" y="410465"/>
                </a:cubicBezTo>
                <a:cubicBezTo>
                  <a:pt x="130991" y="360589"/>
                  <a:pt x="89427" y="1265752"/>
                  <a:pt x="100511" y="1197403"/>
                </a:cubicBezTo>
                <a:cubicBezTo>
                  <a:pt x="111595" y="1129054"/>
                  <a:pt x="177173" y="-23645"/>
                  <a:pt x="172555" y="3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46BA74BC-4FA0-103B-8A2F-04DFC546AB59}"/>
              </a:ext>
            </a:extLst>
          </p:cNvPr>
          <p:cNvSpPr/>
          <p:nvPr/>
        </p:nvSpPr>
        <p:spPr>
          <a:xfrm>
            <a:off x="8035548" y="8952871"/>
            <a:ext cx="33389" cy="903330"/>
          </a:xfrm>
          <a:custGeom>
            <a:avLst/>
            <a:gdLst>
              <a:gd name="connsiteX0" fmla="*/ 88 w 33389"/>
              <a:gd name="connsiteY0" fmla="*/ 41500 h 903330"/>
              <a:gd name="connsiteX1" fmla="*/ 11172 w 33389"/>
              <a:gd name="connsiteY1" fmla="*/ 141253 h 903330"/>
              <a:gd name="connsiteX2" fmla="*/ 33339 w 33389"/>
              <a:gd name="connsiteY2" fmla="*/ 883856 h 903330"/>
              <a:gd name="connsiteX3" fmla="*/ 16714 w 33389"/>
              <a:gd name="connsiteY3" fmla="*/ 628933 h 903330"/>
              <a:gd name="connsiteX4" fmla="*/ 88 w 33389"/>
              <a:gd name="connsiteY4" fmla="*/ 41500 h 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" h="903330">
                <a:moveTo>
                  <a:pt x="88" y="41500"/>
                </a:moveTo>
                <a:cubicBezTo>
                  <a:pt x="-836" y="-39780"/>
                  <a:pt x="5630" y="860"/>
                  <a:pt x="11172" y="141253"/>
                </a:cubicBezTo>
                <a:cubicBezTo>
                  <a:pt x="16714" y="281646"/>
                  <a:pt x="32415" y="802576"/>
                  <a:pt x="33339" y="883856"/>
                </a:cubicBezTo>
                <a:cubicBezTo>
                  <a:pt x="34263" y="965136"/>
                  <a:pt x="22256" y="774867"/>
                  <a:pt x="16714" y="628933"/>
                </a:cubicBezTo>
                <a:cubicBezTo>
                  <a:pt x="11172" y="482999"/>
                  <a:pt x="1012" y="122780"/>
                  <a:pt x="88" y="415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338DF7C0-C80E-DC44-A244-46A1C2B648AC}"/>
              </a:ext>
            </a:extLst>
          </p:cNvPr>
          <p:cNvSpPr/>
          <p:nvPr/>
        </p:nvSpPr>
        <p:spPr>
          <a:xfrm>
            <a:off x="7385259" y="9613044"/>
            <a:ext cx="318306" cy="721869"/>
          </a:xfrm>
          <a:custGeom>
            <a:avLst/>
            <a:gdLst>
              <a:gd name="connsiteX0" fmla="*/ 317868 w 318306"/>
              <a:gd name="connsiteY0" fmla="*/ 2011 h 721869"/>
              <a:gd name="connsiteX1" fmla="*/ 13068 w 318306"/>
              <a:gd name="connsiteY1" fmla="*/ 700280 h 721869"/>
              <a:gd name="connsiteX2" fmla="*/ 79570 w 318306"/>
              <a:gd name="connsiteY2" fmla="*/ 495232 h 721869"/>
              <a:gd name="connsiteX3" fmla="*/ 317868 w 318306"/>
              <a:gd name="connsiteY3" fmla="*/ 2011 h 7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06" h="721869">
                <a:moveTo>
                  <a:pt x="317868" y="2011"/>
                </a:moveTo>
                <a:cubicBezTo>
                  <a:pt x="306784" y="36186"/>
                  <a:pt x="52784" y="618076"/>
                  <a:pt x="13068" y="700280"/>
                </a:cubicBezTo>
                <a:cubicBezTo>
                  <a:pt x="-26648" y="782484"/>
                  <a:pt x="32464" y="611610"/>
                  <a:pt x="79570" y="495232"/>
                </a:cubicBezTo>
                <a:cubicBezTo>
                  <a:pt x="126676" y="378854"/>
                  <a:pt x="328952" y="-32164"/>
                  <a:pt x="317868" y="2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8FCF59CC-C815-5FB4-DA39-EE15A12BD9BA}"/>
              </a:ext>
            </a:extLst>
          </p:cNvPr>
          <p:cNvSpPr/>
          <p:nvPr/>
        </p:nvSpPr>
        <p:spPr>
          <a:xfrm>
            <a:off x="7408018" y="8340363"/>
            <a:ext cx="411506" cy="1280247"/>
          </a:xfrm>
          <a:custGeom>
            <a:avLst/>
            <a:gdLst>
              <a:gd name="connsiteX0" fmla="*/ 411487 w 411506"/>
              <a:gd name="connsiteY0" fmla="*/ 73 h 1280247"/>
              <a:gd name="connsiteX1" fmla="*/ 62353 w 411506"/>
              <a:gd name="connsiteY1" fmla="*/ 1025310 h 1280247"/>
              <a:gd name="connsiteX2" fmla="*/ 29102 w 411506"/>
              <a:gd name="connsiteY2" fmla="*/ 1280233 h 1280247"/>
              <a:gd name="connsiteX3" fmla="*/ 29102 w 411506"/>
              <a:gd name="connsiteY3" fmla="*/ 1019768 h 1280247"/>
              <a:gd name="connsiteX4" fmla="*/ 1393 w 411506"/>
              <a:gd name="connsiteY4" fmla="*/ 1269150 h 1280247"/>
              <a:gd name="connsiteX5" fmla="*/ 78978 w 411506"/>
              <a:gd name="connsiteY5" fmla="*/ 665092 h 1280247"/>
              <a:gd name="connsiteX6" fmla="*/ 45727 w 411506"/>
              <a:gd name="connsiteY6" fmla="*/ 969892 h 1280247"/>
              <a:gd name="connsiteX7" fmla="*/ 411487 w 411506"/>
              <a:gd name="connsiteY7" fmla="*/ 73 h 128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06" h="1280247">
                <a:moveTo>
                  <a:pt x="411487" y="73"/>
                </a:moveTo>
                <a:cubicBezTo>
                  <a:pt x="414258" y="9309"/>
                  <a:pt x="126084" y="811950"/>
                  <a:pt x="62353" y="1025310"/>
                </a:cubicBezTo>
                <a:cubicBezTo>
                  <a:pt x="-1378" y="1238670"/>
                  <a:pt x="34644" y="1281157"/>
                  <a:pt x="29102" y="1280233"/>
                </a:cubicBezTo>
                <a:cubicBezTo>
                  <a:pt x="23560" y="1279309"/>
                  <a:pt x="33720" y="1021615"/>
                  <a:pt x="29102" y="1019768"/>
                </a:cubicBezTo>
                <a:cubicBezTo>
                  <a:pt x="24484" y="1017921"/>
                  <a:pt x="-6920" y="1328262"/>
                  <a:pt x="1393" y="1269150"/>
                </a:cubicBezTo>
                <a:cubicBezTo>
                  <a:pt x="9706" y="1210038"/>
                  <a:pt x="71589" y="714968"/>
                  <a:pt x="78978" y="665092"/>
                </a:cubicBezTo>
                <a:cubicBezTo>
                  <a:pt x="86367" y="615216"/>
                  <a:pt x="-7844" y="1082576"/>
                  <a:pt x="45727" y="969892"/>
                </a:cubicBezTo>
                <a:cubicBezTo>
                  <a:pt x="99298" y="857208"/>
                  <a:pt x="408716" y="-9163"/>
                  <a:pt x="411487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425B2698-D519-DDA5-87C1-8DBA8C2CEF4D}"/>
              </a:ext>
            </a:extLst>
          </p:cNvPr>
          <p:cNvSpPr/>
          <p:nvPr/>
        </p:nvSpPr>
        <p:spPr>
          <a:xfrm>
            <a:off x="6933006" y="9194394"/>
            <a:ext cx="520999" cy="754583"/>
          </a:xfrm>
          <a:custGeom>
            <a:avLst/>
            <a:gdLst>
              <a:gd name="connsiteX0" fmla="*/ 520739 w 520999"/>
              <a:gd name="connsiteY0" fmla="*/ 293199 h 754583"/>
              <a:gd name="connsiteX1" fmla="*/ 249190 w 520999"/>
              <a:gd name="connsiteY1" fmla="*/ 376326 h 754583"/>
              <a:gd name="connsiteX2" fmla="*/ 310150 w 520999"/>
              <a:gd name="connsiteY2" fmla="*/ 481621 h 754583"/>
              <a:gd name="connsiteX3" fmla="*/ 49685 w 520999"/>
              <a:gd name="connsiteY3" fmla="*/ 625708 h 754583"/>
              <a:gd name="connsiteX4" fmla="*/ 5350 w 520999"/>
              <a:gd name="connsiteY4" fmla="*/ 753170 h 754583"/>
              <a:gd name="connsiteX5" fmla="*/ 121729 w 520999"/>
              <a:gd name="connsiteY5" fmla="*/ 692210 h 754583"/>
              <a:gd name="connsiteX6" fmla="*/ 387736 w 520999"/>
              <a:gd name="connsiteY6" fmla="*/ 664501 h 754583"/>
              <a:gd name="connsiteX7" fmla="*/ 299067 w 520999"/>
              <a:gd name="connsiteY7" fmla="*/ 564748 h 754583"/>
              <a:gd name="connsiteX8" fmla="*/ 348943 w 520999"/>
              <a:gd name="connsiteY8" fmla="*/ 658959 h 754583"/>
              <a:gd name="connsiteX9" fmla="*/ 177147 w 520999"/>
              <a:gd name="connsiteY9" fmla="*/ 636791 h 754583"/>
              <a:gd name="connsiteX10" fmla="*/ 371110 w 520999"/>
              <a:gd name="connsiteY10" fmla="*/ 503788 h 754583"/>
              <a:gd name="connsiteX11" fmla="*/ 210398 w 520999"/>
              <a:gd name="connsiteY11" fmla="*/ 520413 h 754583"/>
              <a:gd name="connsiteX12" fmla="*/ 299067 w 520999"/>
              <a:gd name="connsiteY12" fmla="*/ 149111 h 754583"/>
              <a:gd name="connsiteX13" fmla="*/ 304609 w 520999"/>
              <a:gd name="connsiteY13" fmla="*/ 5024 h 754583"/>
              <a:gd name="connsiteX14" fmla="*/ 299067 w 520999"/>
              <a:gd name="connsiteY14" fmla="*/ 309824 h 754583"/>
              <a:gd name="connsiteX15" fmla="*/ 520739 w 520999"/>
              <a:gd name="connsiteY15" fmla="*/ 293199 h 75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0999" h="754583">
                <a:moveTo>
                  <a:pt x="520739" y="293199"/>
                </a:moveTo>
                <a:cubicBezTo>
                  <a:pt x="512426" y="304283"/>
                  <a:pt x="284288" y="344922"/>
                  <a:pt x="249190" y="376326"/>
                </a:cubicBezTo>
                <a:cubicBezTo>
                  <a:pt x="214092" y="407730"/>
                  <a:pt x="343401" y="440057"/>
                  <a:pt x="310150" y="481621"/>
                </a:cubicBezTo>
                <a:cubicBezTo>
                  <a:pt x="276899" y="523185"/>
                  <a:pt x="100485" y="580450"/>
                  <a:pt x="49685" y="625708"/>
                </a:cubicBezTo>
                <a:cubicBezTo>
                  <a:pt x="-1115" y="670966"/>
                  <a:pt x="-6657" y="742086"/>
                  <a:pt x="5350" y="753170"/>
                </a:cubicBezTo>
                <a:cubicBezTo>
                  <a:pt x="17357" y="764254"/>
                  <a:pt x="57998" y="706988"/>
                  <a:pt x="121729" y="692210"/>
                </a:cubicBezTo>
                <a:cubicBezTo>
                  <a:pt x="185460" y="677432"/>
                  <a:pt x="358180" y="685745"/>
                  <a:pt x="387736" y="664501"/>
                </a:cubicBezTo>
                <a:cubicBezTo>
                  <a:pt x="417292" y="643257"/>
                  <a:pt x="305533" y="565672"/>
                  <a:pt x="299067" y="564748"/>
                </a:cubicBezTo>
                <a:cubicBezTo>
                  <a:pt x="292601" y="563824"/>
                  <a:pt x="369263" y="646952"/>
                  <a:pt x="348943" y="658959"/>
                </a:cubicBezTo>
                <a:cubicBezTo>
                  <a:pt x="328623" y="670966"/>
                  <a:pt x="173453" y="662653"/>
                  <a:pt x="177147" y="636791"/>
                </a:cubicBezTo>
                <a:cubicBezTo>
                  <a:pt x="180841" y="610929"/>
                  <a:pt x="365568" y="523184"/>
                  <a:pt x="371110" y="503788"/>
                </a:cubicBezTo>
                <a:cubicBezTo>
                  <a:pt x="376652" y="484392"/>
                  <a:pt x="222405" y="579526"/>
                  <a:pt x="210398" y="520413"/>
                </a:cubicBezTo>
                <a:cubicBezTo>
                  <a:pt x="198391" y="461300"/>
                  <a:pt x="283365" y="235009"/>
                  <a:pt x="299067" y="149111"/>
                </a:cubicBezTo>
                <a:cubicBezTo>
                  <a:pt x="314769" y="63213"/>
                  <a:pt x="304609" y="-21761"/>
                  <a:pt x="304609" y="5024"/>
                </a:cubicBezTo>
                <a:cubicBezTo>
                  <a:pt x="304609" y="31809"/>
                  <a:pt x="262122" y="264566"/>
                  <a:pt x="299067" y="309824"/>
                </a:cubicBezTo>
                <a:cubicBezTo>
                  <a:pt x="336012" y="355082"/>
                  <a:pt x="529052" y="282115"/>
                  <a:pt x="520739" y="2931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47AECE5C-E43C-0B84-B79F-B0B6461A6F06}"/>
              </a:ext>
            </a:extLst>
          </p:cNvPr>
          <p:cNvSpPr/>
          <p:nvPr/>
        </p:nvSpPr>
        <p:spPr>
          <a:xfrm>
            <a:off x="8304300" y="5917993"/>
            <a:ext cx="41161" cy="964699"/>
          </a:xfrm>
          <a:custGeom>
            <a:avLst/>
            <a:gdLst>
              <a:gd name="connsiteX0" fmla="*/ 4500 w 41161"/>
              <a:gd name="connsiteY0" fmla="*/ 407 h 964699"/>
              <a:gd name="connsiteX1" fmla="*/ 40500 w 41161"/>
              <a:gd name="connsiteY1" fmla="*/ 950807 h 964699"/>
              <a:gd name="connsiteX2" fmla="*/ 26100 w 41161"/>
              <a:gd name="connsiteY2" fmla="*/ 583607 h 964699"/>
              <a:gd name="connsiteX3" fmla="*/ 4500 w 41161"/>
              <a:gd name="connsiteY3" fmla="*/ 828407 h 964699"/>
              <a:gd name="connsiteX4" fmla="*/ 4500 w 41161"/>
              <a:gd name="connsiteY4" fmla="*/ 407 h 96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1" h="964699">
                <a:moveTo>
                  <a:pt x="4500" y="407"/>
                </a:moveTo>
                <a:cubicBezTo>
                  <a:pt x="10500" y="20807"/>
                  <a:pt x="36900" y="853607"/>
                  <a:pt x="40500" y="950807"/>
                </a:cubicBezTo>
                <a:cubicBezTo>
                  <a:pt x="44100" y="1048007"/>
                  <a:pt x="32100" y="604007"/>
                  <a:pt x="26100" y="583607"/>
                </a:cubicBezTo>
                <a:cubicBezTo>
                  <a:pt x="20100" y="563207"/>
                  <a:pt x="10500" y="924407"/>
                  <a:pt x="4500" y="828407"/>
                </a:cubicBezTo>
                <a:cubicBezTo>
                  <a:pt x="-1500" y="732407"/>
                  <a:pt x="-1500" y="-19993"/>
                  <a:pt x="4500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D80C62AF-6AFD-166D-BC1D-64CFC6E1B063}"/>
              </a:ext>
            </a:extLst>
          </p:cNvPr>
          <p:cNvSpPr/>
          <p:nvPr/>
        </p:nvSpPr>
        <p:spPr>
          <a:xfrm>
            <a:off x="8639867" y="6040103"/>
            <a:ext cx="543390" cy="593506"/>
          </a:xfrm>
          <a:custGeom>
            <a:avLst/>
            <a:gdLst>
              <a:gd name="connsiteX0" fmla="*/ 223333 w 543390"/>
              <a:gd name="connsiteY0" fmla="*/ 697 h 593506"/>
              <a:gd name="connsiteX1" fmla="*/ 288133 w 543390"/>
              <a:gd name="connsiteY1" fmla="*/ 281497 h 593506"/>
              <a:gd name="connsiteX2" fmla="*/ 187333 w 543390"/>
              <a:gd name="connsiteY2" fmla="*/ 497497 h 593506"/>
              <a:gd name="connsiteX3" fmla="*/ 453733 w 543390"/>
              <a:gd name="connsiteY3" fmla="*/ 547897 h 593506"/>
              <a:gd name="connsiteX4" fmla="*/ 64933 w 543390"/>
              <a:gd name="connsiteY4" fmla="*/ 591097 h 593506"/>
              <a:gd name="connsiteX5" fmla="*/ 496933 w 543390"/>
              <a:gd name="connsiteY5" fmla="*/ 562297 h 593506"/>
              <a:gd name="connsiteX6" fmla="*/ 525733 w 543390"/>
              <a:gd name="connsiteY6" fmla="*/ 353497 h 593506"/>
              <a:gd name="connsiteX7" fmla="*/ 518533 w 543390"/>
              <a:gd name="connsiteY7" fmla="*/ 540697 h 593506"/>
              <a:gd name="connsiteX8" fmla="*/ 230533 w 543390"/>
              <a:gd name="connsiteY8" fmla="*/ 519097 h 593506"/>
              <a:gd name="connsiteX9" fmla="*/ 230533 w 543390"/>
              <a:gd name="connsiteY9" fmla="*/ 375097 h 593506"/>
              <a:gd name="connsiteX10" fmla="*/ 133 w 543390"/>
              <a:gd name="connsiteY10" fmla="*/ 22297 h 593506"/>
              <a:gd name="connsiteX11" fmla="*/ 266533 w 543390"/>
              <a:gd name="connsiteY11" fmla="*/ 367897 h 593506"/>
              <a:gd name="connsiteX12" fmla="*/ 223333 w 543390"/>
              <a:gd name="connsiteY12" fmla="*/ 697 h 5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390" h="593506">
                <a:moveTo>
                  <a:pt x="223333" y="697"/>
                </a:moveTo>
                <a:cubicBezTo>
                  <a:pt x="226933" y="-13703"/>
                  <a:pt x="294133" y="198697"/>
                  <a:pt x="288133" y="281497"/>
                </a:cubicBezTo>
                <a:cubicBezTo>
                  <a:pt x="282133" y="364297"/>
                  <a:pt x="159733" y="453097"/>
                  <a:pt x="187333" y="497497"/>
                </a:cubicBezTo>
                <a:cubicBezTo>
                  <a:pt x="214933" y="541897"/>
                  <a:pt x="474133" y="532297"/>
                  <a:pt x="453733" y="547897"/>
                </a:cubicBezTo>
                <a:cubicBezTo>
                  <a:pt x="433333" y="563497"/>
                  <a:pt x="57733" y="588697"/>
                  <a:pt x="64933" y="591097"/>
                </a:cubicBezTo>
                <a:cubicBezTo>
                  <a:pt x="72133" y="593497"/>
                  <a:pt x="420133" y="601897"/>
                  <a:pt x="496933" y="562297"/>
                </a:cubicBezTo>
                <a:cubicBezTo>
                  <a:pt x="573733" y="522697"/>
                  <a:pt x="522133" y="357097"/>
                  <a:pt x="525733" y="353497"/>
                </a:cubicBezTo>
                <a:cubicBezTo>
                  <a:pt x="529333" y="349897"/>
                  <a:pt x="567733" y="513097"/>
                  <a:pt x="518533" y="540697"/>
                </a:cubicBezTo>
                <a:cubicBezTo>
                  <a:pt x="469333" y="568297"/>
                  <a:pt x="278533" y="546697"/>
                  <a:pt x="230533" y="519097"/>
                </a:cubicBezTo>
                <a:cubicBezTo>
                  <a:pt x="182533" y="491497"/>
                  <a:pt x="268933" y="457897"/>
                  <a:pt x="230533" y="375097"/>
                </a:cubicBezTo>
                <a:cubicBezTo>
                  <a:pt x="192133" y="292297"/>
                  <a:pt x="-5867" y="23497"/>
                  <a:pt x="133" y="22297"/>
                </a:cubicBezTo>
                <a:cubicBezTo>
                  <a:pt x="6133" y="21097"/>
                  <a:pt x="225733" y="370297"/>
                  <a:pt x="266533" y="367897"/>
                </a:cubicBezTo>
                <a:cubicBezTo>
                  <a:pt x="307333" y="365497"/>
                  <a:pt x="219733" y="15097"/>
                  <a:pt x="223333" y="6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4B7A1483-24B9-D408-DF08-1C1C91A4747A}"/>
              </a:ext>
            </a:extLst>
          </p:cNvPr>
          <p:cNvSpPr/>
          <p:nvPr/>
        </p:nvSpPr>
        <p:spPr>
          <a:xfrm>
            <a:off x="8855753" y="5990329"/>
            <a:ext cx="311302" cy="333509"/>
          </a:xfrm>
          <a:custGeom>
            <a:avLst/>
            <a:gdLst>
              <a:gd name="connsiteX0" fmla="*/ 247 w 311302"/>
              <a:gd name="connsiteY0" fmla="*/ 71 h 333509"/>
              <a:gd name="connsiteX1" fmla="*/ 295447 w 311302"/>
              <a:gd name="connsiteY1" fmla="*/ 309671 h 333509"/>
              <a:gd name="connsiteX2" fmla="*/ 245047 w 311302"/>
              <a:gd name="connsiteY2" fmla="*/ 280871 h 333509"/>
              <a:gd name="connsiteX3" fmla="*/ 247 w 311302"/>
              <a:gd name="connsiteY3" fmla="*/ 71 h 3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02" h="333509">
                <a:moveTo>
                  <a:pt x="247" y="71"/>
                </a:moveTo>
                <a:cubicBezTo>
                  <a:pt x="8647" y="4871"/>
                  <a:pt x="254647" y="262871"/>
                  <a:pt x="295447" y="309671"/>
                </a:cubicBezTo>
                <a:cubicBezTo>
                  <a:pt x="336247" y="356471"/>
                  <a:pt x="290647" y="327671"/>
                  <a:pt x="245047" y="280871"/>
                </a:cubicBezTo>
                <a:cubicBezTo>
                  <a:pt x="199447" y="234071"/>
                  <a:pt x="-8153" y="-4729"/>
                  <a:pt x="247" y="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6DA3BE60-7116-F802-24E5-50C1305B119A}"/>
              </a:ext>
            </a:extLst>
          </p:cNvPr>
          <p:cNvSpPr/>
          <p:nvPr/>
        </p:nvSpPr>
        <p:spPr>
          <a:xfrm>
            <a:off x="7631238" y="6036108"/>
            <a:ext cx="642253" cy="1309062"/>
          </a:xfrm>
          <a:custGeom>
            <a:avLst/>
            <a:gdLst>
              <a:gd name="connsiteX0" fmla="*/ 497562 w 642253"/>
              <a:gd name="connsiteY0" fmla="*/ 11892 h 1309062"/>
              <a:gd name="connsiteX1" fmla="*/ 583962 w 642253"/>
              <a:gd name="connsiteY1" fmla="*/ 832692 h 1309062"/>
              <a:gd name="connsiteX2" fmla="*/ 562362 w 642253"/>
              <a:gd name="connsiteY2" fmla="*/ 753492 h 1309062"/>
              <a:gd name="connsiteX3" fmla="*/ 468762 w 642253"/>
              <a:gd name="connsiteY3" fmla="*/ 1012692 h 1309062"/>
              <a:gd name="connsiteX4" fmla="*/ 762 w 642253"/>
              <a:gd name="connsiteY4" fmla="*/ 1307892 h 1309062"/>
              <a:gd name="connsiteX5" fmla="*/ 591162 w 642253"/>
              <a:gd name="connsiteY5" fmla="*/ 897492 h 1309062"/>
              <a:gd name="connsiteX6" fmla="*/ 497562 w 642253"/>
              <a:gd name="connsiteY6" fmla="*/ 501492 h 1309062"/>
              <a:gd name="connsiteX7" fmla="*/ 382362 w 642253"/>
              <a:gd name="connsiteY7" fmla="*/ 739092 h 1309062"/>
              <a:gd name="connsiteX8" fmla="*/ 634362 w 642253"/>
              <a:gd name="connsiteY8" fmla="*/ 191892 h 1309062"/>
              <a:gd name="connsiteX9" fmla="*/ 569562 w 642253"/>
              <a:gd name="connsiteY9" fmla="*/ 335892 h 1309062"/>
              <a:gd name="connsiteX10" fmla="*/ 497562 w 642253"/>
              <a:gd name="connsiteY10" fmla="*/ 11892 h 130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253" h="1309062">
                <a:moveTo>
                  <a:pt x="497562" y="11892"/>
                </a:moveTo>
                <a:cubicBezTo>
                  <a:pt x="499962" y="94692"/>
                  <a:pt x="573162" y="709092"/>
                  <a:pt x="583962" y="832692"/>
                </a:cubicBezTo>
                <a:cubicBezTo>
                  <a:pt x="594762" y="956292"/>
                  <a:pt x="581562" y="723492"/>
                  <a:pt x="562362" y="753492"/>
                </a:cubicBezTo>
                <a:cubicBezTo>
                  <a:pt x="543162" y="783492"/>
                  <a:pt x="562362" y="920292"/>
                  <a:pt x="468762" y="1012692"/>
                </a:cubicBezTo>
                <a:cubicBezTo>
                  <a:pt x="375162" y="1105092"/>
                  <a:pt x="-19638" y="1327092"/>
                  <a:pt x="762" y="1307892"/>
                </a:cubicBezTo>
                <a:cubicBezTo>
                  <a:pt x="21162" y="1288692"/>
                  <a:pt x="508362" y="1031892"/>
                  <a:pt x="591162" y="897492"/>
                </a:cubicBezTo>
                <a:cubicBezTo>
                  <a:pt x="673962" y="763092"/>
                  <a:pt x="532362" y="527892"/>
                  <a:pt x="497562" y="501492"/>
                </a:cubicBezTo>
                <a:cubicBezTo>
                  <a:pt x="462762" y="475092"/>
                  <a:pt x="359562" y="790692"/>
                  <a:pt x="382362" y="739092"/>
                </a:cubicBezTo>
                <a:cubicBezTo>
                  <a:pt x="405162" y="687492"/>
                  <a:pt x="603162" y="259092"/>
                  <a:pt x="634362" y="191892"/>
                </a:cubicBezTo>
                <a:cubicBezTo>
                  <a:pt x="665562" y="124692"/>
                  <a:pt x="595962" y="367092"/>
                  <a:pt x="569562" y="335892"/>
                </a:cubicBezTo>
                <a:cubicBezTo>
                  <a:pt x="543162" y="304692"/>
                  <a:pt x="495162" y="-70908"/>
                  <a:pt x="497562" y="11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C52FC514-CABA-654D-1A85-31F4CC2C0AA0}"/>
              </a:ext>
            </a:extLst>
          </p:cNvPr>
          <p:cNvSpPr/>
          <p:nvPr/>
        </p:nvSpPr>
        <p:spPr>
          <a:xfrm>
            <a:off x="7806305" y="5824726"/>
            <a:ext cx="510340" cy="295569"/>
          </a:xfrm>
          <a:custGeom>
            <a:avLst/>
            <a:gdLst>
              <a:gd name="connsiteX0" fmla="*/ 41695 w 510340"/>
              <a:gd name="connsiteY0" fmla="*/ 230474 h 295569"/>
              <a:gd name="connsiteX1" fmla="*/ 315295 w 510340"/>
              <a:gd name="connsiteY1" fmla="*/ 50474 h 295569"/>
              <a:gd name="connsiteX2" fmla="*/ 509695 w 510340"/>
              <a:gd name="connsiteY2" fmla="*/ 74 h 295569"/>
              <a:gd name="connsiteX3" fmla="*/ 250495 w 510340"/>
              <a:gd name="connsiteY3" fmla="*/ 57674 h 295569"/>
              <a:gd name="connsiteX4" fmla="*/ 20095 w 510340"/>
              <a:gd name="connsiteY4" fmla="*/ 288074 h 295569"/>
              <a:gd name="connsiteX5" fmla="*/ 41695 w 510340"/>
              <a:gd name="connsiteY5" fmla="*/ 230474 h 2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340" h="295569">
                <a:moveTo>
                  <a:pt x="41695" y="230474"/>
                </a:moveTo>
                <a:cubicBezTo>
                  <a:pt x="90895" y="190874"/>
                  <a:pt x="237295" y="88874"/>
                  <a:pt x="315295" y="50474"/>
                </a:cubicBezTo>
                <a:cubicBezTo>
                  <a:pt x="393295" y="12074"/>
                  <a:pt x="520495" y="-1126"/>
                  <a:pt x="509695" y="74"/>
                </a:cubicBezTo>
                <a:cubicBezTo>
                  <a:pt x="498895" y="1274"/>
                  <a:pt x="332095" y="9674"/>
                  <a:pt x="250495" y="57674"/>
                </a:cubicBezTo>
                <a:cubicBezTo>
                  <a:pt x="168895" y="105674"/>
                  <a:pt x="51295" y="262874"/>
                  <a:pt x="20095" y="288074"/>
                </a:cubicBezTo>
                <a:cubicBezTo>
                  <a:pt x="-11105" y="313274"/>
                  <a:pt x="-7505" y="270074"/>
                  <a:pt x="41695" y="2304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EF81A679-CCFB-D260-824F-2E82C5BB0F5A}"/>
              </a:ext>
            </a:extLst>
          </p:cNvPr>
          <p:cNvSpPr/>
          <p:nvPr/>
        </p:nvSpPr>
        <p:spPr>
          <a:xfrm>
            <a:off x="4666838" y="5215925"/>
            <a:ext cx="130823" cy="1172118"/>
          </a:xfrm>
          <a:custGeom>
            <a:avLst/>
            <a:gdLst>
              <a:gd name="connsiteX0" fmla="*/ 59708 w 130823"/>
              <a:gd name="connsiteY0" fmla="*/ 19 h 1172118"/>
              <a:gd name="connsiteX1" fmla="*/ 46830 w 130823"/>
              <a:gd name="connsiteY1" fmla="*/ 450779 h 1172118"/>
              <a:gd name="connsiteX2" fmla="*/ 72587 w 130823"/>
              <a:gd name="connsiteY2" fmla="*/ 882221 h 1172118"/>
              <a:gd name="connsiteX3" fmla="*/ 79027 w 130823"/>
              <a:gd name="connsiteY3" fmla="*/ 792069 h 1172118"/>
              <a:gd name="connsiteX4" fmla="*/ 130542 w 130823"/>
              <a:gd name="connsiteY4" fmla="*/ 1171996 h 1172118"/>
              <a:gd name="connsiteX5" fmla="*/ 53269 w 130823"/>
              <a:gd name="connsiteY5" fmla="*/ 746993 h 1172118"/>
              <a:gd name="connsiteX6" fmla="*/ 1754 w 130823"/>
              <a:gd name="connsiteY6" fmla="*/ 270475 h 1172118"/>
              <a:gd name="connsiteX7" fmla="*/ 14632 w 130823"/>
              <a:gd name="connsiteY7" fmla="*/ 431461 h 1172118"/>
              <a:gd name="connsiteX8" fmla="*/ 59708 w 130823"/>
              <a:gd name="connsiteY8" fmla="*/ 19 h 117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23" h="1172118">
                <a:moveTo>
                  <a:pt x="59708" y="19"/>
                </a:moveTo>
                <a:cubicBezTo>
                  <a:pt x="65074" y="3239"/>
                  <a:pt x="44683" y="303745"/>
                  <a:pt x="46830" y="450779"/>
                </a:cubicBezTo>
                <a:cubicBezTo>
                  <a:pt x="48976" y="597813"/>
                  <a:pt x="67221" y="825339"/>
                  <a:pt x="72587" y="882221"/>
                </a:cubicBezTo>
                <a:cubicBezTo>
                  <a:pt x="77953" y="939103"/>
                  <a:pt x="69368" y="743773"/>
                  <a:pt x="79027" y="792069"/>
                </a:cubicBezTo>
                <a:cubicBezTo>
                  <a:pt x="88686" y="840365"/>
                  <a:pt x="134835" y="1179509"/>
                  <a:pt x="130542" y="1171996"/>
                </a:cubicBezTo>
                <a:cubicBezTo>
                  <a:pt x="126249" y="1164483"/>
                  <a:pt x="74734" y="897246"/>
                  <a:pt x="53269" y="746993"/>
                </a:cubicBezTo>
                <a:cubicBezTo>
                  <a:pt x="31804" y="596740"/>
                  <a:pt x="8193" y="323064"/>
                  <a:pt x="1754" y="270475"/>
                </a:cubicBezTo>
                <a:cubicBezTo>
                  <a:pt x="-4685" y="217886"/>
                  <a:pt x="8193" y="473317"/>
                  <a:pt x="14632" y="431461"/>
                </a:cubicBezTo>
                <a:cubicBezTo>
                  <a:pt x="21071" y="389605"/>
                  <a:pt x="54342" y="-3201"/>
                  <a:pt x="5970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BFC91C1F-F89C-7420-9AFC-55B9C0B0F2B6}"/>
              </a:ext>
            </a:extLst>
          </p:cNvPr>
          <p:cNvSpPr/>
          <p:nvPr/>
        </p:nvSpPr>
        <p:spPr>
          <a:xfrm>
            <a:off x="4640426" y="6355267"/>
            <a:ext cx="316299" cy="1200734"/>
          </a:xfrm>
          <a:custGeom>
            <a:avLst/>
            <a:gdLst>
              <a:gd name="connsiteX0" fmla="*/ 2408 w 316299"/>
              <a:gd name="connsiteY0" fmla="*/ 6896 h 1200734"/>
              <a:gd name="connsiteX1" fmla="*/ 311501 w 316299"/>
              <a:gd name="connsiteY1" fmla="*/ 1178874 h 1200734"/>
              <a:gd name="connsiteX2" fmla="*/ 176273 w 316299"/>
              <a:gd name="connsiteY2" fmla="*/ 715234 h 1200734"/>
              <a:gd name="connsiteX3" fmla="*/ 2408 w 316299"/>
              <a:gd name="connsiteY3" fmla="*/ 6896 h 120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9" h="1200734">
                <a:moveTo>
                  <a:pt x="2408" y="6896"/>
                </a:moveTo>
                <a:cubicBezTo>
                  <a:pt x="24946" y="84169"/>
                  <a:pt x="282524" y="1060818"/>
                  <a:pt x="311501" y="1178874"/>
                </a:cubicBezTo>
                <a:cubicBezTo>
                  <a:pt x="340479" y="1296930"/>
                  <a:pt x="231008" y="907344"/>
                  <a:pt x="176273" y="715234"/>
                </a:cubicBezTo>
                <a:cubicBezTo>
                  <a:pt x="121538" y="523124"/>
                  <a:pt x="-20130" y="-70377"/>
                  <a:pt x="2408" y="68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8AC7297C-1E69-D928-3425-3C5A35DB5792}"/>
              </a:ext>
            </a:extLst>
          </p:cNvPr>
          <p:cNvSpPr/>
          <p:nvPr/>
        </p:nvSpPr>
        <p:spPr>
          <a:xfrm>
            <a:off x="4765078" y="6238330"/>
            <a:ext cx="345882" cy="1365123"/>
          </a:xfrm>
          <a:custGeom>
            <a:avLst/>
            <a:gdLst>
              <a:gd name="connsiteX0" fmla="*/ 105 w 345882"/>
              <a:gd name="connsiteY0" fmla="*/ 1484 h 1365123"/>
              <a:gd name="connsiteX1" fmla="*/ 167530 w 345882"/>
              <a:gd name="connsiteY1" fmla="*/ 684064 h 1365123"/>
              <a:gd name="connsiteX2" fmla="*/ 167530 w 345882"/>
              <a:gd name="connsiteY2" fmla="*/ 664746 h 1365123"/>
              <a:gd name="connsiteX3" fmla="*/ 341395 w 345882"/>
              <a:gd name="connsiteY3" fmla="*/ 1347326 h 1365123"/>
              <a:gd name="connsiteX4" fmla="*/ 289880 w 345882"/>
              <a:gd name="connsiteY4" fmla="*/ 1128385 h 1365123"/>
              <a:gd name="connsiteX5" fmla="*/ 238364 w 345882"/>
              <a:gd name="connsiteY5" fmla="*/ 729140 h 1365123"/>
              <a:gd name="connsiteX6" fmla="*/ 238364 w 345882"/>
              <a:gd name="connsiteY6" fmla="*/ 838611 h 1365123"/>
              <a:gd name="connsiteX7" fmla="*/ 116015 w 345882"/>
              <a:gd name="connsiteY7" fmla="*/ 355653 h 1365123"/>
              <a:gd name="connsiteX8" fmla="*/ 141773 w 345882"/>
              <a:gd name="connsiteY8" fmla="*/ 497321 h 1365123"/>
              <a:gd name="connsiteX9" fmla="*/ 105 w 345882"/>
              <a:gd name="connsiteY9" fmla="*/ 1484 h 136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882" h="1365123">
                <a:moveTo>
                  <a:pt x="105" y="1484"/>
                </a:moveTo>
                <a:cubicBezTo>
                  <a:pt x="4398" y="32608"/>
                  <a:pt x="167530" y="684064"/>
                  <a:pt x="167530" y="684064"/>
                </a:cubicBezTo>
                <a:cubicBezTo>
                  <a:pt x="195434" y="794608"/>
                  <a:pt x="138553" y="554202"/>
                  <a:pt x="167530" y="664746"/>
                </a:cubicBezTo>
                <a:cubicBezTo>
                  <a:pt x="196507" y="775290"/>
                  <a:pt x="321003" y="1270053"/>
                  <a:pt x="341395" y="1347326"/>
                </a:cubicBezTo>
                <a:cubicBezTo>
                  <a:pt x="361787" y="1424599"/>
                  <a:pt x="307052" y="1231416"/>
                  <a:pt x="289880" y="1128385"/>
                </a:cubicBezTo>
                <a:cubicBezTo>
                  <a:pt x="272708" y="1025354"/>
                  <a:pt x="246950" y="777436"/>
                  <a:pt x="238364" y="729140"/>
                </a:cubicBezTo>
                <a:cubicBezTo>
                  <a:pt x="229778" y="680844"/>
                  <a:pt x="258755" y="900859"/>
                  <a:pt x="238364" y="838611"/>
                </a:cubicBezTo>
                <a:cubicBezTo>
                  <a:pt x="217973" y="776363"/>
                  <a:pt x="132114" y="412535"/>
                  <a:pt x="116015" y="355653"/>
                </a:cubicBezTo>
                <a:cubicBezTo>
                  <a:pt x="99917" y="298771"/>
                  <a:pt x="160018" y="556349"/>
                  <a:pt x="141773" y="497321"/>
                </a:cubicBezTo>
                <a:cubicBezTo>
                  <a:pt x="123528" y="438293"/>
                  <a:pt x="-4188" y="-29640"/>
                  <a:pt x="105" y="14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82CDE6F5-E389-9F25-2866-6EEE2BD98D9D}"/>
              </a:ext>
            </a:extLst>
          </p:cNvPr>
          <p:cNvSpPr/>
          <p:nvPr/>
        </p:nvSpPr>
        <p:spPr>
          <a:xfrm>
            <a:off x="4899350" y="7527130"/>
            <a:ext cx="606949" cy="1031819"/>
          </a:xfrm>
          <a:custGeom>
            <a:avLst/>
            <a:gdLst>
              <a:gd name="connsiteX0" fmla="*/ 1061 w 606949"/>
              <a:gd name="connsiteY0" fmla="*/ 571 h 1031819"/>
              <a:gd name="connsiteX1" fmla="*/ 239320 w 606949"/>
              <a:gd name="connsiteY1" fmla="*/ 586560 h 1031819"/>
              <a:gd name="connsiteX2" fmla="*/ 226442 w 606949"/>
              <a:gd name="connsiteY2" fmla="*/ 573681 h 1031819"/>
              <a:gd name="connsiteX3" fmla="*/ 393867 w 606949"/>
              <a:gd name="connsiteY3" fmla="*/ 792622 h 1031819"/>
              <a:gd name="connsiteX4" fmla="*/ 380988 w 606949"/>
              <a:gd name="connsiteY4" fmla="*/ 734667 h 1031819"/>
              <a:gd name="connsiteX5" fmla="*/ 484019 w 606949"/>
              <a:gd name="connsiteY5" fmla="*/ 1030881 h 1031819"/>
              <a:gd name="connsiteX6" fmla="*/ 393867 w 606949"/>
              <a:gd name="connsiteY6" fmla="*/ 818380 h 1031819"/>
              <a:gd name="connsiteX7" fmla="*/ 606368 w 606949"/>
              <a:gd name="connsiteY7" fmla="*/ 541484 h 1031819"/>
              <a:gd name="connsiteX8" fmla="*/ 316594 w 606949"/>
              <a:gd name="connsiteY8" fmla="*/ 753985 h 1031819"/>
              <a:gd name="connsiteX9" fmla="*/ 226442 w 606949"/>
              <a:gd name="connsiteY9" fmla="*/ 618757 h 1031819"/>
              <a:gd name="connsiteX10" fmla="*/ 91213 w 606949"/>
              <a:gd name="connsiteY10" fmla="*/ 425574 h 1031819"/>
              <a:gd name="connsiteX11" fmla="*/ 149168 w 606949"/>
              <a:gd name="connsiteY11" fmla="*/ 477090 h 1031819"/>
              <a:gd name="connsiteX12" fmla="*/ 1061 w 606949"/>
              <a:gd name="connsiteY12" fmla="*/ 571 h 103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949" h="1031819">
                <a:moveTo>
                  <a:pt x="1061" y="571"/>
                </a:moveTo>
                <a:cubicBezTo>
                  <a:pt x="16086" y="18816"/>
                  <a:pt x="201756" y="491042"/>
                  <a:pt x="239320" y="586560"/>
                </a:cubicBezTo>
                <a:cubicBezTo>
                  <a:pt x="276884" y="682078"/>
                  <a:pt x="200684" y="539338"/>
                  <a:pt x="226442" y="573681"/>
                </a:cubicBezTo>
                <a:cubicBezTo>
                  <a:pt x="252200" y="608024"/>
                  <a:pt x="368109" y="765791"/>
                  <a:pt x="393867" y="792622"/>
                </a:cubicBezTo>
                <a:cubicBezTo>
                  <a:pt x="419625" y="819453"/>
                  <a:pt x="365963" y="694957"/>
                  <a:pt x="380988" y="734667"/>
                </a:cubicBezTo>
                <a:cubicBezTo>
                  <a:pt x="396013" y="774377"/>
                  <a:pt x="481872" y="1016929"/>
                  <a:pt x="484019" y="1030881"/>
                </a:cubicBezTo>
                <a:cubicBezTo>
                  <a:pt x="486166" y="1044833"/>
                  <a:pt x="373476" y="899946"/>
                  <a:pt x="393867" y="818380"/>
                </a:cubicBezTo>
                <a:cubicBezTo>
                  <a:pt x="414258" y="736814"/>
                  <a:pt x="619247" y="552216"/>
                  <a:pt x="606368" y="541484"/>
                </a:cubicBezTo>
                <a:cubicBezTo>
                  <a:pt x="593489" y="530752"/>
                  <a:pt x="379915" y="741106"/>
                  <a:pt x="316594" y="753985"/>
                </a:cubicBezTo>
                <a:cubicBezTo>
                  <a:pt x="253273" y="766864"/>
                  <a:pt x="264005" y="673492"/>
                  <a:pt x="226442" y="618757"/>
                </a:cubicBezTo>
                <a:cubicBezTo>
                  <a:pt x="188879" y="564022"/>
                  <a:pt x="104092" y="449185"/>
                  <a:pt x="91213" y="425574"/>
                </a:cubicBezTo>
                <a:cubicBezTo>
                  <a:pt x="78334" y="401963"/>
                  <a:pt x="163120" y="547924"/>
                  <a:pt x="149168" y="477090"/>
                </a:cubicBezTo>
                <a:cubicBezTo>
                  <a:pt x="135216" y="406256"/>
                  <a:pt x="-13964" y="-17674"/>
                  <a:pt x="1061" y="5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F87CE385-D664-6C5D-7247-90E38BDF9DE4}"/>
              </a:ext>
            </a:extLst>
          </p:cNvPr>
          <p:cNvSpPr/>
          <p:nvPr/>
        </p:nvSpPr>
        <p:spPr>
          <a:xfrm>
            <a:off x="5229664" y="4307709"/>
            <a:ext cx="417925" cy="631388"/>
          </a:xfrm>
          <a:custGeom>
            <a:avLst/>
            <a:gdLst>
              <a:gd name="connsiteX0" fmla="*/ 288933 w 417925"/>
              <a:gd name="connsiteY0" fmla="*/ 19592 h 631388"/>
              <a:gd name="connsiteX1" fmla="*/ 12037 w 417925"/>
              <a:gd name="connsiteY1" fmla="*/ 193457 h 631388"/>
              <a:gd name="connsiteX2" fmla="*/ 115068 w 417925"/>
              <a:gd name="connsiteY2" fmla="*/ 180578 h 631388"/>
              <a:gd name="connsiteX3" fmla="*/ 250297 w 417925"/>
              <a:gd name="connsiteY3" fmla="*/ 367322 h 631388"/>
              <a:gd name="connsiteX4" fmla="*/ 185902 w 417925"/>
              <a:gd name="connsiteY4" fmla="*/ 315806 h 631388"/>
              <a:gd name="connsiteX5" fmla="*/ 211660 w 417925"/>
              <a:gd name="connsiteY5" fmla="*/ 251412 h 631388"/>
              <a:gd name="connsiteX6" fmla="*/ 127947 w 417925"/>
              <a:gd name="connsiteY6" fmla="*/ 631339 h 631388"/>
              <a:gd name="connsiteX7" fmla="*/ 192342 w 417925"/>
              <a:gd name="connsiteY7" fmla="*/ 277170 h 631388"/>
              <a:gd name="connsiteX8" fmla="*/ 301812 w 417925"/>
              <a:gd name="connsiteY8" fmla="*/ 135502 h 631388"/>
              <a:gd name="connsiteX9" fmla="*/ 185902 w 417925"/>
              <a:gd name="connsiteY9" fmla="*/ 219215 h 631388"/>
              <a:gd name="connsiteX10" fmla="*/ 179463 w 417925"/>
              <a:gd name="connsiteY10" fmla="*/ 161260 h 631388"/>
              <a:gd name="connsiteX11" fmla="*/ 5598 w 417925"/>
              <a:gd name="connsiteY11" fmla="*/ 244973 h 631388"/>
              <a:gd name="connsiteX12" fmla="*/ 417722 w 417925"/>
              <a:gd name="connsiteY12" fmla="*/ 274 h 631388"/>
              <a:gd name="connsiteX13" fmla="*/ 63553 w 417925"/>
              <a:gd name="connsiteY13" fmla="*/ 193457 h 631388"/>
              <a:gd name="connsiteX14" fmla="*/ 288933 w 417925"/>
              <a:gd name="connsiteY14" fmla="*/ 19592 h 63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7925" h="631388">
                <a:moveTo>
                  <a:pt x="288933" y="19592"/>
                </a:moveTo>
                <a:cubicBezTo>
                  <a:pt x="280347" y="19592"/>
                  <a:pt x="41015" y="166626"/>
                  <a:pt x="12037" y="193457"/>
                </a:cubicBezTo>
                <a:cubicBezTo>
                  <a:pt x="-16941" y="220288"/>
                  <a:pt x="75358" y="151601"/>
                  <a:pt x="115068" y="180578"/>
                </a:cubicBezTo>
                <a:cubicBezTo>
                  <a:pt x="154778" y="209556"/>
                  <a:pt x="238491" y="344784"/>
                  <a:pt x="250297" y="367322"/>
                </a:cubicBezTo>
                <a:cubicBezTo>
                  <a:pt x="262103" y="389860"/>
                  <a:pt x="192341" y="335124"/>
                  <a:pt x="185902" y="315806"/>
                </a:cubicBezTo>
                <a:cubicBezTo>
                  <a:pt x="179463" y="296488"/>
                  <a:pt x="221319" y="198823"/>
                  <a:pt x="211660" y="251412"/>
                </a:cubicBezTo>
                <a:cubicBezTo>
                  <a:pt x="202001" y="304001"/>
                  <a:pt x="131167" y="627046"/>
                  <a:pt x="127947" y="631339"/>
                </a:cubicBezTo>
                <a:cubicBezTo>
                  <a:pt x="124727" y="635632"/>
                  <a:pt x="163365" y="359809"/>
                  <a:pt x="192342" y="277170"/>
                </a:cubicBezTo>
                <a:cubicBezTo>
                  <a:pt x="221319" y="194531"/>
                  <a:pt x="302885" y="145161"/>
                  <a:pt x="301812" y="135502"/>
                </a:cubicBezTo>
                <a:cubicBezTo>
                  <a:pt x="300739" y="125843"/>
                  <a:pt x="206293" y="214922"/>
                  <a:pt x="185902" y="219215"/>
                </a:cubicBezTo>
                <a:cubicBezTo>
                  <a:pt x="165511" y="223508"/>
                  <a:pt x="209514" y="156967"/>
                  <a:pt x="179463" y="161260"/>
                </a:cubicBezTo>
                <a:cubicBezTo>
                  <a:pt x="149412" y="165553"/>
                  <a:pt x="-34112" y="271804"/>
                  <a:pt x="5598" y="244973"/>
                </a:cubicBezTo>
                <a:cubicBezTo>
                  <a:pt x="45308" y="218142"/>
                  <a:pt x="408063" y="8860"/>
                  <a:pt x="417722" y="274"/>
                </a:cubicBezTo>
                <a:cubicBezTo>
                  <a:pt x="427381" y="-8312"/>
                  <a:pt x="89311" y="187018"/>
                  <a:pt x="63553" y="193457"/>
                </a:cubicBezTo>
                <a:cubicBezTo>
                  <a:pt x="37795" y="199896"/>
                  <a:pt x="297519" y="19592"/>
                  <a:pt x="288933" y="19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4308FBF8-2B0C-3D73-9459-6B87EC4FAFE9}"/>
              </a:ext>
            </a:extLst>
          </p:cNvPr>
          <p:cNvSpPr/>
          <p:nvPr/>
        </p:nvSpPr>
        <p:spPr>
          <a:xfrm>
            <a:off x="5091627" y="4332176"/>
            <a:ext cx="144437" cy="1183252"/>
          </a:xfrm>
          <a:custGeom>
            <a:avLst/>
            <a:gdLst>
              <a:gd name="connsiteX0" fmla="*/ 143635 w 144437"/>
              <a:gd name="connsiteY0" fmla="*/ 1565 h 1183252"/>
              <a:gd name="connsiteX1" fmla="*/ 66362 w 144437"/>
              <a:gd name="connsiteY1" fmla="*/ 690585 h 1183252"/>
              <a:gd name="connsiteX2" fmla="*/ 59922 w 144437"/>
              <a:gd name="connsiteY2" fmla="*/ 600432 h 1183252"/>
              <a:gd name="connsiteX3" fmla="*/ 143635 w 144437"/>
              <a:gd name="connsiteY3" fmla="*/ 1179982 h 1183252"/>
              <a:gd name="connsiteX4" fmla="*/ 1967 w 144437"/>
              <a:gd name="connsiteY4" fmla="*/ 297779 h 1183252"/>
              <a:gd name="connsiteX5" fmla="*/ 66362 w 144437"/>
              <a:gd name="connsiteY5" fmla="*/ 497401 h 1183252"/>
              <a:gd name="connsiteX6" fmla="*/ 143635 w 144437"/>
              <a:gd name="connsiteY6" fmla="*/ 1565 h 118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437" h="1183252">
                <a:moveTo>
                  <a:pt x="143635" y="1565"/>
                </a:moveTo>
                <a:cubicBezTo>
                  <a:pt x="143635" y="33762"/>
                  <a:pt x="80314" y="590774"/>
                  <a:pt x="66362" y="690585"/>
                </a:cubicBezTo>
                <a:cubicBezTo>
                  <a:pt x="52410" y="790396"/>
                  <a:pt x="47043" y="518866"/>
                  <a:pt x="59922" y="600432"/>
                </a:cubicBezTo>
                <a:cubicBezTo>
                  <a:pt x="72801" y="681998"/>
                  <a:pt x="153294" y="1230424"/>
                  <a:pt x="143635" y="1179982"/>
                </a:cubicBezTo>
                <a:cubicBezTo>
                  <a:pt x="133976" y="1129540"/>
                  <a:pt x="14846" y="411543"/>
                  <a:pt x="1967" y="297779"/>
                </a:cubicBezTo>
                <a:cubicBezTo>
                  <a:pt x="-10912" y="184016"/>
                  <a:pt x="42751" y="551063"/>
                  <a:pt x="66362" y="497401"/>
                </a:cubicBezTo>
                <a:cubicBezTo>
                  <a:pt x="89973" y="443739"/>
                  <a:pt x="143635" y="-30632"/>
                  <a:pt x="143635" y="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2584208A-BE0C-A582-7A68-D40D3492B1F0}"/>
              </a:ext>
            </a:extLst>
          </p:cNvPr>
          <p:cNvSpPr/>
          <p:nvPr/>
        </p:nvSpPr>
        <p:spPr>
          <a:xfrm>
            <a:off x="4763372" y="4544177"/>
            <a:ext cx="350014" cy="678749"/>
          </a:xfrm>
          <a:custGeom>
            <a:avLst/>
            <a:gdLst>
              <a:gd name="connsiteX0" fmla="*/ 149918 w 350014"/>
              <a:gd name="connsiteY0" fmla="*/ 2065 h 678749"/>
              <a:gd name="connsiteX1" fmla="*/ 8251 w 350014"/>
              <a:gd name="connsiteY1" fmla="*/ 626691 h 678749"/>
              <a:gd name="connsiteX2" fmla="*/ 27569 w 350014"/>
              <a:gd name="connsiteY2" fmla="*/ 478584 h 678749"/>
              <a:gd name="connsiteX3" fmla="*/ 72645 w 350014"/>
              <a:gd name="connsiteY3" fmla="*/ 85778 h 678749"/>
              <a:gd name="connsiteX4" fmla="*/ 66205 w 350014"/>
              <a:gd name="connsiteY4" fmla="*/ 446386 h 678749"/>
              <a:gd name="connsiteX5" fmla="*/ 72645 w 350014"/>
              <a:gd name="connsiteY5" fmla="*/ 427068 h 678749"/>
              <a:gd name="connsiteX6" fmla="*/ 227191 w 350014"/>
              <a:gd name="connsiteY6" fmla="*/ 671767 h 678749"/>
              <a:gd name="connsiteX7" fmla="*/ 349541 w 350014"/>
              <a:gd name="connsiteY7" fmla="*/ 613812 h 678749"/>
              <a:gd name="connsiteX8" fmla="*/ 182115 w 350014"/>
              <a:gd name="connsiteY8" fmla="*/ 633130 h 678749"/>
              <a:gd name="connsiteX9" fmla="*/ 8251 w 350014"/>
              <a:gd name="connsiteY9" fmla="*/ 324037 h 678749"/>
              <a:gd name="connsiteX10" fmla="*/ 40448 w 350014"/>
              <a:gd name="connsiteY10" fmla="*/ 420629 h 678749"/>
              <a:gd name="connsiteX11" fmla="*/ 149918 w 350014"/>
              <a:gd name="connsiteY11" fmla="*/ 2065 h 67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014" h="678749">
                <a:moveTo>
                  <a:pt x="149918" y="2065"/>
                </a:moveTo>
                <a:cubicBezTo>
                  <a:pt x="144552" y="36409"/>
                  <a:pt x="28642" y="547271"/>
                  <a:pt x="8251" y="626691"/>
                </a:cubicBezTo>
                <a:cubicBezTo>
                  <a:pt x="-12140" y="706111"/>
                  <a:pt x="16837" y="568736"/>
                  <a:pt x="27569" y="478584"/>
                </a:cubicBezTo>
                <a:cubicBezTo>
                  <a:pt x="38301" y="388432"/>
                  <a:pt x="66206" y="91144"/>
                  <a:pt x="72645" y="85778"/>
                </a:cubicBezTo>
                <a:cubicBezTo>
                  <a:pt x="79084" y="80412"/>
                  <a:pt x="66205" y="446386"/>
                  <a:pt x="66205" y="446386"/>
                </a:cubicBezTo>
                <a:cubicBezTo>
                  <a:pt x="66205" y="503268"/>
                  <a:pt x="45814" y="389505"/>
                  <a:pt x="72645" y="427068"/>
                </a:cubicBezTo>
                <a:cubicBezTo>
                  <a:pt x="99476" y="464631"/>
                  <a:pt x="181042" y="640643"/>
                  <a:pt x="227191" y="671767"/>
                </a:cubicBezTo>
                <a:cubicBezTo>
                  <a:pt x="273340" y="702891"/>
                  <a:pt x="357054" y="620251"/>
                  <a:pt x="349541" y="613812"/>
                </a:cubicBezTo>
                <a:cubicBezTo>
                  <a:pt x="342028" y="607373"/>
                  <a:pt x="238997" y="681426"/>
                  <a:pt x="182115" y="633130"/>
                </a:cubicBezTo>
                <a:cubicBezTo>
                  <a:pt x="125233" y="584834"/>
                  <a:pt x="31862" y="359454"/>
                  <a:pt x="8251" y="324037"/>
                </a:cubicBezTo>
                <a:cubicBezTo>
                  <a:pt x="-15360" y="288620"/>
                  <a:pt x="16837" y="468925"/>
                  <a:pt x="40448" y="420629"/>
                </a:cubicBezTo>
                <a:cubicBezTo>
                  <a:pt x="64059" y="372333"/>
                  <a:pt x="155284" y="-32279"/>
                  <a:pt x="149918" y="20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82FAD7F3-C96C-FEB3-4CF4-68FD30FADBFB}"/>
              </a:ext>
            </a:extLst>
          </p:cNvPr>
          <p:cNvSpPr/>
          <p:nvPr/>
        </p:nvSpPr>
        <p:spPr>
          <a:xfrm>
            <a:off x="4724231" y="4867444"/>
            <a:ext cx="169967" cy="1093587"/>
          </a:xfrm>
          <a:custGeom>
            <a:avLst/>
            <a:gdLst>
              <a:gd name="connsiteX0" fmla="*/ 79589 w 169967"/>
              <a:gd name="connsiteY0" fmla="*/ 258348 h 1093587"/>
              <a:gd name="connsiteX1" fmla="*/ 34513 w 169967"/>
              <a:gd name="connsiteY1" fmla="*/ 831457 h 1093587"/>
              <a:gd name="connsiteX2" fmla="*/ 28073 w 169967"/>
              <a:gd name="connsiteY2" fmla="*/ 457970 h 1093587"/>
              <a:gd name="connsiteX3" fmla="*/ 92468 w 169967"/>
              <a:gd name="connsiteY3" fmla="*/ 1089035 h 1093587"/>
              <a:gd name="connsiteX4" fmla="*/ 169741 w 169967"/>
              <a:gd name="connsiteY4" fmla="*/ 754184 h 1093587"/>
              <a:gd name="connsiteX5" fmla="*/ 66710 w 169967"/>
              <a:gd name="connsiteY5" fmla="*/ 992443 h 1093587"/>
              <a:gd name="connsiteX6" fmla="*/ 28073 w 169967"/>
              <a:gd name="connsiteY6" fmla="*/ 535243 h 1093587"/>
              <a:gd name="connsiteX7" fmla="*/ 8755 w 169967"/>
              <a:gd name="connsiteY7" fmla="*/ 770 h 1093587"/>
              <a:gd name="connsiteX8" fmla="*/ 2315 w 169967"/>
              <a:gd name="connsiteY8" fmla="*/ 657593 h 1093587"/>
              <a:gd name="connsiteX9" fmla="*/ 79589 w 169967"/>
              <a:gd name="connsiteY9" fmla="*/ 258348 h 109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67" h="1093587">
                <a:moveTo>
                  <a:pt x="79589" y="258348"/>
                </a:moveTo>
                <a:cubicBezTo>
                  <a:pt x="84955" y="287325"/>
                  <a:pt x="43099" y="798187"/>
                  <a:pt x="34513" y="831457"/>
                </a:cubicBezTo>
                <a:cubicBezTo>
                  <a:pt x="25927" y="864727"/>
                  <a:pt x="18414" y="415040"/>
                  <a:pt x="28073" y="457970"/>
                </a:cubicBezTo>
                <a:cubicBezTo>
                  <a:pt x="37732" y="500900"/>
                  <a:pt x="68857" y="1039666"/>
                  <a:pt x="92468" y="1089035"/>
                </a:cubicBezTo>
                <a:cubicBezTo>
                  <a:pt x="116079" y="1138404"/>
                  <a:pt x="174034" y="770283"/>
                  <a:pt x="169741" y="754184"/>
                </a:cubicBezTo>
                <a:cubicBezTo>
                  <a:pt x="165448" y="738085"/>
                  <a:pt x="90321" y="1028933"/>
                  <a:pt x="66710" y="992443"/>
                </a:cubicBezTo>
                <a:cubicBezTo>
                  <a:pt x="43099" y="955953"/>
                  <a:pt x="37732" y="700522"/>
                  <a:pt x="28073" y="535243"/>
                </a:cubicBezTo>
                <a:cubicBezTo>
                  <a:pt x="18414" y="369964"/>
                  <a:pt x="13048" y="-19622"/>
                  <a:pt x="8755" y="770"/>
                </a:cubicBezTo>
                <a:cubicBezTo>
                  <a:pt x="4462" y="21162"/>
                  <a:pt x="-4124" y="611444"/>
                  <a:pt x="2315" y="657593"/>
                </a:cubicBezTo>
                <a:cubicBezTo>
                  <a:pt x="8754" y="703742"/>
                  <a:pt x="74223" y="229371"/>
                  <a:pt x="79589" y="2583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5B474284-68D8-303F-1F91-78A0441B7536}"/>
              </a:ext>
            </a:extLst>
          </p:cNvPr>
          <p:cNvSpPr/>
          <p:nvPr/>
        </p:nvSpPr>
        <p:spPr>
          <a:xfrm>
            <a:off x="4880779" y="4520467"/>
            <a:ext cx="219255" cy="665256"/>
          </a:xfrm>
          <a:custGeom>
            <a:avLst/>
            <a:gdLst>
              <a:gd name="connsiteX0" fmla="*/ 129103 w 219255"/>
              <a:gd name="connsiteY0" fmla="*/ 18 h 665256"/>
              <a:gd name="connsiteX1" fmla="*/ 148421 w 219255"/>
              <a:gd name="connsiteY1" fmla="*/ 502294 h 665256"/>
              <a:gd name="connsiteX2" fmla="*/ 219255 w 219255"/>
              <a:gd name="connsiteY2" fmla="*/ 663279 h 665256"/>
              <a:gd name="connsiteX3" fmla="*/ 148421 w 219255"/>
              <a:gd name="connsiteY3" fmla="*/ 579567 h 665256"/>
              <a:gd name="connsiteX4" fmla="*/ 314 w 219255"/>
              <a:gd name="connsiteY4" fmla="*/ 399263 h 665256"/>
              <a:gd name="connsiteX5" fmla="*/ 109784 w 219255"/>
              <a:gd name="connsiteY5" fmla="*/ 482975 h 665256"/>
              <a:gd name="connsiteX6" fmla="*/ 129103 w 219255"/>
              <a:gd name="connsiteY6" fmla="*/ 18 h 66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55" h="665256">
                <a:moveTo>
                  <a:pt x="129103" y="18"/>
                </a:moveTo>
                <a:cubicBezTo>
                  <a:pt x="135543" y="3238"/>
                  <a:pt x="133396" y="391751"/>
                  <a:pt x="148421" y="502294"/>
                </a:cubicBezTo>
                <a:cubicBezTo>
                  <a:pt x="163446" y="612838"/>
                  <a:pt x="219255" y="650400"/>
                  <a:pt x="219255" y="663279"/>
                </a:cubicBezTo>
                <a:cubicBezTo>
                  <a:pt x="219255" y="676158"/>
                  <a:pt x="184911" y="623570"/>
                  <a:pt x="148421" y="579567"/>
                </a:cubicBezTo>
                <a:cubicBezTo>
                  <a:pt x="111931" y="535564"/>
                  <a:pt x="6753" y="415362"/>
                  <a:pt x="314" y="399263"/>
                </a:cubicBezTo>
                <a:cubicBezTo>
                  <a:pt x="-6125" y="383164"/>
                  <a:pt x="88319" y="548443"/>
                  <a:pt x="109784" y="482975"/>
                </a:cubicBezTo>
                <a:cubicBezTo>
                  <a:pt x="131249" y="417507"/>
                  <a:pt x="122663" y="-3202"/>
                  <a:pt x="129103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58635DCC-0EFC-C4F8-8CB4-C03445A9899F}"/>
              </a:ext>
            </a:extLst>
          </p:cNvPr>
          <p:cNvSpPr/>
          <p:nvPr/>
        </p:nvSpPr>
        <p:spPr>
          <a:xfrm>
            <a:off x="5100034" y="6387921"/>
            <a:ext cx="524031" cy="1289763"/>
          </a:xfrm>
          <a:custGeom>
            <a:avLst/>
            <a:gdLst>
              <a:gd name="connsiteX0" fmla="*/ 0 w 524031"/>
              <a:gd name="connsiteY0" fmla="*/ 0 h 1289763"/>
              <a:gd name="connsiteX1" fmla="*/ 309093 w 524031"/>
              <a:gd name="connsiteY1" fmla="*/ 585989 h 1289763"/>
              <a:gd name="connsiteX2" fmla="*/ 276896 w 524031"/>
              <a:gd name="connsiteY2" fmla="*/ 521594 h 1289763"/>
              <a:gd name="connsiteX3" fmla="*/ 521594 w 524031"/>
              <a:gd name="connsiteY3" fmla="*/ 901521 h 1289763"/>
              <a:gd name="connsiteX4" fmla="*/ 103031 w 524031"/>
              <a:gd name="connsiteY4" fmla="*/ 296214 h 1289763"/>
              <a:gd name="connsiteX5" fmla="*/ 64394 w 524031"/>
              <a:gd name="connsiteY5" fmla="*/ 592428 h 1289763"/>
              <a:gd name="connsiteX6" fmla="*/ 25758 w 524031"/>
              <a:gd name="connsiteY6" fmla="*/ 1287887 h 1289763"/>
              <a:gd name="connsiteX7" fmla="*/ 57955 w 524031"/>
              <a:gd name="connsiteY7" fmla="*/ 360609 h 1289763"/>
              <a:gd name="connsiteX8" fmla="*/ 199622 w 524031"/>
              <a:gd name="connsiteY8" fmla="*/ 766293 h 1289763"/>
              <a:gd name="connsiteX9" fmla="*/ 64394 w 524031"/>
              <a:gd name="connsiteY9" fmla="*/ 302654 h 1289763"/>
              <a:gd name="connsiteX10" fmla="*/ 135228 w 524031"/>
              <a:gd name="connsiteY10" fmla="*/ 160986 h 1289763"/>
              <a:gd name="connsiteX11" fmla="*/ 444321 w 524031"/>
              <a:gd name="connsiteY11" fmla="*/ 515155 h 1289763"/>
              <a:gd name="connsiteX12" fmla="*/ 109470 w 524031"/>
              <a:gd name="connsiteY12" fmla="*/ 128789 h 1289763"/>
              <a:gd name="connsiteX13" fmla="*/ 0 w 524031"/>
              <a:gd name="connsiteY13" fmla="*/ 0 h 128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031" h="1289763">
                <a:moveTo>
                  <a:pt x="0" y="0"/>
                </a:moveTo>
                <a:lnTo>
                  <a:pt x="309093" y="585989"/>
                </a:lnTo>
                <a:cubicBezTo>
                  <a:pt x="355242" y="672921"/>
                  <a:pt x="241479" y="469005"/>
                  <a:pt x="276896" y="521594"/>
                </a:cubicBezTo>
                <a:cubicBezTo>
                  <a:pt x="312313" y="574183"/>
                  <a:pt x="550572" y="939084"/>
                  <a:pt x="521594" y="901521"/>
                </a:cubicBezTo>
                <a:cubicBezTo>
                  <a:pt x="492616" y="863958"/>
                  <a:pt x="179231" y="347730"/>
                  <a:pt x="103031" y="296214"/>
                </a:cubicBezTo>
                <a:cubicBezTo>
                  <a:pt x="26831" y="244699"/>
                  <a:pt x="77273" y="427149"/>
                  <a:pt x="64394" y="592428"/>
                </a:cubicBezTo>
                <a:cubicBezTo>
                  <a:pt x="51515" y="757707"/>
                  <a:pt x="26831" y="1326523"/>
                  <a:pt x="25758" y="1287887"/>
                </a:cubicBezTo>
                <a:cubicBezTo>
                  <a:pt x="24685" y="1249251"/>
                  <a:pt x="28978" y="447541"/>
                  <a:pt x="57955" y="360609"/>
                </a:cubicBezTo>
                <a:cubicBezTo>
                  <a:pt x="86932" y="273677"/>
                  <a:pt x="198549" y="775952"/>
                  <a:pt x="199622" y="766293"/>
                </a:cubicBezTo>
                <a:cubicBezTo>
                  <a:pt x="200695" y="756634"/>
                  <a:pt x="75126" y="403538"/>
                  <a:pt x="64394" y="302654"/>
                </a:cubicBezTo>
                <a:cubicBezTo>
                  <a:pt x="53662" y="201770"/>
                  <a:pt x="71907" y="125569"/>
                  <a:pt x="135228" y="160986"/>
                </a:cubicBezTo>
                <a:cubicBezTo>
                  <a:pt x="198549" y="196403"/>
                  <a:pt x="448614" y="520521"/>
                  <a:pt x="444321" y="515155"/>
                </a:cubicBezTo>
                <a:cubicBezTo>
                  <a:pt x="440028" y="509789"/>
                  <a:pt x="109470" y="128789"/>
                  <a:pt x="109470" y="1287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964437EE-B9C4-EBA6-3CA6-58D478557D65}"/>
              </a:ext>
            </a:extLst>
          </p:cNvPr>
          <p:cNvSpPr/>
          <p:nvPr/>
        </p:nvSpPr>
        <p:spPr>
          <a:xfrm>
            <a:off x="4545826" y="3945533"/>
            <a:ext cx="729170" cy="847284"/>
          </a:xfrm>
          <a:custGeom>
            <a:avLst/>
            <a:gdLst>
              <a:gd name="connsiteX0" fmla="*/ 728073 w 729170"/>
              <a:gd name="connsiteY0" fmla="*/ 1842 h 847284"/>
              <a:gd name="connsiteX1" fmla="*/ 122766 w 729170"/>
              <a:gd name="connsiteY1" fmla="*/ 845408 h 847284"/>
              <a:gd name="connsiteX2" fmla="*/ 399661 w 729170"/>
              <a:gd name="connsiteY2" fmla="*/ 246540 h 847284"/>
              <a:gd name="connsiteX3" fmla="*/ 416 w 729170"/>
              <a:gd name="connsiteY3" fmla="*/ 832529 h 847284"/>
              <a:gd name="connsiteX4" fmla="*/ 322388 w 729170"/>
              <a:gd name="connsiteY4" fmla="*/ 362450 h 847284"/>
              <a:gd name="connsiteX5" fmla="*/ 270873 w 729170"/>
              <a:gd name="connsiteY5" fmla="*/ 555633 h 847284"/>
              <a:gd name="connsiteX6" fmla="*/ 515571 w 729170"/>
              <a:gd name="connsiteY6" fmla="*/ 156388 h 847284"/>
              <a:gd name="connsiteX7" fmla="*/ 277312 w 729170"/>
              <a:gd name="connsiteY7" fmla="*/ 607149 h 847284"/>
              <a:gd name="connsiteX8" fmla="*/ 728073 w 729170"/>
              <a:gd name="connsiteY8" fmla="*/ 1842 h 8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170" h="847284">
                <a:moveTo>
                  <a:pt x="728073" y="1842"/>
                </a:moveTo>
                <a:cubicBezTo>
                  <a:pt x="702315" y="41552"/>
                  <a:pt x="177501" y="804625"/>
                  <a:pt x="122766" y="845408"/>
                </a:cubicBezTo>
                <a:cubicBezTo>
                  <a:pt x="68031" y="886191"/>
                  <a:pt x="420053" y="248687"/>
                  <a:pt x="399661" y="246540"/>
                </a:cubicBezTo>
                <a:cubicBezTo>
                  <a:pt x="379269" y="244393"/>
                  <a:pt x="13295" y="813211"/>
                  <a:pt x="416" y="832529"/>
                </a:cubicBezTo>
                <a:cubicBezTo>
                  <a:pt x="-12463" y="851847"/>
                  <a:pt x="277312" y="408599"/>
                  <a:pt x="322388" y="362450"/>
                </a:cubicBezTo>
                <a:cubicBezTo>
                  <a:pt x="367464" y="316301"/>
                  <a:pt x="238676" y="589977"/>
                  <a:pt x="270873" y="555633"/>
                </a:cubicBezTo>
                <a:cubicBezTo>
                  <a:pt x="303070" y="521289"/>
                  <a:pt x="514498" y="147802"/>
                  <a:pt x="515571" y="156388"/>
                </a:cubicBezTo>
                <a:cubicBezTo>
                  <a:pt x="516644" y="164974"/>
                  <a:pt x="236529" y="637200"/>
                  <a:pt x="277312" y="607149"/>
                </a:cubicBezTo>
                <a:cubicBezTo>
                  <a:pt x="318095" y="577098"/>
                  <a:pt x="753831" y="-37868"/>
                  <a:pt x="728073" y="18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B866664C-3E6A-1575-EAA1-9DD44CE8B156}"/>
              </a:ext>
            </a:extLst>
          </p:cNvPr>
          <p:cNvSpPr/>
          <p:nvPr/>
        </p:nvSpPr>
        <p:spPr>
          <a:xfrm>
            <a:off x="5279997" y="3911292"/>
            <a:ext cx="728134" cy="898996"/>
          </a:xfrm>
          <a:custGeom>
            <a:avLst/>
            <a:gdLst>
              <a:gd name="connsiteX0" fmla="*/ 32538 w 728134"/>
              <a:gd name="connsiteY0" fmla="*/ 87598 h 898996"/>
              <a:gd name="connsiteX1" fmla="*/ 412465 w 728134"/>
              <a:gd name="connsiteY1" fmla="*/ 23204 h 898996"/>
              <a:gd name="connsiteX2" fmla="*/ 257918 w 728134"/>
              <a:gd name="connsiteY2" fmla="*/ 106916 h 898996"/>
              <a:gd name="connsiteX3" fmla="*/ 341 w 728134"/>
              <a:gd name="connsiteY3" fmla="*/ 519040 h 898996"/>
              <a:gd name="connsiteX4" fmla="*/ 206403 w 728134"/>
              <a:gd name="connsiteY4" fmla="*/ 235705 h 898996"/>
              <a:gd name="connsiteX5" fmla="*/ 354510 w 728134"/>
              <a:gd name="connsiteY5" fmla="*/ 74719 h 898996"/>
              <a:gd name="connsiteX6" fmla="*/ 476859 w 728134"/>
              <a:gd name="connsiteY6" fmla="*/ 164871 h 898996"/>
              <a:gd name="connsiteX7" fmla="*/ 631406 w 728134"/>
              <a:gd name="connsiteY7" fmla="*/ 383812 h 898996"/>
              <a:gd name="connsiteX8" fmla="*/ 618527 w 728134"/>
              <a:gd name="connsiteY8" fmla="*/ 345176 h 898996"/>
              <a:gd name="connsiteX9" fmla="*/ 727997 w 728134"/>
              <a:gd name="connsiteY9" fmla="*/ 898967 h 898996"/>
              <a:gd name="connsiteX10" fmla="*/ 592769 w 728134"/>
              <a:gd name="connsiteY10" fmla="*/ 319418 h 898996"/>
              <a:gd name="connsiteX11" fmla="*/ 354510 w 728134"/>
              <a:gd name="connsiteY11" fmla="*/ 23204 h 898996"/>
              <a:gd name="connsiteX12" fmla="*/ 290116 w 728134"/>
              <a:gd name="connsiteY12" fmla="*/ 29643 h 898996"/>
              <a:gd name="connsiteX13" fmla="*/ 32538 w 728134"/>
              <a:gd name="connsiteY13" fmla="*/ 87598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8134" h="898996">
                <a:moveTo>
                  <a:pt x="32538" y="87598"/>
                </a:moveTo>
                <a:cubicBezTo>
                  <a:pt x="52929" y="86525"/>
                  <a:pt x="374902" y="19984"/>
                  <a:pt x="412465" y="23204"/>
                </a:cubicBezTo>
                <a:cubicBezTo>
                  <a:pt x="450028" y="26424"/>
                  <a:pt x="326605" y="24277"/>
                  <a:pt x="257918" y="106916"/>
                </a:cubicBezTo>
                <a:cubicBezTo>
                  <a:pt x="189231" y="189555"/>
                  <a:pt x="8927" y="497575"/>
                  <a:pt x="341" y="519040"/>
                </a:cubicBezTo>
                <a:cubicBezTo>
                  <a:pt x="-8245" y="540505"/>
                  <a:pt x="147375" y="309758"/>
                  <a:pt x="206403" y="235705"/>
                </a:cubicBezTo>
                <a:cubicBezTo>
                  <a:pt x="265431" y="161652"/>
                  <a:pt x="309434" y="86525"/>
                  <a:pt x="354510" y="74719"/>
                </a:cubicBezTo>
                <a:cubicBezTo>
                  <a:pt x="399586" y="62913"/>
                  <a:pt x="430710" y="113356"/>
                  <a:pt x="476859" y="164871"/>
                </a:cubicBezTo>
                <a:cubicBezTo>
                  <a:pt x="523008" y="216387"/>
                  <a:pt x="607795" y="353761"/>
                  <a:pt x="631406" y="383812"/>
                </a:cubicBezTo>
                <a:cubicBezTo>
                  <a:pt x="655017" y="413863"/>
                  <a:pt x="602429" y="259317"/>
                  <a:pt x="618527" y="345176"/>
                </a:cubicBezTo>
                <a:cubicBezTo>
                  <a:pt x="634625" y="431035"/>
                  <a:pt x="732290" y="903260"/>
                  <a:pt x="727997" y="898967"/>
                </a:cubicBezTo>
                <a:cubicBezTo>
                  <a:pt x="723704" y="894674"/>
                  <a:pt x="655017" y="465379"/>
                  <a:pt x="592769" y="319418"/>
                </a:cubicBezTo>
                <a:cubicBezTo>
                  <a:pt x="530521" y="173458"/>
                  <a:pt x="404952" y="71500"/>
                  <a:pt x="354510" y="23204"/>
                </a:cubicBezTo>
                <a:cubicBezTo>
                  <a:pt x="304068" y="-25092"/>
                  <a:pt x="342705" y="14618"/>
                  <a:pt x="290116" y="29643"/>
                </a:cubicBezTo>
                <a:cubicBezTo>
                  <a:pt x="237527" y="44668"/>
                  <a:pt x="12147" y="88671"/>
                  <a:pt x="32538" y="875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0A750AF1-A59B-33FC-AE28-366728BF4B32}"/>
              </a:ext>
            </a:extLst>
          </p:cNvPr>
          <p:cNvSpPr/>
          <p:nvPr/>
        </p:nvSpPr>
        <p:spPr>
          <a:xfrm>
            <a:off x="6019143" y="4603820"/>
            <a:ext cx="504325" cy="1315461"/>
          </a:xfrm>
          <a:custGeom>
            <a:avLst/>
            <a:gdLst>
              <a:gd name="connsiteX0" fmla="*/ 1730 w 504325"/>
              <a:gd name="connsiteY0" fmla="*/ 6817 h 1315461"/>
              <a:gd name="connsiteX1" fmla="*/ 330142 w 504325"/>
              <a:gd name="connsiteY1" fmla="*/ 702276 h 1315461"/>
              <a:gd name="connsiteX2" fmla="*/ 272187 w 504325"/>
              <a:gd name="connsiteY2" fmla="*/ 618563 h 1315461"/>
              <a:gd name="connsiteX3" fmla="*/ 504006 w 504325"/>
              <a:gd name="connsiteY3" fmla="*/ 1314022 h 1315461"/>
              <a:gd name="connsiteX4" fmla="*/ 214232 w 504325"/>
              <a:gd name="connsiteY4" fmla="*/ 406062 h 1315461"/>
              <a:gd name="connsiteX5" fmla="*/ 1730 w 504325"/>
              <a:gd name="connsiteY5" fmla="*/ 6817 h 131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25" h="1315461">
                <a:moveTo>
                  <a:pt x="1730" y="6817"/>
                </a:moveTo>
                <a:cubicBezTo>
                  <a:pt x="21048" y="56186"/>
                  <a:pt x="285066" y="600318"/>
                  <a:pt x="330142" y="702276"/>
                </a:cubicBezTo>
                <a:cubicBezTo>
                  <a:pt x="375218" y="804234"/>
                  <a:pt x="243210" y="516605"/>
                  <a:pt x="272187" y="618563"/>
                </a:cubicBezTo>
                <a:cubicBezTo>
                  <a:pt x="301164" y="720521"/>
                  <a:pt x="513665" y="1349439"/>
                  <a:pt x="504006" y="1314022"/>
                </a:cubicBezTo>
                <a:cubicBezTo>
                  <a:pt x="494347" y="1278605"/>
                  <a:pt x="299018" y="627149"/>
                  <a:pt x="214232" y="406062"/>
                </a:cubicBezTo>
                <a:cubicBezTo>
                  <a:pt x="129446" y="184975"/>
                  <a:pt x="-17588" y="-42552"/>
                  <a:pt x="1730" y="68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A1A51177-ACB7-B416-9284-8D6E08B384DF}"/>
              </a:ext>
            </a:extLst>
          </p:cNvPr>
          <p:cNvSpPr/>
          <p:nvPr/>
        </p:nvSpPr>
        <p:spPr>
          <a:xfrm>
            <a:off x="6091707" y="4943970"/>
            <a:ext cx="88599" cy="1015103"/>
          </a:xfrm>
          <a:custGeom>
            <a:avLst/>
            <a:gdLst>
              <a:gd name="connsiteX0" fmla="*/ 0 w 88599"/>
              <a:gd name="connsiteY0" fmla="*/ 1517 h 1015103"/>
              <a:gd name="connsiteX1" fmla="*/ 77273 w 88599"/>
              <a:gd name="connsiteY1" fmla="*/ 973872 h 1015103"/>
              <a:gd name="connsiteX2" fmla="*/ 77273 w 88599"/>
              <a:gd name="connsiteY2" fmla="*/ 754931 h 1015103"/>
              <a:gd name="connsiteX3" fmla="*/ 0 w 88599"/>
              <a:gd name="connsiteY3" fmla="*/ 1517 h 101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99" h="1015103">
                <a:moveTo>
                  <a:pt x="0" y="1517"/>
                </a:moveTo>
                <a:cubicBezTo>
                  <a:pt x="0" y="38007"/>
                  <a:pt x="64394" y="848303"/>
                  <a:pt x="77273" y="973872"/>
                </a:cubicBezTo>
                <a:cubicBezTo>
                  <a:pt x="90152" y="1099441"/>
                  <a:pt x="94445" y="912697"/>
                  <a:pt x="77273" y="754931"/>
                </a:cubicBezTo>
                <a:cubicBezTo>
                  <a:pt x="60101" y="597165"/>
                  <a:pt x="0" y="-34973"/>
                  <a:pt x="0" y="1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514FDBDF-EECC-1228-1EAB-F108999B7793}"/>
              </a:ext>
            </a:extLst>
          </p:cNvPr>
          <p:cNvSpPr/>
          <p:nvPr/>
        </p:nvSpPr>
        <p:spPr>
          <a:xfrm>
            <a:off x="6204773" y="8331168"/>
            <a:ext cx="605187" cy="1825718"/>
          </a:xfrm>
          <a:custGeom>
            <a:avLst/>
            <a:gdLst>
              <a:gd name="connsiteX0" fmla="*/ 196027 w 605187"/>
              <a:gd name="connsiteY0" fmla="*/ 32 h 1825718"/>
              <a:gd name="connsiteX1" fmla="*/ 196027 w 605187"/>
              <a:gd name="connsiteY1" fmla="*/ 584232 h 1825718"/>
              <a:gd name="connsiteX2" fmla="*/ 373827 w 605187"/>
              <a:gd name="connsiteY2" fmla="*/ 1104932 h 1825718"/>
              <a:gd name="connsiteX3" fmla="*/ 234127 w 605187"/>
              <a:gd name="connsiteY3" fmla="*/ 1092232 h 1825718"/>
              <a:gd name="connsiteX4" fmla="*/ 602427 w 605187"/>
              <a:gd name="connsiteY4" fmla="*/ 1816132 h 1825718"/>
              <a:gd name="connsiteX5" fmla="*/ 5527 w 605187"/>
              <a:gd name="connsiteY5" fmla="*/ 495332 h 1825718"/>
              <a:gd name="connsiteX6" fmla="*/ 297627 w 605187"/>
              <a:gd name="connsiteY6" fmla="*/ 990632 h 1825718"/>
              <a:gd name="connsiteX7" fmla="*/ 170627 w 605187"/>
              <a:gd name="connsiteY7" fmla="*/ 609632 h 1825718"/>
              <a:gd name="connsiteX8" fmla="*/ 196027 w 605187"/>
              <a:gd name="connsiteY8" fmla="*/ 32 h 182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187" h="1825718">
                <a:moveTo>
                  <a:pt x="196027" y="32"/>
                </a:moveTo>
                <a:cubicBezTo>
                  <a:pt x="200260" y="-4201"/>
                  <a:pt x="166394" y="400082"/>
                  <a:pt x="196027" y="584232"/>
                </a:cubicBezTo>
                <a:cubicBezTo>
                  <a:pt x="225660" y="768382"/>
                  <a:pt x="367477" y="1020265"/>
                  <a:pt x="373827" y="1104932"/>
                </a:cubicBezTo>
                <a:cubicBezTo>
                  <a:pt x="380177" y="1189599"/>
                  <a:pt x="196027" y="973699"/>
                  <a:pt x="234127" y="1092232"/>
                </a:cubicBezTo>
                <a:cubicBezTo>
                  <a:pt x="272227" y="1210765"/>
                  <a:pt x="640527" y="1915615"/>
                  <a:pt x="602427" y="1816132"/>
                </a:cubicBezTo>
                <a:cubicBezTo>
                  <a:pt x="564327" y="1716649"/>
                  <a:pt x="56327" y="632915"/>
                  <a:pt x="5527" y="495332"/>
                </a:cubicBezTo>
                <a:cubicBezTo>
                  <a:pt x="-45273" y="357749"/>
                  <a:pt x="270110" y="971582"/>
                  <a:pt x="297627" y="990632"/>
                </a:cubicBezTo>
                <a:cubicBezTo>
                  <a:pt x="325144" y="1009682"/>
                  <a:pt x="185444" y="768382"/>
                  <a:pt x="170627" y="609632"/>
                </a:cubicBezTo>
                <a:cubicBezTo>
                  <a:pt x="155810" y="450882"/>
                  <a:pt x="191794" y="4265"/>
                  <a:pt x="196027" y="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1FEC0D71-AF3B-69F4-4EE2-46EED7FFD3ED}"/>
              </a:ext>
            </a:extLst>
          </p:cNvPr>
          <p:cNvSpPr/>
          <p:nvPr/>
        </p:nvSpPr>
        <p:spPr>
          <a:xfrm>
            <a:off x="6093443" y="8058147"/>
            <a:ext cx="473614" cy="1487941"/>
          </a:xfrm>
          <a:custGeom>
            <a:avLst/>
            <a:gdLst>
              <a:gd name="connsiteX0" fmla="*/ 472457 w 473614"/>
              <a:gd name="connsiteY0" fmla="*/ 6353 h 1487941"/>
              <a:gd name="connsiteX1" fmla="*/ 15257 w 473614"/>
              <a:gd name="connsiteY1" fmla="*/ 1454153 h 1487941"/>
              <a:gd name="connsiteX2" fmla="*/ 142257 w 473614"/>
              <a:gd name="connsiteY2" fmla="*/ 946153 h 1487941"/>
              <a:gd name="connsiteX3" fmla="*/ 472457 w 473614"/>
              <a:gd name="connsiteY3" fmla="*/ 6353 h 148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14" h="1487941">
                <a:moveTo>
                  <a:pt x="472457" y="6353"/>
                </a:moveTo>
                <a:cubicBezTo>
                  <a:pt x="451290" y="91020"/>
                  <a:pt x="70290" y="1297520"/>
                  <a:pt x="15257" y="1454153"/>
                </a:cubicBezTo>
                <a:cubicBezTo>
                  <a:pt x="-39776" y="1610786"/>
                  <a:pt x="66057" y="1185336"/>
                  <a:pt x="142257" y="946153"/>
                </a:cubicBezTo>
                <a:cubicBezTo>
                  <a:pt x="218457" y="706970"/>
                  <a:pt x="493624" y="-78314"/>
                  <a:pt x="472457" y="63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E25C4357-143C-8AD9-BE99-69C2F6D8B223}"/>
              </a:ext>
            </a:extLst>
          </p:cNvPr>
          <p:cNvSpPr/>
          <p:nvPr/>
        </p:nvSpPr>
        <p:spPr>
          <a:xfrm>
            <a:off x="5238202" y="8800195"/>
            <a:ext cx="757348" cy="461356"/>
          </a:xfrm>
          <a:custGeom>
            <a:avLst/>
            <a:gdLst>
              <a:gd name="connsiteX0" fmla="*/ 756198 w 757348"/>
              <a:gd name="connsiteY0" fmla="*/ 905 h 461356"/>
              <a:gd name="connsiteX1" fmla="*/ 19598 w 757348"/>
              <a:gd name="connsiteY1" fmla="*/ 127905 h 461356"/>
              <a:gd name="connsiteX2" fmla="*/ 210098 w 757348"/>
              <a:gd name="connsiteY2" fmla="*/ 89805 h 461356"/>
              <a:gd name="connsiteX3" fmla="*/ 184698 w 757348"/>
              <a:gd name="connsiteY3" fmla="*/ 331105 h 461356"/>
              <a:gd name="connsiteX4" fmla="*/ 552998 w 757348"/>
              <a:gd name="connsiteY4" fmla="*/ 458105 h 461356"/>
              <a:gd name="connsiteX5" fmla="*/ 197398 w 757348"/>
              <a:gd name="connsiteY5" fmla="*/ 204105 h 461356"/>
              <a:gd name="connsiteX6" fmla="*/ 756198 w 757348"/>
              <a:gd name="connsiteY6" fmla="*/ 905 h 46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348" h="461356">
                <a:moveTo>
                  <a:pt x="756198" y="905"/>
                </a:moveTo>
                <a:cubicBezTo>
                  <a:pt x="726565" y="-11795"/>
                  <a:pt x="110615" y="113088"/>
                  <a:pt x="19598" y="127905"/>
                </a:cubicBezTo>
                <a:cubicBezTo>
                  <a:pt x="-71419" y="142722"/>
                  <a:pt x="182581" y="55938"/>
                  <a:pt x="210098" y="89805"/>
                </a:cubicBezTo>
                <a:cubicBezTo>
                  <a:pt x="237615" y="123672"/>
                  <a:pt x="127548" y="269722"/>
                  <a:pt x="184698" y="331105"/>
                </a:cubicBezTo>
                <a:cubicBezTo>
                  <a:pt x="241848" y="392488"/>
                  <a:pt x="550881" y="479272"/>
                  <a:pt x="552998" y="458105"/>
                </a:cubicBezTo>
                <a:cubicBezTo>
                  <a:pt x="555115" y="436938"/>
                  <a:pt x="161415" y="282422"/>
                  <a:pt x="197398" y="204105"/>
                </a:cubicBezTo>
                <a:cubicBezTo>
                  <a:pt x="233381" y="125788"/>
                  <a:pt x="785831" y="13605"/>
                  <a:pt x="756198" y="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A63C64EA-CCBB-5D43-A512-B22550D351C0}"/>
              </a:ext>
            </a:extLst>
          </p:cNvPr>
          <p:cNvSpPr/>
          <p:nvPr/>
        </p:nvSpPr>
        <p:spPr>
          <a:xfrm>
            <a:off x="4813183" y="9141695"/>
            <a:ext cx="754250" cy="1234691"/>
          </a:xfrm>
          <a:custGeom>
            <a:avLst/>
            <a:gdLst>
              <a:gd name="connsiteX0" fmla="*/ 470017 w 754250"/>
              <a:gd name="connsiteY0" fmla="*/ 2305 h 1234691"/>
              <a:gd name="connsiteX1" fmla="*/ 597017 w 754250"/>
              <a:gd name="connsiteY1" fmla="*/ 332505 h 1234691"/>
              <a:gd name="connsiteX2" fmla="*/ 117 w 754250"/>
              <a:gd name="connsiteY2" fmla="*/ 713505 h 1234691"/>
              <a:gd name="connsiteX3" fmla="*/ 546217 w 754250"/>
              <a:gd name="connsiteY3" fmla="*/ 472205 h 1234691"/>
              <a:gd name="connsiteX4" fmla="*/ 609717 w 754250"/>
              <a:gd name="connsiteY4" fmla="*/ 586505 h 1234691"/>
              <a:gd name="connsiteX5" fmla="*/ 368417 w 754250"/>
              <a:gd name="connsiteY5" fmla="*/ 713505 h 1234691"/>
              <a:gd name="connsiteX6" fmla="*/ 63617 w 754250"/>
              <a:gd name="connsiteY6" fmla="*/ 1234205 h 1234691"/>
              <a:gd name="connsiteX7" fmla="*/ 431917 w 754250"/>
              <a:gd name="connsiteY7" fmla="*/ 611905 h 1234691"/>
              <a:gd name="connsiteX8" fmla="*/ 749417 w 754250"/>
              <a:gd name="connsiteY8" fmla="*/ 218205 h 1234691"/>
              <a:gd name="connsiteX9" fmla="*/ 597017 w 754250"/>
              <a:gd name="connsiteY9" fmla="*/ 256305 h 1234691"/>
              <a:gd name="connsiteX10" fmla="*/ 241417 w 754250"/>
              <a:gd name="connsiteY10" fmla="*/ 27705 h 1234691"/>
              <a:gd name="connsiteX11" fmla="*/ 533517 w 754250"/>
              <a:gd name="connsiteY11" fmla="*/ 180105 h 1234691"/>
              <a:gd name="connsiteX12" fmla="*/ 470017 w 754250"/>
              <a:gd name="connsiteY12" fmla="*/ 2305 h 123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250" h="1234691">
                <a:moveTo>
                  <a:pt x="470017" y="2305"/>
                </a:moveTo>
                <a:cubicBezTo>
                  <a:pt x="480600" y="27705"/>
                  <a:pt x="675334" y="213972"/>
                  <a:pt x="597017" y="332505"/>
                </a:cubicBezTo>
                <a:cubicBezTo>
                  <a:pt x="518700" y="451038"/>
                  <a:pt x="8584" y="690222"/>
                  <a:pt x="117" y="713505"/>
                </a:cubicBezTo>
                <a:cubicBezTo>
                  <a:pt x="-8350" y="736788"/>
                  <a:pt x="444617" y="493372"/>
                  <a:pt x="546217" y="472205"/>
                </a:cubicBezTo>
                <a:cubicBezTo>
                  <a:pt x="647817" y="451038"/>
                  <a:pt x="639350" y="546289"/>
                  <a:pt x="609717" y="586505"/>
                </a:cubicBezTo>
                <a:cubicBezTo>
                  <a:pt x="580084" y="626721"/>
                  <a:pt x="459434" y="605555"/>
                  <a:pt x="368417" y="713505"/>
                </a:cubicBezTo>
                <a:cubicBezTo>
                  <a:pt x="277400" y="821455"/>
                  <a:pt x="53034" y="1251138"/>
                  <a:pt x="63617" y="1234205"/>
                </a:cubicBezTo>
                <a:cubicBezTo>
                  <a:pt x="74200" y="1217272"/>
                  <a:pt x="317617" y="781238"/>
                  <a:pt x="431917" y="611905"/>
                </a:cubicBezTo>
                <a:cubicBezTo>
                  <a:pt x="546217" y="442572"/>
                  <a:pt x="721900" y="277472"/>
                  <a:pt x="749417" y="218205"/>
                </a:cubicBezTo>
                <a:cubicBezTo>
                  <a:pt x="776934" y="158938"/>
                  <a:pt x="681684" y="288055"/>
                  <a:pt x="597017" y="256305"/>
                </a:cubicBezTo>
                <a:cubicBezTo>
                  <a:pt x="512350" y="224555"/>
                  <a:pt x="252000" y="40405"/>
                  <a:pt x="241417" y="27705"/>
                </a:cubicBezTo>
                <a:cubicBezTo>
                  <a:pt x="230834" y="15005"/>
                  <a:pt x="497534" y="190688"/>
                  <a:pt x="533517" y="180105"/>
                </a:cubicBezTo>
                <a:cubicBezTo>
                  <a:pt x="569500" y="169522"/>
                  <a:pt x="459434" y="-23095"/>
                  <a:pt x="470017" y="2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8E4CBB60-802D-0B1D-2037-5A7E4129E9BE}"/>
              </a:ext>
            </a:extLst>
          </p:cNvPr>
          <p:cNvSpPr/>
          <p:nvPr/>
        </p:nvSpPr>
        <p:spPr>
          <a:xfrm>
            <a:off x="4508075" y="9357498"/>
            <a:ext cx="547120" cy="919958"/>
          </a:xfrm>
          <a:custGeom>
            <a:avLst/>
            <a:gdLst>
              <a:gd name="connsiteX0" fmla="*/ 546525 w 547120"/>
              <a:gd name="connsiteY0" fmla="*/ 2402 h 919958"/>
              <a:gd name="connsiteX1" fmla="*/ 25825 w 547120"/>
              <a:gd name="connsiteY1" fmla="*/ 891402 h 919958"/>
              <a:gd name="connsiteX2" fmla="*/ 127425 w 547120"/>
              <a:gd name="connsiteY2" fmla="*/ 637402 h 919958"/>
              <a:gd name="connsiteX3" fmla="*/ 546525 w 547120"/>
              <a:gd name="connsiteY3" fmla="*/ 2402 h 91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20" h="919958">
                <a:moveTo>
                  <a:pt x="546525" y="2402"/>
                </a:moveTo>
                <a:cubicBezTo>
                  <a:pt x="529592" y="44735"/>
                  <a:pt x="95675" y="785569"/>
                  <a:pt x="25825" y="891402"/>
                </a:cubicBezTo>
                <a:cubicBezTo>
                  <a:pt x="-44025" y="997235"/>
                  <a:pt x="40642" y="785569"/>
                  <a:pt x="127425" y="637402"/>
                </a:cubicBezTo>
                <a:cubicBezTo>
                  <a:pt x="214208" y="489235"/>
                  <a:pt x="563458" y="-39931"/>
                  <a:pt x="546525" y="24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1B5EC5A4-9EB3-B1AE-55A9-FC2A220CCC04}"/>
              </a:ext>
            </a:extLst>
          </p:cNvPr>
          <p:cNvSpPr/>
          <p:nvPr/>
        </p:nvSpPr>
        <p:spPr>
          <a:xfrm>
            <a:off x="5410200" y="10019552"/>
            <a:ext cx="377825" cy="754084"/>
          </a:xfrm>
          <a:custGeom>
            <a:avLst/>
            <a:gdLst>
              <a:gd name="connsiteX0" fmla="*/ 342900 w 377825"/>
              <a:gd name="connsiteY0" fmla="*/ 38848 h 754084"/>
              <a:gd name="connsiteX1" fmla="*/ 342900 w 377825"/>
              <a:gd name="connsiteY1" fmla="*/ 89648 h 754084"/>
              <a:gd name="connsiteX2" fmla="*/ 63500 w 377825"/>
              <a:gd name="connsiteY2" fmla="*/ 610348 h 754084"/>
              <a:gd name="connsiteX3" fmla="*/ 0 w 377825"/>
              <a:gd name="connsiteY3" fmla="*/ 750048 h 754084"/>
              <a:gd name="connsiteX4" fmla="*/ 63500 w 377825"/>
              <a:gd name="connsiteY4" fmla="*/ 496048 h 754084"/>
              <a:gd name="connsiteX5" fmla="*/ 342900 w 377825"/>
              <a:gd name="connsiteY5" fmla="*/ 38848 h 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825" h="754084">
                <a:moveTo>
                  <a:pt x="342900" y="38848"/>
                </a:moveTo>
                <a:cubicBezTo>
                  <a:pt x="389467" y="-28885"/>
                  <a:pt x="389467" y="-5602"/>
                  <a:pt x="342900" y="89648"/>
                </a:cubicBezTo>
                <a:cubicBezTo>
                  <a:pt x="296333" y="184898"/>
                  <a:pt x="120650" y="500281"/>
                  <a:pt x="63500" y="610348"/>
                </a:cubicBezTo>
                <a:cubicBezTo>
                  <a:pt x="6350" y="720415"/>
                  <a:pt x="0" y="769098"/>
                  <a:pt x="0" y="750048"/>
                </a:cubicBezTo>
                <a:cubicBezTo>
                  <a:pt x="0" y="730998"/>
                  <a:pt x="0" y="614581"/>
                  <a:pt x="63500" y="496048"/>
                </a:cubicBezTo>
                <a:cubicBezTo>
                  <a:pt x="127000" y="377515"/>
                  <a:pt x="296333" y="106581"/>
                  <a:pt x="342900" y="388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661477FD-C36B-F1D0-D93D-7C5EE3D0851A}"/>
              </a:ext>
            </a:extLst>
          </p:cNvPr>
          <p:cNvSpPr/>
          <p:nvPr/>
        </p:nvSpPr>
        <p:spPr>
          <a:xfrm>
            <a:off x="2654063" y="4546593"/>
            <a:ext cx="406696" cy="812986"/>
          </a:xfrm>
          <a:custGeom>
            <a:avLst/>
            <a:gdLst>
              <a:gd name="connsiteX0" fmla="*/ 406637 w 406696"/>
              <a:gd name="connsiteY0" fmla="*/ 7 h 812986"/>
              <a:gd name="connsiteX1" fmla="*/ 152637 w 406696"/>
              <a:gd name="connsiteY1" fmla="*/ 520707 h 812986"/>
              <a:gd name="connsiteX2" fmla="*/ 203437 w 406696"/>
              <a:gd name="connsiteY2" fmla="*/ 812807 h 812986"/>
              <a:gd name="connsiteX3" fmla="*/ 237 w 406696"/>
              <a:gd name="connsiteY3" fmla="*/ 482607 h 812986"/>
              <a:gd name="connsiteX4" fmla="*/ 165337 w 406696"/>
              <a:gd name="connsiteY4" fmla="*/ 673107 h 812986"/>
              <a:gd name="connsiteX5" fmla="*/ 292337 w 406696"/>
              <a:gd name="connsiteY5" fmla="*/ 368307 h 812986"/>
              <a:gd name="connsiteX6" fmla="*/ 127237 w 406696"/>
              <a:gd name="connsiteY6" fmla="*/ 508007 h 812986"/>
              <a:gd name="connsiteX7" fmla="*/ 406637 w 406696"/>
              <a:gd name="connsiteY7" fmla="*/ 7 h 8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696" h="812986">
                <a:moveTo>
                  <a:pt x="406637" y="7"/>
                </a:moveTo>
                <a:cubicBezTo>
                  <a:pt x="410870" y="2124"/>
                  <a:pt x="186504" y="385240"/>
                  <a:pt x="152637" y="520707"/>
                </a:cubicBezTo>
                <a:cubicBezTo>
                  <a:pt x="118770" y="656174"/>
                  <a:pt x="228837" y="819157"/>
                  <a:pt x="203437" y="812807"/>
                </a:cubicBezTo>
                <a:cubicBezTo>
                  <a:pt x="178037" y="806457"/>
                  <a:pt x="6587" y="505890"/>
                  <a:pt x="237" y="482607"/>
                </a:cubicBezTo>
                <a:cubicBezTo>
                  <a:pt x="-6113" y="459324"/>
                  <a:pt x="116654" y="692157"/>
                  <a:pt x="165337" y="673107"/>
                </a:cubicBezTo>
                <a:cubicBezTo>
                  <a:pt x="214020" y="654057"/>
                  <a:pt x="298687" y="395824"/>
                  <a:pt x="292337" y="368307"/>
                </a:cubicBezTo>
                <a:cubicBezTo>
                  <a:pt x="285987" y="340790"/>
                  <a:pt x="108187" y="563040"/>
                  <a:pt x="127237" y="508007"/>
                </a:cubicBezTo>
                <a:cubicBezTo>
                  <a:pt x="146287" y="452974"/>
                  <a:pt x="402404" y="-2110"/>
                  <a:pt x="406637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D6A531FC-3476-7CC3-551E-E6E20A9E9A3D}"/>
              </a:ext>
            </a:extLst>
          </p:cNvPr>
          <p:cNvSpPr/>
          <p:nvPr/>
        </p:nvSpPr>
        <p:spPr>
          <a:xfrm>
            <a:off x="2564921" y="5320852"/>
            <a:ext cx="386043" cy="700378"/>
          </a:xfrm>
          <a:custGeom>
            <a:avLst/>
            <a:gdLst>
              <a:gd name="connsiteX0" fmla="*/ 479 w 386043"/>
              <a:gd name="connsiteY0" fmla="*/ 448 h 700378"/>
              <a:gd name="connsiteX1" fmla="*/ 368779 w 386043"/>
              <a:gd name="connsiteY1" fmla="*/ 660848 h 700378"/>
              <a:gd name="connsiteX2" fmla="*/ 292579 w 386043"/>
              <a:gd name="connsiteY2" fmla="*/ 559248 h 700378"/>
              <a:gd name="connsiteX3" fmla="*/ 479 w 386043"/>
              <a:gd name="connsiteY3" fmla="*/ 448 h 70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3" h="700378">
                <a:moveTo>
                  <a:pt x="479" y="448"/>
                </a:moveTo>
                <a:cubicBezTo>
                  <a:pt x="13179" y="17381"/>
                  <a:pt x="320096" y="567715"/>
                  <a:pt x="368779" y="660848"/>
                </a:cubicBezTo>
                <a:cubicBezTo>
                  <a:pt x="417462" y="753981"/>
                  <a:pt x="353962" y="667198"/>
                  <a:pt x="292579" y="559248"/>
                </a:cubicBezTo>
                <a:cubicBezTo>
                  <a:pt x="231196" y="451298"/>
                  <a:pt x="-12221" y="-16485"/>
                  <a:pt x="479" y="4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1BA0D24E-AF25-38B4-2C2F-CECAB2E0D75F}"/>
              </a:ext>
            </a:extLst>
          </p:cNvPr>
          <p:cNvSpPr/>
          <p:nvPr/>
        </p:nvSpPr>
        <p:spPr>
          <a:xfrm>
            <a:off x="3044362" y="4638072"/>
            <a:ext cx="325642" cy="1780680"/>
          </a:xfrm>
          <a:custGeom>
            <a:avLst/>
            <a:gdLst>
              <a:gd name="connsiteX0" fmla="*/ 181438 w 325642"/>
              <a:gd name="connsiteY0" fmla="*/ 35528 h 1780680"/>
              <a:gd name="connsiteX1" fmla="*/ 130638 w 325642"/>
              <a:gd name="connsiteY1" fmla="*/ 695928 h 1780680"/>
              <a:gd name="connsiteX2" fmla="*/ 244938 w 325642"/>
              <a:gd name="connsiteY2" fmla="*/ 1292828 h 1780680"/>
              <a:gd name="connsiteX3" fmla="*/ 194138 w 325642"/>
              <a:gd name="connsiteY3" fmla="*/ 1191228 h 1780680"/>
              <a:gd name="connsiteX4" fmla="*/ 321138 w 325642"/>
              <a:gd name="connsiteY4" fmla="*/ 1775428 h 1780680"/>
              <a:gd name="connsiteX5" fmla="*/ 3638 w 325642"/>
              <a:gd name="connsiteY5" fmla="*/ 797528 h 1780680"/>
              <a:gd name="connsiteX6" fmla="*/ 143338 w 325642"/>
              <a:gd name="connsiteY6" fmla="*/ 1089628 h 1780680"/>
              <a:gd name="connsiteX7" fmla="*/ 54438 w 325642"/>
              <a:gd name="connsiteY7" fmla="*/ 581628 h 1780680"/>
              <a:gd name="connsiteX8" fmla="*/ 79838 w 325642"/>
              <a:gd name="connsiteY8" fmla="*/ 797528 h 1780680"/>
              <a:gd name="connsiteX9" fmla="*/ 156038 w 325642"/>
              <a:gd name="connsiteY9" fmla="*/ 86328 h 1780680"/>
              <a:gd name="connsiteX10" fmla="*/ 181438 w 325642"/>
              <a:gd name="connsiteY10" fmla="*/ 86328 h 1780680"/>
              <a:gd name="connsiteX11" fmla="*/ 181438 w 325642"/>
              <a:gd name="connsiteY11" fmla="*/ 35528 h 17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642" h="1780680">
                <a:moveTo>
                  <a:pt x="181438" y="35528"/>
                </a:moveTo>
                <a:cubicBezTo>
                  <a:pt x="172971" y="137128"/>
                  <a:pt x="120055" y="486378"/>
                  <a:pt x="130638" y="695928"/>
                </a:cubicBezTo>
                <a:cubicBezTo>
                  <a:pt x="141221" y="905478"/>
                  <a:pt x="234355" y="1210278"/>
                  <a:pt x="244938" y="1292828"/>
                </a:cubicBezTo>
                <a:cubicBezTo>
                  <a:pt x="255521" y="1375378"/>
                  <a:pt x="181438" y="1110795"/>
                  <a:pt x="194138" y="1191228"/>
                </a:cubicBezTo>
                <a:cubicBezTo>
                  <a:pt x="206838" y="1271661"/>
                  <a:pt x="352888" y="1841045"/>
                  <a:pt x="321138" y="1775428"/>
                </a:cubicBezTo>
                <a:cubicBezTo>
                  <a:pt x="289388" y="1709811"/>
                  <a:pt x="33271" y="911828"/>
                  <a:pt x="3638" y="797528"/>
                </a:cubicBezTo>
                <a:cubicBezTo>
                  <a:pt x="-25995" y="683228"/>
                  <a:pt x="134871" y="1125611"/>
                  <a:pt x="143338" y="1089628"/>
                </a:cubicBezTo>
                <a:cubicBezTo>
                  <a:pt x="151805" y="1053645"/>
                  <a:pt x="65021" y="630311"/>
                  <a:pt x="54438" y="581628"/>
                </a:cubicBezTo>
                <a:cubicBezTo>
                  <a:pt x="43855" y="532945"/>
                  <a:pt x="62905" y="880078"/>
                  <a:pt x="79838" y="797528"/>
                </a:cubicBezTo>
                <a:cubicBezTo>
                  <a:pt x="96771" y="714978"/>
                  <a:pt x="139105" y="204861"/>
                  <a:pt x="156038" y="86328"/>
                </a:cubicBezTo>
                <a:cubicBezTo>
                  <a:pt x="172971" y="-32205"/>
                  <a:pt x="177205" y="90561"/>
                  <a:pt x="181438" y="86328"/>
                </a:cubicBezTo>
                <a:cubicBezTo>
                  <a:pt x="185671" y="82095"/>
                  <a:pt x="189905" y="-66072"/>
                  <a:pt x="181438" y="355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7B3B0DC6-B05E-7B01-9359-9FF1A29F05D2}"/>
              </a:ext>
            </a:extLst>
          </p:cNvPr>
          <p:cNvSpPr/>
          <p:nvPr/>
        </p:nvSpPr>
        <p:spPr>
          <a:xfrm>
            <a:off x="1998819" y="6430943"/>
            <a:ext cx="1243662" cy="1585720"/>
          </a:xfrm>
          <a:custGeom>
            <a:avLst/>
            <a:gdLst>
              <a:gd name="connsiteX0" fmla="*/ 7781 w 1243662"/>
              <a:gd name="connsiteY0" fmla="*/ 7957 h 1585720"/>
              <a:gd name="connsiteX1" fmla="*/ 820581 w 1243662"/>
              <a:gd name="connsiteY1" fmla="*/ 1125557 h 1585720"/>
              <a:gd name="connsiteX2" fmla="*/ 769781 w 1243662"/>
              <a:gd name="connsiteY2" fmla="*/ 1036657 h 1585720"/>
              <a:gd name="connsiteX3" fmla="*/ 1239681 w 1243662"/>
              <a:gd name="connsiteY3" fmla="*/ 1582757 h 1585720"/>
              <a:gd name="connsiteX4" fmla="*/ 464981 w 1243662"/>
              <a:gd name="connsiteY4" fmla="*/ 757257 h 1585720"/>
              <a:gd name="connsiteX5" fmla="*/ 45881 w 1243662"/>
              <a:gd name="connsiteY5" fmla="*/ 706457 h 1585720"/>
              <a:gd name="connsiteX6" fmla="*/ 388781 w 1243662"/>
              <a:gd name="connsiteY6" fmla="*/ 630257 h 1585720"/>
              <a:gd name="connsiteX7" fmla="*/ 7781 w 1243662"/>
              <a:gd name="connsiteY7" fmla="*/ 7957 h 158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62" h="1585720">
                <a:moveTo>
                  <a:pt x="7781" y="7957"/>
                </a:moveTo>
                <a:cubicBezTo>
                  <a:pt x="79748" y="90507"/>
                  <a:pt x="693581" y="954107"/>
                  <a:pt x="820581" y="1125557"/>
                </a:cubicBezTo>
                <a:cubicBezTo>
                  <a:pt x="947581" y="1297007"/>
                  <a:pt x="699931" y="960457"/>
                  <a:pt x="769781" y="1036657"/>
                </a:cubicBezTo>
                <a:cubicBezTo>
                  <a:pt x="839631" y="1112857"/>
                  <a:pt x="1290481" y="1629324"/>
                  <a:pt x="1239681" y="1582757"/>
                </a:cubicBezTo>
                <a:cubicBezTo>
                  <a:pt x="1188881" y="1536190"/>
                  <a:pt x="663948" y="903307"/>
                  <a:pt x="464981" y="757257"/>
                </a:cubicBezTo>
                <a:cubicBezTo>
                  <a:pt x="266014" y="611207"/>
                  <a:pt x="58581" y="727624"/>
                  <a:pt x="45881" y="706457"/>
                </a:cubicBezTo>
                <a:cubicBezTo>
                  <a:pt x="33181" y="685290"/>
                  <a:pt x="390898" y="750907"/>
                  <a:pt x="388781" y="630257"/>
                </a:cubicBezTo>
                <a:cubicBezTo>
                  <a:pt x="386664" y="509607"/>
                  <a:pt x="-64186" y="-74593"/>
                  <a:pt x="7781" y="79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C2B58808-0709-50A6-E26D-CF0C006F1DB5}"/>
              </a:ext>
            </a:extLst>
          </p:cNvPr>
          <p:cNvSpPr/>
          <p:nvPr/>
        </p:nvSpPr>
        <p:spPr>
          <a:xfrm>
            <a:off x="2023530" y="7097867"/>
            <a:ext cx="1270008" cy="1517366"/>
          </a:xfrm>
          <a:custGeom>
            <a:avLst/>
            <a:gdLst>
              <a:gd name="connsiteX0" fmla="*/ 32376 w 1270008"/>
              <a:gd name="connsiteY0" fmla="*/ 44015 h 1517366"/>
              <a:gd name="connsiteX1" fmla="*/ 516470 w 1270008"/>
              <a:gd name="connsiteY1" fmla="*/ 563968 h 1517366"/>
              <a:gd name="connsiteX2" fmla="*/ 1257552 w 1270008"/>
              <a:gd name="connsiteY2" fmla="*/ 1502274 h 1517366"/>
              <a:gd name="connsiteX3" fmla="*/ 1000564 w 1270008"/>
              <a:gd name="connsiteY3" fmla="*/ 1167592 h 1517366"/>
              <a:gd name="connsiteX4" fmla="*/ 390964 w 1270008"/>
              <a:gd name="connsiteY4" fmla="*/ 390651 h 1517366"/>
              <a:gd name="connsiteX5" fmla="*/ 80188 w 1270008"/>
              <a:gd name="connsiteY5" fmla="*/ 67921 h 1517366"/>
              <a:gd name="connsiteX6" fmla="*/ 32376 w 1270008"/>
              <a:gd name="connsiteY6" fmla="*/ 44015 h 151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8" h="1517366">
                <a:moveTo>
                  <a:pt x="32376" y="44015"/>
                </a:moveTo>
                <a:cubicBezTo>
                  <a:pt x="105090" y="126689"/>
                  <a:pt x="312274" y="320925"/>
                  <a:pt x="516470" y="563968"/>
                </a:cubicBezTo>
                <a:cubicBezTo>
                  <a:pt x="720666" y="807011"/>
                  <a:pt x="1176870" y="1401670"/>
                  <a:pt x="1257552" y="1502274"/>
                </a:cubicBezTo>
                <a:cubicBezTo>
                  <a:pt x="1338234" y="1602878"/>
                  <a:pt x="1000564" y="1167592"/>
                  <a:pt x="1000564" y="1167592"/>
                </a:cubicBezTo>
                <a:cubicBezTo>
                  <a:pt x="856133" y="982322"/>
                  <a:pt x="544360" y="573929"/>
                  <a:pt x="390964" y="390651"/>
                </a:cubicBezTo>
                <a:cubicBezTo>
                  <a:pt x="237568" y="207373"/>
                  <a:pt x="135968" y="125694"/>
                  <a:pt x="80188" y="67921"/>
                </a:cubicBezTo>
                <a:cubicBezTo>
                  <a:pt x="24408" y="10148"/>
                  <a:pt x="-40338" y="-38659"/>
                  <a:pt x="32376" y="440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59782DA3-2FAA-2A51-EF27-E10E7205B2A9}"/>
              </a:ext>
            </a:extLst>
          </p:cNvPr>
          <p:cNvSpPr/>
          <p:nvPr/>
        </p:nvSpPr>
        <p:spPr>
          <a:xfrm>
            <a:off x="2544436" y="7696122"/>
            <a:ext cx="693862" cy="908860"/>
          </a:xfrm>
          <a:custGeom>
            <a:avLst/>
            <a:gdLst>
              <a:gd name="connsiteX0" fmla="*/ 1540 w 693862"/>
              <a:gd name="connsiteY0" fmla="*/ 1572 h 908860"/>
              <a:gd name="connsiteX1" fmla="*/ 670905 w 693862"/>
              <a:gd name="connsiteY1" fmla="*/ 874137 h 908860"/>
              <a:gd name="connsiteX2" fmla="*/ 491611 w 693862"/>
              <a:gd name="connsiteY2" fmla="*/ 664960 h 908860"/>
              <a:gd name="connsiteX3" fmla="*/ 1540 w 693862"/>
              <a:gd name="connsiteY3" fmla="*/ 1572 h 9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62" h="908860">
                <a:moveTo>
                  <a:pt x="1540" y="1572"/>
                </a:moveTo>
                <a:cubicBezTo>
                  <a:pt x="31422" y="36435"/>
                  <a:pt x="589227" y="763572"/>
                  <a:pt x="670905" y="874137"/>
                </a:cubicBezTo>
                <a:cubicBezTo>
                  <a:pt x="752584" y="984702"/>
                  <a:pt x="598191" y="808395"/>
                  <a:pt x="491611" y="664960"/>
                </a:cubicBezTo>
                <a:cubicBezTo>
                  <a:pt x="385031" y="521525"/>
                  <a:pt x="-28342" y="-33291"/>
                  <a:pt x="1540" y="15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BBF528E0-0FBD-AAFF-41F2-1C1274A50291}"/>
              </a:ext>
            </a:extLst>
          </p:cNvPr>
          <p:cNvSpPr/>
          <p:nvPr/>
        </p:nvSpPr>
        <p:spPr>
          <a:xfrm>
            <a:off x="1577754" y="6394699"/>
            <a:ext cx="131664" cy="532045"/>
          </a:xfrm>
          <a:custGeom>
            <a:avLst/>
            <a:gdLst>
              <a:gd name="connsiteX0" fmla="*/ 34 w 131664"/>
              <a:gd name="connsiteY0" fmla="*/ 125 h 532045"/>
              <a:gd name="connsiteX1" fmla="*/ 101634 w 131664"/>
              <a:gd name="connsiteY1" fmla="*/ 257113 h 532045"/>
              <a:gd name="connsiteX2" fmla="*/ 113587 w 131664"/>
              <a:gd name="connsiteY2" fmla="*/ 532030 h 532045"/>
              <a:gd name="connsiteX3" fmla="*/ 6011 w 131664"/>
              <a:gd name="connsiteY3" fmla="*/ 245160 h 532045"/>
              <a:gd name="connsiteX4" fmla="*/ 113587 w 131664"/>
              <a:gd name="connsiteY4" fmla="*/ 454336 h 532045"/>
              <a:gd name="connsiteX5" fmla="*/ 131517 w 131664"/>
              <a:gd name="connsiteY5" fmla="*/ 125630 h 532045"/>
              <a:gd name="connsiteX6" fmla="*/ 113587 w 131664"/>
              <a:gd name="connsiteY6" fmla="*/ 221254 h 532045"/>
              <a:gd name="connsiteX7" fmla="*/ 34 w 131664"/>
              <a:gd name="connsiteY7" fmla="*/ 125 h 5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664" h="532045">
                <a:moveTo>
                  <a:pt x="34" y="125"/>
                </a:moveTo>
                <a:cubicBezTo>
                  <a:pt x="-1958" y="6101"/>
                  <a:pt x="82709" y="168462"/>
                  <a:pt x="101634" y="257113"/>
                </a:cubicBezTo>
                <a:cubicBezTo>
                  <a:pt x="120560" y="345764"/>
                  <a:pt x="129524" y="534022"/>
                  <a:pt x="113587" y="532030"/>
                </a:cubicBezTo>
                <a:cubicBezTo>
                  <a:pt x="97650" y="530038"/>
                  <a:pt x="6011" y="258109"/>
                  <a:pt x="6011" y="245160"/>
                </a:cubicBezTo>
                <a:cubicBezTo>
                  <a:pt x="6011" y="232211"/>
                  <a:pt x="92669" y="474258"/>
                  <a:pt x="113587" y="454336"/>
                </a:cubicBezTo>
                <a:cubicBezTo>
                  <a:pt x="134505" y="434414"/>
                  <a:pt x="131517" y="164477"/>
                  <a:pt x="131517" y="125630"/>
                </a:cubicBezTo>
                <a:cubicBezTo>
                  <a:pt x="131517" y="86783"/>
                  <a:pt x="132513" y="238187"/>
                  <a:pt x="113587" y="221254"/>
                </a:cubicBezTo>
                <a:cubicBezTo>
                  <a:pt x="94661" y="204321"/>
                  <a:pt x="2026" y="-5851"/>
                  <a:pt x="34" y="1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BC0F81C9-9E0F-2F38-E247-A0FD29FCEBA0}"/>
              </a:ext>
            </a:extLst>
          </p:cNvPr>
          <p:cNvSpPr/>
          <p:nvPr/>
        </p:nvSpPr>
        <p:spPr>
          <a:xfrm>
            <a:off x="1672128" y="6435154"/>
            <a:ext cx="414352" cy="1083629"/>
          </a:xfrm>
          <a:custGeom>
            <a:avLst/>
            <a:gdLst>
              <a:gd name="connsiteX0" fmla="*/ 1284 w 414352"/>
              <a:gd name="connsiteY0" fmla="*/ 1505 h 1083629"/>
              <a:gd name="connsiteX1" fmla="*/ 306084 w 414352"/>
              <a:gd name="connsiteY1" fmla="*/ 629034 h 1083629"/>
              <a:gd name="connsiteX2" fmla="*/ 294131 w 414352"/>
              <a:gd name="connsiteY2" fmla="*/ 557317 h 1083629"/>
              <a:gd name="connsiteX3" fmla="*/ 228390 w 414352"/>
              <a:gd name="connsiteY3" fmla="*/ 826258 h 1083629"/>
              <a:gd name="connsiteX4" fmla="*/ 282178 w 414352"/>
              <a:gd name="connsiteY4" fmla="*/ 736611 h 1083629"/>
              <a:gd name="connsiteX5" fmla="*/ 324013 w 414352"/>
              <a:gd name="connsiteY5" fmla="*/ 1083246 h 1083629"/>
              <a:gd name="connsiteX6" fmla="*/ 324013 w 414352"/>
              <a:gd name="connsiteY6" fmla="*/ 802352 h 1083629"/>
              <a:gd name="connsiteX7" fmla="*/ 413660 w 414352"/>
              <a:gd name="connsiteY7" fmla="*/ 694775 h 1083629"/>
              <a:gd name="connsiteX8" fmla="*/ 365848 w 414352"/>
              <a:gd name="connsiteY8" fmla="*/ 820281 h 1083629"/>
              <a:gd name="connsiteX9" fmla="*/ 371825 w 414352"/>
              <a:gd name="connsiteY9" fmla="*/ 975670 h 1083629"/>
              <a:gd name="connsiteX10" fmla="*/ 324013 w 414352"/>
              <a:gd name="connsiteY10" fmla="*/ 629034 h 1083629"/>
              <a:gd name="connsiteX11" fmla="*/ 102884 w 414352"/>
              <a:gd name="connsiteY11" fmla="*/ 336187 h 1083629"/>
              <a:gd name="connsiteX12" fmla="*/ 192531 w 414352"/>
              <a:gd name="connsiteY12" fmla="*/ 449740 h 1083629"/>
              <a:gd name="connsiteX13" fmla="*/ 1284 w 414352"/>
              <a:gd name="connsiteY13" fmla="*/ 1505 h 108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352" h="1083629">
                <a:moveTo>
                  <a:pt x="1284" y="1505"/>
                </a:moveTo>
                <a:cubicBezTo>
                  <a:pt x="20209" y="31387"/>
                  <a:pt x="257276" y="536399"/>
                  <a:pt x="306084" y="629034"/>
                </a:cubicBezTo>
                <a:cubicBezTo>
                  <a:pt x="354892" y="721669"/>
                  <a:pt x="307080" y="524447"/>
                  <a:pt x="294131" y="557317"/>
                </a:cubicBezTo>
                <a:cubicBezTo>
                  <a:pt x="281182" y="590187"/>
                  <a:pt x="230382" y="796376"/>
                  <a:pt x="228390" y="826258"/>
                </a:cubicBezTo>
                <a:cubicBezTo>
                  <a:pt x="226398" y="856140"/>
                  <a:pt x="266241" y="693780"/>
                  <a:pt x="282178" y="736611"/>
                </a:cubicBezTo>
                <a:cubicBezTo>
                  <a:pt x="298115" y="779442"/>
                  <a:pt x="317041" y="1072289"/>
                  <a:pt x="324013" y="1083246"/>
                </a:cubicBezTo>
                <a:cubicBezTo>
                  <a:pt x="330986" y="1094203"/>
                  <a:pt x="309072" y="867097"/>
                  <a:pt x="324013" y="802352"/>
                </a:cubicBezTo>
                <a:cubicBezTo>
                  <a:pt x="338954" y="737607"/>
                  <a:pt x="406687" y="691787"/>
                  <a:pt x="413660" y="694775"/>
                </a:cubicBezTo>
                <a:cubicBezTo>
                  <a:pt x="420633" y="697763"/>
                  <a:pt x="372820" y="773465"/>
                  <a:pt x="365848" y="820281"/>
                </a:cubicBezTo>
                <a:cubicBezTo>
                  <a:pt x="358876" y="867097"/>
                  <a:pt x="378798" y="1007545"/>
                  <a:pt x="371825" y="975670"/>
                </a:cubicBezTo>
                <a:cubicBezTo>
                  <a:pt x="364852" y="943795"/>
                  <a:pt x="368836" y="735614"/>
                  <a:pt x="324013" y="629034"/>
                </a:cubicBezTo>
                <a:cubicBezTo>
                  <a:pt x="279190" y="522454"/>
                  <a:pt x="124798" y="366069"/>
                  <a:pt x="102884" y="336187"/>
                </a:cubicBezTo>
                <a:cubicBezTo>
                  <a:pt x="80970" y="306305"/>
                  <a:pt x="206476" y="503528"/>
                  <a:pt x="192531" y="449740"/>
                </a:cubicBezTo>
                <a:cubicBezTo>
                  <a:pt x="178586" y="395952"/>
                  <a:pt x="-17641" y="-28377"/>
                  <a:pt x="1284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9382597C-37A0-B27D-296E-D26CB4A4A92D}"/>
              </a:ext>
            </a:extLst>
          </p:cNvPr>
          <p:cNvSpPr/>
          <p:nvPr/>
        </p:nvSpPr>
        <p:spPr>
          <a:xfrm>
            <a:off x="816760" y="6335046"/>
            <a:ext cx="305328" cy="560245"/>
          </a:xfrm>
          <a:custGeom>
            <a:avLst/>
            <a:gdLst>
              <a:gd name="connsiteX0" fmla="*/ 7993 w 305328"/>
              <a:gd name="connsiteY0" fmla="*/ 13 h 560245"/>
              <a:gd name="connsiteX1" fmla="*/ 43852 w 305328"/>
              <a:gd name="connsiteY1" fmla="*/ 304813 h 560245"/>
              <a:gd name="connsiteX2" fmla="*/ 300840 w 305328"/>
              <a:gd name="connsiteY2" fmla="*/ 555825 h 560245"/>
              <a:gd name="connsiteX3" fmla="*/ 193264 w 305328"/>
              <a:gd name="connsiteY3" fmla="*/ 454225 h 560245"/>
              <a:gd name="connsiteX4" fmla="*/ 13969 w 305328"/>
              <a:gd name="connsiteY4" fmla="*/ 316766 h 560245"/>
              <a:gd name="connsiteX5" fmla="*/ 7993 w 305328"/>
              <a:gd name="connsiteY5" fmla="*/ 13 h 56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328" h="560245">
                <a:moveTo>
                  <a:pt x="7993" y="13"/>
                </a:moveTo>
                <a:cubicBezTo>
                  <a:pt x="12973" y="-1979"/>
                  <a:pt x="-4956" y="212178"/>
                  <a:pt x="43852" y="304813"/>
                </a:cubicBezTo>
                <a:cubicBezTo>
                  <a:pt x="92660" y="397448"/>
                  <a:pt x="275938" y="530923"/>
                  <a:pt x="300840" y="555825"/>
                </a:cubicBezTo>
                <a:cubicBezTo>
                  <a:pt x="325742" y="580727"/>
                  <a:pt x="241076" y="494068"/>
                  <a:pt x="193264" y="454225"/>
                </a:cubicBezTo>
                <a:cubicBezTo>
                  <a:pt x="145452" y="414382"/>
                  <a:pt x="37875" y="391472"/>
                  <a:pt x="13969" y="316766"/>
                </a:cubicBezTo>
                <a:cubicBezTo>
                  <a:pt x="-9937" y="242060"/>
                  <a:pt x="3013" y="2005"/>
                  <a:pt x="7993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1A8C4836-C028-1A61-4066-0AE37A86CE6F}"/>
              </a:ext>
            </a:extLst>
          </p:cNvPr>
          <p:cNvSpPr/>
          <p:nvPr/>
        </p:nvSpPr>
        <p:spPr>
          <a:xfrm>
            <a:off x="1078370" y="6348082"/>
            <a:ext cx="625916" cy="991408"/>
          </a:xfrm>
          <a:custGeom>
            <a:avLst/>
            <a:gdLst>
              <a:gd name="connsiteX0" fmla="*/ 27277 w 625916"/>
              <a:gd name="connsiteY0" fmla="*/ 28812 h 991408"/>
              <a:gd name="connsiteX1" fmla="*/ 39230 w 625916"/>
              <a:gd name="connsiteY1" fmla="*/ 100530 h 991408"/>
              <a:gd name="connsiteX2" fmla="*/ 355983 w 625916"/>
              <a:gd name="connsiteY2" fmla="*/ 638412 h 991408"/>
              <a:gd name="connsiteX3" fmla="*/ 350006 w 625916"/>
              <a:gd name="connsiteY3" fmla="*/ 590600 h 991408"/>
              <a:gd name="connsiteX4" fmla="*/ 541254 w 625916"/>
              <a:gd name="connsiteY4" fmla="*/ 865518 h 991408"/>
              <a:gd name="connsiteX5" fmla="*/ 606995 w 625916"/>
              <a:gd name="connsiteY5" fmla="*/ 991024 h 991408"/>
              <a:gd name="connsiteX6" fmla="*/ 535277 w 625916"/>
              <a:gd name="connsiteY6" fmla="*/ 829659 h 991408"/>
              <a:gd name="connsiteX7" fmla="*/ 421724 w 625916"/>
              <a:gd name="connsiteY7" fmla="*/ 477047 h 991408"/>
              <a:gd name="connsiteX8" fmla="*/ 624924 w 625916"/>
              <a:gd name="connsiteY8" fmla="*/ 937236 h 991408"/>
              <a:gd name="connsiteX9" fmla="*/ 320124 w 625916"/>
              <a:gd name="connsiteY9" fmla="*/ 554742 h 991408"/>
              <a:gd name="connsiteX10" fmla="*/ 242430 w 625916"/>
              <a:gd name="connsiteY10" fmla="*/ 435212 h 991408"/>
              <a:gd name="connsiteX11" fmla="*/ 27277 w 625916"/>
              <a:gd name="connsiteY11" fmla="*/ 28812 h 99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5916" h="991408">
                <a:moveTo>
                  <a:pt x="27277" y="28812"/>
                </a:moveTo>
                <a:cubicBezTo>
                  <a:pt x="-6590" y="-26968"/>
                  <a:pt x="-15554" y="-1070"/>
                  <a:pt x="39230" y="100530"/>
                </a:cubicBezTo>
                <a:cubicBezTo>
                  <a:pt x="94014" y="202130"/>
                  <a:pt x="304187" y="556734"/>
                  <a:pt x="355983" y="638412"/>
                </a:cubicBezTo>
                <a:cubicBezTo>
                  <a:pt x="407779" y="720090"/>
                  <a:pt x="319128" y="552749"/>
                  <a:pt x="350006" y="590600"/>
                </a:cubicBezTo>
                <a:cubicBezTo>
                  <a:pt x="380884" y="628451"/>
                  <a:pt x="498423" y="798781"/>
                  <a:pt x="541254" y="865518"/>
                </a:cubicBezTo>
                <a:cubicBezTo>
                  <a:pt x="584085" y="932255"/>
                  <a:pt x="607991" y="997000"/>
                  <a:pt x="606995" y="991024"/>
                </a:cubicBezTo>
                <a:cubicBezTo>
                  <a:pt x="605999" y="985048"/>
                  <a:pt x="566156" y="915322"/>
                  <a:pt x="535277" y="829659"/>
                </a:cubicBezTo>
                <a:cubicBezTo>
                  <a:pt x="504399" y="743996"/>
                  <a:pt x="406783" y="459117"/>
                  <a:pt x="421724" y="477047"/>
                </a:cubicBezTo>
                <a:cubicBezTo>
                  <a:pt x="436665" y="494977"/>
                  <a:pt x="641857" y="924287"/>
                  <a:pt x="624924" y="937236"/>
                </a:cubicBezTo>
                <a:cubicBezTo>
                  <a:pt x="607991" y="950185"/>
                  <a:pt x="383873" y="638413"/>
                  <a:pt x="320124" y="554742"/>
                </a:cubicBezTo>
                <a:cubicBezTo>
                  <a:pt x="256375" y="471071"/>
                  <a:pt x="289246" y="527847"/>
                  <a:pt x="242430" y="435212"/>
                </a:cubicBezTo>
                <a:cubicBezTo>
                  <a:pt x="195614" y="342577"/>
                  <a:pt x="61144" y="84592"/>
                  <a:pt x="27277" y="28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F5E720E2-79CB-718C-9236-87911FB80906}"/>
              </a:ext>
            </a:extLst>
          </p:cNvPr>
          <p:cNvSpPr/>
          <p:nvPr/>
        </p:nvSpPr>
        <p:spPr>
          <a:xfrm>
            <a:off x="1685224" y="7577903"/>
            <a:ext cx="599633" cy="496198"/>
          </a:xfrm>
          <a:custGeom>
            <a:avLst/>
            <a:gdLst>
              <a:gd name="connsiteX0" fmla="*/ 141 w 599633"/>
              <a:gd name="connsiteY0" fmla="*/ 262 h 496198"/>
              <a:gd name="connsiteX1" fmla="*/ 555952 w 599633"/>
              <a:gd name="connsiteY1" fmla="*/ 466426 h 496198"/>
              <a:gd name="connsiteX2" fmla="*/ 502164 w 599633"/>
              <a:gd name="connsiteY2" fmla="*/ 400685 h 496198"/>
              <a:gd name="connsiteX3" fmla="*/ 141 w 599633"/>
              <a:gd name="connsiteY3" fmla="*/ 262 h 49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633" h="496198">
                <a:moveTo>
                  <a:pt x="141" y="262"/>
                </a:moveTo>
                <a:cubicBezTo>
                  <a:pt x="9106" y="11219"/>
                  <a:pt x="472281" y="399689"/>
                  <a:pt x="555952" y="466426"/>
                </a:cubicBezTo>
                <a:cubicBezTo>
                  <a:pt x="639623" y="533163"/>
                  <a:pt x="592807" y="477383"/>
                  <a:pt x="502164" y="400685"/>
                </a:cubicBezTo>
                <a:cubicBezTo>
                  <a:pt x="411521" y="323987"/>
                  <a:pt x="-8824" y="-10695"/>
                  <a:pt x="141" y="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A1810365-FDB8-FE9F-DA90-C173EF56C25A}"/>
              </a:ext>
            </a:extLst>
          </p:cNvPr>
          <p:cNvSpPr/>
          <p:nvPr/>
        </p:nvSpPr>
        <p:spPr>
          <a:xfrm>
            <a:off x="605393" y="6885962"/>
            <a:ext cx="1449353" cy="2051745"/>
          </a:xfrm>
          <a:custGeom>
            <a:avLst/>
            <a:gdLst>
              <a:gd name="connsiteX0" fmla="*/ 10183 w 1449353"/>
              <a:gd name="connsiteY0" fmla="*/ 4909 h 2051745"/>
              <a:gd name="connsiteX1" fmla="*/ 87878 w 1449353"/>
              <a:gd name="connsiteY1" fmla="*/ 315685 h 2051745"/>
              <a:gd name="connsiteX2" fmla="*/ 625760 w 1449353"/>
              <a:gd name="connsiteY2" fmla="*/ 1086650 h 2051745"/>
              <a:gd name="connsiteX3" fmla="*/ 565995 w 1449353"/>
              <a:gd name="connsiteY3" fmla="*/ 1086650 h 2051745"/>
              <a:gd name="connsiteX4" fmla="*/ 1444536 w 1449353"/>
              <a:gd name="connsiteY4" fmla="*/ 2042885 h 2051745"/>
              <a:gd name="connsiteX5" fmla="*/ 117760 w 1449353"/>
              <a:gd name="connsiteY5" fmla="*/ 441191 h 2051745"/>
              <a:gd name="connsiteX6" fmla="*/ 189478 w 1449353"/>
              <a:gd name="connsiteY6" fmla="*/ 530838 h 2051745"/>
              <a:gd name="connsiteX7" fmla="*/ 10183 w 1449353"/>
              <a:gd name="connsiteY7" fmla="*/ 4909 h 205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9353" h="2051745">
                <a:moveTo>
                  <a:pt x="10183" y="4909"/>
                </a:moveTo>
                <a:cubicBezTo>
                  <a:pt x="-6750" y="-30950"/>
                  <a:pt x="-14718" y="135395"/>
                  <a:pt x="87878" y="315685"/>
                </a:cubicBezTo>
                <a:cubicBezTo>
                  <a:pt x="190474" y="495975"/>
                  <a:pt x="546074" y="958156"/>
                  <a:pt x="625760" y="1086650"/>
                </a:cubicBezTo>
                <a:cubicBezTo>
                  <a:pt x="705446" y="1215144"/>
                  <a:pt x="429532" y="927278"/>
                  <a:pt x="565995" y="1086650"/>
                </a:cubicBezTo>
                <a:cubicBezTo>
                  <a:pt x="702458" y="1246022"/>
                  <a:pt x="1519242" y="2150462"/>
                  <a:pt x="1444536" y="2042885"/>
                </a:cubicBezTo>
                <a:cubicBezTo>
                  <a:pt x="1369830" y="1935309"/>
                  <a:pt x="326936" y="693199"/>
                  <a:pt x="117760" y="441191"/>
                </a:cubicBezTo>
                <a:cubicBezTo>
                  <a:pt x="-91416" y="189183"/>
                  <a:pt x="207407" y="602556"/>
                  <a:pt x="189478" y="530838"/>
                </a:cubicBezTo>
                <a:cubicBezTo>
                  <a:pt x="171549" y="459120"/>
                  <a:pt x="27116" y="40768"/>
                  <a:pt x="10183" y="4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7F571CCA-D9C7-D068-E825-77A32ED2D42F}"/>
              </a:ext>
            </a:extLst>
          </p:cNvPr>
          <p:cNvSpPr/>
          <p:nvPr/>
        </p:nvSpPr>
        <p:spPr>
          <a:xfrm>
            <a:off x="1501759" y="8472532"/>
            <a:ext cx="1377754" cy="1503340"/>
          </a:xfrm>
          <a:custGeom>
            <a:avLst/>
            <a:gdLst>
              <a:gd name="connsiteX0" fmla="*/ 10288 w 1377754"/>
              <a:gd name="connsiteY0" fmla="*/ 79797 h 1503340"/>
              <a:gd name="connsiteX1" fmla="*/ 1205582 w 1377754"/>
              <a:gd name="connsiteY1" fmla="*/ 1245209 h 1503340"/>
              <a:gd name="connsiteX2" fmla="*/ 1127888 w 1377754"/>
              <a:gd name="connsiteY2" fmla="*/ 1006150 h 1503340"/>
              <a:gd name="connsiteX3" fmla="*/ 1050194 w 1377754"/>
              <a:gd name="connsiteY3" fmla="*/ 785021 h 1503340"/>
              <a:gd name="connsiteX4" fmla="*/ 1092029 w 1377754"/>
              <a:gd name="connsiteY4" fmla="*/ 563892 h 1503340"/>
              <a:gd name="connsiteX5" fmla="*/ 1032265 w 1377754"/>
              <a:gd name="connsiteY5" fmla="*/ 677444 h 1503340"/>
              <a:gd name="connsiteX6" fmla="*/ 858947 w 1377754"/>
              <a:gd name="connsiteY6" fmla="*/ 2103 h 1503340"/>
              <a:gd name="connsiteX7" fmla="*/ 1109959 w 1377754"/>
              <a:gd name="connsiteY7" fmla="*/ 934433 h 1503340"/>
              <a:gd name="connsiteX8" fmla="*/ 1372923 w 1377754"/>
              <a:gd name="connsiteY8" fmla="*/ 1502197 h 1503340"/>
              <a:gd name="connsiteX9" fmla="*/ 870900 w 1377754"/>
              <a:gd name="connsiteY9" fmla="*/ 1089821 h 1503340"/>
              <a:gd name="connsiteX10" fmla="*/ 1307182 w 1377754"/>
              <a:gd name="connsiteY10" fmla="*/ 1406574 h 1503340"/>
              <a:gd name="connsiteX11" fmla="*/ 1074100 w 1377754"/>
              <a:gd name="connsiteY11" fmla="*/ 1179468 h 1503340"/>
              <a:gd name="connsiteX12" fmla="*/ 273253 w 1377754"/>
              <a:gd name="connsiteY12" fmla="*/ 480221 h 1503340"/>
              <a:gd name="connsiteX13" fmla="*/ 607935 w 1377754"/>
              <a:gd name="connsiteY13" fmla="*/ 695374 h 1503340"/>
              <a:gd name="connsiteX14" fmla="*/ 10288 w 1377754"/>
              <a:gd name="connsiteY14" fmla="*/ 79797 h 150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7754" h="1503340">
                <a:moveTo>
                  <a:pt x="10288" y="79797"/>
                </a:moveTo>
                <a:cubicBezTo>
                  <a:pt x="109896" y="171436"/>
                  <a:pt x="1019315" y="1090817"/>
                  <a:pt x="1205582" y="1245209"/>
                </a:cubicBezTo>
                <a:cubicBezTo>
                  <a:pt x="1391849" y="1399601"/>
                  <a:pt x="1153786" y="1082848"/>
                  <a:pt x="1127888" y="1006150"/>
                </a:cubicBezTo>
                <a:cubicBezTo>
                  <a:pt x="1101990" y="929452"/>
                  <a:pt x="1056171" y="858731"/>
                  <a:pt x="1050194" y="785021"/>
                </a:cubicBezTo>
                <a:cubicBezTo>
                  <a:pt x="1044218" y="711311"/>
                  <a:pt x="1095017" y="581821"/>
                  <a:pt x="1092029" y="563892"/>
                </a:cubicBezTo>
                <a:cubicBezTo>
                  <a:pt x="1089041" y="545963"/>
                  <a:pt x="1071112" y="771076"/>
                  <a:pt x="1032265" y="677444"/>
                </a:cubicBezTo>
                <a:cubicBezTo>
                  <a:pt x="993418" y="583813"/>
                  <a:pt x="845998" y="-40728"/>
                  <a:pt x="858947" y="2103"/>
                </a:cubicBezTo>
                <a:cubicBezTo>
                  <a:pt x="871896" y="44934"/>
                  <a:pt x="1024296" y="684417"/>
                  <a:pt x="1109959" y="934433"/>
                </a:cubicBezTo>
                <a:cubicBezTo>
                  <a:pt x="1195622" y="1184449"/>
                  <a:pt x="1412766" y="1476299"/>
                  <a:pt x="1372923" y="1502197"/>
                </a:cubicBezTo>
                <a:cubicBezTo>
                  <a:pt x="1333080" y="1528095"/>
                  <a:pt x="881857" y="1105758"/>
                  <a:pt x="870900" y="1089821"/>
                </a:cubicBezTo>
                <a:cubicBezTo>
                  <a:pt x="859943" y="1073884"/>
                  <a:pt x="1273315" y="1391633"/>
                  <a:pt x="1307182" y="1406574"/>
                </a:cubicBezTo>
                <a:cubicBezTo>
                  <a:pt x="1341049" y="1421515"/>
                  <a:pt x="1246421" y="1333860"/>
                  <a:pt x="1074100" y="1179468"/>
                </a:cubicBezTo>
                <a:cubicBezTo>
                  <a:pt x="901779" y="1025076"/>
                  <a:pt x="350947" y="560903"/>
                  <a:pt x="273253" y="480221"/>
                </a:cubicBezTo>
                <a:cubicBezTo>
                  <a:pt x="195559" y="399539"/>
                  <a:pt x="649770" y="762111"/>
                  <a:pt x="607935" y="695374"/>
                </a:cubicBezTo>
                <a:cubicBezTo>
                  <a:pt x="566100" y="628637"/>
                  <a:pt x="-89320" y="-11842"/>
                  <a:pt x="10288" y="797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5E162094-6CAF-1FBC-D05F-FC87F387F6E7}"/>
              </a:ext>
            </a:extLst>
          </p:cNvPr>
          <p:cNvSpPr/>
          <p:nvPr/>
        </p:nvSpPr>
        <p:spPr>
          <a:xfrm>
            <a:off x="1400973" y="8534026"/>
            <a:ext cx="1046244" cy="1518273"/>
          </a:xfrm>
          <a:custGeom>
            <a:avLst/>
            <a:gdLst>
              <a:gd name="connsiteX0" fmla="*/ 15451 w 1046244"/>
              <a:gd name="connsiteY0" fmla="*/ 6350 h 1518273"/>
              <a:gd name="connsiteX1" fmla="*/ 523451 w 1046244"/>
              <a:gd name="connsiteY1" fmla="*/ 902821 h 1518273"/>
              <a:gd name="connsiteX2" fmla="*/ 332203 w 1046244"/>
              <a:gd name="connsiteY2" fmla="*/ 681692 h 1518273"/>
              <a:gd name="connsiteX3" fmla="*/ 3498 w 1046244"/>
              <a:gd name="connsiteY3" fmla="*/ 400798 h 1518273"/>
              <a:gd name="connsiteX4" fmla="*/ 559309 w 1046244"/>
              <a:gd name="connsiteY4" fmla="*/ 962586 h 1518273"/>
              <a:gd name="connsiteX5" fmla="*/ 1043403 w 1046244"/>
              <a:gd name="connsiteY5" fmla="*/ 1512421 h 1518273"/>
              <a:gd name="connsiteX6" fmla="*/ 756533 w 1046244"/>
              <a:gd name="connsiteY6" fmla="*/ 1231527 h 1518273"/>
              <a:gd name="connsiteX7" fmla="*/ 696768 w 1046244"/>
              <a:gd name="connsiteY7" fmla="*/ 902821 h 1518273"/>
              <a:gd name="connsiteX8" fmla="*/ 666886 w 1046244"/>
              <a:gd name="connsiteY8" fmla="*/ 1052233 h 1518273"/>
              <a:gd name="connsiteX9" fmla="*/ 140956 w 1046244"/>
              <a:gd name="connsiteY9" fmla="*/ 376892 h 1518273"/>
              <a:gd name="connsiteX10" fmla="*/ 290368 w 1046244"/>
              <a:gd name="connsiteY10" fmla="*/ 496421 h 1518273"/>
              <a:gd name="connsiteX11" fmla="*/ 15451 w 1046244"/>
              <a:gd name="connsiteY11" fmla="*/ 6350 h 151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6244" h="1518273">
                <a:moveTo>
                  <a:pt x="15451" y="6350"/>
                </a:moveTo>
                <a:cubicBezTo>
                  <a:pt x="54298" y="74083"/>
                  <a:pt x="470659" y="790264"/>
                  <a:pt x="523451" y="902821"/>
                </a:cubicBezTo>
                <a:cubicBezTo>
                  <a:pt x="576243" y="1015378"/>
                  <a:pt x="418862" y="765362"/>
                  <a:pt x="332203" y="681692"/>
                </a:cubicBezTo>
                <a:cubicBezTo>
                  <a:pt x="245544" y="598022"/>
                  <a:pt x="-34353" y="353982"/>
                  <a:pt x="3498" y="400798"/>
                </a:cubicBezTo>
                <a:cubicBezTo>
                  <a:pt x="41349" y="447614"/>
                  <a:pt x="385992" y="777316"/>
                  <a:pt x="559309" y="962586"/>
                </a:cubicBezTo>
                <a:cubicBezTo>
                  <a:pt x="732626" y="1147856"/>
                  <a:pt x="1010532" y="1467598"/>
                  <a:pt x="1043403" y="1512421"/>
                </a:cubicBezTo>
                <a:cubicBezTo>
                  <a:pt x="1076274" y="1557244"/>
                  <a:pt x="814305" y="1333127"/>
                  <a:pt x="756533" y="1231527"/>
                </a:cubicBezTo>
                <a:cubicBezTo>
                  <a:pt x="698761" y="1129927"/>
                  <a:pt x="711709" y="932703"/>
                  <a:pt x="696768" y="902821"/>
                </a:cubicBezTo>
                <a:cubicBezTo>
                  <a:pt x="681827" y="872939"/>
                  <a:pt x="759521" y="1139888"/>
                  <a:pt x="666886" y="1052233"/>
                </a:cubicBezTo>
                <a:cubicBezTo>
                  <a:pt x="574251" y="964578"/>
                  <a:pt x="203709" y="469527"/>
                  <a:pt x="140956" y="376892"/>
                </a:cubicBezTo>
                <a:cubicBezTo>
                  <a:pt x="78203" y="284257"/>
                  <a:pt x="310289" y="559174"/>
                  <a:pt x="290368" y="496421"/>
                </a:cubicBezTo>
                <a:cubicBezTo>
                  <a:pt x="270447" y="433668"/>
                  <a:pt x="-23396" y="-61383"/>
                  <a:pt x="15451" y="6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306F0746-2163-79E6-4B46-066AF3771527}"/>
              </a:ext>
            </a:extLst>
          </p:cNvPr>
          <p:cNvSpPr/>
          <p:nvPr/>
        </p:nvSpPr>
        <p:spPr>
          <a:xfrm>
            <a:off x="1634684" y="9959851"/>
            <a:ext cx="1128121" cy="283840"/>
          </a:xfrm>
          <a:custGeom>
            <a:avLst/>
            <a:gdLst>
              <a:gd name="connsiteX0" fmla="*/ 8845 w 1128121"/>
              <a:gd name="connsiteY0" fmla="*/ 236008 h 283840"/>
              <a:gd name="connsiteX1" fmla="*/ 1108516 w 1128121"/>
              <a:gd name="connsiteY1" fmla="*/ 2925 h 283840"/>
              <a:gd name="connsiteX2" fmla="*/ 678210 w 1128121"/>
              <a:gd name="connsiteY2" fmla="*/ 116478 h 283840"/>
              <a:gd name="connsiteX3" fmla="*/ 223998 w 1128121"/>
              <a:gd name="connsiteY3" fmla="*/ 283820 h 283840"/>
              <a:gd name="connsiteX4" fmla="*/ 570634 w 1128121"/>
              <a:gd name="connsiteY4" fmla="*/ 128431 h 283840"/>
              <a:gd name="connsiteX5" fmla="*/ 8845 w 1128121"/>
              <a:gd name="connsiteY5" fmla="*/ 236008 h 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121" h="283840">
                <a:moveTo>
                  <a:pt x="8845" y="236008"/>
                </a:moveTo>
                <a:cubicBezTo>
                  <a:pt x="98492" y="215090"/>
                  <a:pt x="996955" y="22847"/>
                  <a:pt x="1108516" y="2925"/>
                </a:cubicBezTo>
                <a:cubicBezTo>
                  <a:pt x="1220077" y="-16997"/>
                  <a:pt x="825630" y="69662"/>
                  <a:pt x="678210" y="116478"/>
                </a:cubicBezTo>
                <a:cubicBezTo>
                  <a:pt x="530790" y="163294"/>
                  <a:pt x="241927" y="281828"/>
                  <a:pt x="223998" y="283820"/>
                </a:cubicBezTo>
                <a:cubicBezTo>
                  <a:pt x="206069" y="285812"/>
                  <a:pt x="601512" y="141380"/>
                  <a:pt x="570634" y="128431"/>
                </a:cubicBezTo>
                <a:cubicBezTo>
                  <a:pt x="539756" y="115482"/>
                  <a:pt x="-80802" y="256926"/>
                  <a:pt x="8845" y="2360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D78E8111-C789-BBBB-C490-070E9FB263F8}"/>
              </a:ext>
            </a:extLst>
          </p:cNvPr>
          <p:cNvSpPr/>
          <p:nvPr/>
        </p:nvSpPr>
        <p:spPr>
          <a:xfrm>
            <a:off x="714675" y="7430640"/>
            <a:ext cx="654108" cy="2945638"/>
          </a:xfrm>
          <a:custGeom>
            <a:avLst/>
            <a:gdLst>
              <a:gd name="connsiteX0" fmla="*/ 20431 w 654108"/>
              <a:gd name="connsiteY0" fmla="*/ 45925 h 2945638"/>
              <a:gd name="connsiteX1" fmla="*/ 62266 w 654108"/>
              <a:gd name="connsiteY1" fmla="*/ 111666 h 2945638"/>
              <a:gd name="connsiteX2" fmla="*/ 313278 w 654108"/>
              <a:gd name="connsiteY2" fmla="*/ 643572 h 2945638"/>
              <a:gd name="connsiteX3" fmla="*/ 402925 w 654108"/>
              <a:gd name="connsiteY3" fmla="*/ 1312936 h 2945638"/>
              <a:gd name="connsiteX4" fmla="*/ 420854 w 654108"/>
              <a:gd name="connsiteY4" fmla="*/ 1283054 h 2945638"/>
              <a:gd name="connsiteX5" fmla="*/ 564290 w 654108"/>
              <a:gd name="connsiteY5" fmla="*/ 1725313 h 2945638"/>
              <a:gd name="connsiteX6" fmla="*/ 546360 w 654108"/>
              <a:gd name="connsiteY6" fmla="*/ 1701407 h 2945638"/>
              <a:gd name="connsiteX7" fmla="*/ 540384 w 654108"/>
              <a:gd name="connsiteY7" fmla="*/ 2328936 h 2945638"/>
              <a:gd name="connsiteX8" fmla="*/ 600149 w 654108"/>
              <a:gd name="connsiteY8" fmla="*/ 2944513 h 2945638"/>
              <a:gd name="connsiteX9" fmla="*/ 582219 w 654108"/>
              <a:gd name="connsiteY9" fmla="*/ 2466395 h 2945638"/>
              <a:gd name="connsiteX10" fmla="*/ 653937 w 654108"/>
              <a:gd name="connsiteY10" fmla="*/ 1934489 h 2945638"/>
              <a:gd name="connsiteX11" fmla="*/ 558313 w 654108"/>
              <a:gd name="connsiteY11" fmla="*/ 2257219 h 2945638"/>
              <a:gd name="connsiteX12" fmla="*/ 546360 w 654108"/>
              <a:gd name="connsiteY12" fmla="*/ 1581878 h 2945638"/>
              <a:gd name="connsiteX13" fmla="*/ 462690 w 654108"/>
              <a:gd name="connsiteY13" fmla="*/ 1259148 h 2945638"/>
              <a:gd name="connsiteX14" fmla="*/ 498549 w 654108"/>
              <a:gd name="connsiteY14" fmla="*/ 1139619 h 2945638"/>
              <a:gd name="connsiteX15" fmla="*/ 396949 w 654108"/>
              <a:gd name="connsiteY15" fmla="*/ 1241219 h 2945638"/>
              <a:gd name="connsiteX16" fmla="*/ 361090 w 654108"/>
              <a:gd name="connsiteY16" fmla="*/ 763101 h 2945638"/>
              <a:gd name="connsiteX17" fmla="*/ 337184 w 654108"/>
              <a:gd name="connsiteY17" fmla="*/ 661501 h 2945638"/>
              <a:gd name="connsiteX18" fmla="*/ 20431 w 654108"/>
              <a:gd name="connsiteY18" fmla="*/ 45925 h 294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4108" h="2945638">
                <a:moveTo>
                  <a:pt x="20431" y="45925"/>
                </a:moveTo>
                <a:cubicBezTo>
                  <a:pt x="-25389" y="-45714"/>
                  <a:pt x="13458" y="12058"/>
                  <a:pt x="62266" y="111666"/>
                </a:cubicBezTo>
                <a:cubicBezTo>
                  <a:pt x="111074" y="211274"/>
                  <a:pt x="256502" y="443360"/>
                  <a:pt x="313278" y="643572"/>
                </a:cubicBezTo>
                <a:cubicBezTo>
                  <a:pt x="370055" y="843784"/>
                  <a:pt x="384996" y="1206356"/>
                  <a:pt x="402925" y="1312936"/>
                </a:cubicBezTo>
                <a:cubicBezTo>
                  <a:pt x="420854" y="1419516"/>
                  <a:pt x="393960" y="1214325"/>
                  <a:pt x="420854" y="1283054"/>
                </a:cubicBezTo>
                <a:cubicBezTo>
                  <a:pt x="447748" y="1351784"/>
                  <a:pt x="543372" y="1655588"/>
                  <a:pt x="564290" y="1725313"/>
                </a:cubicBezTo>
                <a:cubicBezTo>
                  <a:pt x="585208" y="1795039"/>
                  <a:pt x="550344" y="1600803"/>
                  <a:pt x="546360" y="1701407"/>
                </a:cubicBezTo>
                <a:cubicBezTo>
                  <a:pt x="542376" y="1802011"/>
                  <a:pt x="531419" y="2121752"/>
                  <a:pt x="540384" y="2328936"/>
                </a:cubicBezTo>
                <a:cubicBezTo>
                  <a:pt x="549349" y="2536120"/>
                  <a:pt x="593177" y="2921603"/>
                  <a:pt x="600149" y="2944513"/>
                </a:cubicBezTo>
                <a:cubicBezTo>
                  <a:pt x="607122" y="2967423"/>
                  <a:pt x="573254" y="2634732"/>
                  <a:pt x="582219" y="2466395"/>
                </a:cubicBezTo>
                <a:cubicBezTo>
                  <a:pt x="591184" y="2298058"/>
                  <a:pt x="657921" y="1969352"/>
                  <a:pt x="653937" y="1934489"/>
                </a:cubicBezTo>
                <a:cubicBezTo>
                  <a:pt x="649953" y="1899626"/>
                  <a:pt x="576243" y="2315988"/>
                  <a:pt x="558313" y="2257219"/>
                </a:cubicBezTo>
                <a:cubicBezTo>
                  <a:pt x="540384" y="2198451"/>
                  <a:pt x="562297" y="1748223"/>
                  <a:pt x="546360" y="1581878"/>
                </a:cubicBezTo>
                <a:cubicBezTo>
                  <a:pt x="530423" y="1415533"/>
                  <a:pt x="470658" y="1332858"/>
                  <a:pt x="462690" y="1259148"/>
                </a:cubicBezTo>
                <a:cubicBezTo>
                  <a:pt x="454722" y="1185438"/>
                  <a:pt x="509506" y="1142607"/>
                  <a:pt x="498549" y="1139619"/>
                </a:cubicBezTo>
                <a:cubicBezTo>
                  <a:pt x="487592" y="1136631"/>
                  <a:pt x="419859" y="1303972"/>
                  <a:pt x="396949" y="1241219"/>
                </a:cubicBezTo>
                <a:cubicBezTo>
                  <a:pt x="374039" y="1178466"/>
                  <a:pt x="371051" y="859721"/>
                  <a:pt x="361090" y="763101"/>
                </a:cubicBezTo>
                <a:cubicBezTo>
                  <a:pt x="351129" y="666481"/>
                  <a:pt x="389976" y="784019"/>
                  <a:pt x="337184" y="661501"/>
                </a:cubicBezTo>
                <a:cubicBezTo>
                  <a:pt x="284392" y="538983"/>
                  <a:pt x="66251" y="137564"/>
                  <a:pt x="20431" y="459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96D2187D-1709-9BFA-AD48-F0C658FD894D}"/>
              </a:ext>
            </a:extLst>
          </p:cNvPr>
          <p:cNvSpPr/>
          <p:nvPr/>
        </p:nvSpPr>
        <p:spPr>
          <a:xfrm>
            <a:off x="770099" y="7703859"/>
            <a:ext cx="283932" cy="1282894"/>
          </a:xfrm>
          <a:custGeom>
            <a:avLst/>
            <a:gdLst>
              <a:gd name="connsiteX0" fmla="*/ 866 w 283932"/>
              <a:gd name="connsiteY0" fmla="*/ 5788 h 1282894"/>
              <a:gd name="connsiteX1" fmla="*/ 275783 w 283932"/>
              <a:gd name="connsiteY1" fmla="*/ 1254870 h 1282894"/>
              <a:gd name="connsiteX2" fmla="*/ 192113 w 283932"/>
              <a:gd name="connsiteY2" fmla="*/ 806635 h 1282894"/>
              <a:gd name="connsiteX3" fmla="*/ 866 w 283932"/>
              <a:gd name="connsiteY3" fmla="*/ 5788 h 128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32" h="1282894">
                <a:moveTo>
                  <a:pt x="866" y="5788"/>
                </a:moveTo>
                <a:cubicBezTo>
                  <a:pt x="14811" y="80494"/>
                  <a:pt x="243909" y="1121396"/>
                  <a:pt x="275783" y="1254870"/>
                </a:cubicBezTo>
                <a:cubicBezTo>
                  <a:pt x="307658" y="1388345"/>
                  <a:pt x="238929" y="1012823"/>
                  <a:pt x="192113" y="806635"/>
                </a:cubicBezTo>
                <a:cubicBezTo>
                  <a:pt x="145297" y="600447"/>
                  <a:pt x="-13079" y="-68918"/>
                  <a:pt x="866" y="57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D6EEF113-135A-160B-E72B-6C6B817FB6DD}"/>
              </a:ext>
            </a:extLst>
          </p:cNvPr>
          <p:cNvSpPr/>
          <p:nvPr/>
        </p:nvSpPr>
        <p:spPr>
          <a:xfrm>
            <a:off x="603409" y="6404565"/>
            <a:ext cx="418567" cy="958479"/>
          </a:xfrm>
          <a:custGeom>
            <a:avLst/>
            <a:gdLst>
              <a:gd name="connsiteX0" fmla="*/ 131697 w 418567"/>
              <a:gd name="connsiteY0" fmla="*/ 2211 h 958479"/>
              <a:gd name="connsiteX1" fmla="*/ 215 w 418567"/>
              <a:gd name="connsiteY1" fmla="*/ 587906 h 958479"/>
              <a:gd name="connsiteX2" fmla="*/ 101815 w 418567"/>
              <a:gd name="connsiteY2" fmla="*/ 408611 h 958479"/>
              <a:gd name="connsiteX3" fmla="*/ 143650 w 418567"/>
              <a:gd name="connsiteY3" fmla="*/ 695482 h 958479"/>
              <a:gd name="connsiteX4" fmla="*/ 131697 w 418567"/>
              <a:gd name="connsiteY4" fmla="*/ 558023 h 958479"/>
              <a:gd name="connsiteX5" fmla="*/ 221344 w 418567"/>
              <a:gd name="connsiteY5" fmla="*/ 958447 h 958479"/>
              <a:gd name="connsiteX6" fmla="*/ 125720 w 418567"/>
              <a:gd name="connsiteY6" fmla="*/ 534117 h 958479"/>
              <a:gd name="connsiteX7" fmla="*/ 155603 w 418567"/>
              <a:gd name="connsiteY7" fmla="*/ 330917 h 958479"/>
              <a:gd name="connsiteX8" fmla="*/ 418567 w 418567"/>
              <a:gd name="connsiteY8" fmla="*/ 462400 h 958479"/>
              <a:gd name="connsiteX9" fmla="*/ 155603 w 418567"/>
              <a:gd name="connsiteY9" fmla="*/ 348847 h 958479"/>
              <a:gd name="connsiteX10" fmla="*/ 113767 w 418567"/>
              <a:gd name="connsiteY10" fmla="*/ 390682 h 958479"/>
              <a:gd name="connsiteX11" fmla="*/ 185485 w 418567"/>
              <a:gd name="connsiteY11" fmla="*/ 193459 h 958479"/>
              <a:gd name="connsiteX12" fmla="*/ 30097 w 418567"/>
              <a:gd name="connsiteY12" fmla="*/ 522164 h 958479"/>
              <a:gd name="connsiteX13" fmla="*/ 42050 w 418567"/>
              <a:gd name="connsiteY13" fmla="*/ 163576 h 958479"/>
              <a:gd name="connsiteX14" fmla="*/ 48026 w 418567"/>
              <a:gd name="connsiteY14" fmla="*/ 378729 h 958479"/>
              <a:gd name="connsiteX15" fmla="*/ 131697 w 418567"/>
              <a:gd name="connsiteY15" fmla="*/ 2211 h 9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567" h="958479">
                <a:moveTo>
                  <a:pt x="131697" y="2211"/>
                </a:moveTo>
                <a:cubicBezTo>
                  <a:pt x="123729" y="37074"/>
                  <a:pt x="5195" y="520173"/>
                  <a:pt x="215" y="587906"/>
                </a:cubicBezTo>
                <a:cubicBezTo>
                  <a:pt x="-4765" y="655639"/>
                  <a:pt x="77909" y="390682"/>
                  <a:pt x="101815" y="408611"/>
                </a:cubicBezTo>
                <a:cubicBezTo>
                  <a:pt x="125721" y="426540"/>
                  <a:pt x="138670" y="670580"/>
                  <a:pt x="143650" y="695482"/>
                </a:cubicBezTo>
                <a:cubicBezTo>
                  <a:pt x="148630" y="720384"/>
                  <a:pt x="118748" y="514196"/>
                  <a:pt x="131697" y="558023"/>
                </a:cubicBezTo>
                <a:cubicBezTo>
                  <a:pt x="144646" y="601850"/>
                  <a:pt x="222340" y="962431"/>
                  <a:pt x="221344" y="958447"/>
                </a:cubicBezTo>
                <a:cubicBezTo>
                  <a:pt x="220348" y="954463"/>
                  <a:pt x="136677" y="638705"/>
                  <a:pt x="125720" y="534117"/>
                </a:cubicBezTo>
                <a:cubicBezTo>
                  <a:pt x="114763" y="429529"/>
                  <a:pt x="106795" y="342870"/>
                  <a:pt x="155603" y="330917"/>
                </a:cubicBezTo>
                <a:cubicBezTo>
                  <a:pt x="204411" y="318964"/>
                  <a:pt x="418567" y="459412"/>
                  <a:pt x="418567" y="462400"/>
                </a:cubicBezTo>
                <a:cubicBezTo>
                  <a:pt x="418567" y="465388"/>
                  <a:pt x="206403" y="360800"/>
                  <a:pt x="155603" y="348847"/>
                </a:cubicBezTo>
                <a:cubicBezTo>
                  <a:pt x="104803" y="336894"/>
                  <a:pt x="108787" y="416580"/>
                  <a:pt x="113767" y="390682"/>
                </a:cubicBezTo>
                <a:cubicBezTo>
                  <a:pt x="118747" y="364784"/>
                  <a:pt x="199430" y="171545"/>
                  <a:pt x="185485" y="193459"/>
                </a:cubicBezTo>
                <a:cubicBezTo>
                  <a:pt x="171540" y="215373"/>
                  <a:pt x="54003" y="527144"/>
                  <a:pt x="30097" y="522164"/>
                </a:cubicBezTo>
                <a:cubicBezTo>
                  <a:pt x="6191" y="517184"/>
                  <a:pt x="39062" y="187482"/>
                  <a:pt x="42050" y="163576"/>
                </a:cubicBezTo>
                <a:cubicBezTo>
                  <a:pt x="45038" y="139670"/>
                  <a:pt x="29100" y="401639"/>
                  <a:pt x="48026" y="378729"/>
                </a:cubicBezTo>
                <a:cubicBezTo>
                  <a:pt x="66951" y="355819"/>
                  <a:pt x="139665" y="-32652"/>
                  <a:pt x="131697" y="2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F233B78B-A5C3-178D-7C3F-75C63B33CB2D}"/>
              </a:ext>
            </a:extLst>
          </p:cNvPr>
          <p:cNvSpPr/>
          <p:nvPr/>
        </p:nvSpPr>
        <p:spPr>
          <a:xfrm>
            <a:off x="850978" y="6954459"/>
            <a:ext cx="708055" cy="1204259"/>
          </a:xfrm>
          <a:custGeom>
            <a:avLst/>
            <a:gdLst>
              <a:gd name="connsiteX0" fmla="*/ 9634 w 708055"/>
              <a:gd name="connsiteY0" fmla="*/ 14106 h 1204259"/>
              <a:gd name="connsiteX1" fmla="*/ 696928 w 708055"/>
              <a:gd name="connsiteY1" fmla="*/ 1185494 h 1204259"/>
              <a:gd name="connsiteX2" fmla="*/ 416034 w 708055"/>
              <a:gd name="connsiteY2" fmla="*/ 713353 h 1204259"/>
              <a:gd name="connsiteX3" fmla="*/ 165022 w 708055"/>
              <a:gd name="connsiteY3" fmla="*/ 408553 h 1204259"/>
              <a:gd name="connsiteX4" fmla="*/ 284551 w 708055"/>
              <a:gd name="connsiteY4" fmla="*/ 528082 h 1204259"/>
              <a:gd name="connsiteX5" fmla="*/ 9634 w 708055"/>
              <a:gd name="connsiteY5" fmla="*/ 14106 h 12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55" h="1204259">
                <a:moveTo>
                  <a:pt x="9634" y="14106"/>
                </a:moveTo>
                <a:cubicBezTo>
                  <a:pt x="78364" y="123675"/>
                  <a:pt x="629195" y="1068953"/>
                  <a:pt x="696928" y="1185494"/>
                </a:cubicBezTo>
                <a:cubicBezTo>
                  <a:pt x="764661" y="1302035"/>
                  <a:pt x="504685" y="842843"/>
                  <a:pt x="416034" y="713353"/>
                </a:cubicBezTo>
                <a:cubicBezTo>
                  <a:pt x="327383" y="583863"/>
                  <a:pt x="186936" y="439431"/>
                  <a:pt x="165022" y="408553"/>
                </a:cubicBezTo>
                <a:cubicBezTo>
                  <a:pt x="143108" y="377675"/>
                  <a:pt x="307461" y="588843"/>
                  <a:pt x="284551" y="528082"/>
                </a:cubicBezTo>
                <a:cubicBezTo>
                  <a:pt x="261641" y="467321"/>
                  <a:pt x="-59096" y="-95463"/>
                  <a:pt x="9634" y="14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0F785821-B48A-591C-EB7A-1BE7ED93E085}"/>
              </a:ext>
            </a:extLst>
          </p:cNvPr>
          <p:cNvSpPr/>
          <p:nvPr/>
        </p:nvSpPr>
        <p:spPr>
          <a:xfrm>
            <a:off x="948173" y="6957439"/>
            <a:ext cx="1394312" cy="1219817"/>
          </a:xfrm>
          <a:custGeom>
            <a:avLst/>
            <a:gdLst>
              <a:gd name="connsiteX0" fmla="*/ 2086 w 1394312"/>
              <a:gd name="connsiteY0" fmla="*/ 5149 h 1219817"/>
              <a:gd name="connsiteX1" fmla="*/ 671451 w 1394312"/>
              <a:gd name="connsiteY1" fmla="*/ 794043 h 1219817"/>
              <a:gd name="connsiteX2" fmla="*/ 665474 w 1394312"/>
              <a:gd name="connsiteY2" fmla="*/ 728302 h 1219817"/>
              <a:gd name="connsiteX3" fmla="*/ 1364721 w 1394312"/>
              <a:gd name="connsiteY3" fmla="*/ 1200443 h 1219817"/>
              <a:gd name="connsiteX4" fmla="*/ 1221286 w 1394312"/>
              <a:gd name="connsiteY4" fmla="*/ 1116773 h 1219817"/>
              <a:gd name="connsiteX5" fmla="*/ 826839 w 1394312"/>
              <a:gd name="connsiteY5" fmla="*/ 1003220 h 1219817"/>
              <a:gd name="connsiteX6" fmla="*/ 952345 w 1394312"/>
              <a:gd name="connsiteY6" fmla="*/ 931502 h 1219817"/>
              <a:gd name="connsiteX7" fmla="*/ 593756 w 1394312"/>
              <a:gd name="connsiteY7" fmla="*/ 674514 h 1219817"/>
              <a:gd name="connsiteX8" fmla="*/ 462274 w 1394312"/>
              <a:gd name="connsiteY8" fmla="*/ 297996 h 1219817"/>
              <a:gd name="connsiteX9" fmla="*/ 462274 w 1394312"/>
              <a:gd name="connsiteY9" fmla="*/ 447408 h 1219817"/>
              <a:gd name="connsiteX10" fmla="*/ 2086 w 1394312"/>
              <a:gd name="connsiteY10" fmla="*/ 5149 h 121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4312" h="1219817">
                <a:moveTo>
                  <a:pt x="2086" y="5149"/>
                </a:moveTo>
                <a:cubicBezTo>
                  <a:pt x="36949" y="62921"/>
                  <a:pt x="560887" y="673518"/>
                  <a:pt x="671451" y="794043"/>
                </a:cubicBezTo>
                <a:cubicBezTo>
                  <a:pt x="782015" y="914568"/>
                  <a:pt x="549929" y="660569"/>
                  <a:pt x="665474" y="728302"/>
                </a:cubicBezTo>
                <a:cubicBezTo>
                  <a:pt x="781019" y="796035"/>
                  <a:pt x="1272086" y="1135698"/>
                  <a:pt x="1364721" y="1200443"/>
                </a:cubicBezTo>
                <a:cubicBezTo>
                  <a:pt x="1457356" y="1265188"/>
                  <a:pt x="1310933" y="1149643"/>
                  <a:pt x="1221286" y="1116773"/>
                </a:cubicBezTo>
                <a:cubicBezTo>
                  <a:pt x="1131639" y="1083903"/>
                  <a:pt x="871663" y="1034099"/>
                  <a:pt x="826839" y="1003220"/>
                </a:cubicBezTo>
                <a:cubicBezTo>
                  <a:pt x="782016" y="972342"/>
                  <a:pt x="991192" y="986286"/>
                  <a:pt x="952345" y="931502"/>
                </a:cubicBezTo>
                <a:cubicBezTo>
                  <a:pt x="913498" y="876718"/>
                  <a:pt x="675435" y="780098"/>
                  <a:pt x="593756" y="674514"/>
                </a:cubicBezTo>
                <a:cubicBezTo>
                  <a:pt x="512078" y="568930"/>
                  <a:pt x="484188" y="335847"/>
                  <a:pt x="462274" y="297996"/>
                </a:cubicBezTo>
                <a:cubicBezTo>
                  <a:pt x="440360" y="260145"/>
                  <a:pt x="544949" y="501196"/>
                  <a:pt x="462274" y="447408"/>
                </a:cubicBezTo>
                <a:cubicBezTo>
                  <a:pt x="379600" y="393620"/>
                  <a:pt x="-32777" y="-52623"/>
                  <a:pt x="2086" y="5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08889C26-3DED-02BB-0863-8C804E874D9D}"/>
              </a:ext>
            </a:extLst>
          </p:cNvPr>
          <p:cNvSpPr/>
          <p:nvPr/>
        </p:nvSpPr>
        <p:spPr>
          <a:xfrm>
            <a:off x="827285" y="6045554"/>
            <a:ext cx="684798" cy="307586"/>
          </a:xfrm>
          <a:custGeom>
            <a:avLst/>
            <a:gdLst>
              <a:gd name="connsiteX0" fmla="*/ 176762 w 684798"/>
              <a:gd name="connsiteY0" fmla="*/ 152046 h 307586"/>
              <a:gd name="connsiteX1" fmla="*/ 499491 w 684798"/>
              <a:gd name="connsiteY1" fmla="*/ 20564 h 307586"/>
              <a:gd name="connsiteX2" fmla="*/ 684762 w 684798"/>
              <a:gd name="connsiteY2" fmla="*/ 32517 h 307586"/>
              <a:gd name="connsiteX3" fmla="*/ 511444 w 684798"/>
              <a:gd name="connsiteY3" fmla="*/ 14587 h 307586"/>
              <a:gd name="connsiteX4" fmla="*/ 116997 w 684798"/>
              <a:gd name="connsiteY4" fmla="*/ 277552 h 307586"/>
              <a:gd name="connsiteX5" fmla="*/ 146880 w 684798"/>
              <a:gd name="connsiteY5" fmla="*/ 74352 h 307586"/>
              <a:gd name="connsiteX6" fmla="*/ 9421 w 684798"/>
              <a:gd name="connsiteY6" fmla="*/ 307434 h 307586"/>
              <a:gd name="connsiteX7" fmla="*/ 451680 w 684798"/>
              <a:gd name="connsiteY7" fmla="*/ 32517 h 307586"/>
              <a:gd name="connsiteX8" fmla="*/ 176762 w 684798"/>
              <a:gd name="connsiteY8" fmla="*/ 152046 h 30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798" h="307586">
                <a:moveTo>
                  <a:pt x="176762" y="152046"/>
                </a:moveTo>
                <a:cubicBezTo>
                  <a:pt x="184730" y="150054"/>
                  <a:pt x="414824" y="40485"/>
                  <a:pt x="499491" y="20564"/>
                </a:cubicBezTo>
                <a:cubicBezTo>
                  <a:pt x="584158" y="643"/>
                  <a:pt x="682770" y="33513"/>
                  <a:pt x="684762" y="32517"/>
                </a:cubicBezTo>
                <a:cubicBezTo>
                  <a:pt x="686754" y="31521"/>
                  <a:pt x="606071" y="-26252"/>
                  <a:pt x="511444" y="14587"/>
                </a:cubicBezTo>
                <a:cubicBezTo>
                  <a:pt x="416817" y="55426"/>
                  <a:pt x="177758" y="267591"/>
                  <a:pt x="116997" y="277552"/>
                </a:cubicBezTo>
                <a:cubicBezTo>
                  <a:pt x="56236" y="287513"/>
                  <a:pt x="164809" y="69372"/>
                  <a:pt x="146880" y="74352"/>
                </a:cubicBezTo>
                <a:cubicBezTo>
                  <a:pt x="128951" y="79332"/>
                  <a:pt x="-41379" y="314406"/>
                  <a:pt x="9421" y="307434"/>
                </a:cubicBezTo>
                <a:cubicBezTo>
                  <a:pt x="60221" y="300462"/>
                  <a:pt x="415821" y="59411"/>
                  <a:pt x="451680" y="32517"/>
                </a:cubicBezTo>
                <a:cubicBezTo>
                  <a:pt x="487539" y="5623"/>
                  <a:pt x="168794" y="154038"/>
                  <a:pt x="176762" y="1520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FC164234-3707-37F0-F780-432646F53E46}"/>
              </a:ext>
            </a:extLst>
          </p:cNvPr>
          <p:cNvSpPr/>
          <p:nvPr/>
        </p:nvSpPr>
        <p:spPr>
          <a:xfrm>
            <a:off x="2371849" y="8312980"/>
            <a:ext cx="1025620" cy="1132310"/>
          </a:xfrm>
          <a:custGeom>
            <a:avLst/>
            <a:gdLst>
              <a:gd name="connsiteX0" fmla="*/ 138269 w 1025620"/>
              <a:gd name="connsiteY0" fmla="*/ 291 h 1132310"/>
              <a:gd name="connsiteX1" fmla="*/ 174127 w 1025620"/>
              <a:gd name="connsiteY1" fmla="*/ 454502 h 1132310"/>
              <a:gd name="connsiteX2" fmla="*/ 383304 w 1025620"/>
              <a:gd name="connsiteY2" fmla="*/ 878832 h 1132310"/>
              <a:gd name="connsiteX3" fmla="*/ 377327 w 1025620"/>
              <a:gd name="connsiteY3" fmla="*/ 813091 h 1132310"/>
              <a:gd name="connsiteX4" fmla="*/ 819586 w 1025620"/>
              <a:gd name="connsiteY4" fmla="*/ 980432 h 1132310"/>
              <a:gd name="connsiteX5" fmla="*/ 1016810 w 1025620"/>
              <a:gd name="connsiteY5" fmla="*/ 1129844 h 1132310"/>
              <a:gd name="connsiteX6" fmla="*/ 550645 w 1025620"/>
              <a:gd name="connsiteY6" fmla="*/ 854926 h 1132310"/>
              <a:gd name="connsiteX7" fmla="*/ 383304 w 1025620"/>
              <a:gd name="connsiteY7" fmla="*/ 209467 h 1132310"/>
              <a:gd name="connsiteX8" fmla="*/ 425139 w 1025620"/>
              <a:gd name="connsiteY8" fmla="*/ 484385 h 1132310"/>
              <a:gd name="connsiteX9" fmla="*/ 664198 w 1025620"/>
              <a:gd name="connsiteY9" fmla="*/ 914691 h 1132310"/>
              <a:gd name="connsiteX10" fmla="*/ 502833 w 1025620"/>
              <a:gd name="connsiteY10" fmla="*/ 783208 h 1132310"/>
              <a:gd name="connsiteX11" fmla="*/ 407210 w 1025620"/>
              <a:gd name="connsiteY11" fmla="*/ 460479 h 1132310"/>
              <a:gd name="connsiteX12" fmla="*/ 227916 w 1025620"/>
              <a:gd name="connsiteY12" fmla="*/ 370832 h 1132310"/>
              <a:gd name="connsiteX13" fmla="*/ 407210 w 1025620"/>
              <a:gd name="connsiteY13" fmla="*/ 556102 h 1132310"/>
              <a:gd name="connsiteX14" fmla="*/ 478927 w 1025620"/>
              <a:gd name="connsiteY14" fmla="*/ 848949 h 1132310"/>
              <a:gd name="connsiteX15" fmla="*/ 401233 w 1025620"/>
              <a:gd name="connsiteY15" fmla="*/ 687585 h 1132310"/>
              <a:gd name="connsiteX16" fmla="*/ 341469 w 1025620"/>
              <a:gd name="connsiteY16" fmla="*/ 352902 h 1132310"/>
              <a:gd name="connsiteX17" fmla="*/ 383304 w 1025620"/>
              <a:gd name="connsiteY17" fmla="*/ 795161 h 1132310"/>
              <a:gd name="connsiteX18" fmla="*/ 299633 w 1025620"/>
              <a:gd name="connsiteY18" fmla="*/ 526220 h 1132310"/>
              <a:gd name="connsiteX19" fmla="*/ 150222 w 1025620"/>
              <a:gd name="connsiteY19" fmla="*/ 430596 h 1132310"/>
              <a:gd name="connsiteX20" fmla="*/ 293657 w 1025620"/>
              <a:gd name="connsiteY20" fmla="*/ 466455 h 1132310"/>
              <a:gd name="connsiteX21" fmla="*/ 162175 w 1025620"/>
              <a:gd name="connsiteY21" fmla="*/ 388761 h 1132310"/>
              <a:gd name="connsiteX22" fmla="*/ 810 w 1025620"/>
              <a:gd name="connsiteY22" fmla="*/ 227396 h 1132310"/>
              <a:gd name="connsiteX23" fmla="*/ 102410 w 1025620"/>
              <a:gd name="connsiteY23" fmla="*/ 382785 h 1132310"/>
              <a:gd name="connsiteX24" fmla="*/ 138269 w 1025620"/>
              <a:gd name="connsiteY24" fmla="*/ 291 h 113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25620" h="1132310">
                <a:moveTo>
                  <a:pt x="138269" y="291"/>
                </a:moveTo>
                <a:cubicBezTo>
                  <a:pt x="150222" y="12244"/>
                  <a:pt x="133288" y="308079"/>
                  <a:pt x="174127" y="454502"/>
                </a:cubicBezTo>
                <a:cubicBezTo>
                  <a:pt x="214966" y="600925"/>
                  <a:pt x="349437" y="819067"/>
                  <a:pt x="383304" y="878832"/>
                </a:cubicBezTo>
                <a:cubicBezTo>
                  <a:pt x="417171" y="938597"/>
                  <a:pt x="304613" y="796158"/>
                  <a:pt x="377327" y="813091"/>
                </a:cubicBezTo>
                <a:cubicBezTo>
                  <a:pt x="450041" y="830024"/>
                  <a:pt x="713006" y="927640"/>
                  <a:pt x="819586" y="980432"/>
                </a:cubicBezTo>
                <a:cubicBezTo>
                  <a:pt x="926167" y="1033224"/>
                  <a:pt x="1061633" y="1150762"/>
                  <a:pt x="1016810" y="1129844"/>
                </a:cubicBezTo>
                <a:cubicBezTo>
                  <a:pt x="971987" y="1108926"/>
                  <a:pt x="656229" y="1008322"/>
                  <a:pt x="550645" y="854926"/>
                </a:cubicBezTo>
                <a:cubicBezTo>
                  <a:pt x="445061" y="701530"/>
                  <a:pt x="404222" y="271224"/>
                  <a:pt x="383304" y="209467"/>
                </a:cubicBezTo>
                <a:cubicBezTo>
                  <a:pt x="362386" y="147710"/>
                  <a:pt x="378323" y="366848"/>
                  <a:pt x="425139" y="484385"/>
                </a:cubicBezTo>
                <a:cubicBezTo>
                  <a:pt x="471955" y="601922"/>
                  <a:pt x="651249" y="864887"/>
                  <a:pt x="664198" y="914691"/>
                </a:cubicBezTo>
                <a:cubicBezTo>
                  <a:pt x="677147" y="964495"/>
                  <a:pt x="545664" y="858910"/>
                  <a:pt x="502833" y="783208"/>
                </a:cubicBezTo>
                <a:cubicBezTo>
                  <a:pt x="460002" y="707506"/>
                  <a:pt x="453029" y="529208"/>
                  <a:pt x="407210" y="460479"/>
                </a:cubicBezTo>
                <a:cubicBezTo>
                  <a:pt x="361391" y="391750"/>
                  <a:pt x="227916" y="354895"/>
                  <a:pt x="227916" y="370832"/>
                </a:cubicBezTo>
                <a:cubicBezTo>
                  <a:pt x="227916" y="386769"/>
                  <a:pt x="365375" y="476416"/>
                  <a:pt x="407210" y="556102"/>
                </a:cubicBezTo>
                <a:cubicBezTo>
                  <a:pt x="449045" y="635788"/>
                  <a:pt x="479923" y="827035"/>
                  <a:pt x="478927" y="848949"/>
                </a:cubicBezTo>
                <a:cubicBezTo>
                  <a:pt x="477931" y="870863"/>
                  <a:pt x="424143" y="770259"/>
                  <a:pt x="401233" y="687585"/>
                </a:cubicBezTo>
                <a:cubicBezTo>
                  <a:pt x="378323" y="604911"/>
                  <a:pt x="344457" y="334973"/>
                  <a:pt x="341469" y="352902"/>
                </a:cubicBezTo>
                <a:cubicBezTo>
                  <a:pt x="338481" y="370831"/>
                  <a:pt x="390277" y="766275"/>
                  <a:pt x="383304" y="795161"/>
                </a:cubicBezTo>
                <a:cubicBezTo>
                  <a:pt x="376331" y="824047"/>
                  <a:pt x="338480" y="586981"/>
                  <a:pt x="299633" y="526220"/>
                </a:cubicBezTo>
                <a:cubicBezTo>
                  <a:pt x="260786" y="465459"/>
                  <a:pt x="151218" y="440557"/>
                  <a:pt x="150222" y="430596"/>
                </a:cubicBezTo>
                <a:cubicBezTo>
                  <a:pt x="149226" y="420635"/>
                  <a:pt x="291665" y="473427"/>
                  <a:pt x="293657" y="466455"/>
                </a:cubicBezTo>
                <a:cubicBezTo>
                  <a:pt x="295649" y="459483"/>
                  <a:pt x="210983" y="428604"/>
                  <a:pt x="162175" y="388761"/>
                </a:cubicBezTo>
                <a:cubicBezTo>
                  <a:pt x="113367" y="348918"/>
                  <a:pt x="10771" y="228392"/>
                  <a:pt x="810" y="227396"/>
                </a:cubicBezTo>
                <a:cubicBezTo>
                  <a:pt x="-9151" y="226400"/>
                  <a:pt x="75516" y="417648"/>
                  <a:pt x="102410" y="382785"/>
                </a:cubicBezTo>
                <a:cubicBezTo>
                  <a:pt x="129304" y="347922"/>
                  <a:pt x="126316" y="-11662"/>
                  <a:pt x="138269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638D88EA-6554-FD81-B67B-391DC45EC5B2}"/>
              </a:ext>
            </a:extLst>
          </p:cNvPr>
          <p:cNvSpPr/>
          <p:nvPr/>
        </p:nvSpPr>
        <p:spPr>
          <a:xfrm>
            <a:off x="2673981" y="9281382"/>
            <a:ext cx="855621" cy="514537"/>
          </a:xfrm>
          <a:custGeom>
            <a:avLst/>
            <a:gdLst>
              <a:gd name="connsiteX0" fmla="*/ 15431 w 855621"/>
              <a:gd name="connsiteY0" fmla="*/ 12030 h 514537"/>
              <a:gd name="connsiteX1" fmla="*/ 828231 w 855621"/>
              <a:gd name="connsiteY1" fmla="*/ 496124 h 514537"/>
              <a:gd name="connsiteX2" fmla="*/ 613078 w 855621"/>
              <a:gd name="connsiteY2" fmla="*/ 394524 h 514537"/>
              <a:gd name="connsiteX3" fmla="*/ 111054 w 855621"/>
              <a:gd name="connsiteY3" fmla="*/ 215230 h 514537"/>
              <a:gd name="connsiteX4" fmla="*/ 529407 w 855621"/>
              <a:gd name="connsiteY4" fmla="*/ 328783 h 514537"/>
              <a:gd name="connsiteX5" fmla="*/ 314254 w 855621"/>
              <a:gd name="connsiteY5" fmla="*/ 161442 h 514537"/>
              <a:gd name="connsiteX6" fmla="*/ 15431 w 855621"/>
              <a:gd name="connsiteY6" fmla="*/ 12030 h 51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21" h="514537">
                <a:moveTo>
                  <a:pt x="15431" y="12030"/>
                </a:moveTo>
                <a:cubicBezTo>
                  <a:pt x="101094" y="67810"/>
                  <a:pt x="728623" y="432375"/>
                  <a:pt x="828231" y="496124"/>
                </a:cubicBezTo>
                <a:cubicBezTo>
                  <a:pt x="927839" y="559873"/>
                  <a:pt x="732608" y="441340"/>
                  <a:pt x="613078" y="394524"/>
                </a:cubicBezTo>
                <a:cubicBezTo>
                  <a:pt x="493548" y="347708"/>
                  <a:pt x="124999" y="226187"/>
                  <a:pt x="111054" y="215230"/>
                </a:cubicBezTo>
                <a:cubicBezTo>
                  <a:pt x="97109" y="204273"/>
                  <a:pt x="495540" y="337748"/>
                  <a:pt x="529407" y="328783"/>
                </a:cubicBezTo>
                <a:cubicBezTo>
                  <a:pt x="563274" y="319818"/>
                  <a:pt x="403901" y="213238"/>
                  <a:pt x="314254" y="161442"/>
                </a:cubicBezTo>
                <a:cubicBezTo>
                  <a:pt x="224607" y="109646"/>
                  <a:pt x="-70232" y="-43750"/>
                  <a:pt x="15431" y="120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CBC73DC5-C40D-5151-7C54-676F861CE233}"/>
              </a:ext>
            </a:extLst>
          </p:cNvPr>
          <p:cNvSpPr/>
          <p:nvPr/>
        </p:nvSpPr>
        <p:spPr>
          <a:xfrm>
            <a:off x="2582938" y="4562074"/>
            <a:ext cx="325091" cy="659450"/>
          </a:xfrm>
          <a:custGeom>
            <a:avLst/>
            <a:gdLst>
              <a:gd name="connsiteX0" fmla="*/ 292784 w 325091"/>
              <a:gd name="connsiteY0" fmla="*/ 36430 h 659450"/>
              <a:gd name="connsiteX1" fmla="*/ 292784 w 325091"/>
              <a:gd name="connsiteY1" fmla="*/ 102691 h 659450"/>
              <a:gd name="connsiteX2" fmla="*/ 27740 w 325091"/>
              <a:gd name="connsiteY2" fmla="*/ 632778 h 659450"/>
              <a:gd name="connsiteX3" fmla="*/ 40992 w 325091"/>
              <a:gd name="connsiteY3" fmla="*/ 526761 h 659450"/>
              <a:gd name="connsiteX4" fmla="*/ 292784 w 325091"/>
              <a:gd name="connsiteY4" fmla="*/ 36430 h 6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091" h="659450">
                <a:moveTo>
                  <a:pt x="292784" y="36430"/>
                </a:moveTo>
                <a:cubicBezTo>
                  <a:pt x="334749" y="-34248"/>
                  <a:pt x="336958" y="3300"/>
                  <a:pt x="292784" y="102691"/>
                </a:cubicBezTo>
                <a:cubicBezTo>
                  <a:pt x="248610" y="202082"/>
                  <a:pt x="69705" y="562100"/>
                  <a:pt x="27740" y="632778"/>
                </a:cubicBezTo>
                <a:cubicBezTo>
                  <a:pt x="-14225" y="703456"/>
                  <a:pt x="-7599" y="621735"/>
                  <a:pt x="40992" y="526761"/>
                </a:cubicBezTo>
                <a:cubicBezTo>
                  <a:pt x="89583" y="431787"/>
                  <a:pt x="250819" y="107108"/>
                  <a:pt x="292784" y="364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9EE280F4-B56E-6ADD-BCD7-D003884CF806}"/>
              </a:ext>
            </a:extLst>
          </p:cNvPr>
          <p:cNvSpPr/>
          <p:nvPr/>
        </p:nvSpPr>
        <p:spPr>
          <a:xfrm>
            <a:off x="2514110" y="5139140"/>
            <a:ext cx="493319" cy="772123"/>
          </a:xfrm>
          <a:custGeom>
            <a:avLst/>
            <a:gdLst>
              <a:gd name="connsiteX0" fmla="*/ 3803 w 493319"/>
              <a:gd name="connsiteY0" fmla="*/ 15956 h 772123"/>
              <a:gd name="connsiteX1" fmla="*/ 467629 w 493319"/>
              <a:gd name="connsiteY1" fmla="*/ 731573 h 772123"/>
              <a:gd name="connsiteX2" fmla="*/ 414620 w 493319"/>
              <a:gd name="connsiteY2" fmla="*/ 638808 h 772123"/>
              <a:gd name="connsiteX3" fmla="*/ 255594 w 493319"/>
              <a:gd name="connsiteY3" fmla="*/ 267747 h 772123"/>
              <a:gd name="connsiteX4" fmla="*/ 3803 w 493319"/>
              <a:gd name="connsiteY4" fmla="*/ 15956 h 77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19" h="772123">
                <a:moveTo>
                  <a:pt x="3803" y="15956"/>
                </a:moveTo>
                <a:cubicBezTo>
                  <a:pt x="39142" y="93260"/>
                  <a:pt x="399160" y="627764"/>
                  <a:pt x="467629" y="731573"/>
                </a:cubicBezTo>
                <a:cubicBezTo>
                  <a:pt x="536098" y="835382"/>
                  <a:pt x="449959" y="716112"/>
                  <a:pt x="414620" y="638808"/>
                </a:cubicBezTo>
                <a:cubicBezTo>
                  <a:pt x="379281" y="561504"/>
                  <a:pt x="321855" y="373764"/>
                  <a:pt x="255594" y="267747"/>
                </a:cubicBezTo>
                <a:cubicBezTo>
                  <a:pt x="189333" y="161730"/>
                  <a:pt x="-31536" y="-61348"/>
                  <a:pt x="3803" y="159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CDA218C3-CAD6-315D-CCB6-4CD329F78E20}"/>
              </a:ext>
            </a:extLst>
          </p:cNvPr>
          <p:cNvSpPr/>
          <p:nvPr/>
        </p:nvSpPr>
        <p:spPr>
          <a:xfrm>
            <a:off x="2386842" y="5666739"/>
            <a:ext cx="366802" cy="69188"/>
          </a:xfrm>
          <a:custGeom>
            <a:avLst/>
            <a:gdLst>
              <a:gd name="connsiteX0" fmla="*/ 4020 w 366802"/>
              <a:gd name="connsiteY0" fmla="*/ 24 h 69188"/>
              <a:gd name="connsiteX1" fmla="*/ 364747 w 366802"/>
              <a:gd name="connsiteY1" fmla="*/ 20997 h 69188"/>
              <a:gd name="connsiteX2" fmla="*/ 150828 w 366802"/>
              <a:gd name="connsiteY2" fmla="*/ 41969 h 69188"/>
              <a:gd name="connsiteX3" fmla="*/ 142439 w 366802"/>
              <a:gd name="connsiteY3" fmla="*/ 67136 h 69188"/>
              <a:gd name="connsiteX4" fmla="*/ 255690 w 366802"/>
              <a:gd name="connsiteY4" fmla="*/ 62942 h 69188"/>
              <a:gd name="connsiteX5" fmla="*/ 175995 w 366802"/>
              <a:gd name="connsiteY5" fmla="*/ 25191 h 69188"/>
              <a:gd name="connsiteX6" fmla="*/ 4020 w 366802"/>
              <a:gd name="connsiteY6" fmla="*/ 24 h 6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02" h="69188">
                <a:moveTo>
                  <a:pt x="4020" y="24"/>
                </a:moveTo>
                <a:cubicBezTo>
                  <a:pt x="35479" y="-675"/>
                  <a:pt x="340279" y="14006"/>
                  <a:pt x="364747" y="20997"/>
                </a:cubicBezTo>
                <a:cubicBezTo>
                  <a:pt x="389215" y="27988"/>
                  <a:pt x="187879" y="34279"/>
                  <a:pt x="150828" y="41969"/>
                </a:cubicBezTo>
                <a:cubicBezTo>
                  <a:pt x="113777" y="49659"/>
                  <a:pt x="124962" y="63641"/>
                  <a:pt x="142439" y="67136"/>
                </a:cubicBezTo>
                <a:cubicBezTo>
                  <a:pt x="159916" y="70631"/>
                  <a:pt x="250097" y="69933"/>
                  <a:pt x="255690" y="62942"/>
                </a:cubicBezTo>
                <a:cubicBezTo>
                  <a:pt x="261283" y="55951"/>
                  <a:pt x="217241" y="38474"/>
                  <a:pt x="175995" y="25191"/>
                </a:cubicBezTo>
                <a:cubicBezTo>
                  <a:pt x="134749" y="11908"/>
                  <a:pt x="-27439" y="723"/>
                  <a:pt x="4020" y="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F09A6CF5-C205-0021-2DC8-5A29CC1F320E}"/>
              </a:ext>
            </a:extLst>
          </p:cNvPr>
          <p:cNvSpPr/>
          <p:nvPr/>
        </p:nvSpPr>
        <p:spPr>
          <a:xfrm>
            <a:off x="2642517" y="6157492"/>
            <a:ext cx="303722" cy="250653"/>
          </a:xfrm>
          <a:custGeom>
            <a:avLst/>
            <a:gdLst>
              <a:gd name="connsiteX0" fmla="*/ 15 w 303722"/>
              <a:gd name="connsiteY0" fmla="*/ 27 h 250653"/>
              <a:gd name="connsiteX1" fmla="*/ 117461 w 303722"/>
              <a:gd name="connsiteY1" fmla="*/ 247502 h 250653"/>
              <a:gd name="connsiteX2" fmla="*/ 71322 w 303722"/>
              <a:gd name="connsiteY2" fmla="*/ 142640 h 250653"/>
              <a:gd name="connsiteX3" fmla="*/ 302019 w 303722"/>
              <a:gd name="connsiteY3" fmla="*/ 184585 h 250653"/>
              <a:gd name="connsiteX4" fmla="*/ 171989 w 303722"/>
              <a:gd name="connsiteY4" fmla="*/ 104890 h 250653"/>
              <a:gd name="connsiteX5" fmla="*/ 92294 w 303722"/>
              <a:gd name="connsiteY5" fmla="*/ 75528 h 250653"/>
              <a:gd name="connsiteX6" fmla="*/ 222323 w 303722"/>
              <a:gd name="connsiteY6" fmla="*/ 155224 h 250653"/>
              <a:gd name="connsiteX7" fmla="*/ 83905 w 303722"/>
              <a:gd name="connsiteY7" fmla="*/ 159418 h 250653"/>
              <a:gd name="connsiteX8" fmla="*/ 109072 w 303722"/>
              <a:gd name="connsiteY8" fmla="*/ 230725 h 250653"/>
              <a:gd name="connsiteX9" fmla="*/ 15 w 303722"/>
              <a:gd name="connsiteY9" fmla="*/ 27 h 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722" h="250653">
                <a:moveTo>
                  <a:pt x="15" y="27"/>
                </a:moveTo>
                <a:cubicBezTo>
                  <a:pt x="1413" y="2823"/>
                  <a:pt x="105577" y="223733"/>
                  <a:pt x="117461" y="247502"/>
                </a:cubicBezTo>
                <a:cubicBezTo>
                  <a:pt x="129345" y="271271"/>
                  <a:pt x="40562" y="153126"/>
                  <a:pt x="71322" y="142640"/>
                </a:cubicBezTo>
                <a:cubicBezTo>
                  <a:pt x="102082" y="132154"/>
                  <a:pt x="285241" y="190877"/>
                  <a:pt x="302019" y="184585"/>
                </a:cubicBezTo>
                <a:cubicBezTo>
                  <a:pt x="318797" y="178293"/>
                  <a:pt x="206943" y="123066"/>
                  <a:pt x="171989" y="104890"/>
                </a:cubicBezTo>
                <a:cubicBezTo>
                  <a:pt x="137035" y="86714"/>
                  <a:pt x="83905" y="67139"/>
                  <a:pt x="92294" y="75528"/>
                </a:cubicBezTo>
                <a:cubicBezTo>
                  <a:pt x="100683" y="83917"/>
                  <a:pt x="223721" y="141242"/>
                  <a:pt x="222323" y="155224"/>
                </a:cubicBezTo>
                <a:cubicBezTo>
                  <a:pt x="220925" y="169206"/>
                  <a:pt x="102780" y="146835"/>
                  <a:pt x="83905" y="159418"/>
                </a:cubicBezTo>
                <a:cubicBezTo>
                  <a:pt x="65030" y="172001"/>
                  <a:pt x="126549" y="256591"/>
                  <a:pt x="109072" y="230725"/>
                </a:cubicBezTo>
                <a:cubicBezTo>
                  <a:pt x="91595" y="204859"/>
                  <a:pt x="-1383" y="-2769"/>
                  <a:pt x="15" y="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FB41DFB8-6E2A-446A-EC3E-F08D8133DB6F}"/>
              </a:ext>
            </a:extLst>
          </p:cNvPr>
          <p:cNvSpPr/>
          <p:nvPr/>
        </p:nvSpPr>
        <p:spPr>
          <a:xfrm>
            <a:off x="2691665" y="6364490"/>
            <a:ext cx="393382" cy="247157"/>
          </a:xfrm>
          <a:custGeom>
            <a:avLst/>
            <a:gdLst>
              <a:gd name="connsiteX0" fmla="*/ 1201 w 393382"/>
              <a:gd name="connsiteY0" fmla="*/ 111811 h 247157"/>
              <a:gd name="connsiteX1" fmla="*/ 336761 w 393382"/>
              <a:gd name="connsiteY1" fmla="*/ 78255 h 247157"/>
              <a:gd name="connsiteX2" fmla="*/ 294816 w 393382"/>
              <a:gd name="connsiteY2" fmla="*/ 107616 h 247157"/>
              <a:gd name="connsiteX3" fmla="*/ 80896 w 393382"/>
              <a:gd name="connsiteY3" fmla="*/ 157950 h 247157"/>
              <a:gd name="connsiteX4" fmla="*/ 282232 w 393382"/>
              <a:gd name="connsiteY4" fmla="*/ 124394 h 247157"/>
              <a:gd name="connsiteX5" fmla="*/ 391289 w 393382"/>
              <a:gd name="connsiteY5" fmla="*/ 246035 h 247157"/>
              <a:gd name="connsiteX6" fmla="*/ 189953 w 393382"/>
              <a:gd name="connsiteY6" fmla="*/ 40504 h 247157"/>
              <a:gd name="connsiteX7" fmla="*/ 80896 w 393382"/>
              <a:gd name="connsiteY7" fmla="*/ 2754 h 247157"/>
              <a:gd name="connsiteX8" fmla="*/ 219315 w 393382"/>
              <a:gd name="connsiteY8" fmla="*/ 82449 h 247157"/>
              <a:gd name="connsiteX9" fmla="*/ 1201 w 393382"/>
              <a:gd name="connsiteY9" fmla="*/ 111811 h 24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382" h="247157">
                <a:moveTo>
                  <a:pt x="1201" y="111811"/>
                </a:moveTo>
                <a:cubicBezTo>
                  <a:pt x="20775" y="111112"/>
                  <a:pt x="287825" y="78954"/>
                  <a:pt x="336761" y="78255"/>
                </a:cubicBezTo>
                <a:cubicBezTo>
                  <a:pt x="385697" y="77556"/>
                  <a:pt x="337460" y="94334"/>
                  <a:pt x="294816" y="107616"/>
                </a:cubicBezTo>
                <a:cubicBezTo>
                  <a:pt x="252172" y="120898"/>
                  <a:pt x="82993" y="155154"/>
                  <a:pt x="80896" y="157950"/>
                </a:cubicBezTo>
                <a:cubicBezTo>
                  <a:pt x="78799" y="160746"/>
                  <a:pt x="230500" y="109713"/>
                  <a:pt x="282232" y="124394"/>
                </a:cubicBezTo>
                <a:cubicBezTo>
                  <a:pt x="333964" y="139075"/>
                  <a:pt x="406669" y="260017"/>
                  <a:pt x="391289" y="246035"/>
                </a:cubicBezTo>
                <a:cubicBezTo>
                  <a:pt x="375909" y="232053"/>
                  <a:pt x="241685" y="81051"/>
                  <a:pt x="189953" y="40504"/>
                </a:cubicBezTo>
                <a:cubicBezTo>
                  <a:pt x="138221" y="-43"/>
                  <a:pt x="76002" y="-4237"/>
                  <a:pt x="80896" y="2754"/>
                </a:cubicBezTo>
                <a:cubicBezTo>
                  <a:pt x="85790" y="9745"/>
                  <a:pt x="231199" y="67069"/>
                  <a:pt x="219315" y="82449"/>
                </a:cubicBezTo>
                <a:cubicBezTo>
                  <a:pt x="207431" y="97829"/>
                  <a:pt x="-18373" y="112510"/>
                  <a:pt x="1201" y="111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82656217-DCB0-DABF-280B-EA1D0554907E}"/>
              </a:ext>
            </a:extLst>
          </p:cNvPr>
          <p:cNvSpPr/>
          <p:nvPr/>
        </p:nvSpPr>
        <p:spPr>
          <a:xfrm>
            <a:off x="2717765" y="6522258"/>
            <a:ext cx="291407" cy="17142"/>
          </a:xfrm>
          <a:custGeom>
            <a:avLst/>
            <a:gdLst>
              <a:gd name="connsiteX0" fmla="*/ 268 w 291407"/>
              <a:gd name="connsiteY0" fmla="*/ 182 h 17142"/>
              <a:gd name="connsiteX1" fmla="*/ 277105 w 291407"/>
              <a:gd name="connsiteY1" fmla="*/ 8571 h 17142"/>
              <a:gd name="connsiteX2" fmla="*/ 226771 w 291407"/>
              <a:gd name="connsiteY2" fmla="*/ 16960 h 17142"/>
              <a:gd name="connsiteX3" fmla="*/ 268 w 291407"/>
              <a:gd name="connsiteY3" fmla="*/ 182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07" h="17142">
                <a:moveTo>
                  <a:pt x="268" y="182"/>
                </a:moveTo>
                <a:cubicBezTo>
                  <a:pt x="8657" y="-1216"/>
                  <a:pt x="239355" y="5775"/>
                  <a:pt x="277105" y="8571"/>
                </a:cubicBezTo>
                <a:cubicBezTo>
                  <a:pt x="314855" y="11367"/>
                  <a:pt x="270813" y="18358"/>
                  <a:pt x="226771" y="16960"/>
                </a:cubicBezTo>
                <a:cubicBezTo>
                  <a:pt x="182729" y="15562"/>
                  <a:pt x="-8121" y="1580"/>
                  <a:pt x="268" y="1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8B609DC9-E162-C4A2-D545-BC966AA3096C}"/>
              </a:ext>
            </a:extLst>
          </p:cNvPr>
          <p:cNvSpPr/>
          <p:nvPr/>
        </p:nvSpPr>
        <p:spPr>
          <a:xfrm>
            <a:off x="2784958" y="6573774"/>
            <a:ext cx="608521" cy="901641"/>
          </a:xfrm>
          <a:custGeom>
            <a:avLst/>
            <a:gdLst>
              <a:gd name="connsiteX0" fmla="*/ 187 w 608521"/>
              <a:gd name="connsiteY0" fmla="*/ 3195 h 901641"/>
              <a:gd name="connsiteX1" fmla="*/ 264440 w 608521"/>
              <a:gd name="connsiteY1" fmla="*/ 305198 h 901641"/>
              <a:gd name="connsiteX2" fmla="*/ 243468 w 608521"/>
              <a:gd name="connsiteY2" fmla="*/ 254865 h 901641"/>
              <a:gd name="connsiteX3" fmla="*/ 373497 w 608521"/>
              <a:gd name="connsiteY3" fmla="*/ 619786 h 901641"/>
              <a:gd name="connsiteX4" fmla="*/ 335747 w 608521"/>
              <a:gd name="connsiteY4" fmla="*/ 493951 h 901641"/>
              <a:gd name="connsiteX5" fmla="*/ 386081 w 608521"/>
              <a:gd name="connsiteY5" fmla="*/ 472978 h 901641"/>
              <a:gd name="connsiteX6" fmla="*/ 402859 w 608521"/>
              <a:gd name="connsiteY6" fmla="*/ 699481 h 901641"/>
              <a:gd name="connsiteX7" fmla="*/ 415442 w 608521"/>
              <a:gd name="connsiteY7" fmla="*/ 636564 h 901641"/>
              <a:gd name="connsiteX8" fmla="*/ 432220 w 608521"/>
              <a:gd name="connsiteY8" fmla="*/ 762398 h 901641"/>
              <a:gd name="connsiteX9" fmla="*/ 608389 w 608521"/>
              <a:gd name="connsiteY9" fmla="*/ 900817 h 901641"/>
              <a:gd name="connsiteX10" fmla="*/ 461581 w 608521"/>
              <a:gd name="connsiteY10" fmla="*/ 695287 h 901641"/>
              <a:gd name="connsiteX11" fmla="*/ 490943 w 608521"/>
              <a:gd name="connsiteY11" fmla="*/ 506534 h 901641"/>
              <a:gd name="connsiteX12" fmla="*/ 423831 w 608521"/>
              <a:gd name="connsiteY12" fmla="*/ 678509 h 901641"/>
              <a:gd name="connsiteX13" fmla="*/ 331552 w 608521"/>
              <a:gd name="connsiteY13" fmla="*/ 426839 h 901641"/>
              <a:gd name="connsiteX14" fmla="*/ 314774 w 608521"/>
              <a:gd name="connsiteY14" fmla="*/ 158391 h 901641"/>
              <a:gd name="connsiteX15" fmla="*/ 302191 w 608521"/>
              <a:gd name="connsiteY15" fmla="*/ 317782 h 901641"/>
              <a:gd name="connsiteX16" fmla="*/ 105049 w 608521"/>
              <a:gd name="connsiteY16" fmla="*/ 217114 h 901641"/>
              <a:gd name="connsiteX17" fmla="*/ 209912 w 608521"/>
              <a:gd name="connsiteY17" fmla="*/ 246476 h 901641"/>
              <a:gd name="connsiteX18" fmla="*/ 109244 w 608521"/>
              <a:gd name="connsiteY18" fmla="*/ 87085 h 901641"/>
              <a:gd name="connsiteX19" fmla="*/ 310580 w 608521"/>
              <a:gd name="connsiteY19" fmla="*/ 141613 h 901641"/>
              <a:gd name="connsiteX20" fmla="*/ 187 w 608521"/>
              <a:gd name="connsiteY20" fmla="*/ 3195 h 90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521" h="901641">
                <a:moveTo>
                  <a:pt x="187" y="3195"/>
                </a:moveTo>
                <a:cubicBezTo>
                  <a:pt x="-7503" y="30459"/>
                  <a:pt x="223893" y="263253"/>
                  <a:pt x="264440" y="305198"/>
                </a:cubicBezTo>
                <a:cubicBezTo>
                  <a:pt x="304987" y="347143"/>
                  <a:pt x="225292" y="202434"/>
                  <a:pt x="243468" y="254865"/>
                </a:cubicBezTo>
                <a:cubicBezTo>
                  <a:pt x="261644" y="307296"/>
                  <a:pt x="358117" y="579938"/>
                  <a:pt x="373497" y="619786"/>
                </a:cubicBezTo>
                <a:cubicBezTo>
                  <a:pt x="388877" y="659634"/>
                  <a:pt x="333650" y="518419"/>
                  <a:pt x="335747" y="493951"/>
                </a:cubicBezTo>
                <a:cubicBezTo>
                  <a:pt x="337844" y="469483"/>
                  <a:pt x="374896" y="438723"/>
                  <a:pt x="386081" y="472978"/>
                </a:cubicBezTo>
                <a:cubicBezTo>
                  <a:pt x="397266" y="507233"/>
                  <a:pt x="397966" y="672217"/>
                  <a:pt x="402859" y="699481"/>
                </a:cubicBezTo>
                <a:cubicBezTo>
                  <a:pt x="407752" y="726745"/>
                  <a:pt x="410549" y="626078"/>
                  <a:pt x="415442" y="636564"/>
                </a:cubicBezTo>
                <a:cubicBezTo>
                  <a:pt x="420336" y="647050"/>
                  <a:pt x="400062" y="718356"/>
                  <a:pt x="432220" y="762398"/>
                </a:cubicBezTo>
                <a:cubicBezTo>
                  <a:pt x="464378" y="806440"/>
                  <a:pt x="603495" y="912002"/>
                  <a:pt x="608389" y="900817"/>
                </a:cubicBezTo>
                <a:cubicBezTo>
                  <a:pt x="613283" y="889632"/>
                  <a:pt x="481155" y="761001"/>
                  <a:pt x="461581" y="695287"/>
                </a:cubicBezTo>
                <a:cubicBezTo>
                  <a:pt x="442007" y="629573"/>
                  <a:pt x="497235" y="509330"/>
                  <a:pt x="490943" y="506534"/>
                </a:cubicBezTo>
                <a:cubicBezTo>
                  <a:pt x="484651" y="503738"/>
                  <a:pt x="450396" y="691791"/>
                  <a:pt x="423831" y="678509"/>
                </a:cubicBezTo>
                <a:cubicBezTo>
                  <a:pt x="397266" y="665227"/>
                  <a:pt x="349728" y="513525"/>
                  <a:pt x="331552" y="426839"/>
                </a:cubicBezTo>
                <a:cubicBezTo>
                  <a:pt x="313376" y="340153"/>
                  <a:pt x="319668" y="176567"/>
                  <a:pt x="314774" y="158391"/>
                </a:cubicBezTo>
                <a:cubicBezTo>
                  <a:pt x="309880" y="140215"/>
                  <a:pt x="337145" y="307995"/>
                  <a:pt x="302191" y="317782"/>
                </a:cubicBezTo>
                <a:cubicBezTo>
                  <a:pt x="267237" y="327569"/>
                  <a:pt x="120429" y="228998"/>
                  <a:pt x="105049" y="217114"/>
                </a:cubicBezTo>
                <a:cubicBezTo>
                  <a:pt x="89669" y="205230"/>
                  <a:pt x="209213" y="268147"/>
                  <a:pt x="209912" y="246476"/>
                </a:cubicBezTo>
                <a:cubicBezTo>
                  <a:pt x="210611" y="224805"/>
                  <a:pt x="92466" y="104562"/>
                  <a:pt x="109244" y="87085"/>
                </a:cubicBezTo>
                <a:cubicBezTo>
                  <a:pt x="126022" y="69608"/>
                  <a:pt x="328057" y="151400"/>
                  <a:pt x="310580" y="141613"/>
                </a:cubicBezTo>
                <a:cubicBezTo>
                  <a:pt x="293103" y="131826"/>
                  <a:pt x="7877" y="-24069"/>
                  <a:pt x="187" y="31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0B125CC2-F5EA-E486-EBA8-10EBA5650D12}"/>
              </a:ext>
            </a:extLst>
          </p:cNvPr>
          <p:cNvSpPr/>
          <p:nvPr/>
        </p:nvSpPr>
        <p:spPr>
          <a:xfrm>
            <a:off x="3139119" y="6773557"/>
            <a:ext cx="237333" cy="635701"/>
          </a:xfrm>
          <a:custGeom>
            <a:avLst/>
            <a:gdLst>
              <a:gd name="connsiteX0" fmla="*/ 178727 w 237333"/>
              <a:gd name="connsiteY0" fmla="*/ 310946 h 635701"/>
              <a:gd name="connsiteX1" fmla="*/ 187116 w 237333"/>
              <a:gd name="connsiteY1" fmla="*/ 545837 h 635701"/>
              <a:gd name="connsiteX2" fmla="*/ 229061 w 237333"/>
              <a:gd name="connsiteY2" fmla="*/ 625533 h 635701"/>
              <a:gd name="connsiteX3" fmla="*/ 2558 w 237333"/>
              <a:gd name="connsiteY3" fmla="*/ 336113 h 635701"/>
              <a:gd name="connsiteX4" fmla="*/ 103226 w 237333"/>
              <a:gd name="connsiteY4" fmla="*/ 440975 h 635701"/>
              <a:gd name="connsiteX5" fmla="*/ 44503 w 237333"/>
              <a:gd name="connsiteY5" fmla="*/ 553 h 635701"/>
              <a:gd name="connsiteX6" fmla="*/ 157754 w 237333"/>
              <a:gd name="connsiteY6" fmla="*/ 545837 h 635701"/>
              <a:gd name="connsiteX7" fmla="*/ 178727 w 237333"/>
              <a:gd name="connsiteY7" fmla="*/ 310946 h 63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333" h="635701">
                <a:moveTo>
                  <a:pt x="178727" y="310946"/>
                </a:moveTo>
                <a:cubicBezTo>
                  <a:pt x="183621" y="310946"/>
                  <a:pt x="178727" y="493406"/>
                  <a:pt x="187116" y="545837"/>
                </a:cubicBezTo>
                <a:cubicBezTo>
                  <a:pt x="195505" y="598268"/>
                  <a:pt x="259821" y="660487"/>
                  <a:pt x="229061" y="625533"/>
                </a:cubicBezTo>
                <a:cubicBezTo>
                  <a:pt x="198301" y="590579"/>
                  <a:pt x="23530" y="366873"/>
                  <a:pt x="2558" y="336113"/>
                </a:cubicBezTo>
                <a:cubicBezTo>
                  <a:pt x="-18414" y="305353"/>
                  <a:pt x="96235" y="496902"/>
                  <a:pt x="103226" y="440975"/>
                </a:cubicBezTo>
                <a:cubicBezTo>
                  <a:pt x="110217" y="385048"/>
                  <a:pt x="35415" y="-16924"/>
                  <a:pt x="44503" y="553"/>
                </a:cubicBezTo>
                <a:cubicBezTo>
                  <a:pt x="53591" y="18030"/>
                  <a:pt x="139578" y="491309"/>
                  <a:pt x="157754" y="545837"/>
                </a:cubicBezTo>
                <a:cubicBezTo>
                  <a:pt x="175930" y="600365"/>
                  <a:pt x="173833" y="310946"/>
                  <a:pt x="178727" y="3109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52C8193B-279F-9223-94F5-D9A3E20A265A}"/>
              </a:ext>
            </a:extLst>
          </p:cNvPr>
          <p:cNvSpPr/>
          <p:nvPr/>
        </p:nvSpPr>
        <p:spPr>
          <a:xfrm>
            <a:off x="3439486" y="7168393"/>
            <a:ext cx="702150" cy="373680"/>
          </a:xfrm>
          <a:custGeom>
            <a:avLst/>
            <a:gdLst>
              <a:gd name="connsiteX0" fmla="*/ 0 w 702150"/>
              <a:gd name="connsiteY0" fmla="*/ 0 h 373680"/>
              <a:gd name="connsiteX1" fmla="*/ 687897 w 702150"/>
              <a:gd name="connsiteY1" fmla="*/ 364921 h 373680"/>
              <a:gd name="connsiteX2" fmla="*/ 482367 w 702150"/>
              <a:gd name="connsiteY2" fmla="*/ 268447 h 373680"/>
              <a:gd name="connsiteX3" fmla="*/ 0 w 702150"/>
              <a:gd name="connsiteY3" fmla="*/ 0 h 3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150" h="373680">
                <a:moveTo>
                  <a:pt x="0" y="0"/>
                </a:moveTo>
                <a:lnTo>
                  <a:pt x="687897" y="364921"/>
                </a:lnTo>
                <a:cubicBezTo>
                  <a:pt x="768292" y="409662"/>
                  <a:pt x="482367" y="268447"/>
                  <a:pt x="482367" y="26844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6E0BEBC7-B9E5-F585-93AE-72D54BF41C9C}"/>
              </a:ext>
            </a:extLst>
          </p:cNvPr>
          <p:cNvSpPr/>
          <p:nvPr/>
        </p:nvSpPr>
        <p:spPr>
          <a:xfrm>
            <a:off x="3228969" y="7301785"/>
            <a:ext cx="487452" cy="295305"/>
          </a:xfrm>
          <a:custGeom>
            <a:avLst/>
            <a:gdLst>
              <a:gd name="connsiteX0" fmla="*/ 483159 w 487452"/>
              <a:gd name="connsiteY0" fmla="*/ 832 h 295305"/>
              <a:gd name="connsiteX1" fmla="*/ 302796 w 487452"/>
              <a:gd name="connsiteY1" fmla="*/ 84721 h 295305"/>
              <a:gd name="connsiteX2" fmla="*/ 193739 w 487452"/>
              <a:gd name="connsiteY2" fmla="*/ 151833 h 295305"/>
              <a:gd name="connsiteX3" fmla="*/ 235684 w 487452"/>
              <a:gd name="connsiteY3" fmla="*/ 118277 h 295305"/>
              <a:gd name="connsiteX4" fmla="*/ 155989 w 487452"/>
              <a:gd name="connsiteY4" fmla="*/ 164417 h 295305"/>
              <a:gd name="connsiteX5" fmla="*/ 792 w 487452"/>
              <a:gd name="connsiteY5" fmla="*/ 160222 h 295305"/>
              <a:gd name="connsiteX6" fmla="*/ 101460 w 487452"/>
              <a:gd name="connsiteY6" fmla="*/ 160222 h 295305"/>
              <a:gd name="connsiteX7" fmla="*/ 231490 w 487452"/>
              <a:gd name="connsiteY7" fmla="*/ 294446 h 295305"/>
              <a:gd name="connsiteX8" fmla="*/ 80488 w 487452"/>
              <a:gd name="connsiteY8" fmla="*/ 218945 h 295305"/>
              <a:gd name="connsiteX9" fmla="*/ 206323 w 487452"/>
              <a:gd name="connsiteY9" fmla="*/ 244112 h 295305"/>
              <a:gd name="connsiteX10" fmla="*/ 143405 w 487452"/>
              <a:gd name="connsiteY10" fmla="*/ 168611 h 295305"/>
              <a:gd name="connsiteX11" fmla="*/ 306991 w 487452"/>
              <a:gd name="connsiteY11" fmla="*/ 21804 h 295305"/>
              <a:gd name="connsiteX12" fmla="*/ 193739 w 487452"/>
              <a:gd name="connsiteY12" fmla="*/ 76332 h 295305"/>
              <a:gd name="connsiteX13" fmla="*/ 105655 w 487452"/>
              <a:gd name="connsiteY13" fmla="*/ 139250 h 295305"/>
              <a:gd name="connsiteX14" fmla="*/ 483159 w 487452"/>
              <a:gd name="connsiteY14" fmla="*/ 832 h 29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7452" h="295305">
                <a:moveTo>
                  <a:pt x="483159" y="832"/>
                </a:moveTo>
                <a:cubicBezTo>
                  <a:pt x="516016" y="-8256"/>
                  <a:pt x="351033" y="59554"/>
                  <a:pt x="302796" y="84721"/>
                </a:cubicBezTo>
                <a:cubicBezTo>
                  <a:pt x="254559" y="109888"/>
                  <a:pt x="204924" y="146240"/>
                  <a:pt x="193739" y="151833"/>
                </a:cubicBezTo>
                <a:cubicBezTo>
                  <a:pt x="182554" y="157426"/>
                  <a:pt x="241976" y="116180"/>
                  <a:pt x="235684" y="118277"/>
                </a:cubicBezTo>
                <a:cubicBezTo>
                  <a:pt x="229392" y="120374"/>
                  <a:pt x="195138" y="157426"/>
                  <a:pt x="155989" y="164417"/>
                </a:cubicBezTo>
                <a:cubicBezTo>
                  <a:pt x="116840" y="171408"/>
                  <a:pt x="9880" y="160921"/>
                  <a:pt x="792" y="160222"/>
                </a:cubicBezTo>
                <a:cubicBezTo>
                  <a:pt x="-8296" y="159523"/>
                  <a:pt x="63011" y="137851"/>
                  <a:pt x="101460" y="160222"/>
                </a:cubicBezTo>
                <a:cubicBezTo>
                  <a:pt x="139909" y="182593"/>
                  <a:pt x="234985" y="284659"/>
                  <a:pt x="231490" y="294446"/>
                </a:cubicBezTo>
                <a:cubicBezTo>
                  <a:pt x="227995" y="304233"/>
                  <a:pt x="84682" y="227334"/>
                  <a:pt x="80488" y="218945"/>
                </a:cubicBezTo>
                <a:cubicBezTo>
                  <a:pt x="76294" y="210556"/>
                  <a:pt x="195837" y="252501"/>
                  <a:pt x="206323" y="244112"/>
                </a:cubicBezTo>
                <a:cubicBezTo>
                  <a:pt x="216809" y="235723"/>
                  <a:pt x="126627" y="205662"/>
                  <a:pt x="143405" y="168611"/>
                </a:cubicBezTo>
                <a:cubicBezTo>
                  <a:pt x="160183" y="131560"/>
                  <a:pt x="298602" y="37184"/>
                  <a:pt x="306991" y="21804"/>
                </a:cubicBezTo>
                <a:cubicBezTo>
                  <a:pt x="315380" y="6424"/>
                  <a:pt x="227295" y="56758"/>
                  <a:pt x="193739" y="76332"/>
                </a:cubicBezTo>
                <a:cubicBezTo>
                  <a:pt x="160183" y="95906"/>
                  <a:pt x="56020" y="152533"/>
                  <a:pt x="105655" y="139250"/>
                </a:cubicBezTo>
                <a:cubicBezTo>
                  <a:pt x="155290" y="125967"/>
                  <a:pt x="450302" y="9920"/>
                  <a:pt x="483159" y="8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81869AC4-4F89-7493-3D94-5CDF30B76D2D}"/>
              </a:ext>
            </a:extLst>
          </p:cNvPr>
          <p:cNvSpPr/>
          <p:nvPr/>
        </p:nvSpPr>
        <p:spPr>
          <a:xfrm>
            <a:off x="3284278" y="7365475"/>
            <a:ext cx="843192" cy="264319"/>
          </a:xfrm>
          <a:custGeom>
            <a:avLst/>
            <a:gdLst>
              <a:gd name="connsiteX0" fmla="*/ 12 w 843192"/>
              <a:gd name="connsiteY0" fmla="*/ 213978 h 264319"/>
              <a:gd name="connsiteX1" fmla="*/ 536907 w 843192"/>
              <a:gd name="connsiteY1" fmla="*/ 264312 h 264319"/>
              <a:gd name="connsiteX2" fmla="*/ 738243 w 843192"/>
              <a:gd name="connsiteY2" fmla="*/ 209784 h 264319"/>
              <a:gd name="connsiteX3" fmla="*/ 645964 w 843192"/>
              <a:gd name="connsiteY3" fmla="*/ 201395 h 264319"/>
              <a:gd name="connsiteX4" fmla="*/ 339766 w 843192"/>
              <a:gd name="connsiteY4" fmla="*/ 59 h 264319"/>
              <a:gd name="connsiteX5" fmla="*/ 616603 w 843192"/>
              <a:gd name="connsiteY5" fmla="*/ 180422 h 264319"/>
              <a:gd name="connsiteX6" fmla="*/ 843105 w 843192"/>
              <a:gd name="connsiteY6" fmla="*/ 188811 h 264319"/>
              <a:gd name="connsiteX7" fmla="*/ 591436 w 843192"/>
              <a:gd name="connsiteY7" fmla="*/ 218173 h 264319"/>
              <a:gd name="connsiteX8" fmla="*/ 436239 w 843192"/>
              <a:gd name="connsiteY8" fmla="*/ 201395 h 264319"/>
              <a:gd name="connsiteX9" fmla="*/ 255876 w 843192"/>
              <a:gd name="connsiteY9" fmla="*/ 71365 h 264319"/>
              <a:gd name="connsiteX10" fmla="*/ 520129 w 843192"/>
              <a:gd name="connsiteY10" fmla="*/ 239145 h 264319"/>
              <a:gd name="connsiteX11" fmla="*/ 12 w 843192"/>
              <a:gd name="connsiteY11" fmla="*/ 213978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3192" h="264319">
                <a:moveTo>
                  <a:pt x="12" y="213978"/>
                </a:moveTo>
                <a:cubicBezTo>
                  <a:pt x="2808" y="218173"/>
                  <a:pt x="413869" y="265011"/>
                  <a:pt x="536907" y="264312"/>
                </a:cubicBezTo>
                <a:cubicBezTo>
                  <a:pt x="659945" y="263613"/>
                  <a:pt x="720067" y="220270"/>
                  <a:pt x="738243" y="209784"/>
                </a:cubicBezTo>
                <a:cubicBezTo>
                  <a:pt x="756419" y="199298"/>
                  <a:pt x="712377" y="236349"/>
                  <a:pt x="645964" y="201395"/>
                </a:cubicBezTo>
                <a:cubicBezTo>
                  <a:pt x="579551" y="166441"/>
                  <a:pt x="344660" y="3554"/>
                  <a:pt x="339766" y="59"/>
                </a:cubicBezTo>
                <a:cubicBezTo>
                  <a:pt x="334873" y="-3437"/>
                  <a:pt x="532713" y="148963"/>
                  <a:pt x="616603" y="180422"/>
                </a:cubicBezTo>
                <a:cubicBezTo>
                  <a:pt x="700493" y="211881"/>
                  <a:pt x="847300" y="182519"/>
                  <a:pt x="843105" y="188811"/>
                </a:cubicBezTo>
                <a:cubicBezTo>
                  <a:pt x="838911" y="195103"/>
                  <a:pt x="659247" y="216076"/>
                  <a:pt x="591436" y="218173"/>
                </a:cubicBezTo>
                <a:cubicBezTo>
                  <a:pt x="523625" y="220270"/>
                  <a:pt x="492166" y="225863"/>
                  <a:pt x="436239" y="201395"/>
                </a:cubicBezTo>
                <a:cubicBezTo>
                  <a:pt x="380312" y="176927"/>
                  <a:pt x="241894" y="65073"/>
                  <a:pt x="255876" y="71365"/>
                </a:cubicBezTo>
                <a:cubicBezTo>
                  <a:pt x="269858" y="77657"/>
                  <a:pt x="557180" y="216774"/>
                  <a:pt x="520129" y="239145"/>
                </a:cubicBezTo>
                <a:cubicBezTo>
                  <a:pt x="483078" y="261516"/>
                  <a:pt x="-2784" y="209783"/>
                  <a:pt x="12" y="213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63400B34-CBDA-E13B-488D-7EAD3DA9C961}"/>
              </a:ext>
            </a:extLst>
          </p:cNvPr>
          <p:cNvSpPr/>
          <p:nvPr/>
        </p:nvSpPr>
        <p:spPr>
          <a:xfrm>
            <a:off x="3623927" y="7540895"/>
            <a:ext cx="768387" cy="215708"/>
          </a:xfrm>
          <a:custGeom>
            <a:avLst/>
            <a:gdLst>
              <a:gd name="connsiteX0" fmla="*/ 117 w 768387"/>
              <a:gd name="connsiteY0" fmla="*/ 105670 h 215708"/>
              <a:gd name="connsiteX1" fmla="*/ 444734 w 768387"/>
              <a:gd name="connsiteY1" fmla="*/ 72114 h 215708"/>
              <a:gd name="connsiteX2" fmla="*/ 486679 w 768387"/>
              <a:gd name="connsiteY2" fmla="*/ 63725 h 215708"/>
              <a:gd name="connsiteX3" fmla="*/ 469901 w 768387"/>
              <a:gd name="connsiteY3" fmla="*/ 808 h 215708"/>
              <a:gd name="connsiteX4" fmla="*/ 587346 w 768387"/>
              <a:gd name="connsiteY4" fmla="*/ 114059 h 215708"/>
              <a:gd name="connsiteX5" fmla="*/ 763515 w 768387"/>
              <a:gd name="connsiteY5" fmla="*/ 214727 h 215708"/>
              <a:gd name="connsiteX6" fmla="*/ 696403 w 768387"/>
              <a:gd name="connsiteY6" fmla="*/ 156004 h 215708"/>
              <a:gd name="connsiteX7" fmla="*/ 461512 w 768387"/>
              <a:gd name="connsiteY7" fmla="*/ 9197 h 215708"/>
              <a:gd name="connsiteX8" fmla="*/ 490873 w 768387"/>
              <a:gd name="connsiteY8" fmla="*/ 42753 h 215708"/>
              <a:gd name="connsiteX9" fmla="*/ 117 w 768387"/>
              <a:gd name="connsiteY9" fmla="*/ 105670 h 21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8387" h="215708">
                <a:moveTo>
                  <a:pt x="117" y="105670"/>
                </a:moveTo>
                <a:cubicBezTo>
                  <a:pt x="-7573" y="110563"/>
                  <a:pt x="363640" y="79105"/>
                  <a:pt x="444734" y="72114"/>
                </a:cubicBezTo>
                <a:cubicBezTo>
                  <a:pt x="525828" y="65123"/>
                  <a:pt x="482485" y="75609"/>
                  <a:pt x="486679" y="63725"/>
                </a:cubicBezTo>
                <a:cubicBezTo>
                  <a:pt x="490873" y="51841"/>
                  <a:pt x="453123" y="-7581"/>
                  <a:pt x="469901" y="808"/>
                </a:cubicBezTo>
                <a:cubicBezTo>
                  <a:pt x="486679" y="9197"/>
                  <a:pt x="538410" y="78406"/>
                  <a:pt x="587346" y="114059"/>
                </a:cubicBezTo>
                <a:cubicBezTo>
                  <a:pt x="636282" y="149712"/>
                  <a:pt x="745339" y="207736"/>
                  <a:pt x="763515" y="214727"/>
                </a:cubicBezTo>
                <a:cubicBezTo>
                  <a:pt x="781691" y="221718"/>
                  <a:pt x="746737" y="190259"/>
                  <a:pt x="696403" y="156004"/>
                </a:cubicBezTo>
                <a:cubicBezTo>
                  <a:pt x="646069" y="121749"/>
                  <a:pt x="495767" y="28072"/>
                  <a:pt x="461512" y="9197"/>
                </a:cubicBezTo>
                <a:cubicBezTo>
                  <a:pt x="427257" y="-9678"/>
                  <a:pt x="561480" y="28072"/>
                  <a:pt x="490873" y="42753"/>
                </a:cubicBezTo>
                <a:cubicBezTo>
                  <a:pt x="420266" y="57434"/>
                  <a:pt x="7807" y="100777"/>
                  <a:pt x="117" y="1056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6A94D4D3-54FA-250B-E205-FC57C7DB6FB8}"/>
              </a:ext>
            </a:extLst>
          </p:cNvPr>
          <p:cNvSpPr/>
          <p:nvPr/>
        </p:nvSpPr>
        <p:spPr>
          <a:xfrm>
            <a:off x="3971989" y="7440844"/>
            <a:ext cx="939768" cy="588870"/>
          </a:xfrm>
          <a:custGeom>
            <a:avLst/>
            <a:gdLst>
              <a:gd name="connsiteX0" fmla="*/ 172172 w 939768"/>
              <a:gd name="connsiteY0" fmla="*/ 146998 h 588870"/>
              <a:gd name="connsiteX1" fmla="*/ 637761 w 939768"/>
              <a:gd name="connsiteY1" fmla="*/ 394473 h 588870"/>
              <a:gd name="connsiteX2" fmla="*/ 759402 w 939768"/>
              <a:gd name="connsiteY2" fmla="*/ 402862 h 588870"/>
              <a:gd name="connsiteX3" fmla="*/ 658734 w 939768"/>
              <a:gd name="connsiteY3" fmla="*/ 436418 h 588870"/>
              <a:gd name="connsiteX4" fmla="*/ 805541 w 939768"/>
              <a:gd name="connsiteY4" fmla="*/ 373501 h 588870"/>
              <a:gd name="connsiteX5" fmla="*/ 830708 w 939768"/>
              <a:gd name="connsiteY5" fmla="*/ 314778 h 588870"/>
              <a:gd name="connsiteX6" fmla="*/ 679706 w 939768"/>
              <a:gd name="connsiteY6" fmla="*/ 29552 h 588870"/>
              <a:gd name="connsiteX7" fmla="*/ 922987 w 939768"/>
              <a:gd name="connsiteY7" fmla="*/ 486752 h 588870"/>
              <a:gd name="connsiteX8" fmla="*/ 897820 w 939768"/>
              <a:gd name="connsiteY8" fmla="*/ 520308 h 588870"/>
              <a:gd name="connsiteX9" fmla="*/ 730040 w 939768"/>
              <a:gd name="connsiteY9" fmla="*/ 499336 h 588870"/>
              <a:gd name="connsiteX10" fmla="*/ 549677 w 939768"/>
              <a:gd name="connsiteY10" fmla="*/ 461585 h 588870"/>
              <a:gd name="connsiteX11" fmla="*/ 662928 w 939768"/>
              <a:gd name="connsiteY11" fmla="*/ 574837 h 588870"/>
              <a:gd name="connsiteX12" fmla="*/ 558066 w 939768"/>
              <a:gd name="connsiteY12" fmla="*/ 457391 h 588870"/>
              <a:gd name="connsiteX13" fmla="*/ 818125 w 939768"/>
              <a:gd name="connsiteY13" fmla="*/ 587420 h 588870"/>
              <a:gd name="connsiteX14" fmla="*/ 751013 w 939768"/>
              <a:gd name="connsiteY14" fmla="*/ 524503 h 588870"/>
              <a:gd name="connsiteX15" fmla="*/ 788763 w 939768"/>
              <a:gd name="connsiteY15" fmla="*/ 482558 h 588870"/>
              <a:gd name="connsiteX16" fmla="*/ 713262 w 939768"/>
              <a:gd name="connsiteY16" fmla="*/ 440613 h 588870"/>
              <a:gd name="connsiteX17" fmla="*/ 893626 w 939768"/>
              <a:gd name="connsiteY17" fmla="*/ 507725 h 588870"/>
              <a:gd name="connsiteX18" fmla="*/ 763596 w 939768"/>
              <a:gd name="connsiteY18" fmla="*/ 411251 h 588870"/>
              <a:gd name="connsiteX19" fmla="*/ 516121 w 939768"/>
              <a:gd name="connsiteY19" fmla="*/ 339945 h 588870"/>
              <a:gd name="connsiteX20" fmla="*/ 478371 w 939768"/>
              <a:gd name="connsiteY20" fmla="*/ 310584 h 588870"/>
              <a:gd name="connsiteX21" fmla="*/ 641956 w 939768"/>
              <a:gd name="connsiteY21" fmla="*/ 201527 h 588870"/>
              <a:gd name="connsiteX22" fmla="*/ 608400 w 939768"/>
              <a:gd name="connsiteY22" fmla="*/ 268639 h 588870"/>
              <a:gd name="connsiteX23" fmla="*/ 679706 w 939768"/>
              <a:gd name="connsiteY23" fmla="*/ 197332 h 588870"/>
              <a:gd name="connsiteX24" fmla="*/ 511927 w 939768"/>
              <a:gd name="connsiteY24" fmla="*/ 293806 h 588870"/>
              <a:gd name="connsiteX25" fmla="*/ 198 w 939768"/>
              <a:gd name="connsiteY25" fmla="*/ 191 h 588870"/>
              <a:gd name="connsiteX26" fmla="*/ 574844 w 939768"/>
              <a:gd name="connsiteY26" fmla="*/ 344139 h 588870"/>
              <a:gd name="connsiteX27" fmla="*/ 172172 w 939768"/>
              <a:gd name="connsiteY27" fmla="*/ 146998 h 58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9768" h="588870">
                <a:moveTo>
                  <a:pt x="172172" y="146998"/>
                </a:moveTo>
                <a:cubicBezTo>
                  <a:pt x="182658" y="155387"/>
                  <a:pt x="539889" y="351829"/>
                  <a:pt x="637761" y="394473"/>
                </a:cubicBezTo>
                <a:cubicBezTo>
                  <a:pt x="735633" y="437117"/>
                  <a:pt x="755907" y="395871"/>
                  <a:pt x="759402" y="402862"/>
                </a:cubicBezTo>
                <a:cubicBezTo>
                  <a:pt x="762897" y="409853"/>
                  <a:pt x="651044" y="441311"/>
                  <a:pt x="658734" y="436418"/>
                </a:cubicBezTo>
                <a:cubicBezTo>
                  <a:pt x="666424" y="431525"/>
                  <a:pt x="776879" y="393774"/>
                  <a:pt x="805541" y="373501"/>
                </a:cubicBezTo>
                <a:cubicBezTo>
                  <a:pt x="834203" y="353228"/>
                  <a:pt x="851681" y="372103"/>
                  <a:pt x="830708" y="314778"/>
                </a:cubicBezTo>
                <a:cubicBezTo>
                  <a:pt x="809735" y="257453"/>
                  <a:pt x="664326" y="890"/>
                  <a:pt x="679706" y="29552"/>
                </a:cubicBezTo>
                <a:cubicBezTo>
                  <a:pt x="695086" y="58214"/>
                  <a:pt x="886635" y="404959"/>
                  <a:pt x="922987" y="486752"/>
                </a:cubicBezTo>
                <a:cubicBezTo>
                  <a:pt x="959339" y="568545"/>
                  <a:pt x="929978" y="518211"/>
                  <a:pt x="897820" y="520308"/>
                </a:cubicBezTo>
                <a:cubicBezTo>
                  <a:pt x="865662" y="522405"/>
                  <a:pt x="788064" y="509123"/>
                  <a:pt x="730040" y="499336"/>
                </a:cubicBezTo>
                <a:cubicBezTo>
                  <a:pt x="672016" y="489549"/>
                  <a:pt x="560862" y="449002"/>
                  <a:pt x="549677" y="461585"/>
                </a:cubicBezTo>
                <a:cubicBezTo>
                  <a:pt x="538492" y="474168"/>
                  <a:pt x="661530" y="575536"/>
                  <a:pt x="662928" y="574837"/>
                </a:cubicBezTo>
                <a:cubicBezTo>
                  <a:pt x="664326" y="574138"/>
                  <a:pt x="532200" y="455294"/>
                  <a:pt x="558066" y="457391"/>
                </a:cubicBezTo>
                <a:cubicBezTo>
                  <a:pt x="583932" y="459488"/>
                  <a:pt x="785967" y="576235"/>
                  <a:pt x="818125" y="587420"/>
                </a:cubicBezTo>
                <a:cubicBezTo>
                  <a:pt x="850283" y="598605"/>
                  <a:pt x="755907" y="541980"/>
                  <a:pt x="751013" y="524503"/>
                </a:cubicBezTo>
                <a:cubicBezTo>
                  <a:pt x="746119" y="507026"/>
                  <a:pt x="795055" y="496540"/>
                  <a:pt x="788763" y="482558"/>
                </a:cubicBezTo>
                <a:cubicBezTo>
                  <a:pt x="782471" y="468576"/>
                  <a:pt x="695785" y="436419"/>
                  <a:pt x="713262" y="440613"/>
                </a:cubicBezTo>
                <a:cubicBezTo>
                  <a:pt x="730739" y="444807"/>
                  <a:pt x="885237" y="512619"/>
                  <a:pt x="893626" y="507725"/>
                </a:cubicBezTo>
                <a:cubicBezTo>
                  <a:pt x="902015" y="502831"/>
                  <a:pt x="826513" y="439214"/>
                  <a:pt x="763596" y="411251"/>
                </a:cubicBezTo>
                <a:cubicBezTo>
                  <a:pt x="700679" y="383288"/>
                  <a:pt x="563658" y="356723"/>
                  <a:pt x="516121" y="339945"/>
                </a:cubicBezTo>
                <a:cubicBezTo>
                  <a:pt x="468584" y="323167"/>
                  <a:pt x="457399" y="333654"/>
                  <a:pt x="478371" y="310584"/>
                </a:cubicBezTo>
                <a:cubicBezTo>
                  <a:pt x="499344" y="287514"/>
                  <a:pt x="620285" y="208518"/>
                  <a:pt x="641956" y="201527"/>
                </a:cubicBezTo>
                <a:cubicBezTo>
                  <a:pt x="663627" y="194536"/>
                  <a:pt x="602108" y="269338"/>
                  <a:pt x="608400" y="268639"/>
                </a:cubicBezTo>
                <a:cubicBezTo>
                  <a:pt x="614692" y="267940"/>
                  <a:pt x="695785" y="193138"/>
                  <a:pt x="679706" y="197332"/>
                </a:cubicBezTo>
                <a:cubicBezTo>
                  <a:pt x="663627" y="201527"/>
                  <a:pt x="625178" y="326663"/>
                  <a:pt x="511927" y="293806"/>
                </a:cubicBezTo>
                <a:cubicBezTo>
                  <a:pt x="398676" y="260949"/>
                  <a:pt x="-10288" y="-8198"/>
                  <a:pt x="198" y="191"/>
                </a:cubicBezTo>
                <a:cubicBezTo>
                  <a:pt x="10684" y="8580"/>
                  <a:pt x="541288" y="318273"/>
                  <a:pt x="574844" y="344139"/>
                </a:cubicBezTo>
                <a:cubicBezTo>
                  <a:pt x="608400" y="370005"/>
                  <a:pt x="161686" y="138609"/>
                  <a:pt x="172172" y="1469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10DC02A4-6F09-9339-B030-D19E17CE3174}"/>
              </a:ext>
            </a:extLst>
          </p:cNvPr>
          <p:cNvSpPr/>
          <p:nvPr/>
        </p:nvSpPr>
        <p:spPr>
          <a:xfrm>
            <a:off x="3677720" y="7638111"/>
            <a:ext cx="630792" cy="414759"/>
          </a:xfrm>
          <a:custGeom>
            <a:avLst/>
            <a:gdLst>
              <a:gd name="connsiteX0" fmla="*/ 525164 w 630792"/>
              <a:gd name="connsiteY0" fmla="*/ 65 h 414759"/>
              <a:gd name="connsiteX1" fmla="*/ 21825 w 630792"/>
              <a:gd name="connsiteY1" fmla="*/ 21038 h 414759"/>
              <a:gd name="connsiteX2" fmla="*/ 181216 w 630792"/>
              <a:gd name="connsiteY2" fmla="*/ 96539 h 414759"/>
              <a:gd name="connsiteX3" fmla="*/ 265106 w 630792"/>
              <a:gd name="connsiteY3" fmla="*/ 163650 h 414759"/>
              <a:gd name="connsiteX4" fmla="*/ 231550 w 630792"/>
              <a:gd name="connsiteY4" fmla="*/ 104928 h 414759"/>
              <a:gd name="connsiteX5" fmla="*/ 483219 w 630792"/>
              <a:gd name="connsiteY5" fmla="*/ 176234 h 414759"/>
              <a:gd name="connsiteX6" fmla="*/ 474830 w 630792"/>
              <a:gd name="connsiteY6" fmla="*/ 138483 h 414759"/>
              <a:gd name="connsiteX7" fmla="*/ 630027 w 630792"/>
              <a:gd name="connsiteY7" fmla="*/ 398542 h 414759"/>
              <a:gd name="connsiteX8" fmla="*/ 529359 w 630792"/>
              <a:gd name="connsiteY8" fmla="*/ 377570 h 414759"/>
              <a:gd name="connsiteX9" fmla="*/ 416108 w 630792"/>
              <a:gd name="connsiteY9" fmla="*/ 297874 h 414759"/>
              <a:gd name="connsiteX10" fmla="*/ 588082 w 630792"/>
              <a:gd name="connsiteY10" fmla="*/ 377570 h 414759"/>
              <a:gd name="connsiteX11" fmla="*/ 533553 w 630792"/>
              <a:gd name="connsiteY11" fmla="*/ 226568 h 414759"/>
              <a:gd name="connsiteX12" fmla="*/ 575498 w 630792"/>
              <a:gd name="connsiteY12" fmla="*/ 167845 h 414759"/>
              <a:gd name="connsiteX13" fmla="*/ 487414 w 630792"/>
              <a:gd name="connsiteY13" fmla="*/ 159456 h 414759"/>
              <a:gd name="connsiteX14" fmla="*/ 256717 w 630792"/>
              <a:gd name="connsiteY14" fmla="*/ 75566 h 414759"/>
              <a:gd name="connsiteX15" fmla="*/ 252522 w 630792"/>
              <a:gd name="connsiteY15" fmla="*/ 83955 h 414759"/>
              <a:gd name="connsiteX16" fmla="*/ 5047 w 630792"/>
              <a:gd name="connsiteY16" fmla="*/ 16843 h 414759"/>
              <a:gd name="connsiteX17" fmla="*/ 525164 w 630792"/>
              <a:gd name="connsiteY17" fmla="*/ 65 h 41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792" h="414759">
                <a:moveTo>
                  <a:pt x="525164" y="65"/>
                </a:moveTo>
                <a:cubicBezTo>
                  <a:pt x="527960" y="764"/>
                  <a:pt x="79150" y="4959"/>
                  <a:pt x="21825" y="21038"/>
                </a:cubicBezTo>
                <a:cubicBezTo>
                  <a:pt x="-35500" y="37117"/>
                  <a:pt x="140669" y="72770"/>
                  <a:pt x="181216" y="96539"/>
                </a:cubicBezTo>
                <a:cubicBezTo>
                  <a:pt x="221763" y="120308"/>
                  <a:pt x="256717" y="162252"/>
                  <a:pt x="265106" y="163650"/>
                </a:cubicBezTo>
                <a:cubicBezTo>
                  <a:pt x="273495" y="165048"/>
                  <a:pt x="195198" y="102831"/>
                  <a:pt x="231550" y="104928"/>
                </a:cubicBezTo>
                <a:cubicBezTo>
                  <a:pt x="267902" y="107025"/>
                  <a:pt x="442672" y="170642"/>
                  <a:pt x="483219" y="176234"/>
                </a:cubicBezTo>
                <a:cubicBezTo>
                  <a:pt x="523766" y="181827"/>
                  <a:pt x="450362" y="101432"/>
                  <a:pt x="474830" y="138483"/>
                </a:cubicBezTo>
                <a:cubicBezTo>
                  <a:pt x="499298" y="175534"/>
                  <a:pt x="620939" y="358694"/>
                  <a:pt x="630027" y="398542"/>
                </a:cubicBezTo>
                <a:cubicBezTo>
                  <a:pt x="639115" y="438390"/>
                  <a:pt x="565012" y="394348"/>
                  <a:pt x="529359" y="377570"/>
                </a:cubicBezTo>
                <a:cubicBezTo>
                  <a:pt x="493706" y="360792"/>
                  <a:pt x="406321" y="297874"/>
                  <a:pt x="416108" y="297874"/>
                </a:cubicBezTo>
                <a:cubicBezTo>
                  <a:pt x="425895" y="297874"/>
                  <a:pt x="568508" y="389454"/>
                  <a:pt x="588082" y="377570"/>
                </a:cubicBezTo>
                <a:cubicBezTo>
                  <a:pt x="607656" y="365686"/>
                  <a:pt x="535650" y="261522"/>
                  <a:pt x="533553" y="226568"/>
                </a:cubicBezTo>
                <a:cubicBezTo>
                  <a:pt x="531456" y="191614"/>
                  <a:pt x="583188" y="179030"/>
                  <a:pt x="575498" y="167845"/>
                </a:cubicBezTo>
                <a:cubicBezTo>
                  <a:pt x="567808" y="156660"/>
                  <a:pt x="540544" y="174836"/>
                  <a:pt x="487414" y="159456"/>
                </a:cubicBezTo>
                <a:cubicBezTo>
                  <a:pt x="434284" y="144076"/>
                  <a:pt x="295866" y="88150"/>
                  <a:pt x="256717" y="75566"/>
                </a:cubicBezTo>
                <a:cubicBezTo>
                  <a:pt x="217568" y="62983"/>
                  <a:pt x="294467" y="93742"/>
                  <a:pt x="252522" y="83955"/>
                </a:cubicBezTo>
                <a:cubicBezTo>
                  <a:pt x="210577" y="74168"/>
                  <a:pt x="-38296" y="29426"/>
                  <a:pt x="5047" y="16843"/>
                </a:cubicBezTo>
                <a:cubicBezTo>
                  <a:pt x="48390" y="4260"/>
                  <a:pt x="522368" y="-634"/>
                  <a:pt x="525164" y="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DCA78866-A9A6-8059-DFC5-3D4DFC6865EC}"/>
              </a:ext>
            </a:extLst>
          </p:cNvPr>
          <p:cNvSpPr/>
          <p:nvPr/>
        </p:nvSpPr>
        <p:spPr>
          <a:xfrm>
            <a:off x="3439245" y="7608101"/>
            <a:ext cx="1011755" cy="1204417"/>
          </a:xfrm>
          <a:custGeom>
            <a:avLst/>
            <a:gdLst>
              <a:gd name="connsiteX0" fmla="*/ 241 w 1011755"/>
              <a:gd name="connsiteY0" fmla="*/ 714 h 1204417"/>
              <a:gd name="connsiteX1" fmla="*/ 432274 w 1011755"/>
              <a:gd name="connsiteY1" fmla="*/ 189466 h 1204417"/>
              <a:gd name="connsiteX2" fmla="*/ 746861 w 1011755"/>
              <a:gd name="connsiteY2" fmla="*/ 525026 h 1204417"/>
              <a:gd name="connsiteX3" fmla="*/ 734278 w 1011755"/>
              <a:gd name="connsiteY3" fmla="*/ 491470 h 1204417"/>
              <a:gd name="connsiteX4" fmla="*/ 914641 w 1011755"/>
              <a:gd name="connsiteY4" fmla="*/ 676027 h 1204417"/>
              <a:gd name="connsiteX5" fmla="*/ 885280 w 1011755"/>
              <a:gd name="connsiteY5" fmla="*/ 650860 h 1204417"/>
              <a:gd name="connsiteX6" fmla="*/ 1011115 w 1011755"/>
              <a:gd name="connsiteY6" fmla="*/ 1196145 h 1204417"/>
              <a:gd name="connsiteX7" fmla="*/ 931419 w 1011755"/>
              <a:gd name="connsiteY7" fmla="*/ 965448 h 1204417"/>
              <a:gd name="connsiteX8" fmla="*/ 868502 w 1011755"/>
              <a:gd name="connsiteY8" fmla="*/ 764112 h 1204417"/>
              <a:gd name="connsiteX9" fmla="*/ 931419 w 1011755"/>
              <a:gd name="connsiteY9" fmla="*/ 877363 h 1204417"/>
              <a:gd name="connsiteX10" fmla="*/ 860113 w 1011755"/>
              <a:gd name="connsiteY10" fmla="*/ 646666 h 1204417"/>
              <a:gd name="connsiteX11" fmla="*/ 553915 w 1011755"/>
              <a:gd name="connsiteY11" fmla="*/ 231411 h 1204417"/>
              <a:gd name="connsiteX12" fmla="*/ 621027 w 1011755"/>
              <a:gd name="connsiteY12" fmla="*/ 323690 h 1204417"/>
              <a:gd name="connsiteX13" fmla="*/ 293856 w 1011755"/>
              <a:gd name="connsiteY13" fmla="*/ 63631 h 1204417"/>
              <a:gd name="connsiteX14" fmla="*/ 369357 w 1011755"/>
              <a:gd name="connsiteY14" fmla="*/ 122354 h 1204417"/>
              <a:gd name="connsiteX15" fmla="*/ 241 w 1011755"/>
              <a:gd name="connsiteY15" fmla="*/ 714 h 120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1755" h="1204417">
                <a:moveTo>
                  <a:pt x="241" y="714"/>
                </a:moveTo>
                <a:cubicBezTo>
                  <a:pt x="10727" y="11899"/>
                  <a:pt x="307837" y="102081"/>
                  <a:pt x="432274" y="189466"/>
                </a:cubicBezTo>
                <a:cubicBezTo>
                  <a:pt x="556711" y="276851"/>
                  <a:pt x="696527" y="474692"/>
                  <a:pt x="746861" y="525026"/>
                </a:cubicBezTo>
                <a:cubicBezTo>
                  <a:pt x="797195" y="575360"/>
                  <a:pt x="706315" y="466303"/>
                  <a:pt x="734278" y="491470"/>
                </a:cubicBezTo>
                <a:cubicBezTo>
                  <a:pt x="762241" y="516637"/>
                  <a:pt x="889474" y="649462"/>
                  <a:pt x="914641" y="676027"/>
                </a:cubicBezTo>
                <a:cubicBezTo>
                  <a:pt x="939808" y="702592"/>
                  <a:pt x="869201" y="564174"/>
                  <a:pt x="885280" y="650860"/>
                </a:cubicBezTo>
                <a:cubicBezTo>
                  <a:pt x="901359" y="737546"/>
                  <a:pt x="1003425" y="1143714"/>
                  <a:pt x="1011115" y="1196145"/>
                </a:cubicBezTo>
                <a:cubicBezTo>
                  <a:pt x="1018805" y="1248576"/>
                  <a:pt x="955188" y="1037454"/>
                  <a:pt x="931419" y="965448"/>
                </a:cubicBezTo>
                <a:cubicBezTo>
                  <a:pt x="907650" y="893443"/>
                  <a:pt x="868502" y="778793"/>
                  <a:pt x="868502" y="764112"/>
                </a:cubicBezTo>
                <a:cubicBezTo>
                  <a:pt x="868502" y="749431"/>
                  <a:pt x="932817" y="896937"/>
                  <a:pt x="931419" y="877363"/>
                </a:cubicBezTo>
                <a:cubicBezTo>
                  <a:pt x="930021" y="857789"/>
                  <a:pt x="923030" y="754325"/>
                  <a:pt x="860113" y="646666"/>
                </a:cubicBezTo>
                <a:cubicBezTo>
                  <a:pt x="797196" y="539007"/>
                  <a:pt x="593763" y="285240"/>
                  <a:pt x="553915" y="231411"/>
                </a:cubicBezTo>
                <a:cubicBezTo>
                  <a:pt x="514067" y="177582"/>
                  <a:pt x="664370" y="351653"/>
                  <a:pt x="621027" y="323690"/>
                </a:cubicBezTo>
                <a:cubicBezTo>
                  <a:pt x="577684" y="295727"/>
                  <a:pt x="335801" y="97187"/>
                  <a:pt x="293856" y="63631"/>
                </a:cubicBezTo>
                <a:cubicBezTo>
                  <a:pt x="251911" y="30075"/>
                  <a:pt x="414098" y="131442"/>
                  <a:pt x="369357" y="122354"/>
                </a:cubicBezTo>
                <a:cubicBezTo>
                  <a:pt x="324616" y="113266"/>
                  <a:pt x="-10245" y="-10471"/>
                  <a:pt x="241" y="7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D669F34A-5E34-B560-676A-8C80FB35775A}"/>
              </a:ext>
            </a:extLst>
          </p:cNvPr>
          <p:cNvSpPr/>
          <p:nvPr/>
        </p:nvSpPr>
        <p:spPr>
          <a:xfrm>
            <a:off x="3405551" y="7654817"/>
            <a:ext cx="988826" cy="959557"/>
          </a:xfrm>
          <a:custGeom>
            <a:avLst/>
            <a:gdLst>
              <a:gd name="connsiteX0" fmla="*/ 379 w 988826"/>
              <a:gd name="connsiteY0" fmla="*/ 137 h 959557"/>
              <a:gd name="connsiteX1" fmla="*/ 449190 w 988826"/>
              <a:gd name="connsiteY1" fmla="*/ 222445 h 959557"/>
              <a:gd name="connsiteX2" fmla="*/ 679888 w 988826"/>
              <a:gd name="connsiteY2" fmla="*/ 545422 h 959557"/>
              <a:gd name="connsiteX3" fmla="*/ 675693 w 988826"/>
              <a:gd name="connsiteY3" fmla="*/ 495088 h 959557"/>
              <a:gd name="connsiteX4" fmla="*/ 751194 w 988826"/>
              <a:gd name="connsiteY4" fmla="*/ 696423 h 959557"/>
              <a:gd name="connsiteX5" fmla="*/ 709249 w 988826"/>
              <a:gd name="connsiteY5" fmla="*/ 633506 h 959557"/>
              <a:gd name="connsiteX6" fmla="*/ 981891 w 988826"/>
              <a:gd name="connsiteY6" fmla="*/ 956482 h 959557"/>
              <a:gd name="connsiteX7" fmla="*/ 885418 w 988826"/>
              <a:gd name="connsiteY7" fmla="*/ 771924 h 959557"/>
              <a:gd name="connsiteX8" fmla="*/ 646332 w 988826"/>
              <a:gd name="connsiteY8" fmla="*/ 377642 h 959557"/>
              <a:gd name="connsiteX9" fmla="*/ 856056 w 988826"/>
              <a:gd name="connsiteY9" fmla="*/ 763535 h 959557"/>
              <a:gd name="connsiteX10" fmla="*/ 864445 w 988826"/>
              <a:gd name="connsiteY10" fmla="*/ 805480 h 959557"/>
              <a:gd name="connsiteX11" fmla="*/ 533080 w 988826"/>
              <a:gd name="connsiteY11" fmla="*/ 176306 h 959557"/>
              <a:gd name="connsiteX12" fmla="*/ 663110 w 988826"/>
              <a:gd name="connsiteY12" fmla="*/ 482504 h 959557"/>
              <a:gd name="connsiteX13" fmla="*/ 516302 w 988826"/>
              <a:gd name="connsiteY13" fmla="*/ 306335 h 959557"/>
              <a:gd name="connsiteX14" fmla="*/ 293994 w 988826"/>
              <a:gd name="connsiteY14" fmla="*/ 176306 h 959557"/>
              <a:gd name="connsiteX15" fmla="*/ 369495 w 988826"/>
              <a:gd name="connsiteY15" fmla="*/ 188889 h 959557"/>
              <a:gd name="connsiteX16" fmla="*/ 379 w 988826"/>
              <a:gd name="connsiteY16" fmla="*/ 137 h 95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8826" h="959557">
                <a:moveTo>
                  <a:pt x="379" y="137"/>
                </a:moveTo>
                <a:cubicBezTo>
                  <a:pt x="13662" y="5730"/>
                  <a:pt x="335939" y="131564"/>
                  <a:pt x="449190" y="222445"/>
                </a:cubicBezTo>
                <a:cubicBezTo>
                  <a:pt x="562442" y="313326"/>
                  <a:pt x="642138" y="499982"/>
                  <a:pt x="679888" y="545422"/>
                </a:cubicBezTo>
                <a:cubicBezTo>
                  <a:pt x="717639" y="590863"/>
                  <a:pt x="663809" y="469921"/>
                  <a:pt x="675693" y="495088"/>
                </a:cubicBezTo>
                <a:cubicBezTo>
                  <a:pt x="687577" y="520255"/>
                  <a:pt x="745601" y="673353"/>
                  <a:pt x="751194" y="696423"/>
                </a:cubicBezTo>
                <a:cubicBezTo>
                  <a:pt x="756787" y="719493"/>
                  <a:pt x="670800" y="590163"/>
                  <a:pt x="709249" y="633506"/>
                </a:cubicBezTo>
                <a:cubicBezTo>
                  <a:pt x="747698" y="676849"/>
                  <a:pt x="952530" y="933412"/>
                  <a:pt x="981891" y="956482"/>
                </a:cubicBezTo>
                <a:cubicBezTo>
                  <a:pt x="1011252" y="979552"/>
                  <a:pt x="941344" y="868397"/>
                  <a:pt x="885418" y="771924"/>
                </a:cubicBezTo>
                <a:cubicBezTo>
                  <a:pt x="829492" y="675451"/>
                  <a:pt x="651226" y="379040"/>
                  <a:pt x="646332" y="377642"/>
                </a:cubicBezTo>
                <a:cubicBezTo>
                  <a:pt x="641438" y="376244"/>
                  <a:pt x="819704" y="692229"/>
                  <a:pt x="856056" y="763535"/>
                </a:cubicBezTo>
                <a:cubicBezTo>
                  <a:pt x="892408" y="834841"/>
                  <a:pt x="918274" y="903351"/>
                  <a:pt x="864445" y="805480"/>
                </a:cubicBezTo>
                <a:cubicBezTo>
                  <a:pt x="810616" y="707609"/>
                  <a:pt x="566636" y="230135"/>
                  <a:pt x="533080" y="176306"/>
                </a:cubicBezTo>
                <a:cubicBezTo>
                  <a:pt x="499524" y="122477"/>
                  <a:pt x="665906" y="460833"/>
                  <a:pt x="663110" y="482504"/>
                </a:cubicBezTo>
                <a:cubicBezTo>
                  <a:pt x="660314" y="504175"/>
                  <a:pt x="577821" y="357368"/>
                  <a:pt x="516302" y="306335"/>
                </a:cubicBezTo>
                <a:cubicBezTo>
                  <a:pt x="454783" y="255302"/>
                  <a:pt x="318462" y="195880"/>
                  <a:pt x="293994" y="176306"/>
                </a:cubicBezTo>
                <a:cubicBezTo>
                  <a:pt x="269526" y="156732"/>
                  <a:pt x="412139" y="216153"/>
                  <a:pt x="369495" y="188889"/>
                </a:cubicBezTo>
                <a:cubicBezTo>
                  <a:pt x="326851" y="161625"/>
                  <a:pt x="-12904" y="-5456"/>
                  <a:pt x="379" y="1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7213A17D-CED9-46E0-3910-10FE925F2A0A}"/>
              </a:ext>
            </a:extLst>
          </p:cNvPr>
          <p:cNvSpPr/>
          <p:nvPr/>
        </p:nvSpPr>
        <p:spPr>
          <a:xfrm>
            <a:off x="3430211" y="7711847"/>
            <a:ext cx="417690" cy="426154"/>
          </a:xfrm>
          <a:custGeom>
            <a:avLst/>
            <a:gdLst>
              <a:gd name="connsiteX0" fmla="*/ 886 w 417690"/>
              <a:gd name="connsiteY0" fmla="*/ 1830 h 426154"/>
              <a:gd name="connsiteX1" fmla="*/ 403558 w 417690"/>
              <a:gd name="connsiteY1" fmla="*/ 417085 h 426154"/>
              <a:gd name="connsiteX2" fmla="*/ 323862 w 417690"/>
              <a:gd name="connsiteY2" fmla="*/ 282861 h 426154"/>
              <a:gd name="connsiteX3" fmla="*/ 298695 w 417690"/>
              <a:gd name="connsiteY3" fmla="*/ 219944 h 426154"/>
              <a:gd name="connsiteX4" fmla="*/ 143499 w 417690"/>
              <a:gd name="connsiteY4" fmla="*/ 77331 h 426154"/>
              <a:gd name="connsiteX5" fmla="*/ 290306 w 417690"/>
              <a:gd name="connsiteY5" fmla="*/ 257694 h 426154"/>
              <a:gd name="connsiteX6" fmla="*/ 886 w 417690"/>
              <a:gd name="connsiteY6" fmla="*/ 1830 h 42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690" h="426154">
                <a:moveTo>
                  <a:pt x="886" y="1830"/>
                </a:moveTo>
                <a:cubicBezTo>
                  <a:pt x="19761" y="28395"/>
                  <a:pt x="349729" y="370247"/>
                  <a:pt x="403558" y="417085"/>
                </a:cubicBezTo>
                <a:cubicBezTo>
                  <a:pt x="457387" y="463923"/>
                  <a:pt x="341339" y="315718"/>
                  <a:pt x="323862" y="282861"/>
                </a:cubicBezTo>
                <a:cubicBezTo>
                  <a:pt x="306385" y="250004"/>
                  <a:pt x="328756" y="254199"/>
                  <a:pt x="298695" y="219944"/>
                </a:cubicBezTo>
                <a:cubicBezTo>
                  <a:pt x="268635" y="185689"/>
                  <a:pt x="144897" y="71039"/>
                  <a:pt x="143499" y="77331"/>
                </a:cubicBezTo>
                <a:cubicBezTo>
                  <a:pt x="142101" y="83623"/>
                  <a:pt x="309880" y="268879"/>
                  <a:pt x="290306" y="257694"/>
                </a:cubicBezTo>
                <a:cubicBezTo>
                  <a:pt x="270732" y="246509"/>
                  <a:pt x="-17989" y="-24735"/>
                  <a:pt x="886" y="18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C51ED141-1195-4F6B-4AF1-FEC29F376976}"/>
              </a:ext>
            </a:extLst>
          </p:cNvPr>
          <p:cNvSpPr/>
          <p:nvPr/>
        </p:nvSpPr>
        <p:spPr>
          <a:xfrm>
            <a:off x="3554802" y="8521612"/>
            <a:ext cx="439242" cy="531524"/>
          </a:xfrm>
          <a:custGeom>
            <a:avLst/>
            <a:gdLst>
              <a:gd name="connsiteX0" fmla="*/ 2130 w 439242"/>
              <a:gd name="connsiteY0" fmla="*/ 1603 h 531524"/>
              <a:gd name="connsiteX1" fmla="*/ 287356 w 439242"/>
              <a:gd name="connsiteY1" fmla="*/ 349746 h 531524"/>
              <a:gd name="connsiteX2" fmla="*/ 249605 w 439242"/>
              <a:gd name="connsiteY2" fmla="*/ 345551 h 531524"/>
              <a:gd name="connsiteX3" fmla="*/ 434163 w 439242"/>
              <a:gd name="connsiteY3" fmla="*/ 525915 h 531524"/>
              <a:gd name="connsiteX4" fmla="*/ 14714 w 439242"/>
              <a:gd name="connsiteY4" fmla="*/ 102271 h 531524"/>
              <a:gd name="connsiteX5" fmla="*/ 148937 w 439242"/>
              <a:gd name="connsiteY5" fmla="*/ 215522 h 531524"/>
              <a:gd name="connsiteX6" fmla="*/ 2130 w 439242"/>
              <a:gd name="connsiteY6" fmla="*/ 1603 h 53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2" h="531524">
                <a:moveTo>
                  <a:pt x="2130" y="1603"/>
                </a:moveTo>
                <a:cubicBezTo>
                  <a:pt x="25200" y="23974"/>
                  <a:pt x="246110" y="292421"/>
                  <a:pt x="287356" y="349746"/>
                </a:cubicBezTo>
                <a:cubicBezTo>
                  <a:pt x="328602" y="407071"/>
                  <a:pt x="225137" y="316190"/>
                  <a:pt x="249605" y="345551"/>
                </a:cubicBezTo>
                <a:cubicBezTo>
                  <a:pt x="274073" y="374912"/>
                  <a:pt x="473311" y="566462"/>
                  <a:pt x="434163" y="525915"/>
                </a:cubicBezTo>
                <a:cubicBezTo>
                  <a:pt x="395015" y="485368"/>
                  <a:pt x="62252" y="154003"/>
                  <a:pt x="14714" y="102271"/>
                </a:cubicBezTo>
                <a:cubicBezTo>
                  <a:pt x="-32824" y="50539"/>
                  <a:pt x="146840" y="232999"/>
                  <a:pt x="148937" y="215522"/>
                </a:cubicBezTo>
                <a:cubicBezTo>
                  <a:pt x="151034" y="198045"/>
                  <a:pt x="-20940" y="-20768"/>
                  <a:pt x="2130" y="16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4829A6BE-4809-08BB-BB8A-408AB5D52E4B}"/>
              </a:ext>
            </a:extLst>
          </p:cNvPr>
          <p:cNvSpPr/>
          <p:nvPr/>
        </p:nvSpPr>
        <p:spPr>
          <a:xfrm>
            <a:off x="3963428" y="8275024"/>
            <a:ext cx="482815" cy="663478"/>
          </a:xfrm>
          <a:custGeom>
            <a:avLst/>
            <a:gdLst>
              <a:gd name="connsiteX0" fmla="*/ 370 w 482815"/>
              <a:gd name="connsiteY0" fmla="*/ 715 h 663478"/>
              <a:gd name="connsiteX1" fmla="*/ 335930 w 482815"/>
              <a:gd name="connsiteY1" fmla="*/ 315303 h 663478"/>
              <a:gd name="connsiteX2" fmla="*/ 419820 w 482815"/>
              <a:gd name="connsiteY2" fmla="*/ 428554 h 663478"/>
              <a:gd name="connsiteX3" fmla="*/ 482737 w 482815"/>
              <a:gd name="connsiteY3" fmla="*/ 663446 h 663478"/>
              <a:gd name="connsiteX4" fmla="*/ 407236 w 482815"/>
              <a:gd name="connsiteY4" fmla="*/ 411776 h 663478"/>
              <a:gd name="connsiteX5" fmla="*/ 370 w 482815"/>
              <a:gd name="connsiteY5" fmla="*/ 715 h 66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815" h="663478">
                <a:moveTo>
                  <a:pt x="370" y="715"/>
                </a:moveTo>
                <a:cubicBezTo>
                  <a:pt x="-11514" y="-15364"/>
                  <a:pt x="266022" y="243997"/>
                  <a:pt x="335930" y="315303"/>
                </a:cubicBezTo>
                <a:cubicBezTo>
                  <a:pt x="405838" y="386610"/>
                  <a:pt x="395352" y="370530"/>
                  <a:pt x="419820" y="428554"/>
                </a:cubicBezTo>
                <a:cubicBezTo>
                  <a:pt x="444288" y="486578"/>
                  <a:pt x="484834" y="666242"/>
                  <a:pt x="482737" y="663446"/>
                </a:cubicBezTo>
                <a:cubicBezTo>
                  <a:pt x="480640" y="660650"/>
                  <a:pt x="482737" y="521532"/>
                  <a:pt x="407236" y="411776"/>
                </a:cubicBezTo>
                <a:cubicBezTo>
                  <a:pt x="331735" y="302020"/>
                  <a:pt x="12254" y="16794"/>
                  <a:pt x="370" y="7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AB459ACD-78E0-CFE1-0E66-B815557FC531}"/>
              </a:ext>
            </a:extLst>
          </p:cNvPr>
          <p:cNvSpPr/>
          <p:nvPr/>
        </p:nvSpPr>
        <p:spPr>
          <a:xfrm>
            <a:off x="3819117" y="8221068"/>
            <a:ext cx="513812" cy="1071650"/>
          </a:xfrm>
          <a:custGeom>
            <a:avLst/>
            <a:gdLst>
              <a:gd name="connsiteX0" fmla="*/ 69180 w 513812"/>
              <a:gd name="connsiteY0" fmla="*/ 143 h 1071650"/>
              <a:gd name="connsiteX1" fmla="*/ 85958 w 513812"/>
              <a:gd name="connsiteY1" fmla="*/ 386037 h 1071650"/>
              <a:gd name="connsiteX2" fmla="*/ 98542 w 513812"/>
              <a:gd name="connsiteY2" fmla="*/ 331508 h 1071650"/>
              <a:gd name="connsiteX3" fmla="*/ 153070 w 513812"/>
              <a:gd name="connsiteY3" fmla="*/ 574789 h 1071650"/>
              <a:gd name="connsiteX4" fmla="*/ 157265 w 513812"/>
              <a:gd name="connsiteY4" fmla="*/ 558011 h 1071650"/>
              <a:gd name="connsiteX5" fmla="*/ 396351 w 513812"/>
              <a:gd name="connsiteY5" fmla="*/ 734180 h 1071650"/>
              <a:gd name="connsiteX6" fmla="*/ 501213 w 513812"/>
              <a:gd name="connsiteY6" fmla="*/ 1065545 h 1071650"/>
              <a:gd name="connsiteX7" fmla="*/ 488630 w 513812"/>
              <a:gd name="connsiteY7" fmla="*/ 927126 h 1071650"/>
              <a:gd name="connsiteX8" fmla="*/ 513797 w 513812"/>
              <a:gd name="connsiteY8" fmla="*/ 654484 h 1071650"/>
              <a:gd name="connsiteX9" fmla="*/ 484435 w 513812"/>
              <a:gd name="connsiteY9" fmla="*/ 843237 h 1071650"/>
              <a:gd name="connsiteX10" fmla="*/ 346017 w 513812"/>
              <a:gd name="connsiteY10" fmla="*/ 650290 h 1071650"/>
              <a:gd name="connsiteX11" fmla="*/ 157265 w 513812"/>
              <a:gd name="connsiteY11" fmla="*/ 419593 h 1071650"/>
              <a:gd name="connsiteX12" fmla="*/ 257933 w 513812"/>
              <a:gd name="connsiteY12" fmla="*/ 583178 h 1071650"/>
              <a:gd name="connsiteX13" fmla="*/ 157265 w 513812"/>
              <a:gd name="connsiteY13" fmla="*/ 495093 h 1071650"/>
              <a:gd name="connsiteX14" fmla="*/ 2068 w 513812"/>
              <a:gd name="connsiteY14" fmla="*/ 239229 h 1071650"/>
              <a:gd name="connsiteX15" fmla="*/ 69180 w 513812"/>
              <a:gd name="connsiteY15" fmla="*/ 339897 h 1071650"/>
              <a:gd name="connsiteX16" fmla="*/ 69180 w 513812"/>
              <a:gd name="connsiteY16" fmla="*/ 143 h 10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3812" h="1071650">
                <a:moveTo>
                  <a:pt x="69180" y="143"/>
                </a:moveTo>
                <a:cubicBezTo>
                  <a:pt x="71976" y="7833"/>
                  <a:pt x="81064" y="330809"/>
                  <a:pt x="85958" y="386037"/>
                </a:cubicBezTo>
                <a:cubicBezTo>
                  <a:pt x="90852" y="441265"/>
                  <a:pt x="87357" y="300049"/>
                  <a:pt x="98542" y="331508"/>
                </a:cubicBezTo>
                <a:cubicBezTo>
                  <a:pt x="109727" y="362967"/>
                  <a:pt x="143283" y="537039"/>
                  <a:pt x="153070" y="574789"/>
                </a:cubicBezTo>
                <a:cubicBezTo>
                  <a:pt x="162857" y="612540"/>
                  <a:pt x="116718" y="531446"/>
                  <a:pt x="157265" y="558011"/>
                </a:cubicBezTo>
                <a:cubicBezTo>
                  <a:pt x="197812" y="584576"/>
                  <a:pt x="339026" y="649591"/>
                  <a:pt x="396351" y="734180"/>
                </a:cubicBezTo>
                <a:cubicBezTo>
                  <a:pt x="453676" y="818769"/>
                  <a:pt x="485833" y="1033387"/>
                  <a:pt x="501213" y="1065545"/>
                </a:cubicBezTo>
                <a:cubicBezTo>
                  <a:pt x="516593" y="1097703"/>
                  <a:pt x="486533" y="995636"/>
                  <a:pt x="488630" y="927126"/>
                </a:cubicBezTo>
                <a:cubicBezTo>
                  <a:pt x="490727" y="858616"/>
                  <a:pt x="514496" y="668465"/>
                  <a:pt x="513797" y="654484"/>
                </a:cubicBezTo>
                <a:cubicBezTo>
                  <a:pt x="513098" y="640503"/>
                  <a:pt x="512398" y="843936"/>
                  <a:pt x="484435" y="843237"/>
                </a:cubicBezTo>
                <a:cubicBezTo>
                  <a:pt x="456472" y="842538"/>
                  <a:pt x="400545" y="720897"/>
                  <a:pt x="346017" y="650290"/>
                </a:cubicBezTo>
                <a:cubicBezTo>
                  <a:pt x="291489" y="579683"/>
                  <a:pt x="171946" y="430778"/>
                  <a:pt x="157265" y="419593"/>
                </a:cubicBezTo>
                <a:cubicBezTo>
                  <a:pt x="142584" y="408408"/>
                  <a:pt x="257933" y="570595"/>
                  <a:pt x="257933" y="583178"/>
                </a:cubicBezTo>
                <a:cubicBezTo>
                  <a:pt x="257933" y="595761"/>
                  <a:pt x="199909" y="552418"/>
                  <a:pt x="157265" y="495093"/>
                </a:cubicBezTo>
                <a:cubicBezTo>
                  <a:pt x="114621" y="437768"/>
                  <a:pt x="16749" y="265095"/>
                  <a:pt x="2068" y="239229"/>
                </a:cubicBezTo>
                <a:cubicBezTo>
                  <a:pt x="-12613" y="213363"/>
                  <a:pt x="55198" y="382541"/>
                  <a:pt x="69180" y="339897"/>
                </a:cubicBezTo>
                <a:cubicBezTo>
                  <a:pt x="83162" y="297253"/>
                  <a:pt x="66384" y="-7547"/>
                  <a:pt x="69180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8AE30747-7DE7-C952-ED03-4FD278AC0190}"/>
              </a:ext>
            </a:extLst>
          </p:cNvPr>
          <p:cNvSpPr/>
          <p:nvPr/>
        </p:nvSpPr>
        <p:spPr>
          <a:xfrm>
            <a:off x="3353539" y="7910747"/>
            <a:ext cx="520268" cy="1196488"/>
          </a:xfrm>
          <a:custGeom>
            <a:avLst/>
            <a:gdLst>
              <a:gd name="connsiteX0" fmla="*/ 2057 w 520268"/>
              <a:gd name="connsiteY0" fmla="*/ 121712 h 1196488"/>
              <a:gd name="connsiteX1" fmla="*/ 148865 w 520268"/>
              <a:gd name="connsiteY1" fmla="*/ 662802 h 1196488"/>
              <a:gd name="connsiteX2" fmla="*/ 513786 w 520268"/>
              <a:gd name="connsiteY2" fmla="*/ 1182919 h 1196488"/>
              <a:gd name="connsiteX3" fmla="*/ 366978 w 520268"/>
              <a:gd name="connsiteY3" fmla="*/ 1027723 h 1196488"/>
              <a:gd name="connsiteX4" fmla="*/ 169837 w 520268"/>
              <a:gd name="connsiteY4" fmla="*/ 847359 h 1196488"/>
              <a:gd name="connsiteX5" fmla="*/ 241144 w 520268"/>
              <a:gd name="connsiteY5" fmla="*/ 885110 h 1196488"/>
              <a:gd name="connsiteX6" fmla="*/ 73364 w 520268"/>
              <a:gd name="connsiteY6" fmla="*/ 474049 h 1196488"/>
              <a:gd name="connsiteX7" fmla="*/ 56586 w 520268"/>
              <a:gd name="connsiteY7" fmla="*/ 352409 h 1196488"/>
              <a:gd name="connsiteX8" fmla="*/ 77558 w 520268"/>
              <a:gd name="connsiteY8" fmla="*/ 461466 h 1196488"/>
              <a:gd name="connsiteX9" fmla="*/ 39808 w 520268"/>
              <a:gd name="connsiteY9" fmla="*/ 71 h 1196488"/>
              <a:gd name="connsiteX10" fmla="*/ 60780 w 520268"/>
              <a:gd name="connsiteY10" fmla="*/ 499216 h 1196488"/>
              <a:gd name="connsiteX11" fmla="*/ 2057 w 520268"/>
              <a:gd name="connsiteY11" fmla="*/ 121712 h 119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268" h="1196488">
                <a:moveTo>
                  <a:pt x="2057" y="121712"/>
                </a:moveTo>
                <a:cubicBezTo>
                  <a:pt x="16738" y="148976"/>
                  <a:pt x="63577" y="485934"/>
                  <a:pt x="148865" y="662802"/>
                </a:cubicBezTo>
                <a:cubicBezTo>
                  <a:pt x="234153" y="839670"/>
                  <a:pt x="477434" y="1122099"/>
                  <a:pt x="513786" y="1182919"/>
                </a:cubicBezTo>
                <a:cubicBezTo>
                  <a:pt x="550138" y="1243739"/>
                  <a:pt x="424303" y="1083650"/>
                  <a:pt x="366978" y="1027723"/>
                </a:cubicBezTo>
                <a:cubicBezTo>
                  <a:pt x="309653" y="971796"/>
                  <a:pt x="190809" y="871128"/>
                  <a:pt x="169837" y="847359"/>
                </a:cubicBezTo>
                <a:cubicBezTo>
                  <a:pt x="148865" y="823590"/>
                  <a:pt x="257223" y="947328"/>
                  <a:pt x="241144" y="885110"/>
                </a:cubicBezTo>
                <a:cubicBezTo>
                  <a:pt x="225065" y="822892"/>
                  <a:pt x="104124" y="562833"/>
                  <a:pt x="73364" y="474049"/>
                </a:cubicBezTo>
                <a:cubicBezTo>
                  <a:pt x="42604" y="385266"/>
                  <a:pt x="55887" y="354506"/>
                  <a:pt x="56586" y="352409"/>
                </a:cubicBezTo>
                <a:cubicBezTo>
                  <a:pt x="57285" y="350312"/>
                  <a:pt x="80354" y="520189"/>
                  <a:pt x="77558" y="461466"/>
                </a:cubicBezTo>
                <a:cubicBezTo>
                  <a:pt x="74762" y="402743"/>
                  <a:pt x="42604" y="-6221"/>
                  <a:pt x="39808" y="71"/>
                </a:cubicBezTo>
                <a:cubicBezTo>
                  <a:pt x="37012" y="6363"/>
                  <a:pt x="65674" y="471952"/>
                  <a:pt x="60780" y="499216"/>
                </a:cubicBezTo>
                <a:cubicBezTo>
                  <a:pt x="55886" y="526480"/>
                  <a:pt x="-12624" y="94448"/>
                  <a:pt x="2057" y="1217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30110639-5EE0-058C-FD89-8489B5F1388A}"/>
              </a:ext>
            </a:extLst>
          </p:cNvPr>
          <p:cNvSpPr/>
          <p:nvPr/>
        </p:nvSpPr>
        <p:spPr>
          <a:xfrm>
            <a:off x="3948042" y="8409044"/>
            <a:ext cx="577910" cy="1188057"/>
          </a:xfrm>
          <a:custGeom>
            <a:avLst/>
            <a:gdLst>
              <a:gd name="connsiteX0" fmla="*/ 11562 w 577910"/>
              <a:gd name="connsiteY0" fmla="*/ 919 h 1188057"/>
              <a:gd name="connsiteX1" fmla="*/ 57701 w 577910"/>
              <a:gd name="connsiteY1" fmla="*/ 147727 h 1188057"/>
              <a:gd name="connsiteX2" fmla="*/ 389066 w 577910"/>
              <a:gd name="connsiteY2" fmla="*/ 458119 h 1188057"/>
              <a:gd name="connsiteX3" fmla="*/ 552652 w 577910"/>
              <a:gd name="connsiteY3" fmla="*/ 764317 h 1188057"/>
              <a:gd name="connsiteX4" fmla="*/ 460373 w 577910"/>
              <a:gd name="connsiteY4" fmla="*/ 617510 h 1188057"/>
              <a:gd name="connsiteX5" fmla="*/ 464567 w 577910"/>
              <a:gd name="connsiteY5" fmla="*/ 722373 h 1188057"/>
              <a:gd name="connsiteX6" fmla="*/ 577819 w 577910"/>
              <a:gd name="connsiteY6" fmla="*/ 1187962 h 1188057"/>
              <a:gd name="connsiteX7" fmla="*/ 443595 w 577910"/>
              <a:gd name="connsiteY7" fmla="*/ 680428 h 1188057"/>
              <a:gd name="connsiteX8" fmla="*/ 485540 w 577910"/>
              <a:gd name="connsiteY8" fmla="*/ 537815 h 1188057"/>
              <a:gd name="connsiteX9" fmla="*/ 263231 w 577910"/>
              <a:gd name="connsiteY9" fmla="*/ 256784 h 1188057"/>
              <a:gd name="connsiteX10" fmla="*/ 330343 w 577910"/>
              <a:gd name="connsiteY10" fmla="*/ 382618 h 1188057"/>
              <a:gd name="connsiteX11" fmla="*/ 11562 w 577910"/>
              <a:gd name="connsiteY11" fmla="*/ 151921 h 1188057"/>
              <a:gd name="connsiteX12" fmla="*/ 66090 w 577910"/>
              <a:gd name="connsiteY12" fmla="*/ 210644 h 1188057"/>
              <a:gd name="connsiteX13" fmla="*/ 11562 w 577910"/>
              <a:gd name="connsiteY13" fmla="*/ 919 h 118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7910" h="1188057">
                <a:moveTo>
                  <a:pt x="11562" y="919"/>
                </a:moveTo>
                <a:cubicBezTo>
                  <a:pt x="10164" y="-9567"/>
                  <a:pt x="-5216" y="71527"/>
                  <a:pt x="57701" y="147727"/>
                </a:cubicBezTo>
                <a:cubicBezTo>
                  <a:pt x="120618" y="223927"/>
                  <a:pt x="306574" y="355354"/>
                  <a:pt x="389066" y="458119"/>
                </a:cubicBezTo>
                <a:cubicBezTo>
                  <a:pt x="471558" y="560884"/>
                  <a:pt x="540768" y="737752"/>
                  <a:pt x="552652" y="764317"/>
                </a:cubicBezTo>
                <a:cubicBezTo>
                  <a:pt x="564536" y="790882"/>
                  <a:pt x="475054" y="624501"/>
                  <a:pt x="460373" y="617510"/>
                </a:cubicBezTo>
                <a:cubicBezTo>
                  <a:pt x="445692" y="610519"/>
                  <a:pt x="444993" y="627298"/>
                  <a:pt x="464567" y="722373"/>
                </a:cubicBezTo>
                <a:cubicBezTo>
                  <a:pt x="484141" y="817448"/>
                  <a:pt x="581314" y="1194953"/>
                  <a:pt x="577819" y="1187962"/>
                </a:cubicBezTo>
                <a:cubicBezTo>
                  <a:pt x="574324" y="1180971"/>
                  <a:pt x="458975" y="788786"/>
                  <a:pt x="443595" y="680428"/>
                </a:cubicBezTo>
                <a:cubicBezTo>
                  <a:pt x="428215" y="572070"/>
                  <a:pt x="515601" y="608422"/>
                  <a:pt x="485540" y="537815"/>
                </a:cubicBezTo>
                <a:cubicBezTo>
                  <a:pt x="455479" y="467208"/>
                  <a:pt x="289097" y="282650"/>
                  <a:pt x="263231" y="256784"/>
                </a:cubicBezTo>
                <a:cubicBezTo>
                  <a:pt x="237365" y="230918"/>
                  <a:pt x="372288" y="400095"/>
                  <a:pt x="330343" y="382618"/>
                </a:cubicBezTo>
                <a:cubicBezTo>
                  <a:pt x="288398" y="365141"/>
                  <a:pt x="55604" y="180583"/>
                  <a:pt x="11562" y="151921"/>
                </a:cubicBezTo>
                <a:cubicBezTo>
                  <a:pt x="-32480" y="123259"/>
                  <a:pt x="63294" y="232315"/>
                  <a:pt x="66090" y="210644"/>
                </a:cubicBezTo>
                <a:cubicBezTo>
                  <a:pt x="68886" y="188973"/>
                  <a:pt x="12960" y="11405"/>
                  <a:pt x="11562" y="9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CF85FF1B-BD7B-FE62-E512-04D16643C537}"/>
              </a:ext>
            </a:extLst>
          </p:cNvPr>
          <p:cNvSpPr/>
          <p:nvPr/>
        </p:nvSpPr>
        <p:spPr>
          <a:xfrm>
            <a:off x="3498122" y="8727966"/>
            <a:ext cx="193078" cy="1480564"/>
          </a:xfrm>
          <a:custGeom>
            <a:avLst/>
            <a:gdLst>
              <a:gd name="connsiteX0" fmla="*/ 87 w 193078"/>
              <a:gd name="connsiteY0" fmla="*/ 21751 h 1480564"/>
              <a:gd name="connsiteX1" fmla="*/ 88172 w 193078"/>
              <a:gd name="connsiteY1" fmla="*/ 1452074 h 1480564"/>
              <a:gd name="connsiteX2" fmla="*/ 193034 w 193078"/>
              <a:gd name="connsiteY2" fmla="*/ 940346 h 1480564"/>
              <a:gd name="connsiteX3" fmla="*/ 100755 w 193078"/>
              <a:gd name="connsiteY3" fmla="*/ 1477241 h 1480564"/>
              <a:gd name="connsiteX4" fmla="*/ 67199 w 193078"/>
              <a:gd name="connsiteY4" fmla="*/ 625759 h 1480564"/>
              <a:gd name="connsiteX5" fmla="*/ 83977 w 193078"/>
              <a:gd name="connsiteY5" fmla="*/ 290199 h 1480564"/>
              <a:gd name="connsiteX6" fmla="*/ 71394 w 193078"/>
              <a:gd name="connsiteY6" fmla="*/ 567036 h 1480564"/>
              <a:gd name="connsiteX7" fmla="*/ 87 w 193078"/>
              <a:gd name="connsiteY7" fmla="*/ 21751 h 148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78" h="1480564">
                <a:moveTo>
                  <a:pt x="87" y="21751"/>
                </a:moveTo>
                <a:cubicBezTo>
                  <a:pt x="2883" y="169257"/>
                  <a:pt x="56014" y="1298975"/>
                  <a:pt x="88172" y="1452074"/>
                </a:cubicBezTo>
                <a:cubicBezTo>
                  <a:pt x="120330" y="1605173"/>
                  <a:pt x="190937" y="936152"/>
                  <a:pt x="193034" y="940346"/>
                </a:cubicBezTo>
                <a:cubicBezTo>
                  <a:pt x="195131" y="944540"/>
                  <a:pt x="121727" y="1529672"/>
                  <a:pt x="100755" y="1477241"/>
                </a:cubicBezTo>
                <a:cubicBezTo>
                  <a:pt x="79783" y="1424810"/>
                  <a:pt x="69995" y="823599"/>
                  <a:pt x="67199" y="625759"/>
                </a:cubicBezTo>
                <a:cubicBezTo>
                  <a:pt x="64403" y="427919"/>
                  <a:pt x="83278" y="299986"/>
                  <a:pt x="83977" y="290199"/>
                </a:cubicBezTo>
                <a:cubicBezTo>
                  <a:pt x="84676" y="280412"/>
                  <a:pt x="80482" y="610379"/>
                  <a:pt x="71394" y="567036"/>
                </a:cubicBezTo>
                <a:cubicBezTo>
                  <a:pt x="62306" y="523693"/>
                  <a:pt x="-2709" y="-125755"/>
                  <a:pt x="87" y="21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FECF6B46-A617-51ED-C693-D66CF71EBCF8}"/>
              </a:ext>
            </a:extLst>
          </p:cNvPr>
          <p:cNvSpPr/>
          <p:nvPr/>
        </p:nvSpPr>
        <p:spPr>
          <a:xfrm>
            <a:off x="4072819" y="9148151"/>
            <a:ext cx="130344" cy="907964"/>
          </a:xfrm>
          <a:custGeom>
            <a:avLst/>
            <a:gdLst>
              <a:gd name="connsiteX0" fmla="*/ 36 w 130344"/>
              <a:gd name="connsiteY0" fmla="*/ 43 h 907964"/>
              <a:gd name="connsiteX1" fmla="*/ 117482 w 130344"/>
              <a:gd name="connsiteY1" fmla="*/ 906055 h 907964"/>
              <a:gd name="connsiteX2" fmla="*/ 125871 w 130344"/>
              <a:gd name="connsiteY2" fmla="*/ 255908 h 907964"/>
              <a:gd name="connsiteX3" fmla="*/ 104898 w 130344"/>
              <a:gd name="connsiteY3" fmla="*/ 864110 h 907964"/>
              <a:gd name="connsiteX4" fmla="*/ 36 w 130344"/>
              <a:gd name="connsiteY4" fmla="*/ 43 h 90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44" h="907964">
                <a:moveTo>
                  <a:pt x="36" y="43"/>
                </a:moveTo>
                <a:cubicBezTo>
                  <a:pt x="2133" y="7034"/>
                  <a:pt x="96510" y="863411"/>
                  <a:pt x="117482" y="906055"/>
                </a:cubicBezTo>
                <a:cubicBezTo>
                  <a:pt x="138454" y="948699"/>
                  <a:pt x="127968" y="262899"/>
                  <a:pt x="125871" y="255908"/>
                </a:cubicBezTo>
                <a:cubicBezTo>
                  <a:pt x="123774" y="248917"/>
                  <a:pt x="122375" y="906754"/>
                  <a:pt x="104898" y="864110"/>
                </a:cubicBezTo>
                <a:cubicBezTo>
                  <a:pt x="87421" y="821466"/>
                  <a:pt x="-2061" y="-6948"/>
                  <a:pt x="36" y="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71D5EBA7-DC9C-6B1D-F984-13F8CCC71D44}"/>
              </a:ext>
            </a:extLst>
          </p:cNvPr>
          <p:cNvSpPr/>
          <p:nvPr/>
        </p:nvSpPr>
        <p:spPr>
          <a:xfrm>
            <a:off x="3841935" y="9218660"/>
            <a:ext cx="189537" cy="1103296"/>
          </a:xfrm>
          <a:custGeom>
            <a:avLst/>
            <a:gdLst>
              <a:gd name="connsiteX0" fmla="*/ 109280 w 189537"/>
              <a:gd name="connsiteY0" fmla="*/ 841 h 1103296"/>
              <a:gd name="connsiteX1" fmla="*/ 79918 w 189537"/>
              <a:gd name="connsiteY1" fmla="*/ 751656 h 1103296"/>
              <a:gd name="connsiteX2" fmla="*/ 67335 w 189537"/>
              <a:gd name="connsiteY2" fmla="*/ 609043 h 1103296"/>
              <a:gd name="connsiteX3" fmla="*/ 33779 w 189537"/>
              <a:gd name="connsiteY3" fmla="*/ 395123 h 1103296"/>
              <a:gd name="connsiteX4" fmla="*/ 113474 w 189537"/>
              <a:gd name="connsiteY4" fmla="*/ 659377 h 1103296"/>
              <a:gd name="connsiteX5" fmla="*/ 188975 w 189537"/>
              <a:gd name="connsiteY5" fmla="*/ 1095604 h 1103296"/>
              <a:gd name="connsiteX6" fmla="*/ 147030 w 189537"/>
              <a:gd name="connsiteY6" fmla="*/ 898463 h 1103296"/>
              <a:gd name="connsiteX7" fmla="*/ 130252 w 189537"/>
              <a:gd name="connsiteY7" fmla="*/ 407707 h 1103296"/>
              <a:gd name="connsiteX8" fmla="*/ 92502 w 189537"/>
              <a:gd name="connsiteY8" fmla="*/ 1049465 h 1103296"/>
              <a:gd name="connsiteX9" fmla="*/ 223 w 189537"/>
              <a:gd name="connsiteY9" fmla="*/ 72147 h 1103296"/>
              <a:gd name="connsiteX10" fmla="*/ 67335 w 189537"/>
              <a:gd name="connsiteY10" fmla="*/ 919435 h 1103296"/>
              <a:gd name="connsiteX11" fmla="*/ 109280 w 189537"/>
              <a:gd name="connsiteY11" fmla="*/ 841 h 110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537" h="1103296">
                <a:moveTo>
                  <a:pt x="109280" y="841"/>
                </a:moveTo>
                <a:cubicBezTo>
                  <a:pt x="111377" y="-27122"/>
                  <a:pt x="86909" y="650289"/>
                  <a:pt x="79918" y="751656"/>
                </a:cubicBezTo>
                <a:cubicBezTo>
                  <a:pt x="72927" y="853023"/>
                  <a:pt x="75025" y="668465"/>
                  <a:pt x="67335" y="609043"/>
                </a:cubicBezTo>
                <a:cubicBezTo>
                  <a:pt x="59645" y="549621"/>
                  <a:pt x="26089" y="386734"/>
                  <a:pt x="33779" y="395123"/>
                </a:cubicBezTo>
                <a:cubicBezTo>
                  <a:pt x="41469" y="403512"/>
                  <a:pt x="87608" y="542630"/>
                  <a:pt x="113474" y="659377"/>
                </a:cubicBezTo>
                <a:cubicBezTo>
                  <a:pt x="139340" y="776124"/>
                  <a:pt x="183382" y="1055756"/>
                  <a:pt x="188975" y="1095604"/>
                </a:cubicBezTo>
                <a:cubicBezTo>
                  <a:pt x="194568" y="1135452"/>
                  <a:pt x="156817" y="1013113"/>
                  <a:pt x="147030" y="898463"/>
                </a:cubicBezTo>
                <a:cubicBezTo>
                  <a:pt x="137243" y="783814"/>
                  <a:pt x="139340" y="382540"/>
                  <a:pt x="130252" y="407707"/>
                </a:cubicBezTo>
                <a:cubicBezTo>
                  <a:pt x="121164" y="432874"/>
                  <a:pt x="114173" y="1105392"/>
                  <a:pt x="92502" y="1049465"/>
                </a:cubicBezTo>
                <a:cubicBezTo>
                  <a:pt x="70831" y="993538"/>
                  <a:pt x="4417" y="93819"/>
                  <a:pt x="223" y="72147"/>
                </a:cubicBezTo>
                <a:cubicBezTo>
                  <a:pt x="-3971" y="50475"/>
                  <a:pt x="51955" y="926426"/>
                  <a:pt x="67335" y="919435"/>
                </a:cubicBezTo>
                <a:cubicBezTo>
                  <a:pt x="82715" y="912444"/>
                  <a:pt x="107183" y="28804"/>
                  <a:pt x="109280" y="8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3FB57FD6-50FD-899C-208A-79F24387B0C1}"/>
              </a:ext>
            </a:extLst>
          </p:cNvPr>
          <p:cNvSpPr/>
          <p:nvPr/>
        </p:nvSpPr>
        <p:spPr>
          <a:xfrm>
            <a:off x="3560825" y="9717939"/>
            <a:ext cx="251971" cy="701510"/>
          </a:xfrm>
          <a:custGeom>
            <a:avLst/>
            <a:gdLst>
              <a:gd name="connsiteX0" fmla="*/ 172276 w 251971"/>
              <a:gd name="connsiteY0" fmla="*/ 707 h 701510"/>
              <a:gd name="connsiteX1" fmla="*/ 251971 w 251971"/>
              <a:gd name="connsiteY1" fmla="*/ 399184 h 701510"/>
              <a:gd name="connsiteX2" fmla="*/ 172276 w 251971"/>
              <a:gd name="connsiteY2" fmla="*/ 621492 h 701510"/>
              <a:gd name="connsiteX3" fmla="*/ 189054 w 251971"/>
              <a:gd name="connsiteY3" fmla="*/ 415962 h 701510"/>
              <a:gd name="connsiteX4" fmla="*/ 302 w 251971"/>
              <a:gd name="connsiteY4" fmla="*/ 701188 h 701510"/>
              <a:gd name="connsiteX5" fmla="*/ 239388 w 251971"/>
              <a:gd name="connsiteY5" fmla="*/ 348850 h 701510"/>
              <a:gd name="connsiteX6" fmla="*/ 210026 w 251971"/>
              <a:gd name="connsiteY6" fmla="*/ 495657 h 701510"/>
              <a:gd name="connsiteX7" fmla="*/ 247777 w 251971"/>
              <a:gd name="connsiteY7" fmla="*/ 306905 h 701510"/>
              <a:gd name="connsiteX8" fmla="*/ 172276 w 251971"/>
              <a:gd name="connsiteY8" fmla="*/ 707 h 7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971" h="701510">
                <a:moveTo>
                  <a:pt x="172276" y="707"/>
                </a:moveTo>
                <a:cubicBezTo>
                  <a:pt x="172975" y="16087"/>
                  <a:pt x="251971" y="295720"/>
                  <a:pt x="251971" y="399184"/>
                </a:cubicBezTo>
                <a:cubicBezTo>
                  <a:pt x="251971" y="502648"/>
                  <a:pt x="182762" y="618696"/>
                  <a:pt x="172276" y="621492"/>
                </a:cubicBezTo>
                <a:cubicBezTo>
                  <a:pt x="161790" y="624288"/>
                  <a:pt x="217716" y="402679"/>
                  <a:pt x="189054" y="415962"/>
                </a:cubicBezTo>
                <a:cubicBezTo>
                  <a:pt x="160392" y="429245"/>
                  <a:pt x="-8087" y="712373"/>
                  <a:pt x="302" y="701188"/>
                </a:cubicBezTo>
                <a:cubicBezTo>
                  <a:pt x="8691" y="690003"/>
                  <a:pt x="204434" y="383105"/>
                  <a:pt x="239388" y="348850"/>
                </a:cubicBezTo>
                <a:cubicBezTo>
                  <a:pt x="274342" y="314595"/>
                  <a:pt x="210026" y="495657"/>
                  <a:pt x="210026" y="495657"/>
                </a:cubicBezTo>
                <a:cubicBezTo>
                  <a:pt x="211424" y="488666"/>
                  <a:pt x="251272" y="388698"/>
                  <a:pt x="247777" y="306905"/>
                </a:cubicBezTo>
                <a:cubicBezTo>
                  <a:pt x="244282" y="225112"/>
                  <a:pt x="171577" y="-14673"/>
                  <a:pt x="172276" y="7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2AAA7CDE-B634-1D9E-BAE8-626566D6BDC4}"/>
              </a:ext>
            </a:extLst>
          </p:cNvPr>
          <p:cNvSpPr/>
          <p:nvPr/>
        </p:nvSpPr>
        <p:spPr>
          <a:xfrm>
            <a:off x="4096724" y="9095032"/>
            <a:ext cx="471490" cy="968526"/>
          </a:xfrm>
          <a:custGeom>
            <a:avLst/>
            <a:gdLst>
              <a:gd name="connsiteX0" fmla="*/ 1298 w 471490"/>
              <a:gd name="connsiteY0" fmla="*/ 2829 h 968526"/>
              <a:gd name="connsiteX1" fmla="*/ 341052 w 471490"/>
              <a:gd name="connsiteY1" fmla="*/ 569085 h 968526"/>
              <a:gd name="connsiteX2" fmla="*/ 231995 w 471490"/>
              <a:gd name="connsiteY2" fmla="*/ 514557 h 968526"/>
              <a:gd name="connsiteX3" fmla="*/ 374608 w 471490"/>
              <a:gd name="connsiteY3" fmla="*/ 665559 h 968526"/>
              <a:gd name="connsiteX4" fmla="*/ 374608 w 471490"/>
              <a:gd name="connsiteY4" fmla="*/ 858506 h 968526"/>
              <a:gd name="connsiteX5" fmla="*/ 408164 w 471490"/>
              <a:gd name="connsiteY5" fmla="*/ 791394 h 968526"/>
              <a:gd name="connsiteX6" fmla="*/ 454304 w 471490"/>
              <a:gd name="connsiteY6" fmla="*/ 967562 h 968526"/>
              <a:gd name="connsiteX7" fmla="*/ 378803 w 471490"/>
              <a:gd name="connsiteY7" fmla="*/ 699115 h 968526"/>
              <a:gd name="connsiteX8" fmla="*/ 320080 w 471490"/>
              <a:gd name="connsiteY8" fmla="*/ 506168 h 968526"/>
              <a:gd name="connsiteX9" fmla="*/ 471082 w 471490"/>
              <a:gd name="connsiteY9" fmla="*/ 648781 h 968526"/>
              <a:gd name="connsiteX10" fmla="*/ 362025 w 471490"/>
              <a:gd name="connsiteY10" fmla="*/ 514557 h 968526"/>
              <a:gd name="connsiteX11" fmla="*/ 282329 w 471490"/>
              <a:gd name="connsiteY11" fmla="*/ 15412 h 968526"/>
              <a:gd name="connsiteX12" fmla="*/ 320080 w 471490"/>
              <a:gd name="connsiteY12" fmla="*/ 539724 h 968526"/>
              <a:gd name="connsiteX13" fmla="*/ 223606 w 471490"/>
              <a:gd name="connsiteY13" fmla="*/ 279665 h 968526"/>
              <a:gd name="connsiteX14" fmla="*/ 223606 w 471490"/>
              <a:gd name="connsiteY14" fmla="*/ 346777 h 968526"/>
              <a:gd name="connsiteX15" fmla="*/ 1298 w 471490"/>
              <a:gd name="connsiteY15" fmla="*/ 2829 h 96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1490" h="968526">
                <a:moveTo>
                  <a:pt x="1298" y="2829"/>
                </a:moveTo>
                <a:cubicBezTo>
                  <a:pt x="20872" y="39880"/>
                  <a:pt x="302603" y="483797"/>
                  <a:pt x="341052" y="569085"/>
                </a:cubicBezTo>
                <a:cubicBezTo>
                  <a:pt x="379501" y="654373"/>
                  <a:pt x="226402" y="498478"/>
                  <a:pt x="231995" y="514557"/>
                </a:cubicBezTo>
                <a:cubicBezTo>
                  <a:pt x="237588" y="530636"/>
                  <a:pt x="350839" y="608234"/>
                  <a:pt x="374608" y="665559"/>
                </a:cubicBezTo>
                <a:cubicBezTo>
                  <a:pt x="398377" y="722884"/>
                  <a:pt x="369015" y="837534"/>
                  <a:pt x="374608" y="858506"/>
                </a:cubicBezTo>
                <a:cubicBezTo>
                  <a:pt x="380201" y="879479"/>
                  <a:pt x="394881" y="773218"/>
                  <a:pt x="408164" y="791394"/>
                </a:cubicBezTo>
                <a:cubicBezTo>
                  <a:pt x="421447" y="809570"/>
                  <a:pt x="459197" y="982942"/>
                  <a:pt x="454304" y="967562"/>
                </a:cubicBezTo>
                <a:cubicBezTo>
                  <a:pt x="449411" y="952182"/>
                  <a:pt x="401174" y="776014"/>
                  <a:pt x="378803" y="699115"/>
                </a:cubicBezTo>
                <a:cubicBezTo>
                  <a:pt x="356432" y="622216"/>
                  <a:pt x="304700" y="514557"/>
                  <a:pt x="320080" y="506168"/>
                </a:cubicBezTo>
                <a:cubicBezTo>
                  <a:pt x="335460" y="497779"/>
                  <a:pt x="464091" y="647383"/>
                  <a:pt x="471082" y="648781"/>
                </a:cubicBezTo>
                <a:cubicBezTo>
                  <a:pt x="478073" y="650179"/>
                  <a:pt x="393484" y="620119"/>
                  <a:pt x="362025" y="514557"/>
                </a:cubicBezTo>
                <a:cubicBezTo>
                  <a:pt x="330566" y="408996"/>
                  <a:pt x="289320" y="11218"/>
                  <a:pt x="282329" y="15412"/>
                </a:cubicBezTo>
                <a:cubicBezTo>
                  <a:pt x="275338" y="19606"/>
                  <a:pt x="329867" y="495682"/>
                  <a:pt x="320080" y="539724"/>
                </a:cubicBezTo>
                <a:cubicBezTo>
                  <a:pt x="310293" y="583766"/>
                  <a:pt x="239685" y="311823"/>
                  <a:pt x="223606" y="279665"/>
                </a:cubicBezTo>
                <a:cubicBezTo>
                  <a:pt x="207527" y="247507"/>
                  <a:pt x="257861" y="389421"/>
                  <a:pt x="223606" y="346777"/>
                </a:cubicBezTo>
                <a:cubicBezTo>
                  <a:pt x="189351" y="304133"/>
                  <a:pt x="-18276" y="-34222"/>
                  <a:pt x="1298" y="28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A5C11313-CB1E-F1A7-EADD-E2F1B48CEA8A}"/>
              </a:ext>
            </a:extLst>
          </p:cNvPr>
          <p:cNvSpPr/>
          <p:nvPr/>
        </p:nvSpPr>
        <p:spPr>
          <a:xfrm>
            <a:off x="3384923" y="7642262"/>
            <a:ext cx="362297" cy="123747"/>
          </a:xfrm>
          <a:custGeom>
            <a:avLst/>
            <a:gdLst>
              <a:gd name="connsiteX0" fmla="*/ 35 w 362297"/>
              <a:gd name="connsiteY0" fmla="*/ 109 h 123747"/>
              <a:gd name="connsiteX1" fmla="*/ 331400 w 362297"/>
              <a:gd name="connsiteY1" fmla="*/ 117555 h 123747"/>
              <a:gd name="connsiteX2" fmla="*/ 310427 w 362297"/>
              <a:gd name="connsiteY2" fmla="*/ 96582 h 123747"/>
              <a:gd name="connsiteX3" fmla="*/ 35 w 362297"/>
              <a:gd name="connsiteY3" fmla="*/ 109 h 12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7" h="123747">
                <a:moveTo>
                  <a:pt x="35" y="109"/>
                </a:moveTo>
                <a:cubicBezTo>
                  <a:pt x="3530" y="3604"/>
                  <a:pt x="331400" y="117555"/>
                  <a:pt x="331400" y="117555"/>
                </a:cubicBezTo>
                <a:cubicBezTo>
                  <a:pt x="383132" y="133634"/>
                  <a:pt x="365654" y="115457"/>
                  <a:pt x="310427" y="96582"/>
                </a:cubicBezTo>
                <a:cubicBezTo>
                  <a:pt x="255200" y="77707"/>
                  <a:pt x="-3460" y="-3386"/>
                  <a:pt x="35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87DDA31D-E7F2-E12C-3861-5710BDEA734F}"/>
              </a:ext>
            </a:extLst>
          </p:cNvPr>
          <p:cNvSpPr/>
          <p:nvPr/>
        </p:nvSpPr>
        <p:spPr>
          <a:xfrm>
            <a:off x="4555079" y="7947677"/>
            <a:ext cx="839080" cy="1245408"/>
          </a:xfrm>
          <a:custGeom>
            <a:avLst/>
            <a:gdLst>
              <a:gd name="connsiteX0" fmla="*/ 143 w 839080"/>
              <a:gd name="connsiteY0" fmla="*/ 892 h 1245408"/>
              <a:gd name="connsiteX1" fmla="*/ 356675 w 839080"/>
              <a:gd name="connsiteY1" fmla="*/ 537787 h 1245408"/>
              <a:gd name="connsiteX2" fmla="*/ 486704 w 839080"/>
              <a:gd name="connsiteY2" fmla="*/ 831402 h 1245408"/>
              <a:gd name="connsiteX3" fmla="*/ 457343 w 839080"/>
              <a:gd name="connsiteY3" fmla="*/ 680400 h 1245408"/>
              <a:gd name="connsiteX4" fmla="*/ 524455 w 839080"/>
              <a:gd name="connsiteY4" fmla="*/ 1238268 h 1245408"/>
              <a:gd name="connsiteX5" fmla="*/ 516066 w 839080"/>
              <a:gd name="connsiteY5" fmla="*/ 986598 h 1245408"/>
              <a:gd name="connsiteX6" fmla="*/ 541233 w 839080"/>
              <a:gd name="connsiteY6" fmla="*/ 843985 h 1245408"/>
              <a:gd name="connsiteX7" fmla="*/ 788708 w 839080"/>
              <a:gd name="connsiteY7" fmla="*/ 814624 h 1245408"/>
              <a:gd name="connsiteX8" fmla="*/ 469927 w 839080"/>
              <a:gd name="connsiteY8" fmla="*/ 793651 h 1245408"/>
              <a:gd name="connsiteX9" fmla="*/ 839042 w 839080"/>
              <a:gd name="connsiteY9" fmla="*/ 713956 h 1245408"/>
              <a:gd name="connsiteX10" fmla="*/ 495093 w 839080"/>
              <a:gd name="connsiteY10" fmla="*/ 722345 h 1245408"/>
              <a:gd name="connsiteX11" fmla="*/ 784514 w 839080"/>
              <a:gd name="connsiteY11" fmla="*/ 688789 h 1245408"/>
              <a:gd name="connsiteX12" fmla="*/ 457343 w 839080"/>
              <a:gd name="connsiteY12" fmla="*/ 634261 h 1245408"/>
              <a:gd name="connsiteX13" fmla="*/ 373453 w 839080"/>
              <a:gd name="connsiteY13" fmla="*/ 374202 h 1245408"/>
              <a:gd name="connsiteX14" fmla="*/ 356675 w 839080"/>
              <a:gd name="connsiteY14" fmla="*/ 424536 h 1245408"/>
              <a:gd name="connsiteX15" fmla="*/ 486704 w 839080"/>
              <a:gd name="connsiteY15" fmla="*/ 244173 h 1245408"/>
              <a:gd name="connsiteX16" fmla="*/ 352481 w 839080"/>
              <a:gd name="connsiteY16" fmla="*/ 382591 h 1245408"/>
              <a:gd name="connsiteX17" fmla="*/ 281174 w 839080"/>
              <a:gd name="connsiteY17" fmla="*/ 298701 h 1245408"/>
              <a:gd name="connsiteX18" fmla="*/ 117589 w 839080"/>
              <a:gd name="connsiteY18" fmla="*/ 122532 h 1245408"/>
              <a:gd name="connsiteX19" fmla="*/ 310536 w 839080"/>
              <a:gd name="connsiteY19" fmla="*/ 403563 h 1245408"/>
              <a:gd name="connsiteX20" fmla="*/ 143 w 839080"/>
              <a:gd name="connsiteY20" fmla="*/ 892 h 12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9080" h="1245408">
                <a:moveTo>
                  <a:pt x="143" y="892"/>
                </a:moveTo>
                <a:cubicBezTo>
                  <a:pt x="7833" y="23263"/>
                  <a:pt x="275581" y="399369"/>
                  <a:pt x="356675" y="537787"/>
                </a:cubicBezTo>
                <a:cubicBezTo>
                  <a:pt x="437769" y="676205"/>
                  <a:pt x="469926" y="807633"/>
                  <a:pt x="486704" y="831402"/>
                </a:cubicBezTo>
                <a:cubicBezTo>
                  <a:pt x="503482" y="855171"/>
                  <a:pt x="451051" y="612589"/>
                  <a:pt x="457343" y="680400"/>
                </a:cubicBezTo>
                <a:cubicBezTo>
                  <a:pt x="463635" y="748211"/>
                  <a:pt x="514668" y="1187235"/>
                  <a:pt x="524455" y="1238268"/>
                </a:cubicBezTo>
                <a:cubicBezTo>
                  <a:pt x="534242" y="1289301"/>
                  <a:pt x="513270" y="1052312"/>
                  <a:pt x="516066" y="986598"/>
                </a:cubicBezTo>
                <a:cubicBezTo>
                  <a:pt x="518862" y="920884"/>
                  <a:pt x="495793" y="872647"/>
                  <a:pt x="541233" y="843985"/>
                </a:cubicBezTo>
                <a:cubicBezTo>
                  <a:pt x="586673" y="815323"/>
                  <a:pt x="800592" y="823013"/>
                  <a:pt x="788708" y="814624"/>
                </a:cubicBezTo>
                <a:cubicBezTo>
                  <a:pt x="776824" y="806235"/>
                  <a:pt x="461538" y="810429"/>
                  <a:pt x="469927" y="793651"/>
                </a:cubicBezTo>
                <a:cubicBezTo>
                  <a:pt x="478316" y="776873"/>
                  <a:pt x="834848" y="725840"/>
                  <a:pt x="839042" y="713956"/>
                </a:cubicBezTo>
                <a:cubicBezTo>
                  <a:pt x="843236" y="702072"/>
                  <a:pt x="504181" y="726540"/>
                  <a:pt x="495093" y="722345"/>
                </a:cubicBezTo>
                <a:cubicBezTo>
                  <a:pt x="486005" y="718150"/>
                  <a:pt x="790806" y="703470"/>
                  <a:pt x="784514" y="688789"/>
                </a:cubicBezTo>
                <a:cubicBezTo>
                  <a:pt x="778222" y="674108"/>
                  <a:pt x="525853" y="686692"/>
                  <a:pt x="457343" y="634261"/>
                </a:cubicBezTo>
                <a:cubicBezTo>
                  <a:pt x="388833" y="581830"/>
                  <a:pt x="390231" y="409156"/>
                  <a:pt x="373453" y="374202"/>
                </a:cubicBezTo>
                <a:cubicBezTo>
                  <a:pt x="356675" y="339248"/>
                  <a:pt x="337800" y="446207"/>
                  <a:pt x="356675" y="424536"/>
                </a:cubicBezTo>
                <a:cubicBezTo>
                  <a:pt x="375550" y="402865"/>
                  <a:pt x="487403" y="251164"/>
                  <a:pt x="486704" y="244173"/>
                </a:cubicBezTo>
                <a:cubicBezTo>
                  <a:pt x="486005" y="237182"/>
                  <a:pt x="386736" y="373503"/>
                  <a:pt x="352481" y="382591"/>
                </a:cubicBezTo>
                <a:cubicBezTo>
                  <a:pt x="318226" y="391679"/>
                  <a:pt x="320323" y="342044"/>
                  <a:pt x="281174" y="298701"/>
                </a:cubicBezTo>
                <a:cubicBezTo>
                  <a:pt x="242025" y="255358"/>
                  <a:pt x="112695" y="105055"/>
                  <a:pt x="117589" y="122532"/>
                </a:cubicBezTo>
                <a:cubicBezTo>
                  <a:pt x="122483" y="140009"/>
                  <a:pt x="324518" y="423137"/>
                  <a:pt x="310536" y="403563"/>
                </a:cubicBezTo>
                <a:cubicBezTo>
                  <a:pt x="296554" y="383989"/>
                  <a:pt x="-7547" y="-21479"/>
                  <a:pt x="143" y="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15B8A950-978E-2305-45E2-1D7CC959D637}"/>
              </a:ext>
            </a:extLst>
          </p:cNvPr>
          <p:cNvSpPr/>
          <p:nvPr/>
        </p:nvSpPr>
        <p:spPr>
          <a:xfrm>
            <a:off x="6978474" y="7029023"/>
            <a:ext cx="271250" cy="247635"/>
          </a:xfrm>
          <a:custGeom>
            <a:avLst/>
            <a:gdLst>
              <a:gd name="connsiteX0" fmla="*/ 210373 w 271250"/>
              <a:gd name="connsiteY0" fmla="*/ 219 h 247635"/>
              <a:gd name="connsiteX1" fmla="*/ 246949 w 271250"/>
              <a:gd name="connsiteY1" fmla="*/ 89997 h 247635"/>
              <a:gd name="connsiteX2" fmla="*/ 4217 w 271250"/>
              <a:gd name="connsiteY2" fmla="*/ 159824 h 247635"/>
              <a:gd name="connsiteX3" fmla="*/ 103970 w 271250"/>
              <a:gd name="connsiteY3" fmla="*/ 129898 h 247635"/>
              <a:gd name="connsiteX4" fmla="*/ 246949 w 271250"/>
              <a:gd name="connsiteY4" fmla="*/ 116597 h 247635"/>
              <a:gd name="connsiteX5" fmla="*/ 217023 w 271250"/>
              <a:gd name="connsiteY5" fmla="*/ 149848 h 247635"/>
              <a:gd name="connsiteX6" fmla="*/ 150521 w 271250"/>
              <a:gd name="connsiteY6" fmla="*/ 246276 h 247635"/>
              <a:gd name="connsiteX7" fmla="*/ 270224 w 271250"/>
              <a:gd name="connsiteY7" fmla="*/ 70046 h 247635"/>
              <a:gd name="connsiteX8" fmla="*/ 210373 w 271250"/>
              <a:gd name="connsiteY8" fmla="*/ 219 h 24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250" h="247635">
                <a:moveTo>
                  <a:pt x="210373" y="219"/>
                </a:moveTo>
                <a:cubicBezTo>
                  <a:pt x="206494" y="3544"/>
                  <a:pt x="281308" y="63396"/>
                  <a:pt x="246949" y="89997"/>
                </a:cubicBezTo>
                <a:cubicBezTo>
                  <a:pt x="212590" y="116598"/>
                  <a:pt x="28047" y="153174"/>
                  <a:pt x="4217" y="159824"/>
                </a:cubicBezTo>
                <a:cubicBezTo>
                  <a:pt x="-19613" y="166474"/>
                  <a:pt x="63515" y="137102"/>
                  <a:pt x="103970" y="129898"/>
                </a:cubicBezTo>
                <a:cubicBezTo>
                  <a:pt x="144425" y="122694"/>
                  <a:pt x="228107" y="113272"/>
                  <a:pt x="246949" y="116597"/>
                </a:cubicBezTo>
                <a:cubicBezTo>
                  <a:pt x="265791" y="119922"/>
                  <a:pt x="233094" y="128235"/>
                  <a:pt x="217023" y="149848"/>
                </a:cubicBezTo>
                <a:cubicBezTo>
                  <a:pt x="200952" y="171461"/>
                  <a:pt x="141654" y="259576"/>
                  <a:pt x="150521" y="246276"/>
                </a:cubicBezTo>
                <a:cubicBezTo>
                  <a:pt x="159388" y="232976"/>
                  <a:pt x="260249" y="108285"/>
                  <a:pt x="270224" y="70046"/>
                </a:cubicBezTo>
                <a:cubicBezTo>
                  <a:pt x="280199" y="31808"/>
                  <a:pt x="214252" y="-3106"/>
                  <a:pt x="210373" y="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1B25D610-9F61-4B5C-7A31-0412F9D59319}"/>
              </a:ext>
            </a:extLst>
          </p:cNvPr>
          <p:cNvSpPr/>
          <p:nvPr/>
        </p:nvSpPr>
        <p:spPr>
          <a:xfrm>
            <a:off x="6875616" y="7004036"/>
            <a:ext cx="353418" cy="493153"/>
          </a:xfrm>
          <a:custGeom>
            <a:avLst/>
            <a:gdLst>
              <a:gd name="connsiteX0" fmla="*/ 353132 w 353418"/>
              <a:gd name="connsiteY0" fmla="*/ 158210 h 493153"/>
              <a:gd name="connsiteX1" fmla="*/ 190202 w 353418"/>
              <a:gd name="connsiteY1" fmla="*/ 191461 h 493153"/>
              <a:gd name="connsiteX2" fmla="*/ 672 w 353418"/>
              <a:gd name="connsiteY2" fmla="*/ 490719 h 493153"/>
              <a:gd name="connsiteX3" fmla="*/ 260029 w 353418"/>
              <a:gd name="connsiteY3" fmla="*/ 5256 h 493153"/>
              <a:gd name="connsiteX4" fmla="*/ 130351 w 353418"/>
              <a:gd name="connsiteY4" fmla="*/ 231362 h 493153"/>
              <a:gd name="connsiteX5" fmla="*/ 186877 w 353418"/>
              <a:gd name="connsiteY5" fmla="*/ 201436 h 493153"/>
              <a:gd name="connsiteX6" fmla="*/ 346481 w 353418"/>
              <a:gd name="connsiteY6" fmla="*/ 251312 h 493153"/>
              <a:gd name="connsiteX7" fmla="*/ 123700 w 353418"/>
              <a:gd name="connsiteY7" fmla="*/ 211411 h 493153"/>
              <a:gd name="connsiteX8" fmla="*/ 266679 w 353418"/>
              <a:gd name="connsiteY8" fmla="*/ 254637 h 493153"/>
              <a:gd name="connsiteX9" fmla="*/ 323206 w 353418"/>
              <a:gd name="connsiteY9" fmla="*/ 267938 h 493153"/>
              <a:gd name="connsiteX10" fmla="*/ 150301 w 353418"/>
              <a:gd name="connsiteY10" fmla="*/ 198111 h 493153"/>
              <a:gd name="connsiteX11" fmla="*/ 353132 w 353418"/>
              <a:gd name="connsiteY11" fmla="*/ 158210 h 49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3418" h="493153">
                <a:moveTo>
                  <a:pt x="353132" y="158210"/>
                </a:moveTo>
                <a:cubicBezTo>
                  <a:pt x="359782" y="157102"/>
                  <a:pt x="248945" y="136043"/>
                  <a:pt x="190202" y="191461"/>
                </a:cubicBezTo>
                <a:cubicBezTo>
                  <a:pt x="131459" y="246879"/>
                  <a:pt x="-10966" y="521753"/>
                  <a:pt x="672" y="490719"/>
                </a:cubicBezTo>
                <a:cubicBezTo>
                  <a:pt x="12310" y="459685"/>
                  <a:pt x="238416" y="48482"/>
                  <a:pt x="260029" y="5256"/>
                </a:cubicBezTo>
                <a:cubicBezTo>
                  <a:pt x="281642" y="-37970"/>
                  <a:pt x="142543" y="198665"/>
                  <a:pt x="130351" y="231362"/>
                </a:cubicBezTo>
                <a:cubicBezTo>
                  <a:pt x="118159" y="264059"/>
                  <a:pt x="150855" y="198111"/>
                  <a:pt x="186877" y="201436"/>
                </a:cubicBezTo>
                <a:cubicBezTo>
                  <a:pt x="222899" y="204761"/>
                  <a:pt x="357011" y="249650"/>
                  <a:pt x="346481" y="251312"/>
                </a:cubicBezTo>
                <a:cubicBezTo>
                  <a:pt x="335951" y="252975"/>
                  <a:pt x="137000" y="210857"/>
                  <a:pt x="123700" y="211411"/>
                </a:cubicBezTo>
                <a:cubicBezTo>
                  <a:pt x="110400" y="211965"/>
                  <a:pt x="233428" y="245216"/>
                  <a:pt x="266679" y="254637"/>
                </a:cubicBezTo>
                <a:cubicBezTo>
                  <a:pt x="299930" y="264058"/>
                  <a:pt x="342602" y="277359"/>
                  <a:pt x="323206" y="267938"/>
                </a:cubicBezTo>
                <a:cubicBezTo>
                  <a:pt x="303810" y="258517"/>
                  <a:pt x="146976" y="218061"/>
                  <a:pt x="150301" y="198111"/>
                </a:cubicBezTo>
                <a:cubicBezTo>
                  <a:pt x="153626" y="178161"/>
                  <a:pt x="346482" y="159318"/>
                  <a:pt x="353132" y="1582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11452807-8631-4D01-2D59-60CD4F9AFE52}"/>
              </a:ext>
            </a:extLst>
          </p:cNvPr>
          <p:cNvSpPr/>
          <p:nvPr/>
        </p:nvSpPr>
        <p:spPr>
          <a:xfrm>
            <a:off x="6530450" y="7467193"/>
            <a:ext cx="459553" cy="1075120"/>
          </a:xfrm>
          <a:custGeom>
            <a:avLst/>
            <a:gdLst>
              <a:gd name="connsiteX0" fmla="*/ 458891 w 459553"/>
              <a:gd name="connsiteY0" fmla="*/ 961 h 1075120"/>
              <a:gd name="connsiteX1" fmla="*/ 379089 w 459553"/>
              <a:gd name="connsiteY1" fmla="*/ 253668 h 1075120"/>
              <a:gd name="connsiteX2" fmla="*/ 29 w 459553"/>
              <a:gd name="connsiteY2" fmla="*/ 1074966 h 1075120"/>
              <a:gd name="connsiteX3" fmla="*/ 359138 w 459553"/>
              <a:gd name="connsiteY3" fmla="*/ 320170 h 1075120"/>
              <a:gd name="connsiteX4" fmla="*/ 458891 w 459553"/>
              <a:gd name="connsiteY4" fmla="*/ 961 h 107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553" h="1075120">
                <a:moveTo>
                  <a:pt x="458891" y="961"/>
                </a:moveTo>
                <a:cubicBezTo>
                  <a:pt x="462216" y="-10123"/>
                  <a:pt x="455566" y="74667"/>
                  <a:pt x="379089" y="253668"/>
                </a:cubicBezTo>
                <a:cubicBezTo>
                  <a:pt x="302612" y="432669"/>
                  <a:pt x="3354" y="1063882"/>
                  <a:pt x="29" y="1074966"/>
                </a:cubicBezTo>
                <a:cubicBezTo>
                  <a:pt x="-3296" y="1086050"/>
                  <a:pt x="278782" y="495846"/>
                  <a:pt x="359138" y="320170"/>
                </a:cubicBezTo>
                <a:cubicBezTo>
                  <a:pt x="439494" y="144494"/>
                  <a:pt x="455566" y="12045"/>
                  <a:pt x="458891" y="9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58D7501B-8EC5-70B4-BC3D-DAA5F6D87AD8}"/>
              </a:ext>
            </a:extLst>
          </p:cNvPr>
          <p:cNvSpPr/>
          <p:nvPr/>
        </p:nvSpPr>
        <p:spPr>
          <a:xfrm>
            <a:off x="6508166" y="7469382"/>
            <a:ext cx="463361" cy="1058577"/>
          </a:xfrm>
          <a:custGeom>
            <a:avLst/>
            <a:gdLst>
              <a:gd name="connsiteX0" fmla="*/ 454574 w 463361"/>
              <a:gd name="connsiteY0" fmla="*/ 8747 h 1058577"/>
              <a:gd name="connsiteX1" fmla="*/ 334871 w 463361"/>
              <a:gd name="connsiteY1" fmla="*/ 374507 h 1058577"/>
              <a:gd name="connsiteX2" fmla="*/ 348171 w 463361"/>
              <a:gd name="connsiteY2" fmla="*/ 311331 h 1058577"/>
              <a:gd name="connsiteX3" fmla="*/ 218493 w 463361"/>
              <a:gd name="connsiteY3" fmla="*/ 590638 h 1058577"/>
              <a:gd name="connsiteX4" fmla="*/ 235118 w 463361"/>
              <a:gd name="connsiteY4" fmla="*/ 570688 h 1058577"/>
              <a:gd name="connsiteX5" fmla="*/ 2362 w 463361"/>
              <a:gd name="connsiteY5" fmla="*/ 1052826 h 1058577"/>
              <a:gd name="connsiteX6" fmla="*/ 401373 w 463361"/>
              <a:gd name="connsiteY6" fmla="*/ 194953 h 1058577"/>
              <a:gd name="connsiteX7" fmla="*/ 454574 w 463361"/>
              <a:gd name="connsiteY7" fmla="*/ 8747 h 10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361" h="1058577">
                <a:moveTo>
                  <a:pt x="454574" y="8747"/>
                </a:moveTo>
                <a:cubicBezTo>
                  <a:pt x="443490" y="38673"/>
                  <a:pt x="352605" y="324076"/>
                  <a:pt x="334871" y="374507"/>
                </a:cubicBezTo>
                <a:cubicBezTo>
                  <a:pt x="317137" y="424938"/>
                  <a:pt x="367567" y="275309"/>
                  <a:pt x="348171" y="311331"/>
                </a:cubicBezTo>
                <a:cubicBezTo>
                  <a:pt x="328775" y="347353"/>
                  <a:pt x="237335" y="547412"/>
                  <a:pt x="218493" y="590638"/>
                </a:cubicBezTo>
                <a:cubicBezTo>
                  <a:pt x="199651" y="633864"/>
                  <a:pt x="271140" y="493657"/>
                  <a:pt x="235118" y="570688"/>
                </a:cubicBezTo>
                <a:cubicBezTo>
                  <a:pt x="199096" y="647719"/>
                  <a:pt x="-25347" y="1115448"/>
                  <a:pt x="2362" y="1052826"/>
                </a:cubicBezTo>
                <a:cubicBezTo>
                  <a:pt x="30071" y="990204"/>
                  <a:pt x="322679" y="367858"/>
                  <a:pt x="401373" y="194953"/>
                </a:cubicBezTo>
                <a:cubicBezTo>
                  <a:pt x="480067" y="22048"/>
                  <a:pt x="465658" y="-21179"/>
                  <a:pt x="454574" y="87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CF5A5D9A-DCC0-8004-9494-894C2DADC91F}"/>
              </a:ext>
            </a:extLst>
          </p:cNvPr>
          <p:cNvSpPr/>
          <p:nvPr/>
        </p:nvSpPr>
        <p:spPr>
          <a:xfrm>
            <a:off x="7022488" y="7165350"/>
            <a:ext cx="55275" cy="530482"/>
          </a:xfrm>
          <a:custGeom>
            <a:avLst/>
            <a:gdLst>
              <a:gd name="connsiteX0" fmla="*/ 104 w 55275"/>
              <a:gd name="connsiteY0" fmla="*/ 3546 h 530482"/>
              <a:gd name="connsiteX1" fmla="*/ 53305 w 55275"/>
              <a:gd name="connsiteY1" fmla="*/ 522260 h 530482"/>
              <a:gd name="connsiteX2" fmla="*/ 40005 w 55275"/>
              <a:gd name="connsiteY2" fmla="*/ 302804 h 530482"/>
              <a:gd name="connsiteX3" fmla="*/ 104 w 55275"/>
              <a:gd name="connsiteY3" fmla="*/ 3546 h 53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75" h="530482">
                <a:moveTo>
                  <a:pt x="104" y="3546"/>
                </a:moveTo>
                <a:cubicBezTo>
                  <a:pt x="2321" y="40122"/>
                  <a:pt x="46655" y="472384"/>
                  <a:pt x="53305" y="522260"/>
                </a:cubicBezTo>
                <a:cubicBezTo>
                  <a:pt x="59955" y="572136"/>
                  <a:pt x="48318" y="382052"/>
                  <a:pt x="40005" y="302804"/>
                </a:cubicBezTo>
                <a:cubicBezTo>
                  <a:pt x="31692" y="223556"/>
                  <a:pt x="-2113" y="-33030"/>
                  <a:pt x="104" y="35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6CE1DDCC-DD48-0DEC-17E4-08178CDDA9EB}"/>
              </a:ext>
            </a:extLst>
          </p:cNvPr>
          <p:cNvSpPr/>
          <p:nvPr/>
        </p:nvSpPr>
        <p:spPr>
          <a:xfrm>
            <a:off x="7009292" y="7327626"/>
            <a:ext cx="37202" cy="329479"/>
          </a:xfrm>
          <a:custGeom>
            <a:avLst/>
            <a:gdLst>
              <a:gd name="connsiteX0" fmla="*/ 0 w 37202"/>
              <a:gd name="connsiteY0" fmla="*/ 874 h 329479"/>
              <a:gd name="connsiteX1" fmla="*/ 33251 w 37202"/>
              <a:gd name="connsiteY1" fmla="*/ 320083 h 329479"/>
              <a:gd name="connsiteX2" fmla="*/ 33251 w 37202"/>
              <a:gd name="connsiteY2" fmla="*/ 226981 h 329479"/>
              <a:gd name="connsiteX3" fmla="*/ 0 w 37202"/>
              <a:gd name="connsiteY3" fmla="*/ 874 h 32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2" h="329479">
                <a:moveTo>
                  <a:pt x="0" y="874"/>
                </a:moveTo>
                <a:cubicBezTo>
                  <a:pt x="0" y="16391"/>
                  <a:pt x="27709" y="282399"/>
                  <a:pt x="33251" y="320083"/>
                </a:cubicBezTo>
                <a:cubicBezTo>
                  <a:pt x="38793" y="357767"/>
                  <a:pt x="38239" y="272978"/>
                  <a:pt x="33251" y="226981"/>
                </a:cubicBezTo>
                <a:cubicBezTo>
                  <a:pt x="28263" y="180984"/>
                  <a:pt x="0" y="-14643"/>
                  <a:pt x="0" y="8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F1136E77-B34A-36F2-2C5B-3540CF641750}"/>
              </a:ext>
            </a:extLst>
          </p:cNvPr>
          <p:cNvSpPr/>
          <p:nvPr/>
        </p:nvSpPr>
        <p:spPr>
          <a:xfrm>
            <a:off x="6998628" y="7814832"/>
            <a:ext cx="34160" cy="855658"/>
          </a:xfrm>
          <a:custGeom>
            <a:avLst/>
            <a:gdLst>
              <a:gd name="connsiteX0" fmla="*/ 688 w 34160"/>
              <a:gd name="connsiteY0" fmla="*/ 2457 h 855658"/>
              <a:gd name="connsiteX1" fmla="*/ 33939 w 34160"/>
              <a:gd name="connsiteY1" fmla="*/ 830404 h 855658"/>
              <a:gd name="connsiteX2" fmla="*/ 13989 w 34160"/>
              <a:gd name="connsiteY2" fmla="*/ 584348 h 855658"/>
              <a:gd name="connsiteX3" fmla="*/ 688 w 34160"/>
              <a:gd name="connsiteY3" fmla="*/ 2457 h 85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0" h="855658">
                <a:moveTo>
                  <a:pt x="688" y="2457"/>
                </a:moveTo>
                <a:cubicBezTo>
                  <a:pt x="4013" y="43466"/>
                  <a:pt x="31722" y="733422"/>
                  <a:pt x="33939" y="830404"/>
                </a:cubicBezTo>
                <a:cubicBezTo>
                  <a:pt x="36156" y="927386"/>
                  <a:pt x="21193" y="723447"/>
                  <a:pt x="13989" y="584348"/>
                </a:cubicBezTo>
                <a:cubicBezTo>
                  <a:pt x="6785" y="445249"/>
                  <a:pt x="-2637" y="-38552"/>
                  <a:pt x="688" y="2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D67D27BF-7533-1430-794C-5C61EBDD5C57}"/>
              </a:ext>
            </a:extLst>
          </p:cNvPr>
          <p:cNvSpPr/>
          <p:nvPr/>
        </p:nvSpPr>
        <p:spPr>
          <a:xfrm>
            <a:off x="6916170" y="8357774"/>
            <a:ext cx="14981" cy="756096"/>
          </a:xfrm>
          <a:custGeom>
            <a:avLst/>
            <a:gdLst>
              <a:gd name="connsiteX0" fmla="*/ 13319 w 14981"/>
              <a:gd name="connsiteY0" fmla="*/ 1505 h 756096"/>
              <a:gd name="connsiteX1" fmla="*/ 13319 w 14981"/>
              <a:gd name="connsiteY1" fmla="*/ 729699 h 756096"/>
              <a:gd name="connsiteX2" fmla="*/ 19 w 14981"/>
              <a:gd name="connsiteY2" fmla="*/ 543494 h 756096"/>
              <a:gd name="connsiteX3" fmla="*/ 13319 w 14981"/>
              <a:gd name="connsiteY3" fmla="*/ 1505 h 7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1" h="756096">
                <a:moveTo>
                  <a:pt x="13319" y="1505"/>
                </a:moveTo>
                <a:cubicBezTo>
                  <a:pt x="15536" y="32539"/>
                  <a:pt x="15536" y="639368"/>
                  <a:pt x="13319" y="729699"/>
                </a:cubicBezTo>
                <a:cubicBezTo>
                  <a:pt x="11102" y="820030"/>
                  <a:pt x="573" y="658764"/>
                  <a:pt x="19" y="543494"/>
                </a:cubicBezTo>
                <a:cubicBezTo>
                  <a:pt x="-535" y="428224"/>
                  <a:pt x="11102" y="-29529"/>
                  <a:pt x="13319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3A0D8263-D644-4649-6B2E-8331B6675D40}"/>
              </a:ext>
            </a:extLst>
          </p:cNvPr>
          <p:cNvSpPr/>
          <p:nvPr/>
        </p:nvSpPr>
        <p:spPr>
          <a:xfrm>
            <a:off x="6646503" y="8262102"/>
            <a:ext cx="267276" cy="918683"/>
          </a:xfrm>
          <a:custGeom>
            <a:avLst/>
            <a:gdLst>
              <a:gd name="connsiteX0" fmla="*/ 266361 w 267276"/>
              <a:gd name="connsiteY0" fmla="*/ 4074 h 918683"/>
              <a:gd name="connsiteX1" fmla="*/ 7004 w 267276"/>
              <a:gd name="connsiteY1" fmla="*/ 898523 h 918683"/>
              <a:gd name="connsiteX2" fmla="*/ 90131 w 267276"/>
              <a:gd name="connsiteY2" fmla="*/ 579315 h 918683"/>
              <a:gd name="connsiteX3" fmla="*/ 266361 w 267276"/>
              <a:gd name="connsiteY3" fmla="*/ 4074 h 91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76" h="918683">
                <a:moveTo>
                  <a:pt x="266361" y="4074"/>
                </a:moveTo>
                <a:cubicBezTo>
                  <a:pt x="252506" y="57275"/>
                  <a:pt x="36376" y="802650"/>
                  <a:pt x="7004" y="898523"/>
                </a:cubicBezTo>
                <a:cubicBezTo>
                  <a:pt x="-22368" y="994397"/>
                  <a:pt x="47459" y="725065"/>
                  <a:pt x="90131" y="579315"/>
                </a:cubicBezTo>
                <a:cubicBezTo>
                  <a:pt x="132803" y="433565"/>
                  <a:pt x="280216" y="-49127"/>
                  <a:pt x="266361" y="4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2EBF904C-B5F8-1284-125D-E612F7CA6469}"/>
              </a:ext>
            </a:extLst>
          </p:cNvPr>
          <p:cNvSpPr/>
          <p:nvPr/>
        </p:nvSpPr>
        <p:spPr>
          <a:xfrm>
            <a:off x="7511366" y="8301312"/>
            <a:ext cx="634172" cy="1437926"/>
          </a:xfrm>
          <a:custGeom>
            <a:avLst/>
            <a:gdLst>
              <a:gd name="connsiteX0" fmla="*/ 591881 w 634172"/>
              <a:gd name="connsiteY0" fmla="*/ 4765 h 1437926"/>
              <a:gd name="connsiteX1" fmla="*/ 475502 w 634172"/>
              <a:gd name="connsiteY1" fmla="*/ 570031 h 1437926"/>
              <a:gd name="connsiteX2" fmla="*/ 472177 w 634172"/>
              <a:gd name="connsiteY2" fmla="*/ 493553 h 1437926"/>
              <a:gd name="connsiteX3" fmla="*/ 14 w 634172"/>
              <a:gd name="connsiteY3" fmla="*/ 1437879 h 1437926"/>
              <a:gd name="connsiteX4" fmla="*/ 455552 w 634172"/>
              <a:gd name="connsiteY4" fmla="*/ 450327 h 1437926"/>
              <a:gd name="connsiteX5" fmla="*/ 325873 w 634172"/>
              <a:gd name="connsiteY5" fmla="*/ 769536 h 1437926"/>
              <a:gd name="connsiteX6" fmla="*/ 628457 w 634172"/>
              <a:gd name="connsiteY6" fmla="*/ 141094 h 1437926"/>
              <a:gd name="connsiteX7" fmla="*/ 528704 w 634172"/>
              <a:gd name="connsiteY7" fmla="*/ 290723 h 1437926"/>
              <a:gd name="connsiteX8" fmla="*/ 591881 w 634172"/>
              <a:gd name="connsiteY8" fmla="*/ 4765 h 143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172" h="1437926">
                <a:moveTo>
                  <a:pt x="591881" y="4765"/>
                </a:moveTo>
                <a:cubicBezTo>
                  <a:pt x="583014" y="51316"/>
                  <a:pt x="495453" y="488566"/>
                  <a:pt x="475502" y="570031"/>
                </a:cubicBezTo>
                <a:cubicBezTo>
                  <a:pt x="455551" y="651496"/>
                  <a:pt x="551425" y="348912"/>
                  <a:pt x="472177" y="493553"/>
                </a:cubicBezTo>
                <a:cubicBezTo>
                  <a:pt x="392929" y="638194"/>
                  <a:pt x="2785" y="1445083"/>
                  <a:pt x="14" y="1437879"/>
                </a:cubicBezTo>
                <a:cubicBezTo>
                  <a:pt x="-2757" y="1430675"/>
                  <a:pt x="401242" y="561717"/>
                  <a:pt x="455552" y="450327"/>
                </a:cubicBezTo>
                <a:cubicBezTo>
                  <a:pt x="509862" y="338937"/>
                  <a:pt x="297056" y="821075"/>
                  <a:pt x="325873" y="769536"/>
                </a:cubicBezTo>
                <a:cubicBezTo>
                  <a:pt x="354690" y="717997"/>
                  <a:pt x="594652" y="220896"/>
                  <a:pt x="628457" y="141094"/>
                </a:cubicBezTo>
                <a:cubicBezTo>
                  <a:pt x="662262" y="61292"/>
                  <a:pt x="535354" y="313999"/>
                  <a:pt x="528704" y="290723"/>
                </a:cubicBezTo>
                <a:cubicBezTo>
                  <a:pt x="522054" y="267447"/>
                  <a:pt x="600748" y="-41786"/>
                  <a:pt x="591881" y="47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840689A7-B180-D574-2A45-B3C1DB212EB2}"/>
              </a:ext>
            </a:extLst>
          </p:cNvPr>
          <p:cNvSpPr/>
          <p:nvPr/>
        </p:nvSpPr>
        <p:spPr>
          <a:xfrm>
            <a:off x="6770817" y="8882466"/>
            <a:ext cx="99235" cy="1126893"/>
          </a:xfrm>
          <a:custGeom>
            <a:avLst/>
            <a:gdLst>
              <a:gd name="connsiteX0" fmla="*/ 98821 w 99235"/>
              <a:gd name="connsiteY0" fmla="*/ 2177 h 1126893"/>
              <a:gd name="connsiteX1" fmla="*/ 2393 w 99235"/>
              <a:gd name="connsiteY1" fmla="*/ 1086157 h 1126893"/>
              <a:gd name="connsiteX2" fmla="*/ 35644 w 99235"/>
              <a:gd name="connsiteY2" fmla="*/ 813499 h 1126893"/>
              <a:gd name="connsiteX3" fmla="*/ 98821 w 99235"/>
              <a:gd name="connsiteY3" fmla="*/ 2177 h 112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35" h="1126893">
                <a:moveTo>
                  <a:pt x="98821" y="2177"/>
                </a:moveTo>
                <a:cubicBezTo>
                  <a:pt x="93279" y="47620"/>
                  <a:pt x="12922" y="950937"/>
                  <a:pt x="2393" y="1086157"/>
                </a:cubicBezTo>
                <a:cubicBezTo>
                  <a:pt x="-8136" y="1221377"/>
                  <a:pt x="18464" y="991391"/>
                  <a:pt x="35644" y="813499"/>
                </a:cubicBezTo>
                <a:cubicBezTo>
                  <a:pt x="52824" y="635607"/>
                  <a:pt x="104363" y="-43266"/>
                  <a:pt x="98821" y="2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FDA239B2-658C-248D-15E9-53DC9021C971}"/>
              </a:ext>
            </a:extLst>
          </p:cNvPr>
          <p:cNvSpPr/>
          <p:nvPr/>
        </p:nvSpPr>
        <p:spPr>
          <a:xfrm>
            <a:off x="7360598" y="9677819"/>
            <a:ext cx="147148" cy="623069"/>
          </a:xfrm>
          <a:custGeom>
            <a:avLst/>
            <a:gdLst>
              <a:gd name="connsiteX0" fmla="*/ 117531 w 147148"/>
              <a:gd name="connsiteY0" fmla="*/ 4846 h 623069"/>
              <a:gd name="connsiteX1" fmla="*/ 74305 w 147148"/>
              <a:gd name="connsiteY1" fmla="*/ 413832 h 623069"/>
              <a:gd name="connsiteX2" fmla="*/ 67655 w 147148"/>
              <a:gd name="connsiteY2" fmla="*/ 367281 h 623069"/>
              <a:gd name="connsiteX3" fmla="*/ 1153 w 147148"/>
              <a:gd name="connsiteY3" fmla="*/ 619988 h 623069"/>
              <a:gd name="connsiteX4" fmla="*/ 34404 w 147148"/>
              <a:gd name="connsiteY4" fmla="*/ 483659 h 623069"/>
              <a:gd name="connsiteX5" fmla="*/ 144132 w 147148"/>
              <a:gd name="connsiteY5" fmla="*/ 137849 h 623069"/>
              <a:gd name="connsiteX6" fmla="*/ 117531 w 147148"/>
              <a:gd name="connsiteY6" fmla="*/ 184401 h 623069"/>
              <a:gd name="connsiteX7" fmla="*/ 117531 w 147148"/>
              <a:gd name="connsiteY7" fmla="*/ 4846 h 62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148" h="623069">
                <a:moveTo>
                  <a:pt x="117531" y="4846"/>
                </a:moveTo>
                <a:cubicBezTo>
                  <a:pt x="110327" y="43084"/>
                  <a:pt x="82618" y="353426"/>
                  <a:pt x="74305" y="413832"/>
                </a:cubicBezTo>
                <a:cubicBezTo>
                  <a:pt x="65992" y="474238"/>
                  <a:pt x="79847" y="332922"/>
                  <a:pt x="67655" y="367281"/>
                </a:cubicBezTo>
                <a:cubicBezTo>
                  <a:pt x="55463" y="401640"/>
                  <a:pt x="6695" y="600592"/>
                  <a:pt x="1153" y="619988"/>
                </a:cubicBezTo>
                <a:cubicBezTo>
                  <a:pt x="-4389" y="639384"/>
                  <a:pt x="10574" y="564015"/>
                  <a:pt x="34404" y="483659"/>
                </a:cubicBezTo>
                <a:cubicBezTo>
                  <a:pt x="58234" y="403303"/>
                  <a:pt x="130278" y="187725"/>
                  <a:pt x="144132" y="137849"/>
                </a:cubicBezTo>
                <a:cubicBezTo>
                  <a:pt x="157986" y="87973"/>
                  <a:pt x="119748" y="202135"/>
                  <a:pt x="117531" y="184401"/>
                </a:cubicBezTo>
                <a:cubicBezTo>
                  <a:pt x="115314" y="166667"/>
                  <a:pt x="124735" y="-33392"/>
                  <a:pt x="117531" y="48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D438D781-23A3-FDE2-4051-8CB7F71DB608}"/>
              </a:ext>
            </a:extLst>
          </p:cNvPr>
          <p:cNvSpPr/>
          <p:nvPr/>
        </p:nvSpPr>
        <p:spPr>
          <a:xfrm>
            <a:off x="6975836" y="9726253"/>
            <a:ext cx="420167" cy="561733"/>
          </a:xfrm>
          <a:custGeom>
            <a:avLst/>
            <a:gdLst>
              <a:gd name="connsiteX0" fmla="*/ 63381 w 420167"/>
              <a:gd name="connsiteY0" fmla="*/ 62815 h 561733"/>
              <a:gd name="connsiteX1" fmla="*/ 33456 w 420167"/>
              <a:gd name="connsiteY1" fmla="*/ 249020 h 561733"/>
              <a:gd name="connsiteX2" fmla="*/ 106608 w 420167"/>
              <a:gd name="connsiteY2" fmla="*/ 268970 h 561733"/>
              <a:gd name="connsiteX3" fmla="*/ 193060 w 420167"/>
              <a:gd name="connsiteY3" fmla="*/ 298896 h 561733"/>
              <a:gd name="connsiteX4" fmla="*/ 219661 w 420167"/>
              <a:gd name="connsiteY4" fmla="*/ 232394 h 561733"/>
              <a:gd name="connsiteX5" fmla="*/ 222986 w 420167"/>
              <a:gd name="connsiteY5" fmla="*/ 348772 h 561733"/>
              <a:gd name="connsiteX6" fmla="*/ 415841 w 420167"/>
              <a:gd name="connsiteY6" fmla="*/ 342122 h 561733"/>
              <a:gd name="connsiteX7" fmla="*/ 352664 w 420167"/>
              <a:gd name="connsiteY7" fmla="*/ 415274 h 561733"/>
              <a:gd name="connsiteX8" fmla="*/ 299463 w 420167"/>
              <a:gd name="connsiteY8" fmla="*/ 561578 h 561733"/>
              <a:gd name="connsiteX9" fmla="*/ 319413 w 420167"/>
              <a:gd name="connsiteY9" fmla="*/ 441875 h 561733"/>
              <a:gd name="connsiteX10" fmla="*/ 236286 w 420167"/>
              <a:gd name="connsiteY10" fmla="*/ 365398 h 561733"/>
              <a:gd name="connsiteX11" fmla="*/ 362640 w 420167"/>
              <a:gd name="connsiteY11" fmla="*/ 391999 h 561733"/>
              <a:gd name="connsiteX12" fmla="*/ 256237 w 420167"/>
              <a:gd name="connsiteY12" fmla="*/ 342122 h 561733"/>
              <a:gd name="connsiteX13" fmla="*/ 89982 w 420167"/>
              <a:gd name="connsiteY13" fmla="*/ 325497 h 561733"/>
              <a:gd name="connsiteX14" fmla="*/ 126558 w 420167"/>
              <a:gd name="connsiteY14" fmla="*/ 292246 h 561733"/>
              <a:gd name="connsiteX15" fmla="*/ 205 w 420167"/>
              <a:gd name="connsiteY15" fmla="*/ 262320 h 561733"/>
              <a:gd name="connsiteX16" fmla="*/ 96632 w 420167"/>
              <a:gd name="connsiteY16" fmla="*/ 12938 h 561733"/>
              <a:gd name="connsiteX17" fmla="*/ 63381 w 420167"/>
              <a:gd name="connsiteY17" fmla="*/ 62815 h 56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0167" h="561733">
                <a:moveTo>
                  <a:pt x="63381" y="62815"/>
                </a:moveTo>
                <a:cubicBezTo>
                  <a:pt x="52852" y="102162"/>
                  <a:pt x="26252" y="214661"/>
                  <a:pt x="33456" y="249020"/>
                </a:cubicBezTo>
                <a:cubicBezTo>
                  <a:pt x="40660" y="283379"/>
                  <a:pt x="80007" y="260657"/>
                  <a:pt x="106608" y="268970"/>
                </a:cubicBezTo>
                <a:cubicBezTo>
                  <a:pt x="133209" y="277283"/>
                  <a:pt x="174218" y="304992"/>
                  <a:pt x="193060" y="298896"/>
                </a:cubicBezTo>
                <a:cubicBezTo>
                  <a:pt x="211902" y="292800"/>
                  <a:pt x="214673" y="224081"/>
                  <a:pt x="219661" y="232394"/>
                </a:cubicBezTo>
                <a:cubicBezTo>
                  <a:pt x="224649" y="240707"/>
                  <a:pt x="190289" y="330484"/>
                  <a:pt x="222986" y="348772"/>
                </a:cubicBezTo>
                <a:cubicBezTo>
                  <a:pt x="255683" y="367060"/>
                  <a:pt x="394228" y="331038"/>
                  <a:pt x="415841" y="342122"/>
                </a:cubicBezTo>
                <a:cubicBezTo>
                  <a:pt x="437454" y="353206"/>
                  <a:pt x="372060" y="378698"/>
                  <a:pt x="352664" y="415274"/>
                </a:cubicBezTo>
                <a:cubicBezTo>
                  <a:pt x="333268" y="451850"/>
                  <a:pt x="305005" y="557145"/>
                  <a:pt x="299463" y="561578"/>
                </a:cubicBezTo>
                <a:cubicBezTo>
                  <a:pt x="293921" y="566011"/>
                  <a:pt x="329942" y="474572"/>
                  <a:pt x="319413" y="441875"/>
                </a:cubicBezTo>
                <a:cubicBezTo>
                  <a:pt x="308884" y="409178"/>
                  <a:pt x="229081" y="373711"/>
                  <a:pt x="236286" y="365398"/>
                </a:cubicBezTo>
                <a:cubicBezTo>
                  <a:pt x="243491" y="357085"/>
                  <a:pt x="359315" y="395878"/>
                  <a:pt x="362640" y="391999"/>
                </a:cubicBezTo>
                <a:cubicBezTo>
                  <a:pt x="365965" y="388120"/>
                  <a:pt x="301680" y="353206"/>
                  <a:pt x="256237" y="342122"/>
                </a:cubicBezTo>
                <a:cubicBezTo>
                  <a:pt x="210794" y="331038"/>
                  <a:pt x="111595" y="333810"/>
                  <a:pt x="89982" y="325497"/>
                </a:cubicBezTo>
                <a:cubicBezTo>
                  <a:pt x="68369" y="317184"/>
                  <a:pt x="141521" y="302775"/>
                  <a:pt x="126558" y="292246"/>
                </a:cubicBezTo>
                <a:cubicBezTo>
                  <a:pt x="111595" y="281717"/>
                  <a:pt x="5193" y="308871"/>
                  <a:pt x="205" y="262320"/>
                </a:cubicBezTo>
                <a:cubicBezTo>
                  <a:pt x="-4783" y="215769"/>
                  <a:pt x="82778" y="48960"/>
                  <a:pt x="96632" y="12938"/>
                </a:cubicBezTo>
                <a:cubicBezTo>
                  <a:pt x="110486" y="-23084"/>
                  <a:pt x="73910" y="23468"/>
                  <a:pt x="63381" y="628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59C331A9-CA5C-9B4F-F0AC-B4844C7F8D99}"/>
              </a:ext>
            </a:extLst>
          </p:cNvPr>
          <p:cNvSpPr/>
          <p:nvPr/>
        </p:nvSpPr>
        <p:spPr>
          <a:xfrm>
            <a:off x="3047997" y="5708954"/>
            <a:ext cx="285633" cy="1060524"/>
          </a:xfrm>
          <a:custGeom>
            <a:avLst/>
            <a:gdLst>
              <a:gd name="connsiteX0" fmla="*/ 3 w 285633"/>
              <a:gd name="connsiteY0" fmla="*/ 184 h 1060524"/>
              <a:gd name="connsiteX1" fmla="*/ 257911 w 285633"/>
              <a:gd name="connsiteY1" fmla="*/ 979061 h 1060524"/>
              <a:gd name="connsiteX2" fmla="*/ 252049 w 285633"/>
              <a:gd name="connsiteY2" fmla="*/ 897000 h 1060524"/>
              <a:gd name="connsiteX3" fmla="*/ 3 w 285633"/>
              <a:gd name="connsiteY3" fmla="*/ 184 h 106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33" h="1060524">
                <a:moveTo>
                  <a:pt x="3" y="184"/>
                </a:moveTo>
                <a:cubicBezTo>
                  <a:pt x="980" y="13861"/>
                  <a:pt x="215903" y="829592"/>
                  <a:pt x="257911" y="979061"/>
                </a:cubicBezTo>
                <a:cubicBezTo>
                  <a:pt x="299919" y="1128530"/>
                  <a:pt x="291126" y="1055262"/>
                  <a:pt x="252049" y="897000"/>
                </a:cubicBezTo>
                <a:cubicBezTo>
                  <a:pt x="212972" y="738738"/>
                  <a:pt x="-974" y="-13493"/>
                  <a:pt x="3" y="1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B2700EB2-4E2B-9979-58CE-96168553BB22}"/>
              </a:ext>
            </a:extLst>
          </p:cNvPr>
          <p:cNvSpPr/>
          <p:nvPr/>
        </p:nvSpPr>
        <p:spPr>
          <a:xfrm>
            <a:off x="3246590" y="5107564"/>
            <a:ext cx="120045" cy="1045125"/>
          </a:xfrm>
          <a:custGeom>
            <a:avLst/>
            <a:gdLst>
              <a:gd name="connsiteX0" fmla="*/ 702 w 120045"/>
              <a:gd name="connsiteY0" fmla="*/ 3698 h 1045125"/>
              <a:gd name="connsiteX1" fmla="*/ 117933 w 120045"/>
              <a:gd name="connsiteY1" fmla="*/ 1017744 h 1045125"/>
              <a:gd name="connsiteX2" fmla="*/ 71041 w 120045"/>
              <a:gd name="connsiteY2" fmla="*/ 689498 h 1045125"/>
              <a:gd name="connsiteX3" fmla="*/ 702 w 120045"/>
              <a:gd name="connsiteY3" fmla="*/ 3698 h 104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45" h="1045125">
                <a:moveTo>
                  <a:pt x="702" y="3698"/>
                </a:moveTo>
                <a:cubicBezTo>
                  <a:pt x="8517" y="58406"/>
                  <a:pt x="106210" y="903444"/>
                  <a:pt x="117933" y="1017744"/>
                </a:cubicBezTo>
                <a:cubicBezTo>
                  <a:pt x="129656" y="1132044"/>
                  <a:pt x="89602" y="862413"/>
                  <a:pt x="71041" y="689498"/>
                </a:cubicBezTo>
                <a:cubicBezTo>
                  <a:pt x="52480" y="516583"/>
                  <a:pt x="-7113" y="-51010"/>
                  <a:pt x="702" y="3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196C8487-A4C0-27C3-89D2-033ECA3C1488}"/>
              </a:ext>
            </a:extLst>
          </p:cNvPr>
          <p:cNvSpPr/>
          <p:nvPr/>
        </p:nvSpPr>
        <p:spPr>
          <a:xfrm>
            <a:off x="3134819" y="6299744"/>
            <a:ext cx="131878" cy="514469"/>
          </a:xfrm>
          <a:custGeom>
            <a:avLst/>
            <a:gdLst>
              <a:gd name="connsiteX0" fmla="*/ 1104 w 131878"/>
              <a:gd name="connsiteY0" fmla="*/ 1410 h 514469"/>
              <a:gd name="connsiteX1" fmla="*/ 130058 w 131878"/>
              <a:gd name="connsiteY1" fmla="*/ 499641 h 514469"/>
              <a:gd name="connsiteX2" fmla="*/ 71443 w 131878"/>
              <a:gd name="connsiteY2" fmla="*/ 353102 h 514469"/>
              <a:gd name="connsiteX3" fmla="*/ 1104 w 131878"/>
              <a:gd name="connsiteY3" fmla="*/ 1410 h 51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8" h="514469">
                <a:moveTo>
                  <a:pt x="1104" y="1410"/>
                </a:moveTo>
                <a:cubicBezTo>
                  <a:pt x="10873" y="25833"/>
                  <a:pt x="118335" y="441026"/>
                  <a:pt x="130058" y="499641"/>
                </a:cubicBezTo>
                <a:cubicBezTo>
                  <a:pt x="141781" y="558256"/>
                  <a:pt x="93912" y="429302"/>
                  <a:pt x="71443" y="353102"/>
                </a:cubicBezTo>
                <a:cubicBezTo>
                  <a:pt x="48974" y="276902"/>
                  <a:pt x="-8665" y="-23013"/>
                  <a:pt x="1104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B4A9C6C4-31D3-04CF-C07F-D86336DF010F}"/>
              </a:ext>
            </a:extLst>
          </p:cNvPr>
          <p:cNvSpPr/>
          <p:nvPr/>
        </p:nvSpPr>
        <p:spPr>
          <a:xfrm>
            <a:off x="4572000" y="4741602"/>
            <a:ext cx="32615" cy="463554"/>
          </a:xfrm>
          <a:custGeom>
            <a:avLst/>
            <a:gdLst>
              <a:gd name="connsiteX0" fmla="*/ 0 w 32615"/>
              <a:gd name="connsiteY0" fmla="*/ 383 h 463554"/>
              <a:gd name="connsiteX1" fmla="*/ 29308 w 32615"/>
              <a:gd name="connsiteY1" fmla="*/ 439998 h 463554"/>
              <a:gd name="connsiteX2" fmla="*/ 29308 w 32615"/>
              <a:gd name="connsiteY2" fmla="*/ 363798 h 463554"/>
              <a:gd name="connsiteX3" fmla="*/ 0 w 32615"/>
              <a:gd name="connsiteY3" fmla="*/ 383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5" h="463554">
                <a:moveTo>
                  <a:pt x="0" y="383"/>
                </a:moveTo>
                <a:cubicBezTo>
                  <a:pt x="0" y="13083"/>
                  <a:pt x="24423" y="379429"/>
                  <a:pt x="29308" y="439998"/>
                </a:cubicBezTo>
                <a:cubicBezTo>
                  <a:pt x="34193" y="500567"/>
                  <a:pt x="33216" y="433159"/>
                  <a:pt x="29308" y="363798"/>
                </a:cubicBezTo>
                <a:cubicBezTo>
                  <a:pt x="25400" y="294437"/>
                  <a:pt x="0" y="-12317"/>
                  <a:pt x="0" y="3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B4D9D5EE-0769-071D-450F-1920D3EF29C4}"/>
              </a:ext>
            </a:extLst>
          </p:cNvPr>
          <p:cNvSpPr/>
          <p:nvPr/>
        </p:nvSpPr>
        <p:spPr>
          <a:xfrm>
            <a:off x="4472267" y="5014427"/>
            <a:ext cx="82297" cy="929463"/>
          </a:xfrm>
          <a:custGeom>
            <a:avLst/>
            <a:gdLst>
              <a:gd name="connsiteX0" fmla="*/ 87 w 82297"/>
              <a:gd name="connsiteY0" fmla="*/ 3050 h 929463"/>
              <a:gd name="connsiteX1" fmla="*/ 52841 w 82297"/>
              <a:gd name="connsiteY1" fmla="*/ 929173 h 929463"/>
              <a:gd name="connsiteX2" fmla="*/ 82148 w 82297"/>
              <a:gd name="connsiteY2" fmla="*/ 108558 h 929463"/>
              <a:gd name="connsiteX3" fmla="*/ 41118 w 82297"/>
              <a:gd name="connsiteY3" fmla="*/ 612650 h 929463"/>
              <a:gd name="connsiteX4" fmla="*/ 87 w 82297"/>
              <a:gd name="connsiteY4" fmla="*/ 3050 h 92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7" h="929463">
                <a:moveTo>
                  <a:pt x="87" y="3050"/>
                </a:moveTo>
                <a:cubicBezTo>
                  <a:pt x="2041" y="55804"/>
                  <a:pt x="39164" y="911588"/>
                  <a:pt x="52841" y="929173"/>
                </a:cubicBezTo>
                <a:cubicBezTo>
                  <a:pt x="66518" y="946758"/>
                  <a:pt x="84102" y="161312"/>
                  <a:pt x="82148" y="108558"/>
                </a:cubicBezTo>
                <a:cubicBezTo>
                  <a:pt x="80194" y="55804"/>
                  <a:pt x="52841" y="626327"/>
                  <a:pt x="41118" y="612650"/>
                </a:cubicBezTo>
                <a:cubicBezTo>
                  <a:pt x="29395" y="598973"/>
                  <a:pt x="-1867" y="-49704"/>
                  <a:pt x="87" y="30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26D7991B-18A4-19CE-4151-099BDC6A53AD}"/>
              </a:ext>
            </a:extLst>
          </p:cNvPr>
          <p:cNvSpPr/>
          <p:nvPr/>
        </p:nvSpPr>
        <p:spPr>
          <a:xfrm>
            <a:off x="4841631" y="3868786"/>
            <a:ext cx="509578" cy="310491"/>
          </a:xfrm>
          <a:custGeom>
            <a:avLst/>
            <a:gdLst>
              <a:gd name="connsiteX0" fmla="*/ 0 w 509578"/>
              <a:gd name="connsiteY0" fmla="*/ 310491 h 310491"/>
              <a:gd name="connsiteX1" fmla="*/ 492369 w 509578"/>
              <a:gd name="connsiteY1" fmla="*/ 11552 h 310491"/>
              <a:gd name="connsiteX2" fmla="*/ 357554 w 509578"/>
              <a:gd name="connsiteY2" fmla="*/ 87752 h 310491"/>
              <a:gd name="connsiteX3" fmla="*/ 0 w 509578"/>
              <a:gd name="connsiteY3" fmla="*/ 310491 h 3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578" h="310491">
                <a:moveTo>
                  <a:pt x="0" y="310491"/>
                </a:moveTo>
                <a:cubicBezTo>
                  <a:pt x="22469" y="297791"/>
                  <a:pt x="432777" y="48675"/>
                  <a:pt x="492369" y="11552"/>
                </a:cubicBezTo>
                <a:cubicBezTo>
                  <a:pt x="551961" y="-25571"/>
                  <a:pt x="444500" y="34021"/>
                  <a:pt x="357554" y="87752"/>
                </a:cubicBezTo>
                <a:lnTo>
                  <a:pt x="0" y="31049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75AD53B8-283B-4CE4-6AD8-DD07EC8409DB}"/>
              </a:ext>
            </a:extLst>
          </p:cNvPr>
          <p:cNvSpPr/>
          <p:nvPr/>
        </p:nvSpPr>
        <p:spPr>
          <a:xfrm>
            <a:off x="4299054" y="3865384"/>
            <a:ext cx="302987" cy="935800"/>
          </a:xfrm>
          <a:custGeom>
            <a:avLst/>
            <a:gdLst>
              <a:gd name="connsiteX0" fmla="*/ 302254 w 302987"/>
              <a:gd name="connsiteY0" fmla="*/ 3231 h 935800"/>
              <a:gd name="connsiteX1" fmla="*/ 9177 w 302987"/>
              <a:gd name="connsiteY1" fmla="*/ 911770 h 935800"/>
              <a:gd name="connsiteX2" fmla="*/ 91238 w 302987"/>
              <a:gd name="connsiteY2" fmla="*/ 618693 h 935800"/>
              <a:gd name="connsiteX3" fmla="*/ 302254 w 302987"/>
              <a:gd name="connsiteY3" fmla="*/ 3231 h 9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987" h="935800">
                <a:moveTo>
                  <a:pt x="302254" y="3231"/>
                </a:moveTo>
                <a:cubicBezTo>
                  <a:pt x="288577" y="52077"/>
                  <a:pt x="44346" y="809193"/>
                  <a:pt x="9177" y="911770"/>
                </a:cubicBezTo>
                <a:cubicBezTo>
                  <a:pt x="-25992" y="1014347"/>
                  <a:pt x="48254" y="764254"/>
                  <a:pt x="91238" y="618693"/>
                </a:cubicBezTo>
                <a:cubicBezTo>
                  <a:pt x="134222" y="473132"/>
                  <a:pt x="315931" y="-45615"/>
                  <a:pt x="302254" y="32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EFBE1B25-2ED5-B3F6-6C82-ADB8D0F93C6B}"/>
              </a:ext>
            </a:extLst>
          </p:cNvPr>
          <p:cNvSpPr/>
          <p:nvPr/>
        </p:nvSpPr>
        <p:spPr>
          <a:xfrm>
            <a:off x="3021622" y="4598963"/>
            <a:ext cx="190702" cy="841662"/>
          </a:xfrm>
          <a:custGeom>
            <a:avLst/>
            <a:gdLst>
              <a:gd name="connsiteX0" fmla="*/ 190501 w 190702"/>
              <a:gd name="connsiteY0" fmla="*/ 2345 h 841662"/>
              <a:gd name="connsiteX1" fmla="*/ 8793 w 190702"/>
              <a:gd name="connsiteY1" fmla="*/ 817099 h 841662"/>
              <a:gd name="connsiteX2" fmla="*/ 43963 w 190702"/>
              <a:gd name="connsiteY2" fmla="*/ 576775 h 841662"/>
              <a:gd name="connsiteX3" fmla="*/ 190501 w 190702"/>
              <a:gd name="connsiteY3" fmla="*/ 2345 h 84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02" h="841662">
                <a:moveTo>
                  <a:pt x="190501" y="2345"/>
                </a:moveTo>
                <a:cubicBezTo>
                  <a:pt x="184639" y="42399"/>
                  <a:pt x="33216" y="721361"/>
                  <a:pt x="8793" y="817099"/>
                </a:cubicBezTo>
                <a:cubicBezTo>
                  <a:pt x="-15630" y="912837"/>
                  <a:pt x="15632" y="706706"/>
                  <a:pt x="43963" y="576775"/>
                </a:cubicBezTo>
                <a:cubicBezTo>
                  <a:pt x="72294" y="446844"/>
                  <a:pt x="196363" y="-37709"/>
                  <a:pt x="190501" y="23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A07B123B-B31B-BF8E-49B5-1C4293165B2B}"/>
              </a:ext>
            </a:extLst>
          </p:cNvPr>
          <p:cNvSpPr/>
          <p:nvPr/>
        </p:nvSpPr>
        <p:spPr>
          <a:xfrm>
            <a:off x="2437923" y="4483825"/>
            <a:ext cx="656975" cy="639181"/>
          </a:xfrm>
          <a:custGeom>
            <a:avLst/>
            <a:gdLst>
              <a:gd name="connsiteX0" fmla="*/ 656969 w 656975"/>
              <a:gd name="connsiteY0" fmla="*/ 252 h 639181"/>
              <a:gd name="connsiteX1" fmla="*/ 135292 w 656975"/>
              <a:gd name="connsiteY1" fmla="*/ 422283 h 639181"/>
              <a:gd name="connsiteX2" fmla="*/ 477 w 656975"/>
              <a:gd name="connsiteY2" fmla="*/ 639160 h 639181"/>
              <a:gd name="connsiteX3" fmla="*/ 94262 w 656975"/>
              <a:gd name="connsiteY3" fmla="*/ 434006 h 639181"/>
              <a:gd name="connsiteX4" fmla="*/ 193908 w 656975"/>
              <a:gd name="connsiteY4" fmla="*/ 205406 h 639181"/>
              <a:gd name="connsiteX5" fmla="*/ 147015 w 656975"/>
              <a:gd name="connsiteY5" fmla="*/ 357806 h 639181"/>
              <a:gd name="connsiteX6" fmla="*/ 656969 w 656975"/>
              <a:gd name="connsiteY6" fmla="*/ 252 h 63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975" h="639181">
                <a:moveTo>
                  <a:pt x="656969" y="252"/>
                </a:moveTo>
                <a:cubicBezTo>
                  <a:pt x="655015" y="10998"/>
                  <a:pt x="244707" y="315798"/>
                  <a:pt x="135292" y="422283"/>
                </a:cubicBezTo>
                <a:cubicBezTo>
                  <a:pt x="25877" y="528768"/>
                  <a:pt x="7315" y="637206"/>
                  <a:pt x="477" y="639160"/>
                </a:cubicBezTo>
                <a:cubicBezTo>
                  <a:pt x="-6361" y="641114"/>
                  <a:pt x="62023" y="506298"/>
                  <a:pt x="94262" y="434006"/>
                </a:cubicBezTo>
                <a:cubicBezTo>
                  <a:pt x="126500" y="361714"/>
                  <a:pt x="185116" y="218106"/>
                  <a:pt x="193908" y="205406"/>
                </a:cubicBezTo>
                <a:cubicBezTo>
                  <a:pt x="202700" y="192706"/>
                  <a:pt x="74723" y="391021"/>
                  <a:pt x="147015" y="357806"/>
                </a:cubicBezTo>
                <a:cubicBezTo>
                  <a:pt x="219307" y="324591"/>
                  <a:pt x="658923" y="-10494"/>
                  <a:pt x="656969" y="2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7F3BB6AA-CDFB-77C6-5516-EBC5CECA6549}"/>
              </a:ext>
            </a:extLst>
          </p:cNvPr>
          <p:cNvSpPr/>
          <p:nvPr/>
        </p:nvSpPr>
        <p:spPr>
          <a:xfrm>
            <a:off x="4367186" y="5026726"/>
            <a:ext cx="205497" cy="1599572"/>
          </a:xfrm>
          <a:custGeom>
            <a:avLst/>
            <a:gdLst>
              <a:gd name="connsiteX0" fmla="*/ 64137 w 205497"/>
              <a:gd name="connsiteY0" fmla="*/ 8336 h 1599572"/>
              <a:gd name="connsiteX1" fmla="*/ 81722 w 205497"/>
              <a:gd name="connsiteY1" fmla="*/ 799643 h 1599572"/>
              <a:gd name="connsiteX2" fmla="*/ 75860 w 205497"/>
              <a:gd name="connsiteY2" fmla="*/ 629659 h 1599572"/>
              <a:gd name="connsiteX3" fmla="*/ 204814 w 205497"/>
              <a:gd name="connsiteY3" fmla="*/ 1596812 h 1599572"/>
              <a:gd name="connsiteX4" fmla="*/ 11383 w 205497"/>
              <a:gd name="connsiteY4" fmla="*/ 277966 h 1599572"/>
              <a:gd name="connsiteX5" fmla="*/ 28968 w 205497"/>
              <a:gd name="connsiteY5" fmla="*/ 377612 h 1599572"/>
              <a:gd name="connsiteX6" fmla="*/ 64137 w 205497"/>
              <a:gd name="connsiteY6" fmla="*/ 8336 h 159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497" h="1599572">
                <a:moveTo>
                  <a:pt x="64137" y="8336"/>
                </a:moveTo>
                <a:cubicBezTo>
                  <a:pt x="72929" y="78674"/>
                  <a:pt x="79768" y="696089"/>
                  <a:pt x="81722" y="799643"/>
                </a:cubicBezTo>
                <a:cubicBezTo>
                  <a:pt x="83676" y="903197"/>
                  <a:pt x="55345" y="496798"/>
                  <a:pt x="75860" y="629659"/>
                </a:cubicBezTo>
                <a:cubicBezTo>
                  <a:pt x="96375" y="762520"/>
                  <a:pt x="215560" y="1655428"/>
                  <a:pt x="204814" y="1596812"/>
                </a:cubicBezTo>
                <a:cubicBezTo>
                  <a:pt x="194068" y="1538197"/>
                  <a:pt x="40691" y="481166"/>
                  <a:pt x="11383" y="277966"/>
                </a:cubicBezTo>
                <a:cubicBezTo>
                  <a:pt x="-17925" y="74766"/>
                  <a:pt x="17245" y="420597"/>
                  <a:pt x="28968" y="377612"/>
                </a:cubicBezTo>
                <a:cubicBezTo>
                  <a:pt x="40691" y="334627"/>
                  <a:pt x="55345" y="-62002"/>
                  <a:pt x="64137" y="83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0C4C0EAB-9CB6-DBC1-B883-CB71FAADD0CE}"/>
              </a:ext>
            </a:extLst>
          </p:cNvPr>
          <p:cNvSpPr/>
          <p:nvPr/>
        </p:nvSpPr>
        <p:spPr>
          <a:xfrm>
            <a:off x="4471852" y="6532910"/>
            <a:ext cx="117116" cy="643885"/>
          </a:xfrm>
          <a:custGeom>
            <a:avLst/>
            <a:gdLst>
              <a:gd name="connsiteX0" fmla="*/ 502 w 117116"/>
              <a:gd name="connsiteY0" fmla="*/ 2705 h 643885"/>
              <a:gd name="connsiteX1" fmla="*/ 12225 w 117116"/>
              <a:gd name="connsiteY1" fmla="*/ 67182 h 643885"/>
              <a:gd name="connsiteX2" fmla="*/ 111871 w 117116"/>
              <a:gd name="connsiteY2" fmla="*/ 612305 h 643885"/>
              <a:gd name="connsiteX3" fmla="*/ 94286 w 117116"/>
              <a:gd name="connsiteY3" fmla="*/ 518521 h 643885"/>
              <a:gd name="connsiteX4" fmla="*/ 502 w 117116"/>
              <a:gd name="connsiteY4" fmla="*/ 2705 h 6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16" h="643885">
                <a:moveTo>
                  <a:pt x="502" y="2705"/>
                </a:moveTo>
                <a:cubicBezTo>
                  <a:pt x="-2917" y="-15857"/>
                  <a:pt x="12225" y="67182"/>
                  <a:pt x="12225" y="67182"/>
                </a:cubicBezTo>
                <a:lnTo>
                  <a:pt x="111871" y="612305"/>
                </a:lnTo>
                <a:cubicBezTo>
                  <a:pt x="125548" y="687528"/>
                  <a:pt x="109917" y="617190"/>
                  <a:pt x="94286" y="518521"/>
                </a:cubicBezTo>
                <a:cubicBezTo>
                  <a:pt x="78655" y="419852"/>
                  <a:pt x="48370" y="220071"/>
                  <a:pt x="502" y="2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3E30519B-E91C-6D1C-070C-783CAAE6DF1E}"/>
              </a:ext>
            </a:extLst>
          </p:cNvPr>
          <p:cNvSpPr/>
          <p:nvPr/>
        </p:nvSpPr>
        <p:spPr>
          <a:xfrm>
            <a:off x="3344626" y="4609801"/>
            <a:ext cx="366285" cy="934673"/>
          </a:xfrm>
          <a:custGeom>
            <a:avLst/>
            <a:gdLst>
              <a:gd name="connsiteX0" fmla="*/ 55066 w 366285"/>
              <a:gd name="connsiteY0" fmla="*/ 3230 h 934673"/>
              <a:gd name="connsiteX1" fmla="*/ 55066 w 366285"/>
              <a:gd name="connsiteY1" fmla="*/ 624553 h 934673"/>
              <a:gd name="connsiteX2" fmla="*/ 125405 w 366285"/>
              <a:gd name="connsiteY2" fmla="*/ 929353 h 934673"/>
              <a:gd name="connsiteX3" fmla="*/ 78512 w 366285"/>
              <a:gd name="connsiteY3" fmla="*/ 812122 h 934673"/>
              <a:gd name="connsiteX4" fmla="*/ 49205 w 366285"/>
              <a:gd name="connsiteY4" fmla="*/ 730061 h 934673"/>
              <a:gd name="connsiteX5" fmla="*/ 365728 w 366285"/>
              <a:gd name="connsiteY5" fmla="*/ 859014 h 934673"/>
              <a:gd name="connsiteX6" fmla="*/ 125405 w 366285"/>
              <a:gd name="connsiteY6" fmla="*/ 747645 h 934673"/>
              <a:gd name="connsiteX7" fmla="*/ 96097 w 366285"/>
              <a:gd name="connsiteY7" fmla="*/ 360784 h 934673"/>
              <a:gd name="connsiteX8" fmla="*/ 72651 w 366285"/>
              <a:gd name="connsiteY8" fmla="*/ 724199 h 934673"/>
              <a:gd name="connsiteX9" fmla="*/ 2312 w 366285"/>
              <a:gd name="connsiteY9" fmla="*/ 343199 h 934673"/>
              <a:gd name="connsiteX10" fmla="*/ 19897 w 366285"/>
              <a:gd name="connsiteY10" fmla="*/ 378368 h 934673"/>
              <a:gd name="connsiteX11" fmla="*/ 55066 w 366285"/>
              <a:gd name="connsiteY11" fmla="*/ 3230 h 93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285" h="934673">
                <a:moveTo>
                  <a:pt x="55066" y="3230"/>
                </a:moveTo>
                <a:cubicBezTo>
                  <a:pt x="60927" y="44261"/>
                  <a:pt x="43343" y="470199"/>
                  <a:pt x="55066" y="624553"/>
                </a:cubicBezTo>
                <a:cubicBezTo>
                  <a:pt x="66789" y="778907"/>
                  <a:pt x="121497" y="898092"/>
                  <a:pt x="125405" y="929353"/>
                </a:cubicBezTo>
                <a:cubicBezTo>
                  <a:pt x="129313" y="960614"/>
                  <a:pt x="91212" y="845337"/>
                  <a:pt x="78512" y="812122"/>
                </a:cubicBezTo>
                <a:cubicBezTo>
                  <a:pt x="65812" y="778907"/>
                  <a:pt x="1336" y="722246"/>
                  <a:pt x="49205" y="730061"/>
                </a:cubicBezTo>
                <a:cubicBezTo>
                  <a:pt x="97074" y="737876"/>
                  <a:pt x="353028" y="856083"/>
                  <a:pt x="365728" y="859014"/>
                </a:cubicBezTo>
                <a:cubicBezTo>
                  <a:pt x="378428" y="861945"/>
                  <a:pt x="170343" y="830683"/>
                  <a:pt x="125405" y="747645"/>
                </a:cubicBezTo>
                <a:cubicBezTo>
                  <a:pt x="80467" y="664607"/>
                  <a:pt x="104889" y="364692"/>
                  <a:pt x="96097" y="360784"/>
                </a:cubicBezTo>
                <a:cubicBezTo>
                  <a:pt x="87305" y="356876"/>
                  <a:pt x="88282" y="727130"/>
                  <a:pt x="72651" y="724199"/>
                </a:cubicBezTo>
                <a:cubicBezTo>
                  <a:pt x="57020" y="721268"/>
                  <a:pt x="11104" y="400837"/>
                  <a:pt x="2312" y="343199"/>
                </a:cubicBezTo>
                <a:cubicBezTo>
                  <a:pt x="-6480" y="285561"/>
                  <a:pt x="12081" y="432099"/>
                  <a:pt x="19897" y="378368"/>
                </a:cubicBezTo>
                <a:cubicBezTo>
                  <a:pt x="27713" y="324637"/>
                  <a:pt x="49205" y="-37801"/>
                  <a:pt x="55066" y="3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8CFFD2B2-94BD-3E9A-8FE6-32CE80961603}"/>
              </a:ext>
            </a:extLst>
          </p:cNvPr>
          <p:cNvSpPr/>
          <p:nvPr/>
        </p:nvSpPr>
        <p:spPr>
          <a:xfrm>
            <a:off x="3551906" y="4917316"/>
            <a:ext cx="203534" cy="655316"/>
          </a:xfrm>
          <a:custGeom>
            <a:avLst/>
            <a:gdLst>
              <a:gd name="connsiteX0" fmla="*/ 186 w 203534"/>
              <a:gd name="connsiteY0" fmla="*/ 515 h 655316"/>
              <a:gd name="connsiteX1" fmla="*/ 193617 w 203534"/>
              <a:gd name="connsiteY1" fmla="*/ 621838 h 655316"/>
              <a:gd name="connsiteX2" fmla="*/ 158448 w 203534"/>
              <a:gd name="connsiteY2" fmla="*/ 516330 h 655316"/>
              <a:gd name="connsiteX3" fmla="*/ 186 w 203534"/>
              <a:gd name="connsiteY3" fmla="*/ 515 h 6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34" h="655316">
                <a:moveTo>
                  <a:pt x="186" y="515"/>
                </a:moveTo>
                <a:cubicBezTo>
                  <a:pt x="6047" y="18100"/>
                  <a:pt x="167240" y="535869"/>
                  <a:pt x="193617" y="621838"/>
                </a:cubicBezTo>
                <a:cubicBezTo>
                  <a:pt x="219994" y="707807"/>
                  <a:pt x="188733" y="612068"/>
                  <a:pt x="158448" y="516330"/>
                </a:cubicBezTo>
                <a:cubicBezTo>
                  <a:pt x="128163" y="420592"/>
                  <a:pt x="-5675" y="-17070"/>
                  <a:pt x="186" y="5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10EB5C76-E157-0C44-5B65-62F6C04E63EE}"/>
              </a:ext>
            </a:extLst>
          </p:cNvPr>
          <p:cNvSpPr/>
          <p:nvPr/>
        </p:nvSpPr>
        <p:spPr>
          <a:xfrm>
            <a:off x="3772977" y="4548220"/>
            <a:ext cx="201285" cy="704178"/>
          </a:xfrm>
          <a:custGeom>
            <a:avLst/>
            <a:gdLst>
              <a:gd name="connsiteX0" fmla="*/ 201146 w 201285"/>
              <a:gd name="connsiteY0" fmla="*/ 334 h 704178"/>
              <a:gd name="connsiteX1" fmla="*/ 48746 w 201285"/>
              <a:gd name="connsiteY1" fmla="*/ 357888 h 704178"/>
              <a:gd name="connsiteX2" fmla="*/ 7715 w 201285"/>
              <a:gd name="connsiteY2" fmla="*/ 703718 h 704178"/>
              <a:gd name="connsiteX3" fmla="*/ 19438 w 201285"/>
              <a:gd name="connsiteY3" fmla="*/ 422365 h 704178"/>
              <a:gd name="connsiteX4" fmla="*/ 201146 w 201285"/>
              <a:gd name="connsiteY4" fmla="*/ 334 h 7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85" h="704178">
                <a:moveTo>
                  <a:pt x="201146" y="334"/>
                </a:moveTo>
                <a:cubicBezTo>
                  <a:pt x="206031" y="-10412"/>
                  <a:pt x="80985" y="240657"/>
                  <a:pt x="48746" y="357888"/>
                </a:cubicBezTo>
                <a:cubicBezTo>
                  <a:pt x="16507" y="475119"/>
                  <a:pt x="12600" y="692972"/>
                  <a:pt x="7715" y="703718"/>
                </a:cubicBezTo>
                <a:cubicBezTo>
                  <a:pt x="2830" y="714464"/>
                  <a:pt x="-11824" y="534711"/>
                  <a:pt x="19438" y="422365"/>
                </a:cubicBezTo>
                <a:cubicBezTo>
                  <a:pt x="50700" y="310019"/>
                  <a:pt x="196261" y="11080"/>
                  <a:pt x="201146" y="3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723DCC59-DB78-D0C4-A5A4-DEFFF7B9C868}"/>
              </a:ext>
            </a:extLst>
          </p:cNvPr>
          <p:cNvSpPr/>
          <p:nvPr/>
        </p:nvSpPr>
        <p:spPr>
          <a:xfrm>
            <a:off x="3475699" y="5901168"/>
            <a:ext cx="721280" cy="1509575"/>
          </a:xfrm>
          <a:custGeom>
            <a:avLst/>
            <a:gdLst>
              <a:gd name="connsiteX0" fmla="*/ 193 w 721280"/>
              <a:gd name="connsiteY0" fmla="*/ 1401 h 1509575"/>
              <a:gd name="connsiteX1" fmla="*/ 135009 w 721280"/>
              <a:gd name="connsiteY1" fmla="*/ 634447 h 1509575"/>
              <a:gd name="connsiteX2" fmla="*/ 170178 w 721280"/>
              <a:gd name="connsiteY2" fmla="*/ 517217 h 1509575"/>
              <a:gd name="connsiteX3" fmla="*/ 328439 w 721280"/>
              <a:gd name="connsiteY3" fmla="*/ 945109 h 1509575"/>
              <a:gd name="connsiteX4" fmla="*/ 310855 w 721280"/>
              <a:gd name="connsiteY4" fmla="*/ 933386 h 1509575"/>
              <a:gd name="connsiteX5" fmla="*/ 398778 w 721280"/>
              <a:gd name="connsiteY5" fmla="*/ 1273355 h 1509575"/>
              <a:gd name="connsiteX6" fmla="*/ 457393 w 721280"/>
              <a:gd name="connsiteY6" fmla="*/ 1255770 h 1509575"/>
              <a:gd name="connsiteX7" fmla="*/ 721163 w 721280"/>
              <a:gd name="connsiteY7" fmla="*/ 1507817 h 1509575"/>
              <a:gd name="connsiteX8" fmla="*/ 422224 w 721280"/>
              <a:gd name="connsiteY8" fmla="*/ 1109232 h 1509575"/>
              <a:gd name="connsiteX9" fmla="*/ 275686 w 721280"/>
              <a:gd name="connsiteY9" fmla="*/ 816155 h 1509575"/>
              <a:gd name="connsiteX10" fmla="*/ 123286 w 721280"/>
              <a:gd name="connsiteY10" fmla="*/ 323786 h 1509575"/>
              <a:gd name="connsiteX11" fmla="*/ 105701 w 721280"/>
              <a:gd name="connsiteY11" fmla="*/ 458601 h 1509575"/>
              <a:gd name="connsiteX12" fmla="*/ 193 w 721280"/>
              <a:gd name="connsiteY12" fmla="*/ 1401 h 15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1280" h="1509575">
                <a:moveTo>
                  <a:pt x="193" y="1401"/>
                </a:moveTo>
                <a:cubicBezTo>
                  <a:pt x="5078" y="30709"/>
                  <a:pt x="106678" y="548478"/>
                  <a:pt x="135009" y="634447"/>
                </a:cubicBezTo>
                <a:cubicBezTo>
                  <a:pt x="163340" y="720416"/>
                  <a:pt x="137940" y="465440"/>
                  <a:pt x="170178" y="517217"/>
                </a:cubicBezTo>
                <a:cubicBezTo>
                  <a:pt x="202416" y="568994"/>
                  <a:pt x="304993" y="875748"/>
                  <a:pt x="328439" y="945109"/>
                </a:cubicBezTo>
                <a:cubicBezTo>
                  <a:pt x="351885" y="1014470"/>
                  <a:pt x="299132" y="878678"/>
                  <a:pt x="310855" y="933386"/>
                </a:cubicBezTo>
                <a:cubicBezTo>
                  <a:pt x="322578" y="988094"/>
                  <a:pt x="374355" y="1219624"/>
                  <a:pt x="398778" y="1273355"/>
                </a:cubicBezTo>
                <a:cubicBezTo>
                  <a:pt x="423201" y="1327086"/>
                  <a:pt x="403662" y="1216693"/>
                  <a:pt x="457393" y="1255770"/>
                </a:cubicBezTo>
                <a:cubicBezTo>
                  <a:pt x="511124" y="1294847"/>
                  <a:pt x="727025" y="1532240"/>
                  <a:pt x="721163" y="1507817"/>
                </a:cubicBezTo>
                <a:cubicBezTo>
                  <a:pt x="715302" y="1483394"/>
                  <a:pt x="496470" y="1224509"/>
                  <a:pt x="422224" y="1109232"/>
                </a:cubicBezTo>
                <a:cubicBezTo>
                  <a:pt x="347978" y="993955"/>
                  <a:pt x="325509" y="947063"/>
                  <a:pt x="275686" y="816155"/>
                </a:cubicBezTo>
                <a:cubicBezTo>
                  <a:pt x="225863" y="685247"/>
                  <a:pt x="151617" y="383378"/>
                  <a:pt x="123286" y="323786"/>
                </a:cubicBezTo>
                <a:cubicBezTo>
                  <a:pt x="94955" y="264194"/>
                  <a:pt x="127193" y="505493"/>
                  <a:pt x="105701" y="458601"/>
                </a:cubicBezTo>
                <a:cubicBezTo>
                  <a:pt x="84209" y="411709"/>
                  <a:pt x="-4692" y="-27907"/>
                  <a:pt x="193" y="14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F130031F-E628-A345-857B-BFFD16913DFC}"/>
              </a:ext>
            </a:extLst>
          </p:cNvPr>
          <p:cNvSpPr/>
          <p:nvPr/>
        </p:nvSpPr>
        <p:spPr>
          <a:xfrm>
            <a:off x="6234023" y="8982805"/>
            <a:ext cx="429127" cy="1560439"/>
          </a:xfrm>
          <a:custGeom>
            <a:avLst/>
            <a:gdLst>
              <a:gd name="connsiteX0" fmla="*/ 0 w 429127"/>
              <a:gd name="connsiteY0" fmla="*/ 169 h 1560439"/>
              <a:gd name="connsiteX1" fmla="*/ 115019 w 429127"/>
              <a:gd name="connsiteY1" fmla="*/ 1052591 h 1560439"/>
              <a:gd name="connsiteX2" fmla="*/ 161026 w 429127"/>
              <a:gd name="connsiteY2" fmla="*/ 897316 h 1560439"/>
              <a:gd name="connsiteX3" fmla="*/ 425569 w 429127"/>
              <a:gd name="connsiteY3" fmla="*/ 1552923 h 1560439"/>
              <a:gd name="connsiteX4" fmla="*/ 299049 w 429127"/>
              <a:gd name="connsiteY4" fmla="*/ 1202116 h 1560439"/>
              <a:gd name="connsiteX5" fmla="*/ 92015 w 429127"/>
              <a:gd name="connsiteY5" fmla="*/ 442991 h 1560439"/>
              <a:gd name="connsiteX6" fmla="*/ 115019 w 429127"/>
              <a:gd name="connsiteY6" fmla="*/ 966327 h 1560439"/>
              <a:gd name="connsiteX7" fmla="*/ 0 w 429127"/>
              <a:gd name="connsiteY7" fmla="*/ 169 h 1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127" h="1560439">
                <a:moveTo>
                  <a:pt x="0" y="169"/>
                </a:moveTo>
                <a:cubicBezTo>
                  <a:pt x="0" y="14546"/>
                  <a:pt x="88181" y="903067"/>
                  <a:pt x="115019" y="1052591"/>
                </a:cubicBezTo>
                <a:cubicBezTo>
                  <a:pt x="141857" y="1202115"/>
                  <a:pt x="109268" y="813927"/>
                  <a:pt x="161026" y="897316"/>
                </a:cubicBezTo>
                <a:cubicBezTo>
                  <a:pt x="212784" y="980705"/>
                  <a:pt x="402565" y="1502123"/>
                  <a:pt x="425569" y="1552923"/>
                </a:cubicBezTo>
                <a:cubicBezTo>
                  <a:pt x="448573" y="1603723"/>
                  <a:pt x="354641" y="1387105"/>
                  <a:pt x="299049" y="1202116"/>
                </a:cubicBezTo>
                <a:cubicBezTo>
                  <a:pt x="243457" y="1017127"/>
                  <a:pt x="122687" y="482289"/>
                  <a:pt x="92015" y="442991"/>
                </a:cubicBezTo>
                <a:cubicBezTo>
                  <a:pt x="61343" y="403693"/>
                  <a:pt x="127479" y="1040131"/>
                  <a:pt x="115019" y="966327"/>
                </a:cubicBezTo>
                <a:cubicBezTo>
                  <a:pt x="102559" y="892523"/>
                  <a:pt x="0" y="-14208"/>
                  <a:pt x="0" y="1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B34C982A-463C-7D24-C738-2D4FD0F093D9}"/>
              </a:ext>
            </a:extLst>
          </p:cNvPr>
          <p:cNvSpPr/>
          <p:nvPr/>
        </p:nvSpPr>
        <p:spPr>
          <a:xfrm>
            <a:off x="5922411" y="9764974"/>
            <a:ext cx="1059522" cy="1078963"/>
          </a:xfrm>
          <a:custGeom>
            <a:avLst/>
            <a:gdLst>
              <a:gd name="connsiteX0" fmla="*/ 1061 w 1059522"/>
              <a:gd name="connsiteY0" fmla="*/ 97894 h 1078963"/>
              <a:gd name="connsiteX1" fmla="*/ 415129 w 1059522"/>
              <a:gd name="connsiteY1" fmla="*/ 649984 h 1078963"/>
              <a:gd name="connsiteX2" fmla="*/ 409378 w 1059522"/>
              <a:gd name="connsiteY2" fmla="*/ 644234 h 1078963"/>
              <a:gd name="connsiteX3" fmla="*/ 633664 w 1059522"/>
              <a:gd name="connsiteY3" fmla="*/ 799509 h 1078963"/>
              <a:gd name="connsiteX4" fmla="*/ 754434 w 1059522"/>
              <a:gd name="connsiteY4" fmla="*/ 1064052 h 1078963"/>
              <a:gd name="connsiteX5" fmla="*/ 737181 w 1059522"/>
              <a:gd name="connsiteY5" fmla="*/ 931781 h 1078963"/>
              <a:gd name="connsiteX6" fmla="*/ 1059234 w 1059522"/>
              <a:gd name="connsiteY6" fmla="*/ 128 h 1078963"/>
              <a:gd name="connsiteX7" fmla="*/ 673921 w 1059522"/>
              <a:gd name="connsiteY7" fmla="*/ 1000792 h 1078963"/>
              <a:gd name="connsiteX8" fmla="*/ 340366 w 1059522"/>
              <a:gd name="connsiteY8" fmla="*/ 506211 h 1078963"/>
              <a:gd name="connsiteX9" fmla="*/ 242600 w 1059522"/>
              <a:gd name="connsiteY9" fmla="*/ 724747 h 1078963"/>
              <a:gd name="connsiteX10" fmla="*/ 294359 w 1059522"/>
              <a:gd name="connsiteY10" fmla="*/ 419947 h 1078963"/>
              <a:gd name="connsiteX11" fmla="*/ 1061 w 1059522"/>
              <a:gd name="connsiteY11" fmla="*/ 97894 h 107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522" h="1078963">
                <a:moveTo>
                  <a:pt x="1061" y="97894"/>
                </a:moveTo>
                <a:cubicBezTo>
                  <a:pt x="21189" y="136233"/>
                  <a:pt x="347076" y="558927"/>
                  <a:pt x="415129" y="649984"/>
                </a:cubicBezTo>
                <a:cubicBezTo>
                  <a:pt x="483182" y="741041"/>
                  <a:pt x="409378" y="644234"/>
                  <a:pt x="409378" y="644234"/>
                </a:cubicBezTo>
                <a:cubicBezTo>
                  <a:pt x="445800" y="669155"/>
                  <a:pt x="576155" y="729539"/>
                  <a:pt x="633664" y="799509"/>
                </a:cubicBezTo>
                <a:cubicBezTo>
                  <a:pt x="691173" y="869479"/>
                  <a:pt x="737181" y="1042007"/>
                  <a:pt x="754434" y="1064052"/>
                </a:cubicBezTo>
                <a:cubicBezTo>
                  <a:pt x="771687" y="1086097"/>
                  <a:pt x="686381" y="1109102"/>
                  <a:pt x="737181" y="931781"/>
                </a:cubicBezTo>
                <a:cubicBezTo>
                  <a:pt x="787981" y="754460"/>
                  <a:pt x="1069777" y="-11374"/>
                  <a:pt x="1059234" y="128"/>
                </a:cubicBezTo>
                <a:cubicBezTo>
                  <a:pt x="1048691" y="11630"/>
                  <a:pt x="793732" y="916445"/>
                  <a:pt x="673921" y="1000792"/>
                </a:cubicBezTo>
                <a:cubicBezTo>
                  <a:pt x="554110" y="1085139"/>
                  <a:pt x="412253" y="552219"/>
                  <a:pt x="340366" y="506211"/>
                </a:cubicBezTo>
                <a:cubicBezTo>
                  <a:pt x="268479" y="460204"/>
                  <a:pt x="250268" y="739124"/>
                  <a:pt x="242600" y="724747"/>
                </a:cubicBezTo>
                <a:cubicBezTo>
                  <a:pt x="234932" y="710370"/>
                  <a:pt x="335574" y="520588"/>
                  <a:pt x="294359" y="419947"/>
                </a:cubicBezTo>
                <a:cubicBezTo>
                  <a:pt x="253144" y="319306"/>
                  <a:pt x="-19067" y="59555"/>
                  <a:pt x="1061" y="978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375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F874A-50EA-66FD-9AB9-2D178FE04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BD308D06-9B2B-0AB0-16DA-1AA2B646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4000"/>
                    </a14:imgEffect>
                  </a14:imgLayer>
                </a14:imgProps>
              </a:ext>
            </a:extLst>
          </a:blip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7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F700-F71C-100D-B900-D91E37A7E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FDF41AA0-0A13-EEA0-6B6B-B1B08AFE2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4000"/>
                    </a14:imgEffect>
                  </a14:imgLayer>
                </a14:imgProps>
              </a:ext>
            </a:extLst>
          </a:blip>
          <a:srcRect l="8235" t="9530" r="46176"/>
          <a:stretch/>
        </p:blipFill>
        <p:spPr>
          <a:xfrm>
            <a:off x="0" y="893015"/>
            <a:ext cx="9601200" cy="11908585"/>
          </a:xfrm>
          <a:prstGeom prst="rect">
            <a:avLst/>
          </a:prstGeom>
        </p:spPr>
      </p:pic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81CF0EE0-0C4D-9324-DF48-4DEA497DD61C}"/>
              </a:ext>
            </a:extLst>
          </p:cNvPr>
          <p:cNvSpPr/>
          <p:nvPr/>
        </p:nvSpPr>
        <p:spPr>
          <a:xfrm>
            <a:off x="3482643" y="3050977"/>
            <a:ext cx="60682" cy="159090"/>
          </a:xfrm>
          <a:custGeom>
            <a:avLst/>
            <a:gdLst>
              <a:gd name="connsiteX0" fmla="*/ 60657 w 60682"/>
              <a:gd name="connsiteY0" fmla="*/ 198 h 159090"/>
              <a:gd name="connsiteX1" fmla="*/ 25732 w 60682"/>
              <a:gd name="connsiteY1" fmla="*/ 111323 h 159090"/>
              <a:gd name="connsiteX2" fmla="*/ 35257 w 60682"/>
              <a:gd name="connsiteY2" fmla="*/ 66873 h 159090"/>
              <a:gd name="connsiteX3" fmla="*/ 332 w 60682"/>
              <a:gd name="connsiteY3" fmla="*/ 158948 h 159090"/>
              <a:gd name="connsiteX4" fmla="*/ 19382 w 60682"/>
              <a:gd name="connsiteY4" fmla="*/ 85923 h 159090"/>
              <a:gd name="connsiteX5" fmla="*/ 60657 w 60682"/>
              <a:gd name="connsiteY5" fmla="*/ 198 h 15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82" h="159090">
                <a:moveTo>
                  <a:pt x="60657" y="198"/>
                </a:moveTo>
                <a:cubicBezTo>
                  <a:pt x="61715" y="4431"/>
                  <a:pt x="29965" y="100211"/>
                  <a:pt x="25732" y="111323"/>
                </a:cubicBezTo>
                <a:cubicBezTo>
                  <a:pt x="21499" y="122436"/>
                  <a:pt x="39490" y="58936"/>
                  <a:pt x="35257" y="66873"/>
                </a:cubicBezTo>
                <a:cubicBezTo>
                  <a:pt x="31024" y="74810"/>
                  <a:pt x="2978" y="155773"/>
                  <a:pt x="332" y="158948"/>
                </a:cubicBezTo>
                <a:cubicBezTo>
                  <a:pt x="-2314" y="162123"/>
                  <a:pt x="11445" y="111323"/>
                  <a:pt x="19382" y="85923"/>
                </a:cubicBezTo>
                <a:cubicBezTo>
                  <a:pt x="27319" y="60523"/>
                  <a:pt x="59599" y="-4035"/>
                  <a:pt x="60657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792251F8-D1BC-3319-BA9B-ECBC4AC1BB28}"/>
              </a:ext>
            </a:extLst>
          </p:cNvPr>
          <p:cNvSpPr/>
          <p:nvPr/>
        </p:nvSpPr>
        <p:spPr>
          <a:xfrm>
            <a:off x="3486150" y="3127363"/>
            <a:ext cx="79495" cy="66687"/>
          </a:xfrm>
          <a:custGeom>
            <a:avLst/>
            <a:gdLst>
              <a:gd name="connsiteX0" fmla="*/ 0 w 79495"/>
              <a:gd name="connsiteY0" fmla="*/ 66687 h 66687"/>
              <a:gd name="connsiteX1" fmla="*/ 79375 w 79495"/>
              <a:gd name="connsiteY1" fmla="*/ 12 h 66687"/>
              <a:gd name="connsiteX2" fmla="*/ 0 w 79495"/>
              <a:gd name="connsiteY2" fmla="*/ 66687 h 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95" h="66687">
                <a:moveTo>
                  <a:pt x="0" y="66687"/>
                </a:moveTo>
                <a:cubicBezTo>
                  <a:pt x="0" y="66687"/>
                  <a:pt x="75671" y="1070"/>
                  <a:pt x="79375" y="12"/>
                </a:cubicBezTo>
                <a:cubicBezTo>
                  <a:pt x="83079" y="-1046"/>
                  <a:pt x="0" y="66687"/>
                  <a:pt x="0" y="666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06A0605C-5675-9666-43B9-D681A4DEBB9F}"/>
              </a:ext>
            </a:extLst>
          </p:cNvPr>
          <p:cNvSpPr/>
          <p:nvPr/>
        </p:nvSpPr>
        <p:spPr>
          <a:xfrm>
            <a:off x="3582502" y="3006706"/>
            <a:ext cx="196536" cy="96910"/>
          </a:xfrm>
          <a:custGeom>
            <a:avLst/>
            <a:gdLst>
              <a:gd name="connsiteX0" fmla="*/ 195748 w 196536"/>
              <a:gd name="connsiteY0" fmla="*/ 19 h 96910"/>
              <a:gd name="connsiteX1" fmla="*/ 75098 w 196536"/>
              <a:gd name="connsiteY1" fmla="*/ 50819 h 96910"/>
              <a:gd name="connsiteX2" fmla="*/ 87798 w 196536"/>
              <a:gd name="connsiteY2" fmla="*/ 31769 h 96910"/>
              <a:gd name="connsiteX3" fmla="*/ 30648 w 196536"/>
              <a:gd name="connsiteY3" fmla="*/ 85744 h 96910"/>
              <a:gd name="connsiteX4" fmla="*/ 52873 w 196536"/>
              <a:gd name="connsiteY4" fmla="*/ 50819 h 96910"/>
              <a:gd name="connsiteX5" fmla="*/ 27473 w 196536"/>
              <a:gd name="connsiteY5" fmla="*/ 79394 h 96910"/>
              <a:gd name="connsiteX6" fmla="*/ 27473 w 196536"/>
              <a:gd name="connsiteY6" fmla="*/ 92094 h 96910"/>
              <a:gd name="connsiteX7" fmla="*/ 14773 w 196536"/>
              <a:gd name="connsiteY7" fmla="*/ 63519 h 96910"/>
              <a:gd name="connsiteX8" fmla="*/ 2073 w 196536"/>
              <a:gd name="connsiteY8" fmla="*/ 82569 h 96910"/>
              <a:gd name="connsiteX9" fmla="*/ 2073 w 196536"/>
              <a:gd name="connsiteY9" fmla="*/ 95269 h 96910"/>
              <a:gd name="connsiteX10" fmla="*/ 14773 w 196536"/>
              <a:gd name="connsiteY10" fmla="*/ 44469 h 96910"/>
              <a:gd name="connsiteX11" fmla="*/ 68748 w 196536"/>
              <a:gd name="connsiteY11" fmla="*/ 12719 h 96910"/>
              <a:gd name="connsiteX12" fmla="*/ 2073 w 196536"/>
              <a:gd name="connsiteY12" fmla="*/ 44469 h 96910"/>
              <a:gd name="connsiteX13" fmla="*/ 195748 w 196536"/>
              <a:gd name="connsiteY13" fmla="*/ 19 h 9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536" h="96910">
                <a:moveTo>
                  <a:pt x="195748" y="19"/>
                </a:moveTo>
                <a:cubicBezTo>
                  <a:pt x="207919" y="1077"/>
                  <a:pt x="75098" y="50819"/>
                  <a:pt x="75098" y="50819"/>
                </a:cubicBezTo>
                <a:cubicBezTo>
                  <a:pt x="57106" y="56111"/>
                  <a:pt x="95206" y="25948"/>
                  <a:pt x="87798" y="31769"/>
                </a:cubicBezTo>
                <a:cubicBezTo>
                  <a:pt x="80390" y="37590"/>
                  <a:pt x="36469" y="82569"/>
                  <a:pt x="30648" y="85744"/>
                </a:cubicBezTo>
                <a:cubicBezTo>
                  <a:pt x="24827" y="88919"/>
                  <a:pt x="53402" y="51877"/>
                  <a:pt x="52873" y="50819"/>
                </a:cubicBezTo>
                <a:cubicBezTo>
                  <a:pt x="52344" y="49761"/>
                  <a:pt x="31706" y="72515"/>
                  <a:pt x="27473" y="79394"/>
                </a:cubicBezTo>
                <a:cubicBezTo>
                  <a:pt x="23240" y="86273"/>
                  <a:pt x="29590" y="94740"/>
                  <a:pt x="27473" y="92094"/>
                </a:cubicBezTo>
                <a:cubicBezTo>
                  <a:pt x="25356" y="89448"/>
                  <a:pt x="19006" y="65106"/>
                  <a:pt x="14773" y="63519"/>
                </a:cubicBezTo>
                <a:cubicBezTo>
                  <a:pt x="10540" y="61932"/>
                  <a:pt x="2073" y="82569"/>
                  <a:pt x="2073" y="82569"/>
                </a:cubicBezTo>
                <a:cubicBezTo>
                  <a:pt x="-44" y="87861"/>
                  <a:pt x="-44" y="101619"/>
                  <a:pt x="2073" y="95269"/>
                </a:cubicBezTo>
                <a:cubicBezTo>
                  <a:pt x="4190" y="88919"/>
                  <a:pt x="3660" y="58227"/>
                  <a:pt x="14773" y="44469"/>
                </a:cubicBezTo>
                <a:cubicBezTo>
                  <a:pt x="25886" y="30711"/>
                  <a:pt x="70865" y="12719"/>
                  <a:pt x="68748" y="12719"/>
                </a:cubicBezTo>
                <a:cubicBezTo>
                  <a:pt x="66631" y="12719"/>
                  <a:pt x="-13802" y="46586"/>
                  <a:pt x="2073" y="44469"/>
                </a:cubicBezTo>
                <a:cubicBezTo>
                  <a:pt x="17948" y="42352"/>
                  <a:pt x="183577" y="-1039"/>
                  <a:pt x="19574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0F432BB5-1B08-BE3F-FD6A-30B19BCBB39D}"/>
              </a:ext>
            </a:extLst>
          </p:cNvPr>
          <p:cNvSpPr/>
          <p:nvPr/>
        </p:nvSpPr>
        <p:spPr>
          <a:xfrm>
            <a:off x="3499576" y="2999913"/>
            <a:ext cx="107243" cy="210570"/>
          </a:xfrm>
          <a:custGeom>
            <a:avLst/>
            <a:gdLst>
              <a:gd name="connsiteX0" fmla="*/ 107224 w 107243"/>
              <a:gd name="connsiteY0" fmla="*/ 41737 h 210570"/>
              <a:gd name="connsiteX1" fmla="*/ 62774 w 107243"/>
              <a:gd name="connsiteY1" fmla="*/ 121112 h 210570"/>
              <a:gd name="connsiteX2" fmla="*/ 88174 w 107243"/>
              <a:gd name="connsiteY2" fmla="*/ 162387 h 210570"/>
              <a:gd name="connsiteX3" fmla="*/ 62774 w 107243"/>
              <a:gd name="connsiteY3" fmla="*/ 133812 h 210570"/>
              <a:gd name="connsiteX4" fmla="*/ 2449 w 107243"/>
              <a:gd name="connsiteY4" fmla="*/ 210012 h 210570"/>
              <a:gd name="connsiteX5" fmla="*/ 18324 w 107243"/>
              <a:gd name="connsiteY5" fmla="*/ 159212 h 210570"/>
              <a:gd name="connsiteX6" fmla="*/ 78649 w 107243"/>
              <a:gd name="connsiteY6" fmla="*/ 462 h 210570"/>
              <a:gd name="connsiteX7" fmla="*/ 56424 w 107243"/>
              <a:gd name="connsiteY7" fmla="*/ 108412 h 210570"/>
              <a:gd name="connsiteX8" fmla="*/ 107224 w 107243"/>
              <a:gd name="connsiteY8" fmla="*/ 41737 h 21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243" h="210570">
                <a:moveTo>
                  <a:pt x="107224" y="41737"/>
                </a:moveTo>
                <a:cubicBezTo>
                  <a:pt x="108282" y="43854"/>
                  <a:pt x="65949" y="101004"/>
                  <a:pt x="62774" y="121112"/>
                </a:cubicBezTo>
                <a:cubicBezTo>
                  <a:pt x="59599" y="141220"/>
                  <a:pt x="88174" y="160270"/>
                  <a:pt x="88174" y="162387"/>
                </a:cubicBezTo>
                <a:cubicBezTo>
                  <a:pt x="88174" y="164504"/>
                  <a:pt x="77061" y="125875"/>
                  <a:pt x="62774" y="133812"/>
                </a:cubicBezTo>
                <a:cubicBezTo>
                  <a:pt x="48487" y="141749"/>
                  <a:pt x="9857" y="205779"/>
                  <a:pt x="2449" y="210012"/>
                </a:cubicBezTo>
                <a:cubicBezTo>
                  <a:pt x="-4959" y="214245"/>
                  <a:pt x="5624" y="194137"/>
                  <a:pt x="18324" y="159212"/>
                </a:cubicBezTo>
                <a:cubicBezTo>
                  <a:pt x="31024" y="124287"/>
                  <a:pt x="72299" y="8929"/>
                  <a:pt x="78649" y="462"/>
                </a:cubicBezTo>
                <a:cubicBezTo>
                  <a:pt x="84999" y="-8005"/>
                  <a:pt x="53249" y="102591"/>
                  <a:pt x="56424" y="108412"/>
                </a:cubicBezTo>
                <a:cubicBezTo>
                  <a:pt x="59599" y="114233"/>
                  <a:pt x="106166" y="39620"/>
                  <a:pt x="107224" y="417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F5CC15CB-DBDB-1A9D-48F7-4514D8B5C86E}"/>
              </a:ext>
            </a:extLst>
          </p:cNvPr>
          <p:cNvSpPr/>
          <p:nvPr/>
        </p:nvSpPr>
        <p:spPr>
          <a:xfrm>
            <a:off x="3540035" y="3000148"/>
            <a:ext cx="376659" cy="101926"/>
          </a:xfrm>
          <a:custGeom>
            <a:avLst/>
            <a:gdLst>
              <a:gd name="connsiteX0" fmla="*/ 90 w 376659"/>
              <a:gd name="connsiteY0" fmla="*/ 101827 h 101926"/>
              <a:gd name="connsiteX1" fmla="*/ 155665 w 376659"/>
              <a:gd name="connsiteY1" fmla="*/ 22452 h 101926"/>
              <a:gd name="connsiteX2" fmla="*/ 292190 w 376659"/>
              <a:gd name="connsiteY2" fmla="*/ 51027 h 101926"/>
              <a:gd name="connsiteX3" fmla="*/ 266790 w 376659"/>
              <a:gd name="connsiteY3" fmla="*/ 28802 h 101926"/>
              <a:gd name="connsiteX4" fmla="*/ 371565 w 376659"/>
              <a:gd name="connsiteY4" fmla="*/ 82777 h 101926"/>
              <a:gd name="connsiteX5" fmla="*/ 358865 w 376659"/>
              <a:gd name="connsiteY5" fmla="*/ 57377 h 101926"/>
              <a:gd name="connsiteX6" fmla="*/ 346165 w 376659"/>
              <a:gd name="connsiteY6" fmla="*/ 63727 h 101926"/>
              <a:gd name="connsiteX7" fmla="*/ 269965 w 376659"/>
              <a:gd name="connsiteY7" fmla="*/ 9752 h 101926"/>
              <a:gd name="connsiteX8" fmla="*/ 171540 w 376659"/>
              <a:gd name="connsiteY8" fmla="*/ 12927 h 101926"/>
              <a:gd name="connsiteX9" fmla="*/ 177890 w 376659"/>
              <a:gd name="connsiteY9" fmla="*/ 3402 h 101926"/>
              <a:gd name="connsiteX10" fmla="*/ 90 w 376659"/>
              <a:gd name="connsiteY10" fmla="*/ 101827 h 1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659" h="101926">
                <a:moveTo>
                  <a:pt x="90" y="101827"/>
                </a:moveTo>
                <a:cubicBezTo>
                  <a:pt x="-3614" y="105002"/>
                  <a:pt x="106982" y="30919"/>
                  <a:pt x="155665" y="22452"/>
                </a:cubicBezTo>
                <a:cubicBezTo>
                  <a:pt x="204348" y="13985"/>
                  <a:pt x="273669" y="49969"/>
                  <a:pt x="292190" y="51027"/>
                </a:cubicBezTo>
                <a:cubicBezTo>
                  <a:pt x="310711" y="52085"/>
                  <a:pt x="253561" y="23510"/>
                  <a:pt x="266790" y="28802"/>
                </a:cubicBezTo>
                <a:cubicBezTo>
                  <a:pt x="280019" y="34094"/>
                  <a:pt x="356219" y="78014"/>
                  <a:pt x="371565" y="82777"/>
                </a:cubicBezTo>
                <a:cubicBezTo>
                  <a:pt x="386911" y="87540"/>
                  <a:pt x="363098" y="60552"/>
                  <a:pt x="358865" y="57377"/>
                </a:cubicBezTo>
                <a:cubicBezTo>
                  <a:pt x="354632" y="54202"/>
                  <a:pt x="360982" y="71664"/>
                  <a:pt x="346165" y="63727"/>
                </a:cubicBezTo>
                <a:cubicBezTo>
                  <a:pt x="331348" y="55789"/>
                  <a:pt x="299069" y="18219"/>
                  <a:pt x="269965" y="9752"/>
                </a:cubicBezTo>
                <a:cubicBezTo>
                  <a:pt x="240861" y="1285"/>
                  <a:pt x="171540" y="12927"/>
                  <a:pt x="171540" y="12927"/>
                </a:cubicBezTo>
                <a:cubicBezTo>
                  <a:pt x="156194" y="11869"/>
                  <a:pt x="213873" y="-7711"/>
                  <a:pt x="177890" y="3402"/>
                </a:cubicBezTo>
                <a:cubicBezTo>
                  <a:pt x="141907" y="14515"/>
                  <a:pt x="3794" y="98652"/>
                  <a:pt x="90" y="1018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C6804B2C-69B1-423A-5ED2-DB58111613A9}"/>
              </a:ext>
            </a:extLst>
          </p:cNvPr>
          <p:cNvSpPr/>
          <p:nvPr/>
        </p:nvSpPr>
        <p:spPr>
          <a:xfrm>
            <a:off x="3542466" y="3006685"/>
            <a:ext cx="162768" cy="108001"/>
          </a:xfrm>
          <a:custGeom>
            <a:avLst/>
            <a:gdLst>
              <a:gd name="connsiteX0" fmla="*/ 834 w 162768"/>
              <a:gd name="connsiteY0" fmla="*/ 107990 h 108001"/>
              <a:gd name="connsiteX1" fmla="*/ 115134 w 162768"/>
              <a:gd name="connsiteY1" fmla="*/ 25440 h 108001"/>
              <a:gd name="connsiteX2" fmla="*/ 162759 w 162768"/>
              <a:gd name="connsiteY2" fmla="*/ 40 h 108001"/>
              <a:gd name="connsiteX3" fmla="*/ 111959 w 162768"/>
              <a:gd name="connsiteY3" fmla="*/ 19090 h 108001"/>
              <a:gd name="connsiteX4" fmla="*/ 35759 w 162768"/>
              <a:gd name="connsiteY4" fmla="*/ 47665 h 108001"/>
              <a:gd name="connsiteX5" fmla="*/ 61159 w 162768"/>
              <a:gd name="connsiteY5" fmla="*/ 31790 h 108001"/>
              <a:gd name="connsiteX6" fmla="*/ 834 w 162768"/>
              <a:gd name="connsiteY6" fmla="*/ 107990 h 1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68" h="108001">
                <a:moveTo>
                  <a:pt x="834" y="107990"/>
                </a:moveTo>
                <a:cubicBezTo>
                  <a:pt x="9830" y="106932"/>
                  <a:pt x="88147" y="43432"/>
                  <a:pt x="115134" y="25440"/>
                </a:cubicBezTo>
                <a:cubicBezTo>
                  <a:pt x="142121" y="7448"/>
                  <a:pt x="163288" y="1098"/>
                  <a:pt x="162759" y="40"/>
                </a:cubicBezTo>
                <a:cubicBezTo>
                  <a:pt x="162230" y="-1018"/>
                  <a:pt x="111959" y="19090"/>
                  <a:pt x="111959" y="19090"/>
                </a:cubicBezTo>
                <a:cubicBezTo>
                  <a:pt x="90792" y="27027"/>
                  <a:pt x="44226" y="45548"/>
                  <a:pt x="35759" y="47665"/>
                </a:cubicBezTo>
                <a:cubicBezTo>
                  <a:pt x="27292" y="49782"/>
                  <a:pt x="63805" y="28615"/>
                  <a:pt x="61159" y="31790"/>
                </a:cubicBezTo>
                <a:cubicBezTo>
                  <a:pt x="58513" y="34965"/>
                  <a:pt x="-8162" y="109048"/>
                  <a:pt x="834" y="1079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E8D21F55-93A4-4B3E-FF46-497D92980BE1}"/>
              </a:ext>
            </a:extLst>
          </p:cNvPr>
          <p:cNvSpPr/>
          <p:nvPr/>
        </p:nvSpPr>
        <p:spPr>
          <a:xfrm>
            <a:off x="3492123" y="3044825"/>
            <a:ext cx="130740" cy="149225"/>
          </a:xfrm>
          <a:custGeom>
            <a:avLst/>
            <a:gdLst>
              <a:gd name="connsiteX0" fmla="*/ 377 w 130740"/>
              <a:gd name="connsiteY0" fmla="*/ 149225 h 149225"/>
              <a:gd name="connsiteX1" fmla="*/ 60702 w 130740"/>
              <a:gd name="connsiteY1" fmla="*/ 44450 h 149225"/>
              <a:gd name="connsiteX2" fmla="*/ 130552 w 130740"/>
              <a:gd name="connsiteY2" fmla="*/ 0 h 149225"/>
              <a:gd name="connsiteX3" fmla="*/ 38477 w 130740"/>
              <a:gd name="connsiteY3" fmla="*/ 44450 h 149225"/>
              <a:gd name="connsiteX4" fmla="*/ 377 w 130740"/>
              <a:gd name="connsiteY4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40" h="149225">
                <a:moveTo>
                  <a:pt x="377" y="149225"/>
                </a:moveTo>
                <a:cubicBezTo>
                  <a:pt x="4081" y="149225"/>
                  <a:pt x="39006" y="69321"/>
                  <a:pt x="60702" y="44450"/>
                </a:cubicBezTo>
                <a:cubicBezTo>
                  <a:pt x="82398" y="19579"/>
                  <a:pt x="134256" y="0"/>
                  <a:pt x="130552" y="0"/>
                </a:cubicBezTo>
                <a:cubicBezTo>
                  <a:pt x="126848" y="0"/>
                  <a:pt x="55939" y="23283"/>
                  <a:pt x="38477" y="44450"/>
                </a:cubicBezTo>
                <a:cubicBezTo>
                  <a:pt x="21015" y="65617"/>
                  <a:pt x="-3327" y="149225"/>
                  <a:pt x="377" y="149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87E5B6B9-D02A-F301-51F7-51C80A935E5A}"/>
              </a:ext>
            </a:extLst>
          </p:cNvPr>
          <p:cNvSpPr/>
          <p:nvPr/>
        </p:nvSpPr>
        <p:spPr>
          <a:xfrm>
            <a:off x="3565525" y="3109184"/>
            <a:ext cx="308443" cy="107118"/>
          </a:xfrm>
          <a:custGeom>
            <a:avLst/>
            <a:gdLst>
              <a:gd name="connsiteX0" fmla="*/ 0 w 308443"/>
              <a:gd name="connsiteY0" fmla="*/ 49941 h 107118"/>
              <a:gd name="connsiteX1" fmla="*/ 107950 w 308443"/>
              <a:gd name="connsiteY1" fmla="*/ 91216 h 107118"/>
              <a:gd name="connsiteX2" fmla="*/ 225425 w 308443"/>
              <a:gd name="connsiteY2" fmla="*/ 59466 h 107118"/>
              <a:gd name="connsiteX3" fmla="*/ 206375 w 308443"/>
              <a:gd name="connsiteY3" fmla="*/ 78516 h 107118"/>
              <a:gd name="connsiteX4" fmla="*/ 304800 w 308443"/>
              <a:gd name="connsiteY4" fmla="*/ 2316 h 107118"/>
              <a:gd name="connsiteX5" fmla="*/ 288925 w 308443"/>
              <a:gd name="connsiteY5" fmla="*/ 18191 h 107118"/>
              <a:gd name="connsiteX6" fmla="*/ 238125 w 308443"/>
              <a:gd name="connsiteY6" fmla="*/ 68991 h 107118"/>
              <a:gd name="connsiteX7" fmla="*/ 142875 w 308443"/>
              <a:gd name="connsiteY7" fmla="*/ 107091 h 107118"/>
              <a:gd name="connsiteX8" fmla="*/ 209550 w 308443"/>
              <a:gd name="connsiteY8" fmla="*/ 75341 h 107118"/>
              <a:gd name="connsiteX9" fmla="*/ 130175 w 308443"/>
              <a:gd name="connsiteY9" fmla="*/ 91216 h 107118"/>
              <a:gd name="connsiteX10" fmla="*/ 146050 w 308443"/>
              <a:gd name="connsiteY10" fmla="*/ 94391 h 107118"/>
              <a:gd name="connsiteX11" fmla="*/ 107950 w 308443"/>
              <a:gd name="connsiteY11" fmla="*/ 103916 h 107118"/>
              <a:gd name="connsiteX12" fmla="*/ 0 w 308443"/>
              <a:gd name="connsiteY12" fmla="*/ 49941 h 10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443" h="107118">
                <a:moveTo>
                  <a:pt x="0" y="49941"/>
                </a:moveTo>
                <a:cubicBezTo>
                  <a:pt x="0" y="47824"/>
                  <a:pt x="70379" y="89629"/>
                  <a:pt x="107950" y="91216"/>
                </a:cubicBezTo>
                <a:cubicBezTo>
                  <a:pt x="145521" y="92803"/>
                  <a:pt x="225425" y="59466"/>
                  <a:pt x="225425" y="59466"/>
                </a:cubicBezTo>
                <a:cubicBezTo>
                  <a:pt x="241829" y="57349"/>
                  <a:pt x="193146" y="88041"/>
                  <a:pt x="206375" y="78516"/>
                </a:cubicBezTo>
                <a:cubicBezTo>
                  <a:pt x="219604" y="68991"/>
                  <a:pt x="304800" y="2316"/>
                  <a:pt x="304800" y="2316"/>
                </a:cubicBezTo>
                <a:cubicBezTo>
                  <a:pt x="318558" y="-7738"/>
                  <a:pt x="288925" y="18191"/>
                  <a:pt x="288925" y="18191"/>
                </a:cubicBezTo>
                <a:cubicBezTo>
                  <a:pt x="277813" y="29303"/>
                  <a:pt x="262467" y="54174"/>
                  <a:pt x="238125" y="68991"/>
                </a:cubicBezTo>
                <a:cubicBezTo>
                  <a:pt x="213783" y="83808"/>
                  <a:pt x="147637" y="106033"/>
                  <a:pt x="142875" y="107091"/>
                </a:cubicBezTo>
                <a:cubicBezTo>
                  <a:pt x="138113" y="108149"/>
                  <a:pt x="211667" y="77987"/>
                  <a:pt x="209550" y="75341"/>
                </a:cubicBezTo>
                <a:cubicBezTo>
                  <a:pt x="207433" y="72695"/>
                  <a:pt x="140758" y="88041"/>
                  <a:pt x="130175" y="91216"/>
                </a:cubicBezTo>
                <a:cubicBezTo>
                  <a:pt x="119592" y="94391"/>
                  <a:pt x="149754" y="92274"/>
                  <a:pt x="146050" y="94391"/>
                </a:cubicBezTo>
                <a:cubicBezTo>
                  <a:pt x="142346" y="96508"/>
                  <a:pt x="129116" y="110795"/>
                  <a:pt x="107950" y="103916"/>
                </a:cubicBezTo>
                <a:cubicBezTo>
                  <a:pt x="86784" y="97037"/>
                  <a:pt x="0" y="52058"/>
                  <a:pt x="0" y="499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D4395812-D7E3-327B-88F3-4036E5A5C334}"/>
              </a:ext>
            </a:extLst>
          </p:cNvPr>
          <p:cNvSpPr/>
          <p:nvPr/>
        </p:nvSpPr>
        <p:spPr>
          <a:xfrm>
            <a:off x="3752278" y="3003206"/>
            <a:ext cx="150438" cy="134264"/>
          </a:xfrm>
          <a:custGeom>
            <a:avLst/>
            <a:gdLst>
              <a:gd name="connsiteX0" fmla="*/ 572 w 150438"/>
              <a:gd name="connsiteY0" fmla="*/ 344 h 134264"/>
              <a:gd name="connsiteX1" fmla="*/ 76772 w 150438"/>
              <a:gd name="connsiteY1" fmla="*/ 76544 h 134264"/>
              <a:gd name="connsiteX2" fmla="*/ 102172 w 150438"/>
              <a:gd name="connsiteY2" fmla="*/ 120994 h 134264"/>
              <a:gd name="connsiteX3" fmla="*/ 121222 w 150438"/>
              <a:gd name="connsiteY3" fmla="*/ 89244 h 134264"/>
              <a:gd name="connsiteX4" fmla="*/ 98997 w 150438"/>
              <a:gd name="connsiteY4" fmla="*/ 133694 h 134264"/>
              <a:gd name="connsiteX5" fmla="*/ 149797 w 150438"/>
              <a:gd name="connsiteY5" fmla="*/ 51144 h 134264"/>
              <a:gd name="connsiteX6" fmla="*/ 121222 w 150438"/>
              <a:gd name="connsiteY6" fmla="*/ 47969 h 134264"/>
              <a:gd name="connsiteX7" fmla="*/ 572 w 150438"/>
              <a:gd name="connsiteY7" fmla="*/ 344 h 13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438" h="134264">
                <a:moveTo>
                  <a:pt x="572" y="344"/>
                </a:moveTo>
                <a:cubicBezTo>
                  <a:pt x="-6836" y="5107"/>
                  <a:pt x="59839" y="56436"/>
                  <a:pt x="76772" y="76544"/>
                </a:cubicBezTo>
                <a:cubicBezTo>
                  <a:pt x="93705" y="96652"/>
                  <a:pt x="94764" y="118877"/>
                  <a:pt x="102172" y="120994"/>
                </a:cubicBezTo>
                <a:cubicBezTo>
                  <a:pt x="109580" y="123111"/>
                  <a:pt x="121751" y="87127"/>
                  <a:pt x="121222" y="89244"/>
                </a:cubicBezTo>
                <a:cubicBezTo>
                  <a:pt x="120693" y="91361"/>
                  <a:pt x="94235" y="140044"/>
                  <a:pt x="98997" y="133694"/>
                </a:cubicBezTo>
                <a:cubicBezTo>
                  <a:pt x="103759" y="127344"/>
                  <a:pt x="146093" y="65431"/>
                  <a:pt x="149797" y="51144"/>
                </a:cubicBezTo>
                <a:cubicBezTo>
                  <a:pt x="153501" y="36857"/>
                  <a:pt x="140801" y="54319"/>
                  <a:pt x="121222" y="47969"/>
                </a:cubicBezTo>
                <a:cubicBezTo>
                  <a:pt x="101643" y="41619"/>
                  <a:pt x="7980" y="-4419"/>
                  <a:pt x="572" y="3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406DACA9-EFAC-223F-D821-E0BF923A085E}"/>
              </a:ext>
            </a:extLst>
          </p:cNvPr>
          <p:cNvSpPr/>
          <p:nvPr/>
        </p:nvSpPr>
        <p:spPr>
          <a:xfrm>
            <a:off x="3470133" y="3095033"/>
            <a:ext cx="38377" cy="158099"/>
          </a:xfrm>
          <a:custGeom>
            <a:avLst/>
            <a:gdLst>
              <a:gd name="connsiteX0" fmla="*/ 38242 w 38377"/>
              <a:gd name="connsiteY0" fmla="*/ 592 h 158099"/>
              <a:gd name="connsiteX1" fmla="*/ 12842 w 38377"/>
              <a:gd name="connsiteY1" fmla="*/ 83142 h 158099"/>
              <a:gd name="connsiteX2" fmla="*/ 12842 w 38377"/>
              <a:gd name="connsiteY2" fmla="*/ 156167 h 158099"/>
              <a:gd name="connsiteX3" fmla="*/ 142 w 38377"/>
              <a:gd name="connsiteY3" fmla="*/ 127592 h 158099"/>
              <a:gd name="connsiteX4" fmla="*/ 38242 w 38377"/>
              <a:gd name="connsiteY4" fmla="*/ 592 h 15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77" h="158099">
                <a:moveTo>
                  <a:pt x="38242" y="592"/>
                </a:moveTo>
                <a:cubicBezTo>
                  <a:pt x="40359" y="-6816"/>
                  <a:pt x="17075" y="57213"/>
                  <a:pt x="12842" y="83142"/>
                </a:cubicBezTo>
                <a:cubicBezTo>
                  <a:pt x="8609" y="109071"/>
                  <a:pt x="14959" y="148759"/>
                  <a:pt x="12842" y="156167"/>
                </a:cubicBezTo>
                <a:cubicBezTo>
                  <a:pt x="10725" y="163575"/>
                  <a:pt x="-1445" y="148759"/>
                  <a:pt x="142" y="127592"/>
                </a:cubicBezTo>
                <a:cubicBezTo>
                  <a:pt x="1729" y="106425"/>
                  <a:pt x="36125" y="8000"/>
                  <a:pt x="38242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D96E065A-D5A3-FE33-4322-06F22E53A4EE}"/>
              </a:ext>
            </a:extLst>
          </p:cNvPr>
          <p:cNvSpPr/>
          <p:nvPr/>
        </p:nvSpPr>
        <p:spPr>
          <a:xfrm>
            <a:off x="3774615" y="3120807"/>
            <a:ext cx="115172" cy="140050"/>
          </a:xfrm>
          <a:custGeom>
            <a:avLst/>
            <a:gdLst>
              <a:gd name="connsiteX0" fmla="*/ 60785 w 115172"/>
              <a:gd name="connsiteY0" fmla="*/ 218 h 140050"/>
              <a:gd name="connsiteX1" fmla="*/ 102060 w 115172"/>
              <a:gd name="connsiteY1" fmla="*/ 57368 h 140050"/>
              <a:gd name="connsiteX2" fmla="*/ 57610 w 115172"/>
              <a:gd name="connsiteY2" fmla="*/ 98643 h 140050"/>
              <a:gd name="connsiteX3" fmla="*/ 76660 w 115172"/>
              <a:gd name="connsiteY3" fmla="*/ 95468 h 140050"/>
              <a:gd name="connsiteX4" fmla="*/ 460 w 115172"/>
              <a:gd name="connsiteY4" fmla="*/ 139918 h 140050"/>
              <a:gd name="connsiteX5" fmla="*/ 48085 w 115172"/>
              <a:gd name="connsiteY5" fmla="*/ 108168 h 140050"/>
              <a:gd name="connsiteX6" fmla="*/ 114760 w 115172"/>
              <a:gd name="connsiteY6" fmla="*/ 79593 h 140050"/>
              <a:gd name="connsiteX7" fmla="*/ 60785 w 115172"/>
              <a:gd name="connsiteY7" fmla="*/ 218 h 1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172" h="140050">
                <a:moveTo>
                  <a:pt x="60785" y="218"/>
                </a:moveTo>
                <a:cubicBezTo>
                  <a:pt x="58668" y="-3486"/>
                  <a:pt x="102589" y="40964"/>
                  <a:pt x="102060" y="57368"/>
                </a:cubicBezTo>
                <a:cubicBezTo>
                  <a:pt x="101531" y="73772"/>
                  <a:pt x="57610" y="98643"/>
                  <a:pt x="57610" y="98643"/>
                </a:cubicBezTo>
                <a:cubicBezTo>
                  <a:pt x="53377" y="104993"/>
                  <a:pt x="86185" y="88589"/>
                  <a:pt x="76660" y="95468"/>
                </a:cubicBezTo>
                <a:cubicBezTo>
                  <a:pt x="67135" y="102347"/>
                  <a:pt x="5222" y="137801"/>
                  <a:pt x="460" y="139918"/>
                </a:cubicBezTo>
                <a:cubicBezTo>
                  <a:pt x="-4302" y="142035"/>
                  <a:pt x="29035" y="118222"/>
                  <a:pt x="48085" y="108168"/>
                </a:cubicBezTo>
                <a:cubicBezTo>
                  <a:pt x="67135" y="98114"/>
                  <a:pt x="108939" y="91764"/>
                  <a:pt x="114760" y="79593"/>
                </a:cubicBezTo>
                <a:cubicBezTo>
                  <a:pt x="120581" y="67422"/>
                  <a:pt x="62902" y="3922"/>
                  <a:pt x="60785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5F2FCA2E-B362-8E79-2A91-ECE19ABAC706}"/>
              </a:ext>
            </a:extLst>
          </p:cNvPr>
          <p:cNvSpPr/>
          <p:nvPr/>
        </p:nvSpPr>
        <p:spPr>
          <a:xfrm>
            <a:off x="3495558" y="3165403"/>
            <a:ext cx="216283" cy="63636"/>
          </a:xfrm>
          <a:custGeom>
            <a:avLst/>
            <a:gdLst>
              <a:gd name="connsiteX0" fmla="*/ 216017 w 216283"/>
              <a:gd name="connsiteY0" fmla="*/ 34997 h 63636"/>
              <a:gd name="connsiteX1" fmla="*/ 123942 w 216283"/>
              <a:gd name="connsiteY1" fmla="*/ 72 h 63636"/>
              <a:gd name="connsiteX2" fmla="*/ 82667 w 216283"/>
              <a:gd name="connsiteY2" fmla="*/ 25472 h 63636"/>
              <a:gd name="connsiteX3" fmla="*/ 108067 w 216283"/>
              <a:gd name="connsiteY3" fmla="*/ 12772 h 63636"/>
              <a:gd name="connsiteX4" fmla="*/ 35042 w 216283"/>
              <a:gd name="connsiteY4" fmla="*/ 19122 h 63636"/>
              <a:gd name="connsiteX5" fmla="*/ 54092 w 216283"/>
              <a:gd name="connsiteY5" fmla="*/ 19122 h 63636"/>
              <a:gd name="connsiteX6" fmla="*/ 117 w 216283"/>
              <a:gd name="connsiteY6" fmla="*/ 63572 h 63636"/>
              <a:gd name="connsiteX7" fmla="*/ 41392 w 216283"/>
              <a:gd name="connsiteY7" fmla="*/ 28647 h 63636"/>
              <a:gd name="connsiteX8" fmla="*/ 98542 w 216283"/>
              <a:gd name="connsiteY8" fmla="*/ 12772 h 63636"/>
              <a:gd name="connsiteX9" fmla="*/ 92192 w 216283"/>
              <a:gd name="connsiteY9" fmla="*/ 3247 h 63636"/>
              <a:gd name="connsiteX10" fmla="*/ 216017 w 216283"/>
              <a:gd name="connsiteY10" fmla="*/ 34997 h 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83" h="63636">
                <a:moveTo>
                  <a:pt x="216017" y="34997"/>
                </a:moveTo>
                <a:cubicBezTo>
                  <a:pt x="221309" y="34468"/>
                  <a:pt x="146167" y="1659"/>
                  <a:pt x="123942" y="72"/>
                </a:cubicBezTo>
                <a:cubicBezTo>
                  <a:pt x="101717" y="-1515"/>
                  <a:pt x="85313" y="23355"/>
                  <a:pt x="82667" y="25472"/>
                </a:cubicBezTo>
                <a:cubicBezTo>
                  <a:pt x="80021" y="27589"/>
                  <a:pt x="116004" y="13830"/>
                  <a:pt x="108067" y="12772"/>
                </a:cubicBezTo>
                <a:cubicBezTo>
                  <a:pt x="100130" y="11714"/>
                  <a:pt x="35042" y="19122"/>
                  <a:pt x="35042" y="19122"/>
                </a:cubicBezTo>
                <a:cubicBezTo>
                  <a:pt x="26046" y="20180"/>
                  <a:pt x="59913" y="11714"/>
                  <a:pt x="54092" y="19122"/>
                </a:cubicBezTo>
                <a:cubicBezTo>
                  <a:pt x="48271" y="26530"/>
                  <a:pt x="2234" y="61984"/>
                  <a:pt x="117" y="63572"/>
                </a:cubicBezTo>
                <a:cubicBezTo>
                  <a:pt x="-2000" y="65160"/>
                  <a:pt x="24988" y="37114"/>
                  <a:pt x="41392" y="28647"/>
                </a:cubicBezTo>
                <a:cubicBezTo>
                  <a:pt x="57796" y="20180"/>
                  <a:pt x="98542" y="12772"/>
                  <a:pt x="98542" y="12772"/>
                </a:cubicBezTo>
                <a:cubicBezTo>
                  <a:pt x="107009" y="8539"/>
                  <a:pt x="78434" y="1130"/>
                  <a:pt x="92192" y="3247"/>
                </a:cubicBezTo>
                <a:cubicBezTo>
                  <a:pt x="105950" y="5364"/>
                  <a:pt x="210725" y="35526"/>
                  <a:pt x="216017" y="349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A7E76BBE-75E8-93B9-02C2-49EDF813D393}"/>
              </a:ext>
            </a:extLst>
          </p:cNvPr>
          <p:cNvSpPr/>
          <p:nvPr/>
        </p:nvSpPr>
        <p:spPr>
          <a:xfrm>
            <a:off x="3686175" y="3146315"/>
            <a:ext cx="185354" cy="66785"/>
          </a:xfrm>
          <a:custGeom>
            <a:avLst/>
            <a:gdLst>
              <a:gd name="connsiteX0" fmla="*/ 0 w 185354"/>
              <a:gd name="connsiteY0" fmla="*/ 66785 h 66785"/>
              <a:gd name="connsiteX1" fmla="*/ 174625 w 185354"/>
              <a:gd name="connsiteY1" fmla="*/ 25510 h 66785"/>
              <a:gd name="connsiteX2" fmla="*/ 168275 w 185354"/>
              <a:gd name="connsiteY2" fmla="*/ 110 h 66785"/>
              <a:gd name="connsiteX3" fmla="*/ 184150 w 185354"/>
              <a:gd name="connsiteY3" fmla="*/ 35035 h 66785"/>
              <a:gd name="connsiteX4" fmla="*/ 146050 w 185354"/>
              <a:gd name="connsiteY4" fmla="*/ 44560 h 66785"/>
              <a:gd name="connsiteX5" fmla="*/ 0 w 185354"/>
              <a:gd name="connsiteY5" fmla="*/ 66785 h 6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54" h="66785">
                <a:moveTo>
                  <a:pt x="0" y="66785"/>
                </a:moveTo>
                <a:cubicBezTo>
                  <a:pt x="73289" y="51703"/>
                  <a:pt x="146579" y="36622"/>
                  <a:pt x="174625" y="25510"/>
                </a:cubicBezTo>
                <a:cubicBezTo>
                  <a:pt x="202671" y="14397"/>
                  <a:pt x="166688" y="-1477"/>
                  <a:pt x="168275" y="110"/>
                </a:cubicBezTo>
                <a:cubicBezTo>
                  <a:pt x="169862" y="1697"/>
                  <a:pt x="187854" y="27627"/>
                  <a:pt x="184150" y="35035"/>
                </a:cubicBezTo>
                <a:cubicBezTo>
                  <a:pt x="180446" y="42443"/>
                  <a:pt x="146050" y="44560"/>
                  <a:pt x="146050" y="44560"/>
                </a:cubicBezTo>
                <a:lnTo>
                  <a:pt x="0" y="66785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5482923F-288C-C005-E1B0-A58501CD6F63}"/>
              </a:ext>
            </a:extLst>
          </p:cNvPr>
          <p:cNvSpPr/>
          <p:nvPr/>
        </p:nvSpPr>
        <p:spPr>
          <a:xfrm>
            <a:off x="3498710" y="3194024"/>
            <a:ext cx="310656" cy="54112"/>
          </a:xfrm>
          <a:custGeom>
            <a:avLst/>
            <a:gdLst>
              <a:gd name="connsiteX0" fmla="*/ 140 w 310656"/>
              <a:gd name="connsiteY0" fmla="*/ 26 h 54112"/>
              <a:gd name="connsiteX1" fmla="*/ 177940 w 310656"/>
              <a:gd name="connsiteY1" fmla="*/ 38126 h 54112"/>
              <a:gd name="connsiteX2" fmla="*/ 146190 w 310656"/>
              <a:gd name="connsiteY2" fmla="*/ 50826 h 54112"/>
              <a:gd name="connsiteX3" fmla="*/ 304940 w 310656"/>
              <a:gd name="connsiteY3" fmla="*/ 41301 h 54112"/>
              <a:gd name="connsiteX4" fmla="*/ 263665 w 310656"/>
              <a:gd name="connsiteY4" fmla="*/ 54001 h 54112"/>
              <a:gd name="connsiteX5" fmla="*/ 149365 w 310656"/>
              <a:gd name="connsiteY5" fmla="*/ 44476 h 54112"/>
              <a:gd name="connsiteX6" fmla="*/ 140 w 310656"/>
              <a:gd name="connsiteY6" fmla="*/ 26 h 5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656" h="54112">
                <a:moveTo>
                  <a:pt x="140" y="26"/>
                </a:moveTo>
                <a:cubicBezTo>
                  <a:pt x="4902" y="-1032"/>
                  <a:pt x="153598" y="29659"/>
                  <a:pt x="177940" y="38126"/>
                </a:cubicBezTo>
                <a:cubicBezTo>
                  <a:pt x="202282" y="46593"/>
                  <a:pt x="125023" y="50297"/>
                  <a:pt x="146190" y="50826"/>
                </a:cubicBezTo>
                <a:cubicBezTo>
                  <a:pt x="167357" y="51355"/>
                  <a:pt x="285361" y="40772"/>
                  <a:pt x="304940" y="41301"/>
                </a:cubicBezTo>
                <a:cubicBezTo>
                  <a:pt x="324519" y="41830"/>
                  <a:pt x="289594" y="53472"/>
                  <a:pt x="263665" y="54001"/>
                </a:cubicBezTo>
                <a:cubicBezTo>
                  <a:pt x="237736" y="54530"/>
                  <a:pt x="185877" y="53472"/>
                  <a:pt x="149365" y="44476"/>
                </a:cubicBezTo>
                <a:cubicBezTo>
                  <a:pt x="112853" y="35480"/>
                  <a:pt x="-4622" y="1084"/>
                  <a:pt x="140" y="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ABC835F4-73BC-5896-7BBA-A94DEBE362C6}"/>
              </a:ext>
            </a:extLst>
          </p:cNvPr>
          <p:cNvSpPr/>
          <p:nvPr/>
        </p:nvSpPr>
        <p:spPr>
          <a:xfrm>
            <a:off x="3533773" y="3015695"/>
            <a:ext cx="279999" cy="146683"/>
          </a:xfrm>
          <a:custGeom>
            <a:avLst/>
            <a:gdLst>
              <a:gd name="connsiteX0" fmla="*/ 2 w 279999"/>
              <a:gd name="connsiteY0" fmla="*/ 102155 h 146683"/>
              <a:gd name="connsiteX1" fmla="*/ 104777 w 279999"/>
              <a:gd name="connsiteY1" fmla="*/ 64055 h 146683"/>
              <a:gd name="connsiteX2" fmla="*/ 104777 w 279999"/>
              <a:gd name="connsiteY2" fmla="*/ 89455 h 146683"/>
              <a:gd name="connsiteX3" fmla="*/ 104777 w 279999"/>
              <a:gd name="connsiteY3" fmla="*/ 105330 h 146683"/>
              <a:gd name="connsiteX4" fmla="*/ 146052 w 279999"/>
              <a:gd name="connsiteY4" fmla="*/ 137080 h 146683"/>
              <a:gd name="connsiteX5" fmla="*/ 200027 w 279999"/>
              <a:gd name="connsiteY5" fmla="*/ 146605 h 146683"/>
              <a:gd name="connsiteX6" fmla="*/ 244477 w 279999"/>
              <a:gd name="connsiteY6" fmla="*/ 137080 h 146683"/>
              <a:gd name="connsiteX7" fmla="*/ 276227 w 279999"/>
              <a:gd name="connsiteY7" fmla="*/ 79930 h 146683"/>
              <a:gd name="connsiteX8" fmla="*/ 276227 w 279999"/>
              <a:gd name="connsiteY8" fmla="*/ 25955 h 146683"/>
              <a:gd name="connsiteX9" fmla="*/ 247652 w 279999"/>
              <a:gd name="connsiteY9" fmla="*/ 555 h 146683"/>
              <a:gd name="connsiteX10" fmla="*/ 171452 w 279999"/>
              <a:gd name="connsiteY10" fmla="*/ 10080 h 146683"/>
              <a:gd name="connsiteX11" fmla="*/ 107952 w 279999"/>
              <a:gd name="connsiteY11" fmla="*/ 29130 h 146683"/>
              <a:gd name="connsiteX12" fmla="*/ 2 w 279999"/>
              <a:gd name="connsiteY12" fmla="*/ 102155 h 14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999" h="146683">
                <a:moveTo>
                  <a:pt x="2" y="102155"/>
                </a:moveTo>
                <a:cubicBezTo>
                  <a:pt x="-527" y="107976"/>
                  <a:pt x="87315" y="66172"/>
                  <a:pt x="104777" y="64055"/>
                </a:cubicBezTo>
                <a:cubicBezTo>
                  <a:pt x="122239" y="61938"/>
                  <a:pt x="104777" y="89455"/>
                  <a:pt x="104777" y="89455"/>
                </a:cubicBezTo>
                <a:cubicBezTo>
                  <a:pt x="104777" y="96334"/>
                  <a:pt x="97898" y="97392"/>
                  <a:pt x="104777" y="105330"/>
                </a:cubicBezTo>
                <a:cubicBezTo>
                  <a:pt x="111656" y="113268"/>
                  <a:pt x="130177" y="130201"/>
                  <a:pt x="146052" y="137080"/>
                </a:cubicBezTo>
                <a:cubicBezTo>
                  <a:pt x="161927" y="143959"/>
                  <a:pt x="183623" y="146605"/>
                  <a:pt x="200027" y="146605"/>
                </a:cubicBezTo>
                <a:cubicBezTo>
                  <a:pt x="216431" y="146605"/>
                  <a:pt x="231777" y="148192"/>
                  <a:pt x="244477" y="137080"/>
                </a:cubicBezTo>
                <a:cubicBezTo>
                  <a:pt x="257177" y="125968"/>
                  <a:pt x="270935" y="98451"/>
                  <a:pt x="276227" y="79930"/>
                </a:cubicBezTo>
                <a:cubicBezTo>
                  <a:pt x="281519" y="61409"/>
                  <a:pt x="280989" y="39184"/>
                  <a:pt x="276227" y="25955"/>
                </a:cubicBezTo>
                <a:cubicBezTo>
                  <a:pt x="271465" y="12726"/>
                  <a:pt x="265115" y="3201"/>
                  <a:pt x="247652" y="555"/>
                </a:cubicBezTo>
                <a:cubicBezTo>
                  <a:pt x="230189" y="-2091"/>
                  <a:pt x="194735" y="5317"/>
                  <a:pt x="171452" y="10080"/>
                </a:cubicBezTo>
                <a:cubicBezTo>
                  <a:pt x="148169" y="14842"/>
                  <a:pt x="132294" y="15372"/>
                  <a:pt x="107952" y="29130"/>
                </a:cubicBezTo>
                <a:cubicBezTo>
                  <a:pt x="83610" y="42888"/>
                  <a:pt x="531" y="96334"/>
                  <a:pt x="2" y="1021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2A61AA29-3CBA-35BD-02E4-83F08CC0A1BB}"/>
              </a:ext>
            </a:extLst>
          </p:cNvPr>
          <p:cNvSpPr/>
          <p:nvPr/>
        </p:nvSpPr>
        <p:spPr>
          <a:xfrm>
            <a:off x="3642823" y="3057936"/>
            <a:ext cx="62411" cy="62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84E64473-6B33-325E-A247-4E7758380B7C}"/>
              </a:ext>
            </a:extLst>
          </p:cNvPr>
          <p:cNvSpPr/>
          <p:nvPr/>
        </p:nvSpPr>
        <p:spPr>
          <a:xfrm>
            <a:off x="3384159" y="2965445"/>
            <a:ext cx="133847" cy="63568"/>
          </a:xfrm>
          <a:custGeom>
            <a:avLst/>
            <a:gdLst>
              <a:gd name="connsiteX0" fmla="*/ 391 w 133847"/>
              <a:gd name="connsiteY0" fmla="*/ 28580 h 63568"/>
              <a:gd name="connsiteX1" fmla="*/ 101991 w 133847"/>
              <a:gd name="connsiteY1" fmla="*/ 50805 h 63568"/>
              <a:gd name="connsiteX2" fmla="*/ 86116 w 133847"/>
              <a:gd name="connsiteY2" fmla="*/ 47630 h 63568"/>
              <a:gd name="connsiteX3" fmla="*/ 133741 w 133847"/>
              <a:gd name="connsiteY3" fmla="*/ 5 h 63568"/>
              <a:gd name="connsiteX4" fmla="*/ 98816 w 133847"/>
              <a:gd name="connsiteY4" fmla="*/ 50805 h 63568"/>
              <a:gd name="connsiteX5" fmla="*/ 92466 w 133847"/>
              <a:gd name="connsiteY5" fmla="*/ 63505 h 63568"/>
              <a:gd name="connsiteX6" fmla="*/ 67066 w 133847"/>
              <a:gd name="connsiteY6" fmla="*/ 47630 h 63568"/>
              <a:gd name="connsiteX7" fmla="*/ 391 w 133847"/>
              <a:gd name="connsiteY7" fmla="*/ 28580 h 6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" h="63568">
                <a:moveTo>
                  <a:pt x="391" y="28580"/>
                </a:moveTo>
                <a:cubicBezTo>
                  <a:pt x="6212" y="29109"/>
                  <a:pt x="101991" y="50805"/>
                  <a:pt x="101991" y="50805"/>
                </a:cubicBezTo>
                <a:cubicBezTo>
                  <a:pt x="116278" y="53980"/>
                  <a:pt x="80824" y="56097"/>
                  <a:pt x="86116" y="47630"/>
                </a:cubicBezTo>
                <a:cubicBezTo>
                  <a:pt x="91408" y="39163"/>
                  <a:pt x="131624" y="-524"/>
                  <a:pt x="133741" y="5"/>
                </a:cubicBezTo>
                <a:cubicBezTo>
                  <a:pt x="135858" y="534"/>
                  <a:pt x="105695" y="40222"/>
                  <a:pt x="98816" y="50805"/>
                </a:cubicBezTo>
                <a:cubicBezTo>
                  <a:pt x="91937" y="61388"/>
                  <a:pt x="97758" y="64034"/>
                  <a:pt x="92466" y="63505"/>
                </a:cubicBezTo>
                <a:cubicBezTo>
                  <a:pt x="87174" y="62976"/>
                  <a:pt x="78708" y="53980"/>
                  <a:pt x="67066" y="47630"/>
                </a:cubicBezTo>
                <a:cubicBezTo>
                  <a:pt x="55424" y="41280"/>
                  <a:pt x="-5430" y="28051"/>
                  <a:pt x="391" y="285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EBE7E12C-7DEC-D4A5-FF0A-5BF86712E88B}"/>
              </a:ext>
            </a:extLst>
          </p:cNvPr>
          <p:cNvSpPr/>
          <p:nvPr/>
        </p:nvSpPr>
        <p:spPr>
          <a:xfrm>
            <a:off x="3419189" y="2863832"/>
            <a:ext cx="260998" cy="127416"/>
          </a:xfrm>
          <a:custGeom>
            <a:avLst/>
            <a:gdLst>
              <a:gd name="connsiteX0" fmla="*/ 286 w 260998"/>
              <a:gd name="connsiteY0" fmla="*/ 127018 h 127416"/>
              <a:gd name="connsiteX1" fmla="*/ 79661 w 260998"/>
              <a:gd name="connsiteY1" fmla="*/ 31768 h 127416"/>
              <a:gd name="connsiteX2" fmla="*/ 76486 w 260998"/>
              <a:gd name="connsiteY2" fmla="*/ 73043 h 127416"/>
              <a:gd name="connsiteX3" fmla="*/ 66961 w 260998"/>
              <a:gd name="connsiteY3" fmla="*/ 73043 h 127416"/>
              <a:gd name="connsiteX4" fmla="*/ 260636 w 260998"/>
              <a:gd name="connsiteY4" fmla="*/ 12718 h 127416"/>
              <a:gd name="connsiteX5" fmla="*/ 114586 w 260998"/>
              <a:gd name="connsiteY5" fmla="*/ 60343 h 127416"/>
              <a:gd name="connsiteX6" fmla="*/ 86011 w 260998"/>
              <a:gd name="connsiteY6" fmla="*/ 60343 h 127416"/>
              <a:gd name="connsiteX7" fmla="*/ 133636 w 260998"/>
              <a:gd name="connsiteY7" fmla="*/ 18 h 127416"/>
              <a:gd name="connsiteX8" fmla="*/ 73311 w 260998"/>
              <a:gd name="connsiteY8" fmla="*/ 53993 h 127416"/>
              <a:gd name="connsiteX9" fmla="*/ 54261 w 260998"/>
              <a:gd name="connsiteY9" fmla="*/ 63518 h 127416"/>
              <a:gd name="connsiteX10" fmla="*/ 3461 w 260998"/>
              <a:gd name="connsiteY10" fmla="*/ 73043 h 127416"/>
              <a:gd name="connsiteX11" fmla="*/ 51086 w 260998"/>
              <a:gd name="connsiteY11" fmla="*/ 66693 h 127416"/>
              <a:gd name="connsiteX12" fmla="*/ 286 w 260998"/>
              <a:gd name="connsiteY12" fmla="*/ 127018 h 12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998" h="127416">
                <a:moveTo>
                  <a:pt x="286" y="127018"/>
                </a:moveTo>
                <a:cubicBezTo>
                  <a:pt x="5048" y="121197"/>
                  <a:pt x="66961" y="40764"/>
                  <a:pt x="79661" y="31768"/>
                </a:cubicBezTo>
                <a:cubicBezTo>
                  <a:pt x="92361" y="22772"/>
                  <a:pt x="78603" y="66164"/>
                  <a:pt x="76486" y="73043"/>
                </a:cubicBezTo>
                <a:cubicBezTo>
                  <a:pt x="74369" y="79922"/>
                  <a:pt x="36269" y="83097"/>
                  <a:pt x="66961" y="73043"/>
                </a:cubicBezTo>
                <a:cubicBezTo>
                  <a:pt x="97653" y="62989"/>
                  <a:pt x="252699" y="14835"/>
                  <a:pt x="260636" y="12718"/>
                </a:cubicBezTo>
                <a:cubicBezTo>
                  <a:pt x="268573" y="10601"/>
                  <a:pt x="143690" y="52406"/>
                  <a:pt x="114586" y="60343"/>
                </a:cubicBezTo>
                <a:cubicBezTo>
                  <a:pt x="85482" y="68280"/>
                  <a:pt x="82836" y="70397"/>
                  <a:pt x="86011" y="60343"/>
                </a:cubicBezTo>
                <a:cubicBezTo>
                  <a:pt x="89186" y="50289"/>
                  <a:pt x="135753" y="1076"/>
                  <a:pt x="133636" y="18"/>
                </a:cubicBezTo>
                <a:cubicBezTo>
                  <a:pt x="131519" y="-1040"/>
                  <a:pt x="86540" y="43410"/>
                  <a:pt x="73311" y="53993"/>
                </a:cubicBezTo>
                <a:cubicBezTo>
                  <a:pt x="60082" y="64576"/>
                  <a:pt x="65903" y="60343"/>
                  <a:pt x="54261" y="63518"/>
                </a:cubicBezTo>
                <a:cubicBezTo>
                  <a:pt x="42619" y="66693"/>
                  <a:pt x="3990" y="72514"/>
                  <a:pt x="3461" y="73043"/>
                </a:cubicBezTo>
                <a:cubicBezTo>
                  <a:pt x="2932" y="73572"/>
                  <a:pt x="50557" y="60343"/>
                  <a:pt x="51086" y="66693"/>
                </a:cubicBezTo>
                <a:cubicBezTo>
                  <a:pt x="51615" y="73043"/>
                  <a:pt x="-4476" y="132839"/>
                  <a:pt x="286" y="1270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74047F66-9774-61B8-3728-AF90C9797D0E}"/>
              </a:ext>
            </a:extLst>
          </p:cNvPr>
          <p:cNvSpPr/>
          <p:nvPr/>
        </p:nvSpPr>
        <p:spPr>
          <a:xfrm>
            <a:off x="3466808" y="2844641"/>
            <a:ext cx="313374" cy="149394"/>
          </a:xfrm>
          <a:custGeom>
            <a:avLst/>
            <a:gdLst>
              <a:gd name="connsiteX0" fmla="*/ 54267 w 313374"/>
              <a:gd name="connsiteY0" fmla="*/ 149384 h 149394"/>
              <a:gd name="connsiteX1" fmla="*/ 209842 w 313374"/>
              <a:gd name="connsiteY1" fmla="*/ 54134 h 149394"/>
              <a:gd name="connsiteX2" fmla="*/ 292392 w 313374"/>
              <a:gd name="connsiteY2" fmla="*/ 60484 h 149394"/>
              <a:gd name="connsiteX3" fmla="*/ 247942 w 313374"/>
              <a:gd name="connsiteY3" fmla="*/ 41434 h 149394"/>
              <a:gd name="connsiteX4" fmla="*/ 311442 w 313374"/>
              <a:gd name="connsiteY4" fmla="*/ 44609 h 149394"/>
              <a:gd name="connsiteX5" fmla="*/ 159042 w 313374"/>
              <a:gd name="connsiteY5" fmla="*/ 159 h 149394"/>
              <a:gd name="connsiteX6" fmla="*/ 276517 w 313374"/>
              <a:gd name="connsiteY6" fmla="*/ 28734 h 149394"/>
              <a:gd name="connsiteX7" fmla="*/ 273342 w 313374"/>
              <a:gd name="connsiteY7" fmla="*/ 38259 h 149394"/>
              <a:gd name="connsiteX8" fmla="*/ 111417 w 313374"/>
              <a:gd name="connsiteY8" fmla="*/ 28734 h 149394"/>
              <a:gd name="connsiteX9" fmla="*/ 187617 w 313374"/>
              <a:gd name="connsiteY9" fmla="*/ 47784 h 149394"/>
              <a:gd name="connsiteX10" fmla="*/ 200317 w 313374"/>
              <a:gd name="connsiteY10" fmla="*/ 50959 h 149394"/>
              <a:gd name="connsiteX11" fmla="*/ 143167 w 313374"/>
              <a:gd name="connsiteY11" fmla="*/ 60484 h 149394"/>
              <a:gd name="connsiteX12" fmla="*/ 292 w 313374"/>
              <a:gd name="connsiteY12" fmla="*/ 133509 h 149394"/>
              <a:gd name="connsiteX13" fmla="*/ 184442 w 313374"/>
              <a:gd name="connsiteY13" fmla="*/ 47784 h 149394"/>
              <a:gd name="connsiteX14" fmla="*/ 54267 w 313374"/>
              <a:gd name="connsiteY14" fmla="*/ 149384 h 14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374" h="149394">
                <a:moveTo>
                  <a:pt x="54267" y="149384"/>
                </a:moveTo>
                <a:cubicBezTo>
                  <a:pt x="58500" y="150442"/>
                  <a:pt x="170155" y="68951"/>
                  <a:pt x="209842" y="54134"/>
                </a:cubicBezTo>
                <a:cubicBezTo>
                  <a:pt x="249529" y="39317"/>
                  <a:pt x="286042" y="62601"/>
                  <a:pt x="292392" y="60484"/>
                </a:cubicBezTo>
                <a:cubicBezTo>
                  <a:pt x="298742" y="58367"/>
                  <a:pt x="244767" y="44080"/>
                  <a:pt x="247942" y="41434"/>
                </a:cubicBezTo>
                <a:cubicBezTo>
                  <a:pt x="251117" y="38788"/>
                  <a:pt x="326259" y="51488"/>
                  <a:pt x="311442" y="44609"/>
                </a:cubicBezTo>
                <a:cubicBezTo>
                  <a:pt x="296625" y="37730"/>
                  <a:pt x="164863" y="2805"/>
                  <a:pt x="159042" y="159"/>
                </a:cubicBezTo>
                <a:cubicBezTo>
                  <a:pt x="153221" y="-2487"/>
                  <a:pt x="276517" y="28734"/>
                  <a:pt x="276517" y="28734"/>
                </a:cubicBezTo>
                <a:cubicBezTo>
                  <a:pt x="295567" y="35084"/>
                  <a:pt x="300859" y="38259"/>
                  <a:pt x="273342" y="38259"/>
                </a:cubicBezTo>
                <a:cubicBezTo>
                  <a:pt x="245825" y="38259"/>
                  <a:pt x="125704" y="27147"/>
                  <a:pt x="111417" y="28734"/>
                </a:cubicBezTo>
                <a:cubicBezTo>
                  <a:pt x="97130" y="30321"/>
                  <a:pt x="187617" y="47784"/>
                  <a:pt x="187617" y="47784"/>
                </a:cubicBezTo>
                <a:cubicBezTo>
                  <a:pt x="202434" y="51488"/>
                  <a:pt x="207725" y="48842"/>
                  <a:pt x="200317" y="50959"/>
                </a:cubicBezTo>
                <a:cubicBezTo>
                  <a:pt x="192909" y="53076"/>
                  <a:pt x="176504" y="46726"/>
                  <a:pt x="143167" y="60484"/>
                </a:cubicBezTo>
                <a:cubicBezTo>
                  <a:pt x="109830" y="74242"/>
                  <a:pt x="-6587" y="135626"/>
                  <a:pt x="292" y="133509"/>
                </a:cubicBezTo>
                <a:cubicBezTo>
                  <a:pt x="7171" y="131392"/>
                  <a:pt x="171213" y="50430"/>
                  <a:pt x="184442" y="47784"/>
                </a:cubicBezTo>
                <a:cubicBezTo>
                  <a:pt x="197671" y="45138"/>
                  <a:pt x="50034" y="148326"/>
                  <a:pt x="54267" y="149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AB540A4E-E958-2516-97FD-CFAC8205CDC0}"/>
              </a:ext>
            </a:extLst>
          </p:cNvPr>
          <p:cNvSpPr/>
          <p:nvPr/>
        </p:nvSpPr>
        <p:spPr>
          <a:xfrm>
            <a:off x="3596785" y="2825750"/>
            <a:ext cx="324340" cy="32819"/>
          </a:xfrm>
          <a:custGeom>
            <a:avLst/>
            <a:gdLst>
              <a:gd name="connsiteX0" fmla="*/ 490 w 324340"/>
              <a:gd name="connsiteY0" fmla="*/ 31750 h 32819"/>
              <a:gd name="connsiteX1" fmla="*/ 235440 w 324340"/>
              <a:gd name="connsiteY1" fmla="*/ 31750 h 32819"/>
              <a:gd name="connsiteX2" fmla="*/ 168765 w 324340"/>
              <a:gd name="connsiteY2" fmla="*/ 19050 h 32819"/>
              <a:gd name="connsiteX3" fmla="*/ 241790 w 324340"/>
              <a:gd name="connsiteY3" fmla="*/ 3175 h 32819"/>
              <a:gd name="connsiteX4" fmla="*/ 213215 w 324340"/>
              <a:gd name="connsiteY4" fmla="*/ 0 h 32819"/>
              <a:gd name="connsiteX5" fmla="*/ 324340 w 324340"/>
              <a:gd name="connsiteY5" fmla="*/ 12700 h 32819"/>
              <a:gd name="connsiteX6" fmla="*/ 140190 w 324340"/>
              <a:gd name="connsiteY6" fmla="*/ 3175 h 32819"/>
              <a:gd name="connsiteX7" fmla="*/ 171940 w 324340"/>
              <a:gd name="connsiteY7" fmla="*/ 28575 h 32819"/>
              <a:gd name="connsiteX8" fmla="*/ 490 w 324340"/>
              <a:gd name="connsiteY8" fmla="*/ 31750 h 3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340" h="32819">
                <a:moveTo>
                  <a:pt x="490" y="31750"/>
                </a:moveTo>
                <a:cubicBezTo>
                  <a:pt x="11073" y="32279"/>
                  <a:pt x="207394" y="33867"/>
                  <a:pt x="235440" y="31750"/>
                </a:cubicBezTo>
                <a:cubicBezTo>
                  <a:pt x="263486" y="29633"/>
                  <a:pt x="167707" y="23812"/>
                  <a:pt x="168765" y="19050"/>
                </a:cubicBezTo>
                <a:cubicBezTo>
                  <a:pt x="169823" y="14288"/>
                  <a:pt x="234382" y="6350"/>
                  <a:pt x="241790" y="3175"/>
                </a:cubicBezTo>
                <a:cubicBezTo>
                  <a:pt x="249198" y="0"/>
                  <a:pt x="213215" y="0"/>
                  <a:pt x="213215" y="0"/>
                </a:cubicBezTo>
                <a:lnTo>
                  <a:pt x="324340" y="12700"/>
                </a:lnTo>
                <a:cubicBezTo>
                  <a:pt x="312169" y="13229"/>
                  <a:pt x="165590" y="529"/>
                  <a:pt x="140190" y="3175"/>
                </a:cubicBezTo>
                <a:cubicBezTo>
                  <a:pt x="114790" y="5821"/>
                  <a:pt x="189932" y="24871"/>
                  <a:pt x="171940" y="28575"/>
                </a:cubicBezTo>
                <a:cubicBezTo>
                  <a:pt x="153948" y="32279"/>
                  <a:pt x="-10093" y="31221"/>
                  <a:pt x="490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FA795F50-284D-3398-8BDA-C68841A2D814}"/>
              </a:ext>
            </a:extLst>
          </p:cNvPr>
          <p:cNvSpPr/>
          <p:nvPr/>
        </p:nvSpPr>
        <p:spPr>
          <a:xfrm>
            <a:off x="3562350" y="2825564"/>
            <a:ext cx="198874" cy="19236"/>
          </a:xfrm>
          <a:custGeom>
            <a:avLst/>
            <a:gdLst>
              <a:gd name="connsiteX0" fmla="*/ 0 w 198874"/>
              <a:gd name="connsiteY0" fmla="*/ 19236 h 19236"/>
              <a:gd name="connsiteX1" fmla="*/ 193675 w 198874"/>
              <a:gd name="connsiteY1" fmla="*/ 186 h 19236"/>
              <a:gd name="connsiteX2" fmla="*/ 133350 w 198874"/>
              <a:gd name="connsiteY2" fmla="*/ 9711 h 19236"/>
              <a:gd name="connsiteX3" fmla="*/ 0 w 198874"/>
              <a:gd name="connsiteY3" fmla="*/ 19236 h 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74" h="19236">
                <a:moveTo>
                  <a:pt x="0" y="19236"/>
                </a:moveTo>
                <a:cubicBezTo>
                  <a:pt x="10054" y="17649"/>
                  <a:pt x="171450" y="1773"/>
                  <a:pt x="193675" y="186"/>
                </a:cubicBezTo>
                <a:cubicBezTo>
                  <a:pt x="215900" y="-1401"/>
                  <a:pt x="161396" y="7594"/>
                  <a:pt x="133350" y="9711"/>
                </a:cubicBezTo>
                <a:lnTo>
                  <a:pt x="0" y="1923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B1BC2940-C2CD-94CB-A476-55017DD5D7D8}"/>
              </a:ext>
            </a:extLst>
          </p:cNvPr>
          <p:cNvSpPr/>
          <p:nvPr/>
        </p:nvSpPr>
        <p:spPr>
          <a:xfrm>
            <a:off x="3485682" y="2854281"/>
            <a:ext cx="455349" cy="76328"/>
          </a:xfrm>
          <a:custGeom>
            <a:avLst/>
            <a:gdLst>
              <a:gd name="connsiteX0" fmla="*/ 468 w 455349"/>
              <a:gd name="connsiteY0" fmla="*/ 76244 h 76328"/>
              <a:gd name="connsiteX1" fmla="*/ 143343 w 455349"/>
              <a:gd name="connsiteY1" fmla="*/ 15919 h 76328"/>
              <a:gd name="connsiteX2" fmla="*/ 432268 w 455349"/>
              <a:gd name="connsiteY2" fmla="*/ 31794 h 76328"/>
              <a:gd name="connsiteX3" fmla="*/ 416393 w 455349"/>
              <a:gd name="connsiteY3" fmla="*/ 25444 h 76328"/>
              <a:gd name="connsiteX4" fmla="*/ 248118 w 455349"/>
              <a:gd name="connsiteY4" fmla="*/ 44494 h 76328"/>
              <a:gd name="connsiteX5" fmla="*/ 298918 w 455349"/>
              <a:gd name="connsiteY5" fmla="*/ 31794 h 76328"/>
              <a:gd name="connsiteX6" fmla="*/ 187793 w 455349"/>
              <a:gd name="connsiteY6" fmla="*/ 15919 h 76328"/>
              <a:gd name="connsiteX7" fmla="*/ 111593 w 455349"/>
              <a:gd name="connsiteY7" fmla="*/ 34969 h 76328"/>
              <a:gd name="connsiteX8" fmla="*/ 127468 w 455349"/>
              <a:gd name="connsiteY8" fmla="*/ 44 h 76328"/>
              <a:gd name="connsiteX9" fmla="*/ 98893 w 455349"/>
              <a:gd name="connsiteY9" fmla="*/ 28619 h 76328"/>
              <a:gd name="connsiteX10" fmla="*/ 468 w 455349"/>
              <a:gd name="connsiteY10" fmla="*/ 76244 h 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349" h="76328">
                <a:moveTo>
                  <a:pt x="468" y="76244"/>
                </a:moveTo>
                <a:cubicBezTo>
                  <a:pt x="7876" y="74127"/>
                  <a:pt x="71376" y="23327"/>
                  <a:pt x="143343" y="15919"/>
                </a:cubicBezTo>
                <a:cubicBezTo>
                  <a:pt x="215310" y="8511"/>
                  <a:pt x="432268" y="31794"/>
                  <a:pt x="432268" y="31794"/>
                </a:cubicBezTo>
                <a:cubicBezTo>
                  <a:pt x="477776" y="33381"/>
                  <a:pt x="447085" y="23327"/>
                  <a:pt x="416393" y="25444"/>
                </a:cubicBezTo>
                <a:cubicBezTo>
                  <a:pt x="385701" y="27561"/>
                  <a:pt x="267697" y="43436"/>
                  <a:pt x="248118" y="44494"/>
                </a:cubicBezTo>
                <a:cubicBezTo>
                  <a:pt x="228539" y="45552"/>
                  <a:pt x="308972" y="36556"/>
                  <a:pt x="298918" y="31794"/>
                </a:cubicBezTo>
                <a:cubicBezTo>
                  <a:pt x="288864" y="27031"/>
                  <a:pt x="219014" y="15390"/>
                  <a:pt x="187793" y="15919"/>
                </a:cubicBezTo>
                <a:cubicBezTo>
                  <a:pt x="156572" y="16448"/>
                  <a:pt x="121647" y="37615"/>
                  <a:pt x="111593" y="34969"/>
                </a:cubicBezTo>
                <a:cubicBezTo>
                  <a:pt x="101539" y="32323"/>
                  <a:pt x="129585" y="1102"/>
                  <a:pt x="127468" y="44"/>
                </a:cubicBezTo>
                <a:cubicBezTo>
                  <a:pt x="125351" y="-1014"/>
                  <a:pt x="122176" y="16977"/>
                  <a:pt x="98893" y="28619"/>
                </a:cubicBezTo>
                <a:cubicBezTo>
                  <a:pt x="75610" y="40261"/>
                  <a:pt x="-6940" y="78361"/>
                  <a:pt x="468" y="762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C7F72CA5-BE02-4A5B-2F86-CD06FFDAF977}"/>
              </a:ext>
            </a:extLst>
          </p:cNvPr>
          <p:cNvSpPr/>
          <p:nvPr/>
        </p:nvSpPr>
        <p:spPr>
          <a:xfrm>
            <a:off x="3368554" y="2847628"/>
            <a:ext cx="155839" cy="185981"/>
          </a:xfrm>
          <a:custGeom>
            <a:avLst/>
            <a:gdLst>
              <a:gd name="connsiteX0" fmla="*/ 155696 w 155839"/>
              <a:gd name="connsiteY0" fmla="*/ 347 h 185981"/>
              <a:gd name="connsiteX1" fmla="*/ 31871 w 155839"/>
              <a:gd name="connsiteY1" fmla="*/ 140047 h 185981"/>
              <a:gd name="connsiteX2" fmla="*/ 35046 w 155839"/>
              <a:gd name="connsiteY2" fmla="*/ 184497 h 185981"/>
              <a:gd name="connsiteX3" fmla="*/ 121 w 155839"/>
              <a:gd name="connsiteY3" fmla="*/ 95597 h 185981"/>
              <a:gd name="connsiteX4" fmla="*/ 25521 w 155839"/>
              <a:gd name="connsiteY4" fmla="*/ 136872 h 185981"/>
              <a:gd name="connsiteX5" fmla="*/ 76321 w 155839"/>
              <a:gd name="connsiteY5" fmla="*/ 76547 h 185981"/>
              <a:gd name="connsiteX6" fmla="*/ 57271 w 155839"/>
              <a:gd name="connsiteY6" fmla="*/ 98772 h 185981"/>
              <a:gd name="connsiteX7" fmla="*/ 155696 w 155839"/>
              <a:gd name="connsiteY7" fmla="*/ 347 h 18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39" h="185981">
                <a:moveTo>
                  <a:pt x="155696" y="347"/>
                </a:moveTo>
                <a:cubicBezTo>
                  <a:pt x="151463" y="7226"/>
                  <a:pt x="51979" y="109355"/>
                  <a:pt x="31871" y="140047"/>
                </a:cubicBezTo>
                <a:cubicBezTo>
                  <a:pt x="11763" y="170739"/>
                  <a:pt x="40338" y="191905"/>
                  <a:pt x="35046" y="184497"/>
                </a:cubicBezTo>
                <a:cubicBezTo>
                  <a:pt x="29754" y="177089"/>
                  <a:pt x="1709" y="103535"/>
                  <a:pt x="121" y="95597"/>
                </a:cubicBezTo>
                <a:cubicBezTo>
                  <a:pt x="-1467" y="87659"/>
                  <a:pt x="12821" y="140047"/>
                  <a:pt x="25521" y="136872"/>
                </a:cubicBezTo>
                <a:cubicBezTo>
                  <a:pt x="38221" y="133697"/>
                  <a:pt x="71029" y="82897"/>
                  <a:pt x="76321" y="76547"/>
                </a:cubicBezTo>
                <a:cubicBezTo>
                  <a:pt x="81613" y="70197"/>
                  <a:pt x="45100" y="106709"/>
                  <a:pt x="57271" y="98772"/>
                </a:cubicBezTo>
                <a:cubicBezTo>
                  <a:pt x="69442" y="90835"/>
                  <a:pt x="159929" y="-6532"/>
                  <a:pt x="155696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7160B880-B51D-3B35-B460-F22936629E00}"/>
              </a:ext>
            </a:extLst>
          </p:cNvPr>
          <p:cNvSpPr/>
          <p:nvPr/>
        </p:nvSpPr>
        <p:spPr>
          <a:xfrm>
            <a:off x="2778110" y="3028897"/>
            <a:ext cx="247378" cy="183733"/>
          </a:xfrm>
          <a:custGeom>
            <a:avLst/>
            <a:gdLst>
              <a:gd name="connsiteX0" fmla="*/ 15 w 247378"/>
              <a:gd name="connsiteY0" fmla="*/ 53 h 183733"/>
              <a:gd name="connsiteX1" fmla="*/ 149240 w 247378"/>
              <a:gd name="connsiteY1" fmla="*/ 76253 h 183733"/>
              <a:gd name="connsiteX2" fmla="*/ 139715 w 247378"/>
              <a:gd name="connsiteY2" fmla="*/ 69903 h 183733"/>
              <a:gd name="connsiteX3" fmla="*/ 193690 w 247378"/>
              <a:gd name="connsiteY3" fmla="*/ 123878 h 183733"/>
              <a:gd name="connsiteX4" fmla="*/ 219090 w 247378"/>
              <a:gd name="connsiteY4" fmla="*/ 139753 h 183733"/>
              <a:gd name="connsiteX5" fmla="*/ 215915 w 247378"/>
              <a:gd name="connsiteY5" fmla="*/ 123878 h 183733"/>
              <a:gd name="connsiteX6" fmla="*/ 244490 w 247378"/>
              <a:gd name="connsiteY6" fmla="*/ 181028 h 183733"/>
              <a:gd name="connsiteX7" fmla="*/ 238140 w 247378"/>
              <a:gd name="connsiteY7" fmla="*/ 161978 h 183733"/>
              <a:gd name="connsiteX8" fmla="*/ 171465 w 247378"/>
              <a:gd name="connsiteY8" fmla="*/ 54028 h 183733"/>
              <a:gd name="connsiteX9" fmla="*/ 180990 w 247378"/>
              <a:gd name="connsiteY9" fmla="*/ 85778 h 183733"/>
              <a:gd name="connsiteX10" fmla="*/ 130190 w 247378"/>
              <a:gd name="connsiteY10" fmla="*/ 47678 h 183733"/>
              <a:gd name="connsiteX11" fmla="*/ 139715 w 247378"/>
              <a:gd name="connsiteY11" fmla="*/ 63553 h 183733"/>
              <a:gd name="connsiteX12" fmla="*/ 15 w 247378"/>
              <a:gd name="connsiteY12" fmla="*/ 53 h 1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378" h="183733">
                <a:moveTo>
                  <a:pt x="15" y="53"/>
                </a:moveTo>
                <a:cubicBezTo>
                  <a:pt x="1603" y="2170"/>
                  <a:pt x="149240" y="76253"/>
                  <a:pt x="149240" y="76253"/>
                </a:cubicBezTo>
                <a:cubicBezTo>
                  <a:pt x="172523" y="87895"/>
                  <a:pt x="132307" y="61966"/>
                  <a:pt x="139715" y="69903"/>
                </a:cubicBezTo>
                <a:cubicBezTo>
                  <a:pt x="147123" y="77841"/>
                  <a:pt x="180461" y="112236"/>
                  <a:pt x="193690" y="123878"/>
                </a:cubicBezTo>
                <a:cubicBezTo>
                  <a:pt x="206919" y="135520"/>
                  <a:pt x="219090" y="139753"/>
                  <a:pt x="219090" y="139753"/>
                </a:cubicBezTo>
                <a:cubicBezTo>
                  <a:pt x="222794" y="139753"/>
                  <a:pt x="211682" y="116999"/>
                  <a:pt x="215915" y="123878"/>
                </a:cubicBezTo>
                <a:cubicBezTo>
                  <a:pt x="220148" y="130757"/>
                  <a:pt x="244490" y="181028"/>
                  <a:pt x="244490" y="181028"/>
                </a:cubicBezTo>
                <a:cubicBezTo>
                  <a:pt x="248194" y="187378"/>
                  <a:pt x="250311" y="183145"/>
                  <a:pt x="238140" y="161978"/>
                </a:cubicBezTo>
                <a:cubicBezTo>
                  <a:pt x="225969" y="140811"/>
                  <a:pt x="180990" y="66728"/>
                  <a:pt x="171465" y="54028"/>
                </a:cubicBezTo>
                <a:cubicBezTo>
                  <a:pt x="161940" y="41328"/>
                  <a:pt x="187869" y="86836"/>
                  <a:pt x="180990" y="85778"/>
                </a:cubicBezTo>
                <a:cubicBezTo>
                  <a:pt x="174111" y="84720"/>
                  <a:pt x="130190" y="47678"/>
                  <a:pt x="130190" y="47678"/>
                </a:cubicBezTo>
                <a:cubicBezTo>
                  <a:pt x="123311" y="43974"/>
                  <a:pt x="156648" y="67786"/>
                  <a:pt x="139715" y="63553"/>
                </a:cubicBezTo>
                <a:cubicBezTo>
                  <a:pt x="122782" y="59320"/>
                  <a:pt x="-1573" y="-2064"/>
                  <a:pt x="15" y="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5AE1CA67-6240-1EBF-8FFB-22F3CC808F13}"/>
              </a:ext>
            </a:extLst>
          </p:cNvPr>
          <p:cNvSpPr/>
          <p:nvPr/>
        </p:nvSpPr>
        <p:spPr>
          <a:xfrm>
            <a:off x="2774943" y="3019367"/>
            <a:ext cx="187781" cy="86520"/>
          </a:xfrm>
          <a:custGeom>
            <a:avLst/>
            <a:gdLst>
              <a:gd name="connsiteX0" fmla="*/ 7 w 187781"/>
              <a:gd name="connsiteY0" fmla="*/ 58 h 86520"/>
              <a:gd name="connsiteX1" fmla="*/ 107957 w 187781"/>
              <a:gd name="connsiteY1" fmla="*/ 54033 h 86520"/>
              <a:gd name="connsiteX2" fmla="*/ 101607 w 187781"/>
              <a:gd name="connsiteY2" fmla="*/ 34983 h 86520"/>
              <a:gd name="connsiteX3" fmla="*/ 187332 w 187781"/>
              <a:gd name="connsiteY3" fmla="*/ 85783 h 86520"/>
              <a:gd name="connsiteX4" fmla="*/ 133357 w 187781"/>
              <a:gd name="connsiteY4" fmla="*/ 63558 h 86520"/>
              <a:gd name="connsiteX5" fmla="*/ 88907 w 187781"/>
              <a:gd name="connsiteY5" fmla="*/ 41333 h 86520"/>
              <a:gd name="connsiteX6" fmla="*/ 114307 w 187781"/>
              <a:gd name="connsiteY6" fmla="*/ 66733 h 86520"/>
              <a:gd name="connsiteX7" fmla="*/ 7 w 187781"/>
              <a:gd name="connsiteY7" fmla="*/ 58 h 8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781" h="86520">
                <a:moveTo>
                  <a:pt x="7" y="58"/>
                </a:moveTo>
                <a:cubicBezTo>
                  <a:pt x="-1051" y="-2059"/>
                  <a:pt x="107957" y="54033"/>
                  <a:pt x="107957" y="54033"/>
                </a:cubicBezTo>
                <a:cubicBezTo>
                  <a:pt x="124890" y="59854"/>
                  <a:pt x="88378" y="29691"/>
                  <a:pt x="101607" y="34983"/>
                </a:cubicBezTo>
                <a:cubicBezTo>
                  <a:pt x="114836" y="40275"/>
                  <a:pt x="182040" y="81021"/>
                  <a:pt x="187332" y="85783"/>
                </a:cubicBezTo>
                <a:cubicBezTo>
                  <a:pt x="192624" y="90546"/>
                  <a:pt x="149761" y="70966"/>
                  <a:pt x="133357" y="63558"/>
                </a:cubicBezTo>
                <a:cubicBezTo>
                  <a:pt x="116953" y="56150"/>
                  <a:pt x="92082" y="40804"/>
                  <a:pt x="88907" y="41333"/>
                </a:cubicBezTo>
                <a:cubicBezTo>
                  <a:pt x="85732" y="41862"/>
                  <a:pt x="123303" y="70437"/>
                  <a:pt x="114307" y="66733"/>
                </a:cubicBezTo>
                <a:cubicBezTo>
                  <a:pt x="105311" y="63029"/>
                  <a:pt x="1065" y="2175"/>
                  <a:pt x="7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19AD5E6D-F3FD-1756-EE3A-7581F4E809E1}"/>
              </a:ext>
            </a:extLst>
          </p:cNvPr>
          <p:cNvSpPr/>
          <p:nvPr/>
        </p:nvSpPr>
        <p:spPr>
          <a:xfrm>
            <a:off x="2828565" y="3147508"/>
            <a:ext cx="184853" cy="62680"/>
          </a:xfrm>
          <a:custGeom>
            <a:avLst/>
            <a:gdLst>
              <a:gd name="connsiteX0" fmla="*/ 360 w 184853"/>
              <a:gd name="connsiteY0" fmla="*/ 62417 h 62680"/>
              <a:gd name="connsiteX1" fmla="*/ 159110 w 184853"/>
              <a:gd name="connsiteY1" fmla="*/ 2092 h 62680"/>
              <a:gd name="connsiteX2" fmla="*/ 149585 w 184853"/>
              <a:gd name="connsiteY2" fmla="*/ 14792 h 62680"/>
              <a:gd name="connsiteX3" fmla="*/ 184510 w 184853"/>
              <a:gd name="connsiteY3" fmla="*/ 24317 h 62680"/>
              <a:gd name="connsiteX4" fmla="*/ 165460 w 184853"/>
              <a:gd name="connsiteY4" fmla="*/ 27492 h 62680"/>
              <a:gd name="connsiteX5" fmla="*/ 133710 w 184853"/>
              <a:gd name="connsiteY5" fmla="*/ 37017 h 62680"/>
              <a:gd name="connsiteX6" fmla="*/ 159110 w 184853"/>
              <a:gd name="connsiteY6" fmla="*/ 14792 h 62680"/>
              <a:gd name="connsiteX7" fmla="*/ 105135 w 184853"/>
              <a:gd name="connsiteY7" fmla="*/ 33842 h 62680"/>
              <a:gd name="connsiteX8" fmla="*/ 114660 w 184853"/>
              <a:gd name="connsiteY8" fmla="*/ 24317 h 62680"/>
              <a:gd name="connsiteX9" fmla="*/ 360 w 184853"/>
              <a:gd name="connsiteY9" fmla="*/ 62417 h 6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853" h="62680">
                <a:moveTo>
                  <a:pt x="360" y="62417"/>
                </a:moveTo>
                <a:cubicBezTo>
                  <a:pt x="7768" y="58713"/>
                  <a:pt x="159110" y="2092"/>
                  <a:pt x="159110" y="2092"/>
                </a:cubicBezTo>
                <a:cubicBezTo>
                  <a:pt x="183981" y="-5845"/>
                  <a:pt x="145352" y="11088"/>
                  <a:pt x="149585" y="14792"/>
                </a:cubicBezTo>
                <a:cubicBezTo>
                  <a:pt x="153818" y="18496"/>
                  <a:pt x="184510" y="24317"/>
                  <a:pt x="184510" y="24317"/>
                </a:cubicBezTo>
                <a:cubicBezTo>
                  <a:pt x="187156" y="26434"/>
                  <a:pt x="173927" y="25375"/>
                  <a:pt x="165460" y="27492"/>
                </a:cubicBezTo>
                <a:cubicBezTo>
                  <a:pt x="156993" y="29609"/>
                  <a:pt x="134768" y="39134"/>
                  <a:pt x="133710" y="37017"/>
                </a:cubicBezTo>
                <a:cubicBezTo>
                  <a:pt x="132652" y="34900"/>
                  <a:pt x="163873" y="15321"/>
                  <a:pt x="159110" y="14792"/>
                </a:cubicBezTo>
                <a:cubicBezTo>
                  <a:pt x="154348" y="14263"/>
                  <a:pt x="105135" y="33842"/>
                  <a:pt x="105135" y="33842"/>
                </a:cubicBezTo>
                <a:cubicBezTo>
                  <a:pt x="97727" y="35429"/>
                  <a:pt x="127360" y="19025"/>
                  <a:pt x="114660" y="24317"/>
                </a:cubicBezTo>
                <a:cubicBezTo>
                  <a:pt x="101960" y="29609"/>
                  <a:pt x="-7048" y="66121"/>
                  <a:pt x="360" y="62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6E35C9F8-4E95-1B88-B8C6-0BB09BCA950A}"/>
              </a:ext>
            </a:extLst>
          </p:cNvPr>
          <p:cNvSpPr/>
          <p:nvPr/>
        </p:nvSpPr>
        <p:spPr>
          <a:xfrm>
            <a:off x="2765042" y="3171825"/>
            <a:ext cx="262390" cy="47678"/>
          </a:xfrm>
          <a:custGeom>
            <a:avLst/>
            <a:gdLst>
              <a:gd name="connsiteX0" fmla="*/ 383 w 262390"/>
              <a:gd name="connsiteY0" fmla="*/ 0 h 47678"/>
              <a:gd name="connsiteX1" fmla="*/ 67058 w 262390"/>
              <a:gd name="connsiteY1" fmla="*/ 34925 h 47678"/>
              <a:gd name="connsiteX2" fmla="*/ 127383 w 262390"/>
              <a:gd name="connsiteY2" fmla="*/ 34925 h 47678"/>
              <a:gd name="connsiteX3" fmla="*/ 108333 w 262390"/>
              <a:gd name="connsiteY3" fmla="*/ 38100 h 47678"/>
              <a:gd name="connsiteX4" fmla="*/ 190883 w 262390"/>
              <a:gd name="connsiteY4" fmla="*/ 22225 h 47678"/>
              <a:gd name="connsiteX5" fmla="*/ 260733 w 262390"/>
              <a:gd name="connsiteY5" fmla="*/ 47625 h 47678"/>
              <a:gd name="connsiteX6" fmla="*/ 238508 w 262390"/>
              <a:gd name="connsiteY6" fmla="*/ 28575 h 47678"/>
              <a:gd name="connsiteX7" fmla="*/ 216283 w 262390"/>
              <a:gd name="connsiteY7" fmla="*/ 15875 h 47678"/>
              <a:gd name="connsiteX8" fmla="*/ 124208 w 262390"/>
              <a:gd name="connsiteY8" fmla="*/ 22225 h 47678"/>
              <a:gd name="connsiteX9" fmla="*/ 136908 w 262390"/>
              <a:gd name="connsiteY9" fmla="*/ 19050 h 47678"/>
              <a:gd name="connsiteX10" fmla="*/ 98808 w 262390"/>
              <a:gd name="connsiteY10" fmla="*/ 34925 h 47678"/>
              <a:gd name="connsiteX11" fmla="*/ 383 w 262390"/>
              <a:gd name="connsiteY11" fmla="*/ 0 h 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390" h="47678">
                <a:moveTo>
                  <a:pt x="383" y="0"/>
                </a:moveTo>
                <a:cubicBezTo>
                  <a:pt x="-4909" y="0"/>
                  <a:pt x="45891" y="29104"/>
                  <a:pt x="67058" y="34925"/>
                </a:cubicBezTo>
                <a:cubicBezTo>
                  <a:pt x="88225" y="40746"/>
                  <a:pt x="127383" y="34925"/>
                  <a:pt x="127383" y="34925"/>
                </a:cubicBezTo>
                <a:cubicBezTo>
                  <a:pt x="134262" y="35454"/>
                  <a:pt x="108333" y="38100"/>
                  <a:pt x="108333" y="38100"/>
                </a:cubicBezTo>
                <a:cubicBezTo>
                  <a:pt x="118916" y="35983"/>
                  <a:pt x="165483" y="20638"/>
                  <a:pt x="190883" y="22225"/>
                </a:cubicBezTo>
                <a:cubicBezTo>
                  <a:pt x="216283" y="23813"/>
                  <a:pt x="260733" y="47625"/>
                  <a:pt x="260733" y="47625"/>
                </a:cubicBezTo>
                <a:cubicBezTo>
                  <a:pt x="268670" y="48683"/>
                  <a:pt x="245916" y="33867"/>
                  <a:pt x="238508" y="28575"/>
                </a:cubicBezTo>
                <a:cubicBezTo>
                  <a:pt x="231100" y="23283"/>
                  <a:pt x="235333" y="16933"/>
                  <a:pt x="216283" y="15875"/>
                </a:cubicBezTo>
                <a:cubicBezTo>
                  <a:pt x="197233" y="14817"/>
                  <a:pt x="124208" y="22225"/>
                  <a:pt x="124208" y="22225"/>
                </a:cubicBezTo>
                <a:cubicBezTo>
                  <a:pt x="110979" y="22754"/>
                  <a:pt x="141141" y="16933"/>
                  <a:pt x="136908" y="19050"/>
                </a:cubicBezTo>
                <a:cubicBezTo>
                  <a:pt x="132675" y="21167"/>
                  <a:pt x="116270" y="35454"/>
                  <a:pt x="98808" y="34925"/>
                </a:cubicBezTo>
                <a:cubicBezTo>
                  <a:pt x="81346" y="34396"/>
                  <a:pt x="5675" y="0"/>
                  <a:pt x="383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AA74A653-E213-9D2B-8A39-3050F6104B3E}"/>
              </a:ext>
            </a:extLst>
          </p:cNvPr>
          <p:cNvSpPr/>
          <p:nvPr/>
        </p:nvSpPr>
        <p:spPr>
          <a:xfrm>
            <a:off x="2772642" y="3019031"/>
            <a:ext cx="119587" cy="166316"/>
          </a:xfrm>
          <a:custGeom>
            <a:avLst/>
            <a:gdLst>
              <a:gd name="connsiteX0" fmla="*/ 5483 w 119587"/>
              <a:gd name="connsiteY0" fmla="*/ 394 h 166316"/>
              <a:gd name="connsiteX1" fmla="*/ 91208 w 119587"/>
              <a:gd name="connsiteY1" fmla="*/ 48019 h 166316"/>
              <a:gd name="connsiteX2" fmla="*/ 116608 w 119587"/>
              <a:gd name="connsiteY2" fmla="*/ 76594 h 166316"/>
              <a:gd name="connsiteX3" fmla="*/ 116608 w 119587"/>
              <a:gd name="connsiteY3" fmla="*/ 105169 h 166316"/>
              <a:gd name="connsiteX4" fmla="*/ 94383 w 119587"/>
              <a:gd name="connsiteY4" fmla="*/ 140094 h 166316"/>
              <a:gd name="connsiteX5" fmla="*/ 56283 w 119587"/>
              <a:gd name="connsiteY5" fmla="*/ 162319 h 166316"/>
              <a:gd name="connsiteX6" fmla="*/ 27708 w 119587"/>
              <a:gd name="connsiteY6" fmla="*/ 165494 h 166316"/>
              <a:gd name="connsiteX7" fmla="*/ 5483 w 119587"/>
              <a:gd name="connsiteY7" fmla="*/ 152794 h 166316"/>
              <a:gd name="connsiteX8" fmla="*/ 5483 w 119587"/>
              <a:gd name="connsiteY8" fmla="*/ 117869 h 166316"/>
              <a:gd name="connsiteX9" fmla="*/ 8658 w 119587"/>
              <a:gd name="connsiteY9" fmla="*/ 76594 h 166316"/>
              <a:gd name="connsiteX10" fmla="*/ 5483 w 119587"/>
              <a:gd name="connsiteY10" fmla="*/ 394 h 1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587" h="166316">
                <a:moveTo>
                  <a:pt x="5483" y="394"/>
                </a:moveTo>
                <a:cubicBezTo>
                  <a:pt x="19241" y="-4368"/>
                  <a:pt x="72687" y="35319"/>
                  <a:pt x="91208" y="48019"/>
                </a:cubicBezTo>
                <a:cubicBezTo>
                  <a:pt x="109729" y="60719"/>
                  <a:pt x="112375" y="67069"/>
                  <a:pt x="116608" y="76594"/>
                </a:cubicBezTo>
                <a:cubicBezTo>
                  <a:pt x="120841" y="86119"/>
                  <a:pt x="120312" y="94586"/>
                  <a:pt x="116608" y="105169"/>
                </a:cubicBezTo>
                <a:cubicBezTo>
                  <a:pt x="112904" y="115752"/>
                  <a:pt x="104437" y="130569"/>
                  <a:pt x="94383" y="140094"/>
                </a:cubicBezTo>
                <a:cubicBezTo>
                  <a:pt x="84329" y="149619"/>
                  <a:pt x="67396" y="158086"/>
                  <a:pt x="56283" y="162319"/>
                </a:cubicBezTo>
                <a:cubicBezTo>
                  <a:pt x="45171" y="166552"/>
                  <a:pt x="36175" y="167081"/>
                  <a:pt x="27708" y="165494"/>
                </a:cubicBezTo>
                <a:cubicBezTo>
                  <a:pt x="19241" y="163907"/>
                  <a:pt x="9187" y="160731"/>
                  <a:pt x="5483" y="152794"/>
                </a:cubicBezTo>
                <a:cubicBezTo>
                  <a:pt x="1779" y="144857"/>
                  <a:pt x="4954" y="130569"/>
                  <a:pt x="5483" y="117869"/>
                </a:cubicBezTo>
                <a:cubicBezTo>
                  <a:pt x="6012" y="105169"/>
                  <a:pt x="9187" y="91411"/>
                  <a:pt x="8658" y="76594"/>
                </a:cubicBezTo>
                <a:cubicBezTo>
                  <a:pt x="8129" y="61777"/>
                  <a:pt x="-8275" y="5156"/>
                  <a:pt x="5483" y="3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81ACD6DC-82E7-E15B-1B51-60E48DEDC342}"/>
              </a:ext>
            </a:extLst>
          </p:cNvPr>
          <p:cNvSpPr/>
          <p:nvPr/>
        </p:nvSpPr>
        <p:spPr>
          <a:xfrm>
            <a:off x="2835186" y="3082693"/>
            <a:ext cx="139590" cy="79709"/>
          </a:xfrm>
          <a:custGeom>
            <a:avLst/>
            <a:gdLst>
              <a:gd name="connsiteX0" fmla="*/ 89 w 139590"/>
              <a:gd name="connsiteY0" fmla="*/ 232 h 79709"/>
              <a:gd name="connsiteX1" fmla="*/ 79464 w 139590"/>
              <a:gd name="connsiteY1" fmla="*/ 41507 h 79709"/>
              <a:gd name="connsiteX2" fmla="*/ 76289 w 139590"/>
              <a:gd name="connsiteY2" fmla="*/ 28807 h 79709"/>
              <a:gd name="connsiteX3" fmla="*/ 136614 w 139590"/>
              <a:gd name="connsiteY3" fmla="*/ 79607 h 79709"/>
              <a:gd name="connsiteX4" fmla="*/ 127089 w 139590"/>
              <a:gd name="connsiteY4" fmla="*/ 41507 h 79709"/>
              <a:gd name="connsiteX5" fmla="*/ 98514 w 139590"/>
              <a:gd name="connsiteY5" fmla="*/ 25632 h 79709"/>
              <a:gd name="connsiteX6" fmla="*/ 89 w 139590"/>
              <a:gd name="connsiteY6" fmla="*/ 232 h 7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590" h="79709">
                <a:moveTo>
                  <a:pt x="89" y="232"/>
                </a:moveTo>
                <a:cubicBezTo>
                  <a:pt x="-3086" y="2878"/>
                  <a:pt x="79464" y="41507"/>
                  <a:pt x="79464" y="41507"/>
                </a:cubicBezTo>
                <a:cubicBezTo>
                  <a:pt x="92164" y="46270"/>
                  <a:pt x="66764" y="22457"/>
                  <a:pt x="76289" y="28807"/>
                </a:cubicBezTo>
                <a:cubicBezTo>
                  <a:pt x="85814" y="35157"/>
                  <a:pt x="128147" y="77490"/>
                  <a:pt x="136614" y="79607"/>
                </a:cubicBezTo>
                <a:cubicBezTo>
                  <a:pt x="145081" y="81724"/>
                  <a:pt x="133439" y="50503"/>
                  <a:pt x="127089" y="41507"/>
                </a:cubicBezTo>
                <a:cubicBezTo>
                  <a:pt x="120739" y="32511"/>
                  <a:pt x="119681" y="33040"/>
                  <a:pt x="98514" y="25632"/>
                </a:cubicBezTo>
                <a:cubicBezTo>
                  <a:pt x="77347" y="18224"/>
                  <a:pt x="3264" y="-2414"/>
                  <a:pt x="89" y="2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43290DBE-9EE1-E076-2F00-8742257D96F3}"/>
              </a:ext>
            </a:extLst>
          </p:cNvPr>
          <p:cNvSpPr/>
          <p:nvPr/>
        </p:nvSpPr>
        <p:spPr>
          <a:xfrm>
            <a:off x="2758666" y="3000360"/>
            <a:ext cx="131448" cy="79892"/>
          </a:xfrm>
          <a:custGeom>
            <a:avLst/>
            <a:gdLst>
              <a:gd name="connsiteX0" fmla="*/ 409 w 131448"/>
              <a:gd name="connsiteY0" fmla="*/ 15 h 79892"/>
              <a:gd name="connsiteX1" fmla="*/ 124234 w 131448"/>
              <a:gd name="connsiteY1" fmla="*/ 57165 h 79892"/>
              <a:gd name="connsiteX2" fmla="*/ 105184 w 131448"/>
              <a:gd name="connsiteY2" fmla="*/ 31765 h 79892"/>
              <a:gd name="connsiteX3" fmla="*/ 130584 w 131448"/>
              <a:gd name="connsiteY3" fmla="*/ 79390 h 79892"/>
              <a:gd name="connsiteX4" fmla="*/ 67084 w 131448"/>
              <a:gd name="connsiteY4" fmla="*/ 57165 h 79892"/>
              <a:gd name="connsiteX5" fmla="*/ 82959 w 131448"/>
              <a:gd name="connsiteY5" fmla="*/ 63515 h 79892"/>
              <a:gd name="connsiteX6" fmla="*/ 409 w 131448"/>
              <a:gd name="connsiteY6" fmla="*/ 15 h 7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48" h="79892">
                <a:moveTo>
                  <a:pt x="409" y="15"/>
                </a:moveTo>
                <a:cubicBezTo>
                  <a:pt x="7288" y="-1043"/>
                  <a:pt x="106772" y="51873"/>
                  <a:pt x="124234" y="57165"/>
                </a:cubicBezTo>
                <a:cubicBezTo>
                  <a:pt x="141696" y="62457"/>
                  <a:pt x="104126" y="28061"/>
                  <a:pt x="105184" y="31765"/>
                </a:cubicBezTo>
                <a:cubicBezTo>
                  <a:pt x="106242" y="35469"/>
                  <a:pt x="136934" y="75157"/>
                  <a:pt x="130584" y="79390"/>
                </a:cubicBezTo>
                <a:cubicBezTo>
                  <a:pt x="124234" y="83623"/>
                  <a:pt x="75021" y="59811"/>
                  <a:pt x="67084" y="57165"/>
                </a:cubicBezTo>
                <a:cubicBezTo>
                  <a:pt x="59147" y="54519"/>
                  <a:pt x="90367" y="70923"/>
                  <a:pt x="82959" y="63515"/>
                </a:cubicBezTo>
                <a:cubicBezTo>
                  <a:pt x="75551" y="56107"/>
                  <a:pt x="-6470" y="1073"/>
                  <a:pt x="409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606F7028-7A6F-1B7C-E99F-B1E9F2E4492A}"/>
              </a:ext>
            </a:extLst>
          </p:cNvPr>
          <p:cNvSpPr/>
          <p:nvPr/>
        </p:nvSpPr>
        <p:spPr>
          <a:xfrm>
            <a:off x="2974799" y="2930377"/>
            <a:ext cx="158926" cy="111273"/>
          </a:xfrm>
          <a:custGeom>
            <a:avLst/>
            <a:gdLst>
              <a:gd name="connsiteX0" fmla="*/ 158926 w 158926"/>
              <a:gd name="connsiteY0" fmla="*/ 111273 h 111273"/>
              <a:gd name="connsiteX1" fmla="*/ 82726 w 158926"/>
              <a:gd name="connsiteY1" fmla="*/ 16023 h 111273"/>
              <a:gd name="connsiteX2" fmla="*/ 114476 w 158926"/>
              <a:gd name="connsiteY2" fmla="*/ 41423 h 111273"/>
              <a:gd name="connsiteX3" fmla="*/ 101776 w 158926"/>
              <a:gd name="connsiteY3" fmla="*/ 31898 h 111273"/>
              <a:gd name="connsiteX4" fmla="*/ 3351 w 158926"/>
              <a:gd name="connsiteY4" fmla="*/ 41423 h 111273"/>
              <a:gd name="connsiteX5" fmla="*/ 38276 w 158926"/>
              <a:gd name="connsiteY5" fmla="*/ 31898 h 111273"/>
              <a:gd name="connsiteX6" fmla="*/ 176 w 158926"/>
              <a:gd name="connsiteY6" fmla="*/ 148 h 111273"/>
              <a:gd name="connsiteX7" fmla="*/ 57326 w 158926"/>
              <a:gd name="connsiteY7" fmla="*/ 19198 h 111273"/>
              <a:gd name="connsiteX8" fmla="*/ 50976 w 158926"/>
              <a:gd name="connsiteY8" fmla="*/ 12848 h 111273"/>
              <a:gd name="connsiteX9" fmla="*/ 158926 w 158926"/>
              <a:gd name="connsiteY9" fmla="*/ 111273 h 11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926" h="111273">
                <a:moveTo>
                  <a:pt x="158926" y="111273"/>
                </a:moveTo>
                <a:cubicBezTo>
                  <a:pt x="124530" y="69469"/>
                  <a:pt x="90134" y="27665"/>
                  <a:pt x="82726" y="16023"/>
                </a:cubicBezTo>
                <a:cubicBezTo>
                  <a:pt x="75318" y="4381"/>
                  <a:pt x="114476" y="41423"/>
                  <a:pt x="114476" y="41423"/>
                </a:cubicBezTo>
                <a:cubicBezTo>
                  <a:pt x="117651" y="44069"/>
                  <a:pt x="120297" y="31898"/>
                  <a:pt x="101776" y="31898"/>
                </a:cubicBezTo>
                <a:cubicBezTo>
                  <a:pt x="83255" y="31898"/>
                  <a:pt x="13934" y="41423"/>
                  <a:pt x="3351" y="41423"/>
                </a:cubicBezTo>
                <a:cubicBezTo>
                  <a:pt x="-7232" y="41423"/>
                  <a:pt x="38805" y="38777"/>
                  <a:pt x="38276" y="31898"/>
                </a:cubicBezTo>
                <a:cubicBezTo>
                  <a:pt x="37747" y="25019"/>
                  <a:pt x="-2999" y="2265"/>
                  <a:pt x="176" y="148"/>
                </a:cubicBezTo>
                <a:cubicBezTo>
                  <a:pt x="3351" y="-1969"/>
                  <a:pt x="57326" y="19198"/>
                  <a:pt x="57326" y="19198"/>
                </a:cubicBezTo>
                <a:cubicBezTo>
                  <a:pt x="65793" y="21315"/>
                  <a:pt x="50976" y="12848"/>
                  <a:pt x="50976" y="12848"/>
                </a:cubicBezTo>
                <a:lnTo>
                  <a:pt x="158926" y="111273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4AF419CB-602A-DA3D-8A8B-A71F8906CF37}"/>
              </a:ext>
            </a:extLst>
          </p:cNvPr>
          <p:cNvSpPr/>
          <p:nvPr/>
        </p:nvSpPr>
        <p:spPr>
          <a:xfrm>
            <a:off x="2882898" y="2920909"/>
            <a:ext cx="212727" cy="108041"/>
          </a:xfrm>
          <a:custGeom>
            <a:avLst/>
            <a:gdLst>
              <a:gd name="connsiteX0" fmla="*/ 212727 w 212727"/>
              <a:gd name="connsiteY0" fmla="*/ 108041 h 108041"/>
              <a:gd name="connsiteX1" fmla="*/ 31752 w 212727"/>
              <a:gd name="connsiteY1" fmla="*/ 28666 h 108041"/>
              <a:gd name="connsiteX2" fmla="*/ 98427 w 212727"/>
              <a:gd name="connsiteY2" fmla="*/ 38191 h 108041"/>
              <a:gd name="connsiteX3" fmla="*/ 2 w 212727"/>
              <a:gd name="connsiteY3" fmla="*/ 91 h 108041"/>
              <a:gd name="connsiteX4" fmla="*/ 95252 w 212727"/>
              <a:gd name="connsiteY4" fmla="*/ 50891 h 108041"/>
              <a:gd name="connsiteX5" fmla="*/ 212727 w 212727"/>
              <a:gd name="connsiteY5" fmla="*/ 108041 h 10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27" h="108041">
                <a:moveTo>
                  <a:pt x="212727" y="108041"/>
                </a:moveTo>
                <a:cubicBezTo>
                  <a:pt x="131764" y="74174"/>
                  <a:pt x="50802" y="40308"/>
                  <a:pt x="31752" y="28666"/>
                </a:cubicBezTo>
                <a:cubicBezTo>
                  <a:pt x="12702" y="17024"/>
                  <a:pt x="103719" y="42953"/>
                  <a:pt x="98427" y="38191"/>
                </a:cubicBezTo>
                <a:cubicBezTo>
                  <a:pt x="93135" y="33428"/>
                  <a:pt x="531" y="-2026"/>
                  <a:pt x="2" y="91"/>
                </a:cubicBezTo>
                <a:cubicBezTo>
                  <a:pt x="-527" y="2208"/>
                  <a:pt x="95252" y="50891"/>
                  <a:pt x="95252" y="50891"/>
                </a:cubicBezTo>
                <a:lnTo>
                  <a:pt x="212727" y="1080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34888294-75E0-8958-C079-501F84D0945D}"/>
              </a:ext>
            </a:extLst>
          </p:cNvPr>
          <p:cNvSpPr/>
          <p:nvPr/>
        </p:nvSpPr>
        <p:spPr>
          <a:xfrm>
            <a:off x="2742967" y="2822575"/>
            <a:ext cx="261011" cy="139742"/>
          </a:xfrm>
          <a:custGeom>
            <a:avLst/>
            <a:gdLst>
              <a:gd name="connsiteX0" fmla="*/ 233 w 261011"/>
              <a:gd name="connsiteY0" fmla="*/ 22225 h 139742"/>
              <a:gd name="connsiteX1" fmla="*/ 127233 w 261011"/>
              <a:gd name="connsiteY1" fmla="*/ 0 h 139742"/>
              <a:gd name="connsiteX2" fmla="*/ 105008 w 261011"/>
              <a:gd name="connsiteY2" fmla="*/ 22225 h 139742"/>
              <a:gd name="connsiteX3" fmla="*/ 136758 w 261011"/>
              <a:gd name="connsiteY3" fmla="*/ 73025 h 139742"/>
              <a:gd name="connsiteX4" fmla="*/ 124058 w 261011"/>
              <a:gd name="connsiteY4" fmla="*/ 50800 h 139742"/>
              <a:gd name="connsiteX5" fmla="*/ 190733 w 261011"/>
              <a:gd name="connsiteY5" fmla="*/ 92075 h 139742"/>
              <a:gd name="connsiteX6" fmla="*/ 165333 w 261011"/>
              <a:gd name="connsiteY6" fmla="*/ 57150 h 139742"/>
              <a:gd name="connsiteX7" fmla="*/ 260583 w 261011"/>
              <a:gd name="connsiteY7" fmla="*/ 139700 h 139742"/>
              <a:gd name="connsiteX8" fmla="*/ 120883 w 261011"/>
              <a:gd name="connsiteY8" fmla="*/ 44450 h 139742"/>
              <a:gd name="connsiteX9" fmla="*/ 149458 w 261011"/>
              <a:gd name="connsiteY9" fmla="*/ 85725 h 139742"/>
              <a:gd name="connsiteX10" fmla="*/ 76433 w 261011"/>
              <a:gd name="connsiteY10" fmla="*/ 104775 h 139742"/>
              <a:gd name="connsiteX11" fmla="*/ 149458 w 261011"/>
              <a:gd name="connsiteY11" fmla="*/ 92075 h 139742"/>
              <a:gd name="connsiteX12" fmla="*/ 127233 w 261011"/>
              <a:gd name="connsiteY12" fmla="*/ 63500 h 139742"/>
              <a:gd name="connsiteX13" fmla="*/ 85958 w 261011"/>
              <a:gd name="connsiteY13" fmla="*/ 76200 h 139742"/>
              <a:gd name="connsiteX14" fmla="*/ 117708 w 261011"/>
              <a:gd name="connsiteY14" fmla="*/ 63500 h 139742"/>
              <a:gd name="connsiteX15" fmla="*/ 95483 w 261011"/>
              <a:gd name="connsiteY15" fmla="*/ 19050 h 139742"/>
              <a:gd name="connsiteX16" fmla="*/ 233 w 261011"/>
              <a:gd name="connsiteY16" fmla="*/ 22225 h 13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011" h="139742">
                <a:moveTo>
                  <a:pt x="233" y="22225"/>
                </a:moveTo>
                <a:cubicBezTo>
                  <a:pt x="5525" y="19050"/>
                  <a:pt x="109771" y="0"/>
                  <a:pt x="127233" y="0"/>
                </a:cubicBezTo>
                <a:cubicBezTo>
                  <a:pt x="144695" y="0"/>
                  <a:pt x="103421" y="10054"/>
                  <a:pt x="105008" y="22225"/>
                </a:cubicBezTo>
                <a:cubicBezTo>
                  <a:pt x="106595" y="34396"/>
                  <a:pt x="133583" y="68263"/>
                  <a:pt x="136758" y="73025"/>
                </a:cubicBezTo>
                <a:cubicBezTo>
                  <a:pt x="139933" y="77787"/>
                  <a:pt x="115062" y="47625"/>
                  <a:pt x="124058" y="50800"/>
                </a:cubicBezTo>
                <a:cubicBezTo>
                  <a:pt x="133054" y="53975"/>
                  <a:pt x="183854" y="91017"/>
                  <a:pt x="190733" y="92075"/>
                </a:cubicBezTo>
                <a:cubicBezTo>
                  <a:pt x="197612" y="93133"/>
                  <a:pt x="153691" y="49213"/>
                  <a:pt x="165333" y="57150"/>
                </a:cubicBezTo>
                <a:cubicBezTo>
                  <a:pt x="176975" y="65088"/>
                  <a:pt x="267991" y="141817"/>
                  <a:pt x="260583" y="139700"/>
                </a:cubicBezTo>
                <a:cubicBezTo>
                  <a:pt x="253175" y="137583"/>
                  <a:pt x="139404" y="53446"/>
                  <a:pt x="120883" y="44450"/>
                </a:cubicBezTo>
                <a:cubicBezTo>
                  <a:pt x="102362" y="35454"/>
                  <a:pt x="156866" y="75671"/>
                  <a:pt x="149458" y="85725"/>
                </a:cubicBezTo>
                <a:cubicBezTo>
                  <a:pt x="142050" y="95779"/>
                  <a:pt x="76433" y="103717"/>
                  <a:pt x="76433" y="104775"/>
                </a:cubicBezTo>
                <a:cubicBezTo>
                  <a:pt x="76433" y="105833"/>
                  <a:pt x="140991" y="98954"/>
                  <a:pt x="149458" y="92075"/>
                </a:cubicBezTo>
                <a:cubicBezTo>
                  <a:pt x="157925" y="85196"/>
                  <a:pt x="137816" y="66146"/>
                  <a:pt x="127233" y="63500"/>
                </a:cubicBezTo>
                <a:cubicBezTo>
                  <a:pt x="116650" y="60854"/>
                  <a:pt x="87545" y="76200"/>
                  <a:pt x="85958" y="76200"/>
                </a:cubicBezTo>
                <a:cubicBezTo>
                  <a:pt x="84371" y="76200"/>
                  <a:pt x="116121" y="73025"/>
                  <a:pt x="117708" y="63500"/>
                </a:cubicBezTo>
                <a:cubicBezTo>
                  <a:pt x="119296" y="53975"/>
                  <a:pt x="109770" y="26458"/>
                  <a:pt x="95483" y="19050"/>
                </a:cubicBezTo>
                <a:cubicBezTo>
                  <a:pt x="81196" y="11642"/>
                  <a:pt x="-5059" y="25400"/>
                  <a:pt x="233" y="222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F9A66A70-2DBA-3BDD-5AEF-BF5D6F4F1F37}"/>
              </a:ext>
            </a:extLst>
          </p:cNvPr>
          <p:cNvSpPr/>
          <p:nvPr/>
        </p:nvSpPr>
        <p:spPr>
          <a:xfrm>
            <a:off x="2765422" y="2875835"/>
            <a:ext cx="262856" cy="123728"/>
          </a:xfrm>
          <a:custGeom>
            <a:avLst/>
            <a:gdLst>
              <a:gd name="connsiteX0" fmla="*/ 3 w 262856"/>
              <a:gd name="connsiteY0" fmla="*/ 13415 h 123728"/>
              <a:gd name="connsiteX1" fmla="*/ 76203 w 262856"/>
              <a:gd name="connsiteY1" fmla="*/ 715 h 123728"/>
              <a:gd name="connsiteX2" fmla="*/ 76203 w 262856"/>
              <a:gd name="connsiteY2" fmla="*/ 38815 h 123728"/>
              <a:gd name="connsiteX3" fmla="*/ 130178 w 262856"/>
              <a:gd name="connsiteY3" fmla="*/ 73740 h 123728"/>
              <a:gd name="connsiteX4" fmla="*/ 101603 w 262856"/>
              <a:gd name="connsiteY4" fmla="*/ 54690 h 123728"/>
              <a:gd name="connsiteX5" fmla="*/ 254003 w 262856"/>
              <a:gd name="connsiteY5" fmla="*/ 121365 h 123728"/>
              <a:gd name="connsiteX6" fmla="*/ 228603 w 262856"/>
              <a:gd name="connsiteY6" fmla="*/ 105490 h 123728"/>
              <a:gd name="connsiteX7" fmla="*/ 95253 w 262856"/>
              <a:gd name="connsiteY7" fmla="*/ 73740 h 123728"/>
              <a:gd name="connsiteX8" fmla="*/ 139703 w 262856"/>
              <a:gd name="connsiteY8" fmla="*/ 89615 h 123728"/>
              <a:gd name="connsiteX9" fmla="*/ 85728 w 262856"/>
              <a:gd name="connsiteY9" fmla="*/ 54690 h 123728"/>
              <a:gd name="connsiteX10" fmla="*/ 76203 w 262856"/>
              <a:gd name="connsiteY10" fmla="*/ 16590 h 123728"/>
              <a:gd name="connsiteX11" fmla="*/ 79378 w 262856"/>
              <a:gd name="connsiteY11" fmla="*/ 7065 h 123728"/>
              <a:gd name="connsiteX12" fmla="*/ 3 w 262856"/>
              <a:gd name="connsiteY12" fmla="*/ 13415 h 12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56" h="123728">
                <a:moveTo>
                  <a:pt x="3" y="13415"/>
                </a:moveTo>
                <a:cubicBezTo>
                  <a:pt x="-526" y="12357"/>
                  <a:pt x="63503" y="-3518"/>
                  <a:pt x="76203" y="715"/>
                </a:cubicBezTo>
                <a:cubicBezTo>
                  <a:pt x="88903" y="4948"/>
                  <a:pt x="67207" y="26644"/>
                  <a:pt x="76203" y="38815"/>
                </a:cubicBezTo>
                <a:cubicBezTo>
                  <a:pt x="85199" y="50986"/>
                  <a:pt x="125945" y="71094"/>
                  <a:pt x="130178" y="73740"/>
                </a:cubicBezTo>
                <a:cubicBezTo>
                  <a:pt x="134411" y="76386"/>
                  <a:pt x="80966" y="46753"/>
                  <a:pt x="101603" y="54690"/>
                </a:cubicBezTo>
                <a:cubicBezTo>
                  <a:pt x="122241" y="62628"/>
                  <a:pt x="254003" y="121365"/>
                  <a:pt x="254003" y="121365"/>
                </a:cubicBezTo>
                <a:cubicBezTo>
                  <a:pt x="275170" y="129832"/>
                  <a:pt x="255061" y="113428"/>
                  <a:pt x="228603" y="105490"/>
                </a:cubicBezTo>
                <a:cubicBezTo>
                  <a:pt x="202145" y="97552"/>
                  <a:pt x="110070" y="76386"/>
                  <a:pt x="95253" y="73740"/>
                </a:cubicBezTo>
                <a:cubicBezTo>
                  <a:pt x="80436" y="71094"/>
                  <a:pt x="141290" y="92790"/>
                  <a:pt x="139703" y="89615"/>
                </a:cubicBezTo>
                <a:cubicBezTo>
                  <a:pt x="138116" y="86440"/>
                  <a:pt x="96311" y="66861"/>
                  <a:pt x="85728" y="54690"/>
                </a:cubicBezTo>
                <a:cubicBezTo>
                  <a:pt x="75145" y="42519"/>
                  <a:pt x="76203" y="16590"/>
                  <a:pt x="76203" y="16590"/>
                </a:cubicBezTo>
                <a:cubicBezTo>
                  <a:pt x="75145" y="8653"/>
                  <a:pt x="89432" y="7594"/>
                  <a:pt x="79378" y="7065"/>
                </a:cubicBezTo>
                <a:cubicBezTo>
                  <a:pt x="69324" y="6536"/>
                  <a:pt x="532" y="14473"/>
                  <a:pt x="3" y="134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6EC9DDE1-7B44-D399-ED36-4FD9A2957608}"/>
              </a:ext>
            </a:extLst>
          </p:cNvPr>
          <p:cNvSpPr/>
          <p:nvPr/>
        </p:nvSpPr>
        <p:spPr>
          <a:xfrm>
            <a:off x="2749548" y="2892294"/>
            <a:ext cx="214438" cy="99297"/>
          </a:xfrm>
          <a:custGeom>
            <a:avLst/>
            <a:gdLst>
              <a:gd name="connsiteX0" fmla="*/ 2 w 214438"/>
              <a:gd name="connsiteY0" fmla="*/ 131 h 99297"/>
              <a:gd name="connsiteX1" fmla="*/ 92077 w 214438"/>
              <a:gd name="connsiteY1" fmla="*/ 54106 h 99297"/>
              <a:gd name="connsiteX2" fmla="*/ 82552 w 214438"/>
              <a:gd name="connsiteY2" fmla="*/ 35056 h 99297"/>
              <a:gd name="connsiteX3" fmla="*/ 212727 w 214438"/>
              <a:gd name="connsiteY3" fmla="*/ 98556 h 99297"/>
              <a:gd name="connsiteX4" fmla="*/ 152402 w 214438"/>
              <a:gd name="connsiteY4" fmla="*/ 66806 h 99297"/>
              <a:gd name="connsiteX5" fmla="*/ 85727 w 214438"/>
              <a:gd name="connsiteY5" fmla="*/ 22356 h 99297"/>
              <a:gd name="connsiteX6" fmla="*/ 95252 w 214438"/>
              <a:gd name="connsiteY6" fmla="*/ 38231 h 99297"/>
              <a:gd name="connsiteX7" fmla="*/ 2 w 214438"/>
              <a:gd name="connsiteY7" fmla="*/ 131 h 9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438" h="99297">
                <a:moveTo>
                  <a:pt x="2" y="131"/>
                </a:moveTo>
                <a:cubicBezTo>
                  <a:pt x="-527" y="2777"/>
                  <a:pt x="78319" y="48285"/>
                  <a:pt x="92077" y="54106"/>
                </a:cubicBezTo>
                <a:cubicBezTo>
                  <a:pt x="105835" y="59927"/>
                  <a:pt x="62444" y="27648"/>
                  <a:pt x="82552" y="35056"/>
                </a:cubicBezTo>
                <a:cubicBezTo>
                  <a:pt x="102660" y="42464"/>
                  <a:pt x="201085" y="93264"/>
                  <a:pt x="212727" y="98556"/>
                </a:cubicBezTo>
                <a:cubicBezTo>
                  <a:pt x="224369" y="103848"/>
                  <a:pt x="173569" y="79506"/>
                  <a:pt x="152402" y="66806"/>
                </a:cubicBezTo>
                <a:cubicBezTo>
                  <a:pt x="131235" y="54106"/>
                  <a:pt x="85727" y="22356"/>
                  <a:pt x="85727" y="22356"/>
                </a:cubicBezTo>
                <a:cubicBezTo>
                  <a:pt x="76202" y="17593"/>
                  <a:pt x="104248" y="40877"/>
                  <a:pt x="95252" y="38231"/>
                </a:cubicBezTo>
                <a:cubicBezTo>
                  <a:pt x="86256" y="35585"/>
                  <a:pt x="531" y="-2515"/>
                  <a:pt x="2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C9D84E9F-EE29-74D1-2294-C277452D6C50}"/>
              </a:ext>
            </a:extLst>
          </p:cNvPr>
          <p:cNvSpPr/>
          <p:nvPr/>
        </p:nvSpPr>
        <p:spPr>
          <a:xfrm>
            <a:off x="2762248" y="2856801"/>
            <a:ext cx="195172" cy="32990"/>
          </a:xfrm>
          <a:custGeom>
            <a:avLst/>
            <a:gdLst>
              <a:gd name="connsiteX0" fmla="*/ 2 w 195172"/>
              <a:gd name="connsiteY0" fmla="*/ 10224 h 32990"/>
              <a:gd name="connsiteX1" fmla="*/ 107952 w 195172"/>
              <a:gd name="connsiteY1" fmla="*/ 699 h 32990"/>
              <a:gd name="connsiteX2" fmla="*/ 193677 w 195172"/>
              <a:gd name="connsiteY2" fmla="*/ 32449 h 32990"/>
              <a:gd name="connsiteX3" fmla="*/ 158752 w 195172"/>
              <a:gd name="connsiteY3" fmla="*/ 19749 h 32990"/>
              <a:gd name="connsiteX4" fmla="*/ 111127 w 195172"/>
              <a:gd name="connsiteY4" fmla="*/ 7049 h 32990"/>
              <a:gd name="connsiteX5" fmla="*/ 2 w 195172"/>
              <a:gd name="connsiteY5" fmla="*/ 10224 h 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172" h="32990">
                <a:moveTo>
                  <a:pt x="2" y="10224"/>
                </a:moveTo>
                <a:cubicBezTo>
                  <a:pt x="-527" y="9166"/>
                  <a:pt x="75673" y="-3005"/>
                  <a:pt x="107952" y="699"/>
                </a:cubicBezTo>
                <a:cubicBezTo>
                  <a:pt x="140231" y="4403"/>
                  <a:pt x="185210" y="29274"/>
                  <a:pt x="193677" y="32449"/>
                </a:cubicBezTo>
                <a:cubicBezTo>
                  <a:pt x="202144" y="35624"/>
                  <a:pt x="172510" y="23982"/>
                  <a:pt x="158752" y="19749"/>
                </a:cubicBezTo>
                <a:cubicBezTo>
                  <a:pt x="144994" y="15516"/>
                  <a:pt x="134939" y="8107"/>
                  <a:pt x="111127" y="7049"/>
                </a:cubicBezTo>
                <a:cubicBezTo>
                  <a:pt x="87315" y="5991"/>
                  <a:pt x="531" y="11282"/>
                  <a:pt x="2" y="102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FC402983-654A-D962-D85B-F4A301682869}"/>
              </a:ext>
            </a:extLst>
          </p:cNvPr>
          <p:cNvSpPr/>
          <p:nvPr/>
        </p:nvSpPr>
        <p:spPr>
          <a:xfrm>
            <a:off x="3174896" y="3123314"/>
            <a:ext cx="32946" cy="499680"/>
          </a:xfrm>
          <a:custGeom>
            <a:avLst/>
            <a:gdLst>
              <a:gd name="connsiteX0" fmla="*/ 31854 w 32946"/>
              <a:gd name="connsiteY0" fmla="*/ 4061 h 499680"/>
              <a:gd name="connsiteX1" fmla="*/ 104 w 32946"/>
              <a:gd name="connsiteY1" fmla="*/ 493011 h 499680"/>
              <a:gd name="connsiteX2" fmla="*/ 22329 w 32946"/>
              <a:gd name="connsiteY2" fmla="*/ 270761 h 499680"/>
              <a:gd name="connsiteX3" fmla="*/ 31854 w 32946"/>
              <a:gd name="connsiteY3" fmla="*/ 4061 h 4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6" h="499680">
                <a:moveTo>
                  <a:pt x="31854" y="4061"/>
                </a:moveTo>
                <a:cubicBezTo>
                  <a:pt x="28150" y="41103"/>
                  <a:pt x="1691" y="448561"/>
                  <a:pt x="104" y="493011"/>
                </a:cubicBezTo>
                <a:cubicBezTo>
                  <a:pt x="-1484" y="537461"/>
                  <a:pt x="15450" y="348019"/>
                  <a:pt x="22329" y="270761"/>
                </a:cubicBezTo>
                <a:cubicBezTo>
                  <a:pt x="29208" y="193503"/>
                  <a:pt x="35558" y="-32981"/>
                  <a:pt x="31854" y="40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85E79D7B-1608-FC6A-0C42-87D66A97E427}"/>
              </a:ext>
            </a:extLst>
          </p:cNvPr>
          <p:cNvSpPr/>
          <p:nvPr/>
        </p:nvSpPr>
        <p:spPr>
          <a:xfrm>
            <a:off x="3132846" y="3015053"/>
            <a:ext cx="70735" cy="571940"/>
          </a:xfrm>
          <a:custGeom>
            <a:avLst/>
            <a:gdLst>
              <a:gd name="connsiteX0" fmla="*/ 70729 w 70735"/>
              <a:gd name="connsiteY0" fmla="*/ 1197 h 571940"/>
              <a:gd name="connsiteX1" fmla="*/ 19929 w 70735"/>
              <a:gd name="connsiteY1" fmla="*/ 194872 h 571940"/>
              <a:gd name="connsiteX2" fmla="*/ 54854 w 70735"/>
              <a:gd name="connsiteY2" fmla="*/ 163122 h 571940"/>
              <a:gd name="connsiteX3" fmla="*/ 42154 w 70735"/>
              <a:gd name="connsiteY3" fmla="*/ 236147 h 571940"/>
              <a:gd name="connsiteX4" fmla="*/ 26279 w 70735"/>
              <a:gd name="connsiteY4" fmla="*/ 439347 h 571940"/>
              <a:gd name="connsiteX5" fmla="*/ 38979 w 70735"/>
              <a:gd name="connsiteY5" fmla="*/ 398072 h 571940"/>
              <a:gd name="connsiteX6" fmla="*/ 32629 w 70735"/>
              <a:gd name="connsiteY6" fmla="*/ 566347 h 571940"/>
              <a:gd name="connsiteX7" fmla="*/ 35804 w 70735"/>
              <a:gd name="connsiteY7" fmla="*/ 509197 h 571940"/>
              <a:gd name="connsiteX8" fmla="*/ 23104 w 70735"/>
              <a:gd name="connsiteY8" fmla="*/ 290122 h 571940"/>
              <a:gd name="connsiteX9" fmla="*/ 26279 w 70735"/>
              <a:gd name="connsiteY9" fmla="*/ 331397 h 571940"/>
              <a:gd name="connsiteX10" fmla="*/ 35804 w 70735"/>
              <a:gd name="connsiteY10" fmla="*/ 220272 h 571940"/>
              <a:gd name="connsiteX11" fmla="*/ 48504 w 70735"/>
              <a:gd name="connsiteY11" fmla="*/ 163122 h 571940"/>
              <a:gd name="connsiteX12" fmla="*/ 879 w 70735"/>
              <a:gd name="connsiteY12" fmla="*/ 77397 h 571940"/>
              <a:gd name="connsiteX13" fmla="*/ 23104 w 70735"/>
              <a:gd name="connsiteY13" fmla="*/ 112322 h 571940"/>
              <a:gd name="connsiteX14" fmla="*/ 70729 w 70735"/>
              <a:gd name="connsiteY14" fmla="*/ 1197 h 57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735" h="571940">
                <a:moveTo>
                  <a:pt x="70729" y="1197"/>
                </a:moveTo>
                <a:cubicBezTo>
                  <a:pt x="70200" y="14955"/>
                  <a:pt x="22575" y="167885"/>
                  <a:pt x="19929" y="194872"/>
                </a:cubicBezTo>
                <a:cubicBezTo>
                  <a:pt x="17283" y="221860"/>
                  <a:pt x="51150" y="156243"/>
                  <a:pt x="54854" y="163122"/>
                </a:cubicBezTo>
                <a:cubicBezTo>
                  <a:pt x="58558" y="170001"/>
                  <a:pt x="46916" y="190110"/>
                  <a:pt x="42154" y="236147"/>
                </a:cubicBezTo>
                <a:cubicBezTo>
                  <a:pt x="37391" y="282185"/>
                  <a:pt x="26808" y="412360"/>
                  <a:pt x="26279" y="439347"/>
                </a:cubicBezTo>
                <a:cubicBezTo>
                  <a:pt x="25750" y="466334"/>
                  <a:pt x="37921" y="376905"/>
                  <a:pt x="38979" y="398072"/>
                </a:cubicBezTo>
                <a:cubicBezTo>
                  <a:pt x="40037" y="419239"/>
                  <a:pt x="33158" y="547826"/>
                  <a:pt x="32629" y="566347"/>
                </a:cubicBezTo>
                <a:cubicBezTo>
                  <a:pt x="32100" y="584868"/>
                  <a:pt x="37391" y="555234"/>
                  <a:pt x="35804" y="509197"/>
                </a:cubicBezTo>
                <a:cubicBezTo>
                  <a:pt x="34217" y="463160"/>
                  <a:pt x="24691" y="319755"/>
                  <a:pt x="23104" y="290122"/>
                </a:cubicBezTo>
                <a:cubicBezTo>
                  <a:pt x="21517" y="260489"/>
                  <a:pt x="24162" y="343039"/>
                  <a:pt x="26279" y="331397"/>
                </a:cubicBezTo>
                <a:cubicBezTo>
                  <a:pt x="28396" y="319755"/>
                  <a:pt x="32100" y="248318"/>
                  <a:pt x="35804" y="220272"/>
                </a:cubicBezTo>
                <a:cubicBezTo>
                  <a:pt x="39508" y="192226"/>
                  <a:pt x="54325" y="186935"/>
                  <a:pt x="48504" y="163122"/>
                </a:cubicBezTo>
                <a:cubicBezTo>
                  <a:pt x="42683" y="139309"/>
                  <a:pt x="5112" y="85864"/>
                  <a:pt x="879" y="77397"/>
                </a:cubicBezTo>
                <a:cubicBezTo>
                  <a:pt x="-3354" y="68930"/>
                  <a:pt x="8287" y="128197"/>
                  <a:pt x="23104" y="112322"/>
                </a:cubicBezTo>
                <a:cubicBezTo>
                  <a:pt x="37921" y="96447"/>
                  <a:pt x="71258" y="-12561"/>
                  <a:pt x="70729" y="11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215403B4-B2ED-C3A5-DD46-53F5EEAB22E7}"/>
              </a:ext>
            </a:extLst>
          </p:cNvPr>
          <p:cNvSpPr/>
          <p:nvPr/>
        </p:nvSpPr>
        <p:spPr>
          <a:xfrm>
            <a:off x="3200394" y="2962273"/>
            <a:ext cx="73093" cy="269907"/>
          </a:xfrm>
          <a:custGeom>
            <a:avLst/>
            <a:gdLst>
              <a:gd name="connsiteX0" fmla="*/ 6 w 73093"/>
              <a:gd name="connsiteY0" fmla="*/ 2 h 269907"/>
              <a:gd name="connsiteX1" fmla="*/ 31756 w 73093"/>
              <a:gd name="connsiteY1" fmla="*/ 104777 h 269907"/>
              <a:gd name="connsiteX2" fmla="*/ 15881 w 73093"/>
              <a:gd name="connsiteY2" fmla="*/ 187327 h 269907"/>
              <a:gd name="connsiteX3" fmla="*/ 28581 w 73093"/>
              <a:gd name="connsiteY3" fmla="*/ 155577 h 269907"/>
              <a:gd name="connsiteX4" fmla="*/ 57156 w 73093"/>
              <a:gd name="connsiteY4" fmla="*/ 146052 h 269907"/>
              <a:gd name="connsiteX5" fmla="*/ 41281 w 73093"/>
              <a:gd name="connsiteY5" fmla="*/ 190502 h 269907"/>
              <a:gd name="connsiteX6" fmla="*/ 47631 w 73093"/>
              <a:gd name="connsiteY6" fmla="*/ 269877 h 269907"/>
              <a:gd name="connsiteX7" fmla="*/ 41281 w 73093"/>
              <a:gd name="connsiteY7" fmla="*/ 180977 h 269907"/>
              <a:gd name="connsiteX8" fmla="*/ 66681 w 73093"/>
              <a:gd name="connsiteY8" fmla="*/ 111127 h 269907"/>
              <a:gd name="connsiteX9" fmla="*/ 44456 w 73093"/>
              <a:gd name="connsiteY9" fmla="*/ 133352 h 269907"/>
              <a:gd name="connsiteX10" fmla="*/ 73031 w 73093"/>
              <a:gd name="connsiteY10" fmla="*/ 73027 h 269907"/>
              <a:gd name="connsiteX11" fmla="*/ 34931 w 73093"/>
              <a:gd name="connsiteY11" fmla="*/ 107952 h 269907"/>
              <a:gd name="connsiteX12" fmla="*/ 6 w 73093"/>
              <a:gd name="connsiteY12" fmla="*/ 2 h 26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93" h="269907">
                <a:moveTo>
                  <a:pt x="6" y="2"/>
                </a:moveTo>
                <a:cubicBezTo>
                  <a:pt x="-523" y="-527"/>
                  <a:pt x="29110" y="73556"/>
                  <a:pt x="31756" y="104777"/>
                </a:cubicBezTo>
                <a:cubicBezTo>
                  <a:pt x="34402" y="135998"/>
                  <a:pt x="16410" y="178860"/>
                  <a:pt x="15881" y="187327"/>
                </a:cubicBezTo>
                <a:cubicBezTo>
                  <a:pt x="15352" y="195794"/>
                  <a:pt x="21702" y="162456"/>
                  <a:pt x="28581" y="155577"/>
                </a:cubicBezTo>
                <a:cubicBezTo>
                  <a:pt x="35460" y="148698"/>
                  <a:pt x="55039" y="140231"/>
                  <a:pt x="57156" y="146052"/>
                </a:cubicBezTo>
                <a:cubicBezTo>
                  <a:pt x="59273" y="151873"/>
                  <a:pt x="42868" y="169865"/>
                  <a:pt x="41281" y="190502"/>
                </a:cubicBezTo>
                <a:cubicBezTo>
                  <a:pt x="39694" y="211139"/>
                  <a:pt x="47631" y="271464"/>
                  <a:pt x="47631" y="269877"/>
                </a:cubicBezTo>
                <a:cubicBezTo>
                  <a:pt x="47631" y="268290"/>
                  <a:pt x="38106" y="207435"/>
                  <a:pt x="41281" y="180977"/>
                </a:cubicBezTo>
                <a:cubicBezTo>
                  <a:pt x="44456" y="154519"/>
                  <a:pt x="66152" y="119065"/>
                  <a:pt x="66681" y="111127"/>
                </a:cubicBezTo>
                <a:cubicBezTo>
                  <a:pt x="67210" y="103190"/>
                  <a:pt x="43398" y="139702"/>
                  <a:pt x="44456" y="133352"/>
                </a:cubicBezTo>
                <a:cubicBezTo>
                  <a:pt x="45514" y="127002"/>
                  <a:pt x="74618" y="77260"/>
                  <a:pt x="73031" y="73027"/>
                </a:cubicBezTo>
                <a:cubicBezTo>
                  <a:pt x="71444" y="68794"/>
                  <a:pt x="47631" y="118006"/>
                  <a:pt x="34931" y="107952"/>
                </a:cubicBezTo>
                <a:cubicBezTo>
                  <a:pt x="22231" y="97898"/>
                  <a:pt x="535" y="531"/>
                  <a:pt x="6" y="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DE04CA03-6783-206F-6C77-1E3E8F08F32E}"/>
              </a:ext>
            </a:extLst>
          </p:cNvPr>
          <p:cNvSpPr/>
          <p:nvPr/>
        </p:nvSpPr>
        <p:spPr>
          <a:xfrm>
            <a:off x="3200352" y="3084950"/>
            <a:ext cx="98489" cy="550463"/>
          </a:xfrm>
          <a:custGeom>
            <a:avLst/>
            <a:gdLst>
              <a:gd name="connsiteX0" fmla="*/ 98473 w 98489"/>
              <a:gd name="connsiteY0" fmla="*/ 1150 h 550463"/>
              <a:gd name="connsiteX1" fmla="*/ 31798 w 98489"/>
              <a:gd name="connsiteY1" fmla="*/ 391675 h 550463"/>
              <a:gd name="connsiteX2" fmla="*/ 48 w 98489"/>
              <a:gd name="connsiteY2" fmla="*/ 550425 h 550463"/>
              <a:gd name="connsiteX3" fmla="*/ 38148 w 98489"/>
              <a:gd name="connsiteY3" fmla="*/ 404375 h 550463"/>
              <a:gd name="connsiteX4" fmla="*/ 22273 w 98489"/>
              <a:gd name="connsiteY4" fmla="*/ 169425 h 550463"/>
              <a:gd name="connsiteX5" fmla="*/ 38148 w 98489"/>
              <a:gd name="connsiteY5" fmla="*/ 267850 h 550463"/>
              <a:gd name="connsiteX6" fmla="*/ 98473 w 98489"/>
              <a:gd name="connsiteY6" fmla="*/ 1150 h 5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89" h="550463">
                <a:moveTo>
                  <a:pt x="98473" y="1150"/>
                </a:moveTo>
                <a:cubicBezTo>
                  <a:pt x="97415" y="21787"/>
                  <a:pt x="48202" y="300129"/>
                  <a:pt x="31798" y="391675"/>
                </a:cubicBezTo>
                <a:cubicBezTo>
                  <a:pt x="15394" y="483221"/>
                  <a:pt x="-1010" y="548308"/>
                  <a:pt x="48" y="550425"/>
                </a:cubicBezTo>
                <a:cubicBezTo>
                  <a:pt x="1106" y="552542"/>
                  <a:pt x="34444" y="467875"/>
                  <a:pt x="38148" y="404375"/>
                </a:cubicBezTo>
                <a:cubicBezTo>
                  <a:pt x="41852" y="340875"/>
                  <a:pt x="22273" y="192179"/>
                  <a:pt x="22273" y="169425"/>
                </a:cubicBezTo>
                <a:cubicBezTo>
                  <a:pt x="22273" y="146671"/>
                  <a:pt x="25977" y="291663"/>
                  <a:pt x="38148" y="267850"/>
                </a:cubicBezTo>
                <a:cubicBezTo>
                  <a:pt x="50319" y="244038"/>
                  <a:pt x="99531" y="-19487"/>
                  <a:pt x="98473" y="11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9C0F6173-A392-55F3-F05D-2E73317DCF1C}"/>
              </a:ext>
            </a:extLst>
          </p:cNvPr>
          <p:cNvSpPr/>
          <p:nvPr/>
        </p:nvSpPr>
        <p:spPr>
          <a:xfrm>
            <a:off x="3076504" y="2955326"/>
            <a:ext cx="120745" cy="267415"/>
          </a:xfrm>
          <a:custGeom>
            <a:avLst/>
            <a:gdLst>
              <a:gd name="connsiteX0" fmla="*/ 120721 w 120745"/>
              <a:gd name="connsiteY0" fmla="*/ 599 h 267415"/>
              <a:gd name="connsiteX1" fmla="*/ 60396 w 120745"/>
              <a:gd name="connsiteY1" fmla="*/ 168874 h 267415"/>
              <a:gd name="connsiteX2" fmla="*/ 76271 w 120745"/>
              <a:gd name="connsiteY2" fmla="*/ 267299 h 267415"/>
              <a:gd name="connsiteX3" fmla="*/ 63571 w 120745"/>
              <a:gd name="connsiteY3" fmla="*/ 187924 h 267415"/>
              <a:gd name="connsiteX4" fmla="*/ 54046 w 120745"/>
              <a:gd name="connsiteY4" fmla="*/ 146649 h 267415"/>
              <a:gd name="connsiteX5" fmla="*/ 71 w 120745"/>
              <a:gd name="connsiteY5" fmla="*/ 102199 h 267415"/>
              <a:gd name="connsiteX6" fmla="*/ 66746 w 120745"/>
              <a:gd name="connsiteY6" fmla="*/ 111724 h 267415"/>
              <a:gd name="connsiteX7" fmla="*/ 120721 w 120745"/>
              <a:gd name="connsiteY7" fmla="*/ 599 h 26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45" h="267415">
                <a:moveTo>
                  <a:pt x="120721" y="599"/>
                </a:moveTo>
                <a:cubicBezTo>
                  <a:pt x="119663" y="10124"/>
                  <a:pt x="67804" y="124424"/>
                  <a:pt x="60396" y="168874"/>
                </a:cubicBezTo>
                <a:cubicBezTo>
                  <a:pt x="52988" y="213324"/>
                  <a:pt x="75742" y="264124"/>
                  <a:pt x="76271" y="267299"/>
                </a:cubicBezTo>
                <a:cubicBezTo>
                  <a:pt x="76800" y="270474"/>
                  <a:pt x="67275" y="208032"/>
                  <a:pt x="63571" y="187924"/>
                </a:cubicBezTo>
                <a:cubicBezTo>
                  <a:pt x="59867" y="167816"/>
                  <a:pt x="64629" y="160937"/>
                  <a:pt x="54046" y="146649"/>
                </a:cubicBezTo>
                <a:cubicBezTo>
                  <a:pt x="43463" y="132362"/>
                  <a:pt x="-2046" y="108020"/>
                  <a:pt x="71" y="102199"/>
                </a:cubicBezTo>
                <a:cubicBezTo>
                  <a:pt x="2188" y="96378"/>
                  <a:pt x="44521" y="125482"/>
                  <a:pt x="66746" y="111724"/>
                </a:cubicBezTo>
                <a:cubicBezTo>
                  <a:pt x="88971" y="97966"/>
                  <a:pt x="121779" y="-8926"/>
                  <a:pt x="120721" y="5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BF4E7A32-7B53-EF4A-65DF-B8204D449557}"/>
              </a:ext>
            </a:extLst>
          </p:cNvPr>
          <p:cNvSpPr/>
          <p:nvPr/>
        </p:nvSpPr>
        <p:spPr>
          <a:xfrm>
            <a:off x="3240509" y="2933690"/>
            <a:ext cx="103164" cy="492193"/>
          </a:xfrm>
          <a:custGeom>
            <a:avLst/>
            <a:gdLst>
              <a:gd name="connsiteX0" fmla="*/ 58316 w 103164"/>
              <a:gd name="connsiteY0" fmla="*/ 10 h 492193"/>
              <a:gd name="connsiteX1" fmla="*/ 36091 w 103164"/>
              <a:gd name="connsiteY1" fmla="*/ 98435 h 492193"/>
              <a:gd name="connsiteX2" fmla="*/ 61491 w 103164"/>
              <a:gd name="connsiteY2" fmla="*/ 209560 h 492193"/>
              <a:gd name="connsiteX3" fmla="*/ 58316 w 103164"/>
              <a:gd name="connsiteY3" fmla="*/ 168285 h 492193"/>
              <a:gd name="connsiteX4" fmla="*/ 86891 w 103164"/>
              <a:gd name="connsiteY4" fmla="*/ 241310 h 492193"/>
              <a:gd name="connsiteX5" fmla="*/ 102766 w 103164"/>
              <a:gd name="connsiteY5" fmla="*/ 174635 h 492193"/>
              <a:gd name="connsiteX6" fmla="*/ 71016 w 103164"/>
              <a:gd name="connsiteY6" fmla="*/ 304810 h 492193"/>
              <a:gd name="connsiteX7" fmla="*/ 71016 w 103164"/>
              <a:gd name="connsiteY7" fmla="*/ 361960 h 492193"/>
              <a:gd name="connsiteX8" fmla="*/ 71016 w 103164"/>
              <a:gd name="connsiteY8" fmla="*/ 355610 h 492193"/>
              <a:gd name="connsiteX9" fmla="*/ 23391 w 103164"/>
              <a:gd name="connsiteY9" fmla="*/ 492135 h 492193"/>
              <a:gd name="connsiteX10" fmla="*/ 61491 w 103164"/>
              <a:gd name="connsiteY10" fmla="*/ 371485 h 492193"/>
              <a:gd name="connsiteX11" fmla="*/ 55141 w 103164"/>
              <a:gd name="connsiteY11" fmla="*/ 276235 h 492193"/>
              <a:gd name="connsiteX12" fmla="*/ 61491 w 103164"/>
              <a:gd name="connsiteY12" fmla="*/ 339735 h 492193"/>
              <a:gd name="connsiteX13" fmla="*/ 99591 w 103164"/>
              <a:gd name="connsiteY13" fmla="*/ 158760 h 492193"/>
              <a:gd name="connsiteX14" fmla="*/ 90066 w 103164"/>
              <a:gd name="connsiteY14" fmla="*/ 187335 h 492193"/>
              <a:gd name="connsiteX15" fmla="*/ 4341 w 103164"/>
              <a:gd name="connsiteY15" fmla="*/ 73035 h 492193"/>
              <a:gd name="connsiteX16" fmla="*/ 17041 w 103164"/>
              <a:gd name="connsiteY16" fmla="*/ 92085 h 492193"/>
              <a:gd name="connsiteX17" fmla="*/ 58316 w 103164"/>
              <a:gd name="connsiteY17" fmla="*/ 10 h 4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164" h="492193">
                <a:moveTo>
                  <a:pt x="58316" y="10"/>
                </a:moveTo>
                <a:cubicBezTo>
                  <a:pt x="61491" y="1068"/>
                  <a:pt x="35562" y="63510"/>
                  <a:pt x="36091" y="98435"/>
                </a:cubicBezTo>
                <a:cubicBezTo>
                  <a:pt x="36620" y="133360"/>
                  <a:pt x="57787" y="197918"/>
                  <a:pt x="61491" y="209560"/>
                </a:cubicBezTo>
                <a:cubicBezTo>
                  <a:pt x="65195" y="221202"/>
                  <a:pt x="54083" y="162993"/>
                  <a:pt x="58316" y="168285"/>
                </a:cubicBezTo>
                <a:cubicBezTo>
                  <a:pt x="62549" y="173577"/>
                  <a:pt x="79483" y="240252"/>
                  <a:pt x="86891" y="241310"/>
                </a:cubicBezTo>
                <a:cubicBezTo>
                  <a:pt x="94299" y="242368"/>
                  <a:pt x="105412" y="164052"/>
                  <a:pt x="102766" y="174635"/>
                </a:cubicBezTo>
                <a:cubicBezTo>
                  <a:pt x="100120" y="185218"/>
                  <a:pt x="76308" y="273589"/>
                  <a:pt x="71016" y="304810"/>
                </a:cubicBezTo>
                <a:cubicBezTo>
                  <a:pt x="65724" y="336031"/>
                  <a:pt x="71016" y="361960"/>
                  <a:pt x="71016" y="361960"/>
                </a:cubicBezTo>
                <a:cubicBezTo>
                  <a:pt x="71016" y="370427"/>
                  <a:pt x="78953" y="333914"/>
                  <a:pt x="71016" y="355610"/>
                </a:cubicBezTo>
                <a:cubicBezTo>
                  <a:pt x="63079" y="377306"/>
                  <a:pt x="24978" y="489489"/>
                  <a:pt x="23391" y="492135"/>
                </a:cubicBezTo>
                <a:cubicBezTo>
                  <a:pt x="21803" y="494781"/>
                  <a:pt x="56199" y="407468"/>
                  <a:pt x="61491" y="371485"/>
                </a:cubicBezTo>
                <a:cubicBezTo>
                  <a:pt x="66783" y="335502"/>
                  <a:pt x="55141" y="281527"/>
                  <a:pt x="55141" y="276235"/>
                </a:cubicBezTo>
                <a:cubicBezTo>
                  <a:pt x="55141" y="270943"/>
                  <a:pt x="54083" y="359314"/>
                  <a:pt x="61491" y="339735"/>
                </a:cubicBezTo>
                <a:cubicBezTo>
                  <a:pt x="68899" y="320156"/>
                  <a:pt x="94829" y="184160"/>
                  <a:pt x="99591" y="158760"/>
                </a:cubicBezTo>
                <a:cubicBezTo>
                  <a:pt x="104353" y="133360"/>
                  <a:pt x="105941" y="201623"/>
                  <a:pt x="90066" y="187335"/>
                </a:cubicBezTo>
                <a:cubicBezTo>
                  <a:pt x="74191" y="173048"/>
                  <a:pt x="16512" y="88910"/>
                  <a:pt x="4341" y="73035"/>
                </a:cubicBezTo>
                <a:cubicBezTo>
                  <a:pt x="-7830" y="57160"/>
                  <a:pt x="8574" y="103197"/>
                  <a:pt x="17041" y="92085"/>
                </a:cubicBezTo>
                <a:cubicBezTo>
                  <a:pt x="25508" y="80973"/>
                  <a:pt x="55141" y="-1048"/>
                  <a:pt x="58316" y="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45414F9D-E7E5-572E-151C-B83DDF447BAA}"/>
              </a:ext>
            </a:extLst>
          </p:cNvPr>
          <p:cNvSpPr/>
          <p:nvPr/>
        </p:nvSpPr>
        <p:spPr>
          <a:xfrm>
            <a:off x="3257886" y="3054315"/>
            <a:ext cx="88952" cy="599178"/>
          </a:xfrm>
          <a:custGeom>
            <a:avLst/>
            <a:gdLst>
              <a:gd name="connsiteX0" fmla="*/ 59989 w 88952"/>
              <a:gd name="connsiteY0" fmla="*/ 35 h 599178"/>
              <a:gd name="connsiteX1" fmla="*/ 88564 w 88952"/>
              <a:gd name="connsiteY1" fmla="*/ 149260 h 599178"/>
              <a:gd name="connsiteX2" fmla="*/ 34589 w 88952"/>
              <a:gd name="connsiteY2" fmla="*/ 352460 h 599178"/>
              <a:gd name="connsiteX3" fmla="*/ 40939 w 88952"/>
              <a:gd name="connsiteY3" fmla="*/ 320710 h 599178"/>
              <a:gd name="connsiteX4" fmla="*/ 6014 w 88952"/>
              <a:gd name="connsiteY4" fmla="*/ 447710 h 599178"/>
              <a:gd name="connsiteX5" fmla="*/ 40939 w 88952"/>
              <a:gd name="connsiteY5" fmla="*/ 596935 h 599178"/>
              <a:gd name="connsiteX6" fmla="*/ 9189 w 88952"/>
              <a:gd name="connsiteY6" fmla="*/ 539785 h 599178"/>
              <a:gd name="connsiteX7" fmla="*/ 28239 w 88952"/>
              <a:gd name="connsiteY7" fmla="*/ 571535 h 599178"/>
              <a:gd name="connsiteX8" fmla="*/ 2839 w 88952"/>
              <a:gd name="connsiteY8" fmla="*/ 473110 h 599178"/>
              <a:gd name="connsiteX9" fmla="*/ 9189 w 88952"/>
              <a:gd name="connsiteY9" fmla="*/ 428660 h 599178"/>
              <a:gd name="connsiteX10" fmla="*/ 79039 w 88952"/>
              <a:gd name="connsiteY10" fmla="*/ 298485 h 599178"/>
              <a:gd name="connsiteX11" fmla="*/ 37764 w 88952"/>
              <a:gd name="connsiteY11" fmla="*/ 346110 h 599178"/>
              <a:gd name="connsiteX12" fmla="*/ 47289 w 88952"/>
              <a:gd name="connsiteY12" fmla="*/ 266735 h 599178"/>
              <a:gd name="connsiteX13" fmla="*/ 53639 w 88952"/>
              <a:gd name="connsiteY13" fmla="*/ 165135 h 599178"/>
              <a:gd name="connsiteX14" fmla="*/ 59989 w 88952"/>
              <a:gd name="connsiteY14" fmla="*/ 215935 h 599178"/>
              <a:gd name="connsiteX15" fmla="*/ 82214 w 88952"/>
              <a:gd name="connsiteY15" fmla="*/ 161960 h 599178"/>
              <a:gd name="connsiteX16" fmla="*/ 59989 w 88952"/>
              <a:gd name="connsiteY16" fmla="*/ 35 h 59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52" h="599178">
                <a:moveTo>
                  <a:pt x="59989" y="35"/>
                </a:moveTo>
                <a:cubicBezTo>
                  <a:pt x="61047" y="-2082"/>
                  <a:pt x="92797" y="90523"/>
                  <a:pt x="88564" y="149260"/>
                </a:cubicBezTo>
                <a:cubicBezTo>
                  <a:pt x="84331" y="207997"/>
                  <a:pt x="42527" y="323885"/>
                  <a:pt x="34589" y="352460"/>
                </a:cubicBezTo>
                <a:cubicBezTo>
                  <a:pt x="26651" y="381035"/>
                  <a:pt x="45701" y="304835"/>
                  <a:pt x="40939" y="320710"/>
                </a:cubicBezTo>
                <a:cubicBezTo>
                  <a:pt x="36177" y="336585"/>
                  <a:pt x="6014" y="401673"/>
                  <a:pt x="6014" y="447710"/>
                </a:cubicBezTo>
                <a:cubicBezTo>
                  <a:pt x="6014" y="493747"/>
                  <a:pt x="40410" y="581589"/>
                  <a:pt x="40939" y="596935"/>
                </a:cubicBezTo>
                <a:cubicBezTo>
                  <a:pt x="41468" y="612281"/>
                  <a:pt x="11306" y="544018"/>
                  <a:pt x="9189" y="539785"/>
                </a:cubicBezTo>
                <a:cubicBezTo>
                  <a:pt x="7072" y="535552"/>
                  <a:pt x="29297" y="582647"/>
                  <a:pt x="28239" y="571535"/>
                </a:cubicBezTo>
                <a:cubicBezTo>
                  <a:pt x="27181" y="560423"/>
                  <a:pt x="6014" y="496923"/>
                  <a:pt x="2839" y="473110"/>
                </a:cubicBezTo>
                <a:cubicBezTo>
                  <a:pt x="-336" y="449298"/>
                  <a:pt x="-3511" y="457764"/>
                  <a:pt x="9189" y="428660"/>
                </a:cubicBezTo>
                <a:cubicBezTo>
                  <a:pt x="21889" y="399556"/>
                  <a:pt x="74277" y="312243"/>
                  <a:pt x="79039" y="298485"/>
                </a:cubicBezTo>
                <a:cubicBezTo>
                  <a:pt x="83801" y="284727"/>
                  <a:pt x="43056" y="351402"/>
                  <a:pt x="37764" y="346110"/>
                </a:cubicBezTo>
                <a:cubicBezTo>
                  <a:pt x="32472" y="340818"/>
                  <a:pt x="44643" y="296897"/>
                  <a:pt x="47289" y="266735"/>
                </a:cubicBezTo>
                <a:cubicBezTo>
                  <a:pt x="49935" y="236573"/>
                  <a:pt x="51522" y="173602"/>
                  <a:pt x="53639" y="165135"/>
                </a:cubicBezTo>
                <a:cubicBezTo>
                  <a:pt x="55756" y="156668"/>
                  <a:pt x="55226" y="216464"/>
                  <a:pt x="59989" y="215935"/>
                </a:cubicBezTo>
                <a:cubicBezTo>
                  <a:pt x="64752" y="215406"/>
                  <a:pt x="80097" y="191593"/>
                  <a:pt x="82214" y="161960"/>
                </a:cubicBezTo>
                <a:cubicBezTo>
                  <a:pt x="84331" y="132327"/>
                  <a:pt x="58931" y="2152"/>
                  <a:pt x="59989" y="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5B30E19C-0C81-63F2-6E9B-0E5EDB2CEAA5}"/>
              </a:ext>
            </a:extLst>
          </p:cNvPr>
          <p:cNvSpPr/>
          <p:nvPr/>
        </p:nvSpPr>
        <p:spPr>
          <a:xfrm>
            <a:off x="3123183" y="3038358"/>
            <a:ext cx="56383" cy="670891"/>
          </a:xfrm>
          <a:custGeom>
            <a:avLst/>
            <a:gdLst>
              <a:gd name="connsiteX0" fmla="*/ 1017 w 56383"/>
              <a:gd name="connsiteY0" fmla="*/ 117 h 670891"/>
              <a:gd name="connsiteX1" fmla="*/ 7367 w 56383"/>
              <a:gd name="connsiteY1" fmla="*/ 196967 h 670891"/>
              <a:gd name="connsiteX2" fmla="*/ 16892 w 56383"/>
              <a:gd name="connsiteY2" fmla="*/ 165217 h 670891"/>
              <a:gd name="connsiteX3" fmla="*/ 29592 w 56383"/>
              <a:gd name="connsiteY3" fmla="*/ 317617 h 670891"/>
              <a:gd name="connsiteX4" fmla="*/ 29592 w 56383"/>
              <a:gd name="connsiteY4" fmla="*/ 289042 h 670891"/>
              <a:gd name="connsiteX5" fmla="*/ 26417 w 56383"/>
              <a:gd name="connsiteY5" fmla="*/ 476367 h 670891"/>
              <a:gd name="connsiteX6" fmla="*/ 29592 w 56383"/>
              <a:gd name="connsiteY6" fmla="*/ 593842 h 670891"/>
              <a:gd name="connsiteX7" fmla="*/ 26417 w 56383"/>
              <a:gd name="connsiteY7" fmla="*/ 568442 h 670891"/>
              <a:gd name="connsiteX8" fmla="*/ 54992 w 56383"/>
              <a:gd name="connsiteY8" fmla="*/ 670042 h 670891"/>
              <a:gd name="connsiteX9" fmla="*/ 48642 w 56383"/>
              <a:gd name="connsiteY9" fmla="*/ 612892 h 670891"/>
              <a:gd name="connsiteX10" fmla="*/ 20067 w 56383"/>
              <a:gd name="connsiteY10" fmla="*/ 539867 h 670891"/>
              <a:gd name="connsiteX11" fmla="*/ 23242 w 56383"/>
              <a:gd name="connsiteY11" fmla="*/ 390642 h 670891"/>
              <a:gd name="connsiteX12" fmla="*/ 26417 w 56383"/>
              <a:gd name="connsiteY12" fmla="*/ 396992 h 670891"/>
              <a:gd name="connsiteX13" fmla="*/ 10542 w 56383"/>
              <a:gd name="connsiteY13" fmla="*/ 225542 h 670891"/>
              <a:gd name="connsiteX14" fmla="*/ 32767 w 56383"/>
              <a:gd name="connsiteY14" fmla="*/ 358892 h 670891"/>
              <a:gd name="connsiteX15" fmla="*/ 48642 w 56383"/>
              <a:gd name="connsiteY15" fmla="*/ 200142 h 670891"/>
              <a:gd name="connsiteX16" fmla="*/ 29592 w 56383"/>
              <a:gd name="connsiteY16" fmla="*/ 228717 h 670891"/>
              <a:gd name="connsiteX17" fmla="*/ 1017 w 56383"/>
              <a:gd name="connsiteY17" fmla="*/ 117 h 6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383" h="670891">
                <a:moveTo>
                  <a:pt x="1017" y="117"/>
                </a:moveTo>
                <a:cubicBezTo>
                  <a:pt x="-2687" y="-5175"/>
                  <a:pt x="4721" y="169450"/>
                  <a:pt x="7367" y="196967"/>
                </a:cubicBezTo>
                <a:cubicBezTo>
                  <a:pt x="10013" y="224484"/>
                  <a:pt x="13188" y="145109"/>
                  <a:pt x="16892" y="165217"/>
                </a:cubicBezTo>
                <a:cubicBezTo>
                  <a:pt x="20596" y="185325"/>
                  <a:pt x="27475" y="296980"/>
                  <a:pt x="29592" y="317617"/>
                </a:cubicBezTo>
                <a:cubicBezTo>
                  <a:pt x="31709" y="338254"/>
                  <a:pt x="30121" y="262584"/>
                  <a:pt x="29592" y="289042"/>
                </a:cubicBezTo>
                <a:cubicBezTo>
                  <a:pt x="29063" y="315500"/>
                  <a:pt x="26417" y="425567"/>
                  <a:pt x="26417" y="476367"/>
                </a:cubicBezTo>
                <a:cubicBezTo>
                  <a:pt x="26417" y="527167"/>
                  <a:pt x="29592" y="578496"/>
                  <a:pt x="29592" y="593842"/>
                </a:cubicBezTo>
                <a:cubicBezTo>
                  <a:pt x="29592" y="609188"/>
                  <a:pt x="22184" y="555742"/>
                  <a:pt x="26417" y="568442"/>
                </a:cubicBezTo>
                <a:cubicBezTo>
                  <a:pt x="30650" y="581142"/>
                  <a:pt x="51288" y="662634"/>
                  <a:pt x="54992" y="670042"/>
                </a:cubicBezTo>
                <a:cubicBezTo>
                  <a:pt x="58696" y="677450"/>
                  <a:pt x="54463" y="634588"/>
                  <a:pt x="48642" y="612892"/>
                </a:cubicBezTo>
                <a:cubicBezTo>
                  <a:pt x="42821" y="591196"/>
                  <a:pt x="24300" y="576909"/>
                  <a:pt x="20067" y="539867"/>
                </a:cubicBezTo>
                <a:cubicBezTo>
                  <a:pt x="15834" y="502825"/>
                  <a:pt x="22184" y="414454"/>
                  <a:pt x="23242" y="390642"/>
                </a:cubicBezTo>
                <a:cubicBezTo>
                  <a:pt x="24300" y="366830"/>
                  <a:pt x="28534" y="424509"/>
                  <a:pt x="26417" y="396992"/>
                </a:cubicBezTo>
                <a:cubicBezTo>
                  <a:pt x="24300" y="369475"/>
                  <a:pt x="9484" y="231892"/>
                  <a:pt x="10542" y="225542"/>
                </a:cubicBezTo>
                <a:cubicBezTo>
                  <a:pt x="11600" y="219192"/>
                  <a:pt x="26417" y="363125"/>
                  <a:pt x="32767" y="358892"/>
                </a:cubicBezTo>
                <a:cubicBezTo>
                  <a:pt x="39117" y="354659"/>
                  <a:pt x="49171" y="221838"/>
                  <a:pt x="48642" y="200142"/>
                </a:cubicBezTo>
                <a:cubicBezTo>
                  <a:pt x="48113" y="178446"/>
                  <a:pt x="34354" y="255704"/>
                  <a:pt x="29592" y="228717"/>
                </a:cubicBezTo>
                <a:cubicBezTo>
                  <a:pt x="24830" y="201730"/>
                  <a:pt x="4721" y="5409"/>
                  <a:pt x="1017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65F09958-797A-C4DD-BC2B-7A7EA5237BA0}"/>
              </a:ext>
            </a:extLst>
          </p:cNvPr>
          <p:cNvSpPr/>
          <p:nvPr/>
        </p:nvSpPr>
        <p:spPr>
          <a:xfrm>
            <a:off x="3098721" y="3492495"/>
            <a:ext cx="84892" cy="287584"/>
          </a:xfrm>
          <a:custGeom>
            <a:avLst/>
            <a:gdLst>
              <a:gd name="connsiteX0" fmla="*/ 47704 w 84892"/>
              <a:gd name="connsiteY0" fmla="*/ 5 h 287584"/>
              <a:gd name="connsiteX1" fmla="*/ 28654 w 84892"/>
              <a:gd name="connsiteY1" fmla="*/ 187330 h 287584"/>
              <a:gd name="connsiteX2" fmla="*/ 54054 w 84892"/>
              <a:gd name="connsiteY2" fmla="*/ 247655 h 287584"/>
              <a:gd name="connsiteX3" fmla="*/ 35004 w 84892"/>
              <a:gd name="connsiteY3" fmla="*/ 228605 h 287584"/>
              <a:gd name="connsiteX4" fmla="*/ 82629 w 84892"/>
              <a:gd name="connsiteY4" fmla="*/ 285755 h 287584"/>
              <a:gd name="connsiteX5" fmla="*/ 69929 w 84892"/>
              <a:gd name="connsiteY5" fmla="*/ 266705 h 287584"/>
              <a:gd name="connsiteX6" fmla="*/ 6429 w 84892"/>
              <a:gd name="connsiteY6" fmla="*/ 200030 h 287584"/>
              <a:gd name="connsiteX7" fmla="*/ 9604 w 84892"/>
              <a:gd name="connsiteY7" fmla="*/ 215905 h 287584"/>
              <a:gd name="connsiteX8" fmla="*/ 79 w 84892"/>
              <a:gd name="connsiteY8" fmla="*/ 149230 h 287584"/>
              <a:gd name="connsiteX9" fmla="*/ 6429 w 84892"/>
              <a:gd name="connsiteY9" fmla="*/ 168280 h 287584"/>
              <a:gd name="connsiteX10" fmla="*/ 28654 w 84892"/>
              <a:gd name="connsiteY10" fmla="*/ 117480 h 287584"/>
              <a:gd name="connsiteX11" fmla="*/ 19129 w 84892"/>
              <a:gd name="connsiteY11" fmla="*/ 193680 h 287584"/>
              <a:gd name="connsiteX12" fmla="*/ 47704 w 84892"/>
              <a:gd name="connsiteY12" fmla="*/ 5 h 2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892" h="287584">
                <a:moveTo>
                  <a:pt x="47704" y="5"/>
                </a:moveTo>
                <a:cubicBezTo>
                  <a:pt x="49292" y="-1053"/>
                  <a:pt x="27596" y="146055"/>
                  <a:pt x="28654" y="187330"/>
                </a:cubicBezTo>
                <a:cubicBezTo>
                  <a:pt x="29712" y="228605"/>
                  <a:pt x="52996" y="240776"/>
                  <a:pt x="54054" y="247655"/>
                </a:cubicBezTo>
                <a:cubicBezTo>
                  <a:pt x="55112" y="254534"/>
                  <a:pt x="30242" y="222255"/>
                  <a:pt x="35004" y="228605"/>
                </a:cubicBezTo>
                <a:cubicBezTo>
                  <a:pt x="39766" y="234955"/>
                  <a:pt x="82629" y="285755"/>
                  <a:pt x="82629" y="285755"/>
                </a:cubicBezTo>
                <a:cubicBezTo>
                  <a:pt x="88450" y="292105"/>
                  <a:pt x="82629" y="280993"/>
                  <a:pt x="69929" y="266705"/>
                </a:cubicBezTo>
                <a:cubicBezTo>
                  <a:pt x="57229" y="252418"/>
                  <a:pt x="6429" y="200030"/>
                  <a:pt x="6429" y="200030"/>
                </a:cubicBezTo>
                <a:cubicBezTo>
                  <a:pt x="-3625" y="191563"/>
                  <a:pt x="10662" y="224372"/>
                  <a:pt x="9604" y="215905"/>
                </a:cubicBezTo>
                <a:cubicBezTo>
                  <a:pt x="8546" y="207438"/>
                  <a:pt x="79" y="149230"/>
                  <a:pt x="79" y="149230"/>
                </a:cubicBezTo>
                <a:cubicBezTo>
                  <a:pt x="-450" y="141293"/>
                  <a:pt x="1666" y="173572"/>
                  <a:pt x="6429" y="168280"/>
                </a:cubicBezTo>
                <a:cubicBezTo>
                  <a:pt x="11191" y="162988"/>
                  <a:pt x="26537" y="113247"/>
                  <a:pt x="28654" y="117480"/>
                </a:cubicBezTo>
                <a:cubicBezTo>
                  <a:pt x="30771" y="121713"/>
                  <a:pt x="11191" y="214847"/>
                  <a:pt x="19129" y="193680"/>
                </a:cubicBezTo>
                <a:cubicBezTo>
                  <a:pt x="27066" y="172513"/>
                  <a:pt x="46116" y="1063"/>
                  <a:pt x="477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605D613B-5C23-EA76-634F-435D9DDAEF67}"/>
              </a:ext>
            </a:extLst>
          </p:cNvPr>
          <p:cNvSpPr/>
          <p:nvPr/>
        </p:nvSpPr>
        <p:spPr>
          <a:xfrm>
            <a:off x="3187621" y="3555883"/>
            <a:ext cx="119930" cy="217968"/>
          </a:xfrm>
          <a:custGeom>
            <a:avLst/>
            <a:gdLst>
              <a:gd name="connsiteX0" fmla="*/ 79 w 119930"/>
              <a:gd name="connsiteY0" fmla="*/ 117 h 217968"/>
              <a:gd name="connsiteX1" fmla="*/ 44529 w 119930"/>
              <a:gd name="connsiteY1" fmla="*/ 117592 h 217968"/>
              <a:gd name="connsiteX2" fmla="*/ 35004 w 119930"/>
              <a:gd name="connsiteY2" fmla="*/ 216017 h 217968"/>
              <a:gd name="connsiteX3" fmla="*/ 79454 w 119930"/>
              <a:gd name="connsiteY3" fmla="*/ 177917 h 217968"/>
              <a:gd name="connsiteX4" fmla="*/ 108029 w 119930"/>
              <a:gd name="connsiteY4" fmla="*/ 114417 h 217968"/>
              <a:gd name="connsiteX5" fmla="*/ 76279 w 119930"/>
              <a:gd name="connsiteY5" fmla="*/ 31867 h 217968"/>
              <a:gd name="connsiteX6" fmla="*/ 117554 w 119930"/>
              <a:gd name="connsiteY6" fmla="*/ 123942 h 217968"/>
              <a:gd name="connsiteX7" fmla="*/ 108029 w 119930"/>
              <a:gd name="connsiteY7" fmla="*/ 158867 h 217968"/>
              <a:gd name="connsiteX8" fmla="*/ 50879 w 119930"/>
              <a:gd name="connsiteY8" fmla="*/ 212842 h 217968"/>
              <a:gd name="connsiteX9" fmla="*/ 88979 w 119930"/>
              <a:gd name="connsiteY9" fmla="*/ 162042 h 217968"/>
              <a:gd name="connsiteX10" fmla="*/ 31829 w 119930"/>
              <a:gd name="connsiteY10" fmla="*/ 203317 h 217968"/>
              <a:gd name="connsiteX11" fmla="*/ 57229 w 119930"/>
              <a:gd name="connsiteY11" fmla="*/ 139817 h 217968"/>
              <a:gd name="connsiteX12" fmla="*/ 79 w 119930"/>
              <a:gd name="connsiteY12" fmla="*/ 117 h 21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930" h="217968">
                <a:moveTo>
                  <a:pt x="79" y="117"/>
                </a:moveTo>
                <a:cubicBezTo>
                  <a:pt x="-2038" y="-3587"/>
                  <a:pt x="38708" y="81609"/>
                  <a:pt x="44529" y="117592"/>
                </a:cubicBezTo>
                <a:cubicBezTo>
                  <a:pt x="50350" y="153575"/>
                  <a:pt x="29183" y="205963"/>
                  <a:pt x="35004" y="216017"/>
                </a:cubicBezTo>
                <a:cubicBezTo>
                  <a:pt x="40825" y="226071"/>
                  <a:pt x="67283" y="194850"/>
                  <a:pt x="79454" y="177917"/>
                </a:cubicBezTo>
                <a:cubicBezTo>
                  <a:pt x="91625" y="160984"/>
                  <a:pt x="108558" y="138759"/>
                  <a:pt x="108029" y="114417"/>
                </a:cubicBezTo>
                <a:cubicBezTo>
                  <a:pt x="107500" y="90075"/>
                  <a:pt x="74692" y="30280"/>
                  <a:pt x="76279" y="31867"/>
                </a:cubicBezTo>
                <a:cubicBezTo>
                  <a:pt x="77866" y="33454"/>
                  <a:pt x="112262" y="102776"/>
                  <a:pt x="117554" y="123942"/>
                </a:cubicBezTo>
                <a:cubicBezTo>
                  <a:pt x="122846" y="145108"/>
                  <a:pt x="119141" y="144051"/>
                  <a:pt x="108029" y="158867"/>
                </a:cubicBezTo>
                <a:cubicBezTo>
                  <a:pt x="96917" y="173683"/>
                  <a:pt x="54054" y="212313"/>
                  <a:pt x="50879" y="212842"/>
                </a:cubicBezTo>
                <a:cubicBezTo>
                  <a:pt x="47704" y="213371"/>
                  <a:pt x="92154" y="163629"/>
                  <a:pt x="88979" y="162042"/>
                </a:cubicBezTo>
                <a:cubicBezTo>
                  <a:pt x="85804" y="160455"/>
                  <a:pt x="37121" y="207021"/>
                  <a:pt x="31829" y="203317"/>
                </a:cubicBezTo>
                <a:cubicBezTo>
                  <a:pt x="26537" y="199613"/>
                  <a:pt x="59875" y="172096"/>
                  <a:pt x="57229" y="139817"/>
                </a:cubicBezTo>
                <a:cubicBezTo>
                  <a:pt x="54583" y="107538"/>
                  <a:pt x="2196" y="3821"/>
                  <a:pt x="79" y="1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F57F219D-DE3C-A2BF-00A9-9ED4BF6C9181}"/>
              </a:ext>
            </a:extLst>
          </p:cNvPr>
          <p:cNvSpPr/>
          <p:nvPr/>
        </p:nvSpPr>
        <p:spPr>
          <a:xfrm>
            <a:off x="3123466" y="3727336"/>
            <a:ext cx="209622" cy="47745"/>
          </a:xfrm>
          <a:custGeom>
            <a:avLst/>
            <a:gdLst>
              <a:gd name="connsiteX0" fmla="*/ 734 w 209622"/>
              <a:gd name="connsiteY0" fmla="*/ 15989 h 47745"/>
              <a:gd name="connsiteX1" fmla="*/ 64234 w 209622"/>
              <a:gd name="connsiteY1" fmla="*/ 114 h 47745"/>
              <a:gd name="connsiteX2" fmla="*/ 203934 w 209622"/>
              <a:gd name="connsiteY2" fmla="*/ 25514 h 47745"/>
              <a:gd name="connsiteX3" fmla="*/ 172184 w 209622"/>
              <a:gd name="connsiteY3" fmla="*/ 9639 h 47745"/>
              <a:gd name="connsiteX4" fmla="*/ 76934 w 209622"/>
              <a:gd name="connsiteY4" fmla="*/ 47739 h 47745"/>
              <a:gd name="connsiteX5" fmla="*/ 102334 w 209622"/>
              <a:gd name="connsiteY5" fmla="*/ 12814 h 47745"/>
              <a:gd name="connsiteX6" fmla="*/ 734 w 209622"/>
              <a:gd name="connsiteY6" fmla="*/ 15989 h 4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22" h="47745">
                <a:moveTo>
                  <a:pt x="734" y="15989"/>
                </a:moveTo>
                <a:cubicBezTo>
                  <a:pt x="-5616" y="13872"/>
                  <a:pt x="30367" y="-1473"/>
                  <a:pt x="64234" y="114"/>
                </a:cubicBezTo>
                <a:cubicBezTo>
                  <a:pt x="98101" y="1701"/>
                  <a:pt x="185942" y="23927"/>
                  <a:pt x="203934" y="25514"/>
                </a:cubicBezTo>
                <a:cubicBezTo>
                  <a:pt x="221926" y="27102"/>
                  <a:pt x="193351" y="5935"/>
                  <a:pt x="172184" y="9639"/>
                </a:cubicBezTo>
                <a:cubicBezTo>
                  <a:pt x="151017" y="13343"/>
                  <a:pt x="88576" y="47210"/>
                  <a:pt x="76934" y="47739"/>
                </a:cubicBezTo>
                <a:cubicBezTo>
                  <a:pt x="65292" y="48268"/>
                  <a:pt x="112388" y="18106"/>
                  <a:pt x="102334" y="12814"/>
                </a:cubicBezTo>
                <a:cubicBezTo>
                  <a:pt x="92280" y="7522"/>
                  <a:pt x="7084" y="18106"/>
                  <a:pt x="734" y="159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BC581257-0801-99BF-B831-D6B37A47E5CD}"/>
              </a:ext>
            </a:extLst>
          </p:cNvPr>
          <p:cNvSpPr/>
          <p:nvPr/>
        </p:nvSpPr>
        <p:spPr>
          <a:xfrm>
            <a:off x="3086095" y="3079572"/>
            <a:ext cx="45204" cy="573103"/>
          </a:xfrm>
          <a:custGeom>
            <a:avLst/>
            <a:gdLst>
              <a:gd name="connsiteX0" fmla="*/ 5 w 45204"/>
              <a:gd name="connsiteY0" fmla="*/ 178 h 573103"/>
              <a:gd name="connsiteX1" fmla="*/ 41280 w 45204"/>
              <a:gd name="connsiteY1" fmla="*/ 158928 h 573103"/>
              <a:gd name="connsiteX2" fmla="*/ 41280 w 45204"/>
              <a:gd name="connsiteY2" fmla="*/ 146228 h 573103"/>
              <a:gd name="connsiteX3" fmla="*/ 25405 w 45204"/>
              <a:gd name="connsiteY3" fmla="*/ 282753 h 573103"/>
              <a:gd name="connsiteX4" fmla="*/ 34930 w 45204"/>
              <a:gd name="connsiteY4" fmla="*/ 365303 h 573103"/>
              <a:gd name="connsiteX5" fmla="*/ 38105 w 45204"/>
              <a:gd name="connsiteY5" fmla="*/ 317678 h 573103"/>
              <a:gd name="connsiteX6" fmla="*/ 38105 w 45204"/>
              <a:gd name="connsiteY6" fmla="*/ 431978 h 573103"/>
              <a:gd name="connsiteX7" fmla="*/ 12705 w 45204"/>
              <a:gd name="connsiteY7" fmla="*/ 571678 h 573103"/>
              <a:gd name="connsiteX8" fmla="*/ 44455 w 45204"/>
              <a:gd name="connsiteY8" fmla="*/ 339903 h 573103"/>
              <a:gd name="connsiteX9" fmla="*/ 34930 w 45204"/>
              <a:gd name="connsiteY9" fmla="*/ 320853 h 573103"/>
              <a:gd name="connsiteX10" fmla="*/ 31755 w 45204"/>
              <a:gd name="connsiteY10" fmla="*/ 222428 h 573103"/>
              <a:gd name="connsiteX11" fmla="*/ 22230 w 45204"/>
              <a:gd name="connsiteY11" fmla="*/ 174803 h 573103"/>
              <a:gd name="connsiteX12" fmla="*/ 38105 w 45204"/>
              <a:gd name="connsiteY12" fmla="*/ 197028 h 573103"/>
              <a:gd name="connsiteX13" fmla="*/ 5 w 45204"/>
              <a:gd name="connsiteY13" fmla="*/ 178 h 57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04" h="573103">
                <a:moveTo>
                  <a:pt x="5" y="178"/>
                </a:moveTo>
                <a:cubicBezTo>
                  <a:pt x="534" y="-6172"/>
                  <a:pt x="41280" y="158928"/>
                  <a:pt x="41280" y="158928"/>
                </a:cubicBezTo>
                <a:cubicBezTo>
                  <a:pt x="48159" y="183270"/>
                  <a:pt x="43926" y="125591"/>
                  <a:pt x="41280" y="146228"/>
                </a:cubicBezTo>
                <a:cubicBezTo>
                  <a:pt x="38634" y="166865"/>
                  <a:pt x="26463" y="246241"/>
                  <a:pt x="25405" y="282753"/>
                </a:cubicBezTo>
                <a:cubicBezTo>
                  <a:pt x="24347" y="319265"/>
                  <a:pt x="32813" y="359482"/>
                  <a:pt x="34930" y="365303"/>
                </a:cubicBezTo>
                <a:cubicBezTo>
                  <a:pt x="37047" y="371124"/>
                  <a:pt x="37576" y="306566"/>
                  <a:pt x="38105" y="317678"/>
                </a:cubicBezTo>
                <a:cubicBezTo>
                  <a:pt x="38634" y="328790"/>
                  <a:pt x="42338" y="389645"/>
                  <a:pt x="38105" y="431978"/>
                </a:cubicBezTo>
                <a:cubicBezTo>
                  <a:pt x="33872" y="474311"/>
                  <a:pt x="11647" y="587024"/>
                  <a:pt x="12705" y="571678"/>
                </a:cubicBezTo>
                <a:cubicBezTo>
                  <a:pt x="13763" y="556332"/>
                  <a:pt x="44455" y="339903"/>
                  <a:pt x="44455" y="339903"/>
                </a:cubicBezTo>
                <a:cubicBezTo>
                  <a:pt x="48159" y="298099"/>
                  <a:pt x="37047" y="340432"/>
                  <a:pt x="34930" y="320853"/>
                </a:cubicBezTo>
                <a:cubicBezTo>
                  <a:pt x="32813" y="301274"/>
                  <a:pt x="33872" y="246770"/>
                  <a:pt x="31755" y="222428"/>
                </a:cubicBezTo>
                <a:cubicBezTo>
                  <a:pt x="29638" y="198086"/>
                  <a:pt x="21172" y="179036"/>
                  <a:pt x="22230" y="174803"/>
                </a:cubicBezTo>
                <a:cubicBezTo>
                  <a:pt x="23288" y="170570"/>
                  <a:pt x="40222" y="220311"/>
                  <a:pt x="38105" y="197028"/>
                </a:cubicBezTo>
                <a:cubicBezTo>
                  <a:pt x="35988" y="173745"/>
                  <a:pt x="-524" y="6528"/>
                  <a:pt x="5" y="1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033D52EE-0FF6-935F-99C6-5DB63487F7AC}"/>
              </a:ext>
            </a:extLst>
          </p:cNvPr>
          <p:cNvSpPr/>
          <p:nvPr/>
        </p:nvSpPr>
        <p:spPr>
          <a:xfrm>
            <a:off x="3043914" y="3578207"/>
            <a:ext cx="96636" cy="204284"/>
          </a:xfrm>
          <a:custGeom>
            <a:avLst/>
            <a:gdLst>
              <a:gd name="connsiteX0" fmla="*/ 13611 w 96636"/>
              <a:gd name="connsiteY0" fmla="*/ 18 h 204284"/>
              <a:gd name="connsiteX1" fmla="*/ 911 w 96636"/>
              <a:gd name="connsiteY1" fmla="*/ 130193 h 204284"/>
              <a:gd name="connsiteX2" fmla="*/ 42186 w 96636"/>
              <a:gd name="connsiteY2" fmla="*/ 177818 h 204284"/>
              <a:gd name="connsiteX3" fmla="*/ 23136 w 96636"/>
              <a:gd name="connsiteY3" fmla="*/ 161943 h 204284"/>
              <a:gd name="connsiteX4" fmla="*/ 92986 w 96636"/>
              <a:gd name="connsiteY4" fmla="*/ 203218 h 204284"/>
              <a:gd name="connsiteX5" fmla="*/ 83461 w 96636"/>
              <a:gd name="connsiteY5" fmla="*/ 187343 h 204284"/>
              <a:gd name="connsiteX6" fmla="*/ 54886 w 96636"/>
              <a:gd name="connsiteY6" fmla="*/ 136543 h 204284"/>
              <a:gd name="connsiteX7" fmla="*/ 64411 w 96636"/>
              <a:gd name="connsiteY7" fmla="*/ 95268 h 204284"/>
              <a:gd name="connsiteX8" fmla="*/ 64411 w 96636"/>
              <a:gd name="connsiteY8" fmla="*/ 149243 h 204284"/>
              <a:gd name="connsiteX9" fmla="*/ 67586 w 96636"/>
              <a:gd name="connsiteY9" fmla="*/ 180993 h 204284"/>
              <a:gd name="connsiteX10" fmla="*/ 42186 w 96636"/>
              <a:gd name="connsiteY10" fmla="*/ 155593 h 204284"/>
              <a:gd name="connsiteX11" fmla="*/ 35836 w 96636"/>
              <a:gd name="connsiteY11" fmla="*/ 50818 h 204284"/>
              <a:gd name="connsiteX12" fmla="*/ 32661 w 96636"/>
              <a:gd name="connsiteY12" fmla="*/ 155593 h 204284"/>
              <a:gd name="connsiteX13" fmla="*/ 13611 w 96636"/>
              <a:gd name="connsiteY13" fmla="*/ 139718 h 204284"/>
              <a:gd name="connsiteX14" fmla="*/ 13611 w 96636"/>
              <a:gd name="connsiteY14" fmla="*/ 18 h 20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636" h="204284">
                <a:moveTo>
                  <a:pt x="13611" y="18"/>
                </a:moveTo>
                <a:cubicBezTo>
                  <a:pt x="11494" y="-1570"/>
                  <a:pt x="-3851" y="100560"/>
                  <a:pt x="911" y="130193"/>
                </a:cubicBezTo>
                <a:cubicBezTo>
                  <a:pt x="5673" y="159826"/>
                  <a:pt x="38482" y="172526"/>
                  <a:pt x="42186" y="177818"/>
                </a:cubicBezTo>
                <a:cubicBezTo>
                  <a:pt x="45890" y="183110"/>
                  <a:pt x="14669" y="157710"/>
                  <a:pt x="23136" y="161943"/>
                </a:cubicBezTo>
                <a:cubicBezTo>
                  <a:pt x="31603" y="166176"/>
                  <a:pt x="92986" y="203218"/>
                  <a:pt x="92986" y="203218"/>
                </a:cubicBezTo>
                <a:cubicBezTo>
                  <a:pt x="103040" y="207451"/>
                  <a:pt x="89811" y="198455"/>
                  <a:pt x="83461" y="187343"/>
                </a:cubicBezTo>
                <a:cubicBezTo>
                  <a:pt x="77111" y="176231"/>
                  <a:pt x="58061" y="151889"/>
                  <a:pt x="54886" y="136543"/>
                </a:cubicBezTo>
                <a:cubicBezTo>
                  <a:pt x="51711" y="121197"/>
                  <a:pt x="62823" y="93151"/>
                  <a:pt x="64411" y="95268"/>
                </a:cubicBezTo>
                <a:cubicBezTo>
                  <a:pt x="65999" y="97385"/>
                  <a:pt x="63882" y="134956"/>
                  <a:pt x="64411" y="149243"/>
                </a:cubicBezTo>
                <a:cubicBezTo>
                  <a:pt x="64940" y="163531"/>
                  <a:pt x="71290" y="179935"/>
                  <a:pt x="67586" y="180993"/>
                </a:cubicBezTo>
                <a:cubicBezTo>
                  <a:pt x="63882" y="182051"/>
                  <a:pt x="47478" y="177289"/>
                  <a:pt x="42186" y="155593"/>
                </a:cubicBezTo>
                <a:cubicBezTo>
                  <a:pt x="36894" y="133897"/>
                  <a:pt x="37423" y="50818"/>
                  <a:pt x="35836" y="50818"/>
                </a:cubicBezTo>
                <a:cubicBezTo>
                  <a:pt x="34249" y="50818"/>
                  <a:pt x="32661" y="155593"/>
                  <a:pt x="32661" y="155593"/>
                </a:cubicBezTo>
                <a:cubicBezTo>
                  <a:pt x="28957" y="170410"/>
                  <a:pt x="15728" y="161943"/>
                  <a:pt x="13611" y="139718"/>
                </a:cubicBezTo>
                <a:cubicBezTo>
                  <a:pt x="11494" y="117493"/>
                  <a:pt x="15728" y="1606"/>
                  <a:pt x="13611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89DA4FED-E86B-24DB-DCAC-878C239FF257}"/>
              </a:ext>
            </a:extLst>
          </p:cNvPr>
          <p:cNvSpPr/>
          <p:nvPr/>
        </p:nvSpPr>
        <p:spPr>
          <a:xfrm>
            <a:off x="3263282" y="3450694"/>
            <a:ext cx="124449" cy="311753"/>
          </a:xfrm>
          <a:custGeom>
            <a:avLst/>
            <a:gdLst>
              <a:gd name="connsiteX0" fmla="*/ 35543 w 124449"/>
              <a:gd name="connsiteY0" fmla="*/ 531 h 311753"/>
              <a:gd name="connsiteX1" fmla="*/ 26018 w 124449"/>
              <a:gd name="connsiteY1" fmla="*/ 98956 h 311753"/>
              <a:gd name="connsiteX2" fmla="*/ 54593 w 124449"/>
              <a:gd name="connsiteY2" fmla="*/ 203731 h 311753"/>
              <a:gd name="connsiteX3" fmla="*/ 48243 w 124449"/>
              <a:gd name="connsiteY3" fmla="*/ 254531 h 311753"/>
              <a:gd name="connsiteX4" fmla="*/ 89518 w 124449"/>
              <a:gd name="connsiteY4" fmla="*/ 222781 h 311753"/>
              <a:gd name="connsiteX5" fmla="*/ 76818 w 124449"/>
              <a:gd name="connsiteY5" fmla="*/ 311681 h 311753"/>
              <a:gd name="connsiteX6" fmla="*/ 86343 w 124449"/>
              <a:gd name="connsiteY6" fmla="*/ 235481 h 311753"/>
              <a:gd name="connsiteX7" fmla="*/ 124443 w 124449"/>
              <a:gd name="connsiteY7" fmla="*/ 111656 h 311753"/>
              <a:gd name="connsiteX8" fmla="*/ 83168 w 124449"/>
              <a:gd name="connsiteY8" fmla="*/ 219606 h 311753"/>
              <a:gd name="connsiteX9" fmla="*/ 70468 w 124449"/>
              <a:gd name="connsiteY9" fmla="*/ 194206 h 311753"/>
              <a:gd name="connsiteX10" fmla="*/ 67293 w 124449"/>
              <a:gd name="connsiteY10" fmla="*/ 114831 h 311753"/>
              <a:gd name="connsiteX11" fmla="*/ 64118 w 124449"/>
              <a:gd name="connsiteY11" fmla="*/ 194206 h 311753"/>
              <a:gd name="connsiteX12" fmla="*/ 38718 w 124449"/>
              <a:gd name="connsiteY12" fmla="*/ 149756 h 311753"/>
              <a:gd name="connsiteX13" fmla="*/ 3793 w 124449"/>
              <a:gd name="connsiteY13" fmla="*/ 114831 h 311753"/>
              <a:gd name="connsiteX14" fmla="*/ 3793 w 124449"/>
              <a:gd name="connsiteY14" fmla="*/ 143406 h 311753"/>
              <a:gd name="connsiteX15" fmla="*/ 35543 w 124449"/>
              <a:gd name="connsiteY15" fmla="*/ 531 h 31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449" h="311753">
                <a:moveTo>
                  <a:pt x="35543" y="531"/>
                </a:moveTo>
                <a:cubicBezTo>
                  <a:pt x="39247" y="-6877"/>
                  <a:pt x="22843" y="65089"/>
                  <a:pt x="26018" y="98956"/>
                </a:cubicBezTo>
                <a:cubicBezTo>
                  <a:pt x="29193" y="132823"/>
                  <a:pt x="50889" y="177802"/>
                  <a:pt x="54593" y="203731"/>
                </a:cubicBezTo>
                <a:cubicBezTo>
                  <a:pt x="58297" y="229660"/>
                  <a:pt x="42422" y="251356"/>
                  <a:pt x="48243" y="254531"/>
                </a:cubicBezTo>
                <a:cubicBezTo>
                  <a:pt x="54064" y="257706"/>
                  <a:pt x="84755" y="213256"/>
                  <a:pt x="89518" y="222781"/>
                </a:cubicBezTo>
                <a:cubicBezTo>
                  <a:pt x="94281" y="232306"/>
                  <a:pt x="77347" y="309564"/>
                  <a:pt x="76818" y="311681"/>
                </a:cubicBezTo>
                <a:cubicBezTo>
                  <a:pt x="76289" y="313798"/>
                  <a:pt x="78406" y="268818"/>
                  <a:pt x="86343" y="235481"/>
                </a:cubicBezTo>
                <a:cubicBezTo>
                  <a:pt x="94280" y="202144"/>
                  <a:pt x="124972" y="114302"/>
                  <a:pt x="124443" y="111656"/>
                </a:cubicBezTo>
                <a:cubicBezTo>
                  <a:pt x="123914" y="109010"/>
                  <a:pt x="92164" y="205848"/>
                  <a:pt x="83168" y="219606"/>
                </a:cubicBezTo>
                <a:cubicBezTo>
                  <a:pt x="74172" y="233364"/>
                  <a:pt x="73114" y="211669"/>
                  <a:pt x="70468" y="194206"/>
                </a:cubicBezTo>
                <a:cubicBezTo>
                  <a:pt x="67822" y="176743"/>
                  <a:pt x="68351" y="114831"/>
                  <a:pt x="67293" y="114831"/>
                </a:cubicBezTo>
                <a:cubicBezTo>
                  <a:pt x="66235" y="114831"/>
                  <a:pt x="68880" y="188385"/>
                  <a:pt x="64118" y="194206"/>
                </a:cubicBezTo>
                <a:cubicBezTo>
                  <a:pt x="59356" y="200027"/>
                  <a:pt x="48772" y="162985"/>
                  <a:pt x="38718" y="149756"/>
                </a:cubicBezTo>
                <a:cubicBezTo>
                  <a:pt x="28664" y="136527"/>
                  <a:pt x="9614" y="115889"/>
                  <a:pt x="3793" y="114831"/>
                </a:cubicBezTo>
                <a:cubicBezTo>
                  <a:pt x="-2028" y="113773"/>
                  <a:pt x="-440" y="158223"/>
                  <a:pt x="3793" y="143406"/>
                </a:cubicBezTo>
                <a:cubicBezTo>
                  <a:pt x="8026" y="128589"/>
                  <a:pt x="31839" y="7939"/>
                  <a:pt x="35543" y="5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69DFE9FF-07AD-3F2E-9473-3B37110EF295}"/>
              </a:ext>
            </a:extLst>
          </p:cNvPr>
          <p:cNvSpPr/>
          <p:nvPr/>
        </p:nvSpPr>
        <p:spPr>
          <a:xfrm>
            <a:off x="3342399" y="3500578"/>
            <a:ext cx="156364" cy="290380"/>
          </a:xfrm>
          <a:custGeom>
            <a:avLst/>
            <a:gdLst>
              <a:gd name="connsiteX0" fmla="*/ 876 w 156364"/>
              <a:gd name="connsiteY0" fmla="*/ 1447 h 290380"/>
              <a:gd name="connsiteX1" fmla="*/ 58026 w 156364"/>
              <a:gd name="connsiteY1" fmla="*/ 68122 h 290380"/>
              <a:gd name="connsiteX2" fmla="*/ 102476 w 156364"/>
              <a:gd name="connsiteY2" fmla="*/ 99872 h 290380"/>
              <a:gd name="connsiteX3" fmla="*/ 61201 w 156364"/>
              <a:gd name="connsiteY3" fmla="*/ 99872 h 290380"/>
              <a:gd name="connsiteX4" fmla="*/ 108826 w 156364"/>
              <a:gd name="connsiteY4" fmla="*/ 128447 h 290380"/>
              <a:gd name="connsiteX5" fmla="*/ 131051 w 156364"/>
              <a:gd name="connsiteY5" fmla="*/ 198297 h 290380"/>
              <a:gd name="connsiteX6" fmla="*/ 137401 w 156364"/>
              <a:gd name="connsiteY6" fmla="*/ 172897 h 290380"/>
              <a:gd name="connsiteX7" fmla="*/ 115176 w 156364"/>
              <a:gd name="connsiteY7" fmla="*/ 290372 h 290380"/>
              <a:gd name="connsiteX8" fmla="*/ 153276 w 156364"/>
              <a:gd name="connsiteY8" fmla="*/ 166547 h 290380"/>
              <a:gd name="connsiteX9" fmla="*/ 150101 w 156364"/>
              <a:gd name="connsiteY9" fmla="*/ 176072 h 290380"/>
              <a:gd name="connsiteX10" fmla="*/ 118351 w 156364"/>
              <a:gd name="connsiteY10" fmla="*/ 90347 h 290380"/>
              <a:gd name="connsiteX11" fmla="*/ 131051 w 156364"/>
              <a:gd name="connsiteY11" fmla="*/ 150672 h 290380"/>
              <a:gd name="connsiteX12" fmla="*/ 83426 w 156364"/>
              <a:gd name="connsiteY12" fmla="*/ 90347 h 290380"/>
              <a:gd name="connsiteX13" fmla="*/ 105651 w 156364"/>
              <a:gd name="connsiteY13" fmla="*/ 137972 h 290380"/>
              <a:gd name="connsiteX14" fmla="*/ 876 w 156364"/>
              <a:gd name="connsiteY14" fmla="*/ 1447 h 29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364" h="290380">
                <a:moveTo>
                  <a:pt x="876" y="1447"/>
                </a:moveTo>
                <a:cubicBezTo>
                  <a:pt x="-7062" y="-10195"/>
                  <a:pt x="41093" y="51718"/>
                  <a:pt x="58026" y="68122"/>
                </a:cubicBezTo>
                <a:cubicBezTo>
                  <a:pt x="74959" y="84526"/>
                  <a:pt x="101947" y="94580"/>
                  <a:pt x="102476" y="99872"/>
                </a:cubicBezTo>
                <a:cubicBezTo>
                  <a:pt x="103005" y="105164"/>
                  <a:pt x="60143" y="95110"/>
                  <a:pt x="61201" y="99872"/>
                </a:cubicBezTo>
                <a:cubicBezTo>
                  <a:pt x="62259" y="104634"/>
                  <a:pt x="97184" y="112043"/>
                  <a:pt x="108826" y="128447"/>
                </a:cubicBezTo>
                <a:cubicBezTo>
                  <a:pt x="120468" y="144851"/>
                  <a:pt x="126289" y="190889"/>
                  <a:pt x="131051" y="198297"/>
                </a:cubicBezTo>
                <a:cubicBezTo>
                  <a:pt x="135814" y="205705"/>
                  <a:pt x="140047" y="157551"/>
                  <a:pt x="137401" y="172897"/>
                </a:cubicBezTo>
                <a:cubicBezTo>
                  <a:pt x="134755" y="188243"/>
                  <a:pt x="112530" y="291430"/>
                  <a:pt x="115176" y="290372"/>
                </a:cubicBezTo>
                <a:cubicBezTo>
                  <a:pt x="117822" y="289314"/>
                  <a:pt x="153276" y="166547"/>
                  <a:pt x="153276" y="166547"/>
                </a:cubicBezTo>
                <a:cubicBezTo>
                  <a:pt x="159097" y="147497"/>
                  <a:pt x="155922" y="188772"/>
                  <a:pt x="150101" y="176072"/>
                </a:cubicBezTo>
                <a:cubicBezTo>
                  <a:pt x="144280" y="163372"/>
                  <a:pt x="121526" y="94580"/>
                  <a:pt x="118351" y="90347"/>
                </a:cubicBezTo>
                <a:cubicBezTo>
                  <a:pt x="115176" y="86114"/>
                  <a:pt x="136872" y="150672"/>
                  <a:pt x="131051" y="150672"/>
                </a:cubicBezTo>
                <a:cubicBezTo>
                  <a:pt x="125230" y="150672"/>
                  <a:pt x="87659" y="92464"/>
                  <a:pt x="83426" y="90347"/>
                </a:cubicBezTo>
                <a:cubicBezTo>
                  <a:pt x="79193" y="88230"/>
                  <a:pt x="120468" y="150143"/>
                  <a:pt x="105651" y="137972"/>
                </a:cubicBezTo>
                <a:cubicBezTo>
                  <a:pt x="90834" y="125801"/>
                  <a:pt x="8814" y="13089"/>
                  <a:pt x="876" y="14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6CC05789-1867-6705-B90F-3C0996765687}"/>
              </a:ext>
            </a:extLst>
          </p:cNvPr>
          <p:cNvSpPr/>
          <p:nvPr/>
        </p:nvSpPr>
        <p:spPr>
          <a:xfrm>
            <a:off x="3238474" y="3676434"/>
            <a:ext cx="221182" cy="133586"/>
          </a:xfrm>
          <a:custGeom>
            <a:avLst/>
            <a:gdLst>
              <a:gd name="connsiteX0" fmla="*/ 26 w 221182"/>
              <a:gd name="connsiteY0" fmla="*/ 133566 h 133586"/>
              <a:gd name="connsiteX1" fmla="*/ 95276 w 221182"/>
              <a:gd name="connsiteY1" fmla="*/ 89116 h 133586"/>
              <a:gd name="connsiteX2" fmla="*/ 158776 w 221182"/>
              <a:gd name="connsiteY2" fmla="*/ 104991 h 133586"/>
              <a:gd name="connsiteX3" fmla="*/ 149251 w 221182"/>
              <a:gd name="connsiteY3" fmla="*/ 79591 h 133586"/>
              <a:gd name="connsiteX4" fmla="*/ 219101 w 221182"/>
              <a:gd name="connsiteY4" fmla="*/ 98641 h 133586"/>
              <a:gd name="connsiteX5" fmla="*/ 200051 w 221182"/>
              <a:gd name="connsiteY5" fmla="*/ 73241 h 133586"/>
              <a:gd name="connsiteX6" fmla="*/ 171476 w 221182"/>
              <a:gd name="connsiteY6" fmla="*/ 31966 h 133586"/>
              <a:gd name="connsiteX7" fmla="*/ 177826 w 221182"/>
              <a:gd name="connsiteY7" fmla="*/ 216 h 133586"/>
              <a:gd name="connsiteX8" fmla="*/ 171476 w 221182"/>
              <a:gd name="connsiteY8" fmla="*/ 47841 h 133586"/>
              <a:gd name="connsiteX9" fmla="*/ 190526 w 221182"/>
              <a:gd name="connsiteY9" fmla="*/ 79591 h 133586"/>
              <a:gd name="connsiteX10" fmla="*/ 114326 w 221182"/>
              <a:gd name="connsiteY10" fmla="*/ 60541 h 133586"/>
              <a:gd name="connsiteX11" fmla="*/ 152426 w 221182"/>
              <a:gd name="connsiteY11" fmla="*/ 85941 h 133586"/>
              <a:gd name="connsiteX12" fmla="*/ 104801 w 221182"/>
              <a:gd name="connsiteY12" fmla="*/ 82766 h 133586"/>
              <a:gd name="connsiteX13" fmla="*/ 26 w 221182"/>
              <a:gd name="connsiteY13" fmla="*/ 133566 h 13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1182" h="133586">
                <a:moveTo>
                  <a:pt x="26" y="133566"/>
                </a:moveTo>
                <a:cubicBezTo>
                  <a:pt x="-1562" y="134624"/>
                  <a:pt x="68818" y="93878"/>
                  <a:pt x="95276" y="89116"/>
                </a:cubicBezTo>
                <a:cubicBezTo>
                  <a:pt x="121734" y="84354"/>
                  <a:pt x="149780" y="106578"/>
                  <a:pt x="158776" y="104991"/>
                </a:cubicBezTo>
                <a:cubicBezTo>
                  <a:pt x="167772" y="103404"/>
                  <a:pt x="139197" y="80649"/>
                  <a:pt x="149251" y="79591"/>
                </a:cubicBezTo>
                <a:cubicBezTo>
                  <a:pt x="159305" y="78533"/>
                  <a:pt x="219101" y="98641"/>
                  <a:pt x="219101" y="98641"/>
                </a:cubicBezTo>
                <a:cubicBezTo>
                  <a:pt x="227568" y="97583"/>
                  <a:pt x="207989" y="84353"/>
                  <a:pt x="200051" y="73241"/>
                </a:cubicBezTo>
                <a:cubicBezTo>
                  <a:pt x="192114" y="62128"/>
                  <a:pt x="175180" y="44137"/>
                  <a:pt x="171476" y="31966"/>
                </a:cubicBezTo>
                <a:cubicBezTo>
                  <a:pt x="167772" y="19795"/>
                  <a:pt x="177826" y="-2430"/>
                  <a:pt x="177826" y="216"/>
                </a:cubicBezTo>
                <a:cubicBezTo>
                  <a:pt x="177826" y="2862"/>
                  <a:pt x="169359" y="34612"/>
                  <a:pt x="171476" y="47841"/>
                </a:cubicBezTo>
                <a:cubicBezTo>
                  <a:pt x="173593" y="61070"/>
                  <a:pt x="200051" y="77474"/>
                  <a:pt x="190526" y="79591"/>
                </a:cubicBezTo>
                <a:cubicBezTo>
                  <a:pt x="181001" y="81708"/>
                  <a:pt x="120676" y="59483"/>
                  <a:pt x="114326" y="60541"/>
                </a:cubicBezTo>
                <a:cubicBezTo>
                  <a:pt x="107976" y="61599"/>
                  <a:pt x="154013" y="82237"/>
                  <a:pt x="152426" y="85941"/>
                </a:cubicBezTo>
                <a:cubicBezTo>
                  <a:pt x="150839" y="89645"/>
                  <a:pt x="124380" y="74299"/>
                  <a:pt x="104801" y="82766"/>
                </a:cubicBezTo>
                <a:cubicBezTo>
                  <a:pt x="85222" y="91233"/>
                  <a:pt x="1614" y="132508"/>
                  <a:pt x="26" y="1335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615F9605-4ED5-E3B7-E847-79CD870E42E6}"/>
              </a:ext>
            </a:extLst>
          </p:cNvPr>
          <p:cNvSpPr/>
          <p:nvPr/>
        </p:nvSpPr>
        <p:spPr>
          <a:xfrm>
            <a:off x="3092206" y="3749637"/>
            <a:ext cx="241618" cy="69323"/>
          </a:xfrm>
          <a:custGeom>
            <a:avLst/>
            <a:gdLst>
              <a:gd name="connsiteX0" fmla="*/ 244 w 241618"/>
              <a:gd name="connsiteY0" fmla="*/ 38 h 69323"/>
              <a:gd name="connsiteX1" fmla="*/ 171694 w 241618"/>
              <a:gd name="connsiteY1" fmla="*/ 57188 h 69323"/>
              <a:gd name="connsiteX2" fmla="*/ 127244 w 241618"/>
              <a:gd name="connsiteY2" fmla="*/ 66713 h 69323"/>
              <a:gd name="connsiteX3" fmla="*/ 181219 w 241618"/>
              <a:gd name="connsiteY3" fmla="*/ 22263 h 69323"/>
              <a:gd name="connsiteX4" fmla="*/ 241544 w 241618"/>
              <a:gd name="connsiteY4" fmla="*/ 3213 h 69323"/>
              <a:gd name="connsiteX5" fmla="*/ 168519 w 241618"/>
              <a:gd name="connsiteY5" fmla="*/ 34963 h 69323"/>
              <a:gd name="connsiteX6" fmla="*/ 133594 w 241618"/>
              <a:gd name="connsiteY6" fmla="*/ 66713 h 69323"/>
              <a:gd name="connsiteX7" fmla="*/ 244 w 241618"/>
              <a:gd name="connsiteY7" fmla="*/ 38 h 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618" h="69323">
                <a:moveTo>
                  <a:pt x="244" y="38"/>
                </a:moveTo>
                <a:cubicBezTo>
                  <a:pt x="6594" y="-1550"/>
                  <a:pt x="150527" y="46076"/>
                  <a:pt x="171694" y="57188"/>
                </a:cubicBezTo>
                <a:cubicBezTo>
                  <a:pt x="192861" y="68301"/>
                  <a:pt x="125657" y="72534"/>
                  <a:pt x="127244" y="66713"/>
                </a:cubicBezTo>
                <a:cubicBezTo>
                  <a:pt x="128832" y="60892"/>
                  <a:pt x="162169" y="32846"/>
                  <a:pt x="181219" y="22263"/>
                </a:cubicBezTo>
                <a:cubicBezTo>
                  <a:pt x="200269" y="11680"/>
                  <a:pt x="243661" y="1096"/>
                  <a:pt x="241544" y="3213"/>
                </a:cubicBezTo>
                <a:cubicBezTo>
                  <a:pt x="239427" y="5330"/>
                  <a:pt x="186511" y="24380"/>
                  <a:pt x="168519" y="34963"/>
                </a:cubicBezTo>
                <a:cubicBezTo>
                  <a:pt x="150527" y="45546"/>
                  <a:pt x="154232" y="70417"/>
                  <a:pt x="133594" y="66713"/>
                </a:cubicBezTo>
                <a:cubicBezTo>
                  <a:pt x="112956" y="63009"/>
                  <a:pt x="-6106" y="1626"/>
                  <a:pt x="244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C7D1F4E3-0E89-BED5-7A81-F1261B10B555}"/>
              </a:ext>
            </a:extLst>
          </p:cNvPr>
          <p:cNvSpPr/>
          <p:nvPr/>
        </p:nvSpPr>
        <p:spPr>
          <a:xfrm>
            <a:off x="3298418" y="3437188"/>
            <a:ext cx="150337" cy="280836"/>
          </a:xfrm>
          <a:custGeom>
            <a:avLst/>
            <a:gdLst>
              <a:gd name="connsiteX0" fmla="*/ 41682 w 150337"/>
              <a:gd name="connsiteY0" fmla="*/ 1337 h 280836"/>
              <a:gd name="connsiteX1" fmla="*/ 22632 w 150337"/>
              <a:gd name="connsiteY1" fmla="*/ 118812 h 280836"/>
              <a:gd name="connsiteX2" fmla="*/ 48032 w 150337"/>
              <a:gd name="connsiteY2" fmla="*/ 166437 h 280836"/>
              <a:gd name="connsiteX3" fmla="*/ 13107 w 150337"/>
              <a:gd name="connsiteY3" fmla="*/ 223587 h 280836"/>
              <a:gd name="connsiteX4" fmla="*/ 146457 w 150337"/>
              <a:gd name="connsiteY4" fmla="*/ 188662 h 280836"/>
              <a:gd name="connsiteX5" fmla="*/ 111532 w 150337"/>
              <a:gd name="connsiteY5" fmla="*/ 217237 h 280836"/>
              <a:gd name="connsiteX6" fmla="*/ 79782 w 150337"/>
              <a:gd name="connsiteY6" fmla="*/ 280737 h 280836"/>
              <a:gd name="connsiteX7" fmla="*/ 102007 w 150337"/>
              <a:gd name="connsiteY7" fmla="*/ 201362 h 280836"/>
              <a:gd name="connsiteX8" fmla="*/ 48032 w 150337"/>
              <a:gd name="connsiteY8" fmla="*/ 220412 h 280836"/>
              <a:gd name="connsiteX9" fmla="*/ 35332 w 150337"/>
              <a:gd name="connsiteY9" fmla="*/ 163262 h 280836"/>
              <a:gd name="connsiteX10" fmla="*/ 3582 w 150337"/>
              <a:gd name="connsiteY10" fmla="*/ 160087 h 280836"/>
              <a:gd name="connsiteX11" fmla="*/ 3582 w 150337"/>
              <a:gd name="connsiteY11" fmla="*/ 204537 h 280836"/>
              <a:gd name="connsiteX12" fmla="*/ 41682 w 150337"/>
              <a:gd name="connsiteY12" fmla="*/ 1337 h 28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337" h="280836">
                <a:moveTo>
                  <a:pt x="41682" y="1337"/>
                </a:moveTo>
                <a:cubicBezTo>
                  <a:pt x="44857" y="-12950"/>
                  <a:pt x="21574" y="91295"/>
                  <a:pt x="22632" y="118812"/>
                </a:cubicBezTo>
                <a:cubicBezTo>
                  <a:pt x="23690" y="146329"/>
                  <a:pt x="49619" y="148975"/>
                  <a:pt x="48032" y="166437"/>
                </a:cubicBezTo>
                <a:cubicBezTo>
                  <a:pt x="46445" y="183899"/>
                  <a:pt x="-3297" y="219883"/>
                  <a:pt x="13107" y="223587"/>
                </a:cubicBezTo>
                <a:cubicBezTo>
                  <a:pt x="29511" y="227291"/>
                  <a:pt x="130053" y="189720"/>
                  <a:pt x="146457" y="188662"/>
                </a:cubicBezTo>
                <a:cubicBezTo>
                  <a:pt x="162861" y="187604"/>
                  <a:pt x="122644" y="201891"/>
                  <a:pt x="111532" y="217237"/>
                </a:cubicBezTo>
                <a:cubicBezTo>
                  <a:pt x="100420" y="232583"/>
                  <a:pt x="81370" y="283383"/>
                  <a:pt x="79782" y="280737"/>
                </a:cubicBezTo>
                <a:cubicBezTo>
                  <a:pt x="78195" y="278091"/>
                  <a:pt x="107299" y="211416"/>
                  <a:pt x="102007" y="201362"/>
                </a:cubicBezTo>
                <a:cubicBezTo>
                  <a:pt x="96715" y="191308"/>
                  <a:pt x="59144" y="226762"/>
                  <a:pt x="48032" y="220412"/>
                </a:cubicBezTo>
                <a:cubicBezTo>
                  <a:pt x="36920" y="214062"/>
                  <a:pt x="42740" y="173316"/>
                  <a:pt x="35332" y="163262"/>
                </a:cubicBezTo>
                <a:cubicBezTo>
                  <a:pt x="27924" y="153208"/>
                  <a:pt x="8874" y="153208"/>
                  <a:pt x="3582" y="160087"/>
                </a:cubicBezTo>
                <a:cubicBezTo>
                  <a:pt x="-1710" y="166966"/>
                  <a:pt x="-651" y="230466"/>
                  <a:pt x="3582" y="204537"/>
                </a:cubicBezTo>
                <a:cubicBezTo>
                  <a:pt x="7815" y="178608"/>
                  <a:pt x="38507" y="15624"/>
                  <a:pt x="41682" y="13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C4439647-A9AB-4E8D-EC5D-60BE0D2CF5FC}"/>
              </a:ext>
            </a:extLst>
          </p:cNvPr>
          <p:cNvSpPr/>
          <p:nvPr/>
        </p:nvSpPr>
        <p:spPr>
          <a:xfrm>
            <a:off x="3251166" y="3757410"/>
            <a:ext cx="174690" cy="93939"/>
          </a:xfrm>
          <a:custGeom>
            <a:avLst/>
            <a:gdLst>
              <a:gd name="connsiteX0" fmla="*/ 34 w 174690"/>
              <a:gd name="connsiteY0" fmla="*/ 93865 h 93939"/>
              <a:gd name="connsiteX1" fmla="*/ 88934 w 174690"/>
              <a:gd name="connsiteY1" fmla="*/ 17665 h 93939"/>
              <a:gd name="connsiteX2" fmla="*/ 174659 w 174690"/>
              <a:gd name="connsiteY2" fmla="*/ 33540 h 93939"/>
              <a:gd name="connsiteX3" fmla="*/ 79409 w 174690"/>
              <a:gd name="connsiteY3" fmla="*/ 1790 h 93939"/>
              <a:gd name="connsiteX4" fmla="*/ 34 w 174690"/>
              <a:gd name="connsiteY4" fmla="*/ 93865 h 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90" h="93939">
                <a:moveTo>
                  <a:pt x="34" y="93865"/>
                </a:moveTo>
                <a:cubicBezTo>
                  <a:pt x="1622" y="96511"/>
                  <a:pt x="59830" y="27719"/>
                  <a:pt x="88934" y="17665"/>
                </a:cubicBezTo>
                <a:cubicBezTo>
                  <a:pt x="118038" y="7611"/>
                  <a:pt x="176247" y="36186"/>
                  <a:pt x="174659" y="33540"/>
                </a:cubicBezTo>
                <a:cubicBezTo>
                  <a:pt x="173072" y="30894"/>
                  <a:pt x="107455" y="-8793"/>
                  <a:pt x="79409" y="1790"/>
                </a:cubicBezTo>
                <a:cubicBezTo>
                  <a:pt x="51363" y="12373"/>
                  <a:pt x="-1554" y="91219"/>
                  <a:pt x="34" y="938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052B4860-74E8-5A4A-89FD-13E38FEE5673}"/>
              </a:ext>
            </a:extLst>
          </p:cNvPr>
          <p:cNvSpPr/>
          <p:nvPr/>
        </p:nvSpPr>
        <p:spPr>
          <a:xfrm>
            <a:off x="3296475" y="2850910"/>
            <a:ext cx="123001" cy="198172"/>
          </a:xfrm>
          <a:custGeom>
            <a:avLst/>
            <a:gdLst>
              <a:gd name="connsiteX0" fmla="*/ 123000 w 123001"/>
              <a:gd name="connsiteY0" fmla="*/ 240 h 198172"/>
              <a:gd name="connsiteX1" fmla="*/ 2350 w 123001"/>
              <a:gd name="connsiteY1" fmla="*/ 165340 h 198172"/>
              <a:gd name="connsiteX2" fmla="*/ 43625 w 123001"/>
              <a:gd name="connsiteY2" fmla="*/ 124065 h 198172"/>
              <a:gd name="connsiteX3" fmla="*/ 49975 w 123001"/>
              <a:gd name="connsiteY3" fmla="*/ 92315 h 198172"/>
              <a:gd name="connsiteX4" fmla="*/ 78550 w 123001"/>
              <a:gd name="connsiteY4" fmla="*/ 197090 h 198172"/>
              <a:gd name="connsiteX5" fmla="*/ 69025 w 123001"/>
              <a:gd name="connsiteY5" fmla="*/ 143115 h 198172"/>
              <a:gd name="connsiteX6" fmla="*/ 49975 w 123001"/>
              <a:gd name="connsiteY6" fmla="*/ 82790 h 198172"/>
              <a:gd name="connsiteX7" fmla="*/ 5525 w 123001"/>
              <a:gd name="connsiteY7" fmla="*/ 127240 h 198172"/>
              <a:gd name="connsiteX8" fmla="*/ 123000 w 123001"/>
              <a:gd name="connsiteY8" fmla="*/ 240 h 1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01" h="198172">
                <a:moveTo>
                  <a:pt x="123000" y="240"/>
                </a:moveTo>
                <a:cubicBezTo>
                  <a:pt x="122471" y="6590"/>
                  <a:pt x="15579" y="144702"/>
                  <a:pt x="2350" y="165340"/>
                </a:cubicBezTo>
                <a:cubicBezTo>
                  <a:pt x="-10879" y="185978"/>
                  <a:pt x="35688" y="136236"/>
                  <a:pt x="43625" y="124065"/>
                </a:cubicBezTo>
                <a:cubicBezTo>
                  <a:pt x="51562" y="111894"/>
                  <a:pt x="44154" y="80144"/>
                  <a:pt x="49975" y="92315"/>
                </a:cubicBezTo>
                <a:cubicBezTo>
                  <a:pt x="55796" y="104486"/>
                  <a:pt x="75375" y="188623"/>
                  <a:pt x="78550" y="197090"/>
                </a:cubicBezTo>
                <a:cubicBezTo>
                  <a:pt x="81725" y="205557"/>
                  <a:pt x="73787" y="162165"/>
                  <a:pt x="69025" y="143115"/>
                </a:cubicBezTo>
                <a:cubicBezTo>
                  <a:pt x="64263" y="124065"/>
                  <a:pt x="60558" y="85436"/>
                  <a:pt x="49975" y="82790"/>
                </a:cubicBezTo>
                <a:cubicBezTo>
                  <a:pt x="39392" y="80144"/>
                  <a:pt x="-6117" y="139411"/>
                  <a:pt x="5525" y="127240"/>
                </a:cubicBezTo>
                <a:cubicBezTo>
                  <a:pt x="17167" y="115069"/>
                  <a:pt x="123529" y="-6110"/>
                  <a:pt x="123000" y="2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82E25E0D-CE2A-1554-3DD6-845698A0A78D}"/>
              </a:ext>
            </a:extLst>
          </p:cNvPr>
          <p:cNvSpPr/>
          <p:nvPr/>
        </p:nvSpPr>
        <p:spPr>
          <a:xfrm>
            <a:off x="3165151" y="3660348"/>
            <a:ext cx="179261" cy="64444"/>
          </a:xfrm>
          <a:custGeom>
            <a:avLst/>
            <a:gdLst>
              <a:gd name="connsiteX0" fmla="*/ 324 w 179261"/>
              <a:gd name="connsiteY0" fmla="*/ 63927 h 64444"/>
              <a:gd name="connsiteX1" fmla="*/ 63824 w 179261"/>
              <a:gd name="connsiteY1" fmla="*/ 19477 h 64444"/>
              <a:gd name="connsiteX2" fmla="*/ 178124 w 179261"/>
              <a:gd name="connsiteY2" fmla="*/ 35352 h 64444"/>
              <a:gd name="connsiteX3" fmla="*/ 124149 w 179261"/>
              <a:gd name="connsiteY3" fmla="*/ 427 h 64444"/>
              <a:gd name="connsiteX4" fmla="*/ 152724 w 179261"/>
              <a:gd name="connsiteY4" fmla="*/ 63927 h 64444"/>
              <a:gd name="connsiteX5" fmla="*/ 124149 w 179261"/>
              <a:gd name="connsiteY5" fmla="*/ 32177 h 64444"/>
              <a:gd name="connsiteX6" fmla="*/ 66999 w 179261"/>
              <a:gd name="connsiteY6" fmla="*/ 63927 h 64444"/>
              <a:gd name="connsiteX7" fmla="*/ 89224 w 179261"/>
              <a:gd name="connsiteY7" fmla="*/ 9952 h 64444"/>
              <a:gd name="connsiteX8" fmla="*/ 324 w 179261"/>
              <a:gd name="connsiteY8" fmla="*/ 63927 h 6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261" h="64444">
                <a:moveTo>
                  <a:pt x="324" y="63927"/>
                </a:moveTo>
                <a:cubicBezTo>
                  <a:pt x="-3909" y="65514"/>
                  <a:pt x="34191" y="24239"/>
                  <a:pt x="63824" y="19477"/>
                </a:cubicBezTo>
                <a:cubicBezTo>
                  <a:pt x="93457" y="14715"/>
                  <a:pt x="168070" y="38527"/>
                  <a:pt x="178124" y="35352"/>
                </a:cubicBezTo>
                <a:cubicBezTo>
                  <a:pt x="188178" y="32177"/>
                  <a:pt x="128382" y="-4335"/>
                  <a:pt x="124149" y="427"/>
                </a:cubicBezTo>
                <a:cubicBezTo>
                  <a:pt x="119916" y="5189"/>
                  <a:pt x="152724" y="58635"/>
                  <a:pt x="152724" y="63927"/>
                </a:cubicBezTo>
                <a:cubicBezTo>
                  <a:pt x="152724" y="69219"/>
                  <a:pt x="138436" y="32177"/>
                  <a:pt x="124149" y="32177"/>
                </a:cubicBezTo>
                <a:cubicBezTo>
                  <a:pt x="109862" y="32177"/>
                  <a:pt x="72820" y="67631"/>
                  <a:pt x="66999" y="63927"/>
                </a:cubicBezTo>
                <a:cubicBezTo>
                  <a:pt x="61178" y="60223"/>
                  <a:pt x="102982" y="11010"/>
                  <a:pt x="89224" y="9952"/>
                </a:cubicBezTo>
                <a:cubicBezTo>
                  <a:pt x="75466" y="8894"/>
                  <a:pt x="4557" y="62340"/>
                  <a:pt x="324" y="63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1D2209B2-D855-BEE5-24A1-566559195EFC}"/>
              </a:ext>
            </a:extLst>
          </p:cNvPr>
          <p:cNvSpPr/>
          <p:nvPr/>
        </p:nvSpPr>
        <p:spPr>
          <a:xfrm>
            <a:off x="3314700" y="3000317"/>
            <a:ext cx="82610" cy="233151"/>
          </a:xfrm>
          <a:custGeom>
            <a:avLst/>
            <a:gdLst>
              <a:gd name="connsiteX0" fmla="*/ 82550 w 82610"/>
              <a:gd name="connsiteY0" fmla="*/ 58 h 233151"/>
              <a:gd name="connsiteX1" fmla="*/ 47625 w 82610"/>
              <a:gd name="connsiteY1" fmla="*/ 123883 h 233151"/>
              <a:gd name="connsiteX2" fmla="*/ 44450 w 82610"/>
              <a:gd name="connsiteY2" fmla="*/ 231833 h 233151"/>
              <a:gd name="connsiteX3" fmla="*/ 38100 w 82610"/>
              <a:gd name="connsiteY3" fmla="*/ 174683 h 233151"/>
              <a:gd name="connsiteX4" fmla="*/ 0 w 82610"/>
              <a:gd name="connsiteY4" fmla="*/ 41333 h 233151"/>
              <a:gd name="connsiteX5" fmla="*/ 38100 w 82610"/>
              <a:gd name="connsiteY5" fmla="*/ 139758 h 233151"/>
              <a:gd name="connsiteX6" fmla="*/ 82550 w 82610"/>
              <a:gd name="connsiteY6" fmla="*/ 58 h 23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10" h="233151">
                <a:moveTo>
                  <a:pt x="82550" y="58"/>
                </a:moveTo>
                <a:cubicBezTo>
                  <a:pt x="84138" y="-2588"/>
                  <a:pt x="53975" y="85254"/>
                  <a:pt x="47625" y="123883"/>
                </a:cubicBezTo>
                <a:cubicBezTo>
                  <a:pt x="41275" y="162512"/>
                  <a:pt x="46037" y="223366"/>
                  <a:pt x="44450" y="231833"/>
                </a:cubicBezTo>
                <a:cubicBezTo>
                  <a:pt x="42863" y="240300"/>
                  <a:pt x="45508" y="206433"/>
                  <a:pt x="38100" y="174683"/>
                </a:cubicBezTo>
                <a:cubicBezTo>
                  <a:pt x="30692" y="142933"/>
                  <a:pt x="0" y="47154"/>
                  <a:pt x="0" y="41333"/>
                </a:cubicBezTo>
                <a:cubicBezTo>
                  <a:pt x="0" y="35512"/>
                  <a:pt x="24871" y="141345"/>
                  <a:pt x="38100" y="139758"/>
                </a:cubicBezTo>
                <a:cubicBezTo>
                  <a:pt x="51329" y="138171"/>
                  <a:pt x="80962" y="2704"/>
                  <a:pt x="82550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A085EBE7-56E1-BE9E-7229-48F6A3161A12}"/>
              </a:ext>
            </a:extLst>
          </p:cNvPr>
          <p:cNvSpPr/>
          <p:nvPr/>
        </p:nvSpPr>
        <p:spPr>
          <a:xfrm>
            <a:off x="3184505" y="3844755"/>
            <a:ext cx="58648" cy="158926"/>
          </a:xfrm>
          <a:custGeom>
            <a:avLst/>
            <a:gdLst>
              <a:gd name="connsiteX0" fmla="*/ 47645 w 58648"/>
              <a:gd name="connsiteY0" fmla="*/ 170 h 158926"/>
              <a:gd name="connsiteX1" fmla="*/ 47645 w 58648"/>
              <a:gd name="connsiteY1" fmla="*/ 133520 h 158926"/>
              <a:gd name="connsiteX2" fmla="*/ 20 w 58648"/>
              <a:gd name="connsiteY2" fmla="*/ 114470 h 158926"/>
              <a:gd name="connsiteX3" fmla="*/ 53995 w 58648"/>
              <a:gd name="connsiteY3" fmla="*/ 158920 h 158926"/>
              <a:gd name="connsiteX4" fmla="*/ 53995 w 58648"/>
              <a:gd name="connsiteY4" fmla="*/ 117645 h 158926"/>
              <a:gd name="connsiteX5" fmla="*/ 38120 w 58648"/>
              <a:gd name="connsiteY5" fmla="*/ 104945 h 158926"/>
              <a:gd name="connsiteX6" fmla="*/ 47645 w 58648"/>
              <a:gd name="connsiteY6" fmla="*/ 170 h 15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48" h="158926">
                <a:moveTo>
                  <a:pt x="47645" y="170"/>
                </a:moveTo>
                <a:cubicBezTo>
                  <a:pt x="49232" y="4932"/>
                  <a:pt x="55582" y="114470"/>
                  <a:pt x="47645" y="133520"/>
                </a:cubicBezTo>
                <a:cubicBezTo>
                  <a:pt x="39708" y="152570"/>
                  <a:pt x="-1038" y="110237"/>
                  <a:pt x="20" y="114470"/>
                </a:cubicBezTo>
                <a:cubicBezTo>
                  <a:pt x="1078" y="118703"/>
                  <a:pt x="44999" y="158391"/>
                  <a:pt x="53995" y="158920"/>
                </a:cubicBezTo>
                <a:cubicBezTo>
                  <a:pt x="62991" y="159449"/>
                  <a:pt x="56641" y="126641"/>
                  <a:pt x="53995" y="117645"/>
                </a:cubicBezTo>
                <a:cubicBezTo>
                  <a:pt x="51349" y="108649"/>
                  <a:pt x="40766" y="118174"/>
                  <a:pt x="38120" y="104945"/>
                </a:cubicBezTo>
                <a:cubicBezTo>
                  <a:pt x="35474" y="91716"/>
                  <a:pt x="46058" y="-4592"/>
                  <a:pt x="47645" y="1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E4E98FE8-5F1A-3177-89A2-4FB0FD952022}"/>
              </a:ext>
            </a:extLst>
          </p:cNvPr>
          <p:cNvSpPr/>
          <p:nvPr/>
        </p:nvSpPr>
        <p:spPr>
          <a:xfrm>
            <a:off x="3279113" y="3857491"/>
            <a:ext cx="60425" cy="133581"/>
          </a:xfrm>
          <a:custGeom>
            <a:avLst/>
            <a:gdLst>
              <a:gd name="connsiteX0" fmla="*/ 16537 w 60425"/>
              <a:gd name="connsiteY0" fmla="*/ 134 h 133581"/>
              <a:gd name="connsiteX1" fmla="*/ 26062 w 60425"/>
              <a:gd name="connsiteY1" fmla="*/ 104909 h 133581"/>
              <a:gd name="connsiteX2" fmla="*/ 662 w 60425"/>
              <a:gd name="connsiteY2" fmla="*/ 133484 h 133581"/>
              <a:gd name="connsiteX3" fmla="*/ 57812 w 60425"/>
              <a:gd name="connsiteY3" fmla="*/ 98559 h 133581"/>
              <a:gd name="connsiteX4" fmla="*/ 51462 w 60425"/>
              <a:gd name="connsiteY4" fmla="*/ 89034 h 133581"/>
              <a:gd name="connsiteX5" fmla="*/ 57812 w 60425"/>
              <a:gd name="connsiteY5" fmla="*/ 54109 h 133581"/>
              <a:gd name="connsiteX6" fmla="*/ 41937 w 60425"/>
              <a:gd name="connsiteY6" fmla="*/ 89034 h 133581"/>
              <a:gd name="connsiteX7" fmla="*/ 26062 w 60425"/>
              <a:gd name="connsiteY7" fmla="*/ 101734 h 133581"/>
              <a:gd name="connsiteX8" fmla="*/ 35587 w 60425"/>
              <a:gd name="connsiteY8" fmla="*/ 82684 h 133581"/>
              <a:gd name="connsiteX9" fmla="*/ 16537 w 60425"/>
              <a:gd name="connsiteY9" fmla="*/ 134 h 13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25" h="133581">
                <a:moveTo>
                  <a:pt x="16537" y="134"/>
                </a:moveTo>
                <a:cubicBezTo>
                  <a:pt x="14950" y="3838"/>
                  <a:pt x="28708" y="82684"/>
                  <a:pt x="26062" y="104909"/>
                </a:cubicBezTo>
                <a:cubicBezTo>
                  <a:pt x="23416" y="127134"/>
                  <a:pt x="-4629" y="134542"/>
                  <a:pt x="662" y="133484"/>
                </a:cubicBezTo>
                <a:cubicBezTo>
                  <a:pt x="5953" y="132426"/>
                  <a:pt x="57812" y="98559"/>
                  <a:pt x="57812" y="98559"/>
                </a:cubicBezTo>
                <a:cubicBezTo>
                  <a:pt x="66279" y="91151"/>
                  <a:pt x="51462" y="96442"/>
                  <a:pt x="51462" y="89034"/>
                </a:cubicBezTo>
                <a:cubicBezTo>
                  <a:pt x="51462" y="81626"/>
                  <a:pt x="59399" y="54109"/>
                  <a:pt x="57812" y="54109"/>
                </a:cubicBezTo>
                <a:cubicBezTo>
                  <a:pt x="56225" y="54109"/>
                  <a:pt x="47229" y="81097"/>
                  <a:pt x="41937" y="89034"/>
                </a:cubicBezTo>
                <a:cubicBezTo>
                  <a:pt x="36645" y="96971"/>
                  <a:pt x="27120" y="102792"/>
                  <a:pt x="26062" y="101734"/>
                </a:cubicBezTo>
                <a:cubicBezTo>
                  <a:pt x="25004" y="100676"/>
                  <a:pt x="35058" y="94855"/>
                  <a:pt x="35587" y="82684"/>
                </a:cubicBezTo>
                <a:cubicBezTo>
                  <a:pt x="36116" y="70513"/>
                  <a:pt x="18124" y="-3570"/>
                  <a:pt x="16537" y="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FC558C41-70A3-A75D-7E86-FA44812D610B}"/>
              </a:ext>
            </a:extLst>
          </p:cNvPr>
          <p:cNvSpPr/>
          <p:nvPr/>
        </p:nvSpPr>
        <p:spPr>
          <a:xfrm>
            <a:off x="3178142" y="3841075"/>
            <a:ext cx="7176" cy="97317"/>
          </a:xfrm>
          <a:custGeom>
            <a:avLst/>
            <a:gdLst>
              <a:gd name="connsiteX0" fmla="*/ 6383 w 7176"/>
              <a:gd name="connsiteY0" fmla="*/ 675 h 97317"/>
              <a:gd name="connsiteX1" fmla="*/ 6383 w 7176"/>
              <a:gd name="connsiteY1" fmla="*/ 95925 h 97317"/>
              <a:gd name="connsiteX2" fmla="*/ 33 w 7176"/>
              <a:gd name="connsiteY2" fmla="*/ 54650 h 97317"/>
              <a:gd name="connsiteX3" fmla="*/ 6383 w 7176"/>
              <a:gd name="connsiteY3" fmla="*/ 675 h 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" h="97317">
                <a:moveTo>
                  <a:pt x="6383" y="675"/>
                </a:moveTo>
                <a:cubicBezTo>
                  <a:pt x="7441" y="7554"/>
                  <a:pt x="7441" y="86929"/>
                  <a:pt x="6383" y="95925"/>
                </a:cubicBezTo>
                <a:cubicBezTo>
                  <a:pt x="5325" y="104921"/>
                  <a:pt x="-496" y="67879"/>
                  <a:pt x="33" y="54650"/>
                </a:cubicBezTo>
                <a:cubicBezTo>
                  <a:pt x="562" y="41421"/>
                  <a:pt x="5325" y="-6204"/>
                  <a:pt x="6383" y="6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86A93B68-99A3-D8F8-A772-ABCA9AF5B2A4}"/>
              </a:ext>
            </a:extLst>
          </p:cNvPr>
          <p:cNvSpPr/>
          <p:nvPr/>
        </p:nvSpPr>
        <p:spPr>
          <a:xfrm>
            <a:off x="3402346" y="3876675"/>
            <a:ext cx="85245" cy="69850"/>
          </a:xfrm>
          <a:custGeom>
            <a:avLst/>
            <a:gdLst>
              <a:gd name="connsiteX0" fmla="*/ 20304 w 85245"/>
              <a:gd name="connsiteY0" fmla="*/ 0 h 69850"/>
              <a:gd name="connsiteX1" fmla="*/ 33004 w 85245"/>
              <a:gd name="connsiteY1" fmla="*/ 50800 h 69850"/>
              <a:gd name="connsiteX2" fmla="*/ 1254 w 85245"/>
              <a:gd name="connsiteY2" fmla="*/ 69850 h 69850"/>
              <a:gd name="connsiteX3" fmla="*/ 83804 w 85245"/>
              <a:gd name="connsiteY3" fmla="*/ 50800 h 69850"/>
              <a:gd name="connsiteX4" fmla="*/ 52054 w 85245"/>
              <a:gd name="connsiteY4" fmla="*/ 50800 h 69850"/>
              <a:gd name="connsiteX5" fmla="*/ 20304 w 85245"/>
              <a:gd name="connsiteY5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245" h="69850">
                <a:moveTo>
                  <a:pt x="20304" y="0"/>
                </a:moveTo>
                <a:cubicBezTo>
                  <a:pt x="17129" y="0"/>
                  <a:pt x="36179" y="39158"/>
                  <a:pt x="33004" y="50800"/>
                </a:cubicBezTo>
                <a:cubicBezTo>
                  <a:pt x="29829" y="62442"/>
                  <a:pt x="-7213" y="69850"/>
                  <a:pt x="1254" y="69850"/>
                </a:cubicBezTo>
                <a:cubicBezTo>
                  <a:pt x="9721" y="69850"/>
                  <a:pt x="75337" y="53975"/>
                  <a:pt x="83804" y="50800"/>
                </a:cubicBezTo>
                <a:cubicBezTo>
                  <a:pt x="92271" y="47625"/>
                  <a:pt x="61050" y="53446"/>
                  <a:pt x="52054" y="50800"/>
                </a:cubicBezTo>
                <a:cubicBezTo>
                  <a:pt x="43058" y="48154"/>
                  <a:pt x="23479" y="0"/>
                  <a:pt x="2030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CA5ADCB8-1C8F-0BAA-EA96-6B658164156A}"/>
              </a:ext>
            </a:extLst>
          </p:cNvPr>
          <p:cNvSpPr/>
          <p:nvPr/>
        </p:nvSpPr>
        <p:spPr>
          <a:xfrm>
            <a:off x="3022600" y="3999889"/>
            <a:ext cx="242139" cy="86772"/>
          </a:xfrm>
          <a:custGeom>
            <a:avLst/>
            <a:gdLst>
              <a:gd name="connsiteX0" fmla="*/ 0 w 242139"/>
              <a:gd name="connsiteY0" fmla="*/ 57761 h 86772"/>
              <a:gd name="connsiteX1" fmla="*/ 146050 w 242139"/>
              <a:gd name="connsiteY1" fmla="*/ 19661 h 86772"/>
              <a:gd name="connsiteX2" fmla="*/ 234950 w 242139"/>
              <a:gd name="connsiteY2" fmla="*/ 51411 h 86772"/>
              <a:gd name="connsiteX3" fmla="*/ 174625 w 242139"/>
              <a:gd name="connsiteY3" fmla="*/ 10136 h 86772"/>
              <a:gd name="connsiteX4" fmla="*/ 241300 w 242139"/>
              <a:gd name="connsiteY4" fmla="*/ 86336 h 86772"/>
              <a:gd name="connsiteX5" fmla="*/ 209550 w 242139"/>
              <a:gd name="connsiteY5" fmla="*/ 41886 h 86772"/>
              <a:gd name="connsiteX6" fmla="*/ 171450 w 242139"/>
              <a:gd name="connsiteY6" fmla="*/ 54586 h 86772"/>
              <a:gd name="connsiteX7" fmla="*/ 171450 w 242139"/>
              <a:gd name="connsiteY7" fmla="*/ 19661 h 86772"/>
              <a:gd name="connsiteX8" fmla="*/ 142875 w 242139"/>
              <a:gd name="connsiteY8" fmla="*/ 29186 h 86772"/>
              <a:gd name="connsiteX9" fmla="*/ 146050 w 242139"/>
              <a:gd name="connsiteY9" fmla="*/ 611 h 86772"/>
              <a:gd name="connsiteX10" fmla="*/ 0 w 242139"/>
              <a:gd name="connsiteY10" fmla="*/ 57761 h 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139" h="86772">
                <a:moveTo>
                  <a:pt x="0" y="57761"/>
                </a:moveTo>
                <a:cubicBezTo>
                  <a:pt x="0" y="60936"/>
                  <a:pt x="106892" y="20719"/>
                  <a:pt x="146050" y="19661"/>
                </a:cubicBezTo>
                <a:cubicBezTo>
                  <a:pt x="185208" y="18603"/>
                  <a:pt x="230188" y="52998"/>
                  <a:pt x="234950" y="51411"/>
                </a:cubicBezTo>
                <a:cubicBezTo>
                  <a:pt x="239712" y="49824"/>
                  <a:pt x="173567" y="4315"/>
                  <a:pt x="174625" y="10136"/>
                </a:cubicBezTo>
                <a:cubicBezTo>
                  <a:pt x="175683" y="15957"/>
                  <a:pt x="235479" y="81044"/>
                  <a:pt x="241300" y="86336"/>
                </a:cubicBezTo>
                <a:cubicBezTo>
                  <a:pt x="247121" y="91628"/>
                  <a:pt x="221192" y="47178"/>
                  <a:pt x="209550" y="41886"/>
                </a:cubicBezTo>
                <a:cubicBezTo>
                  <a:pt x="197908" y="36594"/>
                  <a:pt x="177800" y="58290"/>
                  <a:pt x="171450" y="54586"/>
                </a:cubicBezTo>
                <a:cubicBezTo>
                  <a:pt x="165100" y="50882"/>
                  <a:pt x="176212" y="23894"/>
                  <a:pt x="171450" y="19661"/>
                </a:cubicBezTo>
                <a:cubicBezTo>
                  <a:pt x="166688" y="15428"/>
                  <a:pt x="147108" y="32361"/>
                  <a:pt x="142875" y="29186"/>
                </a:cubicBezTo>
                <a:cubicBezTo>
                  <a:pt x="138642" y="26011"/>
                  <a:pt x="164571" y="-4681"/>
                  <a:pt x="146050" y="611"/>
                </a:cubicBezTo>
                <a:cubicBezTo>
                  <a:pt x="127529" y="5903"/>
                  <a:pt x="0" y="54586"/>
                  <a:pt x="0" y="577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5D5C5021-6458-C167-2BF3-2F6C9A373916}"/>
              </a:ext>
            </a:extLst>
          </p:cNvPr>
          <p:cNvSpPr/>
          <p:nvPr/>
        </p:nvSpPr>
        <p:spPr>
          <a:xfrm>
            <a:off x="3235289" y="4012639"/>
            <a:ext cx="352587" cy="54616"/>
          </a:xfrm>
          <a:custGeom>
            <a:avLst/>
            <a:gdLst>
              <a:gd name="connsiteX0" fmla="*/ 36 w 352587"/>
              <a:gd name="connsiteY0" fmla="*/ 54536 h 54616"/>
              <a:gd name="connsiteX1" fmla="*/ 114336 w 352587"/>
              <a:gd name="connsiteY1" fmla="*/ 561 h 54616"/>
              <a:gd name="connsiteX2" fmla="*/ 98461 w 352587"/>
              <a:gd name="connsiteY2" fmla="*/ 25961 h 54616"/>
              <a:gd name="connsiteX3" fmla="*/ 152436 w 352587"/>
              <a:gd name="connsiteY3" fmla="*/ 19611 h 54616"/>
              <a:gd name="connsiteX4" fmla="*/ 222286 w 352587"/>
              <a:gd name="connsiteY4" fmla="*/ 22786 h 54616"/>
              <a:gd name="connsiteX5" fmla="*/ 174661 w 352587"/>
              <a:gd name="connsiteY5" fmla="*/ 10086 h 54616"/>
              <a:gd name="connsiteX6" fmla="*/ 247686 w 352587"/>
              <a:gd name="connsiteY6" fmla="*/ 22786 h 54616"/>
              <a:gd name="connsiteX7" fmla="*/ 352461 w 352587"/>
              <a:gd name="connsiteY7" fmla="*/ 22786 h 54616"/>
              <a:gd name="connsiteX8" fmla="*/ 225461 w 352587"/>
              <a:gd name="connsiteY8" fmla="*/ 25961 h 54616"/>
              <a:gd name="connsiteX9" fmla="*/ 158786 w 352587"/>
              <a:gd name="connsiteY9" fmla="*/ 29136 h 54616"/>
              <a:gd name="connsiteX10" fmla="*/ 107986 w 352587"/>
              <a:gd name="connsiteY10" fmla="*/ 51361 h 54616"/>
              <a:gd name="connsiteX11" fmla="*/ 127036 w 352587"/>
              <a:gd name="connsiteY11" fmla="*/ 16436 h 54616"/>
              <a:gd name="connsiteX12" fmla="*/ 95286 w 352587"/>
              <a:gd name="connsiteY12" fmla="*/ 29136 h 54616"/>
              <a:gd name="connsiteX13" fmla="*/ 101636 w 352587"/>
              <a:gd name="connsiteY13" fmla="*/ 13261 h 54616"/>
              <a:gd name="connsiteX14" fmla="*/ 36 w 352587"/>
              <a:gd name="connsiteY14" fmla="*/ 54536 h 5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587" h="54616">
                <a:moveTo>
                  <a:pt x="36" y="54536"/>
                </a:moveTo>
                <a:cubicBezTo>
                  <a:pt x="2153" y="52419"/>
                  <a:pt x="97932" y="5324"/>
                  <a:pt x="114336" y="561"/>
                </a:cubicBezTo>
                <a:cubicBezTo>
                  <a:pt x="130740" y="-4202"/>
                  <a:pt x="92111" y="22786"/>
                  <a:pt x="98461" y="25961"/>
                </a:cubicBezTo>
                <a:cubicBezTo>
                  <a:pt x="104811" y="29136"/>
                  <a:pt x="131799" y="20140"/>
                  <a:pt x="152436" y="19611"/>
                </a:cubicBezTo>
                <a:cubicBezTo>
                  <a:pt x="173073" y="19082"/>
                  <a:pt x="218582" y="24373"/>
                  <a:pt x="222286" y="22786"/>
                </a:cubicBezTo>
                <a:cubicBezTo>
                  <a:pt x="225990" y="21199"/>
                  <a:pt x="170428" y="10086"/>
                  <a:pt x="174661" y="10086"/>
                </a:cubicBezTo>
                <a:cubicBezTo>
                  <a:pt x="178894" y="10086"/>
                  <a:pt x="218053" y="20669"/>
                  <a:pt x="247686" y="22786"/>
                </a:cubicBezTo>
                <a:cubicBezTo>
                  <a:pt x="277319" y="24903"/>
                  <a:pt x="356165" y="22257"/>
                  <a:pt x="352461" y="22786"/>
                </a:cubicBezTo>
                <a:cubicBezTo>
                  <a:pt x="348757" y="23315"/>
                  <a:pt x="257740" y="24903"/>
                  <a:pt x="225461" y="25961"/>
                </a:cubicBezTo>
                <a:cubicBezTo>
                  <a:pt x="193182" y="27019"/>
                  <a:pt x="178365" y="24903"/>
                  <a:pt x="158786" y="29136"/>
                </a:cubicBezTo>
                <a:cubicBezTo>
                  <a:pt x="139207" y="33369"/>
                  <a:pt x="113278" y="53478"/>
                  <a:pt x="107986" y="51361"/>
                </a:cubicBezTo>
                <a:cubicBezTo>
                  <a:pt x="102694" y="49244"/>
                  <a:pt x="129153" y="20140"/>
                  <a:pt x="127036" y="16436"/>
                </a:cubicBezTo>
                <a:cubicBezTo>
                  <a:pt x="124919" y="12732"/>
                  <a:pt x="95286" y="29136"/>
                  <a:pt x="95286" y="29136"/>
                </a:cubicBezTo>
                <a:cubicBezTo>
                  <a:pt x="91053" y="28607"/>
                  <a:pt x="113807" y="10086"/>
                  <a:pt x="101636" y="13261"/>
                </a:cubicBezTo>
                <a:cubicBezTo>
                  <a:pt x="89465" y="16436"/>
                  <a:pt x="-2081" y="56653"/>
                  <a:pt x="36" y="545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C92D7E57-7B83-D644-9B86-2F799D457243}"/>
              </a:ext>
            </a:extLst>
          </p:cNvPr>
          <p:cNvSpPr/>
          <p:nvPr/>
        </p:nvSpPr>
        <p:spPr>
          <a:xfrm>
            <a:off x="3092382" y="4017983"/>
            <a:ext cx="274772" cy="76481"/>
          </a:xfrm>
          <a:custGeom>
            <a:avLst/>
            <a:gdLst>
              <a:gd name="connsiteX0" fmla="*/ 68 w 274772"/>
              <a:gd name="connsiteY0" fmla="*/ 17442 h 76481"/>
              <a:gd name="connsiteX1" fmla="*/ 177868 w 274772"/>
              <a:gd name="connsiteY1" fmla="*/ 68242 h 76481"/>
              <a:gd name="connsiteX2" fmla="*/ 149293 w 274772"/>
              <a:gd name="connsiteY2" fmla="*/ 61892 h 76481"/>
              <a:gd name="connsiteX3" fmla="*/ 200093 w 274772"/>
              <a:gd name="connsiteY3" fmla="*/ 55542 h 76481"/>
              <a:gd name="connsiteX4" fmla="*/ 187393 w 274772"/>
              <a:gd name="connsiteY4" fmla="*/ 74592 h 76481"/>
              <a:gd name="connsiteX5" fmla="*/ 273118 w 274772"/>
              <a:gd name="connsiteY5" fmla="*/ 1567 h 76481"/>
              <a:gd name="connsiteX6" fmla="*/ 238193 w 274772"/>
              <a:gd name="connsiteY6" fmla="*/ 26967 h 76481"/>
              <a:gd name="connsiteX7" fmla="*/ 168343 w 274772"/>
              <a:gd name="connsiteY7" fmla="*/ 55542 h 76481"/>
              <a:gd name="connsiteX8" fmla="*/ 92143 w 274772"/>
              <a:gd name="connsiteY8" fmla="*/ 33317 h 76481"/>
              <a:gd name="connsiteX9" fmla="*/ 155643 w 274772"/>
              <a:gd name="connsiteY9" fmla="*/ 36492 h 76481"/>
              <a:gd name="connsiteX10" fmla="*/ 68 w 274772"/>
              <a:gd name="connsiteY10" fmla="*/ 17442 h 7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772" h="76481">
                <a:moveTo>
                  <a:pt x="68" y="17442"/>
                </a:moveTo>
                <a:cubicBezTo>
                  <a:pt x="3772" y="22734"/>
                  <a:pt x="152997" y="60834"/>
                  <a:pt x="177868" y="68242"/>
                </a:cubicBezTo>
                <a:cubicBezTo>
                  <a:pt x="202739" y="75650"/>
                  <a:pt x="145589" y="64009"/>
                  <a:pt x="149293" y="61892"/>
                </a:cubicBezTo>
                <a:cubicBezTo>
                  <a:pt x="152997" y="59775"/>
                  <a:pt x="200093" y="55542"/>
                  <a:pt x="200093" y="55542"/>
                </a:cubicBezTo>
                <a:cubicBezTo>
                  <a:pt x="206443" y="57659"/>
                  <a:pt x="175222" y="83588"/>
                  <a:pt x="187393" y="74592"/>
                </a:cubicBezTo>
                <a:cubicBezTo>
                  <a:pt x="199564" y="65596"/>
                  <a:pt x="264651" y="9504"/>
                  <a:pt x="273118" y="1567"/>
                </a:cubicBezTo>
                <a:cubicBezTo>
                  <a:pt x="281585" y="-6371"/>
                  <a:pt x="255656" y="17971"/>
                  <a:pt x="238193" y="26967"/>
                </a:cubicBezTo>
                <a:cubicBezTo>
                  <a:pt x="220731" y="35963"/>
                  <a:pt x="192685" y="54484"/>
                  <a:pt x="168343" y="55542"/>
                </a:cubicBezTo>
                <a:cubicBezTo>
                  <a:pt x="144001" y="56600"/>
                  <a:pt x="94260" y="36492"/>
                  <a:pt x="92143" y="33317"/>
                </a:cubicBezTo>
                <a:cubicBezTo>
                  <a:pt x="90026" y="30142"/>
                  <a:pt x="167285" y="37550"/>
                  <a:pt x="155643" y="36492"/>
                </a:cubicBezTo>
                <a:cubicBezTo>
                  <a:pt x="144001" y="35434"/>
                  <a:pt x="-3636" y="12150"/>
                  <a:pt x="68" y="17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D9A921CD-1FB4-B7CB-EFD2-E26EAF0B4E8D}"/>
              </a:ext>
            </a:extLst>
          </p:cNvPr>
          <p:cNvSpPr/>
          <p:nvPr/>
        </p:nvSpPr>
        <p:spPr>
          <a:xfrm>
            <a:off x="3273214" y="4063996"/>
            <a:ext cx="225673" cy="143725"/>
          </a:xfrm>
          <a:custGeom>
            <a:avLst/>
            <a:gdLst>
              <a:gd name="connsiteX0" fmla="*/ 174836 w 225673"/>
              <a:gd name="connsiteY0" fmla="*/ 4 h 143725"/>
              <a:gd name="connsiteX1" fmla="*/ 225636 w 225673"/>
              <a:gd name="connsiteY1" fmla="*/ 60329 h 143725"/>
              <a:gd name="connsiteX2" fmla="*/ 165311 w 225673"/>
              <a:gd name="connsiteY2" fmla="*/ 66679 h 143725"/>
              <a:gd name="connsiteX3" fmla="*/ 184361 w 225673"/>
              <a:gd name="connsiteY3" fmla="*/ 92079 h 143725"/>
              <a:gd name="connsiteX4" fmla="*/ 92286 w 225673"/>
              <a:gd name="connsiteY4" fmla="*/ 73029 h 143725"/>
              <a:gd name="connsiteX5" fmla="*/ 130386 w 225673"/>
              <a:gd name="connsiteY5" fmla="*/ 98429 h 143725"/>
              <a:gd name="connsiteX6" fmla="*/ 76411 w 225673"/>
              <a:gd name="connsiteY6" fmla="*/ 82554 h 143725"/>
              <a:gd name="connsiteX7" fmla="*/ 3386 w 225673"/>
              <a:gd name="connsiteY7" fmla="*/ 142879 h 143725"/>
              <a:gd name="connsiteX8" fmla="*/ 25611 w 225673"/>
              <a:gd name="connsiteY8" fmla="*/ 117479 h 143725"/>
              <a:gd name="connsiteX9" fmla="*/ 143086 w 225673"/>
              <a:gd name="connsiteY9" fmla="*/ 111129 h 143725"/>
              <a:gd name="connsiteX10" fmla="*/ 95461 w 225673"/>
              <a:gd name="connsiteY10" fmla="*/ 92079 h 143725"/>
              <a:gd name="connsiteX11" fmla="*/ 209761 w 225673"/>
              <a:gd name="connsiteY11" fmla="*/ 57154 h 143725"/>
              <a:gd name="connsiteX12" fmla="*/ 174836 w 225673"/>
              <a:gd name="connsiteY12" fmla="*/ 4 h 1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673" h="143725">
                <a:moveTo>
                  <a:pt x="174836" y="4"/>
                </a:moveTo>
                <a:cubicBezTo>
                  <a:pt x="177482" y="533"/>
                  <a:pt x="227223" y="49217"/>
                  <a:pt x="225636" y="60329"/>
                </a:cubicBezTo>
                <a:cubicBezTo>
                  <a:pt x="224049" y="71441"/>
                  <a:pt x="172190" y="61387"/>
                  <a:pt x="165311" y="66679"/>
                </a:cubicBezTo>
                <a:cubicBezTo>
                  <a:pt x="158432" y="71971"/>
                  <a:pt x="196532" y="91021"/>
                  <a:pt x="184361" y="92079"/>
                </a:cubicBezTo>
                <a:cubicBezTo>
                  <a:pt x="172190" y="93137"/>
                  <a:pt x="101282" y="71971"/>
                  <a:pt x="92286" y="73029"/>
                </a:cubicBezTo>
                <a:cubicBezTo>
                  <a:pt x="83290" y="74087"/>
                  <a:pt x="133032" y="96842"/>
                  <a:pt x="130386" y="98429"/>
                </a:cubicBezTo>
                <a:cubicBezTo>
                  <a:pt x="127740" y="100017"/>
                  <a:pt x="97578" y="75146"/>
                  <a:pt x="76411" y="82554"/>
                </a:cubicBezTo>
                <a:cubicBezTo>
                  <a:pt x="55244" y="89962"/>
                  <a:pt x="11853" y="137058"/>
                  <a:pt x="3386" y="142879"/>
                </a:cubicBezTo>
                <a:cubicBezTo>
                  <a:pt x="-5081" y="148700"/>
                  <a:pt x="2328" y="122771"/>
                  <a:pt x="25611" y="117479"/>
                </a:cubicBezTo>
                <a:cubicBezTo>
                  <a:pt x="48894" y="112187"/>
                  <a:pt x="131444" y="115362"/>
                  <a:pt x="143086" y="111129"/>
                </a:cubicBezTo>
                <a:cubicBezTo>
                  <a:pt x="154728" y="106896"/>
                  <a:pt x="84349" y="101075"/>
                  <a:pt x="95461" y="92079"/>
                </a:cubicBezTo>
                <a:cubicBezTo>
                  <a:pt x="106573" y="83083"/>
                  <a:pt x="192299" y="70912"/>
                  <a:pt x="209761" y="57154"/>
                </a:cubicBezTo>
                <a:cubicBezTo>
                  <a:pt x="227223" y="43396"/>
                  <a:pt x="172190" y="-525"/>
                  <a:pt x="174836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8BFCE043-FEA9-6ADF-1F3F-37D166223DD4}"/>
              </a:ext>
            </a:extLst>
          </p:cNvPr>
          <p:cNvSpPr/>
          <p:nvPr/>
        </p:nvSpPr>
        <p:spPr>
          <a:xfrm>
            <a:off x="3047962" y="4079677"/>
            <a:ext cx="250902" cy="162183"/>
          </a:xfrm>
          <a:custGeom>
            <a:avLst/>
            <a:gdLst>
              <a:gd name="connsiteX0" fmla="*/ 38 w 250902"/>
              <a:gd name="connsiteY0" fmla="*/ 198 h 162183"/>
              <a:gd name="connsiteX1" fmla="*/ 165138 w 250902"/>
              <a:gd name="connsiteY1" fmla="*/ 117673 h 162183"/>
              <a:gd name="connsiteX2" fmla="*/ 142913 w 250902"/>
              <a:gd name="connsiteY2" fmla="*/ 85923 h 162183"/>
              <a:gd name="connsiteX3" fmla="*/ 215938 w 250902"/>
              <a:gd name="connsiteY3" fmla="*/ 120848 h 162183"/>
              <a:gd name="connsiteX4" fmla="*/ 250863 w 250902"/>
              <a:gd name="connsiteY4" fmla="*/ 162123 h 162183"/>
              <a:gd name="connsiteX5" fmla="*/ 222288 w 250902"/>
              <a:gd name="connsiteY5" fmla="*/ 111323 h 162183"/>
              <a:gd name="connsiteX6" fmla="*/ 196888 w 250902"/>
              <a:gd name="connsiteY6" fmla="*/ 89098 h 162183"/>
              <a:gd name="connsiteX7" fmla="*/ 238163 w 250902"/>
              <a:gd name="connsiteY7" fmla="*/ 41473 h 162183"/>
              <a:gd name="connsiteX8" fmla="*/ 184188 w 250902"/>
              <a:gd name="connsiteY8" fmla="*/ 54173 h 162183"/>
              <a:gd name="connsiteX9" fmla="*/ 142913 w 250902"/>
              <a:gd name="connsiteY9" fmla="*/ 35123 h 162183"/>
              <a:gd name="connsiteX10" fmla="*/ 193713 w 250902"/>
              <a:gd name="connsiteY10" fmla="*/ 89098 h 162183"/>
              <a:gd name="connsiteX11" fmla="*/ 120688 w 250902"/>
              <a:gd name="connsiteY11" fmla="*/ 60523 h 162183"/>
              <a:gd name="connsiteX12" fmla="*/ 149263 w 250902"/>
              <a:gd name="connsiteY12" fmla="*/ 89098 h 162183"/>
              <a:gd name="connsiteX13" fmla="*/ 38 w 250902"/>
              <a:gd name="connsiteY13" fmla="*/ 198 h 16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902" h="162183">
                <a:moveTo>
                  <a:pt x="38" y="198"/>
                </a:moveTo>
                <a:cubicBezTo>
                  <a:pt x="2684" y="4960"/>
                  <a:pt x="141326" y="103386"/>
                  <a:pt x="165138" y="117673"/>
                </a:cubicBezTo>
                <a:cubicBezTo>
                  <a:pt x="188950" y="131960"/>
                  <a:pt x="134446" y="85394"/>
                  <a:pt x="142913" y="85923"/>
                </a:cubicBezTo>
                <a:cubicBezTo>
                  <a:pt x="151380" y="86452"/>
                  <a:pt x="197946" y="108148"/>
                  <a:pt x="215938" y="120848"/>
                </a:cubicBezTo>
                <a:cubicBezTo>
                  <a:pt x="233930" y="133548"/>
                  <a:pt x="249805" y="163711"/>
                  <a:pt x="250863" y="162123"/>
                </a:cubicBezTo>
                <a:cubicBezTo>
                  <a:pt x="251921" y="160535"/>
                  <a:pt x="231284" y="123494"/>
                  <a:pt x="222288" y="111323"/>
                </a:cubicBezTo>
                <a:cubicBezTo>
                  <a:pt x="213292" y="99152"/>
                  <a:pt x="194242" y="100740"/>
                  <a:pt x="196888" y="89098"/>
                </a:cubicBezTo>
                <a:cubicBezTo>
                  <a:pt x="199534" y="77456"/>
                  <a:pt x="240280" y="47294"/>
                  <a:pt x="238163" y="41473"/>
                </a:cubicBezTo>
                <a:cubicBezTo>
                  <a:pt x="236046" y="35652"/>
                  <a:pt x="200063" y="55231"/>
                  <a:pt x="184188" y="54173"/>
                </a:cubicBezTo>
                <a:cubicBezTo>
                  <a:pt x="168313" y="53115"/>
                  <a:pt x="141326" y="29302"/>
                  <a:pt x="142913" y="35123"/>
                </a:cubicBezTo>
                <a:cubicBezTo>
                  <a:pt x="144501" y="40944"/>
                  <a:pt x="197417" y="84865"/>
                  <a:pt x="193713" y="89098"/>
                </a:cubicBezTo>
                <a:cubicBezTo>
                  <a:pt x="190009" y="93331"/>
                  <a:pt x="128096" y="60523"/>
                  <a:pt x="120688" y="60523"/>
                </a:cubicBezTo>
                <a:cubicBezTo>
                  <a:pt x="113280" y="60523"/>
                  <a:pt x="168313" y="100210"/>
                  <a:pt x="149263" y="89098"/>
                </a:cubicBezTo>
                <a:cubicBezTo>
                  <a:pt x="130213" y="77986"/>
                  <a:pt x="-2608" y="-4564"/>
                  <a:pt x="38" y="1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31ACD0B0-9076-9734-1C18-4FBC6CA910C1}"/>
              </a:ext>
            </a:extLst>
          </p:cNvPr>
          <p:cNvSpPr/>
          <p:nvPr/>
        </p:nvSpPr>
        <p:spPr>
          <a:xfrm>
            <a:off x="3298437" y="4086156"/>
            <a:ext cx="222650" cy="149243"/>
          </a:xfrm>
          <a:custGeom>
            <a:avLst/>
            <a:gdLst>
              <a:gd name="connsiteX0" fmla="*/ 155963 w 222650"/>
              <a:gd name="connsiteY0" fmla="*/ 69 h 149243"/>
              <a:gd name="connsiteX1" fmla="*/ 222638 w 222650"/>
              <a:gd name="connsiteY1" fmla="*/ 41344 h 149243"/>
              <a:gd name="connsiteX2" fmla="*/ 149613 w 222650"/>
              <a:gd name="connsiteY2" fmla="*/ 101669 h 149243"/>
              <a:gd name="connsiteX3" fmla="*/ 168663 w 222650"/>
              <a:gd name="connsiteY3" fmla="*/ 82619 h 149243"/>
              <a:gd name="connsiteX4" fmla="*/ 63888 w 222650"/>
              <a:gd name="connsiteY4" fmla="*/ 130244 h 149243"/>
              <a:gd name="connsiteX5" fmla="*/ 89288 w 222650"/>
              <a:gd name="connsiteY5" fmla="*/ 101669 h 149243"/>
              <a:gd name="connsiteX6" fmla="*/ 51188 w 222650"/>
              <a:gd name="connsiteY6" fmla="*/ 136594 h 149243"/>
              <a:gd name="connsiteX7" fmla="*/ 28963 w 222650"/>
              <a:gd name="connsiteY7" fmla="*/ 111194 h 149243"/>
              <a:gd name="connsiteX8" fmla="*/ 388 w 222650"/>
              <a:gd name="connsiteY8" fmla="*/ 73094 h 149243"/>
              <a:gd name="connsiteX9" fmla="*/ 51188 w 222650"/>
              <a:gd name="connsiteY9" fmla="*/ 133419 h 149243"/>
              <a:gd name="connsiteX10" fmla="*/ 44838 w 222650"/>
              <a:gd name="connsiteY10" fmla="*/ 146119 h 149243"/>
              <a:gd name="connsiteX11" fmla="*/ 28963 w 222650"/>
              <a:gd name="connsiteY11" fmla="*/ 146119 h 149243"/>
              <a:gd name="connsiteX12" fmla="*/ 152788 w 222650"/>
              <a:gd name="connsiteY12" fmla="*/ 111194 h 149243"/>
              <a:gd name="connsiteX13" fmla="*/ 136913 w 222650"/>
              <a:gd name="connsiteY13" fmla="*/ 104844 h 149243"/>
              <a:gd name="connsiteX14" fmla="*/ 216288 w 222650"/>
              <a:gd name="connsiteY14" fmla="*/ 73094 h 149243"/>
              <a:gd name="connsiteX15" fmla="*/ 190888 w 222650"/>
              <a:gd name="connsiteY15" fmla="*/ 63569 h 149243"/>
              <a:gd name="connsiteX16" fmla="*/ 209938 w 222650"/>
              <a:gd name="connsiteY16" fmla="*/ 50869 h 149243"/>
              <a:gd name="connsiteX17" fmla="*/ 155963 w 222650"/>
              <a:gd name="connsiteY17" fmla="*/ 69 h 14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650" h="149243">
                <a:moveTo>
                  <a:pt x="155963" y="69"/>
                </a:moveTo>
                <a:cubicBezTo>
                  <a:pt x="158080" y="-1519"/>
                  <a:pt x="223696" y="24411"/>
                  <a:pt x="222638" y="41344"/>
                </a:cubicBezTo>
                <a:cubicBezTo>
                  <a:pt x="221580" y="58277"/>
                  <a:pt x="158609" y="94790"/>
                  <a:pt x="149613" y="101669"/>
                </a:cubicBezTo>
                <a:cubicBezTo>
                  <a:pt x="140617" y="108548"/>
                  <a:pt x="182951" y="77856"/>
                  <a:pt x="168663" y="82619"/>
                </a:cubicBezTo>
                <a:cubicBezTo>
                  <a:pt x="154375" y="87382"/>
                  <a:pt x="77117" y="127069"/>
                  <a:pt x="63888" y="130244"/>
                </a:cubicBezTo>
                <a:cubicBezTo>
                  <a:pt x="50659" y="133419"/>
                  <a:pt x="91405" y="100611"/>
                  <a:pt x="89288" y="101669"/>
                </a:cubicBezTo>
                <a:cubicBezTo>
                  <a:pt x="87171" y="102727"/>
                  <a:pt x="61242" y="135007"/>
                  <a:pt x="51188" y="136594"/>
                </a:cubicBezTo>
                <a:cubicBezTo>
                  <a:pt x="41134" y="138181"/>
                  <a:pt x="37430" y="121777"/>
                  <a:pt x="28963" y="111194"/>
                </a:cubicBezTo>
                <a:cubicBezTo>
                  <a:pt x="20496" y="100611"/>
                  <a:pt x="-3316" y="69390"/>
                  <a:pt x="388" y="73094"/>
                </a:cubicBezTo>
                <a:cubicBezTo>
                  <a:pt x="4092" y="76798"/>
                  <a:pt x="51188" y="133419"/>
                  <a:pt x="51188" y="133419"/>
                </a:cubicBezTo>
                <a:cubicBezTo>
                  <a:pt x="58596" y="145590"/>
                  <a:pt x="44838" y="146119"/>
                  <a:pt x="44838" y="146119"/>
                </a:cubicBezTo>
                <a:cubicBezTo>
                  <a:pt x="41134" y="148236"/>
                  <a:pt x="10971" y="151940"/>
                  <a:pt x="28963" y="146119"/>
                </a:cubicBezTo>
                <a:cubicBezTo>
                  <a:pt x="46955" y="140298"/>
                  <a:pt x="134796" y="118073"/>
                  <a:pt x="152788" y="111194"/>
                </a:cubicBezTo>
                <a:cubicBezTo>
                  <a:pt x="170780" y="104315"/>
                  <a:pt x="126330" y="111194"/>
                  <a:pt x="136913" y="104844"/>
                </a:cubicBezTo>
                <a:cubicBezTo>
                  <a:pt x="147496" y="98494"/>
                  <a:pt x="207292" y="79973"/>
                  <a:pt x="216288" y="73094"/>
                </a:cubicBezTo>
                <a:cubicBezTo>
                  <a:pt x="225284" y="66215"/>
                  <a:pt x="190888" y="63569"/>
                  <a:pt x="190888" y="63569"/>
                </a:cubicBezTo>
                <a:cubicBezTo>
                  <a:pt x="189830" y="59865"/>
                  <a:pt x="212055" y="57219"/>
                  <a:pt x="209938" y="50869"/>
                </a:cubicBezTo>
                <a:cubicBezTo>
                  <a:pt x="207821" y="44519"/>
                  <a:pt x="153846" y="1657"/>
                  <a:pt x="155963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50E70354-4EBC-B3AA-0BDF-3A9DC6DD7D2E}"/>
              </a:ext>
            </a:extLst>
          </p:cNvPr>
          <p:cNvSpPr/>
          <p:nvPr/>
        </p:nvSpPr>
        <p:spPr>
          <a:xfrm>
            <a:off x="3088679" y="4073385"/>
            <a:ext cx="186530" cy="176111"/>
          </a:xfrm>
          <a:custGeom>
            <a:avLst/>
            <a:gdLst>
              <a:gd name="connsiteX0" fmla="*/ 596 w 186530"/>
              <a:gd name="connsiteY0" fmla="*/ 140 h 176111"/>
              <a:gd name="connsiteX1" fmla="*/ 102196 w 186530"/>
              <a:gd name="connsiteY1" fmla="*/ 130315 h 176111"/>
              <a:gd name="connsiteX2" fmla="*/ 70446 w 186530"/>
              <a:gd name="connsiteY2" fmla="*/ 108090 h 176111"/>
              <a:gd name="connsiteX3" fmla="*/ 184746 w 186530"/>
              <a:gd name="connsiteY3" fmla="*/ 174765 h 176111"/>
              <a:gd name="connsiteX4" fmla="*/ 130771 w 186530"/>
              <a:gd name="connsiteY4" fmla="*/ 149365 h 176111"/>
              <a:gd name="connsiteX5" fmla="*/ 6946 w 186530"/>
              <a:gd name="connsiteY5" fmla="*/ 108090 h 176111"/>
              <a:gd name="connsiteX6" fmla="*/ 57746 w 186530"/>
              <a:gd name="connsiteY6" fmla="*/ 104915 h 176111"/>
              <a:gd name="connsiteX7" fmla="*/ 596 w 186530"/>
              <a:gd name="connsiteY7" fmla="*/ 140 h 17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530" h="176111">
                <a:moveTo>
                  <a:pt x="596" y="140"/>
                </a:moveTo>
                <a:cubicBezTo>
                  <a:pt x="8004" y="4373"/>
                  <a:pt x="90554" y="112323"/>
                  <a:pt x="102196" y="130315"/>
                </a:cubicBezTo>
                <a:cubicBezTo>
                  <a:pt x="113838" y="148307"/>
                  <a:pt x="56688" y="100682"/>
                  <a:pt x="70446" y="108090"/>
                </a:cubicBezTo>
                <a:cubicBezTo>
                  <a:pt x="84204" y="115498"/>
                  <a:pt x="174692" y="167886"/>
                  <a:pt x="184746" y="174765"/>
                </a:cubicBezTo>
                <a:cubicBezTo>
                  <a:pt x="194800" y="181644"/>
                  <a:pt x="160404" y="160477"/>
                  <a:pt x="130771" y="149365"/>
                </a:cubicBezTo>
                <a:cubicBezTo>
                  <a:pt x="101138" y="138253"/>
                  <a:pt x="19117" y="115498"/>
                  <a:pt x="6946" y="108090"/>
                </a:cubicBezTo>
                <a:cubicBezTo>
                  <a:pt x="-5225" y="100682"/>
                  <a:pt x="58275" y="121319"/>
                  <a:pt x="57746" y="104915"/>
                </a:cubicBezTo>
                <a:cubicBezTo>
                  <a:pt x="57217" y="88511"/>
                  <a:pt x="-6812" y="-4093"/>
                  <a:pt x="596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8B283DEF-3F04-9243-4CC6-A1222FB7BCAC}"/>
              </a:ext>
            </a:extLst>
          </p:cNvPr>
          <p:cNvSpPr/>
          <p:nvPr/>
        </p:nvSpPr>
        <p:spPr>
          <a:xfrm>
            <a:off x="3584575" y="2965371"/>
            <a:ext cx="265372" cy="50879"/>
          </a:xfrm>
          <a:custGeom>
            <a:avLst/>
            <a:gdLst>
              <a:gd name="connsiteX0" fmla="*/ 0 w 265372"/>
              <a:gd name="connsiteY0" fmla="*/ 50879 h 50879"/>
              <a:gd name="connsiteX1" fmla="*/ 120650 w 265372"/>
              <a:gd name="connsiteY1" fmla="*/ 19129 h 50879"/>
              <a:gd name="connsiteX2" fmla="*/ 263525 w 265372"/>
              <a:gd name="connsiteY2" fmla="*/ 25479 h 50879"/>
              <a:gd name="connsiteX3" fmla="*/ 196850 w 265372"/>
              <a:gd name="connsiteY3" fmla="*/ 9604 h 50879"/>
              <a:gd name="connsiteX4" fmla="*/ 123825 w 265372"/>
              <a:gd name="connsiteY4" fmla="*/ 79 h 50879"/>
              <a:gd name="connsiteX5" fmla="*/ 139700 w 265372"/>
              <a:gd name="connsiteY5" fmla="*/ 6429 h 50879"/>
              <a:gd name="connsiteX6" fmla="*/ 79375 w 265372"/>
              <a:gd name="connsiteY6" fmla="*/ 28654 h 50879"/>
              <a:gd name="connsiteX7" fmla="*/ 0 w 265372"/>
              <a:gd name="connsiteY7" fmla="*/ 50879 h 5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372" h="50879">
                <a:moveTo>
                  <a:pt x="0" y="50879"/>
                </a:moveTo>
                <a:cubicBezTo>
                  <a:pt x="38364" y="37120"/>
                  <a:pt x="76729" y="23362"/>
                  <a:pt x="120650" y="19129"/>
                </a:cubicBezTo>
                <a:cubicBezTo>
                  <a:pt x="164571" y="14896"/>
                  <a:pt x="250825" y="27066"/>
                  <a:pt x="263525" y="25479"/>
                </a:cubicBezTo>
                <a:cubicBezTo>
                  <a:pt x="276225" y="23892"/>
                  <a:pt x="220133" y="13837"/>
                  <a:pt x="196850" y="9604"/>
                </a:cubicBezTo>
                <a:cubicBezTo>
                  <a:pt x="173567" y="5371"/>
                  <a:pt x="123825" y="79"/>
                  <a:pt x="123825" y="79"/>
                </a:cubicBezTo>
                <a:cubicBezTo>
                  <a:pt x="114300" y="-450"/>
                  <a:pt x="147108" y="1666"/>
                  <a:pt x="139700" y="6429"/>
                </a:cubicBezTo>
                <a:cubicBezTo>
                  <a:pt x="132292" y="11191"/>
                  <a:pt x="79375" y="28654"/>
                  <a:pt x="79375" y="28654"/>
                </a:cubicBezTo>
                <a:lnTo>
                  <a:pt x="0" y="5087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0D71EE26-4E16-CAD8-3D54-6974D1A67948}"/>
              </a:ext>
            </a:extLst>
          </p:cNvPr>
          <p:cNvSpPr/>
          <p:nvPr/>
        </p:nvSpPr>
        <p:spPr>
          <a:xfrm>
            <a:off x="2854323" y="3003516"/>
            <a:ext cx="165798" cy="152463"/>
          </a:xfrm>
          <a:custGeom>
            <a:avLst/>
            <a:gdLst>
              <a:gd name="connsiteX0" fmla="*/ 2 w 165798"/>
              <a:gd name="connsiteY0" fmla="*/ 34 h 152463"/>
              <a:gd name="connsiteX1" fmla="*/ 98427 w 165798"/>
              <a:gd name="connsiteY1" fmla="*/ 66709 h 152463"/>
              <a:gd name="connsiteX2" fmla="*/ 133352 w 165798"/>
              <a:gd name="connsiteY2" fmla="*/ 120684 h 152463"/>
              <a:gd name="connsiteX3" fmla="*/ 139702 w 165798"/>
              <a:gd name="connsiteY3" fmla="*/ 85759 h 152463"/>
              <a:gd name="connsiteX4" fmla="*/ 155577 w 165798"/>
              <a:gd name="connsiteY4" fmla="*/ 152434 h 152463"/>
              <a:gd name="connsiteX5" fmla="*/ 165102 w 165798"/>
              <a:gd name="connsiteY5" fmla="*/ 76234 h 152463"/>
              <a:gd name="connsiteX6" fmla="*/ 136527 w 165798"/>
              <a:gd name="connsiteY6" fmla="*/ 104809 h 152463"/>
              <a:gd name="connsiteX7" fmla="*/ 82552 w 165798"/>
              <a:gd name="connsiteY7" fmla="*/ 44484 h 152463"/>
              <a:gd name="connsiteX8" fmla="*/ 95252 w 165798"/>
              <a:gd name="connsiteY8" fmla="*/ 57184 h 152463"/>
              <a:gd name="connsiteX9" fmla="*/ 2 w 165798"/>
              <a:gd name="connsiteY9" fmla="*/ 34 h 1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798" h="152463">
                <a:moveTo>
                  <a:pt x="2" y="34"/>
                </a:moveTo>
                <a:cubicBezTo>
                  <a:pt x="531" y="1621"/>
                  <a:pt x="76202" y="46601"/>
                  <a:pt x="98427" y="66709"/>
                </a:cubicBezTo>
                <a:cubicBezTo>
                  <a:pt x="120652" y="86817"/>
                  <a:pt x="126473" y="117509"/>
                  <a:pt x="133352" y="120684"/>
                </a:cubicBezTo>
                <a:cubicBezTo>
                  <a:pt x="140231" y="123859"/>
                  <a:pt x="135998" y="80467"/>
                  <a:pt x="139702" y="85759"/>
                </a:cubicBezTo>
                <a:cubicBezTo>
                  <a:pt x="143406" y="91051"/>
                  <a:pt x="151344" y="154021"/>
                  <a:pt x="155577" y="152434"/>
                </a:cubicBezTo>
                <a:cubicBezTo>
                  <a:pt x="159810" y="150847"/>
                  <a:pt x="168277" y="84172"/>
                  <a:pt x="165102" y="76234"/>
                </a:cubicBezTo>
                <a:cubicBezTo>
                  <a:pt x="161927" y="68296"/>
                  <a:pt x="150285" y="110101"/>
                  <a:pt x="136527" y="104809"/>
                </a:cubicBezTo>
                <a:cubicBezTo>
                  <a:pt x="122769" y="99517"/>
                  <a:pt x="82552" y="44484"/>
                  <a:pt x="82552" y="44484"/>
                </a:cubicBezTo>
                <a:cubicBezTo>
                  <a:pt x="75673" y="36546"/>
                  <a:pt x="103719" y="63005"/>
                  <a:pt x="95252" y="57184"/>
                </a:cubicBezTo>
                <a:cubicBezTo>
                  <a:pt x="86785" y="51363"/>
                  <a:pt x="-527" y="-1553"/>
                  <a:pt x="2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96892036-B1B9-B38B-9ED1-1520CBA4B236}"/>
              </a:ext>
            </a:extLst>
          </p:cNvPr>
          <p:cNvSpPr/>
          <p:nvPr/>
        </p:nvSpPr>
        <p:spPr>
          <a:xfrm>
            <a:off x="3711539" y="3393449"/>
            <a:ext cx="117584" cy="508828"/>
          </a:xfrm>
          <a:custGeom>
            <a:avLst/>
            <a:gdLst>
              <a:gd name="connsiteX0" fmla="*/ 117511 w 117584"/>
              <a:gd name="connsiteY0" fmla="*/ 626 h 508828"/>
              <a:gd name="connsiteX1" fmla="*/ 66711 w 117584"/>
              <a:gd name="connsiteY1" fmla="*/ 359401 h 508828"/>
              <a:gd name="connsiteX2" fmla="*/ 66711 w 117584"/>
              <a:gd name="connsiteY2" fmla="*/ 289551 h 508828"/>
              <a:gd name="connsiteX3" fmla="*/ 12736 w 117584"/>
              <a:gd name="connsiteY3" fmla="*/ 508626 h 508828"/>
              <a:gd name="connsiteX4" fmla="*/ 50836 w 117584"/>
              <a:gd name="connsiteY4" fmla="*/ 327651 h 508828"/>
              <a:gd name="connsiteX5" fmla="*/ 36 w 117584"/>
              <a:gd name="connsiteY5" fmla="*/ 254626 h 508828"/>
              <a:gd name="connsiteX6" fmla="*/ 60361 w 117584"/>
              <a:gd name="connsiteY6" fmla="*/ 346701 h 508828"/>
              <a:gd name="connsiteX7" fmla="*/ 60361 w 117584"/>
              <a:gd name="connsiteY7" fmla="*/ 280026 h 508828"/>
              <a:gd name="connsiteX8" fmla="*/ 66711 w 117584"/>
              <a:gd name="connsiteY8" fmla="*/ 213351 h 508828"/>
              <a:gd name="connsiteX9" fmla="*/ 54011 w 117584"/>
              <a:gd name="connsiteY9" fmla="*/ 270501 h 508828"/>
              <a:gd name="connsiteX10" fmla="*/ 117511 w 117584"/>
              <a:gd name="connsiteY10" fmla="*/ 626 h 50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584" h="508828">
                <a:moveTo>
                  <a:pt x="117511" y="626"/>
                </a:moveTo>
                <a:cubicBezTo>
                  <a:pt x="119628" y="15443"/>
                  <a:pt x="75178" y="311247"/>
                  <a:pt x="66711" y="359401"/>
                </a:cubicBezTo>
                <a:cubicBezTo>
                  <a:pt x="58244" y="407555"/>
                  <a:pt x="75707" y="264680"/>
                  <a:pt x="66711" y="289551"/>
                </a:cubicBezTo>
                <a:cubicBezTo>
                  <a:pt x="57715" y="314422"/>
                  <a:pt x="15382" y="502276"/>
                  <a:pt x="12736" y="508626"/>
                </a:cubicBezTo>
                <a:cubicBezTo>
                  <a:pt x="10090" y="514976"/>
                  <a:pt x="52953" y="369984"/>
                  <a:pt x="50836" y="327651"/>
                </a:cubicBezTo>
                <a:cubicBezTo>
                  <a:pt x="48719" y="285318"/>
                  <a:pt x="-1551" y="251451"/>
                  <a:pt x="36" y="254626"/>
                </a:cubicBezTo>
                <a:cubicBezTo>
                  <a:pt x="1623" y="257801"/>
                  <a:pt x="50307" y="342468"/>
                  <a:pt x="60361" y="346701"/>
                </a:cubicBezTo>
                <a:cubicBezTo>
                  <a:pt x="70415" y="350934"/>
                  <a:pt x="59303" y="302251"/>
                  <a:pt x="60361" y="280026"/>
                </a:cubicBezTo>
                <a:cubicBezTo>
                  <a:pt x="61419" y="257801"/>
                  <a:pt x="67769" y="214939"/>
                  <a:pt x="66711" y="213351"/>
                </a:cubicBezTo>
                <a:cubicBezTo>
                  <a:pt x="65653" y="211763"/>
                  <a:pt x="46074" y="302780"/>
                  <a:pt x="54011" y="270501"/>
                </a:cubicBezTo>
                <a:cubicBezTo>
                  <a:pt x="61948" y="238222"/>
                  <a:pt x="115394" y="-14191"/>
                  <a:pt x="117511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9B6D57BB-2CF5-72CD-25ED-1D235043DF4B}"/>
              </a:ext>
            </a:extLst>
          </p:cNvPr>
          <p:cNvSpPr/>
          <p:nvPr/>
        </p:nvSpPr>
        <p:spPr>
          <a:xfrm>
            <a:off x="3254014" y="4232089"/>
            <a:ext cx="330566" cy="194129"/>
          </a:xfrm>
          <a:custGeom>
            <a:avLst/>
            <a:gdLst>
              <a:gd name="connsiteX0" fmla="*/ 330561 w 330566"/>
              <a:gd name="connsiteY0" fmla="*/ 186 h 194129"/>
              <a:gd name="connsiteX1" fmla="*/ 152761 w 330566"/>
              <a:gd name="connsiteY1" fmla="*/ 152586 h 194129"/>
              <a:gd name="connsiteX2" fmla="*/ 178161 w 330566"/>
              <a:gd name="connsiteY2" fmla="*/ 127186 h 194129"/>
              <a:gd name="connsiteX3" fmla="*/ 41636 w 330566"/>
              <a:gd name="connsiteY3" fmla="*/ 181161 h 194129"/>
              <a:gd name="connsiteX4" fmla="*/ 79736 w 330566"/>
              <a:gd name="connsiteY4" fmla="*/ 190686 h 194129"/>
              <a:gd name="connsiteX5" fmla="*/ 361 w 330566"/>
              <a:gd name="connsiteY5" fmla="*/ 133536 h 194129"/>
              <a:gd name="connsiteX6" fmla="*/ 54336 w 330566"/>
              <a:gd name="connsiteY6" fmla="*/ 162111 h 194129"/>
              <a:gd name="connsiteX7" fmla="*/ 146411 w 330566"/>
              <a:gd name="connsiteY7" fmla="*/ 136711 h 194129"/>
              <a:gd name="connsiteX8" fmla="*/ 95611 w 330566"/>
              <a:gd name="connsiteY8" fmla="*/ 111311 h 194129"/>
              <a:gd name="connsiteX9" fmla="*/ 146411 w 330566"/>
              <a:gd name="connsiteY9" fmla="*/ 120836 h 194129"/>
              <a:gd name="connsiteX10" fmla="*/ 330561 w 330566"/>
              <a:gd name="connsiteY10" fmla="*/ 186 h 19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566" h="194129">
                <a:moveTo>
                  <a:pt x="330561" y="186"/>
                </a:moveTo>
                <a:cubicBezTo>
                  <a:pt x="331619" y="5477"/>
                  <a:pt x="178161" y="131419"/>
                  <a:pt x="152761" y="152586"/>
                </a:cubicBezTo>
                <a:cubicBezTo>
                  <a:pt x="127361" y="173753"/>
                  <a:pt x="196682" y="122423"/>
                  <a:pt x="178161" y="127186"/>
                </a:cubicBezTo>
                <a:cubicBezTo>
                  <a:pt x="159640" y="131949"/>
                  <a:pt x="58040" y="170578"/>
                  <a:pt x="41636" y="181161"/>
                </a:cubicBezTo>
                <a:cubicBezTo>
                  <a:pt x="25232" y="191744"/>
                  <a:pt x="86615" y="198624"/>
                  <a:pt x="79736" y="190686"/>
                </a:cubicBezTo>
                <a:cubicBezTo>
                  <a:pt x="72857" y="182748"/>
                  <a:pt x="4594" y="138298"/>
                  <a:pt x="361" y="133536"/>
                </a:cubicBezTo>
                <a:cubicBezTo>
                  <a:pt x="-3872" y="128774"/>
                  <a:pt x="29994" y="161582"/>
                  <a:pt x="54336" y="162111"/>
                </a:cubicBezTo>
                <a:cubicBezTo>
                  <a:pt x="78678" y="162640"/>
                  <a:pt x="139532" y="145178"/>
                  <a:pt x="146411" y="136711"/>
                </a:cubicBezTo>
                <a:cubicBezTo>
                  <a:pt x="153290" y="128244"/>
                  <a:pt x="95611" y="113957"/>
                  <a:pt x="95611" y="111311"/>
                </a:cubicBezTo>
                <a:cubicBezTo>
                  <a:pt x="95611" y="108665"/>
                  <a:pt x="106194" y="137769"/>
                  <a:pt x="146411" y="120836"/>
                </a:cubicBezTo>
                <a:cubicBezTo>
                  <a:pt x="186628" y="103903"/>
                  <a:pt x="329503" y="-5105"/>
                  <a:pt x="330561" y="1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A94A0759-A0D2-C1A7-A97F-D032A47E2AC2}"/>
              </a:ext>
            </a:extLst>
          </p:cNvPr>
          <p:cNvSpPr/>
          <p:nvPr/>
        </p:nvSpPr>
        <p:spPr>
          <a:xfrm>
            <a:off x="3079721" y="4222750"/>
            <a:ext cx="197577" cy="214985"/>
          </a:xfrm>
          <a:custGeom>
            <a:avLst/>
            <a:gdLst>
              <a:gd name="connsiteX0" fmla="*/ 29 w 197577"/>
              <a:gd name="connsiteY0" fmla="*/ 0 h 214985"/>
              <a:gd name="connsiteX1" fmla="*/ 139729 w 197577"/>
              <a:gd name="connsiteY1" fmla="*/ 146050 h 214985"/>
              <a:gd name="connsiteX2" fmla="*/ 133379 w 197577"/>
              <a:gd name="connsiteY2" fmla="*/ 114300 h 214985"/>
              <a:gd name="connsiteX3" fmla="*/ 190529 w 197577"/>
              <a:gd name="connsiteY3" fmla="*/ 212725 h 214985"/>
              <a:gd name="connsiteX4" fmla="*/ 184179 w 197577"/>
              <a:gd name="connsiteY4" fmla="*/ 177800 h 214985"/>
              <a:gd name="connsiteX5" fmla="*/ 193704 w 197577"/>
              <a:gd name="connsiteY5" fmla="*/ 114300 h 214985"/>
              <a:gd name="connsiteX6" fmla="*/ 196879 w 197577"/>
              <a:gd name="connsiteY6" fmla="*/ 98425 h 214985"/>
              <a:gd name="connsiteX7" fmla="*/ 181004 w 197577"/>
              <a:gd name="connsiteY7" fmla="*/ 152400 h 214985"/>
              <a:gd name="connsiteX8" fmla="*/ 101629 w 197577"/>
              <a:gd name="connsiteY8" fmla="*/ 123825 h 214985"/>
              <a:gd name="connsiteX9" fmla="*/ 152429 w 197577"/>
              <a:gd name="connsiteY9" fmla="*/ 171450 h 214985"/>
              <a:gd name="connsiteX10" fmla="*/ 98454 w 197577"/>
              <a:gd name="connsiteY10" fmla="*/ 136525 h 214985"/>
              <a:gd name="connsiteX11" fmla="*/ 127029 w 197577"/>
              <a:gd name="connsiteY11" fmla="*/ 146050 h 214985"/>
              <a:gd name="connsiteX12" fmla="*/ 29 w 197577"/>
              <a:gd name="connsiteY12" fmla="*/ 0 h 21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7577" h="214985">
                <a:moveTo>
                  <a:pt x="29" y="0"/>
                </a:moveTo>
                <a:cubicBezTo>
                  <a:pt x="2146" y="0"/>
                  <a:pt x="117504" y="127000"/>
                  <a:pt x="139729" y="146050"/>
                </a:cubicBezTo>
                <a:cubicBezTo>
                  <a:pt x="161954" y="165100"/>
                  <a:pt x="124912" y="103188"/>
                  <a:pt x="133379" y="114300"/>
                </a:cubicBezTo>
                <a:cubicBezTo>
                  <a:pt x="141846" y="125412"/>
                  <a:pt x="182062" y="202142"/>
                  <a:pt x="190529" y="212725"/>
                </a:cubicBezTo>
                <a:cubicBezTo>
                  <a:pt x="198996" y="223308"/>
                  <a:pt x="183650" y="194204"/>
                  <a:pt x="184179" y="177800"/>
                </a:cubicBezTo>
                <a:cubicBezTo>
                  <a:pt x="184708" y="161396"/>
                  <a:pt x="191587" y="127529"/>
                  <a:pt x="193704" y="114300"/>
                </a:cubicBezTo>
                <a:cubicBezTo>
                  <a:pt x="195821" y="101071"/>
                  <a:pt x="198996" y="92075"/>
                  <a:pt x="196879" y="98425"/>
                </a:cubicBezTo>
                <a:cubicBezTo>
                  <a:pt x="194762" y="104775"/>
                  <a:pt x="196879" y="148167"/>
                  <a:pt x="181004" y="152400"/>
                </a:cubicBezTo>
                <a:cubicBezTo>
                  <a:pt x="165129" y="156633"/>
                  <a:pt x="106391" y="120650"/>
                  <a:pt x="101629" y="123825"/>
                </a:cubicBezTo>
                <a:cubicBezTo>
                  <a:pt x="96867" y="127000"/>
                  <a:pt x="152958" y="169333"/>
                  <a:pt x="152429" y="171450"/>
                </a:cubicBezTo>
                <a:cubicBezTo>
                  <a:pt x="151900" y="173567"/>
                  <a:pt x="102687" y="140758"/>
                  <a:pt x="98454" y="136525"/>
                </a:cubicBezTo>
                <a:cubicBezTo>
                  <a:pt x="94221" y="132292"/>
                  <a:pt x="142904" y="165100"/>
                  <a:pt x="127029" y="146050"/>
                </a:cubicBezTo>
                <a:cubicBezTo>
                  <a:pt x="111154" y="127000"/>
                  <a:pt x="-2088" y="0"/>
                  <a:pt x="2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F33E12AB-CA27-69BA-DF6F-2D5C48C9BFD6}"/>
              </a:ext>
            </a:extLst>
          </p:cNvPr>
          <p:cNvSpPr/>
          <p:nvPr/>
        </p:nvSpPr>
        <p:spPr>
          <a:xfrm>
            <a:off x="3520994" y="2520950"/>
            <a:ext cx="50920" cy="168275"/>
          </a:xfrm>
          <a:custGeom>
            <a:avLst/>
            <a:gdLst>
              <a:gd name="connsiteX0" fmla="*/ 3256 w 50920"/>
              <a:gd name="connsiteY0" fmla="*/ 0 h 168275"/>
              <a:gd name="connsiteX1" fmla="*/ 38181 w 50920"/>
              <a:gd name="connsiteY1" fmla="*/ 60325 h 168275"/>
              <a:gd name="connsiteX2" fmla="*/ 81 w 50920"/>
              <a:gd name="connsiteY2" fmla="*/ 168275 h 168275"/>
              <a:gd name="connsiteX3" fmla="*/ 50881 w 50920"/>
              <a:gd name="connsiteY3" fmla="*/ 60325 h 168275"/>
              <a:gd name="connsiteX4" fmla="*/ 3256 w 50920"/>
              <a:gd name="connsiteY4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0" h="168275">
                <a:moveTo>
                  <a:pt x="3256" y="0"/>
                </a:moveTo>
                <a:cubicBezTo>
                  <a:pt x="1139" y="0"/>
                  <a:pt x="38710" y="32279"/>
                  <a:pt x="38181" y="60325"/>
                </a:cubicBezTo>
                <a:cubicBezTo>
                  <a:pt x="37652" y="88371"/>
                  <a:pt x="-2036" y="168275"/>
                  <a:pt x="81" y="168275"/>
                </a:cubicBezTo>
                <a:cubicBezTo>
                  <a:pt x="2198" y="168275"/>
                  <a:pt x="49294" y="86254"/>
                  <a:pt x="50881" y="60325"/>
                </a:cubicBezTo>
                <a:cubicBezTo>
                  <a:pt x="52469" y="34396"/>
                  <a:pt x="5373" y="0"/>
                  <a:pt x="325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07D83574-7FDC-1CE5-1E6D-4CA24BD54802}"/>
              </a:ext>
            </a:extLst>
          </p:cNvPr>
          <p:cNvSpPr/>
          <p:nvPr/>
        </p:nvSpPr>
        <p:spPr>
          <a:xfrm>
            <a:off x="3179953" y="2405576"/>
            <a:ext cx="39571" cy="175494"/>
          </a:xfrm>
          <a:custGeom>
            <a:avLst/>
            <a:gdLst>
              <a:gd name="connsiteX0" fmla="*/ 39497 w 39571"/>
              <a:gd name="connsiteY0" fmla="*/ 1074 h 175494"/>
              <a:gd name="connsiteX1" fmla="*/ 1397 w 39571"/>
              <a:gd name="connsiteY1" fmla="*/ 172524 h 175494"/>
              <a:gd name="connsiteX2" fmla="*/ 10922 w 39571"/>
              <a:gd name="connsiteY2" fmla="*/ 102674 h 175494"/>
              <a:gd name="connsiteX3" fmla="*/ 39497 w 39571"/>
              <a:gd name="connsiteY3" fmla="*/ 1074 h 1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1" h="175494">
                <a:moveTo>
                  <a:pt x="39497" y="1074"/>
                </a:moveTo>
                <a:cubicBezTo>
                  <a:pt x="37910" y="12716"/>
                  <a:pt x="6159" y="155591"/>
                  <a:pt x="1397" y="172524"/>
                </a:cubicBezTo>
                <a:cubicBezTo>
                  <a:pt x="-3365" y="189457"/>
                  <a:pt x="5101" y="129662"/>
                  <a:pt x="10922" y="102674"/>
                </a:cubicBezTo>
                <a:cubicBezTo>
                  <a:pt x="16743" y="75686"/>
                  <a:pt x="41084" y="-10568"/>
                  <a:pt x="39497" y="1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B9ED90F0-5491-8D56-8B36-85A47A42919F}"/>
              </a:ext>
            </a:extLst>
          </p:cNvPr>
          <p:cNvSpPr/>
          <p:nvPr/>
        </p:nvSpPr>
        <p:spPr>
          <a:xfrm>
            <a:off x="2893754" y="2384139"/>
            <a:ext cx="36805" cy="94770"/>
          </a:xfrm>
          <a:custGeom>
            <a:avLst/>
            <a:gdLst>
              <a:gd name="connsiteX0" fmla="*/ 36771 w 36805"/>
              <a:gd name="connsiteY0" fmla="*/ 286 h 94770"/>
              <a:gd name="connsiteX1" fmla="*/ 1846 w 36805"/>
              <a:gd name="connsiteY1" fmla="*/ 92361 h 94770"/>
              <a:gd name="connsiteX2" fmla="*/ 8196 w 36805"/>
              <a:gd name="connsiteY2" fmla="*/ 63786 h 94770"/>
              <a:gd name="connsiteX3" fmla="*/ 36771 w 36805"/>
              <a:gd name="connsiteY3" fmla="*/ 286 h 9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05" h="94770">
                <a:moveTo>
                  <a:pt x="36771" y="286"/>
                </a:moveTo>
                <a:cubicBezTo>
                  <a:pt x="35713" y="5048"/>
                  <a:pt x="6608" y="81778"/>
                  <a:pt x="1846" y="92361"/>
                </a:cubicBezTo>
                <a:cubicBezTo>
                  <a:pt x="-2917" y="102944"/>
                  <a:pt x="2375" y="75957"/>
                  <a:pt x="8196" y="63786"/>
                </a:cubicBezTo>
                <a:cubicBezTo>
                  <a:pt x="14017" y="51615"/>
                  <a:pt x="37829" y="-4476"/>
                  <a:pt x="36771" y="2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204ECE02-F588-2E9B-AC3E-6B627723C9FB}"/>
              </a:ext>
            </a:extLst>
          </p:cNvPr>
          <p:cNvSpPr/>
          <p:nvPr/>
        </p:nvSpPr>
        <p:spPr>
          <a:xfrm>
            <a:off x="3670274" y="2416162"/>
            <a:ext cx="42000" cy="117530"/>
          </a:xfrm>
          <a:custGeom>
            <a:avLst/>
            <a:gdLst>
              <a:gd name="connsiteX0" fmla="*/ 26 w 42000"/>
              <a:gd name="connsiteY0" fmla="*/ 13 h 117530"/>
              <a:gd name="connsiteX1" fmla="*/ 34951 w 42000"/>
              <a:gd name="connsiteY1" fmla="*/ 79388 h 117530"/>
              <a:gd name="connsiteX2" fmla="*/ 31776 w 42000"/>
              <a:gd name="connsiteY2" fmla="*/ 117488 h 117530"/>
              <a:gd name="connsiteX3" fmla="*/ 41301 w 42000"/>
              <a:gd name="connsiteY3" fmla="*/ 85738 h 117530"/>
              <a:gd name="connsiteX4" fmla="*/ 26 w 42000"/>
              <a:gd name="connsiteY4" fmla="*/ 13 h 11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00" h="117530">
                <a:moveTo>
                  <a:pt x="26" y="13"/>
                </a:moveTo>
                <a:cubicBezTo>
                  <a:pt x="-1032" y="-1045"/>
                  <a:pt x="29659" y="59809"/>
                  <a:pt x="34951" y="79388"/>
                </a:cubicBezTo>
                <a:cubicBezTo>
                  <a:pt x="40243" y="98967"/>
                  <a:pt x="30718" y="116430"/>
                  <a:pt x="31776" y="117488"/>
                </a:cubicBezTo>
                <a:cubicBezTo>
                  <a:pt x="32834" y="118546"/>
                  <a:pt x="45005" y="99496"/>
                  <a:pt x="41301" y="85738"/>
                </a:cubicBezTo>
                <a:cubicBezTo>
                  <a:pt x="37597" y="71980"/>
                  <a:pt x="1084" y="1071"/>
                  <a:pt x="26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ADF13F7E-8C52-6DE1-688A-2F9EE7049520}"/>
              </a:ext>
            </a:extLst>
          </p:cNvPr>
          <p:cNvSpPr/>
          <p:nvPr/>
        </p:nvSpPr>
        <p:spPr>
          <a:xfrm>
            <a:off x="3228583" y="942646"/>
            <a:ext cx="659105" cy="330556"/>
          </a:xfrm>
          <a:custGeom>
            <a:avLst/>
            <a:gdLst>
              <a:gd name="connsiteX0" fmla="*/ 392 w 659105"/>
              <a:gd name="connsiteY0" fmla="*/ 330529 h 330556"/>
              <a:gd name="connsiteX1" fmla="*/ 194067 w 659105"/>
              <a:gd name="connsiteY1" fmla="*/ 105104 h 330556"/>
              <a:gd name="connsiteX2" fmla="*/ 117867 w 659105"/>
              <a:gd name="connsiteY2" fmla="*/ 181304 h 330556"/>
              <a:gd name="connsiteX3" fmla="*/ 295667 w 659105"/>
              <a:gd name="connsiteY3" fmla="*/ 54304 h 330556"/>
              <a:gd name="connsiteX4" fmla="*/ 251217 w 659105"/>
              <a:gd name="connsiteY4" fmla="*/ 79704 h 330556"/>
              <a:gd name="connsiteX5" fmla="*/ 438542 w 659105"/>
              <a:gd name="connsiteY5" fmla="*/ 329 h 330556"/>
              <a:gd name="connsiteX6" fmla="*/ 292492 w 659105"/>
              <a:gd name="connsiteY6" fmla="*/ 54304 h 330556"/>
              <a:gd name="connsiteX7" fmla="*/ 514742 w 659105"/>
              <a:gd name="connsiteY7" fmla="*/ 124154 h 330556"/>
              <a:gd name="connsiteX8" fmla="*/ 378217 w 659105"/>
              <a:gd name="connsiteY8" fmla="*/ 105104 h 330556"/>
              <a:gd name="connsiteX9" fmla="*/ 654442 w 659105"/>
              <a:gd name="connsiteY9" fmla="*/ 225754 h 330556"/>
              <a:gd name="connsiteX10" fmla="*/ 530617 w 659105"/>
              <a:gd name="connsiteY10" fmla="*/ 174954 h 330556"/>
              <a:gd name="connsiteX11" fmla="*/ 260742 w 659105"/>
              <a:gd name="connsiteY11" fmla="*/ 54304 h 330556"/>
              <a:gd name="connsiteX12" fmla="*/ 349642 w 659105"/>
              <a:gd name="connsiteY12" fmla="*/ 95579 h 330556"/>
              <a:gd name="connsiteX13" fmla="*/ 298842 w 659105"/>
              <a:gd name="connsiteY13" fmla="*/ 57479 h 330556"/>
              <a:gd name="connsiteX14" fmla="*/ 101992 w 659105"/>
              <a:gd name="connsiteY14" fmla="*/ 190829 h 330556"/>
              <a:gd name="connsiteX15" fmla="*/ 143267 w 659105"/>
              <a:gd name="connsiteY15" fmla="*/ 120979 h 330556"/>
              <a:gd name="connsiteX16" fmla="*/ 392 w 659105"/>
              <a:gd name="connsiteY16" fmla="*/ 330529 h 33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9105" h="330556">
                <a:moveTo>
                  <a:pt x="392" y="330529"/>
                </a:moveTo>
                <a:cubicBezTo>
                  <a:pt x="8859" y="327883"/>
                  <a:pt x="174488" y="129975"/>
                  <a:pt x="194067" y="105104"/>
                </a:cubicBezTo>
                <a:cubicBezTo>
                  <a:pt x="213646" y="80233"/>
                  <a:pt x="100934" y="189771"/>
                  <a:pt x="117867" y="181304"/>
                </a:cubicBezTo>
                <a:cubicBezTo>
                  <a:pt x="134800" y="172837"/>
                  <a:pt x="273442" y="71237"/>
                  <a:pt x="295667" y="54304"/>
                </a:cubicBezTo>
                <a:cubicBezTo>
                  <a:pt x="317892" y="37371"/>
                  <a:pt x="227405" y="88700"/>
                  <a:pt x="251217" y="79704"/>
                </a:cubicBezTo>
                <a:cubicBezTo>
                  <a:pt x="275029" y="70708"/>
                  <a:pt x="431663" y="4562"/>
                  <a:pt x="438542" y="329"/>
                </a:cubicBezTo>
                <a:cubicBezTo>
                  <a:pt x="445421" y="-3904"/>
                  <a:pt x="279792" y="33667"/>
                  <a:pt x="292492" y="54304"/>
                </a:cubicBezTo>
                <a:cubicBezTo>
                  <a:pt x="305192" y="74941"/>
                  <a:pt x="500454" y="115687"/>
                  <a:pt x="514742" y="124154"/>
                </a:cubicBezTo>
                <a:cubicBezTo>
                  <a:pt x="529030" y="132621"/>
                  <a:pt x="354934" y="88171"/>
                  <a:pt x="378217" y="105104"/>
                </a:cubicBezTo>
                <a:cubicBezTo>
                  <a:pt x="401500" y="122037"/>
                  <a:pt x="629042" y="214112"/>
                  <a:pt x="654442" y="225754"/>
                </a:cubicBezTo>
                <a:cubicBezTo>
                  <a:pt x="679842" y="237396"/>
                  <a:pt x="596234" y="203529"/>
                  <a:pt x="530617" y="174954"/>
                </a:cubicBezTo>
                <a:cubicBezTo>
                  <a:pt x="465000" y="146379"/>
                  <a:pt x="290904" y="67533"/>
                  <a:pt x="260742" y="54304"/>
                </a:cubicBezTo>
                <a:cubicBezTo>
                  <a:pt x="230580" y="41075"/>
                  <a:pt x="343292" y="95050"/>
                  <a:pt x="349642" y="95579"/>
                </a:cubicBezTo>
                <a:cubicBezTo>
                  <a:pt x="355992" y="96108"/>
                  <a:pt x="340117" y="41604"/>
                  <a:pt x="298842" y="57479"/>
                </a:cubicBezTo>
                <a:cubicBezTo>
                  <a:pt x="257567" y="73354"/>
                  <a:pt x="127921" y="180246"/>
                  <a:pt x="101992" y="190829"/>
                </a:cubicBezTo>
                <a:cubicBezTo>
                  <a:pt x="76063" y="201412"/>
                  <a:pt x="163375" y="94521"/>
                  <a:pt x="143267" y="120979"/>
                </a:cubicBezTo>
                <a:cubicBezTo>
                  <a:pt x="123159" y="147437"/>
                  <a:pt x="-8075" y="333175"/>
                  <a:pt x="392" y="3305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E8507370-AA0B-D198-154A-77624D0E7A45}"/>
              </a:ext>
            </a:extLst>
          </p:cNvPr>
          <p:cNvSpPr/>
          <p:nvPr/>
        </p:nvSpPr>
        <p:spPr>
          <a:xfrm>
            <a:off x="2568630" y="1005034"/>
            <a:ext cx="674377" cy="290444"/>
          </a:xfrm>
          <a:custGeom>
            <a:avLst/>
            <a:gdLst>
              <a:gd name="connsiteX0" fmla="*/ 673045 w 674377"/>
              <a:gd name="connsiteY0" fmla="*/ 160191 h 290444"/>
              <a:gd name="connsiteX1" fmla="*/ 396820 w 674377"/>
              <a:gd name="connsiteY1" fmla="*/ 36366 h 290444"/>
              <a:gd name="connsiteX2" fmla="*/ 495245 w 674377"/>
              <a:gd name="connsiteY2" fmla="*/ 87166 h 290444"/>
              <a:gd name="connsiteX3" fmla="*/ 377770 w 674377"/>
              <a:gd name="connsiteY3" fmla="*/ 52241 h 290444"/>
              <a:gd name="connsiteX4" fmla="*/ 253945 w 674377"/>
              <a:gd name="connsiteY4" fmla="*/ 118916 h 290444"/>
              <a:gd name="connsiteX5" fmla="*/ 317445 w 674377"/>
              <a:gd name="connsiteY5" fmla="*/ 61766 h 290444"/>
              <a:gd name="connsiteX6" fmla="*/ 6295 w 674377"/>
              <a:gd name="connsiteY6" fmla="*/ 287191 h 290444"/>
              <a:gd name="connsiteX7" fmla="*/ 133295 w 674377"/>
              <a:gd name="connsiteY7" fmla="*/ 182416 h 290444"/>
              <a:gd name="connsiteX8" fmla="*/ 425395 w 674377"/>
              <a:gd name="connsiteY8" fmla="*/ 4616 h 290444"/>
              <a:gd name="connsiteX9" fmla="*/ 441270 w 674377"/>
              <a:gd name="connsiteY9" fmla="*/ 55416 h 290444"/>
              <a:gd name="connsiteX10" fmla="*/ 498420 w 674377"/>
              <a:gd name="connsiteY10" fmla="*/ 90341 h 290444"/>
              <a:gd name="connsiteX11" fmla="*/ 673045 w 674377"/>
              <a:gd name="connsiteY11" fmla="*/ 160191 h 29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4377" h="290444">
                <a:moveTo>
                  <a:pt x="673045" y="160191"/>
                </a:moveTo>
                <a:cubicBezTo>
                  <a:pt x="656112" y="151195"/>
                  <a:pt x="426453" y="48537"/>
                  <a:pt x="396820" y="36366"/>
                </a:cubicBezTo>
                <a:cubicBezTo>
                  <a:pt x="367187" y="24195"/>
                  <a:pt x="498420" y="84520"/>
                  <a:pt x="495245" y="87166"/>
                </a:cubicBezTo>
                <a:cubicBezTo>
                  <a:pt x="492070" y="89812"/>
                  <a:pt x="417987" y="46949"/>
                  <a:pt x="377770" y="52241"/>
                </a:cubicBezTo>
                <a:cubicBezTo>
                  <a:pt x="337553" y="57533"/>
                  <a:pt x="263999" y="117329"/>
                  <a:pt x="253945" y="118916"/>
                </a:cubicBezTo>
                <a:cubicBezTo>
                  <a:pt x="243891" y="120503"/>
                  <a:pt x="358720" y="33720"/>
                  <a:pt x="317445" y="61766"/>
                </a:cubicBezTo>
                <a:cubicBezTo>
                  <a:pt x="276170" y="89812"/>
                  <a:pt x="36987" y="267083"/>
                  <a:pt x="6295" y="287191"/>
                </a:cubicBezTo>
                <a:cubicBezTo>
                  <a:pt x="-24397" y="307299"/>
                  <a:pt x="63445" y="229512"/>
                  <a:pt x="133295" y="182416"/>
                </a:cubicBezTo>
                <a:cubicBezTo>
                  <a:pt x="203145" y="135320"/>
                  <a:pt x="374066" y="25783"/>
                  <a:pt x="425395" y="4616"/>
                </a:cubicBezTo>
                <a:cubicBezTo>
                  <a:pt x="476724" y="-16551"/>
                  <a:pt x="429099" y="41129"/>
                  <a:pt x="441270" y="55416"/>
                </a:cubicBezTo>
                <a:cubicBezTo>
                  <a:pt x="453441" y="69703"/>
                  <a:pt x="456087" y="69703"/>
                  <a:pt x="498420" y="90341"/>
                </a:cubicBezTo>
                <a:cubicBezTo>
                  <a:pt x="540753" y="110979"/>
                  <a:pt x="689978" y="169187"/>
                  <a:pt x="673045" y="1601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3D93CB25-0AA9-30DB-4A0E-BDF743D68FA3}"/>
              </a:ext>
            </a:extLst>
          </p:cNvPr>
          <p:cNvSpPr/>
          <p:nvPr/>
        </p:nvSpPr>
        <p:spPr>
          <a:xfrm>
            <a:off x="2728628" y="1404128"/>
            <a:ext cx="793813" cy="744350"/>
          </a:xfrm>
          <a:custGeom>
            <a:avLst/>
            <a:gdLst>
              <a:gd name="connsiteX0" fmla="*/ 554322 w 793813"/>
              <a:gd name="connsiteY0" fmla="*/ 742172 h 744350"/>
              <a:gd name="connsiteX1" fmla="*/ 694022 w 793813"/>
              <a:gd name="connsiteY1" fmla="*/ 621522 h 744350"/>
              <a:gd name="connsiteX2" fmla="*/ 694022 w 793813"/>
              <a:gd name="connsiteY2" fmla="*/ 431022 h 744350"/>
              <a:gd name="connsiteX3" fmla="*/ 668622 w 793813"/>
              <a:gd name="connsiteY3" fmla="*/ 345297 h 744350"/>
              <a:gd name="connsiteX4" fmla="*/ 703547 w 793813"/>
              <a:gd name="connsiteY4" fmla="*/ 456422 h 744350"/>
              <a:gd name="connsiteX5" fmla="*/ 579722 w 793813"/>
              <a:gd name="connsiteY5" fmla="*/ 170672 h 744350"/>
              <a:gd name="connsiteX6" fmla="*/ 643222 w 793813"/>
              <a:gd name="connsiteY6" fmla="*/ 243697 h 744350"/>
              <a:gd name="connsiteX7" fmla="*/ 468597 w 793813"/>
              <a:gd name="connsiteY7" fmla="*/ 34147 h 744350"/>
              <a:gd name="connsiteX8" fmla="*/ 274922 w 793813"/>
              <a:gd name="connsiteY8" fmla="*/ 11922 h 744350"/>
              <a:gd name="connsiteX9" fmla="*/ 420972 w 793813"/>
              <a:gd name="connsiteY9" fmla="*/ 2397 h 744350"/>
              <a:gd name="connsiteX10" fmla="*/ 5047 w 793813"/>
              <a:gd name="connsiteY10" fmla="*/ 56372 h 744350"/>
              <a:gd name="connsiteX11" fmla="*/ 201897 w 793813"/>
              <a:gd name="connsiteY11" fmla="*/ 40497 h 744350"/>
              <a:gd name="connsiteX12" fmla="*/ 376522 w 793813"/>
              <a:gd name="connsiteY12" fmla="*/ 11922 h 744350"/>
              <a:gd name="connsiteX13" fmla="*/ 601947 w 793813"/>
              <a:gd name="connsiteY13" fmla="*/ 135747 h 744350"/>
              <a:gd name="connsiteX14" fmla="*/ 509872 w 793813"/>
              <a:gd name="connsiteY14" fmla="*/ 91297 h 744350"/>
              <a:gd name="connsiteX15" fmla="*/ 684497 w 793813"/>
              <a:gd name="connsiteY15" fmla="*/ 351647 h 744350"/>
              <a:gd name="connsiteX16" fmla="*/ 665447 w 793813"/>
              <a:gd name="connsiteY16" fmla="*/ 488172 h 744350"/>
              <a:gd name="connsiteX17" fmla="*/ 709897 w 793813"/>
              <a:gd name="connsiteY17" fmla="*/ 386572 h 744350"/>
              <a:gd name="connsiteX18" fmla="*/ 744822 w 793813"/>
              <a:gd name="connsiteY18" fmla="*/ 484997 h 744350"/>
              <a:gd name="connsiteX19" fmla="*/ 646397 w 793813"/>
              <a:gd name="connsiteY19" fmla="*/ 580247 h 744350"/>
              <a:gd name="connsiteX20" fmla="*/ 792447 w 793813"/>
              <a:gd name="connsiteY20" fmla="*/ 519922 h 744350"/>
              <a:gd name="connsiteX21" fmla="*/ 554322 w 793813"/>
              <a:gd name="connsiteY21" fmla="*/ 742172 h 74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3813" h="744350">
                <a:moveTo>
                  <a:pt x="554322" y="742172"/>
                </a:moveTo>
                <a:cubicBezTo>
                  <a:pt x="537918" y="759105"/>
                  <a:pt x="670739" y="673380"/>
                  <a:pt x="694022" y="621522"/>
                </a:cubicBezTo>
                <a:cubicBezTo>
                  <a:pt x="717305" y="569664"/>
                  <a:pt x="698255" y="477059"/>
                  <a:pt x="694022" y="431022"/>
                </a:cubicBezTo>
                <a:cubicBezTo>
                  <a:pt x="689789" y="384984"/>
                  <a:pt x="667035" y="341064"/>
                  <a:pt x="668622" y="345297"/>
                </a:cubicBezTo>
                <a:cubicBezTo>
                  <a:pt x="670209" y="349530"/>
                  <a:pt x="718364" y="485526"/>
                  <a:pt x="703547" y="456422"/>
                </a:cubicBezTo>
                <a:cubicBezTo>
                  <a:pt x="688730" y="427318"/>
                  <a:pt x="589776" y="206126"/>
                  <a:pt x="579722" y="170672"/>
                </a:cubicBezTo>
                <a:cubicBezTo>
                  <a:pt x="569668" y="135218"/>
                  <a:pt x="661743" y="266451"/>
                  <a:pt x="643222" y="243697"/>
                </a:cubicBezTo>
                <a:cubicBezTo>
                  <a:pt x="624701" y="220943"/>
                  <a:pt x="529980" y="72776"/>
                  <a:pt x="468597" y="34147"/>
                </a:cubicBezTo>
                <a:cubicBezTo>
                  <a:pt x="407214" y="-4482"/>
                  <a:pt x="282859" y="17214"/>
                  <a:pt x="274922" y="11922"/>
                </a:cubicBezTo>
                <a:cubicBezTo>
                  <a:pt x="266985" y="6630"/>
                  <a:pt x="465951" y="-5011"/>
                  <a:pt x="420972" y="2397"/>
                </a:cubicBezTo>
                <a:cubicBezTo>
                  <a:pt x="375993" y="9805"/>
                  <a:pt x="41559" y="50022"/>
                  <a:pt x="5047" y="56372"/>
                </a:cubicBezTo>
                <a:cubicBezTo>
                  <a:pt x="-31465" y="62722"/>
                  <a:pt x="139985" y="47905"/>
                  <a:pt x="201897" y="40497"/>
                </a:cubicBezTo>
                <a:cubicBezTo>
                  <a:pt x="263809" y="33089"/>
                  <a:pt x="309847" y="-3953"/>
                  <a:pt x="376522" y="11922"/>
                </a:cubicBezTo>
                <a:cubicBezTo>
                  <a:pt x="443197" y="27797"/>
                  <a:pt x="579722" y="122518"/>
                  <a:pt x="601947" y="135747"/>
                </a:cubicBezTo>
                <a:cubicBezTo>
                  <a:pt x="624172" y="148976"/>
                  <a:pt x="496114" y="55314"/>
                  <a:pt x="509872" y="91297"/>
                </a:cubicBezTo>
                <a:cubicBezTo>
                  <a:pt x="523630" y="127280"/>
                  <a:pt x="658568" y="285501"/>
                  <a:pt x="684497" y="351647"/>
                </a:cubicBezTo>
                <a:cubicBezTo>
                  <a:pt x="710426" y="417793"/>
                  <a:pt x="661214" y="482351"/>
                  <a:pt x="665447" y="488172"/>
                </a:cubicBezTo>
                <a:cubicBezTo>
                  <a:pt x="669680" y="493993"/>
                  <a:pt x="696668" y="387101"/>
                  <a:pt x="709897" y="386572"/>
                </a:cubicBezTo>
                <a:cubicBezTo>
                  <a:pt x="723126" y="386043"/>
                  <a:pt x="755405" y="452718"/>
                  <a:pt x="744822" y="484997"/>
                </a:cubicBezTo>
                <a:cubicBezTo>
                  <a:pt x="734239" y="517276"/>
                  <a:pt x="638460" y="574426"/>
                  <a:pt x="646397" y="580247"/>
                </a:cubicBezTo>
                <a:cubicBezTo>
                  <a:pt x="654334" y="586068"/>
                  <a:pt x="809910" y="491876"/>
                  <a:pt x="792447" y="519922"/>
                </a:cubicBezTo>
                <a:cubicBezTo>
                  <a:pt x="774985" y="547968"/>
                  <a:pt x="570726" y="725239"/>
                  <a:pt x="554322" y="742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03F0D419-6831-C5B3-7C62-933D38617F89}"/>
              </a:ext>
            </a:extLst>
          </p:cNvPr>
          <p:cNvSpPr/>
          <p:nvPr/>
        </p:nvSpPr>
        <p:spPr>
          <a:xfrm>
            <a:off x="2364001" y="1453841"/>
            <a:ext cx="1004674" cy="692459"/>
          </a:xfrm>
          <a:custGeom>
            <a:avLst/>
            <a:gdLst>
              <a:gd name="connsiteX0" fmla="*/ 1004674 w 1004674"/>
              <a:gd name="connsiteY0" fmla="*/ 692459 h 692459"/>
              <a:gd name="connsiteX1" fmla="*/ 782424 w 1004674"/>
              <a:gd name="connsiteY1" fmla="*/ 95559 h 692459"/>
              <a:gd name="connsiteX2" fmla="*/ 826874 w 1004674"/>
              <a:gd name="connsiteY2" fmla="*/ 190809 h 692459"/>
              <a:gd name="connsiteX3" fmla="*/ 683999 w 1004674"/>
              <a:gd name="connsiteY3" fmla="*/ 63809 h 692459"/>
              <a:gd name="connsiteX4" fmla="*/ 312524 w 1004674"/>
              <a:gd name="connsiteY4" fmla="*/ 92384 h 692459"/>
              <a:gd name="connsiteX5" fmla="*/ 407774 w 1004674"/>
              <a:gd name="connsiteY5" fmla="*/ 38409 h 692459"/>
              <a:gd name="connsiteX6" fmla="*/ 7724 w 1004674"/>
              <a:gd name="connsiteY6" fmla="*/ 422584 h 692459"/>
              <a:gd name="connsiteX7" fmla="*/ 169649 w 1004674"/>
              <a:gd name="connsiteY7" fmla="*/ 257484 h 692459"/>
              <a:gd name="connsiteX8" fmla="*/ 483974 w 1004674"/>
              <a:gd name="connsiteY8" fmla="*/ 9834 h 692459"/>
              <a:gd name="connsiteX9" fmla="*/ 645899 w 1004674"/>
              <a:gd name="connsiteY9" fmla="*/ 105084 h 692459"/>
              <a:gd name="connsiteX10" fmla="*/ 452224 w 1004674"/>
              <a:gd name="connsiteY10" fmla="*/ 309 h 692459"/>
              <a:gd name="connsiteX11" fmla="*/ 706224 w 1004674"/>
              <a:gd name="connsiteY11" fmla="*/ 146359 h 692459"/>
              <a:gd name="connsiteX12" fmla="*/ 690349 w 1004674"/>
              <a:gd name="connsiteY12" fmla="*/ 54284 h 692459"/>
              <a:gd name="connsiteX13" fmla="*/ 855449 w 1004674"/>
              <a:gd name="connsiteY13" fmla="*/ 279709 h 692459"/>
              <a:gd name="connsiteX14" fmla="*/ 861799 w 1004674"/>
              <a:gd name="connsiteY14" fmla="*/ 213034 h 692459"/>
              <a:gd name="connsiteX15" fmla="*/ 884024 w 1004674"/>
              <a:gd name="connsiteY15" fmla="*/ 441634 h 692459"/>
              <a:gd name="connsiteX16" fmla="*/ 772899 w 1004674"/>
              <a:gd name="connsiteY16" fmla="*/ 200334 h 692459"/>
              <a:gd name="connsiteX17" fmla="*/ 1004674 w 1004674"/>
              <a:gd name="connsiteY17" fmla="*/ 692459 h 69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4674" h="692459">
                <a:moveTo>
                  <a:pt x="1004674" y="692459"/>
                </a:moveTo>
                <a:cubicBezTo>
                  <a:pt x="908365" y="435813"/>
                  <a:pt x="812057" y="179167"/>
                  <a:pt x="782424" y="95559"/>
                </a:cubicBezTo>
                <a:cubicBezTo>
                  <a:pt x="752791" y="11951"/>
                  <a:pt x="843278" y="196101"/>
                  <a:pt x="826874" y="190809"/>
                </a:cubicBezTo>
                <a:cubicBezTo>
                  <a:pt x="810470" y="185517"/>
                  <a:pt x="769724" y="80213"/>
                  <a:pt x="683999" y="63809"/>
                </a:cubicBezTo>
                <a:cubicBezTo>
                  <a:pt x="598274" y="47405"/>
                  <a:pt x="358561" y="96617"/>
                  <a:pt x="312524" y="92384"/>
                </a:cubicBezTo>
                <a:cubicBezTo>
                  <a:pt x="266486" y="88151"/>
                  <a:pt x="458574" y="-16624"/>
                  <a:pt x="407774" y="38409"/>
                </a:cubicBezTo>
                <a:cubicBezTo>
                  <a:pt x="356974" y="93442"/>
                  <a:pt x="47411" y="386072"/>
                  <a:pt x="7724" y="422584"/>
                </a:cubicBezTo>
                <a:cubicBezTo>
                  <a:pt x="-31963" y="459096"/>
                  <a:pt x="90274" y="326276"/>
                  <a:pt x="169649" y="257484"/>
                </a:cubicBezTo>
                <a:cubicBezTo>
                  <a:pt x="249024" y="188692"/>
                  <a:pt x="404599" y="35234"/>
                  <a:pt x="483974" y="9834"/>
                </a:cubicBezTo>
                <a:cubicBezTo>
                  <a:pt x="563349" y="-15566"/>
                  <a:pt x="651191" y="106671"/>
                  <a:pt x="645899" y="105084"/>
                </a:cubicBezTo>
                <a:cubicBezTo>
                  <a:pt x="640607" y="103497"/>
                  <a:pt x="442170" y="-6570"/>
                  <a:pt x="452224" y="309"/>
                </a:cubicBezTo>
                <a:cubicBezTo>
                  <a:pt x="462278" y="7188"/>
                  <a:pt x="666537" y="137363"/>
                  <a:pt x="706224" y="146359"/>
                </a:cubicBezTo>
                <a:cubicBezTo>
                  <a:pt x="745911" y="155355"/>
                  <a:pt x="665478" y="32059"/>
                  <a:pt x="690349" y="54284"/>
                </a:cubicBezTo>
                <a:cubicBezTo>
                  <a:pt x="715220" y="76509"/>
                  <a:pt x="826874" y="253251"/>
                  <a:pt x="855449" y="279709"/>
                </a:cubicBezTo>
                <a:cubicBezTo>
                  <a:pt x="884024" y="306167"/>
                  <a:pt x="857037" y="186047"/>
                  <a:pt x="861799" y="213034"/>
                </a:cubicBezTo>
                <a:cubicBezTo>
                  <a:pt x="866561" y="240021"/>
                  <a:pt x="898841" y="443751"/>
                  <a:pt x="884024" y="441634"/>
                </a:cubicBezTo>
                <a:cubicBezTo>
                  <a:pt x="869207" y="439517"/>
                  <a:pt x="772899" y="200334"/>
                  <a:pt x="772899" y="200334"/>
                </a:cubicBezTo>
                <a:lnTo>
                  <a:pt x="1004674" y="692459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B6D3224B-CEB5-1B35-FF0B-89D6CC0B7626}"/>
              </a:ext>
            </a:extLst>
          </p:cNvPr>
          <p:cNvSpPr/>
          <p:nvPr/>
        </p:nvSpPr>
        <p:spPr>
          <a:xfrm>
            <a:off x="2301813" y="1602169"/>
            <a:ext cx="968738" cy="601475"/>
          </a:xfrm>
          <a:custGeom>
            <a:avLst/>
            <a:gdLst>
              <a:gd name="connsiteX0" fmla="*/ 968437 w 968738"/>
              <a:gd name="connsiteY0" fmla="*/ 601281 h 601475"/>
              <a:gd name="connsiteX1" fmla="*/ 768412 w 968738"/>
              <a:gd name="connsiteY1" fmla="*/ 131381 h 601475"/>
              <a:gd name="connsiteX2" fmla="*/ 885887 w 968738"/>
              <a:gd name="connsiteY2" fmla="*/ 271081 h 601475"/>
              <a:gd name="connsiteX3" fmla="*/ 676337 w 968738"/>
              <a:gd name="connsiteY3" fmla="*/ 99631 h 601475"/>
              <a:gd name="connsiteX4" fmla="*/ 301687 w 968738"/>
              <a:gd name="connsiteY4" fmla="*/ 99631 h 601475"/>
              <a:gd name="connsiteX5" fmla="*/ 447737 w 968738"/>
              <a:gd name="connsiteY5" fmla="*/ 74231 h 601475"/>
              <a:gd name="connsiteX6" fmla="*/ 62 w 968738"/>
              <a:gd name="connsiteY6" fmla="*/ 499681 h 601475"/>
              <a:gd name="connsiteX7" fmla="*/ 482662 w 968738"/>
              <a:gd name="connsiteY7" fmla="*/ 13906 h 601475"/>
              <a:gd name="connsiteX8" fmla="*/ 384237 w 968738"/>
              <a:gd name="connsiteY8" fmla="*/ 125031 h 601475"/>
              <a:gd name="connsiteX9" fmla="*/ 542987 w 968738"/>
              <a:gd name="connsiteY9" fmla="*/ 48831 h 601475"/>
              <a:gd name="connsiteX10" fmla="*/ 743012 w 968738"/>
              <a:gd name="connsiteY10" fmla="*/ 185356 h 601475"/>
              <a:gd name="connsiteX11" fmla="*/ 714437 w 968738"/>
              <a:gd name="connsiteY11" fmla="*/ 67881 h 601475"/>
              <a:gd name="connsiteX12" fmla="*/ 968437 w 968738"/>
              <a:gd name="connsiteY12" fmla="*/ 601281 h 60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8738" h="601475">
                <a:moveTo>
                  <a:pt x="968437" y="601281"/>
                </a:moveTo>
                <a:cubicBezTo>
                  <a:pt x="977433" y="611864"/>
                  <a:pt x="782170" y="186414"/>
                  <a:pt x="768412" y="131381"/>
                </a:cubicBezTo>
                <a:cubicBezTo>
                  <a:pt x="754654" y="76348"/>
                  <a:pt x="901233" y="276373"/>
                  <a:pt x="885887" y="271081"/>
                </a:cubicBezTo>
                <a:cubicBezTo>
                  <a:pt x="870541" y="265789"/>
                  <a:pt x="773704" y="128206"/>
                  <a:pt x="676337" y="99631"/>
                </a:cubicBezTo>
                <a:cubicBezTo>
                  <a:pt x="578970" y="71056"/>
                  <a:pt x="339787" y="103864"/>
                  <a:pt x="301687" y="99631"/>
                </a:cubicBezTo>
                <a:cubicBezTo>
                  <a:pt x="263587" y="95398"/>
                  <a:pt x="498008" y="7556"/>
                  <a:pt x="447737" y="74231"/>
                </a:cubicBezTo>
                <a:cubicBezTo>
                  <a:pt x="397466" y="140906"/>
                  <a:pt x="-5759" y="509735"/>
                  <a:pt x="62" y="499681"/>
                </a:cubicBezTo>
                <a:cubicBezTo>
                  <a:pt x="5883" y="489627"/>
                  <a:pt x="418633" y="76348"/>
                  <a:pt x="482662" y="13906"/>
                </a:cubicBezTo>
                <a:cubicBezTo>
                  <a:pt x="546691" y="-48536"/>
                  <a:pt x="374183" y="119210"/>
                  <a:pt x="384237" y="125031"/>
                </a:cubicBezTo>
                <a:cubicBezTo>
                  <a:pt x="394291" y="130852"/>
                  <a:pt x="483191" y="38777"/>
                  <a:pt x="542987" y="48831"/>
                </a:cubicBezTo>
                <a:cubicBezTo>
                  <a:pt x="602783" y="58885"/>
                  <a:pt x="714437" y="182181"/>
                  <a:pt x="743012" y="185356"/>
                </a:cubicBezTo>
                <a:cubicBezTo>
                  <a:pt x="771587" y="188531"/>
                  <a:pt x="678454" y="1206"/>
                  <a:pt x="714437" y="67881"/>
                </a:cubicBezTo>
                <a:cubicBezTo>
                  <a:pt x="750420" y="134556"/>
                  <a:pt x="959441" y="590698"/>
                  <a:pt x="968437" y="60128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9132E24F-FF6F-83FB-26A4-53213C4BE3B5}"/>
              </a:ext>
            </a:extLst>
          </p:cNvPr>
          <p:cNvSpPr/>
          <p:nvPr/>
        </p:nvSpPr>
        <p:spPr>
          <a:xfrm>
            <a:off x="2666986" y="1651832"/>
            <a:ext cx="518611" cy="650087"/>
          </a:xfrm>
          <a:custGeom>
            <a:avLst/>
            <a:gdLst>
              <a:gd name="connsiteX0" fmla="*/ 517539 w 518611"/>
              <a:gd name="connsiteY0" fmla="*/ 567493 h 650087"/>
              <a:gd name="connsiteX1" fmla="*/ 361964 w 518611"/>
              <a:gd name="connsiteY1" fmla="*/ 351593 h 650087"/>
              <a:gd name="connsiteX2" fmla="*/ 234964 w 518611"/>
              <a:gd name="connsiteY2" fmla="*/ 453193 h 650087"/>
              <a:gd name="connsiteX3" fmla="*/ 295289 w 518611"/>
              <a:gd name="connsiteY3" fmla="*/ 348418 h 650087"/>
              <a:gd name="connsiteX4" fmla="*/ 14 w 518611"/>
              <a:gd name="connsiteY4" fmla="*/ 650043 h 650087"/>
              <a:gd name="connsiteX5" fmla="*/ 282589 w 518611"/>
              <a:gd name="connsiteY5" fmla="*/ 370643 h 650087"/>
              <a:gd name="connsiteX6" fmla="*/ 298464 w 518611"/>
              <a:gd name="connsiteY6" fmla="*/ 310318 h 650087"/>
              <a:gd name="connsiteX7" fmla="*/ 120664 w 518611"/>
              <a:gd name="connsiteY7" fmla="*/ 2343 h 650087"/>
              <a:gd name="connsiteX8" fmla="*/ 225439 w 518611"/>
              <a:gd name="connsiteY8" fmla="*/ 176968 h 650087"/>
              <a:gd name="connsiteX9" fmla="*/ 361964 w 518611"/>
              <a:gd name="connsiteY9" fmla="*/ 332543 h 650087"/>
              <a:gd name="connsiteX10" fmla="*/ 279414 w 518611"/>
              <a:gd name="connsiteY10" fmla="*/ 218243 h 650087"/>
              <a:gd name="connsiteX11" fmla="*/ 517539 w 518611"/>
              <a:gd name="connsiteY11" fmla="*/ 567493 h 65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11" h="650087">
                <a:moveTo>
                  <a:pt x="517539" y="567493"/>
                </a:moveTo>
                <a:cubicBezTo>
                  <a:pt x="531297" y="589718"/>
                  <a:pt x="409060" y="370643"/>
                  <a:pt x="361964" y="351593"/>
                </a:cubicBezTo>
                <a:cubicBezTo>
                  <a:pt x="314868" y="332543"/>
                  <a:pt x="246076" y="453722"/>
                  <a:pt x="234964" y="453193"/>
                </a:cubicBezTo>
                <a:cubicBezTo>
                  <a:pt x="223852" y="452664"/>
                  <a:pt x="334447" y="315610"/>
                  <a:pt x="295289" y="348418"/>
                </a:cubicBezTo>
                <a:cubicBezTo>
                  <a:pt x="256131" y="381226"/>
                  <a:pt x="2131" y="646339"/>
                  <a:pt x="14" y="650043"/>
                </a:cubicBezTo>
                <a:cubicBezTo>
                  <a:pt x="-2103" y="653747"/>
                  <a:pt x="232847" y="427264"/>
                  <a:pt x="282589" y="370643"/>
                </a:cubicBezTo>
                <a:cubicBezTo>
                  <a:pt x="332331" y="314022"/>
                  <a:pt x="325451" y="371701"/>
                  <a:pt x="298464" y="310318"/>
                </a:cubicBezTo>
                <a:cubicBezTo>
                  <a:pt x="271477" y="248935"/>
                  <a:pt x="132835" y="24568"/>
                  <a:pt x="120664" y="2343"/>
                </a:cubicBezTo>
                <a:cubicBezTo>
                  <a:pt x="108493" y="-19882"/>
                  <a:pt x="185222" y="121935"/>
                  <a:pt x="225439" y="176968"/>
                </a:cubicBezTo>
                <a:cubicBezTo>
                  <a:pt x="265656" y="232001"/>
                  <a:pt x="352968" y="325664"/>
                  <a:pt x="361964" y="332543"/>
                </a:cubicBezTo>
                <a:cubicBezTo>
                  <a:pt x="370960" y="339422"/>
                  <a:pt x="257189" y="182789"/>
                  <a:pt x="279414" y="218243"/>
                </a:cubicBezTo>
                <a:cubicBezTo>
                  <a:pt x="301639" y="253697"/>
                  <a:pt x="503781" y="545268"/>
                  <a:pt x="517539" y="5674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017DA2D7-9873-2352-3C09-60F72A7B3185}"/>
              </a:ext>
            </a:extLst>
          </p:cNvPr>
          <p:cNvSpPr/>
          <p:nvPr/>
        </p:nvSpPr>
        <p:spPr>
          <a:xfrm>
            <a:off x="2560346" y="1870887"/>
            <a:ext cx="525827" cy="263029"/>
          </a:xfrm>
          <a:custGeom>
            <a:avLst/>
            <a:gdLst>
              <a:gd name="connsiteX0" fmla="*/ 525754 w 525827"/>
              <a:gd name="connsiteY0" fmla="*/ 234138 h 263029"/>
              <a:gd name="connsiteX1" fmla="*/ 351129 w 525827"/>
              <a:gd name="connsiteY1" fmla="*/ 173813 h 263029"/>
              <a:gd name="connsiteX2" fmla="*/ 1879 w 525827"/>
              <a:gd name="connsiteY2" fmla="*/ 262713 h 263029"/>
              <a:gd name="connsiteX3" fmla="*/ 214604 w 525827"/>
              <a:gd name="connsiteY3" fmla="*/ 202388 h 263029"/>
              <a:gd name="connsiteX4" fmla="*/ 271754 w 525827"/>
              <a:gd name="connsiteY4" fmla="*/ 173813 h 263029"/>
              <a:gd name="connsiteX5" fmla="*/ 265404 w 525827"/>
              <a:gd name="connsiteY5" fmla="*/ 59513 h 263029"/>
              <a:gd name="connsiteX6" fmla="*/ 198729 w 525827"/>
              <a:gd name="connsiteY6" fmla="*/ 2363 h 263029"/>
              <a:gd name="connsiteX7" fmla="*/ 325729 w 525827"/>
              <a:gd name="connsiteY7" fmla="*/ 135713 h 263029"/>
              <a:gd name="connsiteX8" fmla="*/ 166979 w 525827"/>
              <a:gd name="connsiteY8" fmla="*/ 173813 h 263029"/>
              <a:gd name="connsiteX9" fmla="*/ 370179 w 525827"/>
              <a:gd name="connsiteY9" fmla="*/ 170638 h 263029"/>
              <a:gd name="connsiteX10" fmla="*/ 525754 w 525827"/>
              <a:gd name="connsiteY10" fmla="*/ 234138 h 2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827" h="263029">
                <a:moveTo>
                  <a:pt x="525754" y="234138"/>
                </a:moveTo>
                <a:cubicBezTo>
                  <a:pt x="522579" y="234667"/>
                  <a:pt x="438441" y="169051"/>
                  <a:pt x="351129" y="173813"/>
                </a:cubicBezTo>
                <a:cubicBezTo>
                  <a:pt x="263817" y="178575"/>
                  <a:pt x="24633" y="257950"/>
                  <a:pt x="1879" y="262713"/>
                </a:cubicBezTo>
                <a:cubicBezTo>
                  <a:pt x="-20875" y="267476"/>
                  <a:pt x="169625" y="217205"/>
                  <a:pt x="214604" y="202388"/>
                </a:cubicBezTo>
                <a:cubicBezTo>
                  <a:pt x="259583" y="187571"/>
                  <a:pt x="263287" y="197625"/>
                  <a:pt x="271754" y="173813"/>
                </a:cubicBezTo>
                <a:cubicBezTo>
                  <a:pt x="280221" y="150001"/>
                  <a:pt x="277575" y="88088"/>
                  <a:pt x="265404" y="59513"/>
                </a:cubicBezTo>
                <a:cubicBezTo>
                  <a:pt x="253233" y="30938"/>
                  <a:pt x="188675" y="-10337"/>
                  <a:pt x="198729" y="2363"/>
                </a:cubicBezTo>
                <a:cubicBezTo>
                  <a:pt x="208783" y="15063"/>
                  <a:pt x="331021" y="107138"/>
                  <a:pt x="325729" y="135713"/>
                </a:cubicBezTo>
                <a:cubicBezTo>
                  <a:pt x="320437" y="164288"/>
                  <a:pt x="159571" y="167992"/>
                  <a:pt x="166979" y="173813"/>
                </a:cubicBezTo>
                <a:cubicBezTo>
                  <a:pt x="174387" y="179634"/>
                  <a:pt x="312500" y="161642"/>
                  <a:pt x="370179" y="170638"/>
                </a:cubicBezTo>
                <a:cubicBezTo>
                  <a:pt x="427858" y="179634"/>
                  <a:pt x="528929" y="233609"/>
                  <a:pt x="525754" y="2341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F716F08C-3A80-0F2B-8E58-FA73D88F6A3F}"/>
              </a:ext>
            </a:extLst>
          </p:cNvPr>
          <p:cNvSpPr/>
          <p:nvPr/>
        </p:nvSpPr>
        <p:spPr>
          <a:xfrm>
            <a:off x="3418859" y="1766212"/>
            <a:ext cx="585987" cy="798998"/>
          </a:xfrm>
          <a:custGeom>
            <a:avLst/>
            <a:gdLst>
              <a:gd name="connsiteX0" fmla="*/ 616 w 585987"/>
              <a:gd name="connsiteY0" fmla="*/ 361038 h 798998"/>
              <a:gd name="connsiteX1" fmla="*/ 162541 w 585987"/>
              <a:gd name="connsiteY1" fmla="*/ 208638 h 798998"/>
              <a:gd name="connsiteX2" fmla="*/ 324466 w 585987"/>
              <a:gd name="connsiteY2" fmla="*/ 411838 h 798998"/>
              <a:gd name="connsiteX3" fmla="*/ 257791 w 585987"/>
              <a:gd name="connsiteY3" fmla="*/ 234038 h 798998"/>
              <a:gd name="connsiteX4" fmla="*/ 568941 w 585987"/>
              <a:gd name="connsiteY4" fmla="*/ 767438 h 798998"/>
              <a:gd name="connsiteX5" fmla="*/ 495916 w 585987"/>
              <a:gd name="connsiteY5" fmla="*/ 659488 h 798998"/>
              <a:gd name="connsiteX6" fmla="*/ 83166 w 585987"/>
              <a:gd name="connsiteY6" fmla="*/ 18138 h 798998"/>
              <a:gd name="connsiteX7" fmla="*/ 162541 w 585987"/>
              <a:gd name="connsiteY7" fmla="*/ 180063 h 798998"/>
              <a:gd name="connsiteX8" fmla="*/ 108566 w 585987"/>
              <a:gd name="connsiteY8" fmla="*/ 221338 h 798998"/>
              <a:gd name="connsiteX9" fmla="*/ 616 w 585987"/>
              <a:gd name="connsiteY9" fmla="*/ 361038 h 79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987" h="798998">
                <a:moveTo>
                  <a:pt x="616" y="361038"/>
                </a:moveTo>
                <a:cubicBezTo>
                  <a:pt x="9612" y="358921"/>
                  <a:pt x="108566" y="200171"/>
                  <a:pt x="162541" y="208638"/>
                </a:cubicBezTo>
                <a:cubicBezTo>
                  <a:pt x="216516" y="217105"/>
                  <a:pt x="308591" y="407605"/>
                  <a:pt x="324466" y="411838"/>
                </a:cubicBezTo>
                <a:cubicBezTo>
                  <a:pt x="340341" y="416071"/>
                  <a:pt x="217045" y="174771"/>
                  <a:pt x="257791" y="234038"/>
                </a:cubicBezTo>
                <a:cubicBezTo>
                  <a:pt x="298537" y="293305"/>
                  <a:pt x="529254" y="696530"/>
                  <a:pt x="568941" y="767438"/>
                </a:cubicBezTo>
                <a:cubicBezTo>
                  <a:pt x="608628" y="838346"/>
                  <a:pt x="576878" y="784371"/>
                  <a:pt x="495916" y="659488"/>
                </a:cubicBezTo>
                <a:cubicBezTo>
                  <a:pt x="414954" y="534605"/>
                  <a:pt x="138729" y="98042"/>
                  <a:pt x="83166" y="18138"/>
                </a:cubicBezTo>
                <a:cubicBezTo>
                  <a:pt x="27603" y="-61766"/>
                  <a:pt x="158308" y="146196"/>
                  <a:pt x="162541" y="180063"/>
                </a:cubicBezTo>
                <a:cubicBezTo>
                  <a:pt x="166774" y="213930"/>
                  <a:pt x="133437" y="191175"/>
                  <a:pt x="108566" y="221338"/>
                </a:cubicBezTo>
                <a:cubicBezTo>
                  <a:pt x="83695" y="251500"/>
                  <a:pt x="-8380" y="363155"/>
                  <a:pt x="616" y="3610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FBE558AF-2F11-DB03-94A3-738ED81D1851}"/>
              </a:ext>
            </a:extLst>
          </p:cNvPr>
          <p:cNvSpPr/>
          <p:nvPr/>
        </p:nvSpPr>
        <p:spPr>
          <a:xfrm>
            <a:off x="2478276" y="2055546"/>
            <a:ext cx="374136" cy="1136113"/>
          </a:xfrm>
          <a:custGeom>
            <a:avLst/>
            <a:gdLst>
              <a:gd name="connsiteX0" fmla="*/ 369699 w 374136"/>
              <a:gd name="connsiteY0" fmla="*/ 5029 h 1136113"/>
              <a:gd name="connsiteX1" fmla="*/ 207774 w 374136"/>
              <a:gd name="connsiteY1" fmla="*/ 151079 h 1136113"/>
              <a:gd name="connsiteX2" fmla="*/ 249049 w 374136"/>
              <a:gd name="connsiteY2" fmla="*/ 386029 h 1136113"/>
              <a:gd name="connsiteX3" fmla="*/ 172849 w 374136"/>
              <a:gd name="connsiteY3" fmla="*/ 284429 h 1136113"/>
              <a:gd name="connsiteX4" fmla="*/ 245874 w 374136"/>
              <a:gd name="connsiteY4" fmla="*/ 503504 h 1136113"/>
              <a:gd name="connsiteX5" fmla="*/ 252224 w 374136"/>
              <a:gd name="connsiteY5" fmla="*/ 754329 h 1136113"/>
              <a:gd name="connsiteX6" fmla="*/ 229999 w 374136"/>
              <a:gd name="connsiteY6" fmla="*/ 617804 h 1136113"/>
              <a:gd name="connsiteX7" fmla="*/ 312549 w 374136"/>
              <a:gd name="connsiteY7" fmla="*/ 1040079 h 1136113"/>
              <a:gd name="connsiteX8" fmla="*/ 309374 w 374136"/>
              <a:gd name="connsiteY8" fmla="*/ 1128979 h 1136113"/>
              <a:gd name="connsiteX9" fmla="*/ 290324 w 374136"/>
              <a:gd name="connsiteY9" fmla="*/ 913079 h 1136113"/>
              <a:gd name="connsiteX10" fmla="*/ 150624 w 374136"/>
              <a:gd name="connsiteY10" fmla="*/ 249504 h 1136113"/>
              <a:gd name="connsiteX11" fmla="*/ 233174 w 374136"/>
              <a:gd name="connsiteY11" fmla="*/ 522554 h 1136113"/>
              <a:gd name="connsiteX12" fmla="*/ 182374 w 374136"/>
              <a:gd name="connsiteY12" fmla="*/ 265379 h 1136113"/>
              <a:gd name="connsiteX13" fmla="*/ 214124 w 374136"/>
              <a:gd name="connsiteY13" fmla="*/ 103454 h 1136113"/>
              <a:gd name="connsiteX14" fmla="*/ 1399 w 374136"/>
              <a:gd name="connsiteY14" fmla="*/ 332054 h 1136113"/>
              <a:gd name="connsiteX15" fmla="*/ 369699 w 374136"/>
              <a:gd name="connsiteY15" fmla="*/ 5029 h 1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136" h="1136113">
                <a:moveTo>
                  <a:pt x="369699" y="5029"/>
                </a:moveTo>
                <a:cubicBezTo>
                  <a:pt x="404095" y="-25134"/>
                  <a:pt x="227882" y="87579"/>
                  <a:pt x="207774" y="151079"/>
                </a:cubicBezTo>
                <a:cubicBezTo>
                  <a:pt x="187666" y="214579"/>
                  <a:pt x="254870" y="363804"/>
                  <a:pt x="249049" y="386029"/>
                </a:cubicBezTo>
                <a:cubicBezTo>
                  <a:pt x="243228" y="408254"/>
                  <a:pt x="173378" y="264850"/>
                  <a:pt x="172849" y="284429"/>
                </a:cubicBezTo>
                <a:cubicBezTo>
                  <a:pt x="172320" y="304008"/>
                  <a:pt x="232645" y="425187"/>
                  <a:pt x="245874" y="503504"/>
                </a:cubicBezTo>
                <a:cubicBezTo>
                  <a:pt x="259103" y="581821"/>
                  <a:pt x="254870" y="735279"/>
                  <a:pt x="252224" y="754329"/>
                </a:cubicBezTo>
                <a:cubicBezTo>
                  <a:pt x="249578" y="773379"/>
                  <a:pt x="219945" y="570179"/>
                  <a:pt x="229999" y="617804"/>
                </a:cubicBezTo>
                <a:cubicBezTo>
                  <a:pt x="240053" y="665429"/>
                  <a:pt x="299320" y="954883"/>
                  <a:pt x="312549" y="1040079"/>
                </a:cubicBezTo>
                <a:cubicBezTo>
                  <a:pt x="325778" y="1125275"/>
                  <a:pt x="313078" y="1150146"/>
                  <a:pt x="309374" y="1128979"/>
                </a:cubicBezTo>
                <a:cubicBezTo>
                  <a:pt x="305670" y="1107812"/>
                  <a:pt x="316782" y="1059658"/>
                  <a:pt x="290324" y="913079"/>
                </a:cubicBezTo>
                <a:cubicBezTo>
                  <a:pt x="263866" y="766500"/>
                  <a:pt x="160149" y="314591"/>
                  <a:pt x="150624" y="249504"/>
                </a:cubicBezTo>
                <a:cubicBezTo>
                  <a:pt x="141099" y="184417"/>
                  <a:pt x="227882" y="519908"/>
                  <a:pt x="233174" y="522554"/>
                </a:cubicBezTo>
                <a:cubicBezTo>
                  <a:pt x="238466" y="525200"/>
                  <a:pt x="185549" y="335229"/>
                  <a:pt x="182374" y="265379"/>
                </a:cubicBezTo>
                <a:cubicBezTo>
                  <a:pt x="179199" y="195529"/>
                  <a:pt x="244286" y="92342"/>
                  <a:pt x="214124" y="103454"/>
                </a:cubicBezTo>
                <a:cubicBezTo>
                  <a:pt x="183962" y="114566"/>
                  <a:pt x="-18709" y="347929"/>
                  <a:pt x="1399" y="332054"/>
                </a:cubicBezTo>
                <a:cubicBezTo>
                  <a:pt x="21507" y="316179"/>
                  <a:pt x="335303" y="35192"/>
                  <a:pt x="369699" y="50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C71A21B5-3E5C-F772-8317-E44F018C4172}"/>
              </a:ext>
            </a:extLst>
          </p:cNvPr>
          <p:cNvSpPr/>
          <p:nvPr/>
        </p:nvSpPr>
        <p:spPr>
          <a:xfrm>
            <a:off x="3260142" y="1879371"/>
            <a:ext cx="713919" cy="1000427"/>
          </a:xfrm>
          <a:custGeom>
            <a:avLst/>
            <a:gdLst>
              <a:gd name="connsiteX0" fmla="*/ 238708 w 713919"/>
              <a:gd name="connsiteY0" fmla="*/ 247879 h 1000427"/>
              <a:gd name="connsiteX1" fmla="*/ 359358 w 713919"/>
              <a:gd name="connsiteY1" fmla="*/ 228829 h 1000427"/>
              <a:gd name="connsiteX2" fmla="*/ 473658 w 713919"/>
              <a:gd name="connsiteY2" fmla="*/ 336779 h 1000427"/>
              <a:gd name="connsiteX3" fmla="*/ 413333 w 713919"/>
              <a:gd name="connsiteY3" fmla="*/ 206604 h 1000427"/>
              <a:gd name="connsiteX4" fmla="*/ 667333 w 713919"/>
              <a:gd name="connsiteY4" fmla="*/ 539979 h 1000427"/>
              <a:gd name="connsiteX5" fmla="*/ 533983 w 713919"/>
              <a:gd name="connsiteY5" fmla="*/ 381229 h 1000427"/>
              <a:gd name="connsiteX6" fmla="*/ 702258 w 713919"/>
              <a:gd name="connsiteY6" fmla="*/ 689204 h 1000427"/>
              <a:gd name="connsiteX7" fmla="*/ 695908 w 713919"/>
              <a:gd name="connsiteY7" fmla="*/ 590779 h 1000427"/>
              <a:gd name="connsiteX8" fmla="*/ 667333 w 713919"/>
              <a:gd name="connsiteY8" fmla="*/ 997179 h 1000427"/>
              <a:gd name="connsiteX9" fmla="*/ 664158 w 713919"/>
              <a:gd name="connsiteY9" fmla="*/ 759054 h 1000427"/>
              <a:gd name="connsiteX10" fmla="*/ 641933 w 713919"/>
              <a:gd name="connsiteY10" fmla="*/ 359004 h 1000427"/>
              <a:gd name="connsiteX11" fmla="*/ 559383 w 713919"/>
              <a:gd name="connsiteY11" fmla="*/ 400279 h 1000427"/>
              <a:gd name="connsiteX12" fmla="*/ 238708 w 713919"/>
              <a:gd name="connsiteY12" fmla="*/ 9754 h 1000427"/>
              <a:gd name="connsiteX13" fmla="*/ 327608 w 713919"/>
              <a:gd name="connsiteY13" fmla="*/ 127229 h 1000427"/>
              <a:gd name="connsiteX14" fmla="*/ 632408 w 713919"/>
              <a:gd name="connsiteY14" fmla="*/ 228829 h 1000427"/>
              <a:gd name="connsiteX15" fmla="*/ 445083 w 713919"/>
              <a:gd name="connsiteY15" fmla="*/ 216129 h 1000427"/>
              <a:gd name="connsiteX16" fmla="*/ 583 w 713919"/>
              <a:gd name="connsiteY16" fmla="*/ 117704 h 1000427"/>
              <a:gd name="connsiteX17" fmla="*/ 546683 w 713919"/>
              <a:gd name="connsiteY17" fmla="*/ 232004 h 1000427"/>
              <a:gd name="connsiteX18" fmla="*/ 238708 w 713919"/>
              <a:gd name="connsiteY18" fmla="*/ 247879 h 100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3919" h="1000427">
                <a:moveTo>
                  <a:pt x="238708" y="247879"/>
                </a:moveTo>
                <a:cubicBezTo>
                  <a:pt x="207487" y="247350"/>
                  <a:pt x="320200" y="214012"/>
                  <a:pt x="359358" y="228829"/>
                </a:cubicBezTo>
                <a:cubicBezTo>
                  <a:pt x="398516" y="243646"/>
                  <a:pt x="464662" y="340483"/>
                  <a:pt x="473658" y="336779"/>
                </a:cubicBezTo>
                <a:cubicBezTo>
                  <a:pt x="482654" y="333075"/>
                  <a:pt x="381054" y="172737"/>
                  <a:pt x="413333" y="206604"/>
                </a:cubicBezTo>
                <a:cubicBezTo>
                  <a:pt x="445612" y="240471"/>
                  <a:pt x="647225" y="510875"/>
                  <a:pt x="667333" y="539979"/>
                </a:cubicBezTo>
                <a:cubicBezTo>
                  <a:pt x="687441" y="569083"/>
                  <a:pt x="528162" y="356358"/>
                  <a:pt x="533983" y="381229"/>
                </a:cubicBezTo>
                <a:cubicBezTo>
                  <a:pt x="539804" y="406100"/>
                  <a:pt x="675271" y="654279"/>
                  <a:pt x="702258" y="689204"/>
                </a:cubicBezTo>
                <a:cubicBezTo>
                  <a:pt x="729246" y="724129"/>
                  <a:pt x="701729" y="539450"/>
                  <a:pt x="695908" y="590779"/>
                </a:cubicBezTo>
                <a:cubicBezTo>
                  <a:pt x="690087" y="642108"/>
                  <a:pt x="672625" y="969133"/>
                  <a:pt x="667333" y="997179"/>
                </a:cubicBezTo>
                <a:cubicBezTo>
                  <a:pt x="662041" y="1025225"/>
                  <a:pt x="668391" y="865416"/>
                  <a:pt x="664158" y="759054"/>
                </a:cubicBezTo>
                <a:cubicBezTo>
                  <a:pt x="659925" y="652692"/>
                  <a:pt x="659395" y="418800"/>
                  <a:pt x="641933" y="359004"/>
                </a:cubicBezTo>
                <a:cubicBezTo>
                  <a:pt x="624471" y="299208"/>
                  <a:pt x="626587" y="458487"/>
                  <a:pt x="559383" y="400279"/>
                </a:cubicBezTo>
                <a:cubicBezTo>
                  <a:pt x="492179" y="342071"/>
                  <a:pt x="277337" y="55262"/>
                  <a:pt x="238708" y="9754"/>
                </a:cubicBezTo>
                <a:cubicBezTo>
                  <a:pt x="200079" y="-35754"/>
                  <a:pt x="261991" y="90716"/>
                  <a:pt x="327608" y="127229"/>
                </a:cubicBezTo>
                <a:cubicBezTo>
                  <a:pt x="393225" y="163741"/>
                  <a:pt x="612829" y="214012"/>
                  <a:pt x="632408" y="228829"/>
                </a:cubicBezTo>
                <a:cubicBezTo>
                  <a:pt x="651987" y="243646"/>
                  <a:pt x="550387" y="234650"/>
                  <a:pt x="445083" y="216129"/>
                </a:cubicBezTo>
                <a:cubicBezTo>
                  <a:pt x="339779" y="197608"/>
                  <a:pt x="-16350" y="115058"/>
                  <a:pt x="583" y="117704"/>
                </a:cubicBezTo>
                <a:cubicBezTo>
                  <a:pt x="17516" y="120350"/>
                  <a:pt x="504879" y="214012"/>
                  <a:pt x="546683" y="232004"/>
                </a:cubicBezTo>
                <a:cubicBezTo>
                  <a:pt x="588487" y="249996"/>
                  <a:pt x="269929" y="248408"/>
                  <a:pt x="238708" y="24787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6F836EA3-397F-9381-ACCA-59CF562573F9}"/>
              </a:ext>
            </a:extLst>
          </p:cNvPr>
          <p:cNvSpPr/>
          <p:nvPr/>
        </p:nvSpPr>
        <p:spPr>
          <a:xfrm>
            <a:off x="2647931" y="2672641"/>
            <a:ext cx="168387" cy="871295"/>
          </a:xfrm>
          <a:custGeom>
            <a:avLst/>
            <a:gdLst>
              <a:gd name="connsiteX0" fmla="*/ 25419 w 168387"/>
              <a:gd name="connsiteY0" fmla="*/ 709 h 871295"/>
              <a:gd name="connsiteX1" fmla="*/ 111144 w 168387"/>
              <a:gd name="connsiteY1" fmla="*/ 194384 h 871295"/>
              <a:gd name="connsiteX2" fmla="*/ 120669 w 168387"/>
              <a:gd name="connsiteY2" fmla="*/ 349959 h 871295"/>
              <a:gd name="connsiteX3" fmla="*/ 139719 w 168387"/>
              <a:gd name="connsiteY3" fmla="*/ 292809 h 871295"/>
              <a:gd name="connsiteX4" fmla="*/ 146069 w 168387"/>
              <a:gd name="connsiteY4" fmla="*/ 511884 h 871295"/>
              <a:gd name="connsiteX5" fmla="*/ 168294 w 168387"/>
              <a:gd name="connsiteY5" fmla="*/ 422984 h 871295"/>
              <a:gd name="connsiteX6" fmla="*/ 136544 w 168387"/>
              <a:gd name="connsiteY6" fmla="*/ 603959 h 871295"/>
              <a:gd name="connsiteX7" fmla="*/ 127019 w 168387"/>
              <a:gd name="connsiteY7" fmla="*/ 861134 h 871295"/>
              <a:gd name="connsiteX8" fmla="*/ 133369 w 168387"/>
              <a:gd name="connsiteY8" fmla="*/ 807159 h 871295"/>
              <a:gd name="connsiteX9" fmla="*/ 136544 w 168387"/>
              <a:gd name="connsiteY9" fmla="*/ 689684 h 871295"/>
              <a:gd name="connsiteX10" fmla="*/ 111144 w 168387"/>
              <a:gd name="connsiteY10" fmla="*/ 302334 h 871295"/>
              <a:gd name="connsiteX11" fmla="*/ 120669 w 168387"/>
              <a:gd name="connsiteY11" fmla="*/ 454734 h 871295"/>
              <a:gd name="connsiteX12" fmla="*/ 19 w 168387"/>
              <a:gd name="connsiteY12" fmla="*/ 92784 h 871295"/>
              <a:gd name="connsiteX13" fmla="*/ 111144 w 168387"/>
              <a:gd name="connsiteY13" fmla="*/ 372184 h 871295"/>
              <a:gd name="connsiteX14" fmla="*/ 107969 w 168387"/>
              <a:gd name="connsiteY14" fmla="*/ 267409 h 871295"/>
              <a:gd name="connsiteX15" fmla="*/ 25419 w 168387"/>
              <a:gd name="connsiteY15" fmla="*/ 709 h 87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87" h="871295">
                <a:moveTo>
                  <a:pt x="25419" y="709"/>
                </a:moveTo>
                <a:cubicBezTo>
                  <a:pt x="25948" y="-11462"/>
                  <a:pt x="95269" y="136176"/>
                  <a:pt x="111144" y="194384"/>
                </a:cubicBezTo>
                <a:cubicBezTo>
                  <a:pt x="127019" y="252592"/>
                  <a:pt x="115906" y="333555"/>
                  <a:pt x="120669" y="349959"/>
                </a:cubicBezTo>
                <a:cubicBezTo>
                  <a:pt x="125432" y="366363"/>
                  <a:pt x="135486" y="265822"/>
                  <a:pt x="139719" y="292809"/>
                </a:cubicBezTo>
                <a:cubicBezTo>
                  <a:pt x="143952" y="319797"/>
                  <a:pt x="141307" y="490188"/>
                  <a:pt x="146069" y="511884"/>
                </a:cubicBezTo>
                <a:cubicBezTo>
                  <a:pt x="150831" y="533580"/>
                  <a:pt x="169882" y="407638"/>
                  <a:pt x="168294" y="422984"/>
                </a:cubicBezTo>
                <a:cubicBezTo>
                  <a:pt x="166707" y="438330"/>
                  <a:pt x="143423" y="530934"/>
                  <a:pt x="136544" y="603959"/>
                </a:cubicBezTo>
                <a:cubicBezTo>
                  <a:pt x="129665" y="676984"/>
                  <a:pt x="127548" y="827267"/>
                  <a:pt x="127019" y="861134"/>
                </a:cubicBezTo>
                <a:cubicBezTo>
                  <a:pt x="126490" y="895001"/>
                  <a:pt x="131782" y="835734"/>
                  <a:pt x="133369" y="807159"/>
                </a:cubicBezTo>
                <a:cubicBezTo>
                  <a:pt x="134957" y="778584"/>
                  <a:pt x="140248" y="773821"/>
                  <a:pt x="136544" y="689684"/>
                </a:cubicBezTo>
                <a:cubicBezTo>
                  <a:pt x="132840" y="605547"/>
                  <a:pt x="113790" y="341492"/>
                  <a:pt x="111144" y="302334"/>
                </a:cubicBezTo>
                <a:cubicBezTo>
                  <a:pt x="108498" y="263176"/>
                  <a:pt x="139190" y="489659"/>
                  <a:pt x="120669" y="454734"/>
                </a:cubicBezTo>
                <a:cubicBezTo>
                  <a:pt x="102148" y="419809"/>
                  <a:pt x="1606" y="106542"/>
                  <a:pt x="19" y="92784"/>
                </a:cubicBezTo>
                <a:cubicBezTo>
                  <a:pt x="-1568" y="79026"/>
                  <a:pt x="93152" y="343080"/>
                  <a:pt x="111144" y="372184"/>
                </a:cubicBezTo>
                <a:cubicBezTo>
                  <a:pt x="129136" y="401288"/>
                  <a:pt x="122256" y="333026"/>
                  <a:pt x="107969" y="267409"/>
                </a:cubicBezTo>
                <a:cubicBezTo>
                  <a:pt x="93682" y="201792"/>
                  <a:pt x="24890" y="12880"/>
                  <a:pt x="25419" y="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660CA9C0-2F15-6443-EFDE-4315973F1312}"/>
              </a:ext>
            </a:extLst>
          </p:cNvPr>
          <p:cNvSpPr/>
          <p:nvPr/>
        </p:nvSpPr>
        <p:spPr>
          <a:xfrm>
            <a:off x="2724150" y="3231680"/>
            <a:ext cx="454678" cy="1220083"/>
          </a:xfrm>
          <a:custGeom>
            <a:avLst/>
            <a:gdLst>
              <a:gd name="connsiteX0" fmla="*/ 0 w 454678"/>
              <a:gd name="connsiteY0" fmla="*/ 470 h 1220083"/>
              <a:gd name="connsiteX1" fmla="*/ 92075 w 454678"/>
              <a:gd name="connsiteY1" fmla="*/ 168745 h 1220083"/>
              <a:gd name="connsiteX2" fmla="*/ 98425 w 454678"/>
              <a:gd name="connsiteY2" fmla="*/ 330670 h 1220083"/>
              <a:gd name="connsiteX3" fmla="*/ 104775 w 454678"/>
              <a:gd name="connsiteY3" fmla="*/ 295745 h 1220083"/>
              <a:gd name="connsiteX4" fmla="*/ 190500 w 454678"/>
              <a:gd name="connsiteY4" fmla="*/ 629120 h 1220083"/>
              <a:gd name="connsiteX5" fmla="*/ 180975 w 454678"/>
              <a:gd name="connsiteY5" fmla="*/ 619595 h 1220083"/>
              <a:gd name="connsiteX6" fmla="*/ 266700 w 454678"/>
              <a:gd name="connsiteY6" fmla="*/ 902170 h 1220083"/>
              <a:gd name="connsiteX7" fmla="*/ 257175 w 454678"/>
              <a:gd name="connsiteY7" fmla="*/ 870420 h 1220083"/>
              <a:gd name="connsiteX8" fmla="*/ 434975 w 454678"/>
              <a:gd name="connsiteY8" fmla="*/ 1194270 h 1220083"/>
              <a:gd name="connsiteX9" fmla="*/ 412750 w 454678"/>
              <a:gd name="connsiteY9" fmla="*/ 1146645 h 1220083"/>
              <a:gd name="connsiteX10" fmla="*/ 101600 w 454678"/>
              <a:gd name="connsiteY10" fmla="*/ 724370 h 1220083"/>
              <a:gd name="connsiteX11" fmla="*/ 238125 w 454678"/>
              <a:gd name="connsiteY11" fmla="*/ 886295 h 1220083"/>
              <a:gd name="connsiteX12" fmla="*/ 177800 w 454678"/>
              <a:gd name="connsiteY12" fmla="*/ 727545 h 1220083"/>
              <a:gd name="connsiteX13" fmla="*/ 41275 w 454678"/>
              <a:gd name="connsiteY13" fmla="*/ 406870 h 1220083"/>
              <a:gd name="connsiteX14" fmla="*/ 149225 w 454678"/>
              <a:gd name="connsiteY14" fmla="*/ 686270 h 1220083"/>
              <a:gd name="connsiteX15" fmla="*/ 139700 w 454678"/>
              <a:gd name="connsiteY15" fmla="*/ 552920 h 1220083"/>
              <a:gd name="connsiteX16" fmla="*/ 25400 w 454678"/>
              <a:gd name="connsiteY16" fmla="*/ 222720 h 1220083"/>
              <a:gd name="connsiteX17" fmla="*/ 120650 w 454678"/>
              <a:gd name="connsiteY17" fmla="*/ 403695 h 1220083"/>
              <a:gd name="connsiteX18" fmla="*/ 92075 w 454678"/>
              <a:gd name="connsiteY18" fmla="*/ 222720 h 1220083"/>
              <a:gd name="connsiteX19" fmla="*/ 0 w 454678"/>
              <a:gd name="connsiteY19" fmla="*/ 470 h 122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4678" h="1220083">
                <a:moveTo>
                  <a:pt x="0" y="470"/>
                </a:moveTo>
                <a:cubicBezTo>
                  <a:pt x="0" y="-8526"/>
                  <a:pt x="75671" y="113712"/>
                  <a:pt x="92075" y="168745"/>
                </a:cubicBezTo>
                <a:cubicBezTo>
                  <a:pt x="108479" y="223778"/>
                  <a:pt x="96308" y="309503"/>
                  <a:pt x="98425" y="330670"/>
                </a:cubicBezTo>
                <a:cubicBezTo>
                  <a:pt x="100542" y="351837"/>
                  <a:pt x="89429" y="246003"/>
                  <a:pt x="104775" y="295745"/>
                </a:cubicBezTo>
                <a:cubicBezTo>
                  <a:pt x="120121" y="345487"/>
                  <a:pt x="177800" y="575145"/>
                  <a:pt x="190500" y="629120"/>
                </a:cubicBezTo>
                <a:cubicBezTo>
                  <a:pt x="203200" y="683095"/>
                  <a:pt x="168275" y="574087"/>
                  <a:pt x="180975" y="619595"/>
                </a:cubicBezTo>
                <a:cubicBezTo>
                  <a:pt x="193675" y="665103"/>
                  <a:pt x="254000" y="860366"/>
                  <a:pt x="266700" y="902170"/>
                </a:cubicBezTo>
                <a:cubicBezTo>
                  <a:pt x="279400" y="943974"/>
                  <a:pt x="229129" y="821737"/>
                  <a:pt x="257175" y="870420"/>
                </a:cubicBezTo>
                <a:cubicBezTo>
                  <a:pt x="285221" y="919103"/>
                  <a:pt x="409046" y="1148233"/>
                  <a:pt x="434975" y="1194270"/>
                </a:cubicBezTo>
                <a:cubicBezTo>
                  <a:pt x="460904" y="1240308"/>
                  <a:pt x="468313" y="1224962"/>
                  <a:pt x="412750" y="1146645"/>
                </a:cubicBezTo>
                <a:cubicBezTo>
                  <a:pt x="357188" y="1068328"/>
                  <a:pt x="130704" y="767762"/>
                  <a:pt x="101600" y="724370"/>
                </a:cubicBezTo>
                <a:cubicBezTo>
                  <a:pt x="72496" y="680978"/>
                  <a:pt x="225425" y="885766"/>
                  <a:pt x="238125" y="886295"/>
                </a:cubicBezTo>
                <a:cubicBezTo>
                  <a:pt x="250825" y="886824"/>
                  <a:pt x="210608" y="807449"/>
                  <a:pt x="177800" y="727545"/>
                </a:cubicBezTo>
                <a:cubicBezTo>
                  <a:pt x="144992" y="647641"/>
                  <a:pt x="46037" y="413749"/>
                  <a:pt x="41275" y="406870"/>
                </a:cubicBezTo>
                <a:cubicBezTo>
                  <a:pt x="36513" y="399991"/>
                  <a:pt x="132821" y="661928"/>
                  <a:pt x="149225" y="686270"/>
                </a:cubicBezTo>
                <a:cubicBezTo>
                  <a:pt x="165629" y="710612"/>
                  <a:pt x="160338" y="630178"/>
                  <a:pt x="139700" y="552920"/>
                </a:cubicBezTo>
                <a:cubicBezTo>
                  <a:pt x="119063" y="475662"/>
                  <a:pt x="28575" y="247591"/>
                  <a:pt x="25400" y="222720"/>
                </a:cubicBezTo>
                <a:cubicBezTo>
                  <a:pt x="22225" y="197849"/>
                  <a:pt x="109538" y="403695"/>
                  <a:pt x="120650" y="403695"/>
                </a:cubicBezTo>
                <a:cubicBezTo>
                  <a:pt x="131762" y="403695"/>
                  <a:pt x="111654" y="288866"/>
                  <a:pt x="92075" y="222720"/>
                </a:cubicBezTo>
                <a:cubicBezTo>
                  <a:pt x="72496" y="156574"/>
                  <a:pt x="0" y="9466"/>
                  <a:pt x="0" y="4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2F016169-BFFF-0EC5-4ABB-ACB63D04383F}"/>
              </a:ext>
            </a:extLst>
          </p:cNvPr>
          <p:cNvSpPr/>
          <p:nvPr/>
        </p:nvSpPr>
        <p:spPr>
          <a:xfrm>
            <a:off x="2501511" y="1069734"/>
            <a:ext cx="857650" cy="458461"/>
          </a:xfrm>
          <a:custGeom>
            <a:avLst/>
            <a:gdLst>
              <a:gd name="connsiteX0" fmla="*/ 857639 w 857650"/>
              <a:gd name="connsiteY0" fmla="*/ 457441 h 458461"/>
              <a:gd name="connsiteX1" fmla="*/ 635389 w 857650"/>
              <a:gd name="connsiteY1" fmla="*/ 146291 h 458461"/>
              <a:gd name="connsiteX2" fmla="*/ 286139 w 857650"/>
              <a:gd name="connsiteY2" fmla="*/ 152641 h 458461"/>
              <a:gd name="connsiteX3" fmla="*/ 362339 w 857650"/>
              <a:gd name="connsiteY3" fmla="*/ 89141 h 458461"/>
              <a:gd name="connsiteX4" fmla="*/ 389 w 857650"/>
              <a:gd name="connsiteY4" fmla="*/ 317741 h 458461"/>
              <a:gd name="connsiteX5" fmla="*/ 441714 w 857650"/>
              <a:gd name="connsiteY5" fmla="*/ 9766 h 458461"/>
              <a:gd name="connsiteX6" fmla="*/ 371864 w 857650"/>
              <a:gd name="connsiteY6" fmla="*/ 76441 h 458461"/>
              <a:gd name="connsiteX7" fmla="*/ 648089 w 857650"/>
              <a:gd name="connsiteY7" fmla="*/ 73266 h 458461"/>
              <a:gd name="connsiteX8" fmla="*/ 730639 w 857650"/>
              <a:gd name="connsiteY8" fmla="*/ 146291 h 458461"/>
              <a:gd name="connsiteX9" fmla="*/ 362339 w 857650"/>
              <a:gd name="connsiteY9" fmla="*/ 54216 h 458461"/>
              <a:gd name="connsiteX10" fmla="*/ 562364 w 857650"/>
              <a:gd name="connsiteY10" fmla="*/ 101841 h 458461"/>
              <a:gd name="connsiteX11" fmla="*/ 759214 w 857650"/>
              <a:gd name="connsiteY11" fmla="*/ 241541 h 458461"/>
              <a:gd name="connsiteX12" fmla="*/ 740164 w 857650"/>
              <a:gd name="connsiteY12" fmla="*/ 232016 h 458461"/>
              <a:gd name="connsiteX13" fmla="*/ 568714 w 857650"/>
              <a:gd name="connsiteY13" fmla="*/ 273291 h 458461"/>
              <a:gd name="connsiteX14" fmla="*/ 644914 w 857650"/>
              <a:gd name="connsiteY14" fmla="*/ 247891 h 458461"/>
              <a:gd name="connsiteX15" fmla="*/ 857639 w 857650"/>
              <a:gd name="connsiteY15" fmla="*/ 457441 h 45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7650" h="458461">
                <a:moveTo>
                  <a:pt x="857639" y="457441"/>
                </a:moveTo>
                <a:cubicBezTo>
                  <a:pt x="856051" y="440508"/>
                  <a:pt x="730639" y="197091"/>
                  <a:pt x="635389" y="146291"/>
                </a:cubicBezTo>
                <a:cubicBezTo>
                  <a:pt x="540139" y="95491"/>
                  <a:pt x="331647" y="162166"/>
                  <a:pt x="286139" y="152641"/>
                </a:cubicBezTo>
                <a:cubicBezTo>
                  <a:pt x="240631" y="143116"/>
                  <a:pt x="409964" y="61624"/>
                  <a:pt x="362339" y="89141"/>
                </a:cubicBezTo>
                <a:cubicBezTo>
                  <a:pt x="314714" y="116658"/>
                  <a:pt x="-12840" y="330970"/>
                  <a:pt x="389" y="317741"/>
                </a:cubicBezTo>
                <a:cubicBezTo>
                  <a:pt x="13618" y="304512"/>
                  <a:pt x="379802" y="49983"/>
                  <a:pt x="441714" y="9766"/>
                </a:cubicBezTo>
                <a:cubicBezTo>
                  <a:pt x="503626" y="-30451"/>
                  <a:pt x="337468" y="65858"/>
                  <a:pt x="371864" y="76441"/>
                </a:cubicBezTo>
                <a:cubicBezTo>
                  <a:pt x="406260" y="87024"/>
                  <a:pt x="588293" y="61624"/>
                  <a:pt x="648089" y="73266"/>
                </a:cubicBezTo>
                <a:cubicBezTo>
                  <a:pt x="707885" y="84908"/>
                  <a:pt x="778264" y="149466"/>
                  <a:pt x="730639" y="146291"/>
                </a:cubicBezTo>
                <a:cubicBezTo>
                  <a:pt x="683014" y="143116"/>
                  <a:pt x="390385" y="61624"/>
                  <a:pt x="362339" y="54216"/>
                </a:cubicBezTo>
                <a:cubicBezTo>
                  <a:pt x="334293" y="46808"/>
                  <a:pt x="496218" y="70620"/>
                  <a:pt x="562364" y="101841"/>
                </a:cubicBezTo>
                <a:cubicBezTo>
                  <a:pt x="628510" y="133062"/>
                  <a:pt x="759214" y="241541"/>
                  <a:pt x="759214" y="241541"/>
                </a:cubicBezTo>
                <a:cubicBezTo>
                  <a:pt x="788847" y="263237"/>
                  <a:pt x="771914" y="226724"/>
                  <a:pt x="740164" y="232016"/>
                </a:cubicBezTo>
                <a:cubicBezTo>
                  <a:pt x="708414" y="237308"/>
                  <a:pt x="584589" y="270645"/>
                  <a:pt x="568714" y="273291"/>
                </a:cubicBezTo>
                <a:cubicBezTo>
                  <a:pt x="552839" y="275937"/>
                  <a:pt x="594643" y="220374"/>
                  <a:pt x="644914" y="247891"/>
                </a:cubicBezTo>
                <a:cubicBezTo>
                  <a:pt x="695185" y="275408"/>
                  <a:pt x="859227" y="474374"/>
                  <a:pt x="857639" y="4574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08C294B9-AD68-DFC8-AAB7-5A976D3059D6}"/>
              </a:ext>
            </a:extLst>
          </p:cNvPr>
          <p:cNvSpPr/>
          <p:nvPr/>
        </p:nvSpPr>
        <p:spPr>
          <a:xfrm>
            <a:off x="2361368" y="1259228"/>
            <a:ext cx="745320" cy="1301519"/>
          </a:xfrm>
          <a:custGeom>
            <a:avLst/>
            <a:gdLst>
              <a:gd name="connsiteX0" fmla="*/ 734257 w 745320"/>
              <a:gd name="connsiteY0" fmla="*/ 17122 h 1301519"/>
              <a:gd name="connsiteX1" fmla="*/ 381832 w 745320"/>
              <a:gd name="connsiteY1" fmla="*/ 137772 h 1301519"/>
              <a:gd name="connsiteX2" fmla="*/ 143707 w 745320"/>
              <a:gd name="connsiteY2" fmla="*/ 528297 h 1301519"/>
              <a:gd name="connsiteX3" fmla="*/ 194507 w 745320"/>
              <a:gd name="connsiteY3" fmla="*/ 461622 h 1301519"/>
              <a:gd name="connsiteX4" fmla="*/ 10357 w 745320"/>
              <a:gd name="connsiteY4" fmla="*/ 1255372 h 1301519"/>
              <a:gd name="connsiteX5" fmla="*/ 26232 w 745320"/>
              <a:gd name="connsiteY5" fmla="*/ 1191872 h 1301519"/>
              <a:gd name="connsiteX6" fmla="*/ 51632 w 745320"/>
              <a:gd name="connsiteY6" fmla="*/ 1068047 h 1301519"/>
              <a:gd name="connsiteX7" fmla="*/ 372307 w 745320"/>
              <a:gd name="connsiteY7" fmla="*/ 566397 h 1301519"/>
              <a:gd name="connsiteX8" fmla="*/ 70682 w 745320"/>
              <a:gd name="connsiteY8" fmla="*/ 1001372 h 1301519"/>
              <a:gd name="connsiteX9" fmla="*/ 197682 w 745320"/>
              <a:gd name="connsiteY9" fmla="*/ 309222 h 1301519"/>
              <a:gd name="connsiteX10" fmla="*/ 162757 w 745320"/>
              <a:gd name="connsiteY10" fmla="*/ 464797 h 1301519"/>
              <a:gd name="connsiteX11" fmla="*/ 385007 w 745320"/>
              <a:gd name="connsiteY11" fmla="*/ 45697 h 1301519"/>
              <a:gd name="connsiteX12" fmla="*/ 321507 w 745320"/>
              <a:gd name="connsiteY12" fmla="*/ 163172 h 1301519"/>
              <a:gd name="connsiteX13" fmla="*/ 626307 w 745320"/>
              <a:gd name="connsiteY13" fmla="*/ 17122 h 1301519"/>
              <a:gd name="connsiteX14" fmla="*/ 734257 w 745320"/>
              <a:gd name="connsiteY14" fmla="*/ 17122 h 130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5320" h="1301519">
                <a:moveTo>
                  <a:pt x="734257" y="17122"/>
                </a:moveTo>
                <a:cubicBezTo>
                  <a:pt x="693511" y="37230"/>
                  <a:pt x="480257" y="52576"/>
                  <a:pt x="381832" y="137772"/>
                </a:cubicBezTo>
                <a:cubicBezTo>
                  <a:pt x="283407" y="222968"/>
                  <a:pt x="174928" y="474322"/>
                  <a:pt x="143707" y="528297"/>
                </a:cubicBezTo>
                <a:cubicBezTo>
                  <a:pt x="112486" y="582272"/>
                  <a:pt x="216732" y="340443"/>
                  <a:pt x="194507" y="461622"/>
                </a:cubicBezTo>
                <a:cubicBezTo>
                  <a:pt x="172282" y="582801"/>
                  <a:pt x="38403" y="1133664"/>
                  <a:pt x="10357" y="1255372"/>
                </a:cubicBezTo>
                <a:cubicBezTo>
                  <a:pt x="-17689" y="1377080"/>
                  <a:pt x="19353" y="1223093"/>
                  <a:pt x="26232" y="1191872"/>
                </a:cubicBezTo>
                <a:cubicBezTo>
                  <a:pt x="33111" y="1160651"/>
                  <a:pt x="-6047" y="1172293"/>
                  <a:pt x="51632" y="1068047"/>
                </a:cubicBezTo>
                <a:cubicBezTo>
                  <a:pt x="109311" y="963801"/>
                  <a:pt x="369132" y="577510"/>
                  <a:pt x="372307" y="566397"/>
                </a:cubicBezTo>
                <a:cubicBezTo>
                  <a:pt x="375482" y="555284"/>
                  <a:pt x="99786" y="1044234"/>
                  <a:pt x="70682" y="1001372"/>
                </a:cubicBezTo>
                <a:cubicBezTo>
                  <a:pt x="41578" y="958510"/>
                  <a:pt x="182336" y="398651"/>
                  <a:pt x="197682" y="309222"/>
                </a:cubicBezTo>
                <a:cubicBezTo>
                  <a:pt x="213028" y="219793"/>
                  <a:pt x="131536" y="508718"/>
                  <a:pt x="162757" y="464797"/>
                </a:cubicBezTo>
                <a:cubicBezTo>
                  <a:pt x="193978" y="420876"/>
                  <a:pt x="358549" y="95968"/>
                  <a:pt x="385007" y="45697"/>
                </a:cubicBezTo>
                <a:cubicBezTo>
                  <a:pt x="411465" y="-4574"/>
                  <a:pt x="281290" y="167935"/>
                  <a:pt x="321507" y="163172"/>
                </a:cubicBezTo>
                <a:cubicBezTo>
                  <a:pt x="361724" y="158410"/>
                  <a:pt x="557515" y="42522"/>
                  <a:pt x="626307" y="17122"/>
                </a:cubicBezTo>
                <a:cubicBezTo>
                  <a:pt x="695099" y="-8278"/>
                  <a:pt x="775003" y="-2986"/>
                  <a:pt x="734257" y="171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A8E1F216-A112-530A-834A-5B274FD213A1}"/>
              </a:ext>
            </a:extLst>
          </p:cNvPr>
          <p:cNvSpPr/>
          <p:nvPr/>
        </p:nvSpPr>
        <p:spPr>
          <a:xfrm>
            <a:off x="2131792" y="1383853"/>
            <a:ext cx="368195" cy="1193030"/>
          </a:xfrm>
          <a:custGeom>
            <a:avLst/>
            <a:gdLst>
              <a:gd name="connsiteX0" fmla="*/ 363758 w 368195"/>
              <a:gd name="connsiteY0" fmla="*/ 9972 h 1193030"/>
              <a:gd name="connsiteX1" fmla="*/ 62133 w 368195"/>
              <a:gd name="connsiteY1" fmla="*/ 632272 h 1193030"/>
              <a:gd name="connsiteX2" fmla="*/ 144683 w 368195"/>
              <a:gd name="connsiteY2" fmla="*/ 476697 h 1193030"/>
              <a:gd name="connsiteX3" fmla="*/ 68483 w 368195"/>
              <a:gd name="connsiteY3" fmla="*/ 737047 h 1193030"/>
              <a:gd name="connsiteX4" fmla="*/ 1808 w 368195"/>
              <a:gd name="connsiteY4" fmla="*/ 1181547 h 1193030"/>
              <a:gd name="connsiteX5" fmla="*/ 39908 w 368195"/>
              <a:gd name="connsiteY5" fmla="*/ 987872 h 1193030"/>
              <a:gd name="connsiteX6" fmla="*/ 246283 w 368195"/>
              <a:gd name="connsiteY6" fmla="*/ 213172 h 1193030"/>
              <a:gd name="connsiteX7" fmla="*/ 243108 w 368195"/>
              <a:gd name="connsiteY7" fmla="*/ 244922 h 1193030"/>
              <a:gd name="connsiteX8" fmla="*/ 363758 w 368195"/>
              <a:gd name="connsiteY8" fmla="*/ 9972 h 11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195" h="1193030">
                <a:moveTo>
                  <a:pt x="363758" y="9972"/>
                </a:moveTo>
                <a:cubicBezTo>
                  <a:pt x="333596" y="74530"/>
                  <a:pt x="98645" y="554485"/>
                  <a:pt x="62133" y="632272"/>
                </a:cubicBezTo>
                <a:cubicBezTo>
                  <a:pt x="25621" y="710059"/>
                  <a:pt x="143625" y="459235"/>
                  <a:pt x="144683" y="476697"/>
                </a:cubicBezTo>
                <a:cubicBezTo>
                  <a:pt x="145741" y="494159"/>
                  <a:pt x="92295" y="619572"/>
                  <a:pt x="68483" y="737047"/>
                </a:cubicBezTo>
                <a:cubicBezTo>
                  <a:pt x="44671" y="854522"/>
                  <a:pt x="6570" y="1139743"/>
                  <a:pt x="1808" y="1181547"/>
                </a:cubicBezTo>
                <a:cubicBezTo>
                  <a:pt x="-2954" y="1223351"/>
                  <a:pt x="-838" y="1149268"/>
                  <a:pt x="39908" y="987872"/>
                </a:cubicBezTo>
                <a:cubicBezTo>
                  <a:pt x="80654" y="826476"/>
                  <a:pt x="212416" y="336997"/>
                  <a:pt x="246283" y="213172"/>
                </a:cubicBezTo>
                <a:cubicBezTo>
                  <a:pt x="280150" y="89347"/>
                  <a:pt x="225116" y="275614"/>
                  <a:pt x="243108" y="244922"/>
                </a:cubicBezTo>
                <a:cubicBezTo>
                  <a:pt x="261100" y="214230"/>
                  <a:pt x="393920" y="-54586"/>
                  <a:pt x="363758" y="99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82F5EF4E-3FCA-7FA8-DA66-FE1D1A06CF55}"/>
              </a:ext>
            </a:extLst>
          </p:cNvPr>
          <p:cNvSpPr/>
          <p:nvPr/>
        </p:nvSpPr>
        <p:spPr>
          <a:xfrm>
            <a:off x="2568000" y="2301451"/>
            <a:ext cx="182486" cy="1215473"/>
          </a:xfrm>
          <a:custGeom>
            <a:avLst/>
            <a:gdLst>
              <a:gd name="connsiteX0" fmla="*/ 32325 w 182486"/>
              <a:gd name="connsiteY0" fmla="*/ 424 h 1215473"/>
              <a:gd name="connsiteX1" fmla="*/ 149800 w 182486"/>
              <a:gd name="connsiteY1" fmla="*/ 952924 h 1215473"/>
              <a:gd name="connsiteX2" fmla="*/ 127575 w 182486"/>
              <a:gd name="connsiteY2" fmla="*/ 797349 h 1215473"/>
              <a:gd name="connsiteX3" fmla="*/ 178375 w 182486"/>
              <a:gd name="connsiteY3" fmla="*/ 1200574 h 1215473"/>
              <a:gd name="connsiteX4" fmla="*/ 575 w 182486"/>
              <a:gd name="connsiteY4" fmla="*/ 178224 h 1215473"/>
              <a:gd name="connsiteX5" fmla="*/ 118050 w 182486"/>
              <a:gd name="connsiteY5" fmla="*/ 822749 h 1215473"/>
              <a:gd name="connsiteX6" fmla="*/ 32325 w 182486"/>
              <a:gd name="connsiteY6" fmla="*/ 424 h 121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86" h="1215473">
                <a:moveTo>
                  <a:pt x="32325" y="424"/>
                </a:moveTo>
                <a:cubicBezTo>
                  <a:pt x="37617" y="22120"/>
                  <a:pt x="133925" y="820103"/>
                  <a:pt x="149800" y="952924"/>
                </a:cubicBezTo>
                <a:cubicBezTo>
                  <a:pt x="165675" y="1085745"/>
                  <a:pt x="122813" y="756074"/>
                  <a:pt x="127575" y="797349"/>
                </a:cubicBezTo>
                <a:cubicBezTo>
                  <a:pt x="132337" y="838624"/>
                  <a:pt x="199542" y="1303761"/>
                  <a:pt x="178375" y="1200574"/>
                </a:cubicBezTo>
                <a:cubicBezTo>
                  <a:pt x="157208" y="1097387"/>
                  <a:pt x="10629" y="241195"/>
                  <a:pt x="575" y="178224"/>
                </a:cubicBezTo>
                <a:cubicBezTo>
                  <a:pt x="-9479" y="115253"/>
                  <a:pt x="115404" y="850266"/>
                  <a:pt x="118050" y="822749"/>
                </a:cubicBezTo>
                <a:cubicBezTo>
                  <a:pt x="120696" y="795232"/>
                  <a:pt x="27033" y="-21272"/>
                  <a:pt x="32325" y="4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E204E6C6-D765-EF6C-AA98-207E4B2777DA}"/>
              </a:ext>
            </a:extLst>
          </p:cNvPr>
          <p:cNvSpPr/>
          <p:nvPr/>
        </p:nvSpPr>
        <p:spPr>
          <a:xfrm>
            <a:off x="2073732" y="2385083"/>
            <a:ext cx="69396" cy="731013"/>
          </a:xfrm>
          <a:custGeom>
            <a:avLst/>
            <a:gdLst>
              <a:gd name="connsiteX0" fmla="*/ 69393 w 69396"/>
              <a:gd name="connsiteY0" fmla="*/ 2517 h 731013"/>
              <a:gd name="connsiteX1" fmla="*/ 2718 w 69396"/>
              <a:gd name="connsiteY1" fmla="*/ 723242 h 731013"/>
              <a:gd name="connsiteX2" fmla="*/ 12243 w 69396"/>
              <a:gd name="connsiteY2" fmla="*/ 389867 h 731013"/>
              <a:gd name="connsiteX3" fmla="*/ 5893 w 69396"/>
              <a:gd name="connsiteY3" fmla="*/ 481942 h 731013"/>
              <a:gd name="connsiteX4" fmla="*/ 69393 w 69396"/>
              <a:gd name="connsiteY4" fmla="*/ 2517 h 73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96" h="731013">
                <a:moveTo>
                  <a:pt x="69393" y="2517"/>
                </a:moveTo>
                <a:cubicBezTo>
                  <a:pt x="68864" y="42734"/>
                  <a:pt x="12243" y="658684"/>
                  <a:pt x="2718" y="723242"/>
                </a:cubicBezTo>
                <a:cubicBezTo>
                  <a:pt x="-6807" y="787800"/>
                  <a:pt x="11714" y="430084"/>
                  <a:pt x="12243" y="389867"/>
                </a:cubicBezTo>
                <a:cubicBezTo>
                  <a:pt x="12772" y="349650"/>
                  <a:pt x="-2044" y="547559"/>
                  <a:pt x="5893" y="481942"/>
                </a:cubicBezTo>
                <a:cubicBezTo>
                  <a:pt x="13830" y="416325"/>
                  <a:pt x="69922" y="-37700"/>
                  <a:pt x="69393" y="2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75F243ED-D1AF-80DB-E327-9338ED3D5632}"/>
              </a:ext>
            </a:extLst>
          </p:cNvPr>
          <p:cNvSpPr/>
          <p:nvPr/>
        </p:nvSpPr>
        <p:spPr>
          <a:xfrm>
            <a:off x="2069155" y="2412999"/>
            <a:ext cx="356912" cy="1342852"/>
          </a:xfrm>
          <a:custGeom>
            <a:avLst/>
            <a:gdLst>
              <a:gd name="connsiteX0" fmla="*/ 124770 w 356912"/>
              <a:gd name="connsiteY0" fmla="*/ 1 h 1342852"/>
              <a:gd name="connsiteX1" fmla="*/ 77145 w 356912"/>
              <a:gd name="connsiteY1" fmla="*/ 523876 h 1342852"/>
              <a:gd name="connsiteX2" fmla="*/ 207320 w 356912"/>
              <a:gd name="connsiteY2" fmla="*/ 936626 h 1342852"/>
              <a:gd name="connsiteX3" fmla="*/ 169220 w 356912"/>
              <a:gd name="connsiteY3" fmla="*/ 885826 h 1342852"/>
              <a:gd name="connsiteX4" fmla="*/ 350195 w 356912"/>
              <a:gd name="connsiteY4" fmla="*/ 1327151 h 1342852"/>
              <a:gd name="connsiteX5" fmla="*/ 289870 w 356912"/>
              <a:gd name="connsiteY5" fmla="*/ 1184276 h 1342852"/>
              <a:gd name="connsiteX6" fmla="*/ 26345 w 356912"/>
              <a:gd name="connsiteY6" fmla="*/ 615951 h 1342852"/>
              <a:gd name="connsiteX7" fmla="*/ 108895 w 356912"/>
              <a:gd name="connsiteY7" fmla="*/ 781051 h 1342852"/>
              <a:gd name="connsiteX8" fmla="*/ 7295 w 356912"/>
              <a:gd name="connsiteY8" fmla="*/ 234951 h 1342852"/>
              <a:gd name="connsiteX9" fmla="*/ 19995 w 356912"/>
              <a:gd name="connsiteY9" fmla="*/ 517526 h 1342852"/>
              <a:gd name="connsiteX10" fmla="*/ 124770 w 356912"/>
              <a:gd name="connsiteY10" fmla="*/ 1 h 13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6912" h="1342852">
                <a:moveTo>
                  <a:pt x="124770" y="1"/>
                </a:moveTo>
                <a:cubicBezTo>
                  <a:pt x="134295" y="1059"/>
                  <a:pt x="63387" y="367772"/>
                  <a:pt x="77145" y="523876"/>
                </a:cubicBezTo>
                <a:cubicBezTo>
                  <a:pt x="90903" y="679980"/>
                  <a:pt x="191974" y="876301"/>
                  <a:pt x="207320" y="936626"/>
                </a:cubicBezTo>
                <a:cubicBezTo>
                  <a:pt x="222666" y="996951"/>
                  <a:pt x="145408" y="820739"/>
                  <a:pt x="169220" y="885826"/>
                </a:cubicBezTo>
                <a:cubicBezTo>
                  <a:pt x="193032" y="950913"/>
                  <a:pt x="330087" y="1277409"/>
                  <a:pt x="350195" y="1327151"/>
                </a:cubicBezTo>
                <a:cubicBezTo>
                  <a:pt x="370303" y="1376893"/>
                  <a:pt x="343845" y="1302809"/>
                  <a:pt x="289870" y="1184276"/>
                </a:cubicBezTo>
                <a:cubicBezTo>
                  <a:pt x="235895" y="1065743"/>
                  <a:pt x="56508" y="683155"/>
                  <a:pt x="26345" y="615951"/>
                </a:cubicBezTo>
                <a:cubicBezTo>
                  <a:pt x="-3818" y="548747"/>
                  <a:pt x="112070" y="844551"/>
                  <a:pt x="108895" y="781051"/>
                </a:cubicBezTo>
                <a:cubicBezTo>
                  <a:pt x="105720" y="717551"/>
                  <a:pt x="22112" y="278872"/>
                  <a:pt x="7295" y="234951"/>
                </a:cubicBezTo>
                <a:cubicBezTo>
                  <a:pt x="-7522" y="191030"/>
                  <a:pt x="2003" y="558801"/>
                  <a:pt x="19995" y="517526"/>
                </a:cubicBezTo>
                <a:cubicBezTo>
                  <a:pt x="37987" y="476251"/>
                  <a:pt x="115245" y="-1057"/>
                  <a:pt x="124770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6937B31B-56C5-C8D6-7224-7AA5065A2543}"/>
              </a:ext>
            </a:extLst>
          </p:cNvPr>
          <p:cNvSpPr/>
          <p:nvPr/>
        </p:nvSpPr>
        <p:spPr>
          <a:xfrm>
            <a:off x="2615703" y="2957032"/>
            <a:ext cx="509226" cy="1524519"/>
          </a:xfrm>
          <a:custGeom>
            <a:avLst/>
            <a:gdLst>
              <a:gd name="connsiteX0" fmla="*/ 19547 w 509226"/>
              <a:gd name="connsiteY0" fmla="*/ 59218 h 1524519"/>
              <a:gd name="connsiteX1" fmla="*/ 22722 w 509226"/>
              <a:gd name="connsiteY1" fmla="*/ 110018 h 1524519"/>
              <a:gd name="connsiteX2" fmla="*/ 165597 w 509226"/>
              <a:gd name="connsiteY2" fmla="*/ 897418 h 1524519"/>
              <a:gd name="connsiteX3" fmla="*/ 159247 w 509226"/>
              <a:gd name="connsiteY3" fmla="*/ 827568 h 1524519"/>
              <a:gd name="connsiteX4" fmla="*/ 216397 w 509226"/>
              <a:gd name="connsiteY4" fmla="*/ 1094268 h 1524519"/>
              <a:gd name="connsiteX5" fmla="*/ 311647 w 509226"/>
              <a:gd name="connsiteY5" fmla="*/ 1297468 h 1524519"/>
              <a:gd name="connsiteX6" fmla="*/ 295772 w 509226"/>
              <a:gd name="connsiteY6" fmla="*/ 1253018 h 1524519"/>
              <a:gd name="connsiteX7" fmla="*/ 498972 w 509226"/>
              <a:gd name="connsiteY7" fmla="*/ 1513368 h 1524519"/>
              <a:gd name="connsiteX8" fmla="*/ 464047 w 509226"/>
              <a:gd name="connsiteY8" fmla="*/ 1462568 h 1524519"/>
              <a:gd name="connsiteX9" fmla="*/ 333872 w 509226"/>
              <a:gd name="connsiteY9" fmla="*/ 1332393 h 1524519"/>
              <a:gd name="connsiteX10" fmla="*/ 79872 w 509226"/>
              <a:gd name="connsiteY10" fmla="*/ 887893 h 1524519"/>
              <a:gd name="connsiteX11" fmla="*/ 197347 w 509226"/>
              <a:gd name="connsiteY11" fmla="*/ 1065693 h 1524519"/>
              <a:gd name="connsiteX12" fmla="*/ 497 w 509226"/>
              <a:gd name="connsiteY12" fmla="*/ 398943 h 1524519"/>
              <a:gd name="connsiteX13" fmla="*/ 137022 w 509226"/>
              <a:gd name="connsiteY13" fmla="*/ 840268 h 1524519"/>
              <a:gd name="connsiteX14" fmla="*/ 6847 w 509226"/>
              <a:gd name="connsiteY14" fmla="*/ 179868 h 1524519"/>
              <a:gd name="connsiteX15" fmla="*/ 70347 w 509226"/>
              <a:gd name="connsiteY15" fmla="*/ 611668 h 1524519"/>
              <a:gd name="connsiteX16" fmla="*/ 19547 w 509226"/>
              <a:gd name="connsiteY16" fmla="*/ 59218 h 1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9226" h="1524519">
                <a:moveTo>
                  <a:pt x="19547" y="59218"/>
                </a:moveTo>
                <a:cubicBezTo>
                  <a:pt x="11609" y="-24390"/>
                  <a:pt x="-1620" y="-29682"/>
                  <a:pt x="22722" y="110018"/>
                </a:cubicBezTo>
                <a:cubicBezTo>
                  <a:pt x="47064" y="249718"/>
                  <a:pt x="142843" y="777826"/>
                  <a:pt x="165597" y="897418"/>
                </a:cubicBezTo>
                <a:cubicBezTo>
                  <a:pt x="188351" y="1017010"/>
                  <a:pt x="150780" y="794760"/>
                  <a:pt x="159247" y="827568"/>
                </a:cubicBezTo>
                <a:cubicBezTo>
                  <a:pt x="167714" y="860376"/>
                  <a:pt x="190997" y="1015951"/>
                  <a:pt x="216397" y="1094268"/>
                </a:cubicBezTo>
                <a:cubicBezTo>
                  <a:pt x="241797" y="1172585"/>
                  <a:pt x="298418" y="1271010"/>
                  <a:pt x="311647" y="1297468"/>
                </a:cubicBezTo>
                <a:cubicBezTo>
                  <a:pt x="324876" y="1323926"/>
                  <a:pt x="264551" y="1217035"/>
                  <a:pt x="295772" y="1253018"/>
                </a:cubicBezTo>
                <a:cubicBezTo>
                  <a:pt x="326993" y="1289001"/>
                  <a:pt x="470926" y="1478443"/>
                  <a:pt x="498972" y="1513368"/>
                </a:cubicBezTo>
                <a:cubicBezTo>
                  <a:pt x="527018" y="1548293"/>
                  <a:pt x="491564" y="1492730"/>
                  <a:pt x="464047" y="1462568"/>
                </a:cubicBezTo>
                <a:cubicBezTo>
                  <a:pt x="436530" y="1432406"/>
                  <a:pt x="397901" y="1428172"/>
                  <a:pt x="333872" y="1332393"/>
                </a:cubicBezTo>
                <a:cubicBezTo>
                  <a:pt x="269843" y="1236614"/>
                  <a:pt x="102626" y="932343"/>
                  <a:pt x="79872" y="887893"/>
                </a:cubicBezTo>
                <a:cubicBezTo>
                  <a:pt x="57118" y="843443"/>
                  <a:pt x="210576" y="1147185"/>
                  <a:pt x="197347" y="1065693"/>
                </a:cubicBezTo>
                <a:cubicBezTo>
                  <a:pt x="184118" y="984201"/>
                  <a:pt x="10551" y="436514"/>
                  <a:pt x="497" y="398943"/>
                </a:cubicBezTo>
                <a:cubicBezTo>
                  <a:pt x="-9557" y="361372"/>
                  <a:pt x="135964" y="876780"/>
                  <a:pt x="137022" y="840268"/>
                </a:cubicBezTo>
                <a:cubicBezTo>
                  <a:pt x="138080" y="803756"/>
                  <a:pt x="17959" y="217968"/>
                  <a:pt x="6847" y="179868"/>
                </a:cubicBezTo>
                <a:cubicBezTo>
                  <a:pt x="-4265" y="141768"/>
                  <a:pt x="67172" y="633364"/>
                  <a:pt x="70347" y="611668"/>
                </a:cubicBezTo>
                <a:cubicBezTo>
                  <a:pt x="73522" y="589972"/>
                  <a:pt x="27485" y="142826"/>
                  <a:pt x="19547" y="59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F8DB47ED-0CCE-57EA-FA42-8E77D3B5F09A}"/>
              </a:ext>
            </a:extLst>
          </p:cNvPr>
          <p:cNvSpPr/>
          <p:nvPr/>
        </p:nvSpPr>
        <p:spPr>
          <a:xfrm>
            <a:off x="2993911" y="1035586"/>
            <a:ext cx="1625836" cy="1203067"/>
          </a:xfrm>
          <a:custGeom>
            <a:avLst/>
            <a:gdLst>
              <a:gd name="connsiteX0" fmla="*/ 114 w 1625836"/>
              <a:gd name="connsiteY0" fmla="*/ 380464 h 1203067"/>
              <a:gd name="connsiteX1" fmla="*/ 457314 w 1625836"/>
              <a:gd name="connsiteY1" fmla="*/ 123289 h 1203067"/>
              <a:gd name="connsiteX2" fmla="*/ 654164 w 1625836"/>
              <a:gd name="connsiteY2" fmla="*/ 177264 h 1203067"/>
              <a:gd name="connsiteX3" fmla="*/ 616064 w 1625836"/>
              <a:gd name="connsiteY3" fmla="*/ 40739 h 1203067"/>
              <a:gd name="connsiteX4" fmla="*/ 911339 w 1625836"/>
              <a:gd name="connsiteY4" fmla="*/ 205839 h 1203067"/>
              <a:gd name="connsiteX5" fmla="*/ 866889 w 1625836"/>
              <a:gd name="connsiteY5" fmla="*/ 120114 h 1203067"/>
              <a:gd name="connsiteX6" fmla="*/ 1120889 w 1625836"/>
              <a:gd name="connsiteY6" fmla="*/ 329664 h 1203067"/>
              <a:gd name="connsiteX7" fmla="*/ 1101839 w 1625836"/>
              <a:gd name="connsiteY7" fmla="*/ 253464 h 1203067"/>
              <a:gd name="connsiteX8" fmla="*/ 1444739 w 1625836"/>
              <a:gd name="connsiteY8" fmla="*/ 669389 h 1203067"/>
              <a:gd name="connsiteX9" fmla="*/ 1428864 w 1625836"/>
              <a:gd name="connsiteY9" fmla="*/ 590014 h 1203067"/>
              <a:gd name="connsiteX10" fmla="*/ 1524114 w 1625836"/>
              <a:gd name="connsiteY10" fmla="*/ 882114 h 1203067"/>
              <a:gd name="connsiteX11" fmla="*/ 1619364 w 1625836"/>
              <a:gd name="connsiteY11" fmla="*/ 1174214 h 1203067"/>
              <a:gd name="connsiteX12" fmla="*/ 1609839 w 1625836"/>
              <a:gd name="connsiteY12" fmla="*/ 1145639 h 1203067"/>
              <a:gd name="connsiteX13" fmla="*/ 1549514 w 1625836"/>
              <a:gd name="connsiteY13" fmla="*/ 761464 h 1203067"/>
              <a:gd name="connsiteX14" fmla="*/ 1543164 w 1625836"/>
              <a:gd name="connsiteY14" fmla="*/ 853539 h 1203067"/>
              <a:gd name="connsiteX15" fmla="*/ 1022464 w 1625836"/>
              <a:gd name="connsiteY15" fmla="*/ 170914 h 1203067"/>
              <a:gd name="connsiteX16" fmla="*/ 1028814 w 1625836"/>
              <a:gd name="connsiteY16" fmla="*/ 234414 h 1203067"/>
              <a:gd name="connsiteX17" fmla="*/ 562089 w 1625836"/>
              <a:gd name="connsiteY17" fmla="*/ 2639 h 1203067"/>
              <a:gd name="connsiteX18" fmla="*/ 622414 w 1625836"/>
              <a:gd name="connsiteY18" fmla="*/ 107414 h 1203067"/>
              <a:gd name="connsiteX19" fmla="*/ 546214 w 1625836"/>
              <a:gd name="connsiteY19" fmla="*/ 82014 h 1203067"/>
              <a:gd name="connsiteX20" fmla="*/ 527164 w 1625836"/>
              <a:gd name="connsiteY20" fmla="*/ 91539 h 1203067"/>
              <a:gd name="connsiteX21" fmla="*/ 422389 w 1625836"/>
              <a:gd name="connsiteY21" fmla="*/ 145514 h 1203067"/>
              <a:gd name="connsiteX22" fmla="*/ 501764 w 1625836"/>
              <a:gd name="connsiteY22" fmla="*/ 43914 h 1203067"/>
              <a:gd name="connsiteX23" fmla="*/ 114 w 1625836"/>
              <a:gd name="connsiteY23" fmla="*/ 380464 h 120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5836" h="1203067">
                <a:moveTo>
                  <a:pt x="114" y="380464"/>
                </a:moveTo>
                <a:cubicBezTo>
                  <a:pt x="-7294" y="393693"/>
                  <a:pt x="348306" y="157156"/>
                  <a:pt x="457314" y="123289"/>
                </a:cubicBezTo>
                <a:cubicBezTo>
                  <a:pt x="566322" y="89422"/>
                  <a:pt x="627706" y="191022"/>
                  <a:pt x="654164" y="177264"/>
                </a:cubicBezTo>
                <a:cubicBezTo>
                  <a:pt x="680622" y="163506"/>
                  <a:pt x="573202" y="35976"/>
                  <a:pt x="616064" y="40739"/>
                </a:cubicBezTo>
                <a:cubicBezTo>
                  <a:pt x="658927" y="45501"/>
                  <a:pt x="869535" y="192610"/>
                  <a:pt x="911339" y="205839"/>
                </a:cubicBezTo>
                <a:cubicBezTo>
                  <a:pt x="953143" y="219068"/>
                  <a:pt x="831964" y="99476"/>
                  <a:pt x="866889" y="120114"/>
                </a:cubicBezTo>
                <a:cubicBezTo>
                  <a:pt x="901814" y="140752"/>
                  <a:pt x="1081731" y="307439"/>
                  <a:pt x="1120889" y="329664"/>
                </a:cubicBezTo>
                <a:cubicBezTo>
                  <a:pt x="1160047" y="351889"/>
                  <a:pt x="1047864" y="196843"/>
                  <a:pt x="1101839" y="253464"/>
                </a:cubicBezTo>
                <a:cubicBezTo>
                  <a:pt x="1155814" y="310085"/>
                  <a:pt x="1390235" y="613297"/>
                  <a:pt x="1444739" y="669389"/>
                </a:cubicBezTo>
                <a:cubicBezTo>
                  <a:pt x="1499243" y="725481"/>
                  <a:pt x="1415635" y="554560"/>
                  <a:pt x="1428864" y="590014"/>
                </a:cubicBezTo>
                <a:cubicBezTo>
                  <a:pt x="1442093" y="625468"/>
                  <a:pt x="1524114" y="882114"/>
                  <a:pt x="1524114" y="882114"/>
                </a:cubicBezTo>
                <a:lnTo>
                  <a:pt x="1619364" y="1174214"/>
                </a:lnTo>
                <a:cubicBezTo>
                  <a:pt x="1633651" y="1218135"/>
                  <a:pt x="1621481" y="1214431"/>
                  <a:pt x="1609839" y="1145639"/>
                </a:cubicBezTo>
                <a:cubicBezTo>
                  <a:pt x="1598197" y="1076847"/>
                  <a:pt x="1560626" y="810147"/>
                  <a:pt x="1549514" y="761464"/>
                </a:cubicBezTo>
                <a:cubicBezTo>
                  <a:pt x="1538402" y="712781"/>
                  <a:pt x="1631006" y="951964"/>
                  <a:pt x="1543164" y="853539"/>
                </a:cubicBezTo>
                <a:cubicBezTo>
                  <a:pt x="1455322" y="755114"/>
                  <a:pt x="1108189" y="274101"/>
                  <a:pt x="1022464" y="170914"/>
                </a:cubicBezTo>
                <a:cubicBezTo>
                  <a:pt x="936739" y="67727"/>
                  <a:pt x="1105543" y="262460"/>
                  <a:pt x="1028814" y="234414"/>
                </a:cubicBezTo>
                <a:cubicBezTo>
                  <a:pt x="952085" y="206368"/>
                  <a:pt x="629822" y="23806"/>
                  <a:pt x="562089" y="2639"/>
                </a:cubicBezTo>
                <a:cubicBezTo>
                  <a:pt x="494356" y="-18528"/>
                  <a:pt x="625060" y="94185"/>
                  <a:pt x="622414" y="107414"/>
                </a:cubicBezTo>
                <a:cubicBezTo>
                  <a:pt x="619768" y="120643"/>
                  <a:pt x="562089" y="84660"/>
                  <a:pt x="546214" y="82014"/>
                </a:cubicBezTo>
                <a:cubicBezTo>
                  <a:pt x="530339" y="79368"/>
                  <a:pt x="527164" y="91539"/>
                  <a:pt x="527164" y="91539"/>
                </a:cubicBezTo>
                <a:cubicBezTo>
                  <a:pt x="506527" y="102122"/>
                  <a:pt x="426622" y="153451"/>
                  <a:pt x="422389" y="145514"/>
                </a:cubicBezTo>
                <a:cubicBezTo>
                  <a:pt x="418156" y="137577"/>
                  <a:pt x="568968" y="7401"/>
                  <a:pt x="501764" y="43914"/>
                </a:cubicBezTo>
                <a:cubicBezTo>
                  <a:pt x="434560" y="80427"/>
                  <a:pt x="7522" y="367235"/>
                  <a:pt x="114" y="38046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52C73F46-9935-2ACC-6D28-BEA9471854DA}"/>
              </a:ext>
            </a:extLst>
          </p:cNvPr>
          <p:cNvSpPr/>
          <p:nvPr/>
        </p:nvSpPr>
        <p:spPr>
          <a:xfrm>
            <a:off x="3140968" y="1073125"/>
            <a:ext cx="1232169" cy="644890"/>
          </a:xfrm>
          <a:custGeom>
            <a:avLst/>
            <a:gdLst>
              <a:gd name="connsiteX0" fmla="*/ 2282 w 1232169"/>
              <a:gd name="connsiteY0" fmla="*/ 387375 h 644890"/>
              <a:gd name="connsiteX1" fmla="*/ 253107 w 1232169"/>
              <a:gd name="connsiteY1" fmla="*/ 168300 h 644890"/>
              <a:gd name="connsiteX2" fmla="*/ 596007 w 1232169"/>
              <a:gd name="connsiteY2" fmla="*/ 279425 h 644890"/>
              <a:gd name="connsiteX3" fmla="*/ 564257 w 1232169"/>
              <a:gd name="connsiteY3" fmla="*/ 219100 h 644890"/>
              <a:gd name="connsiteX4" fmla="*/ 1215132 w 1232169"/>
              <a:gd name="connsiteY4" fmla="*/ 635025 h 644890"/>
              <a:gd name="connsiteX5" fmla="*/ 1056382 w 1232169"/>
              <a:gd name="connsiteY5" fmla="*/ 523900 h 644890"/>
              <a:gd name="connsiteX6" fmla="*/ 475357 w 1232169"/>
              <a:gd name="connsiteY6" fmla="*/ 136550 h 644890"/>
              <a:gd name="connsiteX7" fmla="*/ 513457 w 1232169"/>
              <a:gd name="connsiteY7" fmla="*/ 231800 h 644890"/>
              <a:gd name="connsiteX8" fmla="*/ 218182 w 1232169"/>
              <a:gd name="connsiteY8" fmla="*/ 155600 h 644890"/>
              <a:gd name="connsiteX9" fmla="*/ 173732 w 1232169"/>
              <a:gd name="connsiteY9" fmla="*/ 184175 h 644890"/>
              <a:gd name="connsiteX10" fmla="*/ 399157 w 1232169"/>
              <a:gd name="connsiteY10" fmla="*/ 3200 h 644890"/>
              <a:gd name="connsiteX11" fmla="*/ 2282 w 1232169"/>
              <a:gd name="connsiteY11" fmla="*/ 387375 h 64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2169" h="644890">
                <a:moveTo>
                  <a:pt x="2282" y="387375"/>
                </a:moveTo>
                <a:cubicBezTo>
                  <a:pt x="-22060" y="414892"/>
                  <a:pt x="154153" y="186292"/>
                  <a:pt x="253107" y="168300"/>
                </a:cubicBezTo>
                <a:cubicBezTo>
                  <a:pt x="352061" y="150308"/>
                  <a:pt x="544149" y="270958"/>
                  <a:pt x="596007" y="279425"/>
                </a:cubicBezTo>
                <a:cubicBezTo>
                  <a:pt x="647865" y="287892"/>
                  <a:pt x="461070" y="159833"/>
                  <a:pt x="564257" y="219100"/>
                </a:cubicBezTo>
                <a:cubicBezTo>
                  <a:pt x="667445" y="278367"/>
                  <a:pt x="1133111" y="584225"/>
                  <a:pt x="1215132" y="635025"/>
                </a:cubicBezTo>
                <a:cubicBezTo>
                  <a:pt x="1297153" y="685825"/>
                  <a:pt x="1056382" y="523900"/>
                  <a:pt x="1056382" y="523900"/>
                </a:cubicBezTo>
                <a:cubicBezTo>
                  <a:pt x="933086" y="440821"/>
                  <a:pt x="565845" y="185233"/>
                  <a:pt x="475357" y="136550"/>
                </a:cubicBezTo>
                <a:cubicBezTo>
                  <a:pt x="384870" y="87867"/>
                  <a:pt x="556319" y="228625"/>
                  <a:pt x="513457" y="231800"/>
                </a:cubicBezTo>
                <a:cubicBezTo>
                  <a:pt x="470595" y="234975"/>
                  <a:pt x="274803" y="163537"/>
                  <a:pt x="218182" y="155600"/>
                </a:cubicBezTo>
                <a:cubicBezTo>
                  <a:pt x="161561" y="147663"/>
                  <a:pt x="143569" y="209575"/>
                  <a:pt x="173732" y="184175"/>
                </a:cubicBezTo>
                <a:cubicBezTo>
                  <a:pt x="203895" y="158775"/>
                  <a:pt x="429320" y="-26433"/>
                  <a:pt x="399157" y="3200"/>
                </a:cubicBezTo>
                <a:cubicBezTo>
                  <a:pt x="368995" y="32833"/>
                  <a:pt x="26624" y="359858"/>
                  <a:pt x="2282" y="3873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958777A2-A9B7-2121-E9A3-77EE1161EA83}"/>
              </a:ext>
            </a:extLst>
          </p:cNvPr>
          <p:cNvSpPr/>
          <p:nvPr/>
        </p:nvSpPr>
        <p:spPr>
          <a:xfrm>
            <a:off x="3194023" y="1322645"/>
            <a:ext cx="812352" cy="726528"/>
          </a:xfrm>
          <a:custGeom>
            <a:avLst/>
            <a:gdLst>
              <a:gd name="connsiteX0" fmla="*/ 27 w 812352"/>
              <a:gd name="connsiteY0" fmla="*/ 156905 h 726528"/>
              <a:gd name="connsiteX1" fmla="*/ 228627 w 812352"/>
              <a:gd name="connsiteY1" fmla="*/ 1330 h 726528"/>
              <a:gd name="connsiteX2" fmla="*/ 542952 w 812352"/>
              <a:gd name="connsiteY2" fmla="*/ 264855 h 726528"/>
              <a:gd name="connsiteX3" fmla="*/ 523902 w 812352"/>
              <a:gd name="connsiteY3" fmla="*/ 239455 h 726528"/>
              <a:gd name="connsiteX4" fmla="*/ 803302 w 812352"/>
              <a:gd name="connsiteY4" fmla="*/ 712530 h 726528"/>
              <a:gd name="connsiteX5" fmla="*/ 749327 w 812352"/>
              <a:gd name="connsiteY5" fmla="*/ 610930 h 726528"/>
              <a:gd name="connsiteX6" fmla="*/ 466752 w 812352"/>
              <a:gd name="connsiteY6" fmla="*/ 77530 h 726528"/>
              <a:gd name="connsiteX7" fmla="*/ 514377 w 812352"/>
              <a:gd name="connsiteY7" fmla="*/ 210880 h 726528"/>
              <a:gd name="connsiteX8" fmla="*/ 241327 w 812352"/>
              <a:gd name="connsiteY8" fmla="*/ 4505 h 726528"/>
              <a:gd name="connsiteX9" fmla="*/ 158777 w 812352"/>
              <a:gd name="connsiteY9" fmla="*/ 121980 h 726528"/>
              <a:gd name="connsiteX10" fmla="*/ 212752 w 812352"/>
              <a:gd name="connsiteY10" fmla="*/ 20380 h 726528"/>
              <a:gd name="connsiteX11" fmla="*/ 27 w 812352"/>
              <a:gd name="connsiteY11" fmla="*/ 156905 h 72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352" h="726528">
                <a:moveTo>
                  <a:pt x="27" y="156905"/>
                </a:moveTo>
                <a:cubicBezTo>
                  <a:pt x="2673" y="153730"/>
                  <a:pt x="138139" y="-16662"/>
                  <a:pt x="228627" y="1330"/>
                </a:cubicBezTo>
                <a:cubicBezTo>
                  <a:pt x="319115" y="19322"/>
                  <a:pt x="493740" y="225168"/>
                  <a:pt x="542952" y="264855"/>
                </a:cubicBezTo>
                <a:cubicBezTo>
                  <a:pt x="592165" y="304543"/>
                  <a:pt x="480510" y="164843"/>
                  <a:pt x="523902" y="239455"/>
                </a:cubicBezTo>
                <a:cubicBezTo>
                  <a:pt x="567294" y="314068"/>
                  <a:pt x="765731" y="650618"/>
                  <a:pt x="803302" y="712530"/>
                </a:cubicBezTo>
                <a:cubicBezTo>
                  <a:pt x="840873" y="774442"/>
                  <a:pt x="749327" y="610930"/>
                  <a:pt x="749327" y="610930"/>
                </a:cubicBezTo>
                <a:cubicBezTo>
                  <a:pt x="693235" y="505097"/>
                  <a:pt x="505910" y="144205"/>
                  <a:pt x="466752" y="77530"/>
                </a:cubicBezTo>
                <a:cubicBezTo>
                  <a:pt x="427594" y="10855"/>
                  <a:pt x="551948" y="223051"/>
                  <a:pt x="514377" y="210880"/>
                </a:cubicBezTo>
                <a:cubicBezTo>
                  <a:pt x="476806" y="198709"/>
                  <a:pt x="300594" y="19322"/>
                  <a:pt x="241327" y="4505"/>
                </a:cubicBezTo>
                <a:cubicBezTo>
                  <a:pt x="182060" y="-10312"/>
                  <a:pt x="163539" y="119334"/>
                  <a:pt x="158777" y="121980"/>
                </a:cubicBezTo>
                <a:cubicBezTo>
                  <a:pt x="154015" y="124626"/>
                  <a:pt x="238681" y="16147"/>
                  <a:pt x="212752" y="20380"/>
                </a:cubicBezTo>
                <a:cubicBezTo>
                  <a:pt x="186823" y="24613"/>
                  <a:pt x="-2619" y="160080"/>
                  <a:pt x="27" y="156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E3DD97B3-CF95-F23E-0D98-3CE54DFCA98A}"/>
              </a:ext>
            </a:extLst>
          </p:cNvPr>
          <p:cNvSpPr/>
          <p:nvPr/>
        </p:nvSpPr>
        <p:spPr>
          <a:xfrm>
            <a:off x="3857535" y="2209557"/>
            <a:ext cx="189540" cy="1238674"/>
          </a:xfrm>
          <a:custGeom>
            <a:avLst/>
            <a:gdLst>
              <a:gd name="connsiteX0" fmla="*/ 38190 w 189540"/>
              <a:gd name="connsiteY0" fmla="*/ 243 h 1238674"/>
              <a:gd name="connsiteX1" fmla="*/ 158840 w 189540"/>
              <a:gd name="connsiteY1" fmla="*/ 279643 h 1238674"/>
              <a:gd name="connsiteX2" fmla="*/ 9615 w 189540"/>
              <a:gd name="connsiteY2" fmla="*/ 689218 h 1238674"/>
              <a:gd name="connsiteX3" fmla="*/ 60415 w 189540"/>
              <a:gd name="connsiteY3" fmla="*/ 581268 h 1238674"/>
              <a:gd name="connsiteX4" fmla="*/ 130265 w 189540"/>
              <a:gd name="connsiteY4" fmla="*/ 463793 h 1238674"/>
              <a:gd name="connsiteX5" fmla="*/ 98515 w 189540"/>
              <a:gd name="connsiteY5" fmla="*/ 619368 h 1238674"/>
              <a:gd name="connsiteX6" fmla="*/ 82640 w 189540"/>
              <a:gd name="connsiteY6" fmla="*/ 968618 h 1238674"/>
              <a:gd name="connsiteX7" fmla="*/ 63590 w 189540"/>
              <a:gd name="connsiteY7" fmla="*/ 803518 h 1238674"/>
              <a:gd name="connsiteX8" fmla="*/ 76290 w 189540"/>
              <a:gd name="connsiteY8" fmla="*/ 1028943 h 1238674"/>
              <a:gd name="connsiteX9" fmla="*/ 114390 w 189540"/>
              <a:gd name="connsiteY9" fmla="*/ 1197218 h 1238674"/>
              <a:gd name="connsiteX10" fmla="*/ 90 w 189540"/>
              <a:gd name="connsiteY10" fmla="*/ 835268 h 1238674"/>
              <a:gd name="connsiteX11" fmla="*/ 95340 w 189540"/>
              <a:gd name="connsiteY11" fmla="*/ 1105143 h 1238674"/>
              <a:gd name="connsiteX12" fmla="*/ 104865 w 189540"/>
              <a:gd name="connsiteY12" fmla="*/ 1238493 h 1238674"/>
              <a:gd name="connsiteX13" fmla="*/ 88990 w 189540"/>
              <a:gd name="connsiteY13" fmla="*/ 1079743 h 1238674"/>
              <a:gd name="connsiteX14" fmla="*/ 168365 w 189540"/>
              <a:gd name="connsiteY14" fmla="*/ 444743 h 1238674"/>
              <a:gd name="connsiteX15" fmla="*/ 111215 w 189540"/>
              <a:gd name="connsiteY15" fmla="*/ 774943 h 1238674"/>
              <a:gd name="connsiteX16" fmla="*/ 98515 w 189540"/>
              <a:gd name="connsiteY16" fmla="*/ 438393 h 1238674"/>
              <a:gd name="connsiteX17" fmla="*/ 111215 w 189540"/>
              <a:gd name="connsiteY17" fmla="*/ 324093 h 1238674"/>
              <a:gd name="connsiteX18" fmla="*/ 187415 w 189540"/>
              <a:gd name="connsiteY18" fmla="*/ 133593 h 1238674"/>
              <a:gd name="connsiteX19" fmla="*/ 158840 w 189540"/>
              <a:gd name="connsiteY19" fmla="*/ 228843 h 1238674"/>
              <a:gd name="connsiteX20" fmla="*/ 38190 w 189540"/>
              <a:gd name="connsiteY20" fmla="*/ 243 h 123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9540" h="1238674">
                <a:moveTo>
                  <a:pt x="38190" y="243"/>
                </a:moveTo>
                <a:cubicBezTo>
                  <a:pt x="38190" y="8710"/>
                  <a:pt x="163603" y="164814"/>
                  <a:pt x="158840" y="279643"/>
                </a:cubicBezTo>
                <a:cubicBezTo>
                  <a:pt x="154078" y="394472"/>
                  <a:pt x="26019" y="638947"/>
                  <a:pt x="9615" y="689218"/>
                </a:cubicBezTo>
                <a:cubicBezTo>
                  <a:pt x="-6789" y="739489"/>
                  <a:pt x="40307" y="618839"/>
                  <a:pt x="60415" y="581268"/>
                </a:cubicBezTo>
                <a:cubicBezTo>
                  <a:pt x="80523" y="543697"/>
                  <a:pt x="123915" y="457443"/>
                  <a:pt x="130265" y="463793"/>
                </a:cubicBezTo>
                <a:cubicBezTo>
                  <a:pt x="136615" y="470143"/>
                  <a:pt x="106453" y="535231"/>
                  <a:pt x="98515" y="619368"/>
                </a:cubicBezTo>
                <a:cubicBezTo>
                  <a:pt x="90578" y="703506"/>
                  <a:pt x="88461" y="937926"/>
                  <a:pt x="82640" y="968618"/>
                </a:cubicBezTo>
                <a:cubicBezTo>
                  <a:pt x="76819" y="999310"/>
                  <a:pt x="64648" y="793464"/>
                  <a:pt x="63590" y="803518"/>
                </a:cubicBezTo>
                <a:cubicBezTo>
                  <a:pt x="62532" y="813572"/>
                  <a:pt x="67823" y="963326"/>
                  <a:pt x="76290" y="1028943"/>
                </a:cubicBezTo>
                <a:cubicBezTo>
                  <a:pt x="84757" y="1094560"/>
                  <a:pt x="127090" y="1229497"/>
                  <a:pt x="114390" y="1197218"/>
                </a:cubicBezTo>
                <a:cubicBezTo>
                  <a:pt x="101690" y="1164939"/>
                  <a:pt x="3265" y="850614"/>
                  <a:pt x="90" y="835268"/>
                </a:cubicBezTo>
                <a:cubicBezTo>
                  <a:pt x="-3085" y="819922"/>
                  <a:pt x="77878" y="1037939"/>
                  <a:pt x="95340" y="1105143"/>
                </a:cubicBezTo>
                <a:cubicBezTo>
                  <a:pt x="112803" y="1172347"/>
                  <a:pt x="105923" y="1242726"/>
                  <a:pt x="104865" y="1238493"/>
                </a:cubicBezTo>
                <a:cubicBezTo>
                  <a:pt x="103807" y="1234260"/>
                  <a:pt x="78407" y="1212035"/>
                  <a:pt x="88990" y="1079743"/>
                </a:cubicBezTo>
                <a:cubicBezTo>
                  <a:pt x="99573" y="947451"/>
                  <a:pt x="164661" y="495543"/>
                  <a:pt x="168365" y="444743"/>
                </a:cubicBezTo>
                <a:cubicBezTo>
                  <a:pt x="172069" y="393943"/>
                  <a:pt x="122857" y="776001"/>
                  <a:pt x="111215" y="774943"/>
                </a:cubicBezTo>
                <a:cubicBezTo>
                  <a:pt x="99573" y="773885"/>
                  <a:pt x="98515" y="513535"/>
                  <a:pt x="98515" y="438393"/>
                </a:cubicBezTo>
                <a:cubicBezTo>
                  <a:pt x="98515" y="363251"/>
                  <a:pt x="96398" y="374893"/>
                  <a:pt x="111215" y="324093"/>
                </a:cubicBezTo>
                <a:cubicBezTo>
                  <a:pt x="126032" y="273293"/>
                  <a:pt x="179478" y="149468"/>
                  <a:pt x="187415" y="133593"/>
                </a:cubicBezTo>
                <a:cubicBezTo>
                  <a:pt x="195352" y="117718"/>
                  <a:pt x="180007" y="251068"/>
                  <a:pt x="158840" y="228843"/>
                </a:cubicBezTo>
                <a:cubicBezTo>
                  <a:pt x="137673" y="206618"/>
                  <a:pt x="38190" y="-8224"/>
                  <a:pt x="38190" y="2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B91AC0AF-B444-79DA-6E7C-03A5C41039C8}"/>
              </a:ext>
            </a:extLst>
          </p:cNvPr>
          <p:cNvSpPr/>
          <p:nvPr/>
        </p:nvSpPr>
        <p:spPr>
          <a:xfrm>
            <a:off x="4605900" y="2121758"/>
            <a:ext cx="185175" cy="1076851"/>
          </a:xfrm>
          <a:custGeom>
            <a:avLst/>
            <a:gdLst>
              <a:gd name="connsiteX0" fmla="*/ 1025 w 185175"/>
              <a:gd name="connsiteY0" fmla="*/ 2317 h 1076851"/>
              <a:gd name="connsiteX1" fmla="*/ 172475 w 185175"/>
              <a:gd name="connsiteY1" fmla="*/ 570642 h 1076851"/>
              <a:gd name="connsiteX2" fmla="*/ 172475 w 185175"/>
              <a:gd name="connsiteY2" fmla="*/ 523017 h 1076851"/>
              <a:gd name="connsiteX3" fmla="*/ 172475 w 185175"/>
              <a:gd name="connsiteY3" fmla="*/ 1053242 h 1076851"/>
              <a:gd name="connsiteX4" fmla="*/ 175650 w 185175"/>
              <a:gd name="connsiteY4" fmla="*/ 929417 h 1076851"/>
              <a:gd name="connsiteX5" fmla="*/ 159775 w 185175"/>
              <a:gd name="connsiteY5" fmla="*/ 440467 h 1076851"/>
              <a:gd name="connsiteX6" fmla="*/ 162950 w 185175"/>
              <a:gd name="connsiteY6" fmla="*/ 573817 h 1076851"/>
              <a:gd name="connsiteX7" fmla="*/ 48650 w 185175"/>
              <a:gd name="connsiteY7" fmla="*/ 224567 h 1076851"/>
              <a:gd name="connsiteX8" fmla="*/ 99450 w 185175"/>
              <a:gd name="connsiteY8" fmla="*/ 364267 h 1076851"/>
              <a:gd name="connsiteX9" fmla="*/ 1025 w 185175"/>
              <a:gd name="connsiteY9" fmla="*/ 2317 h 107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175" h="1076851">
                <a:moveTo>
                  <a:pt x="1025" y="2317"/>
                </a:moveTo>
                <a:cubicBezTo>
                  <a:pt x="13196" y="36713"/>
                  <a:pt x="143900" y="483859"/>
                  <a:pt x="172475" y="570642"/>
                </a:cubicBezTo>
                <a:cubicBezTo>
                  <a:pt x="201050" y="657425"/>
                  <a:pt x="172475" y="523017"/>
                  <a:pt x="172475" y="523017"/>
                </a:cubicBezTo>
                <a:cubicBezTo>
                  <a:pt x="172475" y="603450"/>
                  <a:pt x="171946" y="985509"/>
                  <a:pt x="172475" y="1053242"/>
                </a:cubicBezTo>
                <a:cubicBezTo>
                  <a:pt x="173004" y="1120975"/>
                  <a:pt x="177767" y="1031546"/>
                  <a:pt x="175650" y="929417"/>
                </a:cubicBezTo>
                <a:cubicBezTo>
                  <a:pt x="173533" y="827288"/>
                  <a:pt x="161892" y="499734"/>
                  <a:pt x="159775" y="440467"/>
                </a:cubicBezTo>
                <a:cubicBezTo>
                  <a:pt x="157658" y="381200"/>
                  <a:pt x="181471" y="609800"/>
                  <a:pt x="162950" y="573817"/>
                </a:cubicBezTo>
                <a:cubicBezTo>
                  <a:pt x="144429" y="537834"/>
                  <a:pt x="59233" y="259492"/>
                  <a:pt x="48650" y="224567"/>
                </a:cubicBezTo>
                <a:cubicBezTo>
                  <a:pt x="38067" y="189642"/>
                  <a:pt x="110033" y="401309"/>
                  <a:pt x="99450" y="364267"/>
                </a:cubicBezTo>
                <a:cubicBezTo>
                  <a:pt x="88867" y="327225"/>
                  <a:pt x="-11146" y="-32079"/>
                  <a:pt x="1025" y="23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A84D7750-B2F6-57D6-66CB-6ACF043EF4FA}"/>
              </a:ext>
            </a:extLst>
          </p:cNvPr>
          <p:cNvSpPr/>
          <p:nvPr/>
        </p:nvSpPr>
        <p:spPr>
          <a:xfrm>
            <a:off x="4326780" y="2844672"/>
            <a:ext cx="458287" cy="1483860"/>
          </a:xfrm>
          <a:custGeom>
            <a:avLst/>
            <a:gdLst>
              <a:gd name="connsiteX0" fmla="*/ 423020 w 458287"/>
              <a:gd name="connsiteY0" fmla="*/ 128 h 1483860"/>
              <a:gd name="connsiteX1" fmla="*/ 442070 w 458287"/>
              <a:gd name="connsiteY1" fmla="*/ 241428 h 1483860"/>
              <a:gd name="connsiteX2" fmla="*/ 375395 w 458287"/>
              <a:gd name="connsiteY2" fmla="*/ 520828 h 1483860"/>
              <a:gd name="connsiteX3" fmla="*/ 429370 w 458287"/>
              <a:gd name="connsiteY3" fmla="*/ 412878 h 1483860"/>
              <a:gd name="connsiteX4" fmla="*/ 340470 w 458287"/>
              <a:gd name="connsiteY4" fmla="*/ 724028 h 1483860"/>
              <a:gd name="connsiteX5" fmla="*/ 384920 w 458287"/>
              <a:gd name="connsiteY5" fmla="*/ 651003 h 1483860"/>
              <a:gd name="connsiteX6" fmla="*/ 99170 w 458287"/>
              <a:gd name="connsiteY6" fmla="*/ 1197103 h 1483860"/>
              <a:gd name="connsiteX7" fmla="*/ 3920 w 458287"/>
              <a:gd name="connsiteY7" fmla="*/ 1470153 h 1483860"/>
              <a:gd name="connsiteX8" fmla="*/ 38845 w 458287"/>
              <a:gd name="connsiteY8" fmla="*/ 1374903 h 1483860"/>
              <a:gd name="connsiteX9" fmla="*/ 222995 w 458287"/>
              <a:gd name="connsiteY9" fmla="*/ 797053 h 1483860"/>
              <a:gd name="connsiteX10" fmla="*/ 165845 w 458287"/>
              <a:gd name="connsiteY10" fmla="*/ 955803 h 1483860"/>
              <a:gd name="connsiteX11" fmla="*/ 349995 w 458287"/>
              <a:gd name="connsiteY11" fmla="*/ 581153 h 1483860"/>
              <a:gd name="connsiteX12" fmla="*/ 261095 w 458287"/>
              <a:gd name="connsiteY12" fmla="*/ 771653 h 1483860"/>
              <a:gd name="connsiteX13" fmla="*/ 438895 w 458287"/>
              <a:gd name="connsiteY13" fmla="*/ 247778 h 1483860"/>
              <a:gd name="connsiteX14" fmla="*/ 302370 w 458287"/>
              <a:gd name="connsiteY14" fmla="*/ 638303 h 1483860"/>
              <a:gd name="connsiteX15" fmla="*/ 242045 w 458287"/>
              <a:gd name="connsiteY15" fmla="*/ 898653 h 1483860"/>
              <a:gd name="connsiteX16" fmla="*/ 372220 w 458287"/>
              <a:gd name="connsiteY16" fmla="*/ 631953 h 1483860"/>
              <a:gd name="connsiteX17" fmla="*/ 457945 w 458287"/>
              <a:gd name="connsiteY17" fmla="*/ 352553 h 1483860"/>
              <a:gd name="connsiteX18" fmla="*/ 403970 w 458287"/>
              <a:gd name="connsiteY18" fmla="*/ 454153 h 1483860"/>
              <a:gd name="connsiteX19" fmla="*/ 448420 w 458287"/>
              <a:gd name="connsiteY19" fmla="*/ 273178 h 1483860"/>
              <a:gd name="connsiteX20" fmla="*/ 423020 w 458287"/>
              <a:gd name="connsiteY20" fmla="*/ 128 h 148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287" h="1483860">
                <a:moveTo>
                  <a:pt x="423020" y="128"/>
                </a:moveTo>
                <a:cubicBezTo>
                  <a:pt x="421962" y="-5163"/>
                  <a:pt x="450007" y="154645"/>
                  <a:pt x="442070" y="241428"/>
                </a:cubicBezTo>
                <a:cubicBezTo>
                  <a:pt x="434133" y="328211"/>
                  <a:pt x="377512" y="492253"/>
                  <a:pt x="375395" y="520828"/>
                </a:cubicBezTo>
                <a:cubicBezTo>
                  <a:pt x="373278" y="549403"/>
                  <a:pt x="435191" y="379011"/>
                  <a:pt x="429370" y="412878"/>
                </a:cubicBezTo>
                <a:cubicBezTo>
                  <a:pt x="423549" y="446745"/>
                  <a:pt x="347878" y="684341"/>
                  <a:pt x="340470" y="724028"/>
                </a:cubicBezTo>
                <a:cubicBezTo>
                  <a:pt x="333062" y="763715"/>
                  <a:pt x="425137" y="572157"/>
                  <a:pt x="384920" y="651003"/>
                </a:cubicBezTo>
                <a:cubicBezTo>
                  <a:pt x="344703" y="729849"/>
                  <a:pt x="162670" y="1060578"/>
                  <a:pt x="99170" y="1197103"/>
                </a:cubicBezTo>
                <a:cubicBezTo>
                  <a:pt x="35670" y="1333628"/>
                  <a:pt x="13974" y="1440520"/>
                  <a:pt x="3920" y="1470153"/>
                </a:cubicBezTo>
                <a:cubicBezTo>
                  <a:pt x="-6134" y="1499786"/>
                  <a:pt x="2333" y="1487086"/>
                  <a:pt x="38845" y="1374903"/>
                </a:cubicBezTo>
                <a:cubicBezTo>
                  <a:pt x="75357" y="1262720"/>
                  <a:pt x="201828" y="866903"/>
                  <a:pt x="222995" y="797053"/>
                </a:cubicBezTo>
                <a:cubicBezTo>
                  <a:pt x="244162" y="727203"/>
                  <a:pt x="144678" y="991786"/>
                  <a:pt x="165845" y="955803"/>
                </a:cubicBezTo>
                <a:cubicBezTo>
                  <a:pt x="187012" y="919820"/>
                  <a:pt x="334120" y="611845"/>
                  <a:pt x="349995" y="581153"/>
                </a:cubicBezTo>
                <a:cubicBezTo>
                  <a:pt x="365870" y="550461"/>
                  <a:pt x="246278" y="827215"/>
                  <a:pt x="261095" y="771653"/>
                </a:cubicBezTo>
                <a:cubicBezTo>
                  <a:pt x="275912" y="716091"/>
                  <a:pt x="432016" y="270003"/>
                  <a:pt x="438895" y="247778"/>
                </a:cubicBezTo>
                <a:cubicBezTo>
                  <a:pt x="445774" y="225553"/>
                  <a:pt x="335178" y="529824"/>
                  <a:pt x="302370" y="638303"/>
                </a:cubicBezTo>
                <a:cubicBezTo>
                  <a:pt x="269562" y="746782"/>
                  <a:pt x="230403" y="899711"/>
                  <a:pt x="242045" y="898653"/>
                </a:cubicBezTo>
                <a:cubicBezTo>
                  <a:pt x="253687" y="897595"/>
                  <a:pt x="336237" y="722970"/>
                  <a:pt x="372220" y="631953"/>
                </a:cubicBezTo>
                <a:cubicBezTo>
                  <a:pt x="408203" y="540936"/>
                  <a:pt x="452653" y="382186"/>
                  <a:pt x="457945" y="352553"/>
                </a:cubicBezTo>
                <a:cubicBezTo>
                  <a:pt x="463237" y="322920"/>
                  <a:pt x="405557" y="467382"/>
                  <a:pt x="403970" y="454153"/>
                </a:cubicBezTo>
                <a:cubicBezTo>
                  <a:pt x="402383" y="440924"/>
                  <a:pt x="441541" y="344086"/>
                  <a:pt x="448420" y="273178"/>
                </a:cubicBezTo>
                <a:cubicBezTo>
                  <a:pt x="455299" y="202270"/>
                  <a:pt x="424078" y="5419"/>
                  <a:pt x="423020" y="1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F731F724-3806-031C-8269-3D86F83A2577}"/>
              </a:ext>
            </a:extLst>
          </p:cNvPr>
          <p:cNvSpPr/>
          <p:nvPr/>
        </p:nvSpPr>
        <p:spPr>
          <a:xfrm>
            <a:off x="3447346" y="2783959"/>
            <a:ext cx="607314" cy="1632477"/>
          </a:xfrm>
          <a:custGeom>
            <a:avLst/>
            <a:gdLst>
              <a:gd name="connsiteX0" fmla="*/ 607129 w 607314"/>
              <a:gd name="connsiteY0" fmla="*/ 3691 h 1632477"/>
              <a:gd name="connsiteX1" fmla="*/ 489654 w 607314"/>
              <a:gd name="connsiteY1" fmla="*/ 632341 h 1632477"/>
              <a:gd name="connsiteX2" fmla="*/ 511879 w 607314"/>
              <a:gd name="connsiteY2" fmla="*/ 530741 h 1632477"/>
              <a:gd name="connsiteX3" fmla="*/ 584904 w 607314"/>
              <a:gd name="connsiteY3" fmla="*/ 406916 h 1632477"/>
              <a:gd name="connsiteX4" fmla="*/ 527754 w 607314"/>
              <a:gd name="connsiteY4" fmla="*/ 676791 h 1632477"/>
              <a:gd name="connsiteX5" fmla="*/ 483304 w 607314"/>
              <a:gd name="connsiteY5" fmla="*/ 924441 h 1632477"/>
              <a:gd name="connsiteX6" fmla="*/ 346779 w 607314"/>
              <a:gd name="connsiteY6" fmla="*/ 1153041 h 1632477"/>
              <a:gd name="connsiteX7" fmla="*/ 384879 w 607314"/>
              <a:gd name="connsiteY7" fmla="*/ 1102241 h 1632477"/>
              <a:gd name="connsiteX8" fmla="*/ 254704 w 607314"/>
              <a:gd name="connsiteY8" fmla="*/ 1299091 h 1632477"/>
              <a:gd name="connsiteX9" fmla="*/ 375354 w 607314"/>
              <a:gd name="connsiteY9" fmla="*/ 1187966 h 1632477"/>
              <a:gd name="connsiteX10" fmla="*/ 29279 w 607314"/>
              <a:gd name="connsiteY10" fmla="*/ 1603891 h 1632477"/>
              <a:gd name="connsiteX11" fmla="*/ 54679 w 607314"/>
              <a:gd name="connsiteY11" fmla="*/ 1562616 h 1632477"/>
              <a:gd name="connsiteX12" fmla="*/ 343604 w 607314"/>
              <a:gd name="connsiteY12" fmla="*/ 1292741 h 1632477"/>
              <a:gd name="connsiteX13" fmla="*/ 178504 w 607314"/>
              <a:gd name="connsiteY13" fmla="*/ 1375291 h 1632477"/>
              <a:gd name="connsiteX14" fmla="*/ 429329 w 607314"/>
              <a:gd name="connsiteY14" fmla="*/ 1080016 h 1632477"/>
              <a:gd name="connsiteX15" fmla="*/ 549979 w 607314"/>
              <a:gd name="connsiteY15" fmla="*/ 486291 h 1632477"/>
              <a:gd name="connsiteX16" fmla="*/ 524579 w 607314"/>
              <a:gd name="connsiteY16" fmla="*/ 537091 h 1632477"/>
              <a:gd name="connsiteX17" fmla="*/ 543629 w 607314"/>
              <a:gd name="connsiteY17" fmla="*/ 403741 h 1632477"/>
              <a:gd name="connsiteX18" fmla="*/ 553154 w 607314"/>
              <a:gd name="connsiteY18" fmla="*/ 324366 h 1632477"/>
              <a:gd name="connsiteX19" fmla="*/ 559504 w 607314"/>
              <a:gd name="connsiteY19" fmla="*/ 244991 h 1632477"/>
              <a:gd name="connsiteX20" fmla="*/ 518229 w 607314"/>
              <a:gd name="connsiteY20" fmla="*/ 365641 h 1632477"/>
              <a:gd name="connsiteX21" fmla="*/ 607129 w 607314"/>
              <a:gd name="connsiteY21" fmla="*/ 3691 h 163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314" h="1632477">
                <a:moveTo>
                  <a:pt x="607129" y="3691"/>
                </a:moveTo>
                <a:cubicBezTo>
                  <a:pt x="602366" y="48141"/>
                  <a:pt x="505529" y="544500"/>
                  <a:pt x="489654" y="632341"/>
                </a:cubicBezTo>
                <a:cubicBezTo>
                  <a:pt x="473779" y="720182"/>
                  <a:pt x="496004" y="568312"/>
                  <a:pt x="511879" y="530741"/>
                </a:cubicBezTo>
                <a:cubicBezTo>
                  <a:pt x="527754" y="493170"/>
                  <a:pt x="582258" y="382574"/>
                  <a:pt x="584904" y="406916"/>
                </a:cubicBezTo>
                <a:cubicBezTo>
                  <a:pt x="587550" y="431258"/>
                  <a:pt x="544687" y="590537"/>
                  <a:pt x="527754" y="676791"/>
                </a:cubicBezTo>
                <a:cubicBezTo>
                  <a:pt x="510821" y="763045"/>
                  <a:pt x="513466" y="845066"/>
                  <a:pt x="483304" y="924441"/>
                </a:cubicBezTo>
                <a:cubicBezTo>
                  <a:pt x="453141" y="1003816"/>
                  <a:pt x="363183" y="1123408"/>
                  <a:pt x="346779" y="1153041"/>
                </a:cubicBezTo>
                <a:cubicBezTo>
                  <a:pt x="330375" y="1182674"/>
                  <a:pt x="400225" y="1077899"/>
                  <a:pt x="384879" y="1102241"/>
                </a:cubicBezTo>
                <a:cubicBezTo>
                  <a:pt x="369533" y="1126583"/>
                  <a:pt x="256291" y="1284804"/>
                  <a:pt x="254704" y="1299091"/>
                </a:cubicBezTo>
                <a:cubicBezTo>
                  <a:pt x="253117" y="1313378"/>
                  <a:pt x="412925" y="1137166"/>
                  <a:pt x="375354" y="1187966"/>
                </a:cubicBezTo>
                <a:cubicBezTo>
                  <a:pt x="337783" y="1238766"/>
                  <a:pt x="82725" y="1541449"/>
                  <a:pt x="29279" y="1603891"/>
                </a:cubicBezTo>
                <a:cubicBezTo>
                  <a:pt x="-24167" y="1666333"/>
                  <a:pt x="2291" y="1614474"/>
                  <a:pt x="54679" y="1562616"/>
                </a:cubicBezTo>
                <a:cubicBezTo>
                  <a:pt x="107066" y="1510758"/>
                  <a:pt x="322967" y="1323962"/>
                  <a:pt x="343604" y="1292741"/>
                </a:cubicBezTo>
                <a:cubicBezTo>
                  <a:pt x="364241" y="1261520"/>
                  <a:pt x="164216" y="1410745"/>
                  <a:pt x="178504" y="1375291"/>
                </a:cubicBezTo>
                <a:cubicBezTo>
                  <a:pt x="192791" y="1339837"/>
                  <a:pt x="367417" y="1228183"/>
                  <a:pt x="429329" y="1080016"/>
                </a:cubicBezTo>
                <a:cubicBezTo>
                  <a:pt x="491241" y="931849"/>
                  <a:pt x="534104" y="576778"/>
                  <a:pt x="549979" y="486291"/>
                </a:cubicBezTo>
                <a:cubicBezTo>
                  <a:pt x="565854" y="395804"/>
                  <a:pt x="525637" y="550849"/>
                  <a:pt x="524579" y="537091"/>
                </a:cubicBezTo>
                <a:cubicBezTo>
                  <a:pt x="523521" y="523333"/>
                  <a:pt x="538867" y="439195"/>
                  <a:pt x="543629" y="403741"/>
                </a:cubicBezTo>
                <a:cubicBezTo>
                  <a:pt x="548391" y="368287"/>
                  <a:pt x="550508" y="350824"/>
                  <a:pt x="553154" y="324366"/>
                </a:cubicBezTo>
                <a:cubicBezTo>
                  <a:pt x="555800" y="297908"/>
                  <a:pt x="565325" y="238112"/>
                  <a:pt x="559504" y="244991"/>
                </a:cubicBezTo>
                <a:cubicBezTo>
                  <a:pt x="553683" y="251870"/>
                  <a:pt x="512937" y="401095"/>
                  <a:pt x="518229" y="365641"/>
                </a:cubicBezTo>
                <a:cubicBezTo>
                  <a:pt x="523521" y="330187"/>
                  <a:pt x="611892" y="-40759"/>
                  <a:pt x="607129" y="36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4103E2C3-8735-81E5-A039-AC5E919421C8}"/>
              </a:ext>
            </a:extLst>
          </p:cNvPr>
          <p:cNvSpPr/>
          <p:nvPr/>
        </p:nvSpPr>
        <p:spPr>
          <a:xfrm>
            <a:off x="3740228" y="3219123"/>
            <a:ext cx="426282" cy="1291742"/>
          </a:xfrm>
          <a:custGeom>
            <a:avLst/>
            <a:gdLst>
              <a:gd name="connsiteX0" fmla="*/ 403147 w 426282"/>
              <a:gd name="connsiteY0" fmla="*/ 327 h 1291742"/>
              <a:gd name="connsiteX1" fmla="*/ 320597 w 426282"/>
              <a:gd name="connsiteY1" fmla="*/ 536902 h 1291742"/>
              <a:gd name="connsiteX2" fmla="*/ 215822 w 426282"/>
              <a:gd name="connsiteY2" fmla="*/ 778202 h 1291742"/>
              <a:gd name="connsiteX3" fmla="*/ 288847 w 426282"/>
              <a:gd name="connsiteY3" fmla="*/ 670252 h 1291742"/>
              <a:gd name="connsiteX4" fmla="*/ 184072 w 426282"/>
              <a:gd name="connsiteY4" fmla="*/ 905202 h 1291742"/>
              <a:gd name="connsiteX5" fmla="*/ 253922 w 426282"/>
              <a:gd name="connsiteY5" fmla="*/ 794077 h 1291742"/>
              <a:gd name="connsiteX6" fmla="*/ 9447 w 426282"/>
              <a:gd name="connsiteY6" fmla="*/ 1276677 h 1291742"/>
              <a:gd name="connsiteX7" fmla="*/ 85647 w 426282"/>
              <a:gd name="connsiteY7" fmla="*/ 1095702 h 1291742"/>
              <a:gd name="connsiteX8" fmla="*/ 412672 w 426282"/>
              <a:gd name="connsiteY8" fmla="*/ 365452 h 1291742"/>
              <a:gd name="connsiteX9" fmla="*/ 365047 w 426282"/>
              <a:gd name="connsiteY9" fmla="*/ 457527 h 1291742"/>
              <a:gd name="connsiteX10" fmla="*/ 371397 w 426282"/>
              <a:gd name="connsiteY10" fmla="*/ 292427 h 1291742"/>
              <a:gd name="connsiteX11" fmla="*/ 352347 w 426282"/>
              <a:gd name="connsiteY11" fmla="*/ 454352 h 1291742"/>
              <a:gd name="connsiteX12" fmla="*/ 403147 w 426282"/>
              <a:gd name="connsiteY12" fmla="*/ 327 h 129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282" h="1291742">
                <a:moveTo>
                  <a:pt x="403147" y="327"/>
                </a:moveTo>
                <a:cubicBezTo>
                  <a:pt x="397855" y="14085"/>
                  <a:pt x="351818" y="407256"/>
                  <a:pt x="320597" y="536902"/>
                </a:cubicBezTo>
                <a:cubicBezTo>
                  <a:pt x="289376" y="666548"/>
                  <a:pt x="221114" y="755977"/>
                  <a:pt x="215822" y="778202"/>
                </a:cubicBezTo>
                <a:cubicBezTo>
                  <a:pt x="210530" y="800427"/>
                  <a:pt x="294139" y="649086"/>
                  <a:pt x="288847" y="670252"/>
                </a:cubicBezTo>
                <a:cubicBezTo>
                  <a:pt x="283555" y="691418"/>
                  <a:pt x="189893" y="884565"/>
                  <a:pt x="184072" y="905202"/>
                </a:cubicBezTo>
                <a:cubicBezTo>
                  <a:pt x="178251" y="925839"/>
                  <a:pt x="283026" y="732165"/>
                  <a:pt x="253922" y="794077"/>
                </a:cubicBezTo>
                <a:cubicBezTo>
                  <a:pt x="224818" y="855990"/>
                  <a:pt x="37493" y="1226406"/>
                  <a:pt x="9447" y="1276677"/>
                </a:cubicBezTo>
                <a:cubicBezTo>
                  <a:pt x="-18599" y="1326948"/>
                  <a:pt x="18443" y="1247573"/>
                  <a:pt x="85647" y="1095702"/>
                </a:cubicBezTo>
                <a:cubicBezTo>
                  <a:pt x="152851" y="943831"/>
                  <a:pt x="366105" y="471814"/>
                  <a:pt x="412672" y="365452"/>
                </a:cubicBezTo>
                <a:cubicBezTo>
                  <a:pt x="459239" y="259090"/>
                  <a:pt x="371926" y="469698"/>
                  <a:pt x="365047" y="457527"/>
                </a:cubicBezTo>
                <a:cubicBezTo>
                  <a:pt x="358168" y="445356"/>
                  <a:pt x="373514" y="292956"/>
                  <a:pt x="371397" y="292427"/>
                </a:cubicBezTo>
                <a:cubicBezTo>
                  <a:pt x="369280" y="291898"/>
                  <a:pt x="345997" y="498273"/>
                  <a:pt x="352347" y="454352"/>
                </a:cubicBezTo>
                <a:cubicBezTo>
                  <a:pt x="358697" y="410431"/>
                  <a:pt x="408439" y="-13431"/>
                  <a:pt x="403147" y="3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BE5FBF3F-DCE8-AAC4-DEC2-52A625EF5352}"/>
              </a:ext>
            </a:extLst>
          </p:cNvPr>
          <p:cNvSpPr/>
          <p:nvPr/>
        </p:nvSpPr>
        <p:spPr>
          <a:xfrm>
            <a:off x="3419850" y="3231460"/>
            <a:ext cx="672769" cy="1319447"/>
          </a:xfrm>
          <a:custGeom>
            <a:avLst/>
            <a:gdLst>
              <a:gd name="connsiteX0" fmla="*/ 663200 w 672769"/>
              <a:gd name="connsiteY0" fmla="*/ 690 h 1319447"/>
              <a:gd name="connsiteX1" fmla="*/ 482225 w 672769"/>
              <a:gd name="connsiteY1" fmla="*/ 784915 h 1319447"/>
              <a:gd name="connsiteX2" fmla="*/ 526675 w 672769"/>
              <a:gd name="connsiteY2" fmla="*/ 708715 h 1319447"/>
              <a:gd name="connsiteX3" fmla="*/ 298075 w 672769"/>
              <a:gd name="connsiteY3" fmla="*/ 1099240 h 1319447"/>
              <a:gd name="connsiteX4" fmla="*/ 345700 w 672769"/>
              <a:gd name="connsiteY4" fmla="*/ 1026215 h 1319447"/>
              <a:gd name="connsiteX5" fmla="*/ 5975 w 672769"/>
              <a:gd name="connsiteY5" fmla="*/ 1315140 h 1319447"/>
              <a:gd name="connsiteX6" fmla="*/ 120275 w 672769"/>
              <a:gd name="connsiteY6" fmla="*/ 1207190 h 1319447"/>
              <a:gd name="connsiteX7" fmla="*/ 580650 w 672769"/>
              <a:gd name="connsiteY7" fmla="*/ 794440 h 1319447"/>
              <a:gd name="connsiteX8" fmla="*/ 555250 w 672769"/>
              <a:gd name="connsiteY8" fmla="*/ 829365 h 1319447"/>
              <a:gd name="connsiteX9" fmla="*/ 279025 w 672769"/>
              <a:gd name="connsiteY9" fmla="*/ 1143690 h 1319447"/>
              <a:gd name="connsiteX10" fmla="*/ 533025 w 672769"/>
              <a:gd name="connsiteY10" fmla="*/ 803965 h 1319447"/>
              <a:gd name="connsiteX11" fmla="*/ 491750 w 672769"/>
              <a:gd name="connsiteY11" fmla="*/ 791265 h 1319447"/>
              <a:gd name="connsiteX12" fmla="*/ 672725 w 672769"/>
              <a:gd name="connsiteY12" fmla="*/ 222940 h 1319447"/>
              <a:gd name="connsiteX13" fmla="*/ 510800 w 672769"/>
              <a:gd name="connsiteY13" fmla="*/ 638865 h 1319447"/>
              <a:gd name="connsiteX14" fmla="*/ 663200 w 672769"/>
              <a:gd name="connsiteY14" fmla="*/ 690 h 131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2769" h="1319447">
                <a:moveTo>
                  <a:pt x="663200" y="690"/>
                </a:moveTo>
                <a:cubicBezTo>
                  <a:pt x="658438" y="25032"/>
                  <a:pt x="504979" y="666911"/>
                  <a:pt x="482225" y="784915"/>
                </a:cubicBezTo>
                <a:cubicBezTo>
                  <a:pt x="459471" y="902919"/>
                  <a:pt x="526675" y="708715"/>
                  <a:pt x="526675" y="708715"/>
                </a:cubicBezTo>
                <a:lnTo>
                  <a:pt x="298075" y="1099240"/>
                </a:lnTo>
                <a:cubicBezTo>
                  <a:pt x="267912" y="1152157"/>
                  <a:pt x="394383" y="990232"/>
                  <a:pt x="345700" y="1026215"/>
                </a:cubicBezTo>
                <a:cubicBezTo>
                  <a:pt x="297017" y="1062198"/>
                  <a:pt x="43546" y="1284978"/>
                  <a:pt x="5975" y="1315140"/>
                </a:cubicBezTo>
                <a:cubicBezTo>
                  <a:pt x="-31596" y="1345302"/>
                  <a:pt x="120275" y="1207190"/>
                  <a:pt x="120275" y="1207190"/>
                </a:cubicBezTo>
                <a:lnTo>
                  <a:pt x="580650" y="794440"/>
                </a:lnTo>
                <a:cubicBezTo>
                  <a:pt x="653146" y="731469"/>
                  <a:pt x="605521" y="771157"/>
                  <a:pt x="555250" y="829365"/>
                </a:cubicBezTo>
                <a:cubicBezTo>
                  <a:pt x="504979" y="887573"/>
                  <a:pt x="282729" y="1147923"/>
                  <a:pt x="279025" y="1143690"/>
                </a:cubicBezTo>
                <a:cubicBezTo>
                  <a:pt x="275321" y="1139457"/>
                  <a:pt x="497571" y="862702"/>
                  <a:pt x="533025" y="803965"/>
                </a:cubicBezTo>
                <a:cubicBezTo>
                  <a:pt x="568479" y="745228"/>
                  <a:pt x="468467" y="888103"/>
                  <a:pt x="491750" y="791265"/>
                </a:cubicBezTo>
                <a:cubicBezTo>
                  <a:pt x="515033" y="694427"/>
                  <a:pt x="669550" y="248340"/>
                  <a:pt x="672725" y="222940"/>
                </a:cubicBezTo>
                <a:cubicBezTo>
                  <a:pt x="675900" y="197540"/>
                  <a:pt x="508154" y="674319"/>
                  <a:pt x="510800" y="638865"/>
                </a:cubicBezTo>
                <a:cubicBezTo>
                  <a:pt x="513446" y="603411"/>
                  <a:pt x="667962" y="-23652"/>
                  <a:pt x="663200" y="6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27D65AFF-2190-6E1B-6AB8-D907C851E2F9}"/>
              </a:ext>
            </a:extLst>
          </p:cNvPr>
          <p:cNvSpPr/>
          <p:nvPr/>
        </p:nvSpPr>
        <p:spPr>
          <a:xfrm>
            <a:off x="3948752" y="3196758"/>
            <a:ext cx="512754" cy="1256282"/>
          </a:xfrm>
          <a:custGeom>
            <a:avLst/>
            <a:gdLst>
              <a:gd name="connsiteX0" fmla="*/ 493073 w 512754"/>
              <a:gd name="connsiteY0" fmla="*/ 54442 h 1256282"/>
              <a:gd name="connsiteX1" fmla="*/ 948 w 512754"/>
              <a:gd name="connsiteY1" fmla="*/ 1254592 h 1256282"/>
              <a:gd name="connsiteX2" fmla="*/ 372423 w 512754"/>
              <a:gd name="connsiteY2" fmla="*/ 311617 h 1256282"/>
              <a:gd name="connsiteX3" fmla="*/ 493073 w 512754"/>
              <a:gd name="connsiteY3" fmla="*/ 54442 h 12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54" h="1256282">
                <a:moveTo>
                  <a:pt x="493073" y="54442"/>
                </a:moveTo>
                <a:cubicBezTo>
                  <a:pt x="431161" y="211604"/>
                  <a:pt x="21056" y="1211730"/>
                  <a:pt x="948" y="1254592"/>
                </a:cubicBezTo>
                <a:cubicBezTo>
                  <a:pt x="-19160" y="1297454"/>
                  <a:pt x="286169" y="512700"/>
                  <a:pt x="372423" y="311617"/>
                </a:cubicBezTo>
                <a:cubicBezTo>
                  <a:pt x="458677" y="110534"/>
                  <a:pt x="554985" y="-102720"/>
                  <a:pt x="493073" y="544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2F1ED3B3-A388-AD63-7F5E-96F263ADBA7B}"/>
              </a:ext>
            </a:extLst>
          </p:cNvPr>
          <p:cNvSpPr/>
          <p:nvPr/>
        </p:nvSpPr>
        <p:spPr>
          <a:xfrm>
            <a:off x="3994132" y="3170142"/>
            <a:ext cx="677321" cy="1288444"/>
          </a:xfrm>
          <a:custGeom>
            <a:avLst/>
            <a:gdLst>
              <a:gd name="connsiteX0" fmla="*/ 676293 w 677321"/>
              <a:gd name="connsiteY0" fmla="*/ 1683 h 1288444"/>
              <a:gd name="connsiteX1" fmla="*/ 57168 w 677321"/>
              <a:gd name="connsiteY1" fmla="*/ 1287558 h 1288444"/>
              <a:gd name="connsiteX2" fmla="*/ 549293 w 677321"/>
              <a:gd name="connsiteY2" fmla="*/ 220758 h 1288444"/>
              <a:gd name="connsiteX3" fmla="*/ 18 w 677321"/>
              <a:gd name="connsiteY3" fmla="*/ 1287558 h 1288444"/>
              <a:gd name="connsiteX4" fmla="*/ 571518 w 677321"/>
              <a:gd name="connsiteY4" fmla="*/ 150908 h 1288444"/>
              <a:gd name="connsiteX5" fmla="*/ 212743 w 677321"/>
              <a:gd name="connsiteY5" fmla="*/ 995458 h 1288444"/>
              <a:gd name="connsiteX6" fmla="*/ 676293 w 677321"/>
              <a:gd name="connsiteY6" fmla="*/ 1683 h 12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21" h="1288444">
                <a:moveTo>
                  <a:pt x="676293" y="1683"/>
                </a:moveTo>
                <a:cubicBezTo>
                  <a:pt x="650364" y="50366"/>
                  <a:pt x="78335" y="1251046"/>
                  <a:pt x="57168" y="1287558"/>
                </a:cubicBezTo>
                <a:cubicBezTo>
                  <a:pt x="36001" y="1324070"/>
                  <a:pt x="558818" y="220758"/>
                  <a:pt x="549293" y="220758"/>
                </a:cubicBezTo>
                <a:cubicBezTo>
                  <a:pt x="539768" y="220758"/>
                  <a:pt x="-3686" y="1299200"/>
                  <a:pt x="18" y="1287558"/>
                </a:cubicBezTo>
                <a:cubicBezTo>
                  <a:pt x="3722" y="1275916"/>
                  <a:pt x="536064" y="199591"/>
                  <a:pt x="571518" y="150908"/>
                </a:cubicBezTo>
                <a:cubicBezTo>
                  <a:pt x="606972" y="102225"/>
                  <a:pt x="195810" y="1014508"/>
                  <a:pt x="212743" y="995458"/>
                </a:cubicBezTo>
                <a:cubicBezTo>
                  <a:pt x="229676" y="976408"/>
                  <a:pt x="702222" y="-47000"/>
                  <a:pt x="676293" y="1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6729A204-DD54-6A1A-D76C-FCB3CCD9D611}"/>
              </a:ext>
            </a:extLst>
          </p:cNvPr>
          <p:cNvSpPr/>
          <p:nvPr/>
        </p:nvSpPr>
        <p:spPr>
          <a:xfrm>
            <a:off x="3952596" y="1913209"/>
            <a:ext cx="181097" cy="1494427"/>
          </a:xfrm>
          <a:custGeom>
            <a:avLst/>
            <a:gdLst>
              <a:gd name="connsiteX0" fmla="*/ 279 w 181097"/>
              <a:gd name="connsiteY0" fmla="*/ 1316 h 1494427"/>
              <a:gd name="connsiteX1" fmla="*/ 174904 w 181097"/>
              <a:gd name="connsiteY1" fmla="*/ 1030016 h 1494427"/>
              <a:gd name="connsiteX2" fmla="*/ 139979 w 181097"/>
              <a:gd name="connsiteY2" fmla="*/ 220391 h 1494427"/>
              <a:gd name="connsiteX3" fmla="*/ 120929 w 181097"/>
              <a:gd name="connsiteY3" fmla="*/ 1490391 h 1494427"/>
              <a:gd name="connsiteX4" fmla="*/ 146329 w 181097"/>
              <a:gd name="connsiteY4" fmla="*/ 629966 h 1494427"/>
              <a:gd name="connsiteX5" fmla="*/ 146329 w 181097"/>
              <a:gd name="connsiteY5" fmla="*/ 829991 h 1494427"/>
              <a:gd name="connsiteX6" fmla="*/ 114579 w 181097"/>
              <a:gd name="connsiteY6" fmla="*/ 245791 h 1494427"/>
              <a:gd name="connsiteX7" fmla="*/ 133629 w 181097"/>
              <a:gd name="connsiteY7" fmla="*/ 801416 h 1494427"/>
              <a:gd name="connsiteX8" fmla="*/ 279 w 181097"/>
              <a:gd name="connsiteY8" fmla="*/ 1316 h 149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097" h="1494427">
                <a:moveTo>
                  <a:pt x="279" y="1316"/>
                </a:moveTo>
                <a:cubicBezTo>
                  <a:pt x="7158" y="39416"/>
                  <a:pt x="151621" y="993504"/>
                  <a:pt x="174904" y="1030016"/>
                </a:cubicBezTo>
                <a:cubicBezTo>
                  <a:pt x="198187" y="1066529"/>
                  <a:pt x="148975" y="143662"/>
                  <a:pt x="139979" y="220391"/>
                </a:cubicBezTo>
                <a:cubicBezTo>
                  <a:pt x="130983" y="297120"/>
                  <a:pt x="119871" y="1422129"/>
                  <a:pt x="120929" y="1490391"/>
                </a:cubicBezTo>
                <a:cubicBezTo>
                  <a:pt x="121987" y="1558653"/>
                  <a:pt x="142096" y="740033"/>
                  <a:pt x="146329" y="629966"/>
                </a:cubicBezTo>
                <a:cubicBezTo>
                  <a:pt x="150562" y="519899"/>
                  <a:pt x="151621" y="894020"/>
                  <a:pt x="146329" y="829991"/>
                </a:cubicBezTo>
                <a:cubicBezTo>
                  <a:pt x="141037" y="765962"/>
                  <a:pt x="116696" y="250553"/>
                  <a:pt x="114579" y="245791"/>
                </a:cubicBezTo>
                <a:cubicBezTo>
                  <a:pt x="112462" y="241029"/>
                  <a:pt x="151621" y="838458"/>
                  <a:pt x="133629" y="801416"/>
                </a:cubicBezTo>
                <a:cubicBezTo>
                  <a:pt x="115637" y="764374"/>
                  <a:pt x="-6600" y="-36784"/>
                  <a:pt x="279" y="13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613E478E-1BD3-FD2E-F5F7-85A6C8B94EBB}"/>
              </a:ext>
            </a:extLst>
          </p:cNvPr>
          <p:cNvSpPr/>
          <p:nvPr/>
        </p:nvSpPr>
        <p:spPr>
          <a:xfrm>
            <a:off x="2231723" y="3335310"/>
            <a:ext cx="247033" cy="530354"/>
          </a:xfrm>
          <a:custGeom>
            <a:avLst/>
            <a:gdLst>
              <a:gd name="connsiteX0" fmla="*/ 3477 w 247033"/>
              <a:gd name="connsiteY0" fmla="*/ 4790 h 530354"/>
              <a:gd name="connsiteX1" fmla="*/ 225727 w 247033"/>
              <a:gd name="connsiteY1" fmla="*/ 500090 h 530354"/>
              <a:gd name="connsiteX2" fmla="*/ 216202 w 247033"/>
              <a:gd name="connsiteY2" fmla="*/ 442940 h 530354"/>
              <a:gd name="connsiteX3" fmla="*/ 32052 w 247033"/>
              <a:gd name="connsiteY3" fmla="*/ 169890 h 530354"/>
              <a:gd name="connsiteX4" fmla="*/ 86027 w 247033"/>
              <a:gd name="connsiteY4" fmla="*/ 242915 h 530354"/>
              <a:gd name="connsiteX5" fmla="*/ 3477 w 247033"/>
              <a:gd name="connsiteY5" fmla="*/ 4790 h 53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033" h="530354">
                <a:moveTo>
                  <a:pt x="3477" y="4790"/>
                </a:moveTo>
                <a:cubicBezTo>
                  <a:pt x="26760" y="47652"/>
                  <a:pt x="190273" y="427065"/>
                  <a:pt x="225727" y="500090"/>
                </a:cubicBezTo>
                <a:cubicBezTo>
                  <a:pt x="261181" y="573115"/>
                  <a:pt x="248481" y="497973"/>
                  <a:pt x="216202" y="442940"/>
                </a:cubicBezTo>
                <a:cubicBezTo>
                  <a:pt x="183923" y="387907"/>
                  <a:pt x="53748" y="203228"/>
                  <a:pt x="32052" y="169890"/>
                </a:cubicBezTo>
                <a:cubicBezTo>
                  <a:pt x="10356" y="136553"/>
                  <a:pt x="90790" y="265669"/>
                  <a:pt x="86027" y="242915"/>
                </a:cubicBezTo>
                <a:cubicBezTo>
                  <a:pt x="81264" y="220161"/>
                  <a:pt x="-19806" y="-38072"/>
                  <a:pt x="3477" y="479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36523C86-3357-87F9-3370-CBBED8F1028F}"/>
              </a:ext>
            </a:extLst>
          </p:cNvPr>
          <p:cNvSpPr/>
          <p:nvPr/>
        </p:nvSpPr>
        <p:spPr>
          <a:xfrm>
            <a:off x="2393359" y="3710099"/>
            <a:ext cx="541661" cy="704514"/>
          </a:xfrm>
          <a:custGeom>
            <a:avLst/>
            <a:gdLst>
              <a:gd name="connsiteX0" fmla="*/ 591 w 541661"/>
              <a:gd name="connsiteY0" fmla="*/ 1476 h 704514"/>
              <a:gd name="connsiteX1" fmla="*/ 289516 w 541661"/>
              <a:gd name="connsiteY1" fmla="*/ 480901 h 704514"/>
              <a:gd name="connsiteX2" fmla="*/ 267291 w 541661"/>
              <a:gd name="connsiteY2" fmla="*/ 442801 h 704514"/>
              <a:gd name="connsiteX3" fmla="*/ 403816 w 541661"/>
              <a:gd name="connsiteY3" fmla="*/ 598376 h 704514"/>
              <a:gd name="connsiteX4" fmla="*/ 365716 w 541661"/>
              <a:gd name="connsiteY4" fmla="*/ 519001 h 704514"/>
              <a:gd name="connsiteX5" fmla="*/ 448266 w 541661"/>
              <a:gd name="connsiteY5" fmla="*/ 582501 h 704514"/>
              <a:gd name="connsiteX6" fmla="*/ 378416 w 541661"/>
              <a:gd name="connsiteY6" fmla="*/ 461851 h 704514"/>
              <a:gd name="connsiteX7" fmla="*/ 540341 w 541661"/>
              <a:gd name="connsiteY7" fmla="*/ 703151 h 704514"/>
              <a:gd name="connsiteX8" fmla="*/ 445091 w 541661"/>
              <a:gd name="connsiteY8" fmla="*/ 534876 h 704514"/>
              <a:gd name="connsiteX9" fmla="*/ 270466 w 541661"/>
              <a:gd name="connsiteY9" fmla="*/ 42751 h 704514"/>
              <a:gd name="connsiteX10" fmla="*/ 460966 w 541661"/>
              <a:gd name="connsiteY10" fmla="*/ 617426 h 704514"/>
              <a:gd name="connsiteX11" fmla="*/ 340316 w 541661"/>
              <a:gd name="connsiteY11" fmla="*/ 480901 h 704514"/>
              <a:gd name="connsiteX12" fmla="*/ 238716 w 541661"/>
              <a:gd name="connsiteY12" fmla="*/ 395176 h 704514"/>
              <a:gd name="connsiteX13" fmla="*/ 248241 w 541661"/>
              <a:gd name="connsiteY13" fmla="*/ 601551 h 704514"/>
              <a:gd name="connsiteX14" fmla="*/ 248241 w 541661"/>
              <a:gd name="connsiteY14" fmla="*/ 426926 h 704514"/>
              <a:gd name="connsiteX15" fmla="*/ 181566 w 541661"/>
              <a:gd name="connsiteY15" fmla="*/ 303101 h 704514"/>
              <a:gd name="connsiteX16" fmla="*/ 200616 w 541661"/>
              <a:gd name="connsiteY16" fmla="*/ 512651 h 704514"/>
              <a:gd name="connsiteX17" fmla="*/ 194266 w 541661"/>
              <a:gd name="connsiteY17" fmla="*/ 344376 h 704514"/>
              <a:gd name="connsiteX18" fmla="*/ 194266 w 541661"/>
              <a:gd name="connsiteY18" fmla="*/ 274526 h 704514"/>
              <a:gd name="connsiteX19" fmla="*/ 213316 w 541661"/>
              <a:gd name="connsiteY19" fmla="*/ 328501 h 704514"/>
              <a:gd name="connsiteX20" fmla="*/ 591 w 541661"/>
              <a:gd name="connsiteY20" fmla="*/ 1476 h 70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1661" h="704514">
                <a:moveTo>
                  <a:pt x="591" y="1476"/>
                </a:moveTo>
                <a:cubicBezTo>
                  <a:pt x="13291" y="26876"/>
                  <a:pt x="245066" y="407347"/>
                  <a:pt x="289516" y="480901"/>
                </a:cubicBezTo>
                <a:cubicBezTo>
                  <a:pt x="333966" y="554455"/>
                  <a:pt x="248241" y="423222"/>
                  <a:pt x="267291" y="442801"/>
                </a:cubicBezTo>
                <a:cubicBezTo>
                  <a:pt x="286341" y="462380"/>
                  <a:pt x="387412" y="585676"/>
                  <a:pt x="403816" y="598376"/>
                </a:cubicBezTo>
                <a:cubicBezTo>
                  <a:pt x="420220" y="611076"/>
                  <a:pt x="358308" y="521647"/>
                  <a:pt x="365716" y="519001"/>
                </a:cubicBezTo>
                <a:cubicBezTo>
                  <a:pt x="373124" y="516355"/>
                  <a:pt x="446149" y="592026"/>
                  <a:pt x="448266" y="582501"/>
                </a:cubicBezTo>
                <a:cubicBezTo>
                  <a:pt x="450383" y="572976"/>
                  <a:pt x="363070" y="441743"/>
                  <a:pt x="378416" y="461851"/>
                </a:cubicBezTo>
                <a:cubicBezTo>
                  <a:pt x="393762" y="481959"/>
                  <a:pt x="529228" y="690980"/>
                  <a:pt x="540341" y="703151"/>
                </a:cubicBezTo>
                <a:cubicBezTo>
                  <a:pt x="551454" y="715322"/>
                  <a:pt x="490070" y="644943"/>
                  <a:pt x="445091" y="534876"/>
                </a:cubicBezTo>
                <a:cubicBezTo>
                  <a:pt x="400112" y="424809"/>
                  <a:pt x="267820" y="28993"/>
                  <a:pt x="270466" y="42751"/>
                </a:cubicBezTo>
                <a:cubicBezTo>
                  <a:pt x="273112" y="56509"/>
                  <a:pt x="449324" y="544401"/>
                  <a:pt x="460966" y="617426"/>
                </a:cubicBezTo>
                <a:cubicBezTo>
                  <a:pt x="472608" y="690451"/>
                  <a:pt x="377358" y="517943"/>
                  <a:pt x="340316" y="480901"/>
                </a:cubicBezTo>
                <a:cubicBezTo>
                  <a:pt x="303274" y="443859"/>
                  <a:pt x="254062" y="375068"/>
                  <a:pt x="238716" y="395176"/>
                </a:cubicBezTo>
                <a:cubicBezTo>
                  <a:pt x="223370" y="415284"/>
                  <a:pt x="246654" y="596259"/>
                  <a:pt x="248241" y="601551"/>
                </a:cubicBezTo>
                <a:cubicBezTo>
                  <a:pt x="249828" y="606843"/>
                  <a:pt x="259353" y="476668"/>
                  <a:pt x="248241" y="426926"/>
                </a:cubicBezTo>
                <a:cubicBezTo>
                  <a:pt x="237129" y="377184"/>
                  <a:pt x="189503" y="288814"/>
                  <a:pt x="181566" y="303101"/>
                </a:cubicBezTo>
                <a:cubicBezTo>
                  <a:pt x="173629" y="317388"/>
                  <a:pt x="198499" y="505772"/>
                  <a:pt x="200616" y="512651"/>
                </a:cubicBezTo>
                <a:cubicBezTo>
                  <a:pt x="202733" y="519530"/>
                  <a:pt x="195324" y="384063"/>
                  <a:pt x="194266" y="344376"/>
                </a:cubicBezTo>
                <a:cubicBezTo>
                  <a:pt x="193208" y="304689"/>
                  <a:pt x="191091" y="277172"/>
                  <a:pt x="194266" y="274526"/>
                </a:cubicBezTo>
                <a:cubicBezTo>
                  <a:pt x="197441" y="271880"/>
                  <a:pt x="242949" y="370834"/>
                  <a:pt x="213316" y="328501"/>
                </a:cubicBezTo>
                <a:cubicBezTo>
                  <a:pt x="183683" y="286168"/>
                  <a:pt x="-12109" y="-23924"/>
                  <a:pt x="591" y="14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4A1565A6-9D4D-6DA4-6548-FAB7C7AE02B7}"/>
              </a:ext>
            </a:extLst>
          </p:cNvPr>
          <p:cNvSpPr/>
          <p:nvPr/>
        </p:nvSpPr>
        <p:spPr>
          <a:xfrm>
            <a:off x="3013072" y="3025760"/>
            <a:ext cx="63356" cy="192468"/>
          </a:xfrm>
          <a:custGeom>
            <a:avLst/>
            <a:gdLst>
              <a:gd name="connsiteX0" fmla="*/ 3 w 63356"/>
              <a:gd name="connsiteY0" fmla="*/ 15 h 192468"/>
              <a:gd name="connsiteX1" fmla="*/ 57153 w 63356"/>
              <a:gd name="connsiteY1" fmla="*/ 82565 h 192468"/>
              <a:gd name="connsiteX2" fmla="*/ 57153 w 63356"/>
              <a:gd name="connsiteY2" fmla="*/ 69865 h 192468"/>
              <a:gd name="connsiteX3" fmla="*/ 50803 w 63356"/>
              <a:gd name="connsiteY3" fmla="*/ 190515 h 192468"/>
              <a:gd name="connsiteX4" fmla="*/ 53978 w 63356"/>
              <a:gd name="connsiteY4" fmla="*/ 139715 h 192468"/>
              <a:gd name="connsiteX5" fmla="*/ 60328 w 63356"/>
              <a:gd name="connsiteY5" fmla="*/ 76215 h 192468"/>
              <a:gd name="connsiteX6" fmla="*/ 3 w 63356"/>
              <a:gd name="connsiteY6" fmla="*/ 15 h 19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56" h="192468">
                <a:moveTo>
                  <a:pt x="3" y="15"/>
                </a:moveTo>
                <a:cubicBezTo>
                  <a:pt x="-526" y="1073"/>
                  <a:pt x="57153" y="82565"/>
                  <a:pt x="57153" y="82565"/>
                </a:cubicBezTo>
                <a:cubicBezTo>
                  <a:pt x="66678" y="94207"/>
                  <a:pt x="58211" y="51874"/>
                  <a:pt x="57153" y="69865"/>
                </a:cubicBezTo>
                <a:cubicBezTo>
                  <a:pt x="56095" y="87856"/>
                  <a:pt x="51332" y="178873"/>
                  <a:pt x="50803" y="190515"/>
                </a:cubicBezTo>
                <a:cubicBezTo>
                  <a:pt x="50274" y="202157"/>
                  <a:pt x="52391" y="158765"/>
                  <a:pt x="53978" y="139715"/>
                </a:cubicBezTo>
                <a:cubicBezTo>
                  <a:pt x="55565" y="120665"/>
                  <a:pt x="69324" y="98440"/>
                  <a:pt x="60328" y="76215"/>
                </a:cubicBezTo>
                <a:cubicBezTo>
                  <a:pt x="51332" y="53990"/>
                  <a:pt x="532" y="-1043"/>
                  <a:pt x="3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CFC5D6AD-5123-5947-89A9-929871630EBA}"/>
              </a:ext>
            </a:extLst>
          </p:cNvPr>
          <p:cNvSpPr/>
          <p:nvPr/>
        </p:nvSpPr>
        <p:spPr>
          <a:xfrm>
            <a:off x="3352731" y="2989638"/>
            <a:ext cx="68779" cy="309181"/>
          </a:xfrm>
          <a:custGeom>
            <a:avLst/>
            <a:gdLst>
              <a:gd name="connsiteX0" fmla="*/ 69 w 68779"/>
              <a:gd name="connsiteY0" fmla="*/ 1212 h 309181"/>
              <a:gd name="connsiteX1" fmla="*/ 63569 w 68779"/>
              <a:gd name="connsiteY1" fmla="*/ 201237 h 309181"/>
              <a:gd name="connsiteX2" fmla="*/ 63569 w 68779"/>
              <a:gd name="connsiteY2" fmla="*/ 182187 h 309181"/>
              <a:gd name="connsiteX3" fmla="*/ 50869 w 68779"/>
              <a:gd name="connsiteY3" fmla="*/ 302837 h 309181"/>
              <a:gd name="connsiteX4" fmla="*/ 50869 w 68779"/>
              <a:gd name="connsiteY4" fmla="*/ 283787 h 309181"/>
              <a:gd name="connsiteX5" fmla="*/ 15944 w 68779"/>
              <a:gd name="connsiteY5" fmla="*/ 210762 h 309181"/>
              <a:gd name="connsiteX6" fmla="*/ 44519 w 68779"/>
              <a:gd name="connsiteY6" fmla="*/ 267912 h 309181"/>
              <a:gd name="connsiteX7" fmla="*/ 60394 w 68779"/>
              <a:gd name="connsiteY7" fmla="*/ 207587 h 309181"/>
              <a:gd name="connsiteX8" fmla="*/ 57219 w 68779"/>
              <a:gd name="connsiteY8" fmla="*/ 175837 h 309181"/>
              <a:gd name="connsiteX9" fmla="*/ 63569 w 68779"/>
              <a:gd name="connsiteY9" fmla="*/ 204412 h 309181"/>
              <a:gd name="connsiteX10" fmla="*/ 50869 w 68779"/>
              <a:gd name="connsiteY10" fmla="*/ 156787 h 309181"/>
              <a:gd name="connsiteX11" fmla="*/ 50869 w 68779"/>
              <a:gd name="connsiteY11" fmla="*/ 83762 h 309181"/>
              <a:gd name="connsiteX12" fmla="*/ 50869 w 68779"/>
              <a:gd name="connsiteY12" fmla="*/ 115512 h 309181"/>
              <a:gd name="connsiteX13" fmla="*/ 69 w 68779"/>
              <a:gd name="connsiteY13" fmla="*/ 1212 h 3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779" h="309181">
                <a:moveTo>
                  <a:pt x="69" y="1212"/>
                </a:moveTo>
                <a:cubicBezTo>
                  <a:pt x="2186" y="15500"/>
                  <a:pt x="63569" y="201237"/>
                  <a:pt x="63569" y="201237"/>
                </a:cubicBezTo>
                <a:cubicBezTo>
                  <a:pt x="74152" y="231400"/>
                  <a:pt x="65686" y="165254"/>
                  <a:pt x="63569" y="182187"/>
                </a:cubicBezTo>
                <a:cubicBezTo>
                  <a:pt x="61452" y="199120"/>
                  <a:pt x="52986" y="285904"/>
                  <a:pt x="50869" y="302837"/>
                </a:cubicBezTo>
                <a:cubicBezTo>
                  <a:pt x="48752" y="319770"/>
                  <a:pt x="56690" y="299133"/>
                  <a:pt x="50869" y="283787"/>
                </a:cubicBezTo>
                <a:cubicBezTo>
                  <a:pt x="45048" y="268441"/>
                  <a:pt x="17002" y="213408"/>
                  <a:pt x="15944" y="210762"/>
                </a:cubicBezTo>
                <a:cubicBezTo>
                  <a:pt x="14886" y="208116"/>
                  <a:pt x="37111" y="268441"/>
                  <a:pt x="44519" y="267912"/>
                </a:cubicBezTo>
                <a:cubicBezTo>
                  <a:pt x="51927" y="267383"/>
                  <a:pt x="58277" y="222933"/>
                  <a:pt x="60394" y="207587"/>
                </a:cubicBezTo>
                <a:cubicBezTo>
                  <a:pt x="62511" y="192241"/>
                  <a:pt x="56690" y="176366"/>
                  <a:pt x="57219" y="175837"/>
                </a:cubicBezTo>
                <a:cubicBezTo>
                  <a:pt x="57748" y="175308"/>
                  <a:pt x="64627" y="207587"/>
                  <a:pt x="63569" y="204412"/>
                </a:cubicBezTo>
                <a:cubicBezTo>
                  <a:pt x="62511" y="201237"/>
                  <a:pt x="52986" y="176895"/>
                  <a:pt x="50869" y="156787"/>
                </a:cubicBezTo>
                <a:cubicBezTo>
                  <a:pt x="48752" y="136679"/>
                  <a:pt x="50869" y="83762"/>
                  <a:pt x="50869" y="83762"/>
                </a:cubicBezTo>
                <a:cubicBezTo>
                  <a:pt x="50869" y="76883"/>
                  <a:pt x="57219" y="127683"/>
                  <a:pt x="50869" y="115512"/>
                </a:cubicBezTo>
                <a:cubicBezTo>
                  <a:pt x="44519" y="103341"/>
                  <a:pt x="-2048" y="-13076"/>
                  <a:pt x="69" y="12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99AECAFC-E21F-607B-17EE-67043665F38D}"/>
              </a:ext>
            </a:extLst>
          </p:cNvPr>
          <p:cNvSpPr/>
          <p:nvPr/>
        </p:nvSpPr>
        <p:spPr>
          <a:xfrm>
            <a:off x="3456184" y="3035281"/>
            <a:ext cx="74419" cy="134208"/>
          </a:xfrm>
          <a:custGeom>
            <a:avLst/>
            <a:gdLst>
              <a:gd name="connsiteX0" fmla="*/ 74416 w 74419"/>
              <a:gd name="connsiteY0" fmla="*/ 19 h 134208"/>
              <a:gd name="connsiteX1" fmla="*/ 7741 w 74419"/>
              <a:gd name="connsiteY1" fmla="*/ 117494 h 134208"/>
              <a:gd name="connsiteX2" fmla="*/ 1391 w 74419"/>
              <a:gd name="connsiteY2" fmla="*/ 133369 h 134208"/>
              <a:gd name="connsiteX3" fmla="*/ 7741 w 74419"/>
              <a:gd name="connsiteY3" fmla="*/ 120669 h 134208"/>
              <a:gd name="connsiteX4" fmla="*/ 61716 w 74419"/>
              <a:gd name="connsiteY4" fmla="*/ 98444 h 134208"/>
              <a:gd name="connsiteX5" fmla="*/ 26791 w 74419"/>
              <a:gd name="connsiteY5" fmla="*/ 104794 h 134208"/>
              <a:gd name="connsiteX6" fmla="*/ 23616 w 74419"/>
              <a:gd name="connsiteY6" fmla="*/ 79394 h 134208"/>
              <a:gd name="connsiteX7" fmla="*/ 10916 w 74419"/>
              <a:gd name="connsiteY7" fmla="*/ 107969 h 134208"/>
              <a:gd name="connsiteX8" fmla="*/ 74416 w 74419"/>
              <a:gd name="connsiteY8" fmla="*/ 19 h 13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19" h="134208">
                <a:moveTo>
                  <a:pt x="74416" y="19"/>
                </a:moveTo>
                <a:cubicBezTo>
                  <a:pt x="73887" y="1606"/>
                  <a:pt x="7741" y="117494"/>
                  <a:pt x="7741" y="117494"/>
                </a:cubicBezTo>
                <a:cubicBezTo>
                  <a:pt x="-4430" y="139719"/>
                  <a:pt x="1391" y="133369"/>
                  <a:pt x="1391" y="133369"/>
                </a:cubicBezTo>
                <a:cubicBezTo>
                  <a:pt x="1391" y="133898"/>
                  <a:pt x="-2313" y="126490"/>
                  <a:pt x="7741" y="120669"/>
                </a:cubicBezTo>
                <a:cubicBezTo>
                  <a:pt x="17795" y="114848"/>
                  <a:pt x="58541" y="101090"/>
                  <a:pt x="61716" y="98444"/>
                </a:cubicBezTo>
                <a:cubicBezTo>
                  <a:pt x="64891" y="95798"/>
                  <a:pt x="33141" y="107969"/>
                  <a:pt x="26791" y="104794"/>
                </a:cubicBezTo>
                <a:cubicBezTo>
                  <a:pt x="20441" y="101619"/>
                  <a:pt x="26262" y="78865"/>
                  <a:pt x="23616" y="79394"/>
                </a:cubicBezTo>
                <a:cubicBezTo>
                  <a:pt x="20970" y="79923"/>
                  <a:pt x="4037" y="120669"/>
                  <a:pt x="10916" y="107969"/>
                </a:cubicBezTo>
                <a:cubicBezTo>
                  <a:pt x="17795" y="95269"/>
                  <a:pt x="74945" y="-1568"/>
                  <a:pt x="74416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25BE80D7-3733-1F32-310A-88E2B403164C}"/>
              </a:ext>
            </a:extLst>
          </p:cNvPr>
          <p:cNvSpPr/>
          <p:nvPr/>
        </p:nvSpPr>
        <p:spPr>
          <a:xfrm>
            <a:off x="3440893" y="3046554"/>
            <a:ext cx="32643" cy="266633"/>
          </a:xfrm>
          <a:custGeom>
            <a:avLst/>
            <a:gdLst>
              <a:gd name="connsiteX0" fmla="*/ 32557 w 32643"/>
              <a:gd name="connsiteY0" fmla="*/ 1446 h 266633"/>
              <a:gd name="connsiteX1" fmla="*/ 807 w 32643"/>
              <a:gd name="connsiteY1" fmla="*/ 261796 h 266633"/>
              <a:gd name="connsiteX2" fmla="*/ 10332 w 32643"/>
              <a:gd name="connsiteY2" fmla="*/ 160196 h 266633"/>
              <a:gd name="connsiteX3" fmla="*/ 32557 w 32643"/>
              <a:gd name="connsiteY3" fmla="*/ 1446 h 26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3" h="266633">
                <a:moveTo>
                  <a:pt x="32557" y="1446"/>
                </a:moveTo>
                <a:cubicBezTo>
                  <a:pt x="30969" y="18379"/>
                  <a:pt x="4511" y="235338"/>
                  <a:pt x="807" y="261796"/>
                </a:cubicBezTo>
                <a:cubicBezTo>
                  <a:pt x="-2897" y="288254"/>
                  <a:pt x="7157" y="199354"/>
                  <a:pt x="10332" y="160196"/>
                </a:cubicBezTo>
                <a:cubicBezTo>
                  <a:pt x="13507" y="121038"/>
                  <a:pt x="34145" y="-15487"/>
                  <a:pt x="32557" y="14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D5F438E6-297B-CAE2-72FC-91A9F5A0370B}"/>
              </a:ext>
            </a:extLst>
          </p:cNvPr>
          <p:cNvSpPr/>
          <p:nvPr/>
        </p:nvSpPr>
        <p:spPr>
          <a:xfrm>
            <a:off x="3085079" y="3076566"/>
            <a:ext cx="36321" cy="463703"/>
          </a:xfrm>
          <a:custGeom>
            <a:avLst/>
            <a:gdLst>
              <a:gd name="connsiteX0" fmla="*/ 32771 w 36321"/>
              <a:gd name="connsiteY0" fmla="*/ 9 h 463703"/>
              <a:gd name="connsiteX1" fmla="*/ 13721 w 36321"/>
              <a:gd name="connsiteY1" fmla="*/ 269884 h 463703"/>
              <a:gd name="connsiteX2" fmla="*/ 29596 w 36321"/>
              <a:gd name="connsiteY2" fmla="*/ 396884 h 463703"/>
              <a:gd name="connsiteX3" fmla="*/ 29596 w 36321"/>
              <a:gd name="connsiteY3" fmla="*/ 361959 h 463703"/>
              <a:gd name="connsiteX4" fmla="*/ 20071 w 36321"/>
              <a:gd name="connsiteY4" fmla="*/ 463559 h 463703"/>
              <a:gd name="connsiteX5" fmla="*/ 35946 w 36321"/>
              <a:gd name="connsiteY5" fmla="*/ 381009 h 463703"/>
              <a:gd name="connsiteX6" fmla="*/ 1021 w 36321"/>
              <a:gd name="connsiteY6" fmla="*/ 247659 h 463703"/>
              <a:gd name="connsiteX7" fmla="*/ 10546 w 36321"/>
              <a:gd name="connsiteY7" fmla="*/ 279409 h 463703"/>
              <a:gd name="connsiteX8" fmla="*/ 32771 w 36321"/>
              <a:gd name="connsiteY8" fmla="*/ 9 h 4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21" h="463703">
                <a:moveTo>
                  <a:pt x="32771" y="9"/>
                </a:moveTo>
                <a:cubicBezTo>
                  <a:pt x="33300" y="-1578"/>
                  <a:pt x="14250" y="203738"/>
                  <a:pt x="13721" y="269884"/>
                </a:cubicBezTo>
                <a:cubicBezTo>
                  <a:pt x="13192" y="336030"/>
                  <a:pt x="26950" y="381538"/>
                  <a:pt x="29596" y="396884"/>
                </a:cubicBezTo>
                <a:cubicBezTo>
                  <a:pt x="32242" y="412230"/>
                  <a:pt x="31183" y="350847"/>
                  <a:pt x="29596" y="361959"/>
                </a:cubicBezTo>
                <a:cubicBezTo>
                  <a:pt x="28009" y="373071"/>
                  <a:pt x="19013" y="460384"/>
                  <a:pt x="20071" y="463559"/>
                </a:cubicBezTo>
                <a:cubicBezTo>
                  <a:pt x="21129" y="466734"/>
                  <a:pt x="39121" y="416992"/>
                  <a:pt x="35946" y="381009"/>
                </a:cubicBezTo>
                <a:cubicBezTo>
                  <a:pt x="32771" y="345026"/>
                  <a:pt x="5254" y="264592"/>
                  <a:pt x="1021" y="247659"/>
                </a:cubicBezTo>
                <a:cubicBezTo>
                  <a:pt x="-3212" y="230726"/>
                  <a:pt x="6842" y="316451"/>
                  <a:pt x="10546" y="279409"/>
                </a:cubicBezTo>
                <a:cubicBezTo>
                  <a:pt x="14250" y="242367"/>
                  <a:pt x="32242" y="1596"/>
                  <a:pt x="32771" y="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C4137C67-1608-0787-8643-5215D67FEFBA}"/>
              </a:ext>
            </a:extLst>
          </p:cNvPr>
          <p:cNvSpPr/>
          <p:nvPr/>
        </p:nvSpPr>
        <p:spPr>
          <a:xfrm>
            <a:off x="3673475" y="3467063"/>
            <a:ext cx="25400" cy="89168"/>
          </a:xfrm>
          <a:custGeom>
            <a:avLst/>
            <a:gdLst>
              <a:gd name="connsiteX0" fmla="*/ 25400 w 25400"/>
              <a:gd name="connsiteY0" fmla="*/ 37 h 89168"/>
              <a:gd name="connsiteX1" fmla="*/ 6350 w 25400"/>
              <a:gd name="connsiteY1" fmla="*/ 63537 h 89168"/>
              <a:gd name="connsiteX2" fmla="*/ 6350 w 25400"/>
              <a:gd name="connsiteY2" fmla="*/ 88937 h 89168"/>
              <a:gd name="connsiteX3" fmla="*/ 0 w 25400"/>
              <a:gd name="connsiteY3" fmla="*/ 50837 h 89168"/>
              <a:gd name="connsiteX4" fmla="*/ 6350 w 25400"/>
              <a:gd name="connsiteY4" fmla="*/ 54012 h 89168"/>
              <a:gd name="connsiteX5" fmla="*/ 25400 w 25400"/>
              <a:gd name="connsiteY5" fmla="*/ 37 h 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" h="89168">
                <a:moveTo>
                  <a:pt x="25400" y="37"/>
                </a:moveTo>
                <a:cubicBezTo>
                  <a:pt x="25400" y="1624"/>
                  <a:pt x="9525" y="48720"/>
                  <a:pt x="6350" y="63537"/>
                </a:cubicBezTo>
                <a:cubicBezTo>
                  <a:pt x="3175" y="78354"/>
                  <a:pt x="7408" y="91054"/>
                  <a:pt x="6350" y="88937"/>
                </a:cubicBezTo>
                <a:cubicBezTo>
                  <a:pt x="5292" y="86820"/>
                  <a:pt x="0" y="50837"/>
                  <a:pt x="0" y="50837"/>
                </a:cubicBezTo>
                <a:cubicBezTo>
                  <a:pt x="0" y="45016"/>
                  <a:pt x="1058" y="59833"/>
                  <a:pt x="6350" y="54012"/>
                </a:cubicBezTo>
                <a:cubicBezTo>
                  <a:pt x="11642" y="48191"/>
                  <a:pt x="25400" y="-1550"/>
                  <a:pt x="25400" y="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F1351CA9-A1AC-9F9F-1E97-1D92CF79D663}"/>
              </a:ext>
            </a:extLst>
          </p:cNvPr>
          <p:cNvSpPr/>
          <p:nvPr/>
        </p:nvSpPr>
        <p:spPr>
          <a:xfrm>
            <a:off x="2917472" y="3498755"/>
            <a:ext cx="25834" cy="127161"/>
          </a:xfrm>
          <a:custGeom>
            <a:avLst/>
            <a:gdLst>
              <a:gd name="connsiteX0" fmla="*/ 353 w 25834"/>
              <a:gd name="connsiteY0" fmla="*/ 95 h 127161"/>
              <a:gd name="connsiteX1" fmla="*/ 13053 w 25834"/>
              <a:gd name="connsiteY1" fmla="*/ 95345 h 127161"/>
              <a:gd name="connsiteX2" fmla="*/ 25753 w 25834"/>
              <a:gd name="connsiteY2" fmla="*/ 127095 h 127161"/>
              <a:gd name="connsiteX3" fmla="*/ 6703 w 25834"/>
              <a:gd name="connsiteY3" fmla="*/ 88995 h 127161"/>
              <a:gd name="connsiteX4" fmla="*/ 3528 w 25834"/>
              <a:gd name="connsiteY4" fmla="*/ 114395 h 127161"/>
              <a:gd name="connsiteX5" fmla="*/ 353 w 25834"/>
              <a:gd name="connsiteY5" fmla="*/ 95 h 12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4" h="127161">
                <a:moveTo>
                  <a:pt x="353" y="95"/>
                </a:moveTo>
                <a:cubicBezTo>
                  <a:pt x="1940" y="-3080"/>
                  <a:pt x="8820" y="74178"/>
                  <a:pt x="13053" y="95345"/>
                </a:cubicBezTo>
                <a:cubicBezTo>
                  <a:pt x="17286" y="116512"/>
                  <a:pt x="26811" y="128153"/>
                  <a:pt x="25753" y="127095"/>
                </a:cubicBezTo>
                <a:cubicBezTo>
                  <a:pt x="24695" y="126037"/>
                  <a:pt x="10407" y="91112"/>
                  <a:pt x="6703" y="88995"/>
                </a:cubicBezTo>
                <a:cubicBezTo>
                  <a:pt x="2999" y="86878"/>
                  <a:pt x="4057" y="126037"/>
                  <a:pt x="3528" y="114395"/>
                </a:cubicBezTo>
                <a:cubicBezTo>
                  <a:pt x="2999" y="102753"/>
                  <a:pt x="-1234" y="3270"/>
                  <a:pt x="353" y="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7ED62054-E43B-8D06-1359-63B708808D32}"/>
              </a:ext>
            </a:extLst>
          </p:cNvPr>
          <p:cNvSpPr/>
          <p:nvPr/>
        </p:nvSpPr>
        <p:spPr>
          <a:xfrm>
            <a:off x="3051164" y="3847438"/>
            <a:ext cx="23237" cy="97272"/>
          </a:xfrm>
          <a:custGeom>
            <a:avLst/>
            <a:gdLst>
              <a:gd name="connsiteX0" fmla="*/ 11 w 23237"/>
              <a:gd name="connsiteY0" fmla="*/ 662 h 97272"/>
              <a:gd name="connsiteX1" fmla="*/ 22236 w 23237"/>
              <a:gd name="connsiteY1" fmla="*/ 95912 h 97272"/>
              <a:gd name="connsiteX2" fmla="*/ 19061 w 23237"/>
              <a:gd name="connsiteY2" fmla="*/ 54637 h 97272"/>
              <a:gd name="connsiteX3" fmla="*/ 11 w 23237"/>
              <a:gd name="connsiteY3" fmla="*/ 662 h 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37" h="97272">
                <a:moveTo>
                  <a:pt x="11" y="662"/>
                </a:moveTo>
                <a:cubicBezTo>
                  <a:pt x="540" y="7541"/>
                  <a:pt x="19061" y="86916"/>
                  <a:pt x="22236" y="95912"/>
                </a:cubicBezTo>
                <a:cubicBezTo>
                  <a:pt x="25411" y="104908"/>
                  <a:pt x="20119" y="66808"/>
                  <a:pt x="19061" y="54637"/>
                </a:cubicBezTo>
                <a:cubicBezTo>
                  <a:pt x="18003" y="42466"/>
                  <a:pt x="-518" y="-6217"/>
                  <a:pt x="11" y="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E98F45E7-C3E8-7A40-7F73-CC5DDB6EE54A}"/>
              </a:ext>
            </a:extLst>
          </p:cNvPr>
          <p:cNvSpPr/>
          <p:nvPr/>
        </p:nvSpPr>
        <p:spPr>
          <a:xfrm>
            <a:off x="3543281" y="3883021"/>
            <a:ext cx="47661" cy="74084"/>
          </a:xfrm>
          <a:custGeom>
            <a:avLst/>
            <a:gdLst>
              <a:gd name="connsiteX0" fmla="*/ 3194 w 47661"/>
              <a:gd name="connsiteY0" fmla="*/ 4 h 74084"/>
              <a:gd name="connsiteX1" fmla="*/ 41294 w 47661"/>
              <a:gd name="connsiteY1" fmla="*/ 63504 h 74084"/>
              <a:gd name="connsiteX2" fmla="*/ 19 w 47661"/>
              <a:gd name="connsiteY2" fmla="*/ 73029 h 74084"/>
              <a:gd name="connsiteX3" fmla="*/ 47644 w 47661"/>
              <a:gd name="connsiteY3" fmla="*/ 66679 h 74084"/>
              <a:gd name="connsiteX4" fmla="*/ 3194 w 47661"/>
              <a:gd name="connsiteY4" fmla="*/ 4 h 7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1" h="74084">
                <a:moveTo>
                  <a:pt x="3194" y="4"/>
                </a:moveTo>
                <a:cubicBezTo>
                  <a:pt x="2136" y="-525"/>
                  <a:pt x="41823" y="51333"/>
                  <a:pt x="41294" y="63504"/>
                </a:cubicBezTo>
                <a:cubicBezTo>
                  <a:pt x="40765" y="75675"/>
                  <a:pt x="-1039" y="72500"/>
                  <a:pt x="19" y="73029"/>
                </a:cubicBezTo>
                <a:cubicBezTo>
                  <a:pt x="1077" y="73558"/>
                  <a:pt x="48702" y="77262"/>
                  <a:pt x="47644" y="66679"/>
                </a:cubicBezTo>
                <a:cubicBezTo>
                  <a:pt x="46586" y="56096"/>
                  <a:pt x="4252" y="533"/>
                  <a:pt x="3194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1E7C57CC-06C2-A363-CC23-2F141A5DF3AE}"/>
              </a:ext>
            </a:extLst>
          </p:cNvPr>
          <p:cNvSpPr/>
          <p:nvPr/>
        </p:nvSpPr>
        <p:spPr>
          <a:xfrm>
            <a:off x="3517843" y="3959063"/>
            <a:ext cx="112808" cy="190679"/>
          </a:xfrm>
          <a:custGeom>
            <a:avLst/>
            <a:gdLst>
              <a:gd name="connsiteX0" fmla="*/ 95307 w 112808"/>
              <a:gd name="connsiteY0" fmla="*/ 162 h 190679"/>
              <a:gd name="connsiteX1" fmla="*/ 108007 w 112808"/>
              <a:gd name="connsiteY1" fmla="*/ 73187 h 190679"/>
              <a:gd name="connsiteX2" fmla="*/ 73082 w 112808"/>
              <a:gd name="connsiteY2" fmla="*/ 95412 h 190679"/>
              <a:gd name="connsiteX3" fmla="*/ 57 w 112808"/>
              <a:gd name="connsiteY3" fmla="*/ 130337 h 190679"/>
              <a:gd name="connsiteX4" fmla="*/ 85782 w 112808"/>
              <a:gd name="connsiteY4" fmla="*/ 133512 h 190679"/>
              <a:gd name="connsiteX5" fmla="*/ 3232 w 112808"/>
              <a:gd name="connsiteY5" fmla="*/ 190662 h 190679"/>
              <a:gd name="connsiteX6" fmla="*/ 54032 w 112808"/>
              <a:gd name="connsiteY6" fmla="*/ 127162 h 190679"/>
              <a:gd name="connsiteX7" fmla="*/ 6407 w 112808"/>
              <a:gd name="connsiteY7" fmla="*/ 120812 h 190679"/>
              <a:gd name="connsiteX8" fmla="*/ 108007 w 112808"/>
              <a:gd name="connsiteY8" fmla="*/ 95412 h 190679"/>
              <a:gd name="connsiteX9" fmla="*/ 95307 w 112808"/>
              <a:gd name="connsiteY9" fmla="*/ 162 h 19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08" h="190679">
                <a:moveTo>
                  <a:pt x="95307" y="162"/>
                </a:moveTo>
                <a:cubicBezTo>
                  <a:pt x="95307" y="-3542"/>
                  <a:pt x="111711" y="57312"/>
                  <a:pt x="108007" y="73187"/>
                </a:cubicBezTo>
                <a:cubicBezTo>
                  <a:pt x="104303" y="89062"/>
                  <a:pt x="91074" y="85887"/>
                  <a:pt x="73082" y="95412"/>
                </a:cubicBezTo>
                <a:cubicBezTo>
                  <a:pt x="55090" y="104937"/>
                  <a:pt x="-2060" y="123987"/>
                  <a:pt x="57" y="130337"/>
                </a:cubicBezTo>
                <a:cubicBezTo>
                  <a:pt x="2174" y="136687"/>
                  <a:pt x="85253" y="123458"/>
                  <a:pt x="85782" y="133512"/>
                </a:cubicBezTo>
                <a:cubicBezTo>
                  <a:pt x="86311" y="143566"/>
                  <a:pt x="8523" y="191720"/>
                  <a:pt x="3232" y="190662"/>
                </a:cubicBezTo>
                <a:cubicBezTo>
                  <a:pt x="-2059" y="189604"/>
                  <a:pt x="53503" y="138804"/>
                  <a:pt x="54032" y="127162"/>
                </a:cubicBezTo>
                <a:cubicBezTo>
                  <a:pt x="54561" y="115520"/>
                  <a:pt x="-2589" y="126104"/>
                  <a:pt x="6407" y="120812"/>
                </a:cubicBezTo>
                <a:cubicBezTo>
                  <a:pt x="15403" y="115520"/>
                  <a:pt x="92132" y="108641"/>
                  <a:pt x="108007" y="95412"/>
                </a:cubicBezTo>
                <a:cubicBezTo>
                  <a:pt x="123882" y="82183"/>
                  <a:pt x="95307" y="3866"/>
                  <a:pt x="95307" y="1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51259D5C-6B09-0960-1287-1EA73D241263}"/>
              </a:ext>
            </a:extLst>
          </p:cNvPr>
          <p:cNvSpPr/>
          <p:nvPr/>
        </p:nvSpPr>
        <p:spPr>
          <a:xfrm>
            <a:off x="3068339" y="4070220"/>
            <a:ext cx="36843" cy="106011"/>
          </a:xfrm>
          <a:custGeom>
            <a:avLst/>
            <a:gdLst>
              <a:gd name="connsiteX0" fmla="*/ 5061 w 36843"/>
              <a:gd name="connsiteY0" fmla="*/ 130 h 106011"/>
              <a:gd name="connsiteX1" fmla="*/ 1886 w 36843"/>
              <a:gd name="connsiteY1" fmla="*/ 69980 h 106011"/>
              <a:gd name="connsiteX2" fmla="*/ 36811 w 36843"/>
              <a:gd name="connsiteY2" fmla="*/ 104905 h 106011"/>
              <a:gd name="connsiteX3" fmla="*/ 8236 w 36843"/>
              <a:gd name="connsiteY3" fmla="*/ 89030 h 106011"/>
              <a:gd name="connsiteX4" fmla="*/ 5061 w 36843"/>
              <a:gd name="connsiteY4" fmla="*/ 130 h 10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3" h="106011">
                <a:moveTo>
                  <a:pt x="5061" y="130"/>
                </a:moveTo>
                <a:cubicBezTo>
                  <a:pt x="4003" y="-3045"/>
                  <a:pt x="-3406" y="52518"/>
                  <a:pt x="1886" y="69980"/>
                </a:cubicBezTo>
                <a:cubicBezTo>
                  <a:pt x="7178" y="87442"/>
                  <a:pt x="35753" y="101730"/>
                  <a:pt x="36811" y="104905"/>
                </a:cubicBezTo>
                <a:cubicBezTo>
                  <a:pt x="37869" y="108080"/>
                  <a:pt x="12469" y="104905"/>
                  <a:pt x="8236" y="89030"/>
                </a:cubicBezTo>
                <a:cubicBezTo>
                  <a:pt x="4003" y="73155"/>
                  <a:pt x="6119" y="3305"/>
                  <a:pt x="5061" y="1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EF22E8EC-5089-C6C8-184F-084347F0C641}"/>
              </a:ext>
            </a:extLst>
          </p:cNvPr>
          <p:cNvSpPr/>
          <p:nvPr/>
        </p:nvSpPr>
        <p:spPr>
          <a:xfrm>
            <a:off x="3552813" y="3917946"/>
            <a:ext cx="98487" cy="101640"/>
          </a:xfrm>
          <a:custGeom>
            <a:avLst/>
            <a:gdLst>
              <a:gd name="connsiteX0" fmla="*/ 98437 w 98487"/>
              <a:gd name="connsiteY0" fmla="*/ 4 h 101640"/>
              <a:gd name="connsiteX1" fmla="*/ 19062 w 98487"/>
              <a:gd name="connsiteY1" fmla="*/ 63504 h 101640"/>
              <a:gd name="connsiteX2" fmla="*/ 12 w 98487"/>
              <a:gd name="connsiteY2" fmla="*/ 101604 h 101640"/>
              <a:gd name="connsiteX3" fmla="*/ 15887 w 98487"/>
              <a:gd name="connsiteY3" fmla="*/ 57154 h 101640"/>
              <a:gd name="connsiteX4" fmla="*/ 6362 w 98487"/>
              <a:gd name="connsiteY4" fmla="*/ 66679 h 101640"/>
              <a:gd name="connsiteX5" fmla="*/ 98437 w 98487"/>
              <a:gd name="connsiteY5" fmla="*/ 4 h 10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7" h="101640">
                <a:moveTo>
                  <a:pt x="98437" y="4"/>
                </a:moveTo>
                <a:cubicBezTo>
                  <a:pt x="100554" y="-525"/>
                  <a:pt x="35466" y="46571"/>
                  <a:pt x="19062" y="63504"/>
                </a:cubicBezTo>
                <a:cubicBezTo>
                  <a:pt x="2658" y="80437"/>
                  <a:pt x="541" y="102662"/>
                  <a:pt x="12" y="101604"/>
                </a:cubicBezTo>
                <a:cubicBezTo>
                  <a:pt x="-517" y="100546"/>
                  <a:pt x="15887" y="57154"/>
                  <a:pt x="15887" y="57154"/>
                </a:cubicBezTo>
                <a:cubicBezTo>
                  <a:pt x="16945" y="51333"/>
                  <a:pt x="-3692" y="69854"/>
                  <a:pt x="6362" y="66679"/>
                </a:cubicBezTo>
                <a:cubicBezTo>
                  <a:pt x="16416" y="63504"/>
                  <a:pt x="96320" y="533"/>
                  <a:pt x="98437" y="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7ADE6B68-9541-589F-69FC-936288DF9075}"/>
              </a:ext>
            </a:extLst>
          </p:cNvPr>
          <p:cNvSpPr/>
          <p:nvPr/>
        </p:nvSpPr>
        <p:spPr>
          <a:xfrm>
            <a:off x="3764750" y="3509021"/>
            <a:ext cx="100582" cy="354196"/>
          </a:xfrm>
          <a:custGeom>
            <a:avLst/>
            <a:gdLst>
              <a:gd name="connsiteX0" fmla="*/ 99225 w 100582"/>
              <a:gd name="connsiteY0" fmla="*/ 5704 h 354196"/>
              <a:gd name="connsiteX1" fmla="*/ 800 w 100582"/>
              <a:gd name="connsiteY1" fmla="*/ 351779 h 354196"/>
              <a:gd name="connsiteX2" fmla="*/ 54775 w 100582"/>
              <a:gd name="connsiteY2" fmla="*/ 151754 h 354196"/>
              <a:gd name="connsiteX3" fmla="*/ 99225 w 100582"/>
              <a:gd name="connsiteY3" fmla="*/ 5704 h 35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354196">
                <a:moveTo>
                  <a:pt x="99225" y="5704"/>
                </a:moveTo>
                <a:cubicBezTo>
                  <a:pt x="90229" y="39041"/>
                  <a:pt x="8208" y="327437"/>
                  <a:pt x="800" y="351779"/>
                </a:cubicBezTo>
                <a:cubicBezTo>
                  <a:pt x="-6608" y="376121"/>
                  <a:pt x="39429" y="209962"/>
                  <a:pt x="54775" y="151754"/>
                </a:cubicBezTo>
                <a:cubicBezTo>
                  <a:pt x="70121" y="93546"/>
                  <a:pt x="108221" y="-27633"/>
                  <a:pt x="99225" y="57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81BE2F6C-48FE-870C-C8A2-D54C9ACF7E7F}"/>
              </a:ext>
            </a:extLst>
          </p:cNvPr>
          <p:cNvSpPr/>
          <p:nvPr/>
        </p:nvSpPr>
        <p:spPr>
          <a:xfrm>
            <a:off x="3127273" y="2701924"/>
            <a:ext cx="25514" cy="206589"/>
          </a:xfrm>
          <a:custGeom>
            <a:avLst/>
            <a:gdLst>
              <a:gd name="connsiteX0" fmla="*/ 25502 w 25514"/>
              <a:gd name="connsiteY0" fmla="*/ 1 h 206589"/>
              <a:gd name="connsiteX1" fmla="*/ 6452 w 25514"/>
              <a:gd name="connsiteY1" fmla="*/ 152401 h 206589"/>
              <a:gd name="connsiteX2" fmla="*/ 6452 w 25514"/>
              <a:gd name="connsiteY2" fmla="*/ 206376 h 206589"/>
              <a:gd name="connsiteX3" fmla="*/ 102 w 25514"/>
              <a:gd name="connsiteY3" fmla="*/ 136526 h 206589"/>
              <a:gd name="connsiteX4" fmla="*/ 3277 w 25514"/>
              <a:gd name="connsiteY4" fmla="*/ 155576 h 206589"/>
              <a:gd name="connsiteX5" fmla="*/ 25502 w 25514"/>
              <a:gd name="connsiteY5" fmla="*/ 1 h 20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14" h="206589">
                <a:moveTo>
                  <a:pt x="25502" y="1"/>
                </a:moveTo>
                <a:cubicBezTo>
                  <a:pt x="26031" y="-528"/>
                  <a:pt x="9627" y="118005"/>
                  <a:pt x="6452" y="152401"/>
                </a:cubicBezTo>
                <a:cubicBezTo>
                  <a:pt x="3277" y="186797"/>
                  <a:pt x="7510" y="209022"/>
                  <a:pt x="6452" y="206376"/>
                </a:cubicBezTo>
                <a:cubicBezTo>
                  <a:pt x="5394" y="203730"/>
                  <a:pt x="631" y="144993"/>
                  <a:pt x="102" y="136526"/>
                </a:cubicBezTo>
                <a:cubicBezTo>
                  <a:pt x="-427" y="128059"/>
                  <a:pt x="1160" y="177272"/>
                  <a:pt x="3277" y="155576"/>
                </a:cubicBezTo>
                <a:cubicBezTo>
                  <a:pt x="5394" y="133880"/>
                  <a:pt x="24973" y="530"/>
                  <a:pt x="25502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16BEB6BD-900D-3915-3626-0B6EDC9AB081}"/>
              </a:ext>
            </a:extLst>
          </p:cNvPr>
          <p:cNvSpPr/>
          <p:nvPr/>
        </p:nvSpPr>
        <p:spPr>
          <a:xfrm>
            <a:off x="3328765" y="2476382"/>
            <a:ext cx="36742" cy="136998"/>
          </a:xfrm>
          <a:custGeom>
            <a:avLst/>
            <a:gdLst>
              <a:gd name="connsiteX0" fmla="*/ 36735 w 36742"/>
              <a:gd name="connsiteY0" fmla="*/ 118 h 136998"/>
              <a:gd name="connsiteX1" fmla="*/ 1810 w 36742"/>
              <a:gd name="connsiteY1" fmla="*/ 98543 h 136998"/>
              <a:gd name="connsiteX2" fmla="*/ 4985 w 36742"/>
              <a:gd name="connsiteY2" fmla="*/ 136643 h 136998"/>
              <a:gd name="connsiteX3" fmla="*/ 4985 w 36742"/>
              <a:gd name="connsiteY3" fmla="*/ 79493 h 136998"/>
              <a:gd name="connsiteX4" fmla="*/ 36735 w 36742"/>
              <a:gd name="connsiteY4" fmla="*/ 118 h 13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2" h="136998">
                <a:moveTo>
                  <a:pt x="36735" y="118"/>
                </a:moveTo>
                <a:cubicBezTo>
                  <a:pt x="36206" y="3293"/>
                  <a:pt x="7102" y="75789"/>
                  <a:pt x="1810" y="98543"/>
                </a:cubicBezTo>
                <a:cubicBezTo>
                  <a:pt x="-3482" y="121297"/>
                  <a:pt x="4456" y="139818"/>
                  <a:pt x="4985" y="136643"/>
                </a:cubicBezTo>
                <a:cubicBezTo>
                  <a:pt x="5514" y="133468"/>
                  <a:pt x="1281" y="100660"/>
                  <a:pt x="4985" y="79493"/>
                </a:cubicBezTo>
                <a:cubicBezTo>
                  <a:pt x="8689" y="58326"/>
                  <a:pt x="37264" y="-3057"/>
                  <a:pt x="36735" y="1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5BF86F99-D81D-700D-7DF1-349B9C2A888B}"/>
              </a:ext>
            </a:extLst>
          </p:cNvPr>
          <p:cNvSpPr/>
          <p:nvPr/>
        </p:nvSpPr>
        <p:spPr>
          <a:xfrm>
            <a:off x="2926993" y="2612770"/>
            <a:ext cx="32464" cy="128499"/>
          </a:xfrm>
          <a:custGeom>
            <a:avLst/>
            <a:gdLst>
              <a:gd name="connsiteX0" fmla="*/ 357 w 32464"/>
              <a:gd name="connsiteY0" fmla="*/ 255 h 128499"/>
              <a:gd name="connsiteX1" fmla="*/ 32107 w 32464"/>
              <a:gd name="connsiteY1" fmla="*/ 124080 h 128499"/>
              <a:gd name="connsiteX2" fmla="*/ 16232 w 32464"/>
              <a:gd name="connsiteY2" fmla="*/ 92330 h 128499"/>
              <a:gd name="connsiteX3" fmla="*/ 357 w 32464"/>
              <a:gd name="connsiteY3" fmla="*/ 255 h 12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64" h="128499">
                <a:moveTo>
                  <a:pt x="357" y="255"/>
                </a:moveTo>
                <a:cubicBezTo>
                  <a:pt x="3003" y="5547"/>
                  <a:pt x="29461" y="108734"/>
                  <a:pt x="32107" y="124080"/>
                </a:cubicBezTo>
                <a:cubicBezTo>
                  <a:pt x="34753" y="139426"/>
                  <a:pt x="22053" y="111380"/>
                  <a:pt x="16232" y="92330"/>
                </a:cubicBezTo>
                <a:cubicBezTo>
                  <a:pt x="10411" y="73280"/>
                  <a:pt x="-2289" y="-5037"/>
                  <a:pt x="357" y="25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0919BAE7-1E87-6DA8-5DA3-3CF65B319FBB}"/>
              </a:ext>
            </a:extLst>
          </p:cNvPr>
          <p:cNvSpPr/>
          <p:nvPr/>
        </p:nvSpPr>
        <p:spPr>
          <a:xfrm>
            <a:off x="3046905" y="2349475"/>
            <a:ext cx="26495" cy="124082"/>
          </a:xfrm>
          <a:custGeom>
            <a:avLst/>
            <a:gdLst>
              <a:gd name="connsiteX0" fmla="*/ 26495 w 26495"/>
              <a:gd name="connsiteY0" fmla="*/ 25 h 124082"/>
              <a:gd name="connsiteX1" fmla="*/ 1095 w 26495"/>
              <a:gd name="connsiteY1" fmla="*/ 98450 h 124082"/>
              <a:gd name="connsiteX2" fmla="*/ 4270 w 26495"/>
              <a:gd name="connsiteY2" fmla="*/ 123850 h 124082"/>
              <a:gd name="connsiteX3" fmla="*/ 1095 w 26495"/>
              <a:gd name="connsiteY3" fmla="*/ 88925 h 124082"/>
              <a:gd name="connsiteX4" fmla="*/ 26495 w 26495"/>
              <a:gd name="connsiteY4" fmla="*/ 25 h 12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5" h="124082">
                <a:moveTo>
                  <a:pt x="26495" y="25"/>
                </a:moveTo>
                <a:cubicBezTo>
                  <a:pt x="26495" y="1612"/>
                  <a:pt x="4799" y="77812"/>
                  <a:pt x="1095" y="98450"/>
                </a:cubicBezTo>
                <a:cubicBezTo>
                  <a:pt x="-2609" y="119088"/>
                  <a:pt x="4270" y="125437"/>
                  <a:pt x="4270" y="123850"/>
                </a:cubicBezTo>
                <a:cubicBezTo>
                  <a:pt x="4270" y="122263"/>
                  <a:pt x="-1551" y="105329"/>
                  <a:pt x="1095" y="88925"/>
                </a:cubicBezTo>
                <a:cubicBezTo>
                  <a:pt x="3741" y="72521"/>
                  <a:pt x="26495" y="-1562"/>
                  <a:pt x="26495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A9189328-A0AA-F06D-2758-3942B494722A}"/>
              </a:ext>
            </a:extLst>
          </p:cNvPr>
          <p:cNvSpPr/>
          <p:nvPr/>
        </p:nvSpPr>
        <p:spPr>
          <a:xfrm>
            <a:off x="3051094" y="3206458"/>
            <a:ext cx="9848" cy="185171"/>
          </a:xfrm>
          <a:custGeom>
            <a:avLst/>
            <a:gdLst>
              <a:gd name="connsiteX0" fmla="*/ 9606 w 9848"/>
              <a:gd name="connsiteY0" fmla="*/ 292 h 185171"/>
              <a:gd name="connsiteX1" fmla="*/ 6431 w 9848"/>
              <a:gd name="connsiteY1" fmla="*/ 178092 h 185171"/>
              <a:gd name="connsiteX2" fmla="*/ 81 w 9848"/>
              <a:gd name="connsiteY2" fmla="*/ 136817 h 185171"/>
              <a:gd name="connsiteX3" fmla="*/ 9606 w 9848"/>
              <a:gd name="connsiteY3" fmla="*/ 292 h 18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8" h="185171">
                <a:moveTo>
                  <a:pt x="9606" y="292"/>
                </a:moveTo>
                <a:cubicBezTo>
                  <a:pt x="10664" y="7171"/>
                  <a:pt x="8018" y="155338"/>
                  <a:pt x="6431" y="178092"/>
                </a:cubicBezTo>
                <a:cubicBezTo>
                  <a:pt x="4844" y="200846"/>
                  <a:pt x="1139" y="163804"/>
                  <a:pt x="81" y="136817"/>
                </a:cubicBezTo>
                <a:cubicBezTo>
                  <a:pt x="-977" y="109830"/>
                  <a:pt x="8548" y="-6587"/>
                  <a:pt x="9606" y="2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9BB25E07-83D4-A63B-446C-2289E6F12F8F}"/>
              </a:ext>
            </a:extLst>
          </p:cNvPr>
          <p:cNvSpPr/>
          <p:nvPr/>
        </p:nvSpPr>
        <p:spPr>
          <a:xfrm>
            <a:off x="2981142" y="3190563"/>
            <a:ext cx="67951" cy="274803"/>
          </a:xfrm>
          <a:custGeom>
            <a:avLst/>
            <a:gdLst>
              <a:gd name="connsiteX0" fmla="*/ 57333 w 67951"/>
              <a:gd name="connsiteY0" fmla="*/ 312 h 274803"/>
              <a:gd name="connsiteX1" fmla="*/ 3358 w 67951"/>
              <a:gd name="connsiteY1" fmla="*/ 174937 h 274803"/>
              <a:gd name="connsiteX2" fmla="*/ 16058 w 67951"/>
              <a:gd name="connsiteY2" fmla="*/ 140012 h 274803"/>
              <a:gd name="connsiteX3" fmla="*/ 35108 w 67951"/>
              <a:gd name="connsiteY3" fmla="*/ 101912 h 274803"/>
              <a:gd name="connsiteX4" fmla="*/ 35108 w 67951"/>
              <a:gd name="connsiteY4" fmla="*/ 155887 h 274803"/>
              <a:gd name="connsiteX5" fmla="*/ 41458 w 67951"/>
              <a:gd name="connsiteY5" fmla="*/ 197162 h 274803"/>
              <a:gd name="connsiteX6" fmla="*/ 41458 w 67951"/>
              <a:gd name="connsiteY6" fmla="*/ 178112 h 274803"/>
              <a:gd name="connsiteX7" fmla="*/ 66858 w 67951"/>
              <a:gd name="connsiteY7" fmla="*/ 273362 h 274803"/>
              <a:gd name="connsiteX8" fmla="*/ 60508 w 67951"/>
              <a:gd name="connsiteY8" fmla="*/ 232087 h 274803"/>
              <a:gd name="connsiteX9" fmla="*/ 35108 w 67951"/>
              <a:gd name="connsiteY9" fmla="*/ 184462 h 274803"/>
              <a:gd name="connsiteX10" fmla="*/ 47808 w 67951"/>
              <a:gd name="connsiteY10" fmla="*/ 114612 h 274803"/>
              <a:gd name="connsiteX11" fmla="*/ 25583 w 67951"/>
              <a:gd name="connsiteY11" fmla="*/ 136837 h 274803"/>
              <a:gd name="connsiteX12" fmla="*/ 183 w 67951"/>
              <a:gd name="connsiteY12" fmla="*/ 89212 h 274803"/>
              <a:gd name="connsiteX13" fmla="*/ 16058 w 67951"/>
              <a:gd name="connsiteY13" fmla="*/ 130487 h 274803"/>
              <a:gd name="connsiteX14" fmla="*/ 57333 w 67951"/>
              <a:gd name="connsiteY14" fmla="*/ 312 h 2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951" h="274803">
                <a:moveTo>
                  <a:pt x="57333" y="312"/>
                </a:moveTo>
                <a:cubicBezTo>
                  <a:pt x="55216" y="7720"/>
                  <a:pt x="10237" y="151654"/>
                  <a:pt x="3358" y="174937"/>
                </a:cubicBezTo>
                <a:cubicBezTo>
                  <a:pt x="-3521" y="198220"/>
                  <a:pt x="10766" y="152183"/>
                  <a:pt x="16058" y="140012"/>
                </a:cubicBezTo>
                <a:cubicBezTo>
                  <a:pt x="21350" y="127841"/>
                  <a:pt x="31933" y="99266"/>
                  <a:pt x="35108" y="101912"/>
                </a:cubicBezTo>
                <a:cubicBezTo>
                  <a:pt x="38283" y="104558"/>
                  <a:pt x="34050" y="140012"/>
                  <a:pt x="35108" y="155887"/>
                </a:cubicBezTo>
                <a:cubicBezTo>
                  <a:pt x="36166" y="171762"/>
                  <a:pt x="41458" y="197162"/>
                  <a:pt x="41458" y="197162"/>
                </a:cubicBezTo>
                <a:cubicBezTo>
                  <a:pt x="42516" y="200866"/>
                  <a:pt x="37225" y="165412"/>
                  <a:pt x="41458" y="178112"/>
                </a:cubicBezTo>
                <a:cubicBezTo>
                  <a:pt x="45691" y="190812"/>
                  <a:pt x="63683" y="264366"/>
                  <a:pt x="66858" y="273362"/>
                </a:cubicBezTo>
                <a:cubicBezTo>
                  <a:pt x="70033" y="282358"/>
                  <a:pt x="65800" y="246904"/>
                  <a:pt x="60508" y="232087"/>
                </a:cubicBezTo>
                <a:cubicBezTo>
                  <a:pt x="55216" y="217270"/>
                  <a:pt x="37225" y="204041"/>
                  <a:pt x="35108" y="184462"/>
                </a:cubicBezTo>
                <a:cubicBezTo>
                  <a:pt x="32991" y="164883"/>
                  <a:pt x="49396" y="122550"/>
                  <a:pt x="47808" y="114612"/>
                </a:cubicBezTo>
                <a:cubicBezTo>
                  <a:pt x="46220" y="106674"/>
                  <a:pt x="33520" y="141070"/>
                  <a:pt x="25583" y="136837"/>
                </a:cubicBezTo>
                <a:cubicBezTo>
                  <a:pt x="17646" y="132604"/>
                  <a:pt x="1771" y="90270"/>
                  <a:pt x="183" y="89212"/>
                </a:cubicBezTo>
                <a:cubicBezTo>
                  <a:pt x="-1405" y="88154"/>
                  <a:pt x="7591" y="141599"/>
                  <a:pt x="16058" y="130487"/>
                </a:cubicBezTo>
                <a:cubicBezTo>
                  <a:pt x="24525" y="119375"/>
                  <a:pt x="59450" y="-7096"/>
                  <a:pt x="57333" y="3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812C68FD-ED9F-8E44-2E24-E4790898528B}"/>
              </a:ext>
            </a:extLst>
          </p:cNvPr>
          <p:cNvSpPr/>
          <p:nvPr/>
        </p:nvSpPr>
        <p:spPr>
          <a:xfrm>
            <a:off x="3311312" y="3125648"/>
            <a:ext cx="118061" cy="427557"/>
          </a:xfrm>
          <a:custGeom>
            <a:avLst/>
            <a:gdLst>
              <a:gd name="connsiteX0" fmla="*/ 31963 w 118061"/>
              <a:gd name="connsiteY0" fmla="*/ 1727 h 427557"/>
              <a:gd name="connsiteX1" fmla="*/ 25613 w 118061"/>
              <a:gd name="connsiteY1" fmla="*/ 268427 h 427557"/>
              <a:gd name="connsiteX2" fmla="*/ 38313 w 118061"/>
              <a:gd name="connsiteY2" fmla="*/ 227152 h 427557"/>
              <a:gd name="connsiteX3" fmla="*/ 31963 w 118061"/>
              <a:gd name="connsiteY3" fmla="*/ 366852 h 427557"/>
              <a:gd name="connsiteX4" fmla="*/ 19263 w 118061"/>
              <a:gd name="connsiteY4" fmla="*/ 309702 h 427557"/>
              <a:gd name="connsiteX5" fmla="*/ 117688 w 118061"/>
              <a:gd name="connsiteY5" fmla="*/ 427177 h 427557"/>
              <a:gd name="connsiteX6" fmla="*/ 51013 w 118061"/>
              <a:gd name="connsiteY6" fmla="*/ 344627 h 427557"/>
              <a:gd name="connsiteX7" fmla="*/ 213 w 118061"/>
              <a:gd name="connsiteY7" fmla="*/ 271602 h 427557"/>
              <a:gd name="connsiteX8" fmla="*/ 31963 w 118061"/>
              <a:gd name="connsiteY8" fmla="*/ 303352 h 427557"/>
              <a:gd name="connsiteX9" fmla="*/ 9738 w 118061"/>
              <a:gd name="connsiteY9" fmla="*/ 217627 h 427557"/>
              <a:gd name="connsiteX10" fmla="*/ 51013 w 118061"/>
              <a:gd name="connsiteY10" fmla="*/ 166827 h 427557"/>
              <a:gd name="connsiteX11" fmla="*/ 25613 w 118061"/>
              <a:gd name="connsiteY11" fmla="*/ 192227 h 427557"/>
              <a:gd name="connsiteX12" fmla="*/ 66888 w 118061"/>
              <a:gd name="connsiteY12" fmla="*/ 122377 h 427557"/>
              <a:gd name="connsiteX13" fmla="*/ 31963 w 118061"/>
              <a:gd name="connsiteY13" fmla="*/ 150952 h 427557"/>
              <a:gd name="connsiteX14" fmla="*/ 31963 w 118061"/>
              <a:gd name="connsiteY14" fmla="*/ 1727 h 42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061" h="427557">
                <a:moveTo>
                  <a:pt x="31963" y="1727"/>
                </a:moveTo>
                <a:cubicBezTo>
                  <a:pt x="30905" y="21306"/>
                  <a:pt x="24555" y="230856"/>
                  <a:pt x="25613" y="268427"/>
                </a:cubicBezTo>
                <a:cubicBezTo>
                  <a:pt x="26671" y="305998"/>
                  <a:pt x="37255" y="210748"/>
                  <a:pt x="38313" y="227152"/>
                </a:cubicBezTo>
                <a:cubicBezTo>
                  <a:pt x="39371" y="243556"/>
                  <a:pt x="35138" y="353094"/>
                  <a:pt x="31963" y="366852"/>
                </a:cubicBezTo>
                <a:cubicBezTo>
                  <a:pt x="28788" y="380610"/>
                  <a:pt x="4976" y="299648"/>
                  <a:pt x="19263" y="309702"/>
                </a:cubicBezTo>
                <a:cubicBezTo>
                  <a:pt x="33550" y="319756"/>
                  <a:pt x="112396" y="421356"/>
                  <a:pt x="117688" y="427177"/>
                </a:cubicBezTo>
                <a:cubicBezTo>
                  <a:pt x="122980" y="432998"/>
                  <a:pt x="70592" y="370556"/>
                  <a:pt x="51013" y="344627"/>
                </a:cubicBezTo>
                <a:cubicBezTo>
                  <a:pt x="31434" y="318698"/>
                  <a:pt x="3388" y="278481"/>
                  <a:pt x="213" y="271602"/>
                </a:cubicBezTo>
                <a:cubicBezTo>
                  <a:pt x="-2962" y="264723"/>
                  <a:pt x="30376" y="312348"/>
                  <a:pt x="31963" y="303352"/>
                </a:cubicBezTo>
                <a:cubicBezTo>
                  <a:pt x="33550" y="294356"/>
                  <a:pt x="6563" y="240381"/>
                  <a:pt x="9738" y="217627"/>
                </a:cubicBezTo>
                <a:cubicBezTo>
                  <a:pt x="12913" y="194873"/>
                  <a:pt x="48367" y="171060"/>
                  <a:pt x="51013" y="166827"/>
                </a:cubicBezTo>
                <a:cubicBezTo>
                  <a:pt x="53659" y="162594"/>
                  <a:pt x="22967" y="199635"/>
                  <a:pt x="25613" y="192227"/>
                </a:cubicBezTo>
                <a:cubicBezTo>
                  <a:pt x="28259" y="184819"/>
                  <a:pt x="65830" y="129256"/>
                  <a:pt x="66888" y="122377"/>
                </a:cubicBezTo>
                <a:cubicBezTo>
                  <a:pt x="67946" y="115498"/>
                  <a:pt x="37255" y="166827"/>
                  <a:pt x="31963" y="150952"/>
                </a:cubicBezTo>
                <a:cubicBezTo>
                  <a:pt x="26671" y="135077"/>
                  <a:pt x="33021" y="-17852"/>
                  <a:pt x="31963" y="17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6EB77CBE-6EF2-9602-142C-06238ED4A702}"/>
              </a:ext>
            </a:extLst>
          </p:cNvPr>
          <p:cNvSpPr/>
          <p:nvPr/>
        </p:nvSpPr>
        <p:spPr>
          <a:xfrm>
            <a:off x="2840277" y="3384535"/>
            <a:ext cx="91520" cy="245490"/>
          </a:xfrm>
          <a:custGeom>
            <a:avLst/>
            <a:gdLst>
              <a:gd name="connsiteX0" fmla="*/ 71198 w 91520"/>
              <a:gd name="connsiteY0" fmla="*/ 15 h 245490"/>
              <a:gd name="connsiteX1" fmla="*/ 42623 w 91520"/>
              <a:gd name="connsiteY1" fmla="*/ 139715 h 245490"/>
              <a:gd name="connsiteX2" fmla="*/ 48973 w 91520"/>
              <a:gd name="connsiteY2" fmla="*/ 127015 h 245490"/>
              <a:gd name="connsiteX3" fmla="*/ 83898 w 91520"/>
              <a:gd name="connsiteY3" fmla="*/ 241315 h 245490"/>
              <a:gd name="connsiteX4" fmla="*/ 83898 w 91520"/>
              <a:gd name="connsiteY4" fmla="*/ 209565 h 245490"/>
              <a:gd name="connsiteX5" fmla="*/ 1348 w 91520"/>
              <a:gd name="connsiteY5" fmla="*/ 104790 h 245490"/>
              <a:gd name="connsiteX6" fmla="*/ 36273 w 91520"/>
              <a:gd name="connsiteY6" fmla="*/ 149240 h 245490"/>
              <a:gd name="connsiteX7" fmla="*/ 71198 w 91520"/>
              <a:gd name="connsiteY7" fmla="*/ 15 h 24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20" h="245490">
                <a:moveTo>
                  <a:pt x="71198" y="15"/>
                </a:moveTo>
                <a:cubicBezTo>
                  <a:pt x="72256" y="-1573"/>
                  <a:pt x="46327" y="118548"/>
                  <a:pt x="42623" y="139715"/>
                </a:cubicBezTo>
                <a:cubicBezTo>
                  <a:pt x="38919" y="160882"/>
                  <a:pt x="42094" y="110082"/>
                  <a:pt x="48973" y="127015"/>
                </a:cubicBezTo>
                <a:cubicBezTo>
                  <a:pt x="55852" y="143948"/>
                  <a:pt x="78077" y="227557"/>
                  <a:pt x="83898" y="241315"/>
                </a:cubicBezTo>
                <a:cubicBezTo>
                  <a:pt x="89719" y="255073"/>
                  <a:pt x="97656" y="232319"/>
                  <a:pt x="83898" y="209565"/>
                </a:cubicBezTo>
                <a:cubicBezTo>
                  <a:pt x="70140" y="186811"/>
                  <a:pt x="1348" y="104790"/>
                  <a:pt x="1348" y="104790"/>
                </a:cubicBezTo>
                <a:cubicBezTo>
                  <a:pt x="-6589" y="94736"/>
                  <a:pt x="22515" y="161940"/>
                  <a:pt x="36273" y="149240"/>
                </a:cubicBezTo>
                <a:cubicBezTo>
                  <a:pt x="50031" y="136540"/>
                  <a:pt x="70140" y="1603"/>
                  <a:pt x="71198" y="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7381A0DE-D002-3330-BEC7-C67934B2F32A}"/>
              </a:ext>
            </a:extLst>
          </p:cNvPr>
          <p:cNvSpPr/>
          <p:nvPr/>
        </p:nvSpPr>
        <p:spPr>
          <a:xfrm>
            <a:off x="2974939" y="3771859"/>
            <a:ext cx="41320" cy="149460"/>
          </a:xfrm>
          <a:custGeom>
            <a:avLst/>
            <a:gdLst>
              <a:gd name="connsiteX0" fmla="*/ 36 w 41320"/>
              <a:gd name="connsiteY0" fmla="*/ 41 h 149460"/>
              <a:gd name="connsiteX1" fmla="*/ 12736 w 41320"/>
              <a:gd name="connsiteY1" fmla="*/ 111166 h 149460"/>
              <a:gd name="connsiteX2" fmla="*/ 41311 w 41320"/>
              <a:gd name="connsiteY2" fmla="*/ 149266 h 149460"/>
              <a:gd name="connsiteX3" fmla="*/ 9561 w 41320"/>
              <a:gd name="connsiteY3" fmla="*/ 98466 h 149460"/>
              <a:gd name="connsiteX4" fmla="*/ 36 w 41320"/>
              <a:gd name="connsiteY4" fmla="*/ 41 h 14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0" h="149460">
                <a:moveTo>
                  <a:pt x="36" y="41"/>
                </a:moveTo>
                <a:cubicBezTo>
                  <a:pt x="565" y="2158"/>
                  <a:pt x="5857" y="86295"/>
                  <a:pt x="12736" y="111166"/>
                </a:cubicBezTo>
                <a:cubicBezTo>
                  <a:pt x="19615" y="136037"/>
                  <a:pt x="41840" y="151383"/>
                  <a:pt x="41311" y="149266"/>
                </a:cubicBezTo>
                <a:cubicBezTo>
                  <a:pt x="40782" y="147149"/>
                  <a:pt x="14323" y="118574"/>
                  <a:pt x="9561" y="98466"/>
                </a:cubicBezTo>
                <a:cubicBezTo>
                  <a:pt x="4799" y="78358"/>
                  <a:pt x="-493" y="-2076"/>
                  <a:pt x="36" y="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ED41E522-C95F-1DFE-76B3-E7F5064010A2}"/>
              </a:ext>
            </a:extLst>
          </p:cNvPr>
          <p:cNvSpPr/>
          <p:nvPr/>
        </p:nvSpPr>
        <p:spPr>
          <a:xfrm>
            <a:off x="3619853" y="3428967"/>
            <a:ext cx="40922" cy="111158"/>
          </a:xfrm>
          <a:custGeom>
            <a:avLst/>
            <a:gdLst>
              <a:gd name="connsiteX0" fmla="*/ 40922 w 40922"/>
              <a:gd name="connsiteY0" fmla="*/ 33 h 111158"/>
              <a:gd name="connsiteX1" fmla="*/ 2822 w 40922"/>
              <a:gd name="connsiteY1" fmla="*/ 79408 h 111158"/>
              <a:gd name="connsiteX2" fmla="*/ 2822 w 40922"/>
              <a:gd name="connsiteY2" fmla="*/ 111158 h 111158"/>
              <a:gd name="connsiteX3" fmla="*/ 2822 w 40922"/>
              <a:gd name="connsiteY3" fmla="*/ 69883 h 111158"/>
              <a:gd name="connsiteX4" fmla="*/ 40922 w 40922"/>
              <a:gd name="connsiteY4" fmla="*/ 33 h 11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22" h="111158">
                <a:moveTo>
                  <a:pt x="40922" y="33"/>
                </a:moveTo>
                <a:cubicBezTo>
                  <a:pt x="40922" y="1620"/>
                  <a:pt x="9172" y="60887"/>
                  <a:pt x="2822" y="79408"/>
                </a:cubicBezTo>
                <a:cubicBezTo>
                  <a:pt x="-3528" y="97929"/>
                  <a:pt x="2822" y="111158"/>
                  <a:pt x="2822" y="111158"/>
                </a:cubicBezTo>
                <a:cubicBezTo>
                  <a:pt x="2822" y="109571"/>
                  <a:pt x="-1411" y="86287"/>
                  <a:pt x="2822" y="69883"/>
                </a:cubicBezTo>
                <a:cubicBezTo>
                  <a:pt x="7055" y="53479"/>
                  <a:pt x="40922" y="-1554"/>
                  <a:pt x="40922" y="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B6BAB979-AE47-706D-F5F4-9F60540C8054}"/>
              </a:ext>
            </a:extLst>
          </p:cNvPr>
          <p:cNvSpPr/>
          <p:nvPr/>
        </p:nvSpPr>
        <p:spPr>
          <a:xfrm>
            <a:off x="3734880" y="3362307"/>
            <a:ext cx="43397" cy="95323"/>
          </a:xfrm>
          <a:custGeom>
            <a:avLst/>
            <a:gdLst>
              <a:gd name="connsiteX0" fmla="*/ 43370 w 43397"/>
              <a:gd name="connsiteY0" fmla="*/ 18 h 95323"/>
              <a:gd name="connsiteX1" fmla="*/ 8445 w 43397"/>
              <a:gd name="connsiteY1" fmla="*/ 60343 h 95323"/>
              <a:gd name="connsiteX2" fmla="*/ 8445 w 43397"/>
              <a:gd name="connsiteY2" fmla="*/ 95268 h 95323"/>
              <a:gd name="connsiteX3" fmla="*/ 2095 w 43397"/>
              <a:gd name="connsiteY3" fmla="*/ 66693 h 95323"/>
              <a:gd name="connsiteX4" fmla="*/ 43370 w 43397"/>
              <a:gd name="connsiteY4" fmla="*/ 18 h 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97" h="95323">
                <a:moveTo>
                  <a:pt x="43370" y="18"/>
                </a:moveTo>
                <a:cubicBezTo>
                  <a:pt x="44428" y="-1040"/>
                  <a:pt x="14266" y="44468"/>
                  <a:pt x="8445" y="60343"/>
                </a:cubicBezTo>
                <a:cubicBezTo>
                  <a:pt x="2624" y="76218"/>
                  <a:pt x="9503" y="94210"/>
                  <a:pt x="8445" y="95268"/>
                </a:cubicBezTo>
                <a:cubicBezTo>
                  <a:pt x="7387" y="96326"/>
                  <a:pt x="-4784" y="82039"/>
                  <a:pt x="2095" y="66693"/>
                </a:cubicBezTo>
                <a:cubicBezTo>
                  <a:pt x="8974" y="51347"/>
                  <a:pt x="42312" y="1076"/>
                  <a:pt x="43370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E208CD8C-42DF-04A0-A2BC-91A4C4F1CE33}"/>
              </a:ext>
            </a:extLst>
          </p:cNvPr>
          <p:cNvSpPr/>
          <p:nvPr/>
        </p:nvSpPr>
        <p:spPr>
          <a:xfrm>
            <a:off x="3475089" y="3257488"/>
            <a:ext cx="58690" cy="117694"/>
          </a:xfrm>
          <a:custGeom>
            <a:avLst/>
            <a:gdLst>
              <a:gd name="connsiteX0" fmla="*/ 58686 w 58690"/>
              <a:gd name="connsiteY0" fmla="*/ 62 h 117694"/>
              <a:gd name="connsiteX1" fmla="*/ 4711 w 58690"/>
              <a:gd name="connsiteY1" fmla="*/ 69912 h 117694"/>
              <a:gd name="connsiteX2" fmla="*/ 11061 w 58690"/>
              <a:gd name="connsiteY2" fmla="*/ 117537 h 117694"/>
              <a:gd name="connsiteX3" fmla="*/ 1536 w 58690"/>
              <a:gd name="connsiteY3" fmla="*/ 82612 h 117694"/>
              <a:gd name="connsiteX4" fmla="*/ 58686 w 58690"/>
              <a:gd name="connsiteY4" fmla="*/ 62 h 11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0" h="117694">
                <a:moveTo>
                  <a:pt x="58686" y="62"/>
                </a:moveTo>
                <a:cubicBezTo>
                  <a:pt x="59215" y="-2055"/>
                  <a:pt x="12649" y="50333"/>
                  <a:pt x="4711" y="69912"/>
                </a:cubicBezTo>
                <a:cubicBezTo>
                  <a:pt x="-3227" y="89491"/>
                  <a:pt x="11590" y="115420"/>
                  <a:pt x="11061" y="117537"/>
                </a:cubicBezTo>
                <a:cubicBezTo>
                  <a:pt x="10532" y="119654"/>
                  <a:pt x="-4814" y="100074"/>
                  <a:pt x="1536" y="82612"/>
                </a:cubicBezTo>
                <a:cubicBezTo>
                  <a:pt x="7886" y="65150"/>
                  <a:pt x="58157" y="2179"/>
                  <a:pt x="5868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73933015-EEBD-59D7-B4A9-61E5D709BD81}"/>
              </a:ext>
            </a:extLst>
          </p:cNvPr>
          <p:cNvSpPr/>
          <p:nvPr/>
        </p:nvSpPr>
        <p:spPr>
          <a:xfrm>
            <a:off x="3517634" y="3222625"/>
            <a:ext cx="346341" cy="66724"/>
          </a:xfrm>
          <a:custGeom>
            <a:avLst/>
            <a:gdLst>
              <a:gd name="connsiteX0" fmla="*/ 266 w 346341"/>
              <a:gd name="connsiteY0" fmla="*/ 0 h 66724"/>
              <a:gd name="connsiteX1" fmla="*/ 209816 w 346341"/>
              <a:gd name="connsiteY1" fmla="*/ 53975 h 66724"/>
              <a:gd name="connsiteX2" fmla="*/ 187591 w 346341"/>
              <a:gd name="connsiteY2" fmla="*/ 60325 h 66724"/>
              <a:gd name="connsiteX3" fmla="*/ 346341 w 346341"/>
              <a:gd name="connsiteY3" fmla="*/ 38100 h 66724"/>
              <a:gd name="connsiteX4" fmla="*/ 254266 w 346341"/>
              <a:gd name="connsiteY4" fmla="*/ 50800 h 66724"/>
              <a:gd name="connsiteX5" fmla="*/ 152666 w 346341"/>
              <a:gd name="connsiteY5" fmla="*/ 66675 h 66724"/>
              <a:gd name="connsiteX6" fmla="*/ 165366 w 346341"/>
              <a:gd name="connsiteY6" fmla="*/ 53975 h 66724"/>
              <a:gd name="connsiteX7" fmla="*/ 266 w 346341"/>
              <a:gd name="connsiteY7" fmla="*/ 0 h 6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341" h="66724">
                <a:moveTo>
                  <a:pt x="266" y="0"/>
                </a:moveTo>
                <a:cubicBezTo>
                  <a:pt x="7674" y="0"/>
                  <a:pt x="178595" y="43921"/>
                  <a:pt x="209816" y="53975"/>
                </a:cubicBezTo>
                <a:cubicBezTo>
                  <a:pt x="241037" y="64029"/>
                  <a:pt x="164837" y="62971"/>
                  <a:pt x="187591" y="60325"/>
                </a:cubicBezTo>
                <a:cubicBezTo>
                  <a:pt x="210345" y="57679"/>
                  <a:pt x="346341" y="38100"/>
                  <a:pt x="346341" y="38100"/>
                </a:cubicBezTo>
                <a:lnTo>
                  <a:pt x="254266" y="50800"/>
                </a:lnTo>
                <a:lnTo>
                  <a:pt x="152666" y="66675"/>
                </a:lnTo>
                <a:cubicBezTo>
                  <a:pt x="137849" y="67204"/>
                  <a:pt x="188649" y="63500"/>
                  <a:pt x="165366" y="53975"/>
                </a:cubicBezTo>
                <a:cubicBezTo>
                  <a:pt x="142083" y="44450"/>
                  <a:pt x="-7142" y="0"/>
                  <a:pt x="266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C4D3FD9C-07AA-E190-961C-099B6BF17B12}"/>
              </a:ext>
            </a:extLst>
          </p:cNvPr>
          <p:cNvSpPr/>
          <p:nvPr/>
        </p:nvSpPr>
        <p:spPr>
          <a:xfrm>
            <a:off x="2695256" y="3225790"/>
            <a:ext cx="336752" cy="89011"/>
          </a:xfrm>
          <a:custGeom>
            <a:avLst/>
            <a:gdLst>
              <a:gd name="connsiteX0" fmla="*/ 333694 w 336752"/>
              <a:gd name="connsiteY0" fmla="*/ 3185 h 89011"/>
              <a:gd name="connsiteX1" fmla="*/ 168594 w 336752"/>
              <a:gd name="connsiteY1" fmla="*/ 60335 h 89011"/>
              <a:gd name="connsiteX2" fmla="*/ 216219 w 336752"/>
              <a:gd name="connsiteY2" fmla="*/ 41285 h 89011"/>
              <a:gd name="connsiteX3" fmla="*/ 209869 w 336752"/>
              <a:gd name="connsiteY3" fmla="*/ 88910 h 89011"/>
              <a:gd name="connsiteX4" fmla="*/ 219394 w 336752"/>
              <a:gd name="connsiteY4" fmla="*/ 53985 h 89011"/>
              <a:gd name="connsiteX5" fmla="*/ 98744 w 336752"/>
              <a:gd name="connsiteY5" fmla="*/ 57160 h 89011"/>
              <a:gd name="connsiteX6" fmla="*/ 146369 w 336752"/>
              <a:gd name="connsiteY6" fmla="*/ 34935 h 89011"/>
              <a:gd name="connsiteX7" fmla="*/ 127319 w 336752"/>
              <a:gd name="connsiteY7" fmla="*/ 25410 h 89011"/>
              <a:gd name="connsiteX8" fmla="*/ 241619 w 336752"/>
              <a:gd name="connsiteY8" fmla="*/ 10 h 89011"/>
              <a:gd name="connsiteX9" fmla="*/ 319 w 336752"/>
              <a:gd name="connsiteY9" fmla="*/ 22235 h 89011"/>
              <a:gd name="connsiteX10" fmla="*/ 333694 w 336752"/>
              <a:gd name="connsiteY10" fmla="*/ 3185 h 8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752" h="89011">
                <a:moveTo>
                  <a:pt x="333694" y="3185"/>
                </a:moveTo>
                <a:cubicBezTo>
                  <a:pt x="361740" y="9535"/>
                  <a:pt x="188173" y="53985"/>
                  <a:pt x="168594" y="60335"/>
                </a:cubicBezTo>
                <a:cubicBezTo>
                  <a:pt x="149015" y="66685"/>
                  <a:pt x="209340" y="36523"/>
                  <a:pt x="216219" y="41285"/>
                </a:cubicBezTo>
                <a:cubicBezTo>
                  <a:pt x="223098" y="46047"/>
                  <a:pt x="209340" y="86793"/>
                  <a:pt x="209869" y="88910"/>
                </a:cubicBezTo>
                <a:cubicBezTo>
                  <a:pt x="210398" y="91027"/>
                  <a:pt x="237915" y="59277"/>
                  <a:pt x="219394" y="53985"/>
                </a:cubicBezTo>
                <a:cubicBezTo>
                  <a:pt x="200873" y="48693"/>
                  <a:pt x="110915" y="60335"/>
                  <a:pt x="98744" y="57160"/>
                </a:cubicBezTo>
                <a:cubicBezTo>
                  <a:pt x="86573" y="53985"/>
                  <a:pt x="141606" y="40227"/>
                  <a:pt x="146369" y="34935"/>
                </a:cubicBezTo>
                <a:cubicBezTo>
                  <a:pt x="151131" y="29643"/>
                  <a:pt x="111444" y="31231"/>
                  <a:pt x="127319" y="25410"/>
                </a:cubicBezTo>
                <a:cubicBezTo>
                  <a:pt x="143194" y="19589"/>
                  <a:pt x="262786" y="539"/>
                  <a:pt x="241619" y="10"/>
                </a:cubicBezTo>
                <a:cubicBezTo>
                  <a:pt x="220452" y="-519"/>
                  <a:pt x="-9735" y="19589"/>
                  <a:pt x="319" y="22235"/>
                </a:cubicBezTo>
                <a:cubicBezTo>
                  <a:pt x="10373" y="24881"/>
                  <a:pt x="305648" y="-3165"/>
                  <a:pt x="333694" y="3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D6CBF130-87CD-7E5B-9C8A-2795DBCE4121}"/>
              </a:ext>
            </a:extLst>
          </p:cNvPr>
          <p:cNvSpPr/>
          <p:nvPr/>
        </p:nvSpPr>
        <p:spPr>
          <a:xfrm>
            <a:off x="3778233" y="3238500"/>
            <a:ext cx="127062" cy="289627"/>
          </a:xfrm>
          <a:custGeom>
            <a:avLst/>
            <a:gdLst>
              <a:gd name="connsiteX0" fmla="*/ 17 w 127062"/>
              <a:gd name="connsiteY0" fmla="*/ 88900 h 289627"/>
              <a:gd name="connsiteX1" fmla="*/ 73042 w 127062"/>
              <a:gd name="connsiteY1" fmla="*/ 139700 h 289627"/>
              <a:gd name="connsiteX2" fmla="*/ 60342 w 127062"/>
              <a:gd name="connsiteY2" fmla="*/ 193675 h 289627"/>
              <a:gd name="connsiteX3" fmla="*/ 82567 w 127062"/>
              <a:gd name="connsiteY3" fmla="*/ 171450 h 289627"/>
              <a:gd name="connsiteX4" fmla="*/ 53992 w 127062"/>
              <a:gd name="connsiteY4" fmla="*/ 288925 h 289627"/>
              <a:gd name="connsiteX5" fmla="*/ 76217 w 127062"/>
              <a:gd name="connsiteY5" fmla="*/ 107950 h 289627"/>
              <a:gd name="connsiteX6" fmla="*/ 127017 w 127062"/>
              <a:gd name="connsiteY6" fmla="*/ 0 h 289627"/>
              <a:gd name="connsiteX7" fmla="*/ 66692 w 127062"/>
              <a:gd name="connsiteY7" fmla="*/ 107950 h 289627"/>
              <a:gd name="connsiteX8" fmla="*/ 17 w 127062"/>
              <a:gd name="connsiteY8" fmla="*/ 88900 h 2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2" h="289627">
                <a:moveTo>
                  <a:pt x="17" y="88900"/>
                </a:moveTo>
                <a:cubicBezTo>
                  <a:pt x="1075" y="94191"/>
                  <a:pt x="62988" y="122238"/>
                  <a:pt x="73042" y="139700"/>
                </a:cubicBezTo>
                <a:cubicBezTo>
                  <a:pt x="83096" y="157162"/>
                  <a:pt x="58755" y="188383"/>
                  <a:pt x="60342" y="193675"/>
                </a:cubicBezTo>
                <a:cubicBezTo>
                  <a:pt x="61929" y="198967"/>
                  <a:pt x="83625" y="155575"/>
                  <a:pt x="82567" y="171450"/>
                </a:cubicBezTo>
                <a:cubicBezTo>
                  <a:pt x="81509" y="187325"/>
                  <a:pt x="55050" y="299508"/>
                  <a:pt x="53992" y="288925"/>
                </a:cubicBezTo>
                <a:cubicBezTo>
                  <a:pt x="52934" y="278342"/>
                  <a:pt x="64046" y="156104"/>
                  <a:pt x="76217" y="107950"/>
                </a:cubicBezTo>
                <a:cubicBezTo>
                  <a:pt x="88388" y="59796"/>
                  <a:pt x="128604" y="0"/>
                  <a:pt x="127017" y="0"/>
                </a:cubicBezTo>
                <a:cubicBezTo>
                  <a:pt x="125430" y="0"/>
                  <a:pt x="87329" y="91546"/>
                  <a:pt x="66692" y="107950"/>
                </a:cubicBezTo>
                <a:cubicBezTo>
                  <a:pt x="46055" y="124354"/>
                  <a:pt x="-1041" y="83609"/>
                  <a:pt x="17" y="889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86C5E5C6-B62C-3C07-006F-D74EA7F8AB95}"/>
              </a:ext>
            </a:extLst>
          </p:cNvPr>
          <p:cNvSpPr/>
          <p:nvPr/>
        </p:nvSpPr>
        <p:spPr>
          <a:xfrm>
            <a:off x="3664148" y="3679825"/>
            <a:ext cx="37986" cy="101600"/>
          </a:xfrm>
          <a:custGeom>
            <a:avLst/>
            <a:gdLst>
              <a:gd name="connsiteX0" fmla="*/ 2977 w 37986"/>
              <a:gd name="connsiteY0" fmla="*/ 0 h 101600"/>
              <a:gd name="connsiteX1" fmla="*/ 12502 w 37986"/>
              <a:gd name="connsiteY1" fmla="*/ 66675 h 101600"/>
              <a:gd name="connsiteX2" fmla="*/ 37902 w 37986"/>
              <a:gd name="connsiteY2" fmla="*/ 101600 h 101600"/>
              <a:gd name="connsiteX3" fmla="*/ 2977 w 37986"/>
              <a:gd name="connsiteY3" fmla="*/ 66675 h 101600"/>
              <a:gd name="connsiteX4" fmla="*/ 2977 w 37986"/>
              <a:gd name="connsiteY4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86" h="101600">
                <a:moveTo>
                  <a:pt x="2977" y="0"/>
                </a:moveTo>
                <a:cubicBezTo>
                  <a:pt x="4564" y="0"/>
                  <a:pt x="6681" y="49742"/>
                  <a:pt x="12502" y="66675"/>
                </a:cubicBezTo>
                <a:cubicBezTo>
                  <a:pt x="18323" y="83608"/>
                  <a:pt x="39489" y="101600"/>
                  <a:pt x="37902" y="101600"/>
                </a:cubicBezTo>
                <a:cubicBezTo>
                  <a:pt x="36315" y="101600"/>
                  <a:pt x="8798" y="87842"/>
                  <a:pt x="2977" y="66675"/>
                </a:cubicBezTo>
                <a:cubicBezTo>
                  <a:pt x="-2844" y="45508"/>
                  <a:pt x="1390" y="0"/>
                  <a:pt x="2977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F35F9BC4-7EA3-B524-270E-508AA582E67E}"/>
              </a:ext>
            </a:extLst>
          </p:cNvPr>
          <p:cNvSpPr/>
          <p:nvPr/>
        </p:nvSpPr>
        <p:spPr>
          <a:xfrm>
            <a:off x="3551763" y="3457544"/>
            <a:ext cx="36066" cy="111319"/>
          </a:xfrm>
          <a:custGeom>
            <a:avLst/>
            <a:gdLst>
              <a:gd name="connsiteX0" fmla="*/ 35987 w 36066"/>
              <a:gd name="connsiteY0" fmla="*/ 31 h 111319"/>
              <a:gd name="connsiteX1" fmla="*/ 10587 w 36066"/>
              <a:gd name="connsiteY1" fmla="*/ 76231 h 111319"/>
              <a:gd name="connsiteX2" fmla="*/ 10587 w 36066"/>
              <a:gd name="connsiteY2" fmla="*/ 111156 h 111319"/>
              <a:gd name="connsiteX3" fmla="*/ 1062 w 36066"/>
              <a:gd name="connsiteY3" fmla="*/ 85756 h 111319"/>
              <a:gd name="connsiteX4" fmla="*/ 35987 w 36066"/>
              <a:gd name="connsiteY4" fmla="*/ 31 h 11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6" h="111319">
                <a:moveTo>
                  <a:pt x="35987" y="31"/>
                </a:moveTo>
                <a:cubicBezTo>
                  <a:pt x="37574" y="-1556"/>
                  <a:pt x="14820" y="57710"/>
                  <a:pt x="10587" y="76231"/>
                </a:cubicBezTo>
                <a:cubicBezTo>
                  <a:pt x="6354" y="94752"/>
                  <a:pt x="12174" y="109569"/>
                  <a:pt x="10587" y="111156"/>
                </a:cubicBezTo>
                <a:cubicBezTo>
                  <a:pt x="9000" y="112743"/>
                  <a:pt x="-3700" y="102689"/>
                  <a:pt x="1062" y="85756"/>
                </a:cubicBezTo>
                <a:cubicBezTo>
                  <a:pt x="5824" y="68823"/>
                  <a:pt x="34400" y="1618"/>
                  <a:pt x="35987" y="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FEFD6599-387E-CD86-5B10-60330FB4FD95}"/>
              </a:ext>
            </a:extLst>
          </p:cNvPr>
          <p:cNvSpPr/>
          <p:nvPr/>
        </p:nvSpPr>
        <p:spPr>
          <a:xfrm>
            <a:off x="2981312" y="3365241"/>
            <a:ext cx="85936" cy="202142"/>
          </a:xfrm>
          <a:custGeom>
            <a:avLst/>
            <a:gdLst>
              <a:gd name="connsiteX0" fmla="*/ 13 w 85936"/>
              <a:gd name="connsiteY0" fmla="*/ 259 h 202142"/>
              <a:gd name="connsiteX1" fmla="*/ 79388 w 85936"/>
              <a:gd name="connsiteY1" fmla="*/ 193934 h 202142"/>
              <a:gd name="connsiteX2" fmla="*/ 73038 w 85936"/>
              <a:gd name="connsiteY2" fmla="*/ 152659 h 202142"/>
              <a:gd name="connsiteX3" fmla="*/ 13 w 85936"/>
              <a:gd name="connsiteY3" fmla="*/ 259 h 20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6" h="202142">
                <a:moveTo>
                  <a:pt x="13" y="259"/>
                </a:moveTo>
                <a:cubicBezTo>
                  <a:pt x="1071" y="7138"/>
                  <a:pt x="67217" y="168534"/>
                  <a:pt x="79388" y="193934"/>
                </a:cubicBezTo>
                <a:cubicBezTo>
                  <a:pt x="91559" y="219334"/>
                  <a:pt x="85209" y="180176"/>
                  <a:pt x="73038" y="152659"/>
                </a:cubicBezTo>
                <a:cubicBezTo>
                  <a:pt x="60867" y="125142"/>
                  <a:pt x="-1045" y="-6620"/>
                  <a:pt x="13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57785D04-06B4-A950-CE97-96DFE7B99F75}"/>
              </a:ext>
            </a:extLst>
          </p:cNvPr>
          <p:cNvSpPr/>
          <p:nvPr/>
        </p:nvSpPr>
        <p:spPr>
          <a:xfrm>
            <a:off x="3028894" y="2886002"/>
            <a:ext cx="127979" cy="100218"/>
          </a:xfrm>
          <a:custGeom>
            <a:avLst/>
            <a:gdLst>
              <a:gd name="connsiteX0" fmla="*/ 56 w 127979"/>
              <a:gd name="connsiteY0" fmla="*/ 73 h 100218"/>
              <a:gd name="connsiteX1" fmla="*/ 120706 w 127979"/>
              <a:gd name="connsiteY1" fmla="*/ 95323 h 100218"/>
              <a:gd name="connsiteX2" fmla="*/ 104831 w 127979"/>
              <a:gd name="connsiteY2" fmla="*/ 79448 h 100218"/>
              <a:gd name="connsiteX3" fmla="*/ 56 w 127979"/>
              <a:gd name="connsiteY3" fmla="*/ 73 h 10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979" h="100218">
                <a:moveTo>
                  <a:pt x="56" y="73"/>
                </a:moveTo>
                <a:cubicBezTo>
                  <a:pt x="2702" y="2719"/>
                  <a:pt x="120706" y="95323"/>
                  <a:pt x="120706" y="95323"/>
                </a:cubicBezTo>
                <a:cubicBezTo>
                  <a:pt x="138169" y="108552"/>
                  <a:pt x="120706" y="92148"/>
                  <a:pt x="104831" y="79448"/>
                </a:cubicBezTo>
                <a:cubicBezTo>
                  <a:pt x="88956" y="66748"/>
                  <a:pt x="-2590" y="-2573"/>
                  <a:pt x="56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58D48F8E-04AD-CC54-1484-76231C03E840}"/>
              </a:ext>
            </a:extLst>
          </p:cNvPr>
          <p:cNvSpPr/>
          <p:nvPr/>
        </p:nvSpPr>
        <p:spPr>
          <a:xfrm>
            <a:off x="3402800" y="2789648"/>
            <a:ext cx="100582" cy="120016"/>
          </a:xfrm>
          <a:custGeom>
            <a:avLst/>
            <a:gdLst>
              <a:gd name="connsiteX0" fmla="*/ 99225 w 100582"/>
              <a:gd name="connsiteY0" fmla="*/ 1177 h 120016"/>
              <a:gd name="connsiteX1" fmla="*/ 800 w 100582"/>
              <a:gd name="connsiteY1" fmla="*/ 118652 h 120016"/>
              <a:gd name="connsiteX2" fmla="*/ 54775 w 100582"/>
              <a:gd name="connsiteY2" fmla="*/ 61502 h 120016"/>
              <a:gd name="connsiteX3" fmla="*/ 99225 w 100582"/>
              <a:gd name="connsiteY3" fmla="*/ 1177 h 1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2" h="120016">
                <a:moveTo>
                  <a:pt x="99225" y="1177"/>
                </a:moveTo>
                <a:cubicBezTo>
                  <a:pt x="90229" y="10702"/>
                  <a:pt x="8208" y="108598"/>
                  <a:pt x="800" y="118652"/>
                </a:cubicBezTo>
                <a:cubicBezTo>
                  <a:pt x="-6608" y="128706"/>
                  <a:pt x="39429" y="80552"/>
                  <a:pt x="54775" y="61502"/>
                </a:cubicBezTo>
                <a:cubicBezTo>
                  <a:pt x="70121" y="42452"/>
                  <a:pt x="108221" y="-8348"/>
                  <a:pt x="99225" y="1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7408AFCC-EEA5-C6B4-A9B3-291F63C312D9}"/>
              </a:ext>
            </a:extLst>
          </p:cNvPr>
          <p:cNvSpPr/>
          <p:nvPr/>
        </p:nvSpPr>
        <p:spPr>
          <a:xfrm>
            <a:off x="3613149" y="2781300"/>
            <a:ext cx="227028" cy="32940"/>
          </a:xfrm>
          <a:custGeom>
            <a:avLst/>
            <a:gdLst>
              <a:gd name="connsiteX0" fmla="*/ 1 w 227028"/>
              <a:gd name="connsiteY0" fmla="*/ 31750 h 32940"/>
              <a:gd name="connsiteX1" fmla="*/ 184151 w 227028"/>
              <a:gd name="connsiteY1" fmla="*/ 22225 h 32940"/>
              <a:gd name="connsiteX2" fmla="*/ 139701 w 227028"/>
              <a:gd name="connsiteY2" fmla="*/ 0 h 32940"/>
              <a:gd name="connsiteX3" fmla="*/ 225426 w 227028"/>
              <a:gd name="connsiteY3" fmla="*/ 22225 h 32940"/>
              <a:gd name="connsiteX4" fmla="*/ 180976 w 227028"/>
              <a:gd name="connsiteY4" fmla="*/ 31750 h 32940"/>
              <a:gd name="connsiteX5" fmla="*/ 1 w 227028"/>
              <a:gd name="connsiteY5" fmla="*/ 31750 h 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28" h="32940">
                <a:moveTo>
                  <a:pt x="1" y="31750"/>
                </a:moveTo>
                <a:cubicBezTo>
                  <a:pt x="530" y="30163"/>
                  <a:pt x="160868" y="27517"/>
                  <a:pt x="184151" y="22225"/>
                </a:cubicBezTo>
                <a:cubicBezTo>
                  <a:pt x="207434" y="16933"/>
                  <a:pt x="132822" y="0"/>
                  <a:pt x="139701" y="0"/>
                </a:cubicBezTo>
                <a:cubicBezTo>
                  <a:pt x="146580" y="0"/>
                  <a:pt x="218547" y="16933"/>
                  <a:pt x="225426" y="22225"/>
                </a:cubicBezTo>
                <a:cubicBezTo>
                  <a:pt x="232305" y="27517"/>
                  <a:pt x="216959" y="30162"/>
                  <a:pt x="180976" y="31750"/>
                </a:cubicBezTo>
                <a:cubicBezTo>
                  <a:pt x="144993" y="33338"/>
                  <a:pt x="-528" y="33337"/>
                  <a:pt x="1" y="317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C1DB2DF1-B1BE-B051-454E-F2FC6E865085}"/>
              </a:ext>
            </a:extLst>
          </p:cNvPr>
          <p:cNvSpPr/>
          <p:nvPr/>
        </p:nvSpPr>
        <p:spPr>
          <a:xfrm>
            <a:off x="3793916" y="3362333"/>
            <a:ext cx="172529" cy="490430"/>
          </a:xfrm>
          <a:custGeom>
            <a:avLst/>
            <a:gdLst>
              <a:gd name="connsiteX0" fmla="*/ 171659 w 172529"/>
              <a:gd name="connsiteY0" fmla="*/ 3167 h 490430"/>
              <a:gd name="connsiteX1" fmla="*/ 3384 w 172529"/>
              <a:gd name="connsiteY1" fmla="*/ 482592 h 490430"/>
              <a:gd name="connsiteX2" fmla="*/ 66884 w 172529"/>
              <a:gd name="connsiteY2" fmla="*/ 282567 h 490430"/>
              <a:gd name="connsiteX3" fmla="*/ 171659 w 172529"/>
              <a:gd name="connsiteY3" fmla="*/ 3167 h 49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29" h="490430">
                <a:moveTo>
                  <a:pt x="171659" y="3167"/>
                </a:moveTo>
                <a:cubicBezTo>
                  <a:pt x="161076" y="36505"/>
                  <a:pt x="20847" y="436025"/>
                  <a:pt x="3384" y="482592"/>
                </a:cubicBezTo>
                <a:cubicBezTo>
                  <a:pt x="-14079" y="529159"/>
                  <a:pt x="40426" y="356121"/>
                  <a:pt x="66884" y="282567"/>
                </a:cubicBezTo>
                <a:cubicBezTo>
                  <a:pt x="93342" y="209013"/>
                  <a:pt x="182242" y="-30171"/>
                  <a:pt x="171659" y="316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99610C6D-7034-E99F-AC5C-72311077CE02}"/>
              </a:ext>
            </a:extLst>
          </p:cNvPr>
          <p:cNvSpPr/>
          <p:nvPr/>
        </p:nvSpPr>
        <p:spPr>
          <a:xfrm>
            <a:off x="3590508" y="3844442"/>
            <a:ext cx="240320" cy="255145"/>
          </a:xfrm>
          <a:custGeom>
            <a:avLst/>
            <a:gdLst>
              <a:gd name="connsiteX0" fmla="*/ 235367 w 240320"/>
              <a:gd name="connsiteY0" fmla="*/ 25883 h 255145"/>
              <a:gd name="connsiteX1" fmla="*/ 6767 w 240320"/>
              <a:gd name="connsiteY1" fmla="*/ 248133 h 255145"/>
              <a:gd name="connsiteX2" fmla="*/ 70267 w 240320"/>
              <a:gd name="connsiteY2" fmla="*/ 181458 h 255145"/>
              <a:gd name="connsiteX3" fmla="*/ 171867 w 240320"/>
              <a:gd name="connsiteY3" fmla="*/ 483 h 255145"/>
              <a:gd name="connsiteX4" fmla="*/ 25817 w 240320"/>
              <a:gd name="connsiteY4" fmla="*/ 241783 h 255145"/>
              <a:gd name="connsiteX5" fmla="*/ 152817 w 240320"/>
              <a:gd name="connsiteY5" fmla="*/ 95733 h 255145"/>
              <a:gd name="connsiteX6" fmla="*/ 235367 w 240320"/>
              <a:gd name="connsiteY6" fmla="*/ 25883 h 25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20" h="255145">
                <a:moveTo>
                  <a:pt x="235367" y="25883"/>
                </a:moveTo>
                <a:cubicBezTo>
                  <a:pt x="211025" y="51283"/>
                  <a:pt x="34284" y="222204"/>
                  <a:pt x="6767" y="248133"/>
                </a:cubicBezTo>
                <a:cubicBezTo>
                  <a:pt x="-20750" y="274062"/>
                  <a:pt x="42750" y="222733"/>
                  <a:pt x="70267" y="181458"/>
                </a:cubicBezTo>
                <a:cubicBezTo>
                  <a:pt x="97784" y="140183"/>
                  <a:pt x="179275" y="-9571"/>
                  <a:pt x="171867" y="483"/>
                </a:cubicBezTo>
                <a:cubicBezTo>
                  <a:pt x="164459" y="10537"/>
                  <a:pt x="28992" y="225908"/>
                  <a:pt x="25817" y="241783"/>
                </a:cubicBezTo>
                <a:cubicBezTo>
                  <a:pt x="22642" y="257658"/>
                  <a:pt x="117363" y="132775"/>
                  <a:pt x="152817" y="95733"/>
                </a:cubicBezTo>
                <a:cubicBezTo>
                  <a:pt x="188271" y="58691"/>
                  <a:pt x="259709" y="483"/>
                  <a:pt x="235367" y="258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60B6BE4C-5C2D-7CA5-C014-6060ACA3586E}"/>
              </a:ext>
            </a:extLst>
          </p:cNvPr>
          <p:cNvSpPr/>
          <p:nvPr/>
        </p:nvSpPr>
        <p:spPr>
          <a:xfrm>
            <a:off x="2911460" y="3657597"/>
            <a:ext cx="63584" cy="165106"/>
          </a:xfrm>
          <a:custGeom>
            <a:avLst/>
            <a:gdLst>
              <a:gd name="connsiteX0" fmla="*/ 15 w 63584"/>
              <a:gd name="connsiteY0" fmla="*/ 3 h 165106"/>
              <a:gd name="connsiteX1" fmla="*/ 57165 w 63584"/>
              <a:gd name="connsiteY1" fmla="*/ 82553 h 165106"/>
              <a:gd name="connsiteX2" fmla="*/ 38115 w 63584"/>
              <a:gd name="connsiteY2" fmla="*/ 165103 h 165106"/>
              <a:gd name="connsiteX3" fmla="*/ 63515 w 63584"/>
              <a:gd name="connsiteY3" fmla="*/ 85728 h 165106"/>
              <a:gd name="connsiteX4" fmla="*/ 15 w 63584"/>
              <a:gd name="connsiteY4" fmla="*/ 3 h 16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84" h="165106">
                <a:moveTo>
                  <a:pt x="15" y="3"/>
                </a:moveTo>
                <a:cubicBezTo>
                  <a:pt x="-1043" y="-526"/>
                  <a:pt x="50815" y="55036"/>
                  <a:pt x="57165" y="82553"/>
                </a:cubicBezTo>
                <a:cubicBezTo>
                  <a:pt x="63515" y="110070"/>
                  <a:pt x="37057" y="164574"/>
                  <a:pt x="38115" y="165103"/>
                </a:cubicBezTo>
                <a:cubicBezTo>
                  <a:pt x="39173" y="165632"/>
                  <a:pt x="65102" y="108482"/>
                  <a:pt x="63515" y="85728"/>
                </a:cubicBezTo>
                <a:cubicBezTo>
                  <a:pt x="61928" y="62974"/>
                  <a:pt x="1073" y="532"/>
                  <a:pt x="15" y="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65F6C2DB-66CE-2402-009C-C79ECCDF7F5A}"/>
              </a:ext>
            </a:extLst>
          </p:cNvPr>
          <p:cNvSpPr/>
          <p:nvPr/>
        </p:nvSpPr>
        <p:spPr>
          <a:xfrm>
            <a:off x="2943114" y="3876522"/>
            <a:ext cx="121592" cy="130974"/>
          </a:xfrm>
          <a:custGeom>
            <a:avLst/>
            <a:gdLst>
              <a:gd name="connsiteX0" fmla="*/ 111 w 121592"/>
              <a:gd name="connsiteY0" fmla="*/ 153 h 130974"/>
              <a:gd name="connsiteX1" fmla="*/ 82661 w 121592"/>
              <a:gd name="connsiteY1" fmla="*/ 82703 h 130974"/>
              <a:gd name="connsiteX2" fmla="*/ 120761 w 121592"/>
              <a:gd name="connsiteY2" fmla="*/ 130328 h 130974"/>
              <a:gd name="connsiteX3" fmla="*/ 101711 w 121592"/>
              <a:gd name="connsiteY3" fmla="*/ 104928 h 130974"/>
              <a:gd name="connsiteX4" fmla="*/ 111 w 121592"/>
              <a:gd name="connsiteY4" fmla="*/ 153 h 13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92" h="130974">
                <a:moveTo>
                  <a:pt x="111" y="153"/>
                </a:moveTo>
                <a:cubicBezTo>
                  <a:pt x="-3064" y="-3551"/>
                  <a:pt x="62553" y="61007"/>
                  <a:pt x="82661" y="82703"/>
                </a:cubicBezTo>
                <a:cubicBezTo>
                  <a:pt x="102769" y="104399"/>
                  <a:pt x="117586" y="126624"/>
                  <a:pt x="120761" y="130328"/>
                </a:cubicBezTo>
                <a:cubicBezTo>
                  <a:pt x="123936" y="134032"/>
                  <a:pt x="118115" y="121332"/>
                  <a:pt x="101711" y="104928"/>
                </a:cubicBezTo>
                <a:cubicBezTo>
                  <a:pt x="85307" y="88524"/>
                  <a:pt x="3286" y="3857"/>
                  <a:pt x="111" y="1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E9EC6D58-3DCE-8F49-F48C-D3CBD1256B1C}"/>
              </a:ext>
            </a:extLst>
          </p:cNvPr>
          <p:cNvSpPr/>
          <p:nvPr/>
        </p:nvSpPr>
        <p:spPr>
          <a:xfrm>
            <a:off x="3521075" y="3844925"/>
            <a:ext cx="137023" cy="60401"/>
          </a:xfrm>
          <a:custGeom>
            <a:avLst/>
            <a:gdLst>
              <a:gd name="connsiteX0" fmla="*/ 0 w 137023"/>
              <a:gd name="connsiteY0" fmla="*/ 0 h 60401"/>
              <a:gd name="connsiteX1" fmla="*/ 60325 w 137023"/>
              <a:gd name="connsiteY1" fmla="*/ 28575 h 60401"/>
              <a:gd name="connsiteX2" fmla="*/ 136525 w 137023"/>
              <a:gd name="connsiteY2" fmla="*/ 60325 h 60401"/>
              <a:gd name="connsiteX3" fmla="*/ 95250 w 137023"/>
              <a:gd name="connsiteY3" fmla="*/ 38100 h 60401"/>
              <a:gd name="connsiteX4" fmla="*/ 0 w 137023"/>
              <a:gd name="connsiteY4" fmla="*/ 0 h 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23" h="60401">
                <a:moveTo>
                  <a:pt x="0" y="0"/>
                </a:moveTo>
                <a:cubicBezTo>
                  <a:pt x="18785" y="9260"/>
                  <a:pt x="37571" y="18521"/>
                  <a:pt x="60325" y="28575"/>
                </a:cubicBezTo>
                <a:cubicBezTo>
                  <a:pt x="83079" y="38629"/>
                  <a:pt x="130704" y="58738"/>
                  <a:pt x="136525" y="60325"/>
                </a:cubicBezTo>
                <a:cubicBezTo>
                  <a:pt x="142346" y="61913"/>
                  <a:pt x="95250" y="38100"/>
                  <a:pt x="95250" y="381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BDC71F02-3BAD-E851-EDFC-0DCEA0F0AA3B}"/>
              </a:ext>
            </a:extLst>
          </p:cNvPr>
          <p:cNvSpPr/>
          <p:nvPr/>
        </p:nvSpPr>
        <p:spPr>
          <a:xfrm>
            <a:off x="3247918" y="2682528"/>
            <a:ext cx="80336" cy="137721"/>
          </a:xfrm>
          <a:custGeom>
            <a:avLst/>
            <a:gdLst>
              <a:gd name="connsiteX0" fmla="*/ 107 w 80336"/>
              <a:gd name="connsiteY0" fmla="*/ 347 h 137721"/>
              <a:gd name="connsiteX1" fmla="*/ 76307 w 80336"/>
              <a:gd name="connsiteY1" fmla="*/ 133697 h 137721"/>
              <a:gd name="connsiteX2" fmla="*/ 60432 w 80336"/>
              <a:gd name="connsiteY2" fmla="*/ 95597 h 137721"/>
              <a:gd name="connsiteX3" fmla="*/ 107 w 80336"/>
              <a:gd name="connsiteY3" fmla="*/ 347 h 13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36" h="137721">
                <a:moveTo>
                  <a:pt x="107" y="347"/>
                </a:moveTo>
                <a:cubicBezTo>
                  <a:pt x="2753" y="6697"/>
                  <a:pt x="66253" y="117822"/>
                  <a:pt x="76307" y="133697"/>
                </a:cubicBezTo>
                <a:cubicBezTo>
                  <a:pt x="86361" y="149572"/>
                  <a:pt x="76307" y="114647"/>
                  <a:pt x="60432" y="95597"/>
                </a:cubicBezTo>
                <a:cubicBezTo>
                  <a:pt x="44557" y="76547"/>
                  <a:pt x="-2539" y="-6003"/>
                  <a:pt x="107" y="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0C3D2AD7-E3C4-077B-4883-42731BA06C9F}"/>
              </a:ext>
            </a:extLst>
          </p:cNvPr>
          <p:cNvSpPr/>
          <p:nvPr/>
        </p:nvSpPr>
        <p:spPr>
          <a:xfrm>
            <a:off x="3197188" y="4249717"/>
            <a:ext cx="176801" cy="163533"/>
          </a:xfrm>
          <a:custGeom>
            <a:avLst/>
            <a:gdLst>
              <a:gd name="connsiteX0" fmla="*/ 37 w 176801"/>
              <a:gd name="connsiteY0" fmla="*/ 4783 h 163533"/>
              <a:gd name="connsiteX1" fmla="*/ 101637 w 176801"/>
              <a:gd name="connsiteY1" fmla="*/ 65108 h 163533"/>
              <a:gd name="connsiteX2" fmla="*/ 98462 w 176801"/>
              <a:gd name="connsiteY2" fmla="*/ 46058 h 163533"/>
              <a:gd name="connsiteX3" fmla="*/ 44487 w 176801"/>
              <a:gd name="connsiteY3" fmla="*/ 103208 h 163533"/>
              <a:gd name="connsiteX4" fmla="*/ 6387 w 176801"/>
              <a:gd name="connsiteY4" fmla="*/ 163533 h 163533"/>
              <a:gd name="connsiteX5" fmla="*/ 44487 w 176801"/>
              <a:gd name="connsiteY5" fmla="*/ 103208 h 163533"/>
              <a:gd name="connsiteX6" fmla="*/ 174662 w 176801"/>
              <a:gd name="connsiteY6" fmla="*/ 1608 h 163533"/>
              <a:gd name="connsiteX7" fmla="*/ 114337 w 176801"/>
              <a:gd name="connsiteY7" fmla="*/ 39708 h 163533"/>
              <a:gd name="connsiteX8" fmla="*/ 37 w 176801"/>
              <a:gd name="connsiteY8" fmla="*/ 4783 h 16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801" h="163533">
                <a:moveTo>
                  <a:pt x="37" y="4783"/>
                </a:moveTo>
                <a:cubicBezTo>
                  <a:pt x="-2080" y="9016"/>
                  <a:pt x="85233" y="58229"/>
                  <a:pt x="101637" y="65108"/>
                </a:cubicBezTo>
                <a:cubicBezTo>
                  <a:pt x="118041" y="71987"/>
                  <a:pt x="107987" y="39708"/>
                  <a:pt x="98462" y="46058"/>
                </a:cubicBezTo>
                <a:cubicBezTo>
                  <a:pt x="88937" y="52408"/>
                  <a:pt x="59833" y="83629"/>
                  <a:pt x="44487" y="103208"/>
                </a:cubicBezTo>
                <a:cubicBezTo>
                  <a:pt x="29141" y="122787"/>
                  <a:pt x="6387" y="163533"/>
                  <a:pt x="6387" y="163533"/>
                </a:cubicBezTo>
                <a:cubicBezTo>
                  <a:pt x="6387" y="163533"/>
                  <a:pt x="16441" y="130195"/>
                  <a:pt x="44487" y="103208"/>
                </a:cubicBezTo>
                <a:cubicBezTo>
                  <a:pt x="72533" y="76221"/>
                  <a:pt x="163020" y="12191"/>
                  <a:pt x="174662" y="1608"/>
                </a:cubicBezTo>
                <a:cubicBezTo>
                  <a:pt x="186304" y="-8975"/>
                  <a:pt x="148204" y="36004"/>
                  <a:pt x="114337" y="39708"/>
                </a:cubicBezTo>
                <a:cubicBezTo>
                  <a:pt x="80470" y="43412"/>
                  <a:pt x="2154" y="550"/>
                  <a:pt x="37" y="47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54A0343B-DABA-0884-9B9E-D87A0E2F5164}"/>
              </a:ext>
            </a:extLst>
          </p:cNvPr>
          <p:cNvSpPr/>
          <p:nvPr/>
        </p:nvSpPr>
        <p:spPr>
          <a:xfrm>
            <a:off x="3306159" y="4217691"/>
            <a:ext cx="295188" cy="146854"/>
          </a:xfrm>
          <a:custGeom>
            <a:avLst/>
            <a:gdLst>
              <a:gd name="connsiteX0" fmla="*/ 2191 w 295188"/>
              <a:gd name="connsiteY0" fmla="*/ 144759 h 146854"/>
              <a:gd name="connsiteX1" fmla="*/ 160941 w 295188"/>
              <a:gd name="connsiteY1" fmla="*/ 17759 h 146854"/>
              <a:gd name="connsiteX2" fmla="*/ 97441 w 295188"/>
              <a:gd name="connsiteY2" fmla="*/ 39984 h 146854"/>
              <a:gd name="connsiteX3" fmla="*/ 167291 w 295188"/>
              <a:gd name="connsiteY3" fmla="*/ 8234 h 146854"/>
              <a:gd name="connsiteX4" fmla="*/ 294291 w 295188"/>
              <a:gd name="connsiteY4" fmla="*/ 8234 h 146854"/>
              <a:gd name="connsiteX5" fmla="*/ 218091 w 295188"/>
              <a:gd name="connsiteY5" fmla="*/ 1884 h 146854"/>
              <a:gd name="connsiteX6" fmla="*/ 106966 w 295188"/>
              <a:gd name="connsiteY6" fmla="*/ 46334 h 146854"/>
              <a:gd name="connsiteX7" fmla="*/ 59341 w 295188"/>
              <a:gd name="connsiteY7" fmla="*/ 116184 h 146854"/>
              <a:gd name="connsiteX8" fmla="*/ 68866 w 295188"/>
              <a:gd name="connsiteY8" fmla="*/ 128884 h 146854"/>
              <a:gd name="connsiteX9" fmla="*/ 68866 w 295188"/>
              <a:gd name="connsiteY9" fmla="*/ 97134 h 146854"/>
              <a:gd name="connsiteX10" fmla="*/ 2191 w 295188"/>
              <a:gd name="connsiteY10" fmla="*/ 144759 h 14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188" h="146854">
                <a:moveTo>
                  <a:pt x="2191" y="144759"/>
                </a:moveTo>
                <a:cubicBezTo>
                  <a:pt x="17537" y="131530"/>
                  <a:pt x="145066" y="35221"/>
                  <a:pt x="160941" y="17759"/>
                </a:cubicBezTo>
                <a:cubicBezTo>
                  <a:pt x="176816" y="297"/>
                  <a:pt x="96383" y="41572"/>
                  <a:pt x="97441" y="39984"/>
                </a:cubicBezTo>
                <a:cubicBezTo>
                  <a:pt x="98499" y="38396"/>
                  <a:pt x="134483" y="13526"/>
                  <a:pt x="167291" y="8234"/>
                </a:cubicBezTo>
                <a:cubicBezTo>
                  <a:pt x="200099" y="2942"/>
                  <a:pt x="285824" y="9292"/>
                  <a:pt x="294291" y="8234"/>
                </a:cubicBezTo>
                <a:cubicBezTo>
                  <a:pt x="302758" y="7176"/>
                  <a:pt x="249312" y="-4466"/>
                  <a:pt x="218091" y="1884"/>
                </a:cubicBezTo>
                <a:cubicBezTo>
                  <a:pt x="186870" y="8234"/>
                  <a:pt x="133424" y="27284"/>
                  <a:pt x="106966" y="46334"/>
                </a:cubicBezTo>
                <a:cubicBezTo>
                  <a:pt x="80508" y="65384"/>
                  <a:pt x="59341" y="116184"/>
                  <a:pt x="59341" y="116184"/>
                </a:cubicBezTo>
                <a:cubicBezTo>
                  <a:pt x="52991" y="129942"/>
                  <a:pt x="67279" y="132059"/>
                  <a:pt x="68866" y="128884"/>
                </a:cubicBezTo>
                <a:cubicBezTo>
                  <a:pt x="70453" y="125709"/>
                  <a:pt x="81037" y="89726"/>
                  <a:pt x="68866" y="97134"/>
                </a:cubicBezTo>
                <a:cubicBezTo>
                  <a:pt x="56695" y="104542"/>
                  <a:pt x="-13155" y="157988"/>
                  <a:pt x="2191" y="1447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49F6D7EB-6D78-9670-AA64-B5D325028E95}"/>
              </a:ext>
            </a:extLst>
          </p:cNvPr>
          <p:cNvSpPr/>
          <p:nvPr/>
        </p:nvSpPr>
        <p:spPr>
          <a:xfrm>
            <a:off x="3518222" y="3403515"/>
            <a:ext cx="66371" cy="127420"/>
          </a:xfrm>
          <a:custGeom>
            <a:avLst/>
            <a:gdLst>
              <a:gd name="connsiteX0" fmla="*/ 66353 w 66371"/>
              <a:gd name="connsiteY0" fmla="*/ 85 h 127420"/>
              <a:gd name="connsiteX1" fmla="*/ 6028 w 66371"/>
              <a:gd name="connsiteY1" fmla="*/ 95335 h 127420"/>
              <a:gd name="connsiteX2" fmla="*/ 2853 w 66371"/>
              <a:gd name="connsiteY2" fmla="*/ 127085 h 127420"/>
              <a:gd name="connsiteX3" fmla="*/ 12378 w 66371"/>
              <a:gd name="connsiteY3" fmla="*/ 79460 h 127420"/>
              <a:gd name="connsiteX4" fmla="*/ 66353 w 66371"/>
              <a:gd name="connsiteY4" fmla="*/ 85 h 12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71" h="127420">
                <a:moveTo>
                  <a:pt x="66353" y="85"/>
                </a:moveTo>
                <a:cubicBezTo>
                  <a:pt x="65295" y="2731"/>
                  <a:pt x="16611" y="74168"/>
                  <a:pt x="6028" y="95335"/>
                </a:cubicBezTo>
                <a:cubicBezTo>
                  <a:pt x="-4555" y="116502"/>
                  <a:pt x="1795" y="129731"/>
                  <a:pt x="2853" y="127085"/>
                </a:cubicBezTo>
                <a:cubicBezTo>
                  <a:pt x="3911" y="124439"/>
                  <a:pt x="1795" y="101685"/>
                  <a:pt x="12378" y="79460"/>
                </a:cubicBezTo>
                <a:cubicBezTo>
                  <a:pt x="22961" y="57235"/>
                  <a:pt x="67411" y="-2561"/>
                  <a:pt x="66353" y="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CE649C3B-C181-DA8B-547B-51901547B646}"/>
              </a:ext>
            </a:extLst>
          </p:cNvPr>
          <p:cNvSpPr/>
          <p:nvPr/>
        </p:nvSpPr>
        <p:spPr>
          <a:xfrm>
            <a:off x="3041637" y="2599941"/>
            <a:ext cx="19225" cy="170716"/>
          </a:xfrm>
          <a:custGeom>
            <a:avLst/>
            <a:gdLst>
              <a:gd name="connsiteX0" fmla="*/ 19063 w 19225"/>
              <a:gd name="connsiteY0" fmla="*/ 384 h 170716"/>
              <a:gd name="connsiteX1" fmla="*/ 13 w 19225"/>
              <a:gd name="connsiteY1" fmla="*/ 168659 h 170716"/>
              <a:gd name="connsiteX2" fmla="*/ 15888 w 19225"/>
              <a:gd name="connsiteY2" fmla="*/ 95634 h 170716"/>
              <a:gd name="connsiteX3" fmla="*/ 9538 w 19225"/>
              <a:gd name="connsiteY3" fmla="*/ 121034 h 170716"/>
              <a:gd name="connsiteX4" fmla="*/ 19063 w 19225"/>
              <a:gd name="connsiteY4" fmla="*/ 384 h 17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5" h="170716">
                <a:moveTo>
                  <a:pt x="19063" y="384"/>
                </a:moveTo>
                <a:cubicBezTo>
                  <a:pt x="17475" y="8322"/>
                  <a:pt x="542" y="152784"/>
                  <a:pt x="13" y="168659"/>
                </a:cubicBezTo>
                <a:cubicBezTo>
                  <a:pt x="-516" y="184534"/>
                  <a:pt x="14300" y="103572"/>
                  <a:pt x="15888" y="95634"/>
                </a:cubicBezTo>
                <a:cubicBezTo>
                  <a:pt x="17476" y="87696"/>
                  <a:pt x="9009" y="132146"/>
                  <a:pt x="9538" y="121034"/>
                </a:cubicBezTo>
                <a:cubicBezTo>
                  <a:pt x="10067" y="109922"/>
                  <a:pt x="20651" y="-7554"/>
                  <a:pt x="19063" y="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3D68B39F-DA00-9AE2-110F-002C45CFEF04}"/>
              </a:ext>
            </a:extLst>
          </p:cNvPr>
          <p:cNvSpPr/>
          <p:nvPr/>
        </p:nvSpPr>
        <p:spPr>
          <a:xfrm>
            <a:off x="3809995" y="2482667"/>
            <a:ext cx="51698" cy="237574"/>
          </a:xfrm>
          <a:custGeom>
            <a:avLst/>
            <a:gdLst>
              <a:gd name="connsiteX0" fmla="*/ 5 w 51698"/>
              <a:gd name="connsiteY0" fmla="*/ 183 h 237574"/>
              <a:gd name="connsiteX1" fmla="*/ 47630 w 51698"/>
              <a:gd name="connsiteY1" fmla="*/ 225608 h 237574"/>
              <a:gd name="connsiteX2" fmla="*/ 44455 w 51698"/>
              <a:gd name="connsiteY2" fmla="*/ 187508 h 237574"/>
              <a:gd name="connsiteX3" fmla="*/ 5 w 51698"/>
              <a:gd name="connsiteY3" fmla="*/ 183 h 2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8" h="237574">
                <a:moveTo>
                  <a:pt x="5" y="183"/>
                </a:moveTo>
                <a:cubicBezTo>
                  <a:pt x="534" y="6533"/>
                  <a:pt x="40222" y="194387"/>
                  <a:pt x="47630" y="225608"/>
                </a:cubicBezTo>
                <a:cubicBezTo>
                  <a:pt x="55038" y="256829"/>
                  <a:pt x="51334" y="220846"/>
                  <a:pt x="44455" y="187508"/>
                </a:cubicBezTo>
                <a:cubicBezTo>
                  <a:pt x="37576" y="154170"/>
                  <a:pt x="-524" y="-6167"/>
                  <a:pt x="5" y="1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95F31BC5-BB71-DDE5-D958-D860F8A2931B}"/>
              </a:ext>
            </a:extLst>
          </p:cNvPr>
          <p:cNvSpPr/>
          <p:nvPr/>
        </p:nvSpPr>
        <p:spPr>
          <a:xfrm>
            <a:off x="3495548" y="2222487"/>
            <a:ext cx="96368" cy="147254"/>
          </a:xfrm>
          <a:custGeom>
            <a:avLst/>
            <a:gdLst>
              <a:gd name="connsiteX0" fmla="*/ 127 w 96368"/>
              <a:gd name="connsiteY0" fmla="*/ 13 h 147254"/>
              <a:gd name="connsiteX1" fmla="*/ 66802 w 96368"/>
              <a:gd name="connsiteY1" fmla="*/ 73038 h 147254"/>
              <a:gd name="connsiteX2" fmla="*/ 76327 w 96368"/>
              <a:gd name="connsiteY2" fmla="*/ 146063 h 147254"/>
              <a:gd name="connsiteX3" fmla="*/ 82677 w 96368"/>
              <a:gd name="connsiteY3" fmla="*/ 111138 h 147254"/>
              <a:gd name="connsiteX4" fmla="*/ 95377 w 96368"/>
              <a:gd name="connsiteY4" fmla="*/ 19063 h 147254"/>
              <a:gd name="connsiteX5" fmla="*/ 85852 w 96368"/>
              <a:gd name="connsiteY5" fmla="*/ 66688 h 147254"/>
              <a:gd name="connsiteX6" fmla="*/ 127 w 96368"/>
              <a:gd name="connsiteY6" fmla="*/ 13 h 1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68" h="147254">
                <a:moveTo>
                  <a:pt x="127" y="13"/>
                </a:moveTo>
                <a:cubicBezTo>
                  <a:pt x="-3048" y="1071"/>
                  <a:pt x="54102" y="48696"/>
                  <a:pt x="66802" y="73038"/>
                </a:cubicBezTo>
                <a:cubicBezTo>
                  <a:pt x="79502" y="97380"/>
                  <a:pt x="73681" y="139713"/>
                  <a:pt x="76327" y="146063"/>
                </a:cubicBezTo>
                <a:cubicBezTo>
                  <a:pt x="78973" y="152413"/>
                  <a:pt x="79502" y="132305"/>
                  <a:pt x="82677" y="111138"/>
                </a:cubicBezTo>
                <a:cubicBezTo>
                  <a:pt x="85852" y="89971"/>
                  <a:pt x="94848" y="26471"/>
                  <a:pt x="95377" y="19063"/>
                </a:cubicBezTo>
                <a:cubicBezTo>
                  <a:pt x="95906" y="11655"/>
                  <a:pt x="100140" y="71451"/>
                  <a:pt x="85852" y="66688"/>
                </a:cubicBezTo>
                <a:cubicBezTo>
                  <a:pt x="71564" y="61925"/>
                  <a:pt x="3302" y="-1045"/>
                  <a:pt x="127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5FF1815D-622D-2740-60B3-7E48E4C82C32}"/>
              </a:ext>
            </a:extLst>
          </p:cNvPr>
          <p:cNvSpPr/>
          <p:nvPr/>
        </p:nvSpPr>
        <p:spPr>
          <a:xfrm>
            <a:off x="2821984" y="2231894"/>
            <a:ext cx="130804" cy="195382"/>
          </a:xfrm>
          <a:custGeom>
            <a:avLst/>
            <a:gdLst>
              <a:gd name="connsiteX0" fmla="*/ 130766 w 130804"/>
              <a:gd name="connsiteY0" fmla="*/ 131 h 195382"/>
              <a:gd name="connsiteX1" fmla="*/ 29166 w 130804"/>
              <a:gd name="connsiteY1" fmla="*/ 127131 h 195382"/>
              <a:gd name="connsiteX2" fmla="*/ 29166 w 130804"/>
              <a:gd name="connsiteY2" fmla="*/ 193806 h 195382"/>
              <a:gd name="connsiteX3" fmla="*/ 591 w 130804"/>
              <a:gd name="connsiteY3" fmla="*/ 63631 h 195382"/>
              <a:gd name="connsiteX4" fmla="*/ 16466 w 130804"/>
              <a:gd name="connsiteY4" fmla="*/ 152531 h 195382"/>
              <a:gd name="connsiteX5" fmla="*/ 130766 w 130804"/>
              <a:gd name="connsiteY5" fmla="*/ 131 h 19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804" h="195382">
                <a:moveTo>
                  <a:pt x="130766" y="131"/>
                </a:moveTo>
                <a:cubicBezTo>
                  <a:pt x="132883" y="-4102"/>
                  <a:pt x="46099" y="94852"/>
                  <a:pt x="29166" y="127131"/>
                </a:cubicBezTo>
                <a:cubicBezTo>
                  <a:pt x="12233" y="159410"/>
                  <a:pt x="33928" y="204389"/>
                  <a:pt x="29166" y="193806"/>
                </a:cubicBezTo>
                <a:cubicBezTo>
                  <a:pt x="24403" y="183223"/>
                  <a:pt x="2708" y="70510"/>
                  <a:pt x="591" y="63631"/>
                </a:cubicBezTo>
                <a:cubicBezTo>
                  <a:pt x="-1526" y="56752"/>
                  <a:pt x="1649" y="158881"/>
                  <a:pt x="16466" y="152531"/>
                </a:cubicBezTo>
                <a:cubicBezTo>
                  <a:pt x="31283" y="146181"/>
                  <a:pt x="128649" y="4364"/>
                  <a:pt x="130766" y="1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024EF854-8986-716C-36D0-E616267BE1FA}"/>
              </a:ext>
            </a:extLst>
          </p:cNvPr>
          <p:cNvSpPr/>
          <p:nvPr/>
        </p:nvSpPr>
        <p:spPr>
          <a:xfrm>
            <a:off x="3374071" y="4461950"/>
            <a:ext cx="311437" cy="529283"/>
          </a:xfrm>
          <a:custGeom>
            <a:avLst/>
            <a:gdLst>
              <a:gd name="connsiteX0" fmla="*/ 954 w 311437"/>
              <a:gd name="connsiteY0" fmla="*/ 2100 h 529283"/>
              <a:gd name="connsiteX1" fmla="*/ 302579 w 311437"/>
              <a:gd name="connsiteY1" fmla="*/ 516450 h 529283"/>
              <a:gd name="connsiteX2" fmla="*/ 210504 w 311437"/>
              <a:gd name="connsiteY2" fmla="*/ 341825 h 529283"/>
              <a:gd name="connsiteX3" fmla="*/ 954 w 311437"/>
              <a:gd name="connsiteY3" fmla="*/ 2100 h 5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37" h="529283">
                <a:moveTo>
                  <a:pt x="954" y="2100"/>
                </a:moveTo>
                <a:cubicBezTo>
                  <a:pt x="16300" y="31204"/>
                  <a:pt x="267654" y="459829"/>
                  <a:pt x="302579" y="516450"/>
                </a:cubicBezTo>
                <a:cubicBezTo>
                  <a:pt x="337504" y="573071"/>
                  <a:pt x="261304" y="429138"/>
                  <a:pt x="210504" y="341825"/>
                </a:cubicBezTo>
                <a:cubicBezTo>
                  <a:pt x="159704" y="254513"/>
                  <a:pt x="-14392" y="-27004"/>
                  <a:pt x="954" y="21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FC6CD81C-C608-B995-A660-BB71CF0BBF28}"/>
              </a:ext>
            </a:extLst>
          </p:cNvPr>
          <p:cNvSpPr/>
          <p:nvPr/>
        </p:nvSpPr>
        <p:spPr>
          <a:xfrm>
            <a:off x="2478975" y="4392996"/>
            <a:ext cx="693876" cy="463490"/>
          </a:xfrm>
          <a:custGeom>
            <a:avLst/>
            <a:gdLst>
              <a:gd name="connsiteX0" fmla="*/ 692850 w 693876"/>
              <a:gd name="connsiteY0" fmla="*/ 1204 h 463490"/>
              <a:gd name="connsiteX1" fmla="*/ 245175 w 693876"/>
              <a:gd name="connsiteY1" fmla="*/ 286954 h 463490"/>
              <a:gd name="connsiteX2" fmla="*/ 267400 w 693876"/>
              <a:gd name="connsiteY2" fmla="*/ 267904 h 463490"/>
              <a:gd name="connsiteX3" fmla="*/ 3875 w 693876"/>
              <a:gd name="connsiteY3" fmla="*/ 461579 h 463490"/>
              <a:gd name="connsiteX4" fmla="*/ 499175 w 693876"/>
              <a:gd name="connsiteY4" fmla="*/ 131379 h 463490"/>
              <a:gd name="connsiteX5" fmla="*/ 372175 w 693876"/>
              <a:gd name="connsiteY5" fmla="*/ 182179 h 463490"/>
              <a:gd name="connsiteX6" fmla="*/ 692850 w 693876"/>
              <a:gd name="connsiteY6" fmla="*/ 1204 h 46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876" h="463490">
                <a:moveTo>
                  <a:pt x="692850" y="1204"/>
                </a:moveTo>
                <a:cubicBezTo>
                  <a:pt x="671683" y="18666"/>
                  <a:pt x="316083" y="242504"/>
                  <a:pt x="245175" y="286954"/>
                </a:cubicBezTo>
                <a:cubicBezTo>
                  <a:pt x="174267" y="331404"/>
                  <a:pt x="307617" y="238800"/>
                  <a:pt x="267400" y="267904"/>
                </a:cubicBezTo>
                <a:cubicBezTo>
                  <a:pt x="227183" y="297008"/>
                  <a:pt x="-34754" y="484333"/>
                  <a:pt x="3875" y="461579"/>
                </a:cubicBezTo>
                <a:cubicBezTo>
                  <a:pt x="42504" y="438825"/>
                  <a:pt x="437792" y="177946"/>
                  <a:pt x="499175" y="131379"/>
                </a:cubicBezTo>
                <a:cubicBezTo>
                  <a:pt x="560558" y="84812"/>
                  <a:pt x="343071" y="202817"/>
                  <a:pt x="372175" y="182179"/>
                </a:cubicBezTo>
                <a:cubicBezTo>
                  <a:pt x="401279" y="161542"/>
                  <a:pt x="714017" y="-16258"/>
                  <a:pt x="692850" y="12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F6176EEA-B1D9-9C42-CF11-FF9751C6F56C}"/>
              </a:ext>
            </a:extLst>
          </p:cNvPr>
          <p:cNvSpPr/>
          <p:nvPr/>
        </p:nvSpPr>
        <p:spPr>
          <a:xfrm>
            <a:off x="4571103" y="3752842"/>
            <a:ext cx="1339312" cy="245860"/>
          </a:xfrm>
          <a:custGeom>
            <a:avLst/>
            <a:gdLst>
              <a:gd name="connsiteX0" fmla="*/ 7247 w 1339312"/>
              <a:gd name="connsiteY0" fmla="*/ 8 h 245860"/>
              <a:gd name="connsiteX1" fmla="*/ 886722 w 1339312"/>
              <a:gd name="connsiteY1" fmla="*/ 104783 h 245860"/>
              <a:gd name="connsiteX2" fmla="*/ 781947 w 1339312"/>
              <a:gd name="connsiteY2" fmla="*/ 104783 h 245860"/>
              <a:gd name="connsiteX3" fmla="*/ 1023247 w 1339312"/>
              <a:gd name="connsiteY3" fmla="*/ 107958 h 245860"/>
              <a:gd name="connsiteX4" fmla="*/ 1185172 w 1339312"/>
              <a:gd name="connsiteY4" fmla="*/ 146058 h 245860"/>
              <a:gd name="connsiteX5" fmla="*/ 1166122 w 1339312"/>
              <a:gd name="connsiteY5" fmla="*/ 136533 h 245860"/>
              <a:gd name="connsiteX6" fmla="*/ 1324872 w 1339312"/>
              <a:gd name="connsiteY6" fmla="*/ 244483 h 245860"/>
              <a:gd name="connsiteX7" fmla="*/ 1255022 w 1339312"/>
              <a:gd name="connsiteY7" fmla="*/ 190508 h 245860"/>
              <a:gd name="connsiteX8" fmla="*/ 645422 w 1339312"/>
              <a:gd name="connsiteY8" fmla="*/ 88908 h 245860"/>
              <a:gd name="connsiteX9" fmla="*/ 1134372 w 1339312"/>
              <a:gd name="connsiteY9" fmla="*/ 142883 h 245860"/>
              <a:gd name="connsiteX10" fmla="*/ 654947 w 1339312"/>
              <a:gd name="connsiteY10" fmla="*/ 92083 h 245860"/>
              <a:gd name="connsiteX11" fmla="*/ 315222 w 1339312"/>
              <a:gd name="connsiteY11" fmla="*/ 38108 h 245860"/>
              <a:gd name="connsiteX12" fmla="*/ 461272 w 1339312"/>
              <a:gd name="connsiteY12" fmla="*/ 98433 h 245860"/>
              <a:gd name="connsiteX13" fmla="*/ 7247 w 1339312"/>
              <a:gd name="connsiteY13" fmla="*/ 8 h 2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9312" h="245860">
                <a:moveTo>
                  <a:pt x="7247" y="8"/>
                </a:moveTo>
                <a:cubicBezTo>
                  <a:pt x="78155" y="1066"/>
                  <a:pt x="757605" y="87321"/>
                  <a:pt x="886722" y="104783"/>
                </a:cubicBezTo>
                <a:cubicBezTo>
                  <a:pt x="1015839" y="122245"/>
                  <a:pt x="759193" y="104254"/>
                  <a:pt x="781947" y="104783"/>
                </a:cubicBezTo>
                <a:cubicBezTo>
                  <a:pt x="804701" y="105312"/>
                  <a:pt x="956043" y="101079"/>
                  <a:pt x="1023247" y="107958"/>
                </a:cubicBezTo>
                <a:cubicBezTo>
                  <a:pt x="1090451" y="114837"/>
                  <a:pt x="1185172" y="146058"/>
                  <a:pt x="1185172" y="146058"/>
                </a:cubicBezTo>
                <a:cubicBezTo>
                  <a:pt x="1208984" y="150820"/>
                  <a:pt x="1142839" y="120129"/>
                  <a:pt x="1166122" y="136533"/>
                </a:cubicBezTo>
                <a:cubicBezTo>
                  <a:pt x="1189405" y="152937"/>
                  <a:pt x="1310055" y="235487"/>
                  <a:pt x="1324872" y="244483"/>
                </a:cubicBezTo>
                <a:cubicBezTo>
                  <a:pt x="1339689" y="253479"/>
                  <a:pt x="1368264" y="216437"/>
                  <a:pt x="1255022" y="190508"/>
                </a:cubicBezTo>
                <a:cubicBezTo>
                  <a:pt x="1141780" y="164579"/>
                  <a:pt x="665530" y="96845"/>
                  <a:pt x="645422" y="88908"/>
                </a:cubicBezTo>
                <a:cubicBezTo>
                  <a:pt x="625314" y="80971"/>
                  <a:pt x="1132785" y="142354"/>
                  <a:pt x="1134372" y="142883"/>
                </a:cubicBezTo>
                <a:cubicBezTo>
                  <a:pt x="1135959" y="143412"/>
                  <a:pt x="791472" y="109546"/>
                  <a:pt x="654947" y="92083"/>
                </a:cubicBezTo>
                <a:cubicBezTo>
                  <a:pt x="518422" y="74621"/>
                  <a:pt x="347501" y="37050"/>
                  <a:pt x="315222" y="38108"/>
                </a:cubicBezTo>
                <a:cubicBezTo>
                  <a:pt x="282943" y="39166"/>
                  <a:pt x="514718" y="104783"/>
                  <a:pt x="461272" y="98433"/>
                </a:cubicBezTo>
                <a:cubicBezTo>
                  <a:pt x="407826" y="92083"/>
                  <a:pt x="-63661" y="-1050"/>
                  <a:pt x="7247" y="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CBDF1BC0-4BBF-FA6F-0D3A-9A29823B779D}"/>
              </a:ext>
            </a:extLst>
          </p:cNvPr>
          <p:cNvSpPr/>
          <p:nvPr/>
        </p:nvSpPr>
        <p:spPr>
          <a:xfrm>
            <a:off x="3213022" y="4441494"/>
            <a:ext cx="166829" cy="1065649"/>
          </a:xfrm>
          <a:custGeom>
            <a:avLst/>
            <a:gdLst>
              <a:gd name="connsiteX0" fmla="*/ 78 w 166829"/>
              <a:gd name="connsiteY0" fmla="*/ 331 h 1065649"/>
              <a:gd name="connsiteX1" fmla="*/ 123903 w 166829"/>
              <a:gd name="connsiteY1" fmla="*/ 575006 h 1065649"/>
              <a:gd name="connsiteX2" fmla="*/ 123903 w 166829"/>
              <a:gd name="connsiteY2" fmla="*/ 546431 h 1065649"/>
              <a:gd name="connsiteX3" fmla="*/ 114378 w 166829"/>
              <a:gd name="connsiteY3" fmla="*/ 794081 h 1065649"/>
              <a:gd name="connsiteX4" fmla="*/ 114378 w 166829"/>
              <a:gd name="connsiteY4" fmla="*/ 794081 h 1065649"/>
              <a:gd name="connsiteX5" fmla="*/ 165178 w 166829"/>
              <a:gd name="connsiteY5" fmla="*/ 1060781 h 1065649"/>
              <a:gd name="connsiteX6" fmla="*/ 149303 w 166829"/>
              <a:gd name="connsiteY6" fmla="*/ 952831 h 1065649"/>
              <a:gd name="connsiteX7" fmla="*/ 98503 w 166829"/>
              <a:gd name="connsiteY7" fmla="*/ 781381 h 1065649"/>
              <a:gd name="connsiteX8" fmla="*/ 101678 w 166829"/>
              <a:gd name="connsiteY8" fmla="*/ 841706 h 1065649"/>
              <a:gd name="connsiteX9" fmla="*/ 142953 w 166829"/>
              <a:gd name="connsiteY9" fmla="*/ 521031 h 1065649"/>
              <a:gd name="connsiteX10" fmla="*/ 133428 w 166829"/>
              <a:gd name="connsiteY10" fmla="*/ 552781 h 1065649"/>
              <a:gd name="connsiteX11" fmla="*/ 95328 w 166829"/>
              <a:gd name="connsiteY11" fmla="*/ 86056 h 1065649"/>
              <a:gd name="connsiteX12" fmla="*/ 104853 w 166829"/>
              <a:gd name="connsiteY12" fmla="*/ 486106 h 1065649"/>
              <a:gd name="connsiteX13" fmla="*/ 78 w 166829"/>
              <a:gd name="connsiteY13" fmla="*/ 331 h 106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829" h="1065649">
                <a:moveTo>
                  <a:pt x="78" y="331"/>
                </a:moveTo>
                <a:cubicBezTo>
                  <a:pt x="3253" y="15148"/>
                  <a:pt x="103266" y="483989"/>
                  <a:pt x="123903" y="575006"/>
                </a:cubicBezTo>
                <a:cubicBezTo>
                  <a:pt x="144540" y="666023"/>
                  <a:pt x="125490" y="509919"/>
                  <a:pt x="123903" y="546431"/>
                </a:cubicBezTo>
                <a:cubicBezTo>
                  <a:pt x="122316" y="582943"/>
                  <a:pt x="114378" y="794081"/>
                  <a:pt x="114378" y="794081"/>
                </a:cubicBezTo>
                <a:lnTo>
                  <a:pt x="114378" y="794081"/>
                </a:lnTo>
                <a:cubicBezTo>
                  <a:pt x="122845" y="838531"/>
                  <a:pt x="159357" y="1034323"/>
                  <a:pt x="165178" y="1060781"/>
                </a:cubicBezTo>
                <a:cubicBezTo>
                  <a:pt x="170999" y="1087239"/>
                  <a:pt x="160415" y="999398"/>
                  <a:pt x="149303" y="952831"/>
                </a:cubicBezTo>
                <a:cubicBezTo>
                  <a:pt x="138191" y="906264"/>
                  <a:pt x="106440" y="799902"/>
                  <a:pt x="98503" y="781381"/>
                </a:cubicBezTo>
                <a:cubicBezTo>
                  <a:pt x="90566" y="762860"/>
                  <a:pt x="94270" y="885098"/>
                  <a:pt x="101678" y="841706"/>
                </a:cubicBezTo>
                <a:cubicBezTo>
                  <a:pt x="109086" y="798314"/>
                  <a:pt x="137661" y="569185"/>
                  <a:pt x="142953" y="521031"/>
                </a:cubicBezTo>
                <a:cubicBezTo>
                  <a:pt x="148245" y="472877"/>
                  <a:pt x="141365" y="625277"/>
                  <a:pt x="133428" y="552781"/>
                </a:cubicBezTo>
                <a:cubicBezTo>
                  <a:pt x="125491" y="480285"/>
                  <a:pt x="100090" y="97168"/>
                  <a:pt x="95328" y="86056"/>
                </a:cubicBezTo>
                <a:cubicBezTo>
                  <a:pt x="90566" y="74944"/>
                  <a:pt x="118611" y="500394"/>
                  <a:pt x="104853" y="486106"/>
                </a:cubicBezTo>
                <a:cubicBezTo>
                  <a:pt x="91095" y="471818"/>
                  <a:pt x="-3097" y="-14486"/>
                  <a:pt x="78" y="3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02FBD980-B068-EBED-C6DA-9EFFFD53CB9E}"/>
              </a:ext>
            </a:extLst>
          </p:cNvPr>
          <p:cNvSpPr/>
          <p:nvPr/>
        </p:nvSpPr>
        <p:spPr>
          <a:xfrm>
            <a:off x="3022255" y="4426602"/>
            <a:ext cx="134138" cy="471764"/>
          </a:xfrm>
          <a:custGeom>
            <a:avLst/>
            <a:gdLst>
              <a:gd name="connsiteX0" fmla="*/ 133695 w 134138"/>
              <a:gd name="connsiteY0" fmla="*/ 2523 h 471764"/>
              <a:gd name="connsiteX1" fmla="*/ 3520 w 134138"/>
              <a:gd name="connsiteY1" fmla="*/ 462898 h 471764"/>
              <a:gd name="connsiteX2" fmla="*/ 44795 w 134138"/>
              <a:gd name="connsiteY2" fmla="*/ 285098 h 471764"/>
              <a:gd name="connsiteX3" fmla="*/ 133695 w 134138"/>
              <a:gd name="connsiteY3" fmla="*/ 2523 h 47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38" h="471764">
                <a:moveTo>
                  <a:pt x="133695" y="2523"/>
                </a:moveTo>
                <a:cubicBezTo>
                  <a:pt x="126816" y="32156"/>
                  <a:pt x="18337" y="415802"/>
                  <a:pt x="3520" y="462898"/>
                </a:cubicBezTo>
                <a:cubicBezTo>
                  <a:pt x="-11297" y="509994"/>
                  <a:pt x="24158" y="357594"/>
                  <a:pt x="44795" y="285098"/>
                </a:cubicBezTo>
                <a:cubicBezTo>
                  <a:pt x="65432" y="212602"/>
                  <a:pt x="140574" y="-27110"/>
                  <a:pt x="133695" y="2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E71E1B0F-8B15-B505-9AED-50787091FEE9}"/>
              </a:ext>
            </a:extLst>
          </p:cNvPr>
          <p:cNvSpPr/>
          <p:nvPr/>
        </p:nvSpPr>
        <p:spPr>
          <a:xfrm>
            <a:off x="2936751" y="4825986"/>
            <a:ext cx="157256" cy="476331"/>
          </a:xfrm>
          <a:custGeom>
            <a:avLst/>
            <a:gdLst>
              <a:gd name="connsiteX0" fmla="*/ 25524 w 157256"/>
              <a:gd name="connsiteY0" fmla="*/ 14 h 476331"/>
              <a:gd name="connsiteX1" fmla="*/ 155699 w 157256"/>
              <a:gd name="connsiteY1" fmla="*/ 95264 h 476331"/>
              <a:gd name="connsiteX2" fmla="*/ 98549 w 157256"/>
              <a:gd name="connsiteY2" fmla="*/ 241314 h 476331"/>
              <a:gd name="connsiteX3" fmla="*/ 117599 w 157256"/>
              <a:gd name="connsiteY3" fmla="*/ 193689 h 476331"/>
              <a:gd name="connsiteX4" fmla="*/ 124 w 157256"/>
              <a:gd name="connsiteY4" fmla="*/ 476264 h 476331"/>
              <a:gd name="connsiteX5" fmla="*/ 142999 w 157256"/>
              <a:gd name="connsiteY5" fmla="*/ 165114 h 476331"/>
              <a:gd name="connsiteX6" fmla="*/ 111249 w 157256"/>
              <a:gd name="connsiteY6" fmla="*/ 76214 h 476331"/>
              <a:gd name="connsiteX7" fmla="*/ 142999 w 157256"/>
              <a:gd name="connsiteY7" fmla="*/ 101614 h 476331"/>
              <a:gd name="connsiteX8" fmla="*/ 25524 w 157256"/>
              <a:gd name="connsiteY8" fmla="*/ 14 h 4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56" h="476331">
                <a:moveTo>
                  <a:pt x="25524" y="14"/>
                </a:moveTo>
                <a:cubicBezTo>
                  <a:pt x="27641" y="-1044"/>
                  <a:pt x="143528" y="55047"/>
                  <a:pt x="155699" y="95264"/>
                </a:cubicBezTo>
                <a:cubicBezTo>
                  <a:pt x="167870" y="135481"/>
                  <a:pt x="104899" y="224910"/>
                  <a:pt x="98549" y="241314"/>
                </a:cubicBezTo>
                <a:cubicBezTo>
                  <a:pt x="92199" y="257718"/>
                  <a:pt x="134003" y="154531"/>
                  <a:pt x="117599" y="193689"/>
                </a:cubicBezTo>
                <a:cubicBezTo>
                  <a:pt x="101195" y="232847"/>
                  <a:pt x="-4109" y="481026"/>
                  <a:pt x="124" y="476264"/>
                </a:cubicBezTo>
                <a:cubicBezTo>
                  <a:pt x="4357" y="471502"/>
                  <a:pt x="124478" y="231789"/>
                  <a:pt x="142999" y="165114"/>
                </a:cubicBezTo>
                <a:cubicBezTo>
                  <a:pt x="161520" y="98439"/>
                  <a:pt x="111249" y="86797"/>
                  <a:pt x="111249" y="76214"/>
                </a:cubicBezTo>
                <a:cubicBezTo>
                  <a:pt x="111249" y="65631"/>
                  <a:pt x="156228" y="114843"/>
                  <a:pt x="142999" y="101614"/>
                </a:cubicBezTo>
                <a:cubicBezTo>
                  <a:pt x="129770" y="88385"/>
                  <a:pt x="23407" y="1072"/>
                  <a:pt x="25524" y="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096FAEF1-9E31-1534-A10C-304DBE856349}"/>
              </a:ext>
            </a:extLst>
          </p:cNvPr>
          <p:cNvSpPr/>
          <p:nvPr/>
        </p:nvSpPr>
        <p:spPr>
          <a:xfrm>
            <a:off x="2393034" y="4783999"/>
            <a:ext cx="115797" cy="492605"/>
          </a:xfrm>
          <a:custGeom>
            <a:avLst/>
            <a:gdLst>
              <a:gd name="connsiteX0" fmla="*/ 115216 w 115797"/>
              <a:gd name="connsiteY0" fmla="*/ 3901 h 492605"/>
              <a:gd name="connsiteX1" fmla="*/ 4091 w 115797"/>
              <a:gd name="connsiteY1" fmla="*/ 476976 h 492605"/>
              <a:gd name="connsiteX2" fmla="*/ 26316 w 115797"/>
              <a:gd name="connsiteY2" fmla="*/ 353151 h 492605"/>
              <a:gd name="connsiteX3" fmla="*/ 48541 w 115797"/>
              <a:gd name="connsiteY3" fmla="*/ 95976 h 492605"/>
              <a:gd name="connsiteX4" fmla="*/ 48541 w 115797"/>
              <a:gd name="connsiteY4" fmla="*/ 242026 h 492605"/>
              <a:gd name="connsiteX5" fmla="*/ 115216 w 115797"/>
              <a:gd name="connsiteY5" fmla="*/ 3901 h 4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7" h="492605">
                <a:moveTo>
                  <a:pt x="115216" y="3901"/>
                </a:moveTo>
                <a:cubicBezTo>
                  <a:pt x="107808" y="43059"/>
                  <a:pt x="18908" y="418768"/>
                  <a:pt x="4091" y="476976"/>
                </a:cubicBezTo>
                <a:cubicBezTo>
                  <a:pt x="-10726" y="535184"/>
                  <a:pt x="18908" y="416651"/>
                  <a:pt x="26316" y="353151"/>
                </a:cubicBezTo>
                <a:cubicBezTo>
                  <a:pt x="33724" y="289651"/>
                  <a:pt x="44837" y="114497"/>
                  <a:pt x="48541" y="95976"/>
                </a:cubicBezTo>
                <a:cubicBezTo>
                  <a:pt x="52245" y="77455"/>
                  <a:pt x="40074" y="251022"/>
                  <a:pt x="48541" y="242026"/>
                </a:cubicBezTo>
                <a:cubicBezTo>
                  <a:pt x="57008" y="233030"/>
                  <a:pt x="122624" y="-35257"/>
                  <a:pt x="115216" y="39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EC081C78-AB83-D112-D3C9-C4895FC8D7F9}"/>
              </a:ext>
            </a:extLst>
          </p:cNvPr>
          <p:cNvSpPr/>
          <p:nvPr/>
        </p:nvSpPr>
        <p:spPr>
          <a:xfrm>
            <a:off x="2327482" y="4762093"/>
            <a:ext cx="238889" cy="433225"/>
          </a:xfrm>
          <a:custGeom>
            <a:avLst/>
            <a:gdLst>
              <a:gd name="connsiteX0" fmla="*/ 237918 w 238889"/>
              <a:gd name="connsiteY0" fmla="*/ 407 h 433225"/>
              <a:gd name="connsiteX1" fmla="*/ 6143 w 238889"/>
              <a:gd name="connsiteY1" fmla="*/ 152807 h 433225"/>
              <a:gd name="connsiteX2" fmla="*/ 63293 w 238889"/>
              <a:gd name="connsiteY2" fmla="*/ 133757 h 433225"/>
              <a:gd name="connsiteX3" fmla="*/ 22018 w 238889"/>
              <a:gd name="connsiteY3" fmla="*/ 241707 h 433225"/>
              <a:gd name="connsiteX4" fmla="*/ 44243 w 238889"/>
              <a:gd name="connsiteY4" fmla="*/ 429032 h 433225"/>
              <a:gd name="connsiteX5" fmla="*/ 44243 w 238889"/>
              <a:gd name="connsiteY5" fmla="*/ 362357 h 433225"/>
              <a:gd name="connsiteX6" fmla="*/ 18843 w 238889"/>
              <a:gd name="connsiteY6" fmla="*/ 251232 h 433225"/>
              <a:gd name="connsiteX7" fmla="*/ 107743 w 238889"/>
              <a:gd name="connsiteY7" fmla="*/ 108357 h 433225"/>
              <a:gd name="connsiteX8" fmla="*/ 88693 w 238889"/>
              <a:gd name="connsiteY8" fmla="*/ 108357 h 433225"/>
              <a:gd name="connsiteX9" fmla="*/ 237918 w 238889"/>
              <a:gd name="connsiteY9" fmla="*/ 407 h 43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889" h="433225">
                <a:moveTo>
                  <a:pt x="237918" y="407"/>
                </a:moveTo>
                <a:cubicBezTo>
                  <a:pt x="224160" y="7815"/>
                  <a:pt x="35247" y="130582"/>
                  <a:pt x="6143" y="152807"/>
                </a:cubicBezTo>
                <a:cubicBezTo>
                  <a:pt x="-22961" y="175032"/>
                  <a:pt x="60647" y="118940"/>
                  <a:pt x="63293" y="133757"/>
                </a:cubicBezTo>
                <a:cubicBezTo>
                  <a:pt x="65939" y="148574"/>
                  <a:pt x="25193" y="192495"/>
                  <a:pt x="22018" y="241707"/>
                </a:cubicBezTo>
                <a:cubicBezTo>
                  <a:pt x="18843" y="290919"/>
                  <a:pt x="40539" y="408924"/>
                  <a:pt x="44243" y="429032"/>
                </a:cubicBezTo>
                <a:cubicBezTo>
                  <a:pt x="47947" y="449140"/>
                  <a:pt x="48476" y="391990"/>
                  <a:pt x="44243" y="362357"/>
                </a:cubicBezTo>
                <a:cubicBezTo>
                  <a:pt x="40010" y="332724"/>
                  <a:pt x="8260" y="293565"/>
                  <a:pt x="18843" y="251232"/>
                </a:cubicBezTo>
                <a:cubicBezTo>
                  <a:pt x="29426" y="208899"/>
                  <a:pt x="96101" y="132170"/>
                  <a:pt x="107743" y="108357"/>
                </a:cubicBezTo>
                <a:cubicBezTo>
                  <a:pt x="119385" y="84544"/>
                  <a:pt x="62235" y="127936"/>
                  <a:pt x="88693" y="108357"/>
                </a:cubicBezTo>
                <a:cubicBezTo>
                  <a:pt x="115151" y="88778"/>
                  <a:pt x="251676" y="-7001"/>
                  <a:pt x="237918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FE45620A-DEDE-4F0C-8A71-202CEC8BFFB4}"/>
              </a:ext>
            </a:extLst>
          </p:cNvPr>
          <p:cNvSpPr/>
          <p:nvPr/>
        </p:nvSpPr>
        <p:spPr>
          <a:xfrm>
            <a:off x="4562736" y="3698560"/>
            <a:ext cx="295714" cy="1028740"/>
          </a:xfrm>
          <a:custGeom>
            <a:avLst/>
            <a:gdLst>
              <a:gd name="connsiteX0" fmla="*/ 103607 w 295714"/>
              <a:gd name="connsiteY0" fmla="*/ 2583 h 1028740"/>
              <a:gd name="connsiteX1" fmla="*/ 139893 w 295714"/>
              <a:gd name="connsiteY1" fmla="*/ 619440 h 1028740"/>
              <a:gd name="connsiteX2" fmla="*/ 147150 w 295714"/>
              <a:gd name="connsiteY2" fmla="*/ 503326 h 1028740"/>
              <a:gd name="connsiteX3" fmla="*/ 154407 w 295714"/>
              <a:gd name="connsiteY3" fmla="*/ 692011 h 1028740"/>
              <a:gd name="connsiteX4" fmla="*/ 118121 w 295714"/>
              <a:gd name="connsiteY4" fmla="*/ 851669 h 1028740"/>
              <a:gd name="connsiteX5" fmla="*/ 161664 w 295714"/>
              <a:gd name="connsiteY5" fmla="*/ 757326 h 1028740"/>
              <a:gd name="connsiteX6" fmla="*/ 2007 w 295714"/>
              <a:gd name="connsiteY6" fmla="*/ 1025840 h 1028740"/>
              <a:gd name="connsiteX7" fmla="*/ 292293 w 295714"/>
              <a:gd name="connsiteY7" fmla="*/ 554126 h 1028740"/>
              <a:gd name="connsiteX8" fmla="*/ 161664 w 295714"/>
              <a:gd name="connsiteY8" fmla="*/ 757326 h 1028740"/>
              <a:gd name="connsiteX9" fmla="*/ 168921 w 295714"/>
              <a:gd name="connsiteY9" fmla="*/ 256583 h 1028740"/>
              <a:gd name="connsiteX10" fmla="*/ 139893 w 295714"/>
              <a:gd name="connsiteY10" fmla="*/ 394469 h 1028740"/>
              <a:gd name="connsiteX11" fmla="*/ 103607 w 295714"/>
              <a:gd name="connsiteY11" fmla="*/ 2583 h 102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714" h="1028740">
                <a:moveTo>
                  <a:pt x="103607" y="2583"/>
                </a:moveTo>
                <a:cubicBezTo>
                  <a:pt x="103607" y="40078"/>
                  <a:pt x="132636" y="535983"/>
                  <a:pt x="139893" y="619440"/>
                </a:cubicBezTo>
                <a:cubicBezTo>
                  <a:pt x="147150" y="702897"/>
                  <a:pt x="144731" y="491231"/>
                  <a:pt x="147150" y="503326"/>
                </a:cubicBezTo>
                <a:cubicBezTo>
                  <a:pt x="149569" y="515421"/>
                  <a:pt x="159245" y="633954"/>
                  <a:pt x="154407" y="692011"/>
                </a:cubicBezTo>
                <a:cubicBezTo>
                  <a:pt x="149569" y="750068"/>
                  <a:pt x="116912" y="840783"/>
                  <a:pt x="118121" y="851669"/>
                </a:cubicBezTo>
                <a:cubicBezTo>
                  <a:pt x="119330" y="862555"/>
                  <a:pt x="181016" y="728298"/>
                  <a:pt x="161664" y="757326"/>
                </a:cubicBezTo>
                <a:cubicBezTo>
                  <a:pt x="142312" y="786354"/>
                  <a:pt x="-19764" y="1059707"/>
                  <a:pt x="2007" y="1025840"/>
                </a:cubicBezTo>
                <a:cubicBezTo>
                  <a:pt x="23778" y="991973"/>
                  <a:pt x="265684" y="598878"/>
                  <a:pt x="292293" y="554126"/>
                </a:cubicBezTo>
                <a:cubicBezTo>
                  <a:pt x="318902" y="509374"/>
                  <a:pt x="182226" y="806916"/>
                  <a:pt x="161664" y="757326"/>
                </a:cubicBezTo>
                <a:cubicBezTo>
                  <a:pt x="141102" y="707736"/>
                  <a:pt x="172549" y="317059"/>
                  <a:pt x="168921" y="256583"/>
                </a:cubicBezTo>
                <a:cubicBezTo>
                  <a:pt x="165293" y="196107"/>
                  <a:pt x="153198" y="441641"/>
                  <a:pt x="139893" y="394469"/>
                </a:cubicBezTo>
                <a:cubicBezTo>
                  <a:pt x="126588" y="347298"/>
                  <a:pt x="103607" y="-34912"/>
                  <a:pt x="103607" y="2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D9FD1BBA-89B6-B976-705A-F882D05CC7C9}"/>
              </a:ext>
            </a:extLst>
          </p:cNvPr>
          <p:cNvSpPr/>
          <p:nvPr/>
        </p:nvSpPr>
        <p:spPr>
          <a:xfrm>
            <a:off x="4194498" y="4107690"/>
            <a:ext cx="115589" cy="1479560"/>
          </a:xfrm>
          <a:custGeom>
            <a:avLst/>
            <a:gdLst>
              <a:gd name="connsiteX0" fmla="*/ 131 w 115589"/>
              <a:gd name="connsiteY0" fmla="*/ 7110 h 1479560"/>
              <a:gd name="connsiteX1" fmla="*/ 108988 w 115589"/>
              <a:gd name="connsiteY1" fmla="*/ 1473053 h 1479560"/>
              <a:gd name="connsiteX2" fmla="*/ 101731 w 115589"/>
              <a:gd name="connsiteY2" fmla="*/ 558653 h 1479560"/>
              <a:gd name="connsiteX3" fmla="*/ 87216 w 115589"/>
              <a:gd name="connsiteY3" fmla="*/ 899739 h 1479560"/>
              <a:gd name="connsiteX4" fmla="*/ 131 w 115589"/>
              <a:gd name="connsiteY4" fmla="*/ 7110 h 14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89" h="1479560">
                <a:moveTo>
                  <a:pt x="131" y="7110"/>
                </a:moveTo>
                <a:cubicBezTo>
                  <a:pt x="3760" y="102662"/>
                  <a:pt x="92055" y="1381129"/>
                  <a:pt x="108988" y="1473053"/>
                </a:cubicBezTo>
                <a:cubicBezTo>
                  <a:pt x="125921" y="1564977"/>
                  <a:pt x="105360" y="654205"/>
                  <a:pt x="101731" y="558653"/>
                </a:cubicBezTo>
                <a:cubicBezTo>
                  <a:pt x="98102" y="463101"/>
                  <a:pt x="105359" y="990453"/>
                  <a:pt x="87216" y="899739"/>
                </a:cubicBezTo>
                <a:cubicBezTo>
                  <a:pt x="69073" y="809025"/>
                  <a:pt x="-3498" y="-88442"/>
                  <a:pt x="131" y="7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5ED6EE48-2ED9-F4E8-664A-29795564D84B}"/>
              </a:ext>
            </a:extLst>
          </p:cNvPr>
          <p:cNvSpPr/>
          <p:nvPr/>
        </p:nvSpPr>
        <p:spPr>
          <a:xfrm>
            <a:off x="3098668" y="4292446"/>
            <a:ext cx="268486" cy="152655"/>
          </a:xfrm>
          <a:custGeom>
            <a:avLst/>
            <a:gdLst>
              <a:gd name="connsiteX0" fmla="*/ 98557 w 268486"/>
              <a:gd name="connsiteY0" fmla="*/ 3329 h 152655"/>
              <a:gd name="connsiteX1" fmla="*/ 41407 w 268486"/>
              <a:gd name="connsiteY1" fmla="*/ 60479 h 152655"/>
              <a:gd name="connsiteX2" fmla="*/ 101732 w 268486"/>
              <a:gd name="connsiteY2" fmla="*/ 98579 h 152655"/>
              <a:gd name="connsiteX3" fmla="*/ 76332 w 268486"/>
              <a:gd name="connsiteY3" fmla="*/ 92229 h 152655"/>
              <a:gd name="connsiteX4" fmla="*/ 260482 w 268486"/>
              <a:gd name="connsiteY4" fmla="*/ 149379 h 152655"/>
              <a:gd name="connsiteX5" fmla="*/ 225557 w 268486"/>
              <a:gd name="connsiteY5" fmla="*/ 133504 h 152655"/>
              <a:gd name="connsiteX6" fmla="*/ 136657 w 268486"/>
              <a:gd name="connsiteY6" fmla="*/ 117629 h 152655"/>
              <a:gd name="connsiteX7" fmla="*/ 165232 w 268486"/>
              <a:gd name="connsiteY7" fmla="*/ 152554 h 152655"/>
              <a:gd name="connsiteX8" fmla="*/ 127132 w 268486"/>
              <a:gd name="connsiteY8" fmla="*/ 127154 h 152655"/>
              <a:gd name="connsiteX9" fmla="*/ 50932 w 268486"/>
              <a:gd name="connsiteY9" fmla="*/ 95404 h 152655"/>
              <a:gd name="connsiteX10" fmla="*/ 66807 w 268486"/>
              <a:gd name="connsiteY10" fmla="*/ 66829 h 152655"/>
              <a:gd name="connsiteX11" fmla="*/ 79507 w 268486"/>
              <a:gd name="connsiteY11" fmla="*/ 89054 h 152655"/>
              <a:gd name="connsiteX12" fmla="*/ 132 w 268486"/>
              <a:gd name="connsiteY12" fmla="*/ 154 h 152655"/>
              <a:gd name="connsiteX13" fmla="*/ 60457 w 268486"/>
              <a:gd name="connsiteY13" fmla="*/ 66829 h 152655"/>
              <a:gd name="connsiteX14" fmla="*/ 50932 w 268486"/>
              <a:gd name="connsiteY14" fmla="*/ 38254 h 152655"/>
              <a:gd name="connsiteX15" fmla="*/ 98557 w 268486"/>
              <a:gd name="connsiteY15" fmla="*/ 3329 h 15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86" h="152655">
                <a:moveTo>
                  <a:pt x="98557" y="3329"/>
                </a:moveTo>
                <a:cubicBezTo>
                  <a:pt x="96970" y="7033"/>
                  <a:pt x="40878" y="44604"/>
                  <a:pt x="41407" y="60479"/>
                </a:cubicBezTo>
                <a:cubicBezTo>
                  <a:pt x="41936" y="76354"/>
                  <a:pt x="95911" y="93287"/>
                  <a:pt x="101732" y="98579"/>
                </a:cubicBezTo>
                <a:cubicBezTo>
                  <a:pt x="107553" y="103871"/>
                  <a:pt x="76332" y="92229"/>
                  <a:pt x="76332" y="92229"/>
                </a:cubicBezTo>
                <a:lnTo>
                  <a:pt x="260482" y="149379"/>
                </a:lnTo>
                <a:cubicBezTo>
                  <a:pt x="285353" y="156258"/>
                  <a:pt x="246194" y="138796"/>
                  <a:pt x="225557" y="133504"/>
                </a:cubicBezTo>
                <a:cubicBezTo>
                  <a:pt x="204920" y="128212"/>
                  <a:pt x="146711" y="114454"/>
                  <a:pt x="136657" y="117629"/>
                </a:cubicBezTo>
                <a:cubicBezTo>
                  <a:pt x="126603" y="120804"/>
                  <a:pt x="166819" y="150967"/>
                  <a:pt x="165232" y="152554"/>
                </a:cubicBezTo>
                <a:cubicBezTo>
                  <a:pt x="163645" y="154141"/>
                  <a:pt x="146182" y="136679"/>
                  <a:pt x="127132" y="127154"/>
                </a:cubicBezTo>
                <a:cubicBezTo>
                  <a:pt x="108082" y="117629"/>
                  <a:pt x="60986" y="105458"/>
                  <a:pt x="50932" y="95404"/>
                </a:cubicBezTo>
                <a:cubicBezTo>
                  <a:pt x="40878" y="85350"/>
                  <a:pt x="62045" y="67887"/>
                  <a:pt x="66807" y="66829"/>
                </a:cubicBezTo>
                <a:cubicBezTo>
                  <a:pt x="71569" y="65771"/>
                  <a:pt x="90619" y="100166"/>
                  <a:pt x="79507" y="89054"/>
                </a:cubicBezTo>
                <a:cubicBezTo>
                  <a:pt x="68395" y="77942"/>
                  <a:pt x="3307" y="3858"/>
                  <a:pt x="132" y="154"/>
                </a:cubicBezTo>
                <a:cubicBezTo>
                  <a:pt x="-3043" y="-3550"/>
                  <a:pt x="51990" y="60479"/>
                  <a:pt x="60457" y="66829"/>
                </a:cubicBezTo>
                <a:cubicBezTo>
                  <a:pt x="68924" y="73179"/>
                  <a:pt x="49874" y="45133"/>
                  <a:pt x="50932" y="38254"/>
                </a:cubicBezTo>
                <a:cubicBezTo>
                  <a:pt x="51990" y="31375"/>
                  <a:pt x="100144" y="-375"/>
                  <a:pt x="98557" y="33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332DA341-D1A8-90C2-F071-AC97DAA14CDF}"/>
              </a:ext>
            </a:extLst>
          </p:cNvPr>
          <p:cNvSpPr/>
          <p:nvPr/>
        </p:nvSpPr>
        <p:spPr>
          <a:xfrm>
            <a:off x="3216914" y="4272898"/>
            <a:ext cx="323901" cy="156227"/>
          </a:xfrm>
          <a:custGeom>
            <a:avLst/>
            <a:gdLst>
              <a:gd name="connsiteX0" fmla="*/ 323211 w 323901"/>
              <a:gd name="connsiteY0" fmla="*/ 652 h 156227"/>
              <a:gd name="connsiteX1" fmla="*/ 126361 w 323901"/>
              <a:gd name="connsiteY1" fmla="*/ 143527 h 156227"/>
              <a:gd name="connsiteX2" fmla="*/ 196211 w 323901"/>
              <a:gd name="connsiteY2" fmla="*/ 118127 h 156227"/>
              <a:gd name="connsiteX3" fmla="*/ 94611 w 323901"/>
              <a:gd name="connsiteY3" fmla="*/ 149877 h 156227"/>
              <a:gd name="connsiteX4" fmla="*/ 2536 w 323901"/>
              <a:gd name="connsiteY4" fmla="*/ 156227 h 156227"/>
              <a:gd name="connsiteX5" fmla="*/ 199386 w 323901"/>
              <a:gd name="connsiteY5" fmla="*/ 149877 h 156227"/>
              <a:gd name="connsiteX6" fmla="*/ 167636 w 323901"/>
              <a:gd name="connsiteY6" fmla="*/ 134002 h 156227"/>
              <a:gd name="connsiteX7" fmla="*/ 253361 w 323901"/>
              <a:gd name="connsiteY7" fmla="*/ 86377 h 156227"/>
              <a:gd name="connsiteX8" fmla="*/ 193036 w 323901"/>
              <a:gd name="connsiteY8" fmla="*/ 89552 h 156227"/>
              <a:gd name="connsiteX9" fmla="*/ 323211 w 323901"/>
              <a:gd name="connsiteY9" fmla="*/ 652 h 1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901" h="156227">
                <a:moveTo>
                  <a:pt x="323211" y="652"/>
                </a:moveTo>
                <a:cubicBezTo>
                  <a:pt x="312099" y="9648"/>
                  <a:pt x="147528" y="123948"/>
                  <a:pt x="126361" y="143527"/>
                </a:cubicBezTo>
                <a:cubicBezTo>
                  <a:pt x="105194" y="163106"/>
                  <a:pt x="201502" y="117069"/>
                  <a:pt x="196211" y="118127"/>
                </a:cubicBezTo>
                <a:cubicBezTo>
                  <a:pt x="190920" y="119185"/>
                  <a:pt x="126890" y="143527"/>
                  <a:pt x="94611" y="149877"/>
                </a:cubicBezTo>
                <a:cubicBezTo>
                  <a:pt x="62332" y="156227"/>
                  <a:pt x="-14926" y="156227"/>
                  <a:pt x="2536" y="156227"/>
                </a:cubicBezTo>
                <a:cubicBezTo>
                  <a:pt x="19998" y="156227"/>
                  <a:pt x="171869" y="153581"/>
                  <a:pt x="199386" y="149877"/>
                </a:cubicBezTo>
                <a:cubicBezTo>
                  <a:pt x="226903" y="146173"/>
                  <a:pt x="158640" y="144585"/>
                  <a:pt x="167636" y="134002"/>
                </a:cubicBezTo>
                <a:cubicBezTo>
                  <a:pt x="176632" y="123419"/>
                  <a:pt x="249128" y="93785"/>
                  <a:pt x="253361" y="86377"/>
                </a:cubicBezTo>
                <a:cubicBezTo>
                  <a:pt x="257594" y="78969"/>
                  <a:pt x="178220" y="100664"/>
                  <a:pt x="193036" y="89552"/>
                </a:cubicBezTo>
                <a:cubicBezTo>
                  <a:pt x="207852" y="78440"/>
                  <a:pt x="334323" y="-8344"/>
                  <a:pt x="323211" y="6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F1236F44-EEB9-21DB-EC8C-00D94AC0680A}"/>
              </a:ext>
            </a:extLst>
          </p:cNvPr>
          <p:cNvSpPr/>
          <p:nvPr/>
        </p:nvSpPr>
        <p:spPr>
          <a:xfrm>
            <a:off x="2907612" y="3716303"/>
            <a:ext cx="97362" cy="374727"/>
          </a:xfrm>
          <a:custGeom>
            <a:avLst/>
            <a:gdLst>
              <a:gd name="connsiteX0" fmla="*/ 688 w 97362"/>
              <a:gd name="connsiteY0" fmla="*/ 1622 h 374727"/>
              <a:gd name="connsiteX1" fmla="*/ 95938 w 97362"/>
              <a:gd name="connsiteY1" fmla="*/ 366747 h 374727"/>
              <a:gd name="connsiteX2" fmla="*/ 54663 w 97362"/>
              <a:gd name="connsiteY2" fmla="*/ 236572 h 374727"/>
              <a:gd name="connsiteX3" fmla="*/ 688 w 97362"/>
              <a:gd name="connsiteY3" fmla="*/ 1622 h 37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62" h="374727">
                <a:moveTo>
                  <a:pt x="688" y="1622"/>
                </a:moveTo>
                <a:cubicBezTo>
                  <a:pt x="7567" y="23318"/>
                  <a:pt x="86942" y="327589"/>
                  <a:pt x="95938" y="366747"/>
                </a:cubicBezTo>
                <a:cubicBezTo>
                  <a:pt x="104934" y="405905"/>
                  <a:pt x="68950" y="291076"/>
                  <a:pt x="54663" y="236572"/>
                </a:cubicBezTo>
                <a:cubicBezTo>
                  <a:pt x="40376" y="182068"/>
                  <a:pt x="-6191" y="-20074"/>
                  <a:pt x="688" y="16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F9AFEBD7-C152-6145-3180-8150C9401129}"/>
              </a:ext>
            </a:extLst>
          </p:cNvPr>
          <p:cNvSpPr/>
          <p:nvPr/>
        </p:nvSpPr>
        <p:spPr>
          <a:xfrm>
            <a:off x="3037866" y="4161578"/>
            <a:ext cx="94261" cy="172386"/>
          </a:xfrm>
          <a:custGeom>
            <a:avLst/>
            <a:gdLst>
              <a:gd name="connsiteX0" fmla="*/ 609 w 94261"/>
              <a:gd name="connsiteY0" fmla="*/ 847 h 172386"/>
              <a:gd name="connsiteX1" fmla="*/ 92684 w 94261"/>
              <a:gd name="connsiteY1" fmla="*/ 169122 h 172386"/>
              <a:gd name="connsiteX2" fmla="*/ 54584 w 94261"/>
              <a:gd name="connsiteY2" fmla="*/ 105622 h 172386"/>
              <a:gd name="connsiteX3" fmla="*/ 609 w 94261"/>
              <a:gd name="connsiteY3" fmla="*/ 847 h 1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61" h="172386">
                <a:moveTo>
                  <a:pt x="609" y="847"/>
                </a:moveTo>
                <a:cubicBezTo>
                  <a:pt x="6959" y="11430"/>
                  <a:pt x="83688" y="151660"/>
                  <a:pt x="92684" y="169122"/>
                </a:cubicBezTo>
                <a:cubicBezTo>
                  <a:pt x="101680" y="186585"/>
                  <a:pt x="69930" y="129434"/>
                  <a:pt x="54584" y="105622"/>
                </a:cubicBezTo>
                <a:cubicBezTo>
                  <a:pt x="39238" y="81810"/>
                  <a:pt x="-5741" y="-9736"/>
                  <a:pt x="609" y="8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2B56519D-4665-136D-D56E-8648B1E689F4}"/>
              </a:ext>
            </a:extLst>
          </p:cNvPr>
          <p:cNvSpPr/>
          <p:nvPr/>
        </p:nvSpPr>
        <p:spPr>
          <a:xfrm>
            <a:off x="2846918" y="3824826"/>
            <a:ext cx="295555" cy="622995"/>
          </a:xfrm>
          <a:custGeom>
            <a:avLst/>
            <a:gdLst>
              <a:gd name="connsiteX0" fmla="*/ 1057 w 295555"/>
              <a:gd name="connsiteY0" fmla="*/ 1049 h 622995"/>
              <a:gd name="connsiteX1" fmla="*/ 147107 w 295555"/>
              <a:gd name="connsiteY1" fmla="*/ 378874 h 622995"/>
              <a:gd name="connsiteX2" fmla="*/ 147107 w 295555"/>
              <a:gd name="connsiteY2" fmla="*/ 353474 h 622995"/>
              <a:gd name="connsiteX3" fmla="*/ 293157 w 295555"/>
              <a:gd name="connsiteY3" fmla="*/ 620174 h 622995"/>
              <a:gd name="connsiteX4" fmla="*/ 229657 w 295555"/>
              <a:gd name="connsiteY4" fmla="*/ 483649 h 622995"/>
              <a:gd name="connsiteX5" fmla="*/ 121707 w 295555"/>
              <a:gd name="connsiteY5" fmla="*/ 324899 h 622995"/>
              <a:gd name="connsiteX6" fmla="*/ 267757 w 295555"/>
              <a:gd name="connsiteY6" fmla="*/ 575724 h 622995"/>
              <a:gd name="connsiteX7" fmla="*/ 124882 w 295555"/>
              <a:gd name="connsiteY7" fmla="*/ 318549 h 622995"/>
              <a:gd name="connsiteX8" fmla="*/ 55032 w 295555"/>
              <a:gd name="connsiteY8" fmla="*/ 223299 h 622995"/>
              <a:gd name="connsiteX9" fmla="*/ 80432 w 295555"/>
              <a:gd name="connsiteY9" fmla="*/ 264574 h 622995"/>
              <a:gd name="connsiteX10" fmla="*/ 1057 w 295555"/>
              <a:gd name="connsiteY10" fmla="*/ 1049 h 62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555" h="622995">
                <a:moveTo>
                  <a:pt x="1057" y="1049"/>
                </a:moveTo>
                <a:cubicBezTo>
                  <a:pt x="12169" y="20099"/>
                  <a:pt x="122765" y="320137"/>
                  <a:pt x="147107" y="378874"/>
                </a:cubicBezTo>
                <a:cubicBezTo>
                  <a:pt x="171449" y="437611"/>
                  <a:pt x="122765" y="313257"/>
                  <a:pt x="147107" y="353474"/>
                </a:cubicBezTo>
                <a:cubicBezTo>
                  <a:pt x="171449" y="393691"/>
                  <a:pt x="279399" y="598478"/>
                  <a:pt x="293157" y="620174"/>
                </a:cubicBezTo>
                <a:cubicBezTo>
                  <a:pt x="306915" y="641870"/>
                  <a:pt x="258232" y="532862"/>
                  <a:pt x="229657" y="483649"/>
                </a:cubicBezTo>
                <a:cubicBezTo>
                  <a:pt x="201082" y="434437"/>
                  <a:pt x="115357" y="309553"/>
                  <a:pt x="121707" y="324899"/>
                </a:cubicBezTo>
                <a:cubicBezTo>
                  <a:pt x="128057" y="340245"/>
                  <a:pt x="267228" y="576782"/>
                  <a:pt x="267757" y="575724"/>
                </a:cubicBezTo>
                <a:cubicBezTo>
                  <a:pt x="268286" y="574666"/>
                  <a:pt x="160336" y="377286"/>
                  <a:pt x="124882" y="318549"/>
                </a:cubicBezTo>
                <a:cubicBezTo>
                  <a:pt x="89428" y="259812"/>
                  <a:pt x="62440" y="232295"/>
                  <a:pt x="55032" y="223299"/>
                </a:cubicBezTo>
                <a:cubicBezTo>
                  <a:pt x="47624" y="214303"/>
                  <a:pt x="91015" y="301086"/>
                  <a:pt x="80432" y="264574"/>
                </a:cubicBezTo>
                <a:cubicBezTo>
                  <a:pt x="69849" y="228062"/>
                  <a:pt x="-10055" y="-18001"/>
                  <a:pt x="1057" y="10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5DC154CC-5E58-00B0-4312-7B7D9F34B7A2}"/>
              </a:ext>
            </a:extLst>
          </p:cNvPr>
          <p:cNvSpPr/>
          <p:nvPr/>
        </p:nvSpPr>
        <p:spPr>
          <a:xfrm>
            <a:off x="3283901" y="5258945"/>
            <a:ext cx="212657" cy="669598"/>
          </a:xfrm>
          <a:custGeom>
            <a:avLst/>
            <a:gdLst>
              <a:gd name="connsiteX0" fmla="*/ 4822 w 212657"/>
              <a:gd name="connsiteY0" fmla="*/ 9246 h 669598"/>
              <a:gd name="connsiteX1" fmla="*/ 171076 w 212657"/>
              <a:gd name="connsiteY1" fmla="*/ 450860 h 669598"/>
              <a:gd name="connsiteX2" fmla="*/ 165881 w 212657"/>
              <a:gd name="connsiteY2" fmla="*/ 404100 h 669598"/>
              <a:gd name="connsiteX3" fmla="*/ 212640 w 212657"/>
              <a:gd name="connsiteY3" fmla="*/ 669069 h 669598"/>
              <a:gd name="connsiteX4" fmla="*/ 171076 w 212657"/>
              <a:gd name="connsiteY4" fmla="*/ 471641 h 669598"/>
              <a:gd name="connsiteX5" fmla="*/ 145099 w 212657"/>
              <a:gd name="connsiteY5" fmla="*/ 445664 h 669598"/>
              <a:gd name="connsiteX6" fmla="*/ 56776 w 212657"/>
              <a:gd name="connsiteY6" fmla="*/ 175500 h 669598"/>
              <a:gd name="connsiteX7" fmla="*/ 4822 w 212657"/>
              <a:gd name="connsiteY7" fmla="*/ 9246 h 66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657" h="669598">
                <a:moveTo>
                  <a:pt x="4822" y="9246"/>
                </a:moveTo>
                <a:cubicBezTo>
                  <a:pt x="23872" y="55139"/>
                  <a:pt x="144233" y="385051"/>
                  <a:pt x="171076" y="450860"/>
                </a:cubicBezTo>
                <a:cubicBezTo>
                  <a:pt x="197919" y="516669"/>
                  <a:pt x="158954" y="367732"/>
                  <a:pt x="165881" y="404100"/>
                </a:cubicBezTo>
                <a:cubicBezTo>
                  <a:pt x="172808" y="440468"/>
                  <a:pt x="211774" y="657812"/>
                  <a:pt x="212640" y="669069"/>
                </a:cubicBezTo>
                <a:cubicBezTo>
                  <a:pt x="213506" y="680326"/>
                  <a:pt x="182333" y="508875"/>
                  <a:pt x="171076" y="471641"/>
                </a:cubicBezTo>
                <a:cubicBezTo>
                  <a:pt x="159819" y="434407"/>
                  <a:pt x="164149" y="495021"/>
                  <a:pt x="145099" y="445664"/>
                </a:cubicBezTo>
                <a:cubicBezTo>
                  <a:pt x="126049" y="396307"/>
                  <a:pt x="86217" y="251700"/>
                  <a:pt x="56776" y="175500"/>
                </a:cubicBezTo>
                <a:cubicBezTo>
                  <a:pt x="27335" y="99300"/>
                  <a:pt x="-14228" y="-36647"/>
                  <a:pt x="4822" y="9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8D5A5952-2ABD-92C7-D710-77324920F67A}"/>
              </a:ext>
            </a:extLst>
          </p:cNvPr>
          <p:cNvSpPr/>
          <p:nvPr/>
        </p:nvSpPr>
        <p:spPr>
          <a:xfrm>
            <a:off x="3325119" y="5325688"/>
            <a:ext cx="139737" cy="585127"/>
          </a:xfrm>
          <a:custGeom>
            <a:avLst/>
            <a:gdLst>
              <a:gd name="connsiteX0" fmla="*/ 2281 w 139737"/>
              <a:gd name="connsiteY0" fmla="*/ 14662 h 585127"/>
              <a:gd name="connsiteX1" fmla="*/ 138806 w 139737"/>
              <a:gd name="connsiteY1" fmla="*/ 582987 h 585127"/>
              <a:gd name="connsiteX2" fmla="*/ 59431 w 139737"/>
              <a:gd name="connsiteY2" fmla="*/ 201987 h 585127"/>
              <a:gd name="connsiteX3" fmla="*/ 2281 w 139737"/>
              <a:gd name="connsiteY3" fmla="*/ 14662 h 58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37" h="585127">
                <a:moveTo>
                  <a:pt x="2281" y="14662"/>
                </a:moveTo>
                <a:cubicBezTo>
                  <a:pt x="15510" y="78162"/>
                  <a:pt x="129281" y="551766"/>
                  <a:pt x="138806" y="582987"/>
                </a:cubicBezTo>
                <a:cubicBezTo>
                  <a:pt x="148331" y="614208"/>
                  <a:pt x="82185" y="295120"/>
                  <a:pt x="59431" y="201987"/>
                </a:cubicBezTo>
                <a:cubicBezTo>
                  <a:pt x="36677" y="108854"/>
                  <a:pt x="-10948" y="-48838"/>
                  <a:pt x="2281" y="146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C8EFF9F7-20DE-2324-6DC6-4AAE6C28DA70}"/>
              </a:ext>
            </a:extLst>
          </p:cNvPr>
          <p:cNvSpPr/>
          <p:nvPr/>
        </p:nvSpPr>
        <p:spPr>
          <a:xfrm>
            <a:off x="3260508" y="5266417"/>
            <a:ext cx="201032" cy="706162"/>
          </a:xfrm>
          <a:custGeom>
            <a:avLst/>
            <a:gdLst>
              <a:gd name="connsiteX0" fmla="*/ 217 w 201032"/>
              <a:gd name="connsiteY0" fmla="*/ 908 h 706162"/>
              <a:gd name="connsiteX1" fmla="*/ 200242 w 201032"/>
              <a:gd name="connsiteY1" fmla="*/ 705758 h 706162"/>
              <a:gd name="connsiteX2" fmla="*/ 73242 w 201032"/>
              <a:gd name="connsiteY2" fmla="*/ 108858 h 706162"/>
              <a:gd name="connsiteX3" fmla="*/ 158967 w 201032"/>
              <a:gd name="connsiteY3" fmla="*/ 547008 h 706162"/>
              <a:gd name="connsiteX4" fmla="*/ 217 w 201032"/>
              <a:gd name="connsiteY4" fmla="*/ 908 h 7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32" h="706162">
                <a:moveTo>
                  <a:pt x="217" y="908"/>
                </a:moveTo>
                <a:cubicBezTo>
                  <a:pt x="7096" y="27366"/>
                  <a:pt x="188071" y="687766"/>
                  <a:pt x="200242" y="705758"/>
                </a:cubicBezTo>
                <a:cubicBezTo>
                  <a:pt x="212413" y="723750"/>
                  <a:pt x="80121" y="135316"/>
                  <a:pt x="73242" y="108858"/>
                </a:cubicBezTo>
                <a:cubicBezTo>
                  <a:pt x="66363" y="82400"/>
                  <a:pt x="166375" y="559708"/>
                  <a:pt x="158967" y="547008"/>
                </a:cubicBezTo>
                <a:cubicBezTo>
                  <a:pt x="151559" y="534308"/>
                  <a:pt x="-6662" y="-25550"/>
                  <a:pt x="217" y="9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3BCBF8D9-31C5-50C8-F8D1-7100841CF905}"/>
              </a:ext>
            </a:extLst>
          </p:cNvPr>
          <p:cNvSpPr/>
          <p:nvPr/>
        </p:nvSpPr>
        <p:spPr>
          <a:xfrm>
            <a:off x="3113130" y="4499339"/>
            <a:ext cx="74741" cy="401242"/>
          </a:xfrm>
          <a:custGeom>
            <a:avLst/>
            <a:gdLst>
              <a:gd name="connsiteX0" fmla="*/ 74570 w 74741"/>
              <a:gd name="connsiteY0" fmla="*/ 2811 h 401242"/>
              <a:gd name="connsiteX1" fmla="*/ 4720 w 74741"/>
              <a:gd name="connsiteY1" fmla="*/ 377461 h 401242"/>
              <a:gd name="connsiteX2" fmla="*/ 7895 w 74741"/>
              <a:gd name="connsiteY2" fmla="*/ 333011 h 401242"/>
              <a:gd name="connsiteX3" fmla="*/ 20595 w 74741"/>
              <a:gd name="connsiteY3" fmla="*/ 88536 h 401242"/>
              <a:gd name="connsiteX4" fmla="*/ 14245 w 74741"/>
              <a:gd name="connsiteY4" fmla="*/ 291736 h 401242"/>
              <a:gd name="connsiteX5" fmla="*/ 23770 w 74741"/>
              <a:gd name="connsiteY5" fmla="*/ 209186 h 401242"/>
              <a:gd name="connsiteX6" fmla="*/ 74570 w 74741"/>
              <a:gd name="connsiteY6" fmla="*/ 2811 h 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41" h="401242">
                <a:moveTo>
                  <a:pt x="74570" y="2811"/>
                </a:moveTo>
                <a:cubicBezTo>
                  <a:pt x="71395" y="30857"/>
                  <a:pt x="15832" y="322428"/>
                  <a:pt x="4720" y="377461"/>
                </a:cubicBezTo>
                <a:cubicBezTo>
                  <a:pt x="-6392" y="432494"/>
                  <a:pt x="5249" y="381165"/>
                  <a:pt x="7895" y="333011"/>
                </a:cubicBezTo>
                <a:cubicBezTo>
                  <a:pt x="10541" y="284857"/>
                  <a:pt x="19537" y="95415"/>
                  <a:pt x="20595" y="88536"/>
                </a:cubicBezTo>
                <a:cubicBezTo>
                  <a:pt x="21653" y="81657"/>
                  <a:pt x="13716" y="271628"/>
                  <a:pt x="14245" y="291736"/>
                </a:cubicBezTo>
                <a:cubicBezTo>
                  <a:pt x="14774" y="311844"/>
                  <a:pt x="11599" y="253636"/>
                  <a:pt x="23770" y="209186"/>
                </a:cubicBezTo>
                <a:cubicBezTo>
                  <a:pt x="35941" y="164736"/>
                  <a:pt x="77745" y="-25235"/>
                  <a:pt x="74570" y="2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C7DD3FA3-5DA0-922E-1660-0B9674725EAC}"/>
              </a:ext>
            </a:extLst>
          </p:cNvPr>
          <p:cNvSpPr/>
          <p:nvPr/>
        </p:nvSpPr>
        <p:spPr>
          <a:xfrm>
            <a:off x="2933533" y="4884090"/>
            <a:ext cx="103468" cy="273550"/>
          </a:xfrm>
          <a:custGeom>
            <a:avLst/>
            <a:gdLst>
              <a:gd name="connsiteX0" fmla="*/ 98592 w 103468"/>
              <a:gd name="connsiteY0" fmla="*/ 5410 h 273550"/>
              <a:gd name="connsiteX1" fmla="*/ 167 w 103468"/>
              <a:gd name="connsiteY1" fmla="*/ 272110 h 273550"/>
              <a:gd name="connsiteX2" fmla="*/ 76367 w 103468"/>
              <a:gd name="connsiteY2" fmla="*/ 107010 h 273550"/>
              <a:gd name="connsiteX3" fmla="*/ 98592 w 103468"/>
              <a:gd name="connsiteY3" fmla="*/ 5410 h 27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68" h="273550">
                <a:moveTo>
                  <a:pt x="98592" y="5410"/>
                </a:moveTo>
                <a:cubicBezTo>
                  <a:pt x="85892" y="32927"/>
                  <a:pt x="3871" y="255177"/>
                  <a:pt x="167" y="272110"/>
                </a:cubicBezTo>
                <a:cubicBezTo>
                  <a:pt x="-3537" y="289043"/>
                  <a:pt x="55200" y="151989"/>
                  <a:pt x="76367" y="107010"/>
                </a:cubicBezTo>
                <a:cubicBezTo>
                  <a:pt x="97534" y="62031"/>
                  <a:pt x="111292" y="-22107"/>
                  <a:pt x="98592" y="5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78EB329B-1734-0182-9CC0-FA16A432FE05}"/>
              </a:ext>
            </a:extLst>
          </p:cNvPr>
          <p:cNvSpPr/>
          <p:nvPr/>
        </p:nvSpPr>
        <p:spPr>
          <a:xfrm>
            <a:off x="2939870" y="5140209"/>
            <a:ext cx="77827" cy="837995"/>
          </a:xfrm>
          <a:custGeom>
            <a:avLst/>
            <a:gdLst>
              <a:gd name="connsiteX0" fmla="*/ 180 w 77827"/>
              <a:gd name="connsiteY0" fmla="*/ 3291 h 837995"/>
              <a:gd name="connsiteX1" fmla="*/ 60505 w 77827"/>
              <a:gd name="connsiteY1" fmla="*/ 482716 h 837995"/>
              <a:gd name="connsiteX2" fmla="*/ 60505 w 77827"/>
              <a:gd name="connsiteY2" fmla="*/ 441441 h 837995"/>
              <a:gd name="connsiteX3" fmla="*/ 76380 w 77827"/>
              <a:gd name="connsiteY3" fmla="*/ 714491 h 837995"/>
              <a:gd name="connsiteX4" fmla="*/ 76380 w 77827"/>
              <a:gd name="connsiteY4" fmla="*/ 676391 h 837995"/>
              <a:gd name="connsiteX5" fmla="*/ 70030 w 77827"/>
              <a:gd name="connsiteY5" fmla="*/ 816091 h 837995"/>
              <a:gd name="connsiteX6" fmla="*/ 44630 w 77827"/>
              <a:gd name="connsiteY6" fmla="*/ 139816 h 837995"/>
              <a:gd name="connsiteX7" fmla="*/ 41455 w 77827"/>
              <a:gd name="connsiteY7" fmla="*/ 263641 h 837995"/>
              <a:gd name="connsiteX8" fmla="*/ 180 w 77827"/>
              <a:gd name="connsiteY8" fmla="*/ 3291 h 83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27" h="837995">
                <a:moveTo>
                  <a:pt x="180" y="3291"/>
                </a:moveTo>
                <a:cubicBezTo>
                  <a:pt x="3355" y="39803"/>
                  <a:pt x="50451" y="409691"/>
                  <a:pt x="60505" y="482716"/>
                </a:cubicBezTo>
                <a:cubicBezTo>
                  <a:pt x="70559" y="555741"/>
                  <a:pt x="57859" y="402812"/>
                  <a:pt x="60505" y="441441"/>
                </a:cubicBezTo>
                <a:cubicBezTo>
                  <a:pt x="63151" y="480070"/>
                  <a:pt x="73734" y="675333"/>
                  <a:pt x="76380" y="714491"/>
                </a:cubicBezTo>
                <a:cubicBezTo>
                  <a:pt x="79026" y="753649"/>
                  <a:pt x="77438" y="659458"/>
                  <a:pt x="76380" y="676391"/>
                </a:cubicBezTo>
                <a:cubicBezTo>
                  <a:pt x="75322" y="693324"/>
                  <a:pt x="75322" y="905520"/>
                  <a:pt x="70030" y="816091"/>
                </a:cubicBezTo>
                <a:cubicBezTo>
                  <a:pt x="64738" y="726662"/>
                  <a:pt x="49392" y="231891"/>
                  <a:pt x="44630" y="139816"/>
                </a:cubicBezTo>
                <a:cubicBezTo>
                  <a:pt x="39868" y="47741"/>
                  <a:pt x="46218" y="281633"/>
                  <a:pt x="41455" y="263641"/>
                </a:cubicBezTo>
                <a:cubicBezTo>
                  <a:pt x="36693" y="245649"/>
                  <a:pt x="-2995" y="-33221"/>
                  <a:pt x="180" y="3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E0377FEE-B2DE-9560-9909-BFC924C138DA}"/>
              </a:ext>
            </a:extLst>
          </p:cNvPr>
          <p:cNvSpPr/>
          <p:nvPr/>
        </p:nvSpPr>
        <p:spPr>
          <a:xfrm>
            <a:off x="2939858" y="5117957"/>
            <a:ext cx="54241" cy="1035729"/>
          </a:xfrm>
          <a:custGeom>
            <a:avLst/>
            <a:gdLst>
              <a:gd name="connsiteX0" fmla="*/ 44642 w 54241"/>
              <a:gd name="connsiteY0" fmla="*/ 143 h 1035729"/>
              <a:gd name="connsiteX1" fmla="*/ 192 w 54241"/>
              <a:gd name="connsiteY1" fmla="*/ 146193 h 1035729"/>
              <a:gd name="connsiteX2" fmla="*/ 28767 w 54241"/>
              <a:gd name="connsiteY2" fmla="*/ 530368 h 1035729"/>
              <a:gd name="connsiteX3" fmla="*/ 35117 w 54241"/>
              <a:gd name="connsiteY3" fmla="*/ 482743 h 1035729"/>
              <a:gd name="connsiteX4" fmla="*/ 54167 w 54241"/>
              <a:gd name="connsiteY4" fmla="*/ 1032018 h 1035729"/>
              <a:gd name="connsiteX5" fmla="*/ 41467 w 54241"/>
              <a:gd name="connsiteY5" fmla="*/ 168418 h 1035729"/>
              <a:gd name="connsiteX6" fmla="*/ 35117 w 54241"/>
              <a:gd name="connsiteY6" fmla="*/ 501793 h 1035729"/>
              <a:gd name="connsiteX7" fmla="*/ 9717 w 54241"/>
              <a:gd name="connsiteY7" fmla="*/ 127143 h 1035729"/>
              <a:gd name="connsiteX8" fmla="*/ 44642 w 54241"/>
              <a:gd name="connsiteY8" fmla="*/ 143 h 103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1" h="1035729">
                <a:moveTo>
                  <a:pt x="44642" y="143"/>
                </a:moveTo>
                <a:cubicBezTo>
                  <a:pt x="43055" y="3318"/>
                  <a:pt x="2838" y="57822"/>
                  <a:pt x="192" y="146193"/>
                </a:cubicBezTo>
                <a:cubicBezTo>
                  <a:pt x="-2454" y="234564"/>
                  <a:pt x="22946" y="474276"/>
                  <a:pt x="28767" y="530368"/>
                </a:cubicBezTo>
                <a:cubicBezTo>
                  <a:pt x="34588" y="586460"/>
                  <a:pt x="30884" y="399135"/>
                  <a:pt x="35117" y="482743"/>
                </a:cubicBezTo>
                <a:cubicBezTo>
                  <a:pt x="39350" y="566351"/>
                  <a:pt x="53109" y="1084405"/>
                  <a:pt x="54167" y="1032018"/>
                </a:cubicBezTo>
                <a:cubicBezTo>
                  <a:pt x="55225" y="979631"/>
                  <a:pt x="44642" y="256789"/>
                  <a:pt x="41467" y="168418"/>
                </a:cubicBezTo>
                <a:cubicBezTo>
                  <a:pt x="38292" y="80047"/>
                  <a:pt x="40409" y="508672"/>
                  <a:pt x="35117" y="501793"/>
                </a:cubicBezTo>
                <a:cubicBezTo>
                  <a:pt x="29825" y="494914"/>
                  <a:pt x="10246" y="207576"/>
                  <a:pt x="9717" y="127143"/>
                </a:cubicBezTo>
                <a:cubicBezTo>
                  <a:pt x="9188" y="46710"/>
                  <a:pt x="46229" y="-3032"/>
                  <a:pt x="4464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E38D2572-422A-0DCB-1CBC-3C71666CC319}"/>
              </a:ext>
            </a:extLst>
          </p:cNvPr>
          <p:cNvSpPr/>
          <p:nvPr/>
        </p:nvSpPr>
        <p:spPr>
          <a:xfrm>
            <a:off x="3451043" y="5917145"/>
            <a:ext cx="143892" cy="761594"/>
          </a:xfrm>
          <a:custGeom>
            <a:avLst/>
            <a:gdLst>
              <a:gd name="connsiteX0" fmla="*/ 182 w 143892"/>
              <a:gd name="connsiteY0" fmla="*/ 4230 h 761594"/>
              <a:gd name="connsiteX1" fmla="*/ 79557 w 143892"/>
              <a:gd name="connsiteY1" fmla="*/ 601130 h 761594"/>
              <a:gd name="connsiteX2" fmla="*/ 85907 w 143892"/>
              <a:gd name="connsiteY2" fmla="*/ 547155 h 761594"/>
              <a:gd name="connsiteX3" fmla="*/ 143057 w 143892"/>
              <a:gd name="connsiteY3" fmla="*/ 747180 h 761594"/>
              <a:gd name="connsiteX4" fmla="*/ 120832 w 143892"/>
              <a:gd name="connsiteY4" fmla="*/ 699555 h 761594"/>
              <a:gd name="connsiteX5" fmla="*/ 133532 w 143892"/>
              <a:gd name="connsiteY5" fmla="*/ 331255 h 761594"/>
              <a:gd name="connsiteX6" fmla="*/ 104957 w 143892"/>
              <a:gd name="connsiteY6" fmla="*/ 648755 h 761594"/>
              <a:gd name="connsiteX7" fmla="*/ 98607 w 143892"/>
              <a:gd name="connsiteY7" fmla="*/ 531280 h 761594"/>
              <a:gd name="connsiteX8" fmla="*/ 70032 w 143892"/>
              <a:gd name="connsiteY8" fmla="*/ 274105 h 761594"/>
              <a:gd name="connsiteX9" fmla="*/ 85907 w 143892"/>
              <a:gd name="connsiteY9" fmla="*/ 543980 h 761594"/>
              <a:gd name="connsiteX10" fmla="*/ 70032 w 143892"/>
              <a:gd name="connsiteY10" fmla="*/ 426505 h 761594"/>
              <a:gd name="connsiteX11" fmla="*/ 54157 w 143892"/>
              <a:gd name="connsiteY11" fmla="*/ 401105 h 761594"/>
              <a:gd name="connsiteX12" fmla="*/ 57332 w 143892"/>
              <a:gd name="connsiteY12" fmla="*/ 280455 h 761594"/>
              <a:gd name="connsiteX13" fmla="*/ 57332 w 143892"/>
              <a:gd name="connsiteY13" fmla="*/ 331255 h 761594"/>
              <a:gd name="connsiteX14" fmla="*/ 182 w 143892"/>
              <a:gd name="connsiteY14" fmla="*/ 4230 h 76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892" h="761594">
                <a:moveTo>
                  <a:pt x="182" y="4230"/>
                </a:moveTo>
                <a:cubicBezTo>
                  <a:pt x="3886" y="49209"/>
                  <a:pt x="65270" y="510643"/>
                  <a:pt x="79557" y="601130"/>
                </a:cubicBezTo>
                <a:cubicBezTo>
                  <a:pt x="93844" y="691617"/>
                  <a:pt x="75324" y="522813"/>
                  <a:pt x="85907" y="547155"/>
                </a:cubicBezTo>
                <a:cubicBezTo>
                  <a:pt x="96490" y="571497"/>
                  <a:pt x="137236" y="721780"/>
                  <a:pt x="143057" y="747180"/>
                </a:cubicBezTo>
                <a:cubicBezTo>
                  <a:pt x="148878" y="772580"/>
                  <a:pt x="122419" y="768876"/>
                  <a:pt x="120832" y="699555"/>
                </a:cubicBezTo>
                <a:cubicBezTo>
                  <a:pt x="119245" y="630234"/>
                  <a:pt x="136178" y="339722"/>
                  <a:pt x="133532" y="331255"/>
                </a:cubicBezTo>
                <a:cubicBezTo>
                  <a:pt x="130886" y="322788"/>
                  <a:pt x="110778" y="615418"/>
                  <a:pt x="104957" y="648755"/>
                </a:cubicBezTo>
                <a:cubicBezTo>
                  <a:pt x="99136" y="682092"/>
                  <a:pt x="104428" y="593722"/>
                  <a:pt x="98607" y="531280"/>
                </a:cubicBezTo>
                <a:cubicBezTo>
                  <a:pt x="92786" y="468838"/>
                  <a:pt x="72149" y="271988"/>
                  <a:pt x="70032" y="274105"/>
                </a:cubicBezTo>
                <a:cubicBezTo>
                  <a:pt x="67915" y="276222"/>
                  <a:pt x="85907" y="518580"/>
                  <a:pt x="85907" y="543980"/>
                </a:cubicBezTo>
                <a:cubicBezTo>
                  <a:pt x="85907" y="569380"/>
                  <a:pt x="75324" y="450318"/>
                  <a:pt x="70032" y="426505"/>
                </a:cubicBezTo>
                <a:cubicBezTo>
                  <a:pt x="64740" y="402692"/>
                  <a:pt x="56274" y="425447"/>
                  <a:pt x="54157" y="401105"/>
                </a:cubicBezTo>
                <a:cubicBezTo>
                  <a:pt x="52040" y="376763"/>
                  <a:pt x="56803" y="292097"/>
                  <a:pt x="57332" y="280455"/>
                </a:cubicBezTo>
                <a:cubicBezTo>
                  <a:pt x="57861" y="268813"/>
                  <a:pt x="64211" y="375705"/>
                  <a:pt x="57332" y="331255"/>
                </a:cubicBezTo>
                <a:cubicBezTo>
                  <a:pt x="50453" y="286805"/>
                  <a:pt x="-3522" y="-40749"/>
                  <a:pt x="182" y="4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1B04BC71-D058-F208-D11C-79EBF98F1572}"/>
              </a:ext>
            </a:extLst>
          </p:cNvPr>
          <p:cNvSpPr/>
          <p:nvPr/>
        </p:nvSpPr>
        <p:spPr>
          <a:xfrm>
            <a:off x="3419475" y="5794375"/>
            <a:ext cx="104806" cy="889014"/>
          </a:xfrm>
          <a:custGeom>
            <a:avLst/>
            <a:gdLst>
              <a:gd name="connsiteX0" fmla="*/ 0 w 104806"/>
              <a:gd name="connsiteY0" fmla="*/ 0 h 889014"/>
              <a:gd name="connsiteX1" fmla="*/ 28575 w 104806"/>
              <a:gd name="connsiteY1" fmla="*/ 523875 h 889014"/>
              <a:gd name="connsiteX2" fmla="*/ 34925 w 104806"/>
              <a:gd name="connsiteY2" fmla="*/ 314325 h 889014"/>
              <a:gd name="connsiteX3" fmla="*/ 104775 w 104806"/>
              <a:gd name="connsiteY3" fmla="*/ 889000 h 889014"/>
              <a:gd name="connsiteX4" fmla="*/ 25400 w 104806"/>
              <a:gd name="connsiteY4" fmla="*/ 295275 h 889014"/>
              <a:gd name="connsiteX5" fmla="*/ 19050 w 104806"/>
              <a:gd name="connsiteY5" fmla="*/ 409575 h 889014"/>
              <a:gd name="connsiteX6" fmla="*/ 3175 w 104806"/>
              <a:gd name="connsiteY6" fmla="*/ 231775 h 889014"/>
              <a:gd name="connsiteX7" fmla="*/ 3175 w 104806"/>
              <a:gd name="connsiteY7" fmla="*/ 301625 h 889014"/>
              <a:gd name="connsiteX8" fmla="*/ 0 w 104806"/>
              <a:gd name="connsiteY8" fmla="*/ 0 h 88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06" h="889014">
                <a:moveTo>
                  <a:pt x="0" y="0"/>
                </a:moveTo>
                <a:cubicBezTo>
                  <a:pt x="11377" y="235744"/>
                  <a:pt x="22754" y="471488"/>
                  <a:pt x="28575" y="523875"/>
                </a:cubicBezTo>
                <a:cubicBezTo>
                  <a:pt x="34396" y="576262"/>
                  <a:pt x="22225" y="253471"/>
                  <a:pt x="34925" y="314325"/>
                </a:cubicBezTo>
                <a:cubicBezTo>
                  <a:pt x="47625" y="375179"/>
                  <a:pt x="106362" y="892175"/>
                  <a:pt x="104775" y="889000"/>
                </a:cubicBezTo>
                <a:cubicBezTo>
                  <a:pt x="103188" y="885825"/>
                  <a:pt x="39687" y="375179"/>
                  <a:pt x="25400" y="295275"/>
                </a:cubicBezTo>
                <a:cubicBezTo>
                  <a:pt x="11113" y="215371"/>
                  <a:pt x="22754" y="420158"/>
                  <a:pt x="19050" y="409575"/>
                </a:cubicBezTo>
                <a:cubicBezTo>
                  <a:pt x="15346" y="398992"/>
                  <a:pt x="5821" y="249767"/>
                  <a:pt x="3175" y="231775"/>
                </a:cubicBezTo>
                <a:cubicBezTo>
                  <a:pt x="529" y="213783"/>
                  <a:pt x="3175" y="301625"/>
                  <a:pt x="3175" y="301625"/>
                </a:cubicBezTo>
                <a:cubicBezTo>
                  <a:pt x="2117" y="201083"/>
                  <a:pt x="1058" y="100542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A6D736FC-7C6D-2CBE-9015-40E15077D902}"/>
              </a:ext>
            </a:extLst>
          </p:cNvPr>
          <p:cNvSpPr/>
          <p:nvPr/>
        </p:nvSpPr>
        <p:spPr>
          <a:xfrm>
            <a:off x="3012478" y="5713012"/>
            <a:ext cx="23764" cy="814969"/>
          </a:xfrm>
          <a:custGeom>
            <a:avLst/>
            <a:gdLst>
              <a:gd name="connsiteX0" fmla="*/ 22822 w 23764"/>
              <a:gd name="connsiteY0" fmla="*/ 1988 h 814969"/>
              <a:gd name="connsiteX1" fmla="*/ 597 w 23764"/>
              <a:gd name="connsiteY1" fmla="*/ 430613 h 814969"/>
              <a:gd name="connsiteX2" fmla="*/ 6947 w 23764"/>
              <a:gd name="connsiteY2" fmla="*/ 382988 h 814969"/>
              <a:gd name="connsiteX3" fmla="*/ 13297 w 23764"/>
              <a:gd name="connsiteY3" fmla="*/ 798913 h 814969"/>
              <a:gd name="connsiteX4" fmla="*/ 19647 w 23764"/>
              <a:gd name="connsiteY4" fmla="*/ 694138 h 814969"/>
              <a:gd name="connsiteX5" fmla="*/ 13297 w 23764"/>
              <a:gd name="connsiteY5" fmla="*/ 363938 h 814969"/>
              <a:gd name="connsiteX6" fmla="*/ 13297 w 23764"/>
              <a:gd name="connsiteY6" fmla="*/ 417913 h 814969"/>
              <a:gd name="connsiteX7" fmla="*/ 19647 w 23764"/>
              <a:gd name="connsiteY7" fmla="*/ 163913 h 814969"/>
              <a:gd name="connsiteX8" fmla="*/ 19647 w 23764"/>
              <a:gd name="connsiteY8" fmla="*/ 265513 h 814969"/>
              <a:gd name="connsiteX9" fmla="*/ 22822 w 23764"/>
              <a:gd name="connsiteY9" fmla="*/ 1988 h 81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4" h="814969">
                <a:moveTo>
                  <a:pt x="22822" y="1988"/>
                </a:moveTo>
                <a:cubicBezTo>
                  <a:pt x="19647" y="29505"/>
                  <a:pt x="3243" y="367113"/>
                  <a:pt x="597" y="430613"/>
                </a:cubicBezTo>
                <a:cubicBezTo>
                  <a:pt x="-2049" y="494113"/>
                  <a:pt x="4830" y="321605"/>
                  <a:pt x="6947" y="382988"/>
                </a:cubicBezTo>
                <a:cubicBezTo>
                  <a:pt x="9064" y="444371"/>
                  <a:pt x="11180" y="747055"/>
                  <a:pt x="13297" y="798913"/>
                </a:cubicBezTo>
                <a:cubicBezTo>
                  <a:pt x="15414" y="850771"/>
                  <a:pt x="19647" y="766634"/>
                  <a:pt x="19647" y="694138"/>
                </a:cubicBezTo>
                <a:cubicBezTo>
                  <a:pt x="19647" y="621642"/>
                  <a:pt x="14355" y="409975"/>
                  <a:pt x="13297" y="363938"/>
                </a:cubicBezTo>
                <a:cubicBezTo>
                  <a:pt x="12239" y="317901"/>
                  <a:pt x="12239" y="451250"/>
                  <a:pt x="13297" y="417913"/>
                </a:cubicBezTo>
                <a:cubicBezTo>
                  <a:pt x="14355" y="384576"/>
                  <a:pt x="18589" y="189313"/>
                  <a:pt x="19647" y="163913"/>
                </a:cubicBezTo>
                <a:cubicBezTo>
                  <a:pt x="20705" y="138513"/>
                  <a:pt x="19118" y="289855"/>
                  <a:pt x="19647" y="265513"/>
                </a:cubicBezTo>
                <a:cubicBezTo>
                  <a:pt x="20176" y="241171"/>
                  <a:pt x="25997" y="-25529"/>
                  <a:pt x="22822" y="19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617794AA-73A3-B75F-7CF8-A70546734B31}"/>
              </a:ext>
            </a:extLst>
          </p:cNvPr>
          <p:cNvSpPr/>
          <p:nvPr/>
        </p:nvSpPr>
        <p:spPr>
          <a:xfrm>
            <a:off x="2988104" y="5863242"/>
            <a:ext cx="34573" cy="551233"/>
          </a:xfrm>
          <a:custGeom>
            <a:avLst/>
            <a:gdLst>
              <a:gd name="connsiteX0" fmla="*/ 12271 w 34573"/>
              <a:gd name="connsiteY0" fmla="*/ 983 h 551233"/>
              <a:gd name="connsiteX1" fmla="*/ 2746 w 34573"/>
              <a:gd name="connsiteY1" fmla="*/ 372458 h 551233"/>
              <a:gd name="connsiteX2" fmla="*/ 2746 w 34573"/>
              <a:gd name="connsiteY2" fmla="*/ 312133 h 551233"/>
              <a:gd name="connsiteX3" fmla="*/ 34496 w 34573"/>
              <a:gd name="connsiteY3" fmla="*/ 550258 h 551233"/>
              <a:gd name="connsiteX4" fmla="*/ 12271 w 34573"/>
              <a:gd name="connsiteY4" fmla="*/ 391508 h 551233"/>
              <a:gd name="connsiteX5" fmla="*/ 31321 w 34573"/>
              <a:gd name="connsiteY5" fmla="*/ 267683 h 551233"/>
              <a:gd name="connsiteX6" fmla="*/ 9096 w 34573"/>
              <a:gd name="connsiteY6" fmla="*/ 350233 h 551233"/>
              <a:gd name="connsiteX7" fmla="*/ 9096 w 34573"/>
              <a:gd name="connsiteY7" fmla="*/ 223233 h 551233"/>
              <a:gd name="connsiteX8" fmla="*/ 9096 w 34573"/>
              <a:gd name="connsiteY8" fmla="*/ 261333 h 551233"/>
              <a:gd name="connsiteX9" fmla="*/ 12271 w 34573"/>
              <a:gd name="connsiteY9" fmla="*/ 983 h 55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73" h="551233">
                <a:moveTo>
                  <a:pt x="12271" y="983"/>
                </a:moveTo>
                <a:cubicBezTo>
                  <a:pt x="11213" y="19504"/>
                  <a:pt x="4333" y="320600"/>
                  <a:pt x="2746" y="372458"/>
                </a:cubicBezTo>
                <a:cubicBezTo>
                  <a:pt x="1158" y="424316"/>
                  <a:pt x="-2546" y="282500"/>
                  <a:pt x="2746" y="312133"/>
                </a:cubicBezTo>
                <a:cubicBezTo>
                  <a:pt x="8038" y="341766"/>
                  <a:pt x="32909" y="537029"/>
                  <a:pt x="34496" y="550258"/>
                </a:cubicBezTo>
                <a:cubicBezTo>
                  <a:pt x="36083" y="563487"/>
                  <a:pt x="12800" y="438604"/>
                  <a:pt x="12271" y="391508"/>
                </a:cubicBezTo>
                <a:cubicBezTo>
                  <a:pt x="11742" y="344412"/>
                  <a:pt x="31850" y="274562"/>
                  <a:pt x="31321" y="267683"/>
                </a:cubicBezTo>
                <a:cubicBezTo>
                  <a:pt x="30792" y="260804"/>
                  <a:pt x="12800" y="357641"/>
                  <a:pt x="9096" y="350233"/>
                </a:cubicBezTo>
                <a:cubicBezTo>
                  <a:pt x="5392" y="342825"/>
                  <a:pt x="9096" y="223233"/>
                  <a:pt x="9096" y="223233"/>
                </a:cubicBezTo>
                <a:cubicBezTo>
                  <a:pt x="9096" y="208416"/>
                  <a:pt x="6979" y="291495"/>
                  <a:pt x="9096" y="261333"/>
                </a:cubicBezTo>
                <a:cubicBezTo>
                  <a:pt x="11213" y="231171"/>
                  <a:pt x="13329" y="-17538"/>
                  <a:pt x="12271" y="9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3F01528F-CA2F-3741-5E82-30B4EF8CB862}"/>
              </a:ext>
            </a:extLst>
          </p:cNvPr>
          <p:cNvSpPr/>
          <p:nvPr/>
        </p:nvSpPr>
        <p:spPr>
          <a:xfrm>
            <a:off x="2673168" y="2613004"/>
            <a:ext cx="136993" cy="847094"/>
          </a:xfrm>
          <a:custGeom>
            <a:avLst/>
            <a:gdLst>
              <a:gd name="connsiteX0" fmla="*/ 182 w 136993"/>
              <a:gd name="connsiteY0" fmla="*/ 21 h 847094"/>
              <a:gd name="connsiteX1" fmla="*/ 19232 w 136993"/>
              <a:gd name="connsiteY1" fmla="*/ 285771 h 847094"/>
              <a:gd name="connsiteX2" fmla="*/ 25582 w 136993"/>
              <a:gd name="connsiteY2" fmla="*/ 238146 h 847094"/>
              <a:gd name="connsiteX3" fmla="*/ 85907 w 136993"/>
              <a:gd name="connsiteY3" fmla="*/ 396896 h 847094"/>
              <a:gd name="connsiteX4" fmla="*/ 92257 w 136993"/>
              <a:gd name="connsiteY4" fmla="*/ 352446 h 847094"/>
              <a:gd name="connsiteX5" fmla="*/ 133532 w 136993"/>
              <a:gd name="connsiteY5" fmla="*/ 498496 h 847094"/>
              <a:gd name="connsiteX6" fmla="*/ 130357 w 136993"/>
              <a:gd name="connsiteY6" fmla="*/ 457221 h 847094"/>
              <a:gd name="connsiteX7" fmla="*/ 95432 w 136993"/>
              <a:gd name="connsiteY7" fmla="*/ 561996 h 847094"/>
              <a:gd name="connsiteX8" fmla="*/ 95432 w 136993"/>
              <a:gd name="connsiteY8" fmla="*/ 831871 h 847094"/>
              <a:gd name="connsiteX9" fmla="*/ 95432 w 136993"/>
              <a:gd name="connsiteY9" fmla="*/ 777896 h 847094"/>
              <a:gd name="connsiteX10" fmla="*/ 50982 w 136993"/>
              <a:gd name="connsiteY10" fmla="*/ 482621 h 847094"/>
              <a:gd name="connsiteX11" fmla="*/ 76382 w 136993"/>
              <a:gd name="connsiteY11" fmla="*/ 635021 h 847094"/>
              <a:gd name="connsiteX12" fmla="*/ 92257 w 136993"/>
              <a:gd name="connsiteY12" fmla="*/ 523896 h 847094"/>
              <a:gd name="connsiteX13" fmla="*/ 57332 w 136993"/>
              <a:gd name="connsiteY13" fmla="*/ 314346 h 847094"/>
              <a:gd name="connsiteX14" fmla="*/ 82732 w 136993"/>
              <a:gd name="connsiteY14" fmla="*/ 447696 h 847094"/>
              <a:gd name="connsiteX15" fmla="*/ 31932 w 136993"/>
              <a:gd name="connsiteY15" fmla="*/ 209571 h 847094"/>
              <a:gd name="connsiteX16" fmla="*/ 31932 w 136993"/>
              <a:gd name="connsiteY16" fmla="*/ 269896 h 847094"/>
              <a:gd name="connsiteX17" fmla="*/ 182 w 136993"/>
              <a:gd name="connsiteY17" fmla="*/ 21 h 84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6993" h="847094">
                <a:moveTo>
                  <a:pt x="182" y="21"/>
                </a:moveTo>
                <a:cubicBezTo>
                  <a:pt x="-1935" y="2667"/>
                  <a:pt x="14999" y="246083"/>
                  <a:pt x="19232" y="285771"/>
                </a:cubicBezTo>
                <a:cubicBezTo>
                  <a:pt x="23465" y="325459"/>
                  <a:pt x="14470" y="219625"/>
                  <a:pt x="25582" y="238146"/>
                </a:cubicBezTo>
                <a:cubicBezTo>
                  <a:pt x="36695" y="256667"/>
                  <a:pt x="74795" y="377846"/>
                  <a:pt x="85907" y="396896"/>
                </a:cubicBezTo>
                <a:cubicBezTo>
                  <a:pt x="97019" y="415946"/>
                  <a:pt x="84320" y="335513"/>
                  <a:pt x="92257" y="352446"/>
                </a:cubicBezTo>
                <a:cubicBezTo>
                  <a:pt x="100194" y="369379"/>
                  <a:pt x="127182" y="481034"/>
                  <a:pt x="133532" y="498496"/>
                </a:cubicBezTo>
                <a:cubicBezTo>
                  <a:pt x="139882" y="515958"/>
                  <a:pt x="136707" y="446638"/>
                  <a:pt x="130357" y="457221"/>
                </a:cubicBezTo>
                <a:cubicBezTo>
                  <a:pt x="124007" y="467804"/>
                  <a:pt x="101253" y="499554"/>
                  <a:pt x="95432" y="561996"/>
                </a:cubicBezTo>
                <a:cubicBezTo>
                  <a:pt x="89611" y="624438"/>
                  <a:pt x="95432" y="831871"/>
                  <a:pt x="95432" y="831871"/>
                </a:cubicBezTo>
                <a:cubicBezTo>
                  <a:pt x="95432" y="867854"/>
                  <a:pt x="102840" y="836104"/>
                  <a:pt x="95432" y="777896"/>
                </a:cubicBezTo>
                <a:cubicBezTo>
                  <a:pt x="88024" y="719688"/>
                  <a:pt x="54157" y="506434"/>
                  <a:pt x="50982" y="482621"/>
                </a:cubicBezTo>
                <a:cubicBezTo>
                  <a:pt x="47807" y="458809"/>
                  <a:pt x="69503" y="628142"/>
                  <a:pt x="76382" y="635021"/>
                </a:cubicBezTo>
                <a:cubicBezTo>
                  <a:pt x="83261" y="641900"/>
                  <a:pt x="95432" y="577342"/>
                  <a:pt x="92257" y="523896"/>
                </a:cubicBezTo>
                <a:cubicBezTo>
                  <a:pt x="89082" y="470450"/>
                  <a:pt x="58919" y="327046"/>
                  <a:pt x="57332" y="314346"/>
                </a:cubicBezTo>
                <a:cubicBezTo>
                  <a:pt x="55745" y="301646"/>
                  <a:pt x="86965" y="465158"/>
                  <a:pt x="82732" y="447696"/>
                </a:cubicBezTo>
                <a:cubicBezTo>
                  <a:pt x="78499" y="430234"/>
                  <a:pt x="40399" y="239204"/>
                  <a:pt x="31932" y="209571"/>
                </a:cubicBezTo>
                <a:cubicBezTo>
                  <a:pt x="23465" y="179938"/>
                  <a:pt x="33520" y="300588"/>
                  <a:pt x="31932" y="269896"/>
                </a:cubicBezTo>
                <a:cubicBezTo>
                  <a:pt x="30345" y="239204"/>
                  <a:pt x="2299" y="-2625"/>
                  <a:pt x="182" y="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5727E62F-6EBE-71FA-3614-8348DDC64E4A}"/>
              </a:ext>
            </a:extLst>
          </p:cNvPr>
          <p:cNvSpPr/>
          <p:nvPr/>
        </p:nvSpPr>
        <p:spPr>
          <a:xfrm>
            <a:off x="2653344" y="2714486"/>
            <a:ext cx="154600" cy="811652"/>
          </a:xfrm>
          <a:custGeom>
            <a:avLst/>
            <a:gdLst>
              <a:gd name="connsiteX0" fmla="*/ 956 w 154600"/>
              <a:gd name="connsiteY0" fmla="*/ 101739 h 811652"/>
              <a:gd name="connsiteX1" fmla="*/ 124781 w 154600"/>
              <a:gd name="connsiteY1" fmla="*/ 482739 h 811652"/>
              <a:gd name="connsiteX2" fmla="*/ 121606 w 154600"/>
              <a:gd name="connsiteY2" fmla="*/ 355739 h 811652"/>
              <a:gd name="connsiteX3" fmla="*/ 121606 w 154600"/>
              <a:gd name="connsiteY3" fmla="*/ 466864 h 811652"/>
              <a:gd name="connsiteX4" fmla="*/ 112081 w 154600"/>
              <a:gd name="connsiteY4" fmla="*/ 558939 h 811652"/>
              <a:gd name="connsiteX5" fmla="*/ 153356 w 154600"/>
              <a:gd name="connsiteY5" fmla="*/ 809764 h 811652"/>
              <a:gd name="connsiteX6" fmla="*/ 137481 w 154600"/>
              <a:gd name="connsiteY6" fmla="*/ 663714 h 811652"/>
              <a:gd name="connsiteX7" fmla="*/ 73981 w 154600"/>
              <a:gd name="connsiteY7" fmla="*/ 476389 h 811652"/>
              <a:gd name="connsiteX8" fmla="*/ 83506 w 154600"/>
              <a:gd name="connsiteY8" fmla="*/ 549414 h 811652"/>
              <a:gd name="connsiteX9" fmla="*/ 115256 w 154600"/>
              <a:gd name="connsiteY9" fmla="*/ 346214 h 811652"/>
              <a:gd name="connsiteX10" fmla="*/ 89856 w 154600"/>
              <a:gd name="connsiteY10" fmla="*/ 289064 h 811652"/>
              <a:gd name="connsiteX11" fmla="*/ 102556 w 154600"/>
              <a:gd name="connsiteY11" fmla="*/ 301764 h 811652"/>
              <a:gd name="connsiteX12" fmla="*/ 13656 w 154600"/>
              <a:gd name="connsiteY12" fmla="*/ 139 h 811652"/>
              <a:gd name="connsiteX13" fmla="*/ 64456 w 154600"/>
              <a:gd name="connsiteY13" fmla="*/ 260489 h 811652"/>
              <a:gd name="connsiteX14" fmla="*/ 956 w 154600"/>
              <a:gd name="connsiteY14" fmla="*/ 101739 h 81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600" h="811652">
                <a:moveTo>
                  <a:pt x="956" y="101739"/>
                </a:moveTo>
                <a:cubicBezTo>
                  <a:pt x="11010" y="138781"/>
                  <a:pt x="104673" y="440406"/>
                  <a:pt x="124781" y="482739"/>
                </a:cubicBezTo>
                <a:cubicBezTo>
                  <a:pt x="144889" y="525072"/>
                  <a:pt x="122135" y="358385"/>
                  <a:pt x="121606" y="355739"/>
                </a:cubicBezTo>
                <a:cubicBezTo>
                  <a:pt x="121077" y="353093"/>
                  <a:pt x="123193" y="432997"/>
                  <a:pt x="121606" y="466864"/>
                </a:cubicBezTo>
                <a:cubicBezTo>
                  <a:pt x="120019" y="500731"/>
                  <a:pt x="106789" y="501789"/>
                  <a:pt x="112081" y="558939"/>
                </a:cubicBezTo>
                <a:cubicBezTo>
                  <a:pt x="117373" y="616089"/>
                  <a:pt x="149123" y="792302"/>
                  <a:pt x="153356" y="809764"/>
                </a:cubicBezTo>
                <a:cubicBezTo>
                  <a:pt x="157589" y="827226"/>
                  <a:pt x="150710" y="719276"/>
                  <a:pt x="137481" y="663714"/>
                </a:cubicBezTo>
                <a:cubicBezTo>
                  <a:pt x="124252" y="608152"/>
                  <a:pt x="82977" y="495439"/>
                  <a:pt x="73981" y="476389"/>
                </a:cubicBezTo>
                <a:cubicBezTo>
                  <a:pt x="64985" y="457339"/>
                  <a:pt x="76627" y="571110"/>
                  <a:pt x="83506" y="549414"/>
                </a:cubicBezTo>
                <a:cubicBezTo>
                  <a:pt x="90385" y="527718"/>
                  <a:pt x="114198" y="389606"/>
                  <a:pt x="115256" y="346214"/>
                </a:cubicBezTo>
                <a:cubicBezTo>
                  <a:pt x="116314" y="302822"/>
                  <a:pt x="91973" y="296472"/>
                  <a:pt x="89856" y="289064"/>
                </a:cubicBezTo>
                <a:cubicBezTo>
                  <a:pt x="87739" y="281656"/>
                  <a:pt x="115256" y="349918"/>
                  <a:pt x="102556" y="301764"/>
                </a:cubicBezTo>
                <a:cubicBezTo>
                  <a:pt x="89856" y="253610"/>
                  <a:pt x="20006" y="7018"/>
                  <a:pt x="13656" y="139"/>
                </a:cubicBezTo>
                <a:cubicBezTo>
                  <a:pt x="7306" y="-6740"/>
                  <a:pt x="65514" y="242498"/>
                  <a:pt x="64456" y="260489"/>
                </a:cubicBezTo>
                <a:cubicBezTo>
                  <a:pt x="63398" y="278480"/>
                  <a:pt x="-9098" y="64697"/>
                  <a:pt x="956" y="10173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219202F9-EA0B-DD3E-C925-9F30597A3D35}"/>
              </a:ext>
            </a:extLst>
          </p:cNvPr>
          <p:cNvSpPr/>
          <p:nvPr/>
        </p:nvSpPr>
        <p:spPr>
          <a:xfrm>
            <a:off x="2730451" y="2911107"/>
            <a:ext cx="38695" cy="550829"/>
          </a:xfrm>
          <a:custGeom>
            <a:avLst/>
            <a:gdLst>
              <a:gd name="connsiteX0" fmla="*/ 28624 w 38695"/>
              <a:gd name="connsiteY0" fmla="*/ 368 h 550829"/>
              <a:gd name="connsiteX1" fmla="*/ 9574 w 38695"/>
              <a:gd name="connsiteY1" fmla="*/ 295643 h 550829"/>
              <a:gd name="connsiteX2" fmla="*/ 15924 w 38695"/>
              <a:gd name="connsiteY2" fmla="*/ 460743 h 550829"/>
              <a:gd name="connsiteX3" fmla="*/ 12749 w 38695"/>
              <a:gd name="connsiteY3" fmla="*/ 330568 h 550829"/>
              <a:gd name="connsiteX4" fmla="*/ 49 w 38695"/>
              <a:gd name="connsiteY4" fmla="*/ 549643 h 550829"/>
              <a:gd name="connsiteX5" fmla="*/ 9574 w 38695"/>
              <a:gd name="connsiteY5" fmla="*/ 406768 h 550829"/>
              <a:gd name="connsiteX6" fmla="*/ 38149 w 38695"/>
              <a:gd name="connsiteY6" fmla="*/ 168643 h 550829"/>
              <a:gd name="connsiteX7" fmla="*/ 28624 w 38695"/>
              <a:gd name="connsiteY7" fmla="*/ 232143 h 550829"/>
              <a:gd name="connsiteX8" fmla="*/ 28624 w 38695"/>
              <a:gd name="connsiteY8" fmla="*/ 368 h 5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95" h="550829">
                <a:moveTo>
                  <a:pt x="28624" y="368"/>
                </a:moveTo>
                <a:cubicBezTo>
                  <a:pt x="25449" y="10951"/>
                  <a:pt x="11691" y="218914"/>
                  <a:pt x="9574" y="295643"/>
                </a:cubicBezTo>
                <a:cubicBezTo>
                  <a:pt x="7457" y="372372"/>
                  <a:pt x="15395" y="454922"/>
                  <a:pt x="15924" y="460743"/>
                </a:cubicBezTo>
                <a:cubicBezTo>
                  <a:pt x="16453" y="466564"/>
                  <a:pt x="15395" y="315751"/>
                  <a:pt x="12749" y="330568"/>
                </a:cubicBezTo>
                <a:cubicBezTo>
                  <a:pt x="10103" y="345385"/>
                  <a:pt x="578" y="536943"/>
                  <a:pt x="49" y="549643"/>
                </a:cubicBezTo>
                <a:cubicBezTo>
                  <a:pt x="-480" y="562343"/>
                  <a:pt x="3224" y="470268"/>
                  <a:pt x="9574" y="406768"/>
                </a:cubicBezTo>
                <a:cubicBezTo>
                  <a:pt x="15924" y="343268"/>
                  <a:pt x="34974" y="197747"/>
                  <a:pt x="38149" y="168643"/>
                </a:cubicBezTo>
                <a:cubicBezTo>
                  <a:pt x="41324" y="139539"/>
                  <a:pt x="29682" y="253839"/>
                  <a:pt x="28624" y="232143"/>
                </a:cubicBezTo>
                <a:cubicBezTo>
                  <a:pt x="27566" y="210447"/>
                  <a:pt x="31799" y="-10215"/>
                  <a:pt x="28624" y="3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5DF351FE-E3AE-1B4A-331B-1473E9ED8594}"/>
              </a:ext>
            </a:extLst>
          </p:cNvPr>
          <p:cNvSpPr/>
          <p:nvPr/>
        </p:nvSpPr>
        <p:spPr>
          <a:xfrm>
            <a:off x="2823314" y="3085651"/>
            <a:ext cx="199298" cy="130665"/>
          </a:xfrm>
          <a:custGeom>
            <a:avLst/>
            <a:gdLst>
              <a:gd name="connsiteX0" fmla="*/ 2436 w 199298"/>
              <a:gd name="connsiteY0" fmla="*/ 449 h 130665"/>
              <a:gd name="connsiteX1" fmla="*/ 59586 w 199298"/>
              <a:gd name="connsiteY1" fmla="*/ 22674 h 130665"/>
              <a:gd name="connsiteX2" fmla="*/ 116736 w 199298"/>
              <a:gd name="connsiteY2" fmla="*/ 67124 h 130665"/>
              <a:gd name="connsiteX3" fmla="*/ 116736 w 199298"/>
              <a:gd name="connsiteY3" fmla="*/ 48074 h 130665"/>
              <a:gd name="connsiteX4" fmla="*/ 161186 w 199298"/>
              <a:gd name="connsiteY4" fmla="*/ 98874 h 130665"/>
              <a:gd name="connsiteX5" fmla="*/ 167536 w 199298"/>
              <a:gd name="connsiteY5" fmla="*/ 82999 h 130665"/>
              <a:gd name="connsiteX6" fmla="*/ 199286 w 199298"/>
              <a:gd name="connsiteY6" fmla="*/ 130624 h 130665"/>
              <a:gd name="connsiteX7" fmla="*/ 170711 w 199298"/>
              <a:gd name="connsiteY7" fmla="*/ 73474 h 130665"/>
              <a:gd name="connsiteX8" fmla="*/ 126261 w 199298"/>
              <a:gd name="connsiteY8" fmla="*/ 29024 h 130665"/>
              <a:gd name="connsiteX9" fmla="*/ 145311 w 199298"/>
              <a:gd name="connsiteY9" fmla="*/ 41724 h 130665"/>
              <a:gd name="connsiteX10" fmla="*/ 2436 w 199298"/>
              <a:gd name="connsiteY10" fmla="*/ 449 h 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98" h="130665">
                <a:moveTo>
                  <a:pt x="2436" y="449"/>
                </a:moveTo>
                <a:cubicBezTo>
                  <a:pt x="-11851" y="-2726"/>
                  <a:pt x="40536" y="11562"/>
                  <a:pt x="59586" y="22674"/>
                </a:cubicBezTo>
                <a:cubicBezTo>
                  <a:pt x="78636" y="33786"/>
                  <a:pt x="107211" y="62891"/>
                  <a:pt x="116736" y="67124"/>
                </a:cubicBezTo>
                <a:cubicBezTo>
                  <a:pt x="126261" y="71357"/>
                  <a:pt x="109328" y="42782"/>
                  <a:pt x="116736" y="48074"/>
                </a:cubicBezTo>
                <a:cubicBezTo>
                  <a:pt x="124144" y="53366"/>
                  <a:pt x="152719" y="93053"/>
                  <a:pt x="161186" y="98874"/>
                </a:cubicBezTo>
                <a:cubicBezTo>
                  <a:pt x="169653" y="104695"/>
                  <a:pt x="161186" y="77707"/>
                  <a:pt x="167536" y="82999"/>
                </a:cubicBezTo>
                <a:cubicBezTo>
                  <a:pt x="173886" y="88291"/>
                  <a:pt x="198757" y="132211"/>
                  <a:pt x="199286" y="130624"/>
                </a:cubicBezTo>
                <a:cubicBezTo>
                  <a:pt x="199815" y="129037"/>
                  <a:pt x="182882" y="90407"/>
                  <a:pt x="170711" y="73474"/>
                </a:cubicBezTo>
                <a:cubicBezTo>
                  <a:pt x="158540" y="56541"/>
                  <a:pt x="126261" y="29024"/>
                  <a:pt x="126261" y="29024"/>
                </a:cubicBezTo>
                <a:cubicBezTo>
                  <a:pt x="122028" y="23732"/>
                  <a:pt x="158540" y="47016"/>
                  <a:pt x="145311" y="41724"/>
                </a:cubicBezTo>
                <a:cubicBezTo>
                  <a:pt x="132082" y="36432"/>
                  <a:pt x="16723" y="3624"/>
                  <a:pt x="2436" y="4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EEC38999-E845-B845-B3CF-ADC4269803D2}"/>
              </a:ext>
            </a:extLst>
          </p:cNvPr>
          <p:cNvSpPr txBox="1"/>
          <p:nvPr/>
        </p:nvSpPr>
        <p:spPr>
          <a:xfrm>
            <a:off x="2734181" y="2811423"/>
            <a:ext cx="272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.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5427D47C-A903-5A9E-43F7-740E104BDF0F}"/>
              </a:ext>
            </a:extLst>
          </p:cNvPr>
          <p:cNvSpPr/>
          <p:nvPr/>
        </p:nvSpPr>
        <p:spPr>
          <a:xfrm>
            <a:off x="2828951" y="3114627"/>
            <a:ext cx="90549" cy="64217"/>
          </a:xfrm>
          <a:custGeom>
            <a:avLst/>
            <a:gdLst>
              <a:gd name="connsiteX0" fmla="*/ 88874 w 90549"/>
              <a:gd name="connsiteY0" fmla="*/ 48 h 64217"/>
              <a:gd name="connsiteX1" fmla="*/ 3149 w 90549"/>
              <a:gd name="connsiteY1" fmla="*/ 54023 h 64217"/>
              <a:gd name="connsiteX2" fmla="*/ 22199 w 90549"/>
              <a:gd name="connsiteY2" fmla="*/ 63548 h 64217"/>
              <a:gd name="connsiteX3" fmla="*/ 57124 w 90549"/>
              <a:gd name="connsiteY3" fmla="*/ 44498 h 64217"/>
              <a:gd name="connsiteX4" fmla="*/ 88874 w 90549"/>
              <a:gd name="connsiteY4" fmla="*/ 48 h 6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49" h="64217">
                <a:moveTo>
                  <a:pt x="88874" y="48"/>
                </a:moveTo>
                <a:cubicBezTo>
                  <a:pt x="79878" y="1635"/>
                  <a:pt x="14261" y="43440"/>
                  <a:pt x="3149" y="54023"/>
                </a:cubicBezTo>
                <a:cubicBezTo>
                  <a:pt x="-7963" y="64606"/>
                  <a:pt x="13203" y="65135"/>
                  <a:pt x="22199" y="63548"/>
                </a:cubicBezTo>
                <a:cubicBezTo>
                  <a:pt x="31195" y="61961"/>
                  <a:pt x="46011" y="52436"/>
                  <a:pt x="57124" y="44498"/>
                </a:cubicBezTo>
                <a:cubicBezTo>
                  <a:pt x="68236" y="36561"/>
                  <a:pt x="97870" y="-1539"/>
                  <a:pt x="88874" y="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96C307E6-9308-E861-CBF0-C60EB464D22B}"/>
              </a:ext>
            </a:extLst>
          </p:cNvPr>
          <p:cNvSpPr/>
          <p:nvPr/>
        </p:nvSpPr>
        <p:spPr>
          <a:xfrm>
            <a:off x="4482179" y="4543265"/>
            <a:ext cx="220105" cy="254061"/>
          </a:xfrm>
          <a:custGeom>
            <a:avLst/>
            <a:gdLst>
              <a:gd name="connsiteX0" fmla="*/ 140621 w 220105"/>
              <a:gd name="connsiteY0" fmla="*/ 160 h 254061"/>
              <a:gd name="connsiteX1" fmla="*/ 10446 w 220105"/>
              <a:gd name="connsiteY1" fmla="*/ 241460 h 254061"/>
              <a:gd name="connsiteX2" fmla="*/ 23146 w 220105"/>
              <a:gd name="connsiteY2" fmla="*/ 219235 h 254061"/>
              <a:gd name="connsiteX3" fmla="*/ 143796 w 220105"/>
              <a:gd name="connsiteY3" fmla="*/ 212885 h 254061"/>
              <a:gd name="connsiteX4" fmla="*/ 219996 w 220105"/>
              <a:gd name="connsiteY4" fmla="*/ 225585 h 254061"/>
              <a:gd name="connsiteX5" fmla="*/ 127921 w 220105"/>
              <a:gd name="connsiteY5" fmla="*/ 216060 h 254061"/>
              <a:gd name="connsiteX6" fmla="*/ 80296 w 220105"/>
              <a:gd name="connsiteY6" fmla="*/ 197010 h 254061"/>
              <a:gd name="connsiteX7" fmla="*/ 10446 w 220105"/>
              <a:gd name="connsiteY7" fmla="*/ 123985 h 254061"/>
              <a:gd name="connsiteX8" fmla="*/ 61246 w 220105"/>
              <a:gd name="connsiteY8" fmla="*/ 177960 h 254061"/>
              <a:gd name="connsiteX9" fmla="*/ 26321 w 220105"/>
              <a:gd name="connsiteY9" fmla="*/ 203360 h 254061"/>
              <a:gd name="connsiteX10" fmla="*/ 140621 w 220105"/>
              <a:gd name="connsiteY10" fmla="*/ 160 h 25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105" h="254061">
                <a:moveTo>
                  <a:pt x="140621" y="160"/>
                </a:moveTo>
                <a:cubicBezTo>
                  <a:pt x="137975" y="6510"/>
                  <a:pt x="10446" y="241460"/>
                  <a:pt x="10446" y="241460"/>
                </a:cubicBezTo>
                <a:cubicBezTo>
                  <a:pt x="-9133" y="277973"/>
                  <a:pt x="921" y="223998"/>
                  <a:pt x="23146" y="219235"/>
                </a:cubicBezTo>
                <a:cubicBezTo>
                  <a:pt x="45371" y="214473"/>
                  <a:pt x="110988" y="211827"/>
                  <a:pt x="143796" y="212885"/>
                </a:cubicBezTo>
                <a:cubicBezTo>
                  <a:pt x="176604" y="213943"/>
                  <a:pt x="222642" y="225056"/>
                  <a:pt x="219996" y="225585"/>
                </a:cubicBezTo>
                <a:cubicBezTo>
                  <a:pt x="217350" y="226114"/>
                  <a:pt x="151204" y="220823"/>
                  <a:pt x="127921" y="216060"/>
                </a:cubicBezTo>
                <a:cubicBezTo>
                  <a:pt x="104638" y="211298"/>
                  <a:pt x="99875" y="212356"/>
                  <a:pt x="80296" y="197010"/>
                </a:cubicBezTo>
                <a:cubicBezTo>
                  <a:pt x="60717" y="181664"/>
                  <a:pt x="13621" y="127160"/>
                  <a:pt x="10446" y="123985"/>
                </a:cubicBezTo>
                <a:cubicBezTo>
                  <a:pt x="7271" y="120810"/>
                  <a:pt x="58600" y="164731"/>
                  <a:pt x="61246" y="177960"/>
                </a:cubicBezTo>
                <a:cubicBezTo>
                  <a:pt x="63892" y="191189"/>
                  <a:pt x="14679" y="228760"/>
                  <a:pt x="26321" y="203360"/>
                </a:cubicBezTo>
                <a:cubicBezTo>
                  <a:pt x="37963" y="177960"/>
                  <a:pt x="143267" y="-6190"/>
                  <a:pt x="140621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EADE4B51-AA6C-E3A2-04B7-3045BB493F08}"/>
              </a:ext>
            </a:extLst>
          </p:cNvPr>
          <p:cNvSpPr/>
          <p:nvPr/>
        </p:nvSpPr>
        <p:spPr>
          <a:xfrm>
            <a:off x="4565468" y="4673834"/>
            <a:ext cx="184185" cy="768345"/>
          </a:xfrm>
          <a:custGeom>
            <a:avLst/>
            <a:gdLst>
              <a:gd name="connsiteX0" fmla="*/ 181157 w 184185"/>
              <a:gd name="connsiteY0" fmla="*/ 15641 h 768345"/>
              <a:gd name="connsiteX1" fmla="*/ 47807 w 184185"/>
              <a:gd name="connsiteY1" fmla="*/ 618891 h 768345"/>
              <a:gd name="connsiteX2" fmla="*/ 66857 w 184185"/>
              <a:gd name="connsiteY2" fmla="*/ 555391 h 768345"/>
              <a:gd name="connsiteX3" fmla="*/ 182 w 184185"/>
              <a:gd name="connsiteY3" fmla="*/ 768116 h 768345"/>
              <a:gd name="connsiteX4" fmla="*/ 47807 w 184185"/>
              <a:gd name="connsiteY4" fmla="*/ 593491 h 768345"/>
              <a:gd name="connsiteX5" fmla="*/ 70032 w 184185"/>
              <a:gd name="connsiteY5" fmla="*/ 444266 h 768345"/>
              <a:gd name="connsiteX6" fmla="*/ 54157 w 184185"/>
              <a:gd name="connsiteY6" fmla="*/ 476016 h 768345"/>
              <a:gd name="connsiteX7" fmla="*/ 133532 w 184185"/>
              <a:gd name="connsiteY7" fmla="*/ 199791 h 768345"/>
              <a:gd name="connsiteX8" fmla="*/ 181157 w 184185"/>
              <a:gd name="connsiteY8" fmla="*/ 15641 h 76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85" h="768345">
                <a:moveTo>
                  <a:pt x="181157" y="15641"/>
                </a:moveTo>
                <a:cubicBezTo>
                  <a:pt x="166870" y="85491"/>
                  <a:pt x="66857" y="528933"/>
                  <a:pt x="47807" y="618891"/>
                </a:cubicBezTo>
                <a:cubicBezTo>
                  <a:pt x="28757" y="708849"/>
                  <a:pt x="74794" y="530520"/>
                  <a:pt x="66857" y="555391"/>
                </a:cubicBezTo>
                <a:cubicBezTo>
                  <a:pt x="58920" y="580262"/>
                  <a:pt x="3357" y="761766"/>
                  <a:pt x="182" y="768116"/>
                </a:cubicBezTo>
                <a:cubicBezTo>
                  <a:pt x="-2993" y="774466"/>
                  <a:pt x="36165" y="647466"/>
                  <a:pt x="47807" y="593491"/>
                </a:cubicBezTo>
                <a:cubicBezTo>
                  <a:pt x="59449" y="539516"/>
                  <a:pt x="68974" y="463845"/>
                  <a:pt x="70032" y="444266"/>
                </a:cubicBezTo>
                <a:cubicBezTo>
                  <a:pt x="71090" y="424687"/>
                  <a:pt x="43574" y="516762"/>
                  <a:pt x="54157" y="476016"/>
                </a:cubicBezTo>
                <a:cubicBezTo>
                  <a:pt x="64740" y="435270"/>
                  <a:pt x="111307" y="271229"/>
                  <a:pt x="133532" y="199791"/>
                </a:cubicBezTo>
                <a:cubicBezTo>
                  <a:pt x="155757" y="128354"/>
                  <a:pt x="195444" y="-54209"/>
                  <a:pt x="181157" y="156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587B1838-FD3D-74E1-5D57-F436AA05DB35}"/>
              </a:ext>
            </a:extLst>
          </p:cNvPr>
          <p:cNvSpPr/>
          <p:nvPr/>
        </p:nvSpPr>
        <p:spPr>
          <a:xfrm>
            <a:off x="4641076" y="4728881"/>
            <a:ext cx="58349" cy="448847"/>
          </a:xfrm>
          <a:custGeom>
            <a:avLst/>
            <a:gdLst>
              <a:gd name="connsiteX0" fmla="*/ 57924 w 58349"/>
              <a:gd name="connsiteY0" fmla="*/ 8219 h 448847"/>
              <a:gd name="connsiteX1" fmla="*/ 774 w 58349"/>
              <a:gd name="connsiteY1" fmla="*/ 446369 h 448847"/>
              <a:gd name="connsiteX2" fmla="*/ 26174 w 58349"/>
              <a:gd name="connsiteY2" fmla="*/ 179669 h 448847"/>
              <a:gd name="connsiteX3" fmla="*/ 57924 w 58349"/>
              <a:gd name="connsiteY3" fmla="*/ 8219 h 44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9" h="448847">
                <a:moveTo>
                  <a:pt x="57924" y="8219"/>
                </a:moveTo>
                <a:cubicBezTo>
                  <a:pt x="53691" y="52669"/>
                  <a:pt x="6066" y="417794"/>
                  <a:pt x="774" y="446369"/>
                </a:cubicBezTo>
                <a:cubicBezTo>
                  <a:pt x="-4518" y="474944"/>
                  <a:pt x="18766" y="248461"/>
                  <a:pt x="26174" y="179669"/>
                </a:cubicBezTo>
                <a:cubicBezTo>
                  <a:pt x="33582" y="110877"/>
                  <a:pt x="62157" y="-36231"/>
                  <a:pt x="57924" y="8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AEC81F15-43F8-5203-BFF8-1204DC06DA1D}"/>
              </a:ext>
            </a:extLst>
          </p:cNvPr>
          <p:cNvSpPr/>
          <p:nvPr/>
        </p:nvSpPr>
        <p:spPr>
          <a:xfrm>
            <a:off x="4498572" y="5153709"/>
            <a:ext cx="125261" cy="931658"/>
          </a:xfrm>
          <a:custGeom>
            <a:avLst/>
            <a:gdLst>
              <a:gd name="connsiteX0" fmla="*/ 124228 w 125261"/>
              <a:gd name="connsiteY0" fmla="*/ 12016 h 931658"/>
              <a:gd name="connsiteX1" fmla="*/ 63903 w 125261"/>
              <a:gd name="connsiteY1" fmla="*/ 513666 h 931658"/>
              <a:gd name="connsiteX2" fmla="*/ 403 w 125261"/>
              <a:gd name="connsiteY2" fmla="*/ 926416 h 931658"/>
              <a:gd name="connsiteX3" fmla="*/ 95653 w 125261"/>
              <a:gd name="connsiteY3" fmla="*/ 218391 h 931658"/>
              <a:gd name="connsiteX4" fmla="*/ 124228 w 125261"/>
              <a:gd name="connsiteY4" fmla="*/ 12016 h 9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1" h="931658">
                <a:moveTo>
                  <a:pt x="124228" y="12016"/>
                </a:moveTo>
                <a:cubicBezTo>
                  <a:pt x="118936" y="61228"/>
                  <a:pt x="84541" y="361266"/>
                  <a:pt x="63903" y="513666"/>
                </a:cubicBezTo>
                <a:cubicBezTo>
                  <a:pt x="43265" y="666066"/>
                  <a:pt x="-4889" y="975628"/>
                  <a:pt x="403" y="926416"/>
                </a:cubicBezTo>
                <a:cubicBezTo>
                  <a:pt x="5695" y="877204"/>
                  <a:pt x="77661" y="365499"/>
                  <a:pt x="95653" y="218391"/>
                </a:cubicBezTo>
                <a:cubicBezTo>
                  <a:pt x="113645" y="71283"/>
                  <a:pt x="129520" y="-37196"/>
                  <a:pt x="124228" y="120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EC4E9270-C9D6-5645-C79B-F8A4E416BECE}"/>
              </a:ext>
            </a:extLst>
          </p:cNvPr>
          <p:cNvSpPr/>
          <p:nvPr/>
        </p:nvSpPr>
        <p:spPr>
          <a:xfrm>
            <a:off x="4606634" y="5165724"/>
            <a:ext cx="10654" cy="381004"/>
          </a:xfrm>
          <a:custGeom>
            <a:avLst/>
            <a:gdLst>
              <a:gd name="connsiteX0" fmla="*/ 6641 w 10654"/>
              <a:gd name="connsiteY0" fmla="*/ 1 h 381004"/>
              <a:gd name="connsiteX1" fmla="*/ 9816 w 10654"/>
              <a:gd name="connsiteY1" fmla="*/ 254001 h 381004"/>
              <a:gd name="connsiteX2" fmla="*/ 9816 w 10654"/>
              <a:gd name="connsiteY2" fmla="*/ 381001 h 381004"/>
              <a:gd name="connsiteX3" fmla="*/ 291 w 10654"/>
              <a:gd name="connsiteY3" fmla="*/ 257176 h 381004"/>
              <a:gd name="connsiteX4" fmla="*/ 6641 w 10654"/>
              <a:gd name="connsiteY4" fmla="*/ 1 h 38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4" h="381004">
                <a:moveTo>
                  <a:pt x="6641" y="1"/>
                </a:moveTo>
                <a:cubicBezTo>
                  <a:pt x="8228" y="-528"/>
                  <a:pt x="9287" y="190501"/>
                  <a:pt x="9816" y="254001"/>
                </a:cubicBezTo>
                <a:cubicBezTo>
                  <a:pt x="10345" y="317501"/>
                  <a:pt x="11403" y="380472"/>
                  <a:pt x="9816" y="381001"/>
                </a:cubicBezTo>
                <a:cubicBezTo>
                  <a:pt x="8229" y="381530"/>
                  <a:pt x="-1826" y="326497"/>
                  <a:pt x="291" y="257176"/>
                </a:cubicBezTo>
                <a:cubicBezTo>
                  <a:pt x="2408" y="187855"/>
                  <a:pt x="5054" y="530"/>
                  <a:pt x="6641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C2A57587-FB43-A0F6-54FC-EDD650BA66D7}"/>
              </a:ext>
            </a:extLst>
          </p:cNvPr>
          <p:cNvSpPr/>
          <p:nvPr/>
        </p:nvSpPr>
        <p:spPr>
          <a:xfrm>
            <a:off x="4541926" y="5311019"/>
            <a:ext cx="94159" cy="635764"/>
          </a:xfrm>
          <a:custGeom>
            <a:avLst/>
            <a:gdLst>
              <a:gd name="connsiteX0" fmla="*/ 93574 w 94159"/>
              <a:gd name="connsiteY0" fmla="*/ 7106 h 635764"/>
              <a:gd name="connsiteX1" fmla="*/ 1499 w 94159"/>
              <a:gd name="connsiteY1" fmla="*/ 629406 h 635764"/>
              <a:gd name="connsiteX2" fmla="*/ 39599 w 94159"/>
              <a:gd name="connsiteY2" fmla="*/ 311906 h 635764"/>
              <a:gd name="connsiteX3" fmla="*/ 93574 w 94159"/>
              <a:gd name="connsiteY3" fmla="*/ 7106 h 63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9" h="635764">
                <a:moveTo>
                  <a:pt x="93574" y="7106"/>
                </a:moveTo>
                <a:cubicBezTo>
                  <a:pt x="87224" y="60023"/>
                  <a:pt x="10495" y="578606"/>
                  <a:pt x="1499" y="629406"/>
                </a:cubicBezTo>
                <a:cubicBezTo>
                  <a:pt x="-7497" y="680206"/>
                  <a:pt x="26370" y="412977"/>
                  <a:pt x="39599" y="311906"/>
                </a:cubicBezTo>
                <a:cubicBezTo>
                  <a:pt x="52828" y="210835"/>
                  <a:pt x="99924" y="-45811"/>
                  <a:pt x="93574" y="7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969D8A73-9C50-4032-12AF-669F952C828D}"/>
              </a:ext>
            </a:extLst>
          </p:cNvPr>
          <p:cNvSpPr/>
          <p:nvPr/>
        </p:nvSpPr>
        <p:spPr>
          <a:xfrm>
            <a:off x="3530455" y="6394304"/>
            <a:ext cx="127816" cy="772958"/>
          </a:xfrm>
          <a:custGeom>
            <a:avLst/>
            <a:gdLst>
              <a:gd name="connsiteX0" fmla="*/ 145 w 127816"/>
              <a:gd name="connsiteY0" fmla="*/ 146 h 772958"/>
              <a:gd name="connsiteX1" fmla="*/ 50945 w 127816"/>
              <a:gd name="connsiteY1" fmla="*/ 454171 h 772958"/>
              <a:gd name="connsiteX2" fmla="*/ 50945 w 127816"/>
              <a:gd name="connsiteY2" fmla="*/ 419246 h 772958"/>
              <a:gd name="connsiteX3" fmla="*/ 66820 w 127816"/>
              <a:gd name="connsiteY3" fmla="*/ 638321 h 772958"/>
              <a:gd name="connsiteX4" fmla="*/ 66820 w 127816"/>
              <a:gd name="connsiteY4" fmla="*/ 571646 h 772958"/>
              <a:gd name="connsiteX5" fmla="*/ 127145 w 127816"/>
              <a:gd name="connsiteY5" fmla="*/ 771671 h 772958"/>
              <a:gd name="connsiteX6" fmla="*/ 98570 w 127816"/>
              <a:gd name="connsiteY6" fmla="*/ 651021 h 772958"/>
              <a:gd name="connsiteX7" fmla="*/ 89045 w 127816"/>
              <a:gd name="connsiteY7" fmla="*/ 520846 h 772958"/>
              <a:gd name="connsiteX8" fmla="*/ 76345 w 127816"/>
              <a:gd name="connsiteY8" fmla="*/ 228746 h 772958"/>
              <a:gd name="connsiteX9" fmla="*/ 76345 w 127816"/>
              <a:gd name="connsiteY9" fmla="*/ 565296 h 772958"/>
              <a:gd name="connsiteX10" fmla="*/ 35070 w 127816"/>
              <a:gd name="connsiteY10" fmla="*/ 333521 h 772958"/>
              <a:gd name="connsiteX11" fmla="*/ 35070 w 127816"/>
              <a:gd name="connsiteY11" fmla="*/ 403371 h 772958"/>
              <a:gd name="connsiteX12" fmla="*/ 145 w 127816"/>
              <a:gd name="connsiteY12" fmla="*/ 146 h 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816" h="772958">
                <a:moveTo>
                  <a:pt x="145" y="146"/>
                </a:moveTo>
                <a:cubicBezTo>
                  <a:pt x="2791" y="8613"/>
                  <a:pt x="42478" y="384321"/>
                  <a:pt x="50945" y="454171"/>
                </a:cubicBezTo>
                <a:cubicBezTo>
                  <a:pt x="59412" y="524021"/>
                  <a:pt x="48299" y="388554"/>
                  <a:pt x="50945" y="419246"/>
                </a:cubicBezTo>
                <a:cubicBezTo>
                  <a:pt x="53591" y="449938"/>
                  <a:pt x="64174" y="612921"/>
                  <a:pt x="66820" y="638321"/>
                </a:cubicBezTo>
                <a:cubicBezTo>
                  <a:pt x="69466" y="663721"/>
                  <a:pt x="56766" y="549421"/>
                  <a:pt x="66820" y="571646"/>
                </a:cubicBezTo>
                <a:cubicBezTo>
                  <a:pt x="76874" y="593871"/>
                  <a:pt x="121853" y="758442"/>
                  <a:pt x="127145" y="771671"/>
                </a:cubicBezTo>
                <a:cubicBezTo>
                  <a:pt x="132437" y="784900"/>
                  <a:pt x="104920" y="692825"/>
                  <a:pt x="98570" y="651021"/>
                </a:cubicBezTo>
                <a:cubicBezTo>
                  <a:pt x="92220" y="609217"/>
                  <a:pt x="92749" y="591225"/>
                  <a:pt x="89045" y="520846"/>
                </a:cubicBezTo>
                <a:cubicBezTo>
                  <a:pt x="85341" y="450467"/>
                  <a:pt x="78462" y="221338"/>
                  <a:pt x="76345" y="228746"/>
                </a:cubicBezTo>
                <a:cubicBezTo>
                  <a:pt x="74228" y="236154"/>
                  <a:pt x="83224" y="547834"/>
                  <a:pt x="76345" y="565296"/>
                </a:cubicBezTo>
                <a:cubicBezTo>
                  <a:pt x="69466" y="582758"/>
                  <a:pt x="41949" y="360508"/>
                  <a:pt x="35070" y="333521"/>
                </a:cubicBezTo>
                <a:cubicBezTo>
                  <a:pt x="28191" y="306534"/>
                  <a:pt x="38245" y="454171"/>
                  <a:pt x="35070" y="403371"/>
                </a:cubicBezTo>
                <a:cubicBezTo>
                  <a:pt x="31895" y="352571"/>
                  <a:pt x="-2501" y="-8321"/>
                  <a:pt x="145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40B64415-4A17-E8E5-8E9E-0CCF28F30605}"/>
              </a:ext>
            </a:extLst>
          </p:cNvPr>
          <p:cNvSpPr/>
          <p:nvPr/>
        </p:nvSpPr>
        <p:spPr>
          <a:xfrm>
            <a:off x="3463909" y="6340109"/>
            <a:ext cx="153389" cy="740873"/>
          </a:xfrm>
          <a:custGeom>
            <a:avLst/>
            <a:gdLst>
              <a:gd name="connsiteX0" fmla="*/ 34941 w 153389"/>
              <a:gd name="connsiteY0" fmla="*/ 366 h 740873"/>
              <a:gd name="connsiteX1" fmla="*/ 47641 w 153389"/>
              <a:gd name="connsiteY1" fmla="*/ 492491 h 740873"/>
              <a:gd name="connsiteX2" fmla="*/ 60341 w 153389"/>
              <a:gd name="connsiteY2" fmla="*/ 425816 h 740873"/>
              <a:gd name="connsiteX3" fmla="*/ 85741 w 153389"/>
              <a:gd name="connsiteY3" fmla="*/ 603616 h 740873"/>
              <a:gd name="connsiteX4" fmla="*/ 152416 w 153389"/>
              <a:gd name="connsiteY4" fmla="*/ 740141 h 740873"/>
              <a:gd name="connsiteX5" fmla="*/ 123841 w 153389"/>
              <a:gd name="connsiteY5" fmla="*/ 654416 h 740873"/>
              <a:gd name="connsiteX6" fmla="*/ 101616 w 153389"/>
              <a:gd name="connsiteY6" fmla="*/ 578216 h 740873"/>
              <a:gd name="connsiteX7" fmla="*/ 85741 w 153389"/>
              <a:gd name="connsiteY7" fmla="*/ 301991 h 740873"/>
              <a:gd name="connsiteX8" fmla="*/ 85741 w 153389"/>
              <a:gd name="connsiteY8" fmla="*/ 486141 h 740873"/>
              <a:gd name="connsiteX9" fmla="*/ 60341 w 153389"/>
              <a:gd name="connsiteY9" fmla="*/ 403591 h 740873"/>
              <a:gd name="connsiteX10" fmla="*/ 60341 w 153389"/>
              <a:gd name="connsiteY10" fmla="*/ 425816 h 740873"/>
              <a:gd name="connsiteX11" fmla="*/ 16 w 153389"/>
              <a:gd name="connsiteY11" fmla="*/ 101966 h 740873"/>
              <a:gd name="connsiteX12" fmla="*/ 66691 w 153389"/>
              <a:gd name="connsiteY12" fmla="*/ 406766 h 740873"/>
              <a:gd name="connsiteX13" fmla="*/ 34941 w 153389"/>
              <a:gd name="connsiteY13" fmla="*/ 366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389" h="740873">
                <a:moveTo>
                  <a:pt x="34941" y="366"/>
                </a:moveTo>
                <a:cubicBezTo>
                  <a:pt x="31766" y="14653"/>
                  <a:pt x="43408" y="421583"/>
                  <a:pt x="47641" y="492491"/>
                </a:cubicBezTo>
                <a:cubicBezTo>
                  <a:pt x="51874" y="563399"/>
                  <a:pt x="53991" y="407295"/>
                  <a:pt x="60341" y="425816"/>
                </a:cubicBezTo>
                <a:cubicBezTo>
                  <a:pt x="66691" y="444337"/>
                  <a:pt x="70395" y="551229"/>
                  <a:pt x="85741" y="603616"/>
                </a:cubicBezTo>
                <a:cubicBezTo>
                  <a:pt x="101087" y="656004"/>
                  <a:pt x="146066" y="731674"/>
                  <a:pt x="152416" y="740141"/>
                </a:cubicBezTo>
                <a:cubicBezTo>
                  <a:pt x="158766" y="748608"/>
                  <a:pt x="132308" y="681404"/>
                  <a:pt x="123841" y="654416"/>
                </a:cubicBezTo>
                <a:cubicBezTo>
                  <a:pt x="115374" y="627428"/>
                  <a:pt x="107966" y="636953"/>
                  <a:pt x="101616" y="578216"/>
                </a:cubicBezTo>
                <a:cubicBezTo>
                  <a:pt x="95266" y="519479"/>
                  <a:pt x="88387" y="317337"/>
                  <a:pt x="85741" y="301991"/>
                </a:cubicBezTo>
                <a:cubicBezTo>
                  <a:pt x="83095" y="286645"/>
                  <a:pt x="89974" y="469208"/>
                  <a:pt x="85741" y="486141"/>
                </a:cubicBezTo>
                <a:cubicBezTo>
                  <a:pt x="81508" y="503074"/>
                  <a:pt x="64574" y="413645"/>
                  <a:pt x="60341" y="403591"/>
                </a:cubicBezTo>
                <a:cubicBezTo>
                  <a:pt x="56108" y="393537"/>
                  <a:pt x="70395" y="476087"/>
                  <a:pt x="60341" y="425816"/>
                </a:cubicBezTo>
                <a:cubicBezTo>
                  <a:pt x="50287" y="375545"/>
                  <a:pt x="-1042" y="105141"/>
                  <a:pt x="16" y="101966"/>
                </a:cubicBezTo>
                <a:cubicBezTo>
                  <a:pt x="1074" y="98791"/>
                  <a:pt x="62458" y="419466"/>
                  <a:pt x="66691" y="406766"/>
                </a:cubicBezTo>
                <a:cubicBezTo>
                  <a:pt x="70924" y="394066"/>
                  <a:pt x="38116" y="-13921"/>
                  <a:pt x="34941" y="36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83EB3EE2-496F-3335-0986-10FA5BC57775}"/>
              </a:ext>
            </a:extLst>
          </p:cNvPr>
          <p:cNvSpPr/>
          <p:nvPr/>
        </p:nvSpPr>
        <p:spPr>
          <a:xfrm>
            <a:off x="4314823" y="5448246"/>
            <a:ext cx="98436" cy="949097"/>
          </a:xfrm>
          <a:custGeom>
            <a:avLst/>
            <a:gdLst>
              <a:gd name="connsiteX0" fmla="*/ 2 w 98436"/>
              <a:gd name="connsiteY0" fmla="*/ 54 h 949097"/>
              <a:gd name="connsiteX1" fmla="*/ 95252 w 98436"/>
              <a:gd name="connsiteY1" fmla="*/ 946204 h 949097"/>
              <a:gd name="connsiteX2" fmla="*/ 12702 w 98436"/>
              <a:gd name="connsiteY2" fmla="*/ 314379 h 949097"/>
              <a:gd name="connsiteX3" fmla="*/ 98427 w 98436"/>
              <a:gd name="connsiteY3" fmla="*/ 898579 h 949097"/>
              <a:gd name="connsiteX4" fmla="*/ 2 w 98436"/>
              <a:gd name="connsiteY4" fmla="*/ 54 h 9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36" h="949097">
                <a:moveTo>
                  <a:pt x="2" y="54"/>
                </a:moveTo>
                <a:cubicBezTo>
                  <a:pt x="-527" y="7992"/>
                  <a:pt x="93135" y="893817"/>
                  <a:pt x="95252" y="946204"/>
                </a:cubicBezTo>
                <a:cubicBezTo>
                  <a:pt x="97369" y="998591"/>
                  <a:pt x="12173" y="322317"/>
                  <a:pt x="12702" y="314379"/>
                </a:cubicBezTo>
                <a:cubicBezTo>
                  <a:pt x="13231" y="306442"/>
                  <a:pt x="99485" y="947791"/>
                  <a:pt x="98427" y="898579"/>
                </a:cubicBezTo>
                <a:cubicBezTo>
                  <a:pt x="97369" y="849367"/>
                  <a:pt x="531" y="-7884"/>
                  <a:pt x="2" y="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6CB08EBA-559B-5B65-CF45-EA8D87697CA4}"/>
              </a:ext>
            </a:extLst>
          </p:cNvPr>
          <p:cNvSpPr/>
          <p:nvPr/>
        </p:nvSpPr>
        <p:spPr>
          <a:xfrm>
            <a:off x="4413250" y="6330750"/>
            <a:ext cx="273762" cy="1144846"/>
          </a:xfrm>
          <a:custGeom>
            <a:avLst/>
            <a:gdLst>
              <a:gd name="connsiteX0" fmla="*/ 9525 w 273762"/>
              <a:gd name="connsiteY0" fmla="*/ 200 h 1144846"/>
              <a:gd name="connsiteX1" fmla="*/ 0 w 273762"/>
              <a:gd name="connsiteY1" fmla="*/ 308175 h 1144846"/>
              <a:gd name="connsiteX2" fmla="*/ 9525 w 273762"/>
              <a:gd name="connsiteY2" fmla="*/ 247850 h 1144846"/>
              <a:gd name="connsiteX3" fmla="*/ 38100 w 273762"/>
              <a:gd name="connsiteY3" fmla="*/ 463750 h 1144846"/>
              <a:gd name="connsiteX4" fmla="*/ 41275 w 273762"/>
              <a:gd name="connsiteY4" fmla="*/ 438350 h 1144846"/>
              <a:gd name="connsiteX5" fmla="*/ 133350 w 273762"/>
              <a:gd name="connsiteY5" fmla="*/ 755850 h 1144846"/>
              <a:gd name="connsiteX6" fmla="*/ 101600 w 273762"/>
              <a:gd name="connsiteY6" fmla="*/ 673300 h 1144846"/>
              <a:gd name="connsiteX7" fmla="*/ 273050 w 273762"/>
              <a:gd name="connsiteY7" fmla="*/ 1143200 h 1144846"/>
              <a:gd name="connsiteX8" fmla="*/ 25400 w 273762"/>
              <a:gd name="connsiteY8" fmla="*/ 482800 h 1144846"/>
              <a:gd name="connsiteX9" fmla="*/ 184150 w 273762"/>
              <a:gd name="connsiteY9" fmla="*/ 898725 h 1144846"/>
              <a:gd name="connsiteX10" fmla="*/ 104775 w 273762"/>
              <a:gd name="connsiteY10" fmla="*/ 686000 h 1144846"/>
              <a:gd name="connsiteX11" fmla="*/ 9525 w 273762"/>
              <a:gd name="connsiteY11" fmla="*/ 184350 h 1144846"/>
              <a:gd name="connsiteX12" fmla="*/ 6350 w 273762"/>
              <a:gd name="connsiteY12" fmla="*/ 260550 h 1144846"/>
              <a:gd name="connsiteX13" fmla="*/ 9525 w 273762"/>
              <a:gd name="connsiteY13" fmla="*/ 200 h 114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762" h="1144846">
                <a:moveTo>
                  <a:pt x="9525" y="200"/>
                </a:moveTo>
                <a:cubicBezTo>
                  <a:pt x="8467" y="8137"/>
                  <a:pt x="0" y="266900"/>
                  <a:pt x="0" y="308175"/>
                </a:cubicBezTo>
                <a:cubicBezTo>
                  <a:pt x="0" y="349450"/>
                  <a:pt x="3175" y="221921"/>
                  <a:pt x="9525" y="247850"/>
                </a:cubicBezTo>
                <a:cubicBezTo>
                  <a:pt x="15875" y="273779"/>
                  <a:pt x="32808" y="432000"/>
                  <a:pt x="38100" y="463750"/>
                </a:cubicBezTo>
                <a:cubicBezTo>
                  <a:pt x="43392" y="495500"/>
                  <a:pt x="25400" y="389667"/>
                  <a:pt x="41275" y="438350"/>
                </a:cubicBezTo>
                <a:cubicBezTo>
                  <a:pt x="57150" y="487033"/>
                  <a:pt x="123296" y="716692"/>
                  <a:pt x="133350" y="755850"/>
                </a:cubicBezTo>
                <a:cubicBezTo>
                  <a:pt x="143404" y="795008"/>
                  <a:pt x="78317" y="608742"/>
                  <a:pt x="101600" y="673300"/>
                </a:cubicBezTo>
                <a:cubicBezTo>
                  <a:pt x="124883" y="737858"/>
                  <a:pt x="285750" y="1174950"/>
                  <a:pt x="273050" y="1143200"/>
                </a:cubicBezTo>
                <a:cubicBezTo>
                  <a:pt x="260350" y="1111450"/>
                  <a:pt x="40217" y="523546"/>
                  <a:pt x="25400" y="482800"/>
                </a:cubicBezTo>
                <a:cubicBezTo>
                  <a:pt x="10583" y="442054"/>
                  <a:pt x="170921" y="864858"/>
                  <a:pt x="184150" y="898725"/>
                </a:cubicBezTo>
                <a:cubicBezTo>
                  <a:pt x="197379" y="932592"/>
                  <a:pt x="133879" y="805062"/>
                  <a:pt x="104775" y="686000"/>
                </a:cubicBezTo>
                <a:cubicBezTo>
                  <a:pt x="75671" y="566938"/>
                  <a:pt x="25929" y="255258"/>
                  <a:pt x="9525" y="184350"/>
                </a:cubicBezTo>
                <a:cubicBezTo>
                  <a:pt x="-6879" y="113442"/>
                  <a:pt x="5292" y="298650"/>
                  <a:pt x="6350" y="260550"/>
                </a:cubicBezTo>
                <a:cubicBezTo>
                  <a:pt x="7408" y="222450"/>
                  <a:pt x="10583" y="-7737"/>
                  <a:pt x="9525" y="2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CF4CF6CE-97AC-72C8-A5A4-07D1361E0E0C}"/>
              </a:ext>
            </a:extLst>
          </p:cNvPr>
          <p:cNvSpPr/>
          <p:nvPr/>
        </p:nvSpPr>
        <p:spPr>
          <a:xfrm>
            <a:off x="3540125" y="7061200"/>
            <a:ext cx="896929" cy="657094"/>
          </a:xfrm>
          <a:custGeom>
            <a:avLst/>
            <a:gdLst>
              <a:gd name="connsiteX0" fmla="*/ 0 w 896929"/>
              <a:gd name="connsiteY0" fmla="*/ 0 h 657094"/>
              <a:gd name="connsiteX1" fmla="*/ 889000 w 896929"/>
              <a:gd name="connsiteY1" fmla="*/ 650875 h 657094"/>
              <a:gd name="connsiteX2" fmla="*/ 460375 w 896929"/>
              <a:gd name="connsiteY2" fmla="*/ 346075 h 657094"/>
              <a:gd name="connsiteX3" fmla="*/ 0 w 896929"/>
              <a:gd name="connsiteY3" fmla="*/ 0 h 65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929" h="657094">
                <a:moveTo>
                  <a:pt x="0" y="0"/>
                </a:moveTo>
                <a:lnTo>
                  <a:pt x="889000" y="650875"/>
                </a:lnTo>
                <a:cubicBezTo>
                  <a:pt x="965729" y="708554"/>
                  <a:pt x="460375" y="346075"/>
                  <a:pt x="460375" y="3460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84356833-7CC6-2146-96E9-E2246D3C2B11}"/>
              </a:ext>
            </a:extLst>
          </p:cNvPr>
          <p:cNvSpPr/>
          <p:nvPr/>
        </p:nvSpPr>
        <p:spPr>
          <a:xfrm>
            <a:off x="2364050" y="4765216"/>
            <a:ext cx="90835" cy="509609"/>
          </a:xfrm>
          <a:custGeom>
            <a:avLst/>
            <a:gdLst>
              <a:gd name="connsiteX0" fmla="*/ 90225 w 90835"/>
              <a:gd name="connsiteY0" fmla="*/ 6809 h 509609"/>
              <a:gd name="connsiteX1" fmla="*/ 1325 w 90835"/>
              <a:gd name="connsiteY1" fmla="*/ 505284 h 509609"/>
              <a:gd name="connsiteX2" fmla="*/ 39425 w 90835"/>
              <a:gd name="connsiteY2" fmla="*/ 235409 h 509609"/>
              <a:gd name="connsiteX3" fmla="*/ 90225 w 90835"/>
              <a:gd name="connsiteY3" fmla="*/ 6809 h 5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5" h="509609">
                <a:moveTo>
                  <a:pt x="90225" y="6809"/>
                </a:moveTo>
                <a:cubicBezTo>
                  <a:pt x="83875" y="51788"/>
                  <a:pt x="9792" y="467184"/>
                  <a:pt x="1325" y="505284"/>
                </a:cubicBezTo>
                <a:cubicBezTo>
                  <a:pt x="-7142" y="543384"/>
                  <a:pt x="27254" y="319547"/>
                  <a:pt x="39425" y="235409"/>
                </a:cubicBezTo>
                <a:cubicBezTo>
                  <a:pt x="51596" y="151272"/>
                  <a:pt x="96575" y="-38170"/>
                  <a:pt x="90225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4E7A6500-7AC8-6DD6-69C2-853CBA616B6B}"/>
              </a:ext>
            </a:extLst>
          </p:cNvPr>
          <p:cNvSpPr/>
          <p:nvPr/>
        </p:nvSpPr>
        <p:spPr>
          <a:xfrm>
            <a:off x="2419321" y="5073465"/>
            <a:ext cx="190576" cy="602400"/>
          </a:xfrm>
          <a:custGeom>
            <a:avLst/>
            <a:gdLst>
              <a:gd name="connsiteX0" fmla="*/ 28604 w 190576"/>
              <a:gd name="connsiteY0" fmla="*/ 185 h 602400"/>
              <a:gd name="connsiteX1" fmla="*/ 9554 w 190576"/>
              <a:gd name="connsiteY1" fmla="*/ 317685 h 602400"/>
              <a:gd name="connsiteX2" fmla="*/ 44479 w 190576"/>
              <a:gd name="connsiteY2" fmla="*/ 231960 h 602400"/>
              <a:gd name="connsiteX3" fmla="*/ 79404 w 190576"/>
              <a:gd name="connsiteY3" fmla="*/ 365310 h 602400"/>
              <a:gd name="connsiteX4" fmla="*/ 82579 w 190576"/>
              <a:gd name="connsiteY4" fmla="*/ 346260 h 602400"/>
              <a:gd name="connsiteX5" fmla="*/ 146079 w 190576"/>
              <a:gd name="connsiteY5" fmla="*/ 533585 h 602400"/>
              <a:gd name="connsiteX6" fmla="*/ 146079 w 190576"/>
              <a:gd name="connsiteY6" fmla="*/ 584385 h 602400"/>
              <a:gd name="connsiteX7" fmla="*/ 190529 w 190576"/>
              <a:gd name="connsiteY7" fmla="*/ 244660 h 602400"/>
              <a:gd name="connsiteX8" fmla="*/ 136554 w 190576"/>
              <a:gd name="connsiteY8" fmla="*/ 565335 h 602400"/>
              <a:gd name="connsiteX9" fmla="*/ 136554 w 190576"/>
              <a:gd name="connsiteY9" fmla="*/ 393885 h 602400"/>
              <a:gd name="connsiteX10" fmla="*/ 41304 w 190576"/>
              <a:gd name="connsiteY10" fmla="*/ 187510 h 602400"/>
              <a:gd name="connsiteX11" fmla="*/ 29 w 190576"/>
              <a:gd name="connsiteY11" fmla="*/ 270060 h 602400"/>
              <a:gd name="connsiteX12" fmla="*/ 28604 w 190576"/>
              <a:gd name="connsiteY12" fmla="*/ 185 h 60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76" h="602400">
                <a:moveTo>
                  <a:pt x="28604" y="185"/>
                </a:moveTo>
                <a:cubicBezTo>
                  <a:pt x="30192" y="8123"/>
                  <a:pt x="6908" y="279056"/>
                  <a:pt x="9554" y="317685"/>
                </a:cubicBezTo>
                <a:cubicBezTo>
                  <a:pt x="12200" y="356314"/>
                  <a:pt x="32837" y="224023"/>
                  <a:pt x="44479" y="231960"/>
                </a:cubicBezTo>
                <a:cubicBezTo>
                  <a:pt x="56121" y="239898"/>
                  <a:pt x="73054" y="346260"/>
                  <a:pt x="79404" y="365310"/>
                </a:cubicBezTo>
                <a:cubicBezTo>
                  <a:pt x="85754" y="384360"/>
                  <a:pt x="71467" y="318214"/>
                  <a:pt x="82579" y="346260"/>
                </a:cubicBezTo>
                <a:cubicBezTo>
                  <a:pt x="93692" y="374306"/>
                  <a:pt x="135496" y="493898"/>
                  <a:pt x="146079" y="533585"/>
                </a:cubicBezTo>
                <a:cubicBezTo>
                  <a:pt x="156662" y="573273"/>
                  <a:pt x="138671" y="632539"/>
                  <a:pt x="146079" y="584385"/>
                </a:cubicBezTo>
                <a:cubicBezTo>
                  <a:pt x="153487" y="536231"/>
                  <a:pt x="192116" y="247835"/>
                  <a:pt x="190529" y="244660"/>
                </a:cubicBezTo>
                <a:cubicBezTo>
                  <a:pt x="188942" y="241485"/>
                  <a:pt x="145550" y="540464"/>
                  <a:pt x="136554" y="565335"/>
                </a:cubicBezTo>
                <a:cubicBezTo>
                  <a:pt x="127558" y="590206"/>
                  <a:pt x="152429" y="456856"/>
                  <a:pt x="136554" y="393885"/>
                </a:cubicBezTo>
                <a:cubicBezTo>
                  <a:pt x="120679" y="330914"/>
                  <a:pt x="64058" y="208147"/>
                  <a:pt x="41304" y="187510"/>
                </a:cubicBezTo>
                <a:cubicBezTo>
                  <a:pt x="18550" y="166873"/>
                  <a:pt x="1087" y="298106"/>
                  <a:pt x="29" y="270060"/>
                </a:cubicBezTo>
                <a:cubicBezTo>
                  <a:pt x="-1029" y="242014"/>
                  <a:pt x="27016" y="-7753"/>
                  <a:pt x="28604" y="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161A8EAA-A0D4-61C7-DC6A-B42234DDEEFF}"/>
              </a:ext>
            </a:extLst>
          </p:cNvPr>
          <p:cNvSpPr/>
          <p:nvPr/>
        </p:nvSpPr>
        <p:spPr>
          <a:xfrm>
            <a:off x="2582502" y="5537369"/>
            <a:ext cx="470432" cy="1008955"/>
          </a:xfrm>
          <a:custGeom>
            <a:avLst/>
            <a:gdLst>
              <a:gd name="connsiteX0" fmla="*/ 5123 w 470432"/>
              <a:gd name="connsiteY0" fmla="*/ 9356 h 1008955"/>
              <a:gd name="connsiteX1" fmla="*/ 465498 w 470432"/>
              <a:gd name="connsiteY1" fmla="*/ 996781 h 1008955"/>
              <a:gd name="connsiteX2" fmla="*/ 233723 w 470432"/>
              <a:gd name="connsiteY2" fmla="*/ 526881 h 1008955"/>
              <a:gd name="connsiteX3" fmla="*/ 5123 w 470432"/>
              <a:gd name="connsiteY3" fmla="*/ 9356 h 100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32" h="1008955">
                <a:moveTo>
                  <a:pt x="5123" y="9356"/>
                </a:moveTo>
                <a:cubicBezTo>
                  <a:pt x="43752" y="87673"/>
                  <a:pt x="427398" y="910527"/>
                  <a:pt x="465498" y="996781"/>
                </a:cubicBezTo>
                <a:cubicBezTo>
                  <a:pt x="503598" y="1083035"/>
                  <a:pt x="310981" y="688277"/>
                  <a:pt x="233723" y="526881"/>
                </a:cubicBezTo>
                <a:cubicBezTo>
                  <a:pt x="156465" y="365485"/>
                  <a:pt x="-33506" y="-68961"/>
                  <a:pt x="5123" y="93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2C124433-2677-8702-970B-4AB5A05AE782}"/>
              </a:ext>
            </a:extLst>
          </p:cNvPr>
          <p:cNvSpPr/>
          <p:nvPr/>
        </p:nvSpPr>
        <p:spPr>
          <a:xfrm>
            <a:off x="2555871" y="5473466"/>
            <a:ext cx="492870" cy="1105936"/>
          </a:xfrm>
          <a:custGeom>
            <a:avLst/>
            <a:gdLst>
              <a:gd name="connsiteX0" fmla="*/ 4 w 492870"/>
              <a:gd name="connsiteY0" fmla="*/ 234 h 1105936"/>
              <a:gd name="connsiteX1" fmla="*/ 60329 w 492870"/>
              <a:gd name="connsiteY1" fmla="*/ 330434 h 1105936"/>
              <a:gd name="connsiteX2" fmla="*/ 63504 w 492870"/>
              <a:gd name="connsiteY2" fmla="*/ 244709 h 1105936"/>
              <a:gd name="connsiteX3" fmla="*/ 98429 w 492870"/>
              <a:gd name="connsiteY3" fmla="*/ 368534 h 1105936"/>
              <a:gd name="connsiteX4" fmla="*/ 311154 w 492870"/>
              <a:gd name="connsiteY4" fmla="*/ 832084 h 1105936"/>
              <a:gd name="connsiteX5" fmla="*/ 292104 w 492870"/>
              <a:gd name="connsiteY5" fmla="*/ 771759 h 1105936"/>
              <a:gd name="connsiteX6" fmla="*/ 492129 w 492870"/>
              <a:gd name="connsiteY6" fmla="*/ 1105134 h 1105936"/>
              <a:gd name="connsiteX7" fmla="*/ 349254 w 492870"/>
              <a:gd name="connsiteY7" fmla="*/ 844784 h 1105936"/>
              <a:gd name="connsiteX8" fmla="*/ 82554 w 492870"/>
              <a:gd name="connsiteY8" fmla="*/ 238359 h 1105936"/>
              <a:gd name="connsiteX9" fmla="*/ 314329 w 492870"/>
              <a:gd name="connsiteY9" fmla="*/ 806684 h 1105936"/>
              <a:gd name="connsiteX10" fmla="*/ 53979 w 492870"/>
              <a:gd name="connsiteY10" fmla="*/ 206609 h 1105936"/>
              <a:gd name="connsiteX11" fmla="*/ 63504 w 492870"/>
              <a:gd name="connsiteY11" fmla="*/ 276459 h 1105936"/>
              <a:gd name="connsiteX12" fmla="*/ 4 w 492870"/>
              <a:gd name="connsiteY12" fmla="*/ 234 h 110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870" h="1105936">
                <a:moveTo>
                  <a:pt x="4" y="234"/>
                </a:moveTo>
                <a:cubicBezTo>
                  <a:pt x="-525" y="9230"/>
                  <a:pt x="49746" y="289688"/>
                  <a:pt x="60329" y="330434"/>
                </a:cubicBezTo>
                <a:cubicBezTo>
                  <a:pt x="70912" y="371180"/>
                  <a:pt x="57154" y="238359"/>
                  <a:pt x="63504" y="244709"/>
                </a:cubicBezTo>
                <a:cubicBezTo>
                  <a:pt x="69854" y="251059"/>
                  <a:pt x="57154" y="270638"/>
                  <a:pt x="98429" y="368534"/>
                </a:cubicBezTo>
                <a:cubicBezTo>
                  <a:pt x="139704" y="466430"/>
                  <a:pt x="278875" y="764880"/>
                  <a:pt x="311154" y="832084"/>
                </a:cubicBezTo>
                <a:cubicBezTo>
                  <a:pt x="343433" y="899288"/>
                  <a:pt x="261942" y="726251"/>
                  <a:pt x="292104" y="771759"/>
                </a:cubicBezTo>
                <a:cubicBezTo>
                  <a:pt x="322266" y="817267"/>
                  <a:pt x="482604" y="1092963"/>
                  <a:pt x="492129" y="1105134"/>
                </a:cubicBezTo>
                <a:cubicBezTo>
                  <a:pt x="501654" y="1117305"/>
                  <a:pt x="417516" y="989246"/>
                  <a:pt x="349254" y="844784"/>
                </a:cubicBezTo>
                <a:cubicBezTo>
                  <a:pt x="280992" y="700322"/>
                  <a:pt x="88375" y="244709"/>
                  <a:pt x="82554" y="238359"/>
                </a:cubicBezTo>
                <a:cubicBezTo>
                  <a:pt x="76733" y="232009"/>
                  <a:pt x="319092" y="811976"/>
                  <a:pt x="314329" y="806684"/>
                </a:cubicBezTo>
                <a:cubicBezTo>
                  <a:pt x="309567" y="801392"/>
                  <a:pt x="95783" y="294980"/>
                  <a:pt x="53979" y="206609"/>
                </a:cubicBezTo>
                <a:cubicBezTo>
                  <a:pt x="12175" y="118238"/>
                  <a:pt x="71441" y="308738"/>
                  <a:pt x="63504" y="276459"/>
                </a:cubicBezTo>
                <a:cubicBezTo>
                  <a:pt x="55567" y="244180"/>
                  <a:pt x="533" y="-8762"/>
                  <a:pt x="4" y="2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897069BB-6F0D-22DE-A1DB-510C0DB8D918}"/>
              </a:ext>
            </a:extLst>
          </p:cNvPr>
          <p:cNvSpPr/>
          <p:nvPr/>
        </p:nvSpPr>
        <p:spPr>
          <a:xfrm>
            <a:off x="2945933" y="6241321"/>
            <a:ext cx="253106" cy="660874"/>
          </a:xfrm>
          <a:custGeom>
            <a:avLst/>
            <a:gdLst>
              <a:gd name="connsiteX0" fmla="*/ 3642 w 253106"/>
              <a:gd name="connsiteY0" fmla="*/ 10254 h 660874"/>
              <a:gd name="connsiteX1" fmla="*/ 241767 w 253106"/>
              <a:gd name="connsiteY1" fmla="*/ 632554 h 660874"/>
              <a:gd name="connsiteX2" fmla="*/ 200492 w 253106"/>
              <a:gd name="connsiteY2" fmla="*/ 530954 h 660874"/>
              <a:gd name="connsiteX3" fmla="*/ 73492 w 253106"/>
              <a:gd name="connsiteY3" fmla="*/ 315054 h 660874"/>
              <a:gd name="connsiteX4" fmla="*/ 156042 w 253106"/>
              <a:gd name="connsiteY4" fmla="*/ 435704 h 660874"/>
              <a:gd name="connsiteX5" fmla="*/ 117942 w 253106"/>
              <a:gd name="connsiteY5" fmla="*/ 324579 h 660874"/>
              <a:gd name="connsiteX6" fmla="*/ 117942 w 253106"/>
              <a:gd name="connsiteY6" fmla="*/ 70579 h 660874"/>
              <a:gd name="connsiteX7" fmla="*/ 98892 w 253106"/>
              <a:gd name="connsiteY7" fmla="*/ 232504 h 660874"/>
              <a:gd name="connsiteX8" fmla="*/ 3642 w 253106"/>
              <a:gd name="connsiteY8" fmla="*/ 10254 h 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106" h="660874">
                <a:moveTo>
                  <a:pt x="3642" y="10254"/>
                </a:moveTo>
                <a:cubicBezTo>
                  <a:pt x="27455" y="76929"/>
                  <a:pt x="208959" y="545771"/>
                  <a:pt x="241767" y="632554"/>
                </a:cubicBezTo>
                <a:cubicBezTo>
                  <a:pt x="274575" y="719337"/>
                  <a:pt x="228538" y="583871"/>
                  <a:pt x="200492" y="530954"/>
                </a:cubicBezTo>
                <a:cubicBezTo>
                  <a:pt x="172446" y="478037"/>
                  <a:pt x="80900" y="330929"/>
                  <a:pt x="73492" y="315054"/>
                </a:cubicBezTo>
                <a:cubicBezTo>
                  <a:pt x="66084" y="299179"/>
                  <a:pt x="148634" y="434117"/>
                  <a:pt x="156042" y="435704"/>
                </a:cubicBezTo>
                <a:cubicBezTo>
                  <a:pt x="163450" y="437291"/>
                  <a:pt x="124292" y="385433"/>
                  <a:pt x="117942" y="324579"/>
                </a:cubicBezTo>
                <a:cubicBezTo>
                  <a:pt x="111592" y="263725"/>
                  <a:pt x="121117" y="85925"/>
                  <a:pt x="117942" y="70579"/>
                </a:cubicBezTo>
                <a:cubicBezTo>
                  <a:pt x="114767" y="55233"/>
                  <a:pt x="117942" y="241500"/>
                  <a:pt x="98892" y="232504"/>
                </a:cubicBezTo>
                <a:cubicBezTo>
                  <a:pt x="79842" y="223508"/>
                  <a:pt x="-20171" y="-56421"/>
                  <a:pt x="3642" y="102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ACB5F480-58AC-88A6-A40C-B9085ECB19C0}"/>
              </a:ext>
            </a:extLst>
          </p:cNvPr>
          <p:cNvSpPr/>
          <p:nvPr/>
        </p:nvSpPr>
        <p:spPr>
          <a:xfrm>
            <a:off x="3114191" y="6731193"/>
            <a:ext cx="1090138" cy="836628"/>
          </a:xfrm>
          <a:custGeom>
            <a:avLst/>
            <a:gdLst>
              <a:gd name="connsiteX0" fmla="*/ 3659 w 1090138"/>
              <a:gd name="connsiteY0" fmla="*/ 2982 h 836628"/>
              <a:gd name="connsiteX1" fmla="*/ 498959 w 1090138"/>
              <a:gd name="connsiteY1" fmla="*/ 409382 h 836628"/>
              <a:gd name="connsiteX2" fmla="*/ 422759 w 1090138"/>
              <a:gd name="connsiteY2" fmla="*/ 368107 h 836628"/>
              <a:gd name="connsiteX3" fmla="*/ 610084 w 1090138"/>
              <a:gd name="connsiteY3" fmla="*/ 514157 h 836628"/>
              <a:gd name="connsiteX4" fmla="*/ 559284 w 1090138"/>
              <a:gd name="connsiteY4" fmla="*/ 469707 h 836628"/>
              <a:gd name="connsiteX5" fmla="*/ 1079984 w 1090138"/>
              <a:gd name="connsiteY5" fmla="*/ 831657 h 836628"/>
              <a:gd name="connsiteX6" fmla="*/ 848209 w 1090138"/>
              <a:gd name="connsiteY6" fmla="*/ 657032 h 836628"/>
              <a:gd name="connsiteX7" fmla="*/ 184634 w 1090138"/>
              <a:gd name="connsiteY7" fmla="*/ 333182 h 836628"/>
              <a:gd name="connsiteX8" fmla="*/ 597384 w 1090138"/>
              <a:gd name="connsiteY8" fmla="*/ 510982 h 836628"/>
              <a:gd name="connsiteX9" fmla="*/ 476734 w 1090138"/>
              <a:gd name="connsiteY9" fmla="*/ 425257 h 836628"/>
              <a:gd name="connsiteX10" fmla="*/ 448159 w 1090138"/>
              <a:gd name="connsiteY10" fmla="*/ 393507 h 836628"/>
              <a:gd name="connsiteX11" fmla="*/ 98909 w 1090138"/>
              <a:gd name="connsiteY11" fmla="*/ 218882 h 836628"/>
              <a:gd name="connsiteX12" fmla="*/ 337034 w 1090138"/>
              <a:gd name="connsiteY12" fmla="*/ 339532 h 836628"/>
              <a:gd name="connsiteX13" fmla="*/ 32234 w 1090138"/>
              <a:gd name="connsiteY13" fmla="*/ 126807 h 836628"/>
              <a:gd name="connsiteX14" fmla="*/ 400534 w 1090138"/>
              <a:gd name="connsiteY14" fmla="*/ 330007 h 836628"/>
              <a:gd name="connsiteX15" fmla="*/ 248134 w 1090138"/>
              <a:gd name="connsiteY15" fmla="*/ 234757 h 836628"/>
              <a:gd name="connsiteX16" fmla="*/ 222734 w 1090138"/>
              <a:gd name="connsiteY16" fmla="*/ 196657 h 836628"/>
              <a:gd name="connsiteX17" fmla="*/ 356084 w 1090138"/>
              <a:gd name="connsiteY17" fmla="*/ 288732 h 836628"/>
              <a:gd name="connsiteX18" fmla="*/ 276709 w 1090138"/>
              <a:gd name="connsiteY18" fmla="*/ 228407 h 836628"/>
              <a:gd name="connsiteX19" fmla="*/ 3659 w 1090138"/>
              <a:gd name="connsiteY19" fmla="*/ 2982 h 8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0138" h="836628">
                <a:moveTo>
                  <a:pt x="3659" y="2982"/>
                </a:moveTo>
                <a:lnTo>
                  <a:pt x="498959" y="409382"/>
                </a:lnTo>
                <a:cubicBezTo>
                  <a:pt x="568809" y="470236"/>
                  <a:pt x="404238" y="350645"/>
                  <a:pt x="422759" y="368107"/>
                </a:cubicBezTo>
                <a:cubicBezTo>
                  <a:pt x="441280" y="385570"/>
                  <a:pt x="587330" y="497224"/>
                  <a:pt x="610084" y="514157"/>
                </a:cubicBezTo>
                <a:cubicBezTo>
                  <a:pt x="632838" y="531090"/>
                  <a:pt x="480967" y="416790"/>
                  <a:pt x="559284" y="469707"/>
                </a:cubicBezTo>
                <a:cubicBezTo>
                  <a:pt x="637601" y="522624"/>
                  <a:pt x="1031830" y="800436"/>
                  <a:pt x="1079984" y="831657"/>
                </a:cubicBezTo>
                <a:cubicBezTo>
                  <a:pt x="1128138" y="862878"/>
                  <a:pt x="997434" y="740111"/>
                  <a:pt x="848209" y="657032"/>
                </a:cubicBezTo>
                <a:cubicBezTo>
                  <a:pt x="698984" y="573953"/>
                  <a:pt x="226438" y="357524"/>
                  <a:pt x="184634" y="333182"/>
                </a:cubicBezTo>
                <a:cubicBezTo>
                  <a:pt x="142830" y="308840"/>
                  <a:pt x="548701" y="495636"/>
                  <a:pt x="597384" y="510982"/>
                </a:cubicBezTo>
                <a:cubicBezTo>
                  <a:pt x="646067" y="526328"/>
                  <a:pt x="501605" y="444836"/>
                  <a:pt x="476734" y="425257"/>
                </a:cubicBezTo>
                <a:cubicBezTo>
                  <a:pt x="451863" y="405678"/>
                  <a:pt x="511130" y="427903"/>
                  <a:pt x="448159" y="393507"/>
                </a:cubicBezTo>
                <a:cubicBezTo>
                  <a:pt x="385188" y="359111"/>
                  <a:pt x="117430" y="227878"/>
                  <a:pt x="98909" y="218882"/>
                </a:cubicBezTo>
                <a:cubicBezTo>
                  <a:pt x="80388" y="209886"/>
                  <a:pt x="348146" y="354878"/>
                  <a:pt x="337034" y="339532"/>
                </a:cubicBezTo>
                <a:cubicBezTo>
                  <a:pt x="325922" y="324186"/>
                  <a:pt x="21651" y="128395"/>
                  <a:pt x="32234" y="126807"/>
                </a:cubicBezTo>
                <a:cubicBezTo>
                  <a:pt x="42817" y="125220"/>
                  <a:pt x="364551" y="312015"/>
                  <a:pt x="400534" y="330007"/>
                </a:cubicBezTo>
                <a:cubicBezTo>
                  <a:pt x="436517" y="347999"/>
                  <a:pt x="277767" y="256982"/>
                  <a:pt x="248134" y="234757"/>
                </a:cubicBezTo>
                <a:cubicBezTo>
                  <a:pt x="218501" y="212532"/>
                  <a:pt x="204742" y="187661"/>
                  <a:pt x="222734" y="196657"/>
                </a:cubicBezTo>
                <a:cubicBezTo>
                  <a:pt x="240726" y="205653"/>
                  <a:pt x="347088" y="283440"/>
                  <a:pt x="356084" y="288732"/>
                </a:cubicBezTo>
                <a:cubicBezTo>
                  <a:pt x="365080" y="294024"/>
                  <a:pt x="331742" y="276561"/>
                  <a:pt x="276709" y="228407"/>
                </a:cubicBezTo>
                <a:cubicBezTo>
                  <a:pt x="221676" y="180253"/>
                  <a:pt x="-33383" y="-27181"/>
                  <a:pt x="3659" y="29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CD3C52D6-1914-14E6-4A9A-3C904CD17299}"/>
              </a:ext>
            </a:extLst>
          </p:cNvPr>
          <p:cNvSpPr/>
          <p:nvPr/>
        </p:nvSpPr>
        <p:spPr>
          <a:xfrm>
            <a:off x="2297337" y="5216701"/>
            <a:ext cx="352307" cy="1041102"/>
          </a:xfrm>
          <a:custGeom>
            <a:avLst/>
            <a:gdLst>
              <a:gd name="connsiteX0" fmla="*/ 105894 w 352307"/>
              <a:gd name="connsiteY0" fmla="*/ 68 h 1041102"/>
              <a:gd name="connsiteX1" fmla="*/ 386 w 352307"/>
              <a:gd name="connsiteY1" fmla="*/ 93853 h 1041102"/>
              <a:gd name="connsiteX2" fmla="*/ 70725 w 352307"/>
              <a:gd name="connsiteY2" fmla="*/ 58684 h 1041102"/>
              <a:gd name="connsiteX3" fmla="*/ 82448 w 352307"/>
              <a:gd name="connsiteY3" fmla="*/ 148561 h 1041102"/>
              <a:gd name="connsiteX4" fmla="*/ 74632 w 352307"/>
              <a:gd name="connsiteY4" fmla="*/ 336130 h 1041102"/>
              <a:gd name="connsiteX5" fmla="*/ 105894 w 352307"/>
              <a:gd name="connsiteY5" fmla="*/ 234530 h 1041102"/>
              <a:gd name="connsiteX6" fmla="*/ 113709 w 352307"/>
              <a:gd name="connsiteY6" fmla="*/ 336130 h 1041102"/>
              <a:gd name="connsiteX7" fmla="*/ 219217 w 352307"/>
              <a:gd name="connsiteY7" fmla="*/ 621391 h 1041102"/>
              <a:gd name="connsiteX8" fmla="*/ 172325 w 352307"/>
              <a:gd name="connsiteY8" fmla="*/ 504161 h 1041102"/>
              <a:gd name="connsiteX9" fmla="*/ 352078 w 352307"/>
              <a:gd name="connsiteY9" fmla="*/ 1039514 h 1041102"/>
              <a:gd name="connsiteX10" fmla="*/ 207494 w 352307"/>
              <a:gd name="connsiteY10" fmla="*/ 660468 h 1041102"/>
              <a:gd name="connsiteX11" fmla="*/ 98078 w 352307"/>
              <a:gd name="connsiteY11" fmla="*/ 418191 h 1041102"/>
              <a:gd name="connsiteX12" fmla="*/ 172325 w 352307"/>
              <a:gd name="connsiteY12" fmla="*/ 566684 h 1041102"/>
              <a:gd name="connsiteX13" fmla="*/ 86355 w 352307"/>
              <a:gd name="connsiteY13" fmla="*/ 277514 h 1041102"/>
              <a:gd name="connsiteX14" fmla="*/ 82448 w 352307"/>
              <a:gd name="connsiteY14" fmla="*/ 74314 h 1041102"/>
              <a:gd name="connsiteX15" fmla="*/ 16017 w 352307"/>
              <a:gd name="connsiteY15" fmla="*/ 78222 h 1041102"/>
              <a:gd name="connsiteX16" fmla="*/ 105894 w 352307"/>
              <a:gd name="connsiteY16" fmla="*/ 68 h 104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307" h="1041102">
                <a:moveTo>
                  <a:pt x="105894" y="68"/>
                </a:moveTo>
                <a:cubicBezTo>
                  <a:pt x="103289" y="2673"/>
                  <a:pt x="6247" y="84084"/>
                  <a:pt x="386" y="93853"/>
                </a:cubicBezTo>
                <a:cubicBezTo>
                  <a:pt x="-5475" y="103622"/>
                  <a:pt x="57048" y="49566"/>
                  <a:pt x="70725" y="58684"/>
                </a:cubicBezTo>
                <a:cubicBezTo>
                  <a:pt x="84402" y="67802"/>
                  <a:pt x="81797" y="102320"/>
                  <a:pt x="82448" y="148561"/>
                </a:cubicBezTo>
                <a:cubicBezTo>
                  <a:pt x="83099" y="194802"/>
                  <a:pt x="70724" y="321802"/>
                  <a:pt x="74632" y="336130"/>
                </a:cubicBezTo>
                <a:cubicBezTo>
                  <a:pt x="78540" y="350458"/>
                  <a:pt x="99381" y="234530"/>
                  <a:pt x="105894" y="234530"/>
                </a:cubicBezTo>
                <a:cubicBezTo>
                  <a:pt x="112407" y="234530"/>
                  <a:pt x="94822" y="271653"/>
                  <a:pt x="113709" y="336130"/>
                </a:cubicBezTo>
                <a:cubicBezTo>
                  <a:pt x="132596" y="400607"/>
                  <a:pt x="209448" y="593386"/>
                  <a:pt x="219217" y="621391"/>
                </a:cubicBezTo>
                <a:cubicBezTo>
                  <a:pt x="228986" y="649396"/>
                  <a:pt x="150182" y="434474"/>
                  <a:pt x="172325" y="504161"/>
                </a:cubicBezTo>
                <a:cubicBezTo>
                  <a:pt x="194469" y="573848"/>
                  <a:pt x="346216" y="1013463"/>
                  <a:pt x="352078" y="1039514"/>
                </a:cubicBezTo>
                <a:cubicBezTo>
                  <a:pt x="357940" y="1065565"/>
                  <a:pt x="249827" y="764022"/>
                  <a:pt x="207494" y="660468"/>
                </a:cubicBezTo>
                <a:cubicBezTo>
                  <a:pt x="165161" y="556914"/>
                  <a:pt x="103939" y="433822"/>
                  <a:pt x="98078" y="418191"/>
                </a:cubicBezTo>
                <a:cubicBezTo>
                  <a:pt x="92217" y="402560"/>
                  <a:pt x="174279" y="590130"/>
                  <a:pt x="172325" y="566684"/>
                </a:cubicBezTo>
                <a:cubicBezTo>
                  <a:pt x="170371" y="543238"/>
                  <a:pt x="101334" y="359575"/>
                  <a:pt x="86355" y="277514"/>
                </a:cubicBezTo>
                <a:cubicBezTo>
                  <a:pt x="71376" y="195453"/>
                  <a:pt x="94171" y="107529"/>
                  <a:pt x="82448" y="74314"/>
                </a:cubicBezTo>
                <a:cubicBezTo>
                  <a:pt x="70725" y="41099"/>
                  <a:pt x="14715" y="86037"/>
                  <a:pt x="16017" y="78222"/>
                </a:cubicBezTo>
                <a:cubicBezTo>
                  <a:pt x="17319" y="70407"/>
                  <a:pt x="108499" y="-2537"/>
                  <a:pt x="105894" y="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977D2F7D-02A1-E2C0-AA2F-9C939CFCFD56}"/>
              </a:ext>
            </a:extLst>
          </p:cNvPr>
          <p:cNvSpPr/>
          <p:nvPr/>
        </p:nvSpPr>
        <p:spPr>
          <a:xfrm>
            <a:off x="2469217" y="5797019"/>
            <a:ext cx="345261" cy="697871"/>
          </a:xfrm>
          <a:custGeom>
            <a:avLst/>
            <a:gdLst>
              <a:gd name="connsiteX0" fmla="*/ 445 w 345261"/>
              <a:gd name="connsiteY0" fmla="*/ 1996 h 697871"/>
              <a:gd name="connsiteX1" fmla="*/ 207552 w 345261"/>
              <a:gd name="connsiteY1" fmla="*/ 576427 h 697871"/>
              <a:gd name="connsiteX2" fmla="*/ 203645 w 345261"/>
              <a:gd name="connsiteY2" fmla="*/ 533443 h 697871"/>
              <a:gd name="connsiteX3" fmla="*/ 344321 w 345261"/>
              <a:gd name="connsiteY3" fmla="*/ 678027 h 697871"/>
              <a:gd name="connsiteX4" fmla="*/ 262260 w 345261"/>
              <a:gd name="connsiteY4" fmla="*/ 592058 h 697871"/>
              <a:gd name="connsiteX5" fmla="*/ 207552 w 345261"/>
              <a:gd name="connsiteY5" fmla="*/ 556889 h 697871"/>
              <a:gd name="connsiteX6" fmla="*/ 207552 w 345261"/>
              <a:gd name="connsiteY6" fmla="*/ 631135 h 697871"/>
              <a:gd name="connsiteX7" fmla="*/ 340414 w 345261"/>
              <a:gd name="connsiteY7" fmla="*/ 697566 h 697871"/>
              <a:gd name="connsiteX8" fmla="*/ 199737 w 345261"/>
              <a:gd name="connsiteY8" fmla="*/ 603781 h 697871"/>
              <a:gd name="connsiteX9" fmla="*/ 191921 w 345261"/>
              <a:gd name="connsiteY9" fmla="*/ 533443 h 697871"/>
              <a:gd name="connsiteX10" fmla="*/ 137214 w 345261"/>
              <a:gd name="connsiteY10" fmla="*/ 404489 h 697871"/>
              <a:gd name="connsiteX11" fmla="*/ 70783 w 345261"/>
              <a:gd name="connsiteY11" fmla="*/ 306796 h 697871"/>
              <a:gd name="connsiteX12" fmla="*/ 109860 w 345261"/>
              <a:gd name="connsiteY12" fmla="*/ 392766 h 697871"/>
              <a:gd name="connsiteX13" fmla="*/ 168475 w 345261"/>
              <a:gd name="connsiteY13" fmla="*/ 451381 h 697871"/>
              <a:gd name="connsiteX14" fmla="*/ 152845 w 345261"/>
              <a:gd name="connsiteY14" fmla="*/ 388858 h 697871"/>
              <a:gd name="connsiteX15" fmla="*/ 445 w 345261"/>
              <a:gd name="connsiteY15" fmla="*/ 1996 h 6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5261" h="697871">
                <a:moveTo>
                  <a:pt x="445" y="1996"/>
                </a:moveTo>
                <a:cubicBezTo>
                  <a:pt x="9563" y="33257"/>
                  <a:pt x="173685" y="487853"/>
                  <a:pt x="207552" y="576427"/>
                </a:cubicBezTo>
                <a:cubicBezTo>
                  <a:pt x="241419" y="665001"/>
                  <a:pt x="180850" y="516510"/>
                  <a:pt x="203645" y="533443"/>
                </a:cubicBezTo>
                <a:cubicBezTo>
                  <a:pt x="226440" y="550376"/>
                  <a:pt x="334552" y="668258"/>
                  <a:pt x="344321" y="678027"/>
                </a:cubicBezTo>
                <a:cubicBezTo>
                  <a:pt x="354090" y="687796"/>
                  <a:pt x="285055" y="612248"/>
                  <a:pt x="262260" y="592058"/>
                </a:cubicBezTo>
                <a:cubicBezTo>
                  <a:pt x="239465" y="571868"/>
                  <a:pt x="216670" y="550376"/>
                  <a:pt x="207552" y="556889"/>
                </a:cubicBezTo>
                <a:cubicBezTo>
                  <a:pt x="198434" y="563402"/>
                  <a:pt x="185408" y="607689"/>
                  <a:pt x="207552" y="631135"/>
                </a:cubicBezTo>
                <a:cubicBezTo>
                  <a:pt x="229696" y="654581"/>
                  <a:pt x="341717" y="702125"/>
                  <a:pt x="340414" y="697566"/>
                </a:cubicBezTo>
                <a:cubicBezTo>
                  <a:pt x="339112" y="693007"/>
                  <a:pt x="224486" y="631135"/>
                  <a:pt x="199737" y="603781"/>
                </a:cubicBezTo>
                <a:cubicBezTo>
                  <a:pt x="174988" y="576427"/>
                  <a:pt x="202341" y="566658"/>
                  <a:pt x="191921" y="533443"/>
                </a:cubicBezTo>
                <a:cubicBezTo>
                  <a:pt x="181501" y="500228"/>
                  <a:pt x="157404" y="442264"/>
                  <a:pt x="137214" y="404489"/>
                </a:cubicBezTo>
                <a:cubicBezTo>
                  <a:pt x="117024" y="366715"/>
                  <a:pt x="75342" y="308750"/>
                  <a:pt x="70783" y="306796"/>
                </a:cubicBezTo>
                <a:cubicBezTo>
                  <a:pt x="66224" y="304842"/>
                  <a:pt x="93578" y="368669"/>
                  <a:pt x="109860" y="392766"/>
                </a:cubicBezTo>
                <a:cubicBezTo>
                  <a:pt x="126142" y="416863"/>
                  <a:pt x="161311" y="452032"/>
                  <a:pt x="168475" y="451381"/>
                </a:cubicBezTo>
                <a:cubicBezTo>
                  <a:pt x="175639" y="450730"/>
                  <a:pt x="180850" y="461802"/>
                  <a:pt x="152845" y="388858"/>
                </a:cubicBezTo>
                <a:cubicBezTo>
                  <a:pt x="124840" y="315914"/>
                  <a:pt x="-8673" y="-29265"/>
                  <a:pt x="445" y="19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836ADBCA-BCE0-715C-C95B-A178526363E9}"/>
              </a:ext>
            </a:extLst>
          </p:cNvPr>
          <p:cNvSpPr/>
          <p:nvPr/>
        </p:nvSpPr>
        <p:spPr>
          <a:xfrm>
            <a:off x="2706005" y="6425379"/>
            <a:ext cx="567214" cy="1103820"/>
          </a:xfrm>
          <a:custGeom>
            <a:avLst/>
            <a:gdLst>
              <a:gd name="connsiteX0" fmla="*/ 2026 w 567214"/>
              <a:gd name="connsiteY0" fmla="*/ 6683 h 1103820"/>
              <a:gd name="connsiteX1" fmla="*/ 263841 w 567214"/>
              <a:gd name="connsiteY1" fmla="*/ 651452 h 1103820"/>
              <a:gd name="connsiteX2" fmla="*/ 252118 w 567214"/>
              <a:gd name="connsiteY2" fmla="*/ 585021 h 1103820"/>
              <a:gd name="connsiteX3" fmla="*/ 564733 w 567214"/>
              <a:gd name="connsiteY3" fmla="*/ 1100836 h 1103820"/>
              <a:gd name="connsiteX4" fmla="*/ 400610 w 567214"/>
              <a:gd name="connsiteY4" fmla="*/ 799944 h 1103820"/>
              <a:gd name="connsiteX5" fmla="*/ 439687 w 567214"/>
              <a:gd name="connsiteY5" fmla="*/ 866375 h 1103820"/>
              <a:gd name="connsiteX6" fmla="*/ 201318 w 567214"/>
              <a:gd name="connsiteY6" fmla="*/ 479513 h 1103820"/>
              <a:gd name="connsiteX7" fmla="*/ 205226 w 567214"/>
              <a:gd name="connsiteY7" fmla="*/ 331021 h 1103820"/>
              <a:gd name="connsiteX8" fmla="*/ 205226 w 567214"/>
              <a:gd name="connsiteY8" fmla="*/ 401359 h 1103820"/>
              <a:gd name="connsiteX9" fmla="*/ 127072 w 567214"/>
              <a:gd name="connsiteY9" fmla="*/ 241144 h 1103820"/>
              <a:gd name="connsiteX10" fmla="*/ 142703 w 567214"/>
              <a:gd name="connsiteY10" fmla="*/ 311483 h 1103820"/>
              <a:gd name="connsiteX11" fmla="*/ 2026 w 567214"/>
              <a:gd name="connsiteY11" fmla="*/ 6683 h 110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214" h="1103820">
                <a:moveTo>
                  <a:pt x="2026" y="6683"/>
                </a:moveTo>
                <a:cubicBezTo>
                  <a:pt x="22216" y="63345"/>
                  <a:pt x="222159" y="555062"/>
                  <a:pt x="263841" y="651452"/>
                </a:cubicBezTo>
                <a:cubicBezTo>
                  <a:pt x="305523" y="747842"/>
                  <a:pt x="201969" y="510124"/>
                  <a:pt x="252118" y="585021"/>
                </a:cubicBezTo>
                <a:cubicBezTo>
                  <a:pt x="302267" y="659918"/>
                  <a:pt x="539984" y="1065016"/>
                  <a:pt x="564733" y="1100836"/>
                </a:cubicBezTo>
                <a:cubicBezTo>
                  <a:pt x="589482" y="1136656"/>
                  <a:pt x="421451" y="839021"/>
                  <a:pt x="400610" y="799944"/>
                </a:cubicBezTo>
                <a:cubicBezTo>
                  <a:pt x="379769" y="760867"/>
                  <a:pt x="472902" y="919780"/>
                  <a:pt x="439687" y="866375"/>
                </a:cubicBezTo>
                <a:cubicBezTo>
                  <a:pt x="406472" y="812970"/>
                  <a:pt x="240395" y="568739"/>
                  <a:pt x="201318" y="479513"/>
                </a:cubicBezTo>
                <a:cubicBezTo>
                  <a:pt x="162241" y="390287"/>
                  <a:pt x="204575" y="344047"/>
                  <a:pt x="205226" y="331021"/>
                </a:cubicBezTo>
                <a:cubicBezTo>
                  <a:pt x="205877" y="317995"/>
                  <a:pt x="218252" y="416339"/>
                  <a:pt x="205226" y="401359"/>
                </a:cubicBezTo>
                <a:cubicBezTo>
                  <a:pt x="192200" y="386379"/>
                  <a:pt x="137492" y="256123"/>
                  <a:pt x="127072" y="241144"/>
                </a:cubicBezTo>
                <a:cubicBezTo>
                  <a:pt x="116652" y="226165"/>
                  <a:pt x="166801" y="351863"/>
                  <a:pt x="142703" y="311483"/>
                </a:cubicBezTo>
                <a:cubicBezTo>
                  <a:pt x="118606" y="271104"/>
                  <a:pt x="-18164" y="-49979"/>
                  <a:pt x="2026" y="6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EA15F4D1-8767-276D-E6C6-8871E230632B}"/>
              </a:ext>
            </a:extLst>
          </p:cNvPr>
          <p:cNvSpPr/>
          <p:nvPr/>
        </p:nvSpPr>
        <p:spPr>
          <a:xfrm>
            <a:off x="3910816" y="4201296"/>
            <a:ext cx="312591" cy="346240"/>
          </a:xfrm>
          <a:custGeom>
            <a:avLst/>
            <a:gdLst>
              <a:gd name="connsiteX0" fmla="*/ 14070 w 312591"/>
              <a:gd name="connsiteY0" fmla="*/ 11978 h 346240"/>
              <a:gd name="connsiteX1" fmla="*/ 49239 w 312591"/>
              <a:gd name="connsiteY1" fmla="*/ 61215 h 346240"/>
              <a:gd name="connsiteX2" fmla="*/ 302458 w 312591"/>
              <a:gd name="connsiteY2" fmla="*/ 335535 h 346240"/>
              <a:gd name="connsiteX3" fmla="*/ 260255 w 312591"/>
              <a:gd name="connsiteY3" fmla="*/ 279264 h 346240"/>
              <a:gd name="connsiteX4" fmla="*/ 239153 w 312591"/>
              <a:gd name="connsiteY4" fmla="*/ 173756 h 346240"/>
              <a:gd name="connsiteX5" fmla="*/ 218052 w 312591"/>
              <a:gd name="connsiteY5" fmla="*/ 307399 h 346240"/>
              <a:gd name="connsiteX6" fmla="*/ 274322 w 312591"/>
              <a:gd name="connsiteY6" fmla="*/ 82316 h 346240"/>
              <a:gd name="connsiteX7" fmla="*/ 196950 w 312591"/>
              <a:gd name="connsiteY7" fmla="*/ 265196 h 346240"/>
              <a:gd name="connsiteX8" fmla="*/ 218052 w 312591"/>
              <a:gd name="connsiteY8" fmla="*/ 230027 h 346240"/>
              <a:gd name="connsiteX9" fmla="*/ 14070 w 312591"/>
              <a:gd name="connsiteY9" fmla="*/ 11978 h 34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591" h="346240">
                <a:moveTo>
                  <a:pt x="14070" y="11978"/>
                </a:moveTo>
                <a:cubicBezTo>
                  <a:pt x="-14065" y="-16157"/>
                  <a:pt x="1174" y="7289"/>
                  <a:pt x="49239" y="61215"/>
                </a:cubicBezTo>
                <a:cubicBezTo>
                  <a:pt x="97304" y="115141"/>
                  <a:pt x="267289" y="299194"/>
                  <a:pt x="302458" y="335535"/>
                </a:cubicBezTo>
                <a:cubicBezTo>
                  <a:pt x="337627" y="371876"/>
                  <a:pt x="270806" y="306227"/>
                  <a:pt x="260255" y="279264"/>
                </a:cubicBezTo>
                <a:cubicBezTo>
                  <a:pt x="249704" y="252301"/>
                  <a:pt x="246187" y="169067"/>
                  <a:pt x="239153" y="173756"/>
                </a:cubicBezTo>
                <a:cubicBezTo>
                  <a:pt x="232119" y="178445"/>
                  <a:pt x="212191" y="322639"/>
                  <a:pt x="218052" y="307399"/>
                </a:cubicBezTo>
                <a:cubicBezTo>
                  <a:pt x="223913" y="292159"/>
                  <a:pt x="277839" y="89350"/>
                  <a:pt x="274322" y="82316"/>
                </a:cubicBezTo>
                <a:cubicBezTo>
                  <a:pt x="270805" y="75282"/>
                  <a:pt x="196950" y="265196"/>
                  <a:pt x="196950" y="265196"/>
                </a:cubicBezTo>
                <a:cubicBezTo>
                  <a:pt x="187572" y="289815"/>
                  <a:pt x="247360" y="266368"/>
                  <a:pt x="218052" y="230027"/>
                </a:cubicBezTo>
                <a:cubicBezTo>
                  <a:pt x="188744" y="193686"/>
                  <a:pt x="42205" y="40113"/>
                  <a:pt x="14070" y="11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8ADF0027-6638-ED7B-4433-F03539430E0B}"/>
              </a:ext>
            </a:extLst>
          </p:cNvPr>
          <p:cNvSpPr/>
          <p:nvPr/>
        </p:nvSpPr>
        <p:spPr>
          <a:xfrm>
            <a:off x="3345943" y="4427355"/>
            <a:ext cx="383175" cy="933701"/>
          </a:xfrm>
          <a:custGeom>
            <a:avLst/>
            <a:gdLst>
              <a:gd name="connsiteX0" fmla="*/ 2168 w 383175"/>
              <a:gd name="connsiteY0" fmla="*/ 3968 h 933701"/>
              <a:gd name="connsiteX1" fmla="*/ 374962 w 383175"/>
              <a:gd name="connsiteY1" fmla="*/ 756590 h 933701"/>
              <a:gd name="connsiteX2" fmla="*/ 269454 w 383175"/>
              <a:gd name="connsiteY2" fmla="*/ 517439 h 933701"/>
              <a:gd name="connsiteX3" fmla="*/ 381995 w 383175"/>
              <a:gd name="connsiteY3" fmla="*/ 932436 h 933701"/>
              <a:gd name="connsiteX4" fmla="*/ 192082 w 383175"/>
              <a:gd name="connsiteY4" fmla="*/ 355660 h 933701"/>
              <a:gd name="connsiteX5" fmla="*/ 220217 w 383175"/>
              <a:gd name="connsiteY5" fmla="*/ 454134 h 933701"/>
              <a:gd name="connsiteX6" fmla="*/ 2168 w 383175"/>
              <a:gd name="connsiteY6" fmla="*/ 3968 h 9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175" h="933701">
                <a:moveTo>
                  <a:pt x="2168" y="3968"/>
                </a:moveTo>
                <a:cubicBezTo>
                  <a:pt x="27959" y="54377"/>
                  <a:pt x="330414" y="671012"/>
                  <a:pt x="374962" y="756590"/>
                </a:cubicBezTo>
                <a:cubicBezTo>
                  <a:pt x="419510" y="842168"/>
                  <a:pt x="268282" y="488131"/>
                  <a:pt x="269454" y="517439"/>
                </a:cubicBezTo>
                <a:cubicBezTo>
                  <a:pt x="270626" y="546747"/>
                  <a:pt x="394890" y="959399"/>
                  <a:pt x="381995" y="932436"/>
                </a:cubicBezTo>
                <a:cubicBezTo>
                  <a:pt x="369100" y="905473"/>
                  <a:pt x="219045" y="435377"/>
                  <a:pt x="192082" y="355660"/>
                </a:cubicBezTo>
                <a:cubicBezTo>
                  <a:pt x="165119" y="275943"/>
                  <a:pt x="251869" y="509232"/>
                  <a:pt x="220217" y="454134"/>
                </a:cubicBezTo>
                <a:cubicBezTo>
                  <a:pt x="188565" y="399036"/>
                  <a:pt x="-23623" y="-46441"/>
                  <a:pt x="2168" y="39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80D31ADF-94B3-9758-4F96-22AFC395285E}"/>
              </a:ext>
            </a:extLst>
          </p:cNvPr>
          <p:cNvSpPr/>
          <p:nvPr/>
        </p:nvSpPr>
        <p:spPr>
          <a:xfrm>
            <a:off x="3069465" y="4042955"/>
            <a:ext cx="467544" cy="73596"/>
          </a:xfrm>
          <a:custGeom>
            <a:avLst/>
            <a:gdLst>
              <a:gd name="connsiteX0" fmla="*/ 3935 w 467544"/>
              <a:gd name="connsiteY0" fmla="*/ 17870 h 73596"/>
              <a:gd name="connsiteX1" fmla="*/ 67435 w 467544"/>
              <a:gd name="connsiteY1" fmla="*/ 27395 h 73596"/>
              <a:gd name="connsiteX2" fmla="*/ 207135 w 467544"/>
              <a:gd name="connsiteY2" fmla="*/ 71845 h 73596"/>
              <a:gd name="connsiteX3" fmla="*/ 197610 w 467544"/>
              <a:gd name="connsiteY3" fmla="*/ 59145 h 73596"/>
              <a:gd name="connsiteX4" fmla="*/ 254760 w 467544"/>
              <a:gd name="connsiteY4" fmla="*/ 8345 h 73596"/>
              <a:gd name="connsiteX5" fmla="*/ 242060 w 467544"/>
              <a:gd name="connsiteY5" fmla="*/ 30570 h 73596"/>
              <a:gd name="connsiteX6" fmla="*/ 359535 w 467544"/>
              <a:gd name="connsiteY6" fmla="*/ 21045 h 73596"/>
              <a:gd name="connsiteX7" fmla="*/ 337310 w 467544"/>
              <a:gd name="connsiteY7" fmla="*/ 27395 h 73596"/>
              <a:gd name="connsiteX8" fmla="*/ 362710 w 467544"/>
              <a:gd name="connsiteY8" fmla="*/ 17870 h 73596"/>
              <a:gd name="connsiteX9" fmla="*/ 467485 w 467544"/>
              <a:gd name="connsiteY9" fmla="*/ 1995 h 73596"/>
              <a:gd name="connsiteX10" fmla="*/ 346835 w 467544"/>
              <a:gd name="connsiteY10" fmla="*/ 5170 h 73596"/>
              <a:gd name="connsiteX11" fmla="*/ 200785 w 467544"/>
              <a:gd name="connsiteY11" fmla="*/ 46445 h 73596"/>
              <a:gd name="connsiteX12" fmla="*/ 184910 w 467544"/>
              <a:gd name="connsiteY12" fmla="*/ 43270 h 73596"/>
              <a:gd name="connsiteX13" fmla="*/ 130935 w 467544"/>
              <a:gd name="connsiteY13" fmla="*/ 36920 h 73596"/>
              <a:gd name="connsiteX14" fmla="*/ 175385 w 467544"/>
              <a:gd name="connsiteY14" fmla="*/ 46445 h 73596"/>
              <a:gd name="connsiteX15" fmla="*/ 3935 w 467544"/>
              <a:gd name="connsiteY15" fmla="*/ 17870 h 7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544" h="73596">
                <a:moveTo>
                  <a:pt x="3935" y="17870"/>
                </a:moveTo>
                <a:cubicBezTo>
                  <a:pt x="-14057" y="14695"/>
                  <a:pt x="33568" y="18399"/>
                  <a:pt x="67435" y="27395"/>
                </a:cubicBezTo>
                <a:cubicBezTo>
                  <a:pt x="101302" y="36391"/>
                  <a:pt x="207135" y="71845"/>
                  <a:pt x="207135" y="71845"/>
                </a:cubicBezTo>
                <a:cubicBezTo>
                  <a:pt x="228831" y="77137"/>
                  <a:pt x="189673" y="69728"/>
                  <a:pt x="197610" y="59145"/>
                </a:cubicBezTo>
                <a:cubicBezTo>
                  <a:pt x="205547" y="48562"/>
                  <a:pt x="247352" y="13107"/>
                  <a:pt x="254760" y="8345"/>
                </a:cubicBezTo>
                <a:cubicBezTo>
                  <a:pt x="262168" y="3582"/>
                  <a:pt x="224598" y="28453"/>
                  <a:pt x="242060" y="30570"/>
                </a:cubicBezTo>
                <a:cubicBezTo>
                  <a:pt x="259522" y="32687"/>
                  <a:pt x="343660" y="21574"/>
                  <a:pt x="359535" y="21045"/>
                </a:cubicBezTo>
                <a:cubicBezTo>
                  <a:pt x="375410" y="20516"/>
                  <a:pt x="336781" y="27924"/>
                  <a:pt x="337310" y="27395"/>
                </a:cubicBezTo>
                <a:cubicBezTo>
                  <a:pt x="337839" y="26866"/>
                  <a:pt x="341014" y="22103"/>
                  <a:pt x="362710" y="17870"/>
                </a:cubicBezTo>
                <a:cubicBezTo>
                  <a:pt x="384406" y="13637"/>
                  <a:pt x="470131" y="4112"/>
                  <a:pt x="467485" y="1995"/>
                </a:cubicBezTo>
                <a:cubicBezTo>
                  <a:pt x="464839" y="-122"/>
                  <a:pt x="391285" y="-2238"/>
                  <a:pt x="346835" y="5170"/>
                </a:cubicBezTo>
                <a:cubicBezTo>
                  <a:pt x="302385" y="12578"/>
                  <a:pt x="200785" y="46445"/>
                  <a:pt x="200785" y="46445"/>
                </a:cubicBezTo>
                <a:cubicBezTo>
                  <a:pt x="173798" y="52795"/>
                  <a:pt x="196552" y="44857"/>
                  <a:pt x="184910" y="43270"/>
                </a:cubicBezTo>
                <a:cubicBezTo>
                  <a:pt x="173268" y="41683"/>
                  <a:pt x="132522" y="36391"/>
                  <a:pt x="130935" y="36920"/>
                </a:cubicBezTo>
                <a:cubicBezTo>
                  <a:pt x="129348" y="37449"/>
                  <a:pt x="193906" y="52266"/>
                  <a:pt x="175385" y="46445"/>
                </a:cubicBezTo>
                <a:cubicBezTo>
                  <a:pt x="156864" y="40624"/>
                  <a:pt x="21927" y="21045"/>
                  <a:pt x="3935" y="17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18498E67-543E-B725-20F8-7939CD22A245}"/>
              </a:ext>
            </a:extLst>
          </p:cNvPr>
          <p:cNvSpPr/>
          <p:nvPr/>
        </p:nvSpPr>
        <p:spPr>
          <a:xfrm>
            <a:off x="3055699" y="4063840"/>
            <a:ext cx="250816" cy="71971"/>
          </a:xfrm>
          <a:custGeom>
            <a:avLst/>
            <a:gdLst>
              <a:gd name="connsiteX0" fmla="*/ 1826 w 250816"/>
              <a:gd name="connsiteY0" fmla="*/ 160 h 71971"/>
              <a:gd name="connsiteX1" fmla="*/ 243126 w 250816"/>
              <a:gd name="connsiteY1" fmla="*/ 70010 h 71971"/>
              <a:gd name="connsiteX2" fmla="*/ 182801 w 250816"/>
              <a:gd name="connsiteY2" fmla="*/ 54135 h 71971"/>
              <a:gd name="connsiteX3" fmla="*/ 100251 w 250816"/>
              <a:gd name="connsiteY3" fmla="*/ 70010 h 71971"/>
              <a:gd name="connsiteX4" fmla="*/ 128826 w 250816"/>
              <a:gd name="connsiteY4" fmla="*/ 50960 h 71971"/>
              <a:gd name="connsiteX5" fmla="*/ 1826 w 250816"/>
              <a:gd name="connsiteY5" fmla="*/ 160 h 7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816" h="71971">
                <a:moveTo>
                  <a:pt x="1826" y="160"/>
                </a:moveTo>
                <a:cubicBezTo>
                  <a:pt x="20876" y="3335"/>
                  <a:pt x="212964" y="61014"/>
                  <a:pt x="243126" y="70010"/>
                </a:cubicBezTo>
                <a:cubicBezTo>
                  <a:pt x="273289" y="79006"/>
                  <a:pt x="206613" y="54135"/>
                  <a:pt x="182801" y="54135"/>
                </a:cubicBezTo>
                <a:cubicBezTo>
                  <a:pt x="158989" y="54135"/>
                  <a:pt x="109247" y="70539"/>
                  <a:pt x="100251" y="70010"/>
                </a:cubicBezTo>
                <a:cubicBezTo>
                  <a:pt x="91255" y="69481"/>
                  <a:pt x="138880" y="59956"/>
                  <a:pt x="128826" y="50960"/>
                </a:cubicBezTo>
                <a:cubicBezTo>
                  <a:pt x="118772" y="41964"/>
                  <a:pt x="-17224" y="-3015"/>
                  <a:pt x="1826" y="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9E4FFC8D-7F22-A668-9A13-2FDC0C0090A9}"/>
              </a:ext>
            </a:extLst>
          </p:cNvPr>
          <p:cNvSpPr/>
          <p:nvPr/>
        </p:nvSpPr>
        <p:spPr>
          <a:xfrm>
            <a:off x="3269144" y="4051124"/>
            <a:ext cx="294316" cy="101308"/>
          </a:xfrm>
          <a:custGeom>
            <a:avLst/>
            <a:gdLst>
              <a:gd name="connsiteX0" fmla="*/ 293206 w 294316"/>
              <a:gd name="connsiteY0" fmla="*/ 176 h 101308"/>
              <a:gd name="connsiteX1" fmla="*/ 16981 w 294316"/>
              <a:gd name="connsiteY1" fmla="*/ 60501 h 101308"/>
              <a:gd name="connsiteX2" fmla="*/ 39206 w 294316"/>
              <a:gd name="connsiteY2" fmla="*/ 60501 h 101308"/>
              <a:gd name="connsiteX3" fmla="*/ 115406 w 294316"/>
              <a:gd name="connsiteY3" fmla="*/ 98601 h 101308"/>
              <a:gd name="connsiteX4" fmla="*/ 80481 w 294316"/>
              <a:gd name="connsiteY4" fmla="*/ 92251 h 101308"/>
              <a:gd name="connsiteX5" fmla="*/ 163031 w 294316"/>
              <a:gd name="connsiteY5" fmla="*/ 44626 h 101308"/>
              <a:gd name="connsiteX6" fmla="*/ 118581 w 294316"/>
              <a:gd name="connsiteY6" fmla="*/ 70026 h 101308"/>
              <a:gd name="connsiteX7" fmla="*/ 70956 w 294316"/>
              <a:gd name="connsiteY7" fmla="*/ 38276 h 101308"/>
              <a:gd name="connsiteX8" fmla="*/ 121756 w 294316"/>
              <a:gd name="connsiteY8" fmla="*/ 66851 h 101308"/>
              <a:gd name="connsiteX9" fmla="*/ 143981 w 294316"/>
              <a:gd name="connsiteY9" fmla="*/ 35101 h 101308"/>
              <a:gd name="connsiteX10" fmla="*/ 115406 w 294316"/>
              <a:gd name="connsiteY10" fmla="*/ 41451 h 101308"/>
              <a:gd name="connsiteX11" fmla="*/ 293206 w 294316"/>
              <a:gd name="connsiteY11" fmla="*/ 176 h 1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316" h="101308">
                <a:moveTo>
                  <a:pt x="293206" y="176"/>
                </a:moveTo>
                <a:cubicBezTo>
                  <a:pt x="276802" y="3351"/>
                  <a:pt x="59314" y="50447"/>
                  <a:pt x="16981" y="60501"/>
                </a:cubicBezTo>
                <a:cubicBezTo>
                  <a:pt x="-25352" y="70555"/>
                  <a:pt x="22802" y="54151"/>
                  <a:pt x="39206" y="60501"/>
                </a:cubicBezTo>
                <a:cubicBezTo>
                  <a:pt x="55610" y="66851"/>
                  <a:pt x="108527" y="93309"/>
                  <a:pt x="115406" y="98601"/>
                </a:cubicBezTo>
                <a:cubicBezTo>
                  <a:pt x="122285" y="103893"/>
                  <a:pt x="72543" y="101247"/>
                  <a:pt x="80481" y="92251"/>
                </a:cubicBezTo>
                <a:cubicBezTo>
                  <a:pt x="88418" y="83255"/>
                  <a:pt x="156681" y="48330"/>
                  <a:pt x="163031" y="44626"/>
                </a:cubicBezTo>
                <a:cubicBezTo>
                  <a:pt x="169381" y="40922"/>
                  <a:pt x="133927" y="71084"/>
                  <a:pt x="118581" y="70026"/>
                </a:cubicBezTo>
                <a:cubicBezTo>
                  <a:pt x="103235" y="68968"/>
                  <a:pt x="70427" y="38805"/>
                  <a:pt x="70956" y="38276"/>
                </a:cubicBezTo>
                <a:cubicBezTo>
                  <a:pt x="71485" y="37747"/>
                  <a:pt x="109585" y="67380"/>
                  <a:pt x="121756" y="66851"/>
                </a:cubicBezTo>
                <a:cubicBezTo>
                  <a:pt x="133927" y="66322"/>
                  <a:pt x="145039" y="39334"/>
                  <a:pt x="143981" y="35101"/>
                </a:cubicBezTo>
                <a:cubicBezTo>
                  <a:pt x="142923" y="30868"/>
                  <a:pt x="91593" y="45155"/>
                  <a:pt x="115406" y="41451"/>
                </a:cubicBezTo>
                <a:cubicBezTo>
                  <a:pt x="139218" y="37747"/>
                  <a:pt x="309610" y="-2999"/>
                  <a:pt x="293206" y="1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A8B93719-BD65-FD34-495A-46070C8AC18D}"/>
              </a:ext>
            </a:extLst>
          </p:cNvPr>
          <p:cNvSpPr/>
          <p:nvPr/>
        </p:nvSpPr>
        <p:spPr>
          <a:xfrm>
            <a:off x="4539742" y="5930893"/>
            <a:ext cx="118468" cy="668751"/>
          </a:xfrm>
          <a:custGeom>
            <a:avLst/>
            <a:gdLst>
              <a:gd name="connsiteX0" fmla="*/ 32258 w 118468"/>
              <a:gd name="connsiteY0" fmla="*/ 7 h 668751"/>
              <a:gd name="connsiteX1" fmla="*/ 3683 w 118468"/>
              <a:gd name="connsiteY1" fmla="*/ 161932 h 668751"/>
              <a:gd name="connsiteX2" fmla="*/ 48133 w 118468"/>
              <a:gd name="connsiteY2" fmla="*/ 346082 h 668751"/>
              <a:gd name="connsiteX3" fmla="*/ 44958 w 118468"/>
              <a:gd name="connsiteY3" fmla="*/ 311157 h 668751"/>
              <a:gd name="connsiteX4" fmla="*/ 117983 w 118468"/>
              <a:gd name="connsiteY4" fmla="*/ 666757 h 668751"/>
              <a:gd name="connsiteX5" fmla="*/ 3683 w 118468"/>
              <a:gd name="connsiteY5" fmla="*/ 127007 h 668751"/>
              <a:gd name="connsiteX6" fmla="*/ 25908 w 118468"/>
              <a:gd name="connsiteY6" fmla="*/ 234957 h 668751"/>
              <a:gd name="connsiteX7" fmla="*/ 3683 w 118468"/>
              <a:gd name="connsiteY7" fmla="*/ 168282 h 668751"/>
              <a:gd name="connsiteX8" fmla="*/ 32258 w 118468"/>
              <a:gd name="connsiteY8" fmla="*/ 7 h 66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8" h="668751">
                <a:moveTo>
                  <a:pt x="32258" y="7"/>
                </a:moveTo>
                <a:cubicBezTo>
                  <a:pt x="32258" y="-1051"/>
                  <a:pt x="1037" y="104253"/>
                  <a:pt x="3683" y="161932"/>
                </a:cubicBezTo>
                <a:cubicBezTo>
                  <a:pt x="6329" y="219611"/>
                  <a:pt x="41254" y="321211"/>
                  <a:pt x="48133" y="346082"/>
                </a:cubicBezTo>
                <a:cubicBezTo>
                  <a:pt x="55012" y="370953"/>
                  <a:pt x="33316" y="257711"/>
                  <a:pt x="44958" y="311157"/>
                </a:cubicBezTo>
                <a:cubicBezTo>
                  <a:pt x="56600" y="364603"/>
                  <a:pt x="124862" y="697449"/>
                  <a:pt x="117983" y="666757"/>
                </a:cubicBezTo>
                <a:cubicBezTo>
                  <a:pt x="111104" y="636065"/>
                  <a:pt x="19029" y="198974"/>
                  <a:pt x="3683" y="127007"/>
                </a:cubicBezTo>
                <a:cubicBezTo>
                  <a:pt x="-11663" y="55040"/>
                  <a:pt x="25908" y="228078"/>
                  <a:pt x="25908" y="234957"/>
                </a:cubicBezTo>
                <a:cubicBezTo>
                  <a:pt x="25908" y="241836"/>
                  <a:pt x="3154" y="201619"/>
                  <a:pt x="3683" y="168282"/>
                </a:cubicBezTo>
                <a:cubicBezTo>
                  <a:pt x="4212" y="134945"/>
                  <a:pt x="32258" y="1065"/>
                  <a:pt x="32258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6C1450FA-8739-DD68-88D3-2387AE838AE0}"/>
              </a:ext>
            </a:extLst>
          </p:cNvPr>
          <p:cNvSpPr/>
          <p:nvPr/>
        </p:nvSpPr>
        <p:spPr>
          <a:xfrm>
            <a:off x="4610058" y="6356350"/>
            <a:ext cx="152678" cy="879637"/>
          </a:xfrm>
          <a:custGeom>
            <a:avLst/>
            <a:gdLst>
              <a:gd name="connsiteX0" fmla="*/ 42 w 152678"/>
              <a:gd name="connsiteY0" fmla="*/ 0 h 879637"/>
              <a:gd name="connsiteX1" fmla="*/ 66717 w 152678"/>
              <a:gd name="connsiteY1" fmla="*/ 368300 h 879637"/>
              <a:gd name="connsiteX2" fmla="*/ 152442 w 152678"/>
              <a:gd name="connsiteY2" fmla="*/ 879475 h 879637"/>
              <a:gd name="connsiteX3" fmla="*/ 92117 w 152678"/>
              <a:gd name="connsiteY3" fmla="*/ 425450 h 879637"/>
              <a:gd name="connsiteX4" fmla="*/ 88942 w 152678"/>
              <a:gd name="connsiteY4" fmla="*/ 571500 h 879637"/>
              <a:gd name="connsiteX5" fmla="*/ 22267 w 152678"/>
              <a:gd name="connsiteY5" fmla="*/ 209550 h 879637"/>
              <a:gd name="connsiteX6" fmla="*/ 76242 w 152678"/>
              <a:gd name="connsiteY6" fmla="*/ 365125 h 879637"/>
              <a:gd name="connsiteX7" fmla="*/ 42 w 152678"/>
              <a:gd name="connsiteY7" fmla="*/ 0 h 87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78" h="879637">
                <a:moveTo>
                  <a:pt x="42" y="0"/>
                </a:moveTo>
                <a:cubicBezTo>
                  <a:pt x="-1545" y="529"/>
                  <a:pt x="41317" y="221721"/>
                  <a:pt x="66717" y="368300"/>
                </a:cubicBezTo>
                <a:cubicBezTo>
                  <a:pt x="92117" y="514879"/>
                  <a:pt x="148209" y="869950"/>
                  <a:pt x="152442" y="879475"/>
                </a:cubicBezTo>
                <a:cubicBezTo>
                  <a:pt x="156675" y="889000"/>
                  <a:pt x="102700" y="476779"/>
                  <a:pt x="92117" y="425450"/>
                </a:cubicBezTo>
                <a:cubicBezTo>
                  <a:pt x="81534" y="374121"/>
                  <a:pt x="100584" y="607483"/>
                  <a:pt x="88942" y="571500"/>
                </a:cubicBezTo>
                <a:cubicBezTo>
                  <a:pt x="77300" y="535517"/>
                  <a:pt x="24384" y="243946"/>
                  <a:pt x="22267" y="209550"/>
                </a:cubicBezTo>
                <a:cubicBezTo>
                  <a:pt x="20150" y="175154"/>
                  <a:pt x="79417" y="393171"/>
                  <a:pt x="76242" y="365125"/>
                </a:cubicBezTo>
                <a:cubicBezTo>
                  <a:pt x="73067" y="337079"/>
                  <a:pt x="1629" y="-529"/>
                  <a:pt x="42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519F1C42-66FC-EADF-C12F-78FAEB2570C5}"/>
              </a:ext>
            </a:extLst>
          </p:cNvPr>
          <p:cNvSpPr/>
          <p:nvPr/>
        </p:nvSpPr>
        <p:spPr>
          <a:xfrm>
            <a:off x="4562429" y="6213371"/>
            <a:ext cx="280470" cy="1385777"/>
          </a:xfrm>
          <a:custGeom>
            <a:avLst/>
            <a:gdLst>
              <a:gd name="connsiteX0" fmla="*/ 46 w 280470"/>
              <a:gd name="connsiteY0" fmla="*/ 104 h 1385777"/>
              <a:gd name="connsiteX1" fmla="*/ 136571 w 280470"/>
              <a:gd name="connsiteY1" fmla="*/ 489054 h 1385777"/>
              <a:gd name="connsiteX2" fmla="*/ 219121 w 280470"/>
              <a:gd name="connsiteY2" fmla="*/ 1044679 h 1385777"/>
              <a:gd name="connsiteX3" fmla="*/ 225471 w 280470"/>
              <a:gd name="connsiteY3" fmla="*/ 1009754 h 1385777"/>
              <a:gd name="connsiteX4" fmla="*/ 279446 w 280470"/>
              <a:gd name="connsiteY4" fmla="*/ 1378054 h 1385777"/>
              <a:gd name="connsiteX5" fmla="*/ 171496 w 280470"/>
              <a:gd name="connsiteY5" fmla="*/ 612879 h 1385777"/>
              <a:gd name="connsiteX6" fmla="*/ 171496 w 280470"/>
              <a:gd name="connsiteY6" fmla="*/ 692254 h 1385777"/>
              <a:gd name="connsiteX7" fmla="*/ 85771 w 280470"/>
              <a:gd name="connsiteY7" fmla="*/ 384279 h 1385777"/>
              <a:gd name="connsiteX8" fmla="*/ 120696 w 280470"/>
              <a:gd name="connsiteY8" fmla="*/ 444604 h 1385777"/>
              <a:gd name="connsiteX9" fmla="*/ 46 w 280470"/>
              <a:gd name="connsiteY9" fmla="*/ 104 h 138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470" h="1385777">
                <a:moveTo>
                  <a:pt x="46" y="104"/>
                </a:moveTo>
                <a:cubicBezTo>
                  <a:pt x="2692" y="7512"/>
                  <a:pt x="100059" y="314958"/>
                  <a:pt x="136571" y="489054"/>
                </a:cubicBezTo>
                <a:cubicBezTo>
                  <a:pt x="173083" y="663150"/>
                  <a:pt x="204304" y="957896"/>
                  <a:pt x="219121" y="1044679"/>
                </a:cubicBezTo>
                <a:cubicBezTo>
                  <a:pt x="233938" y="1131462"/>
                  <a:pt x="215417" y="954192"/>
                  <a:pt x="225471" y="1009754"/>
                </a:cubicBezTo>
                <a:cubicBezTo>
                  <a:pt x="235525" y="1065317"/>
                  <a:pt x="288442" y="1444200"/>
                  <a:pt x="279446" y="1378054"/>
                </a:cubicBezTo>
                <a:cubicBezTo>
                  <a:pt x="270450" y="1311908"/>
                  <a:pt x="189488" y="727179"/>
                  <a:pt x="171496" y="612879"/>
                </a:cubicBezTo>
                <a:cubicBezTo>
                  <a:pt x="153504" y="498579"/>
                  <a:pt x="185783" y="730354"/>
                  <a:pt x="171496" y="692254"/>
                </a:cubicBezTo>
                <a:cubicBezTo>
                  <a:pt x="157209" y="654154"/>
                  <a:pt x="94238" y="425554"/>
                  <a:pt x="85771" y="384279"/>
                </a:cubicBezTo>
                <a:cubicBezTo>
                  <a:pt x="77304" y="343004"/>
                  <a:pt x="132867" y="507575"/>
                  <a:pt x="120696" y="444604"/>
                </a:cubicBezTo>
                <a:cubicBezTo>
                  <a:pt x="108525" y="381633"/>
                  <a:pt x="-2600" y="-7304"/>
                  <a:pt x="46" y="1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65FB08A1-EAAD-A084-AE2C-D038632133F3}"/>
              </a:ext>
            </a:extLst>
          </p:cNvPr>
          <p:cNvSpPr/>
          <p:nvPr/>
        </p:nvSpPr>
        <p:spPr>
          <a:xfrm>
            <a:off x="4777185" y="7202065"/>
            <a:ext cx="96440" cy="602281"/>
          </a:xfrm>
          <a:custGeom>
            <a:avLst/>
            <a:gdLst>
              <a:gd name="connsiteX0" fmla="*/ 10715 w 96440"/>
              <a:gd name="connsiteY0" fmla="*/ 40110 h 602281"/>
              <a:gd name="connsiteX1" fmla="*/ 96440 w 96440"/>
              <a:gd name="connsiteY1" fmla="*/ 602085 h 602281"/>
              <a:gd name="connsiteX2" fmla="*/ 10715 w 96440"/>
              <a:gd name="connsiteY2" fmla="*/ 103610 h 602281"/>
              <a:gd name="connsiteX3" fmla="*/ 10715 w 96440"/>
              <a:gd name="connsiteY3" fmla="*/ 40110 h 6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40" h="602281">
                <a:moveTo>
                  <a:pt x="10715" y="40110"/>
                </a:moveTo>
                <a:cubicBezTo>
                  <a:pt x="25003" y="123189"/>
                  <a:pt x="96440" y="591502"/>
                  <a:pt x="96440" y="602085"/>
                </a:cubicBezTo>
                <a:cubicBezTo>
                  <a:pt x="96440" y="612668"/>
                  <a:pt x="25002" y="191981"/>
                  <a:pt x="10715" y="103610"/>
                </a:cubicBezTo>
                <a:cubicBezTo>
                  <a:pt x="-3572" y="15239"/>
                  <a:pt x="-3573" y="-42969"/>
                  <a:pt x="10715" y="40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C563AD2D-F51F-859E-EB48-3CA01970D15D}"/>
              </a:ext>
            </a:extLst>
          </p:cNvPr>
          <p:cNvSpPr/>
          <p:nvPr/>
        </p:nvSpPr>
        <p:spPr>
          <a:xfrm>
            <a:off x="4697704" y="7490001"/>
            <a:ext cx="178517" cy="285398"/>
          </a:xfrm>
          <a:custGeom>
            <a:avLst/>
            <a:gdLst>
              <a:gd name="connsiteX0" fmla="*/ 1296 w 178517"/>
              <a:gd name="connsiteY0" fmla="*/ 2999 h 285398"/>
              <a:gd name="connsiteX1" fmla="*/ 175921 w 178517"/>
              <a:gd name="connsiteY1" fmla="*/ 282399 h 285398"/>
              <a:gd name="connsiteX2" fmla="*/ 99721 w 178517"/>
              <a:gd name="connsiteY2" fmla="*/ 142699 h 285398"/>
              <a:gd name="connsiteX3" fmla="*/ 1296 w 178517"/>
              <a:gd name="connsiteY3" fmla="*/ 2999 h 28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17" h="285398">
                <a:moveTo>
                  <a:pt x="1296" y="2999"/>
                </a:moveTo>
                <a:cubicBezTo>
                  <a:pt x="13996" y="26282"/>
                  <a:pt x="159517" y="259116"/>
                  <a:pt x="175921" y="282399"/>
                </a:cubicBezTo>
                <a:cubicBezTo>
                  <a:pt x="192325" y="305682"/>
                  <a:pt x="126709" y="187149"/>
                  <a:pt x="99721" y="142699"/>
                </a:cubicBezTo>
                <a:cubicBezTo>
                  <a:pt x="72733" y="98249"/>
                  <a:pt x="-11404" y="-20284"/>
                  <a:pt x="1296" y="29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0375E2A5-BBE3-26A1-47D0-5316404B26E9}"/>
              </a:ext>
            </a:extLst>
          </p:cNvPr>
          <p:cNvSpPr/>
          <p:nvPr/>
        </p:nvSpPr>
        <p:spPr>
          <a:xfrm>
            <a:off x="4845032" y="7676904"/>
            <a:ext cx="187344" cy="524305"/>
          </a:xfrm>
          <a:custGeom>
            <a:avLst/>
            <a:gdLst>
              <a:gd name="connsiteX0" fmla="*/ 18 w 187344"/>
              <a:gd name="connsiteY0" fmla="*/ 246 h 524305"/>
              <a:gd name="connsiteX1" fmla="*/ 41293 w 187344"/>
              <a:gd name="connsiteY1" fmla="*/ 219321 h 524305"/>
              <a:gd name="connsiteX2" fmla="*/ 187343 w 187344"/>
              <a:gd name="connsiteY2" fmla="*/ 524121 h 524305"/>
              <a:gd name="connsiteX3" fmla="*/ 44468 w 187344"/>
              <a:gd name="connsiteY3" fmla="*/ 260596 h 524305"/>
              <a:gd name="connsiteX4" fmla="*/ 18 w 187344"/>
              <a:gd name="connsiteY4" fmla="*/ 246 h 52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44" h="524305">
                <a:moveTo>
                  <a:pt x="18" y="246"/>
                </a:moveTo>
                <a:cubicBezTo>
                  <a:pt x="-511" y="-6633"/>
                  <a:pt x="10072" y="132009"/>
                  <a:pt x="41293" y="219321"/>
                </a:cubicBezTo>
                <a:cubicBezTo>
                  <a:pt x="72514" y="306633"/>
                  <a:pt x="186814" y="517242"/>
                  <a:pt x="187343" y="524121"/>
                </a:cubicBezTo>
                <a:cubicBezTo>
                  <a:pt x="187872" y="531000"/>
                  <a:pt x="74101" y="344204"/>
                  <a:pt x="44468" y="260596"/>
                </a:cubicBezTo>
                <a:cubicBezTo>
                  <a:pt x="14835" y="176988"/>
                  <a:pt x="547" y="7125"/>
                  <a:pt x="18" y="2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4A42B277-05AC-B046-7B08-6F7B045DA944}"/>
              </a:ext>
            </a:extLst>
          </p:cNvPr>
          <p:cNvSpPr/>
          <p:nvPr/>
        </p:nvSpPr>
        <p:spPr>
          <a:xfrm>
            <a:off x="5030673" y="8212338"/>
            <a:ext cx="344659" cy="411779"/>
          </a:xfrm>
          <a:custGeom>
            <a:avLst/>
            <a:gdLst>
              <a:gd name="connsiteX0" fmla="*/ 1702 w 344659"/>
              <a:gd name="connsiteY0" fmla="*/ 1387 h 411779"/>
              <a:gd name="connsiteX1" fmla="*/ 271577 w 344659"/>
              <a:gd name="connsiteY1" fmla="*/ 299837 h 411779"/>
              <a:gd name="connsiteX2" fmla="*/ 344602 w 344659"/>
              <a:gd name="connsiteY2" fmla="*/ 410962 h 411779"/>
              <a:gd name="connsiteX3" fmla="*/ 284277 w 344659"/>
              <a:gd name="connsiteY3" fmla="*/ 252212 h 411779"/>
              <a:gd name="connsiteX4" fmla="*/ 309677 w 344659"/>
              <a:gd name="connsiteY4" fmla="*/ 312537 h 411779"/>
              <a:gd name="connsiteX5" fmla="*/ 189027 w 344659"/>
              <a:gd name="connsiteY5" fmla="*/ 172837 h 411779"/>
              <a:gd name="connsiteX6" fmla="*/ 258877 w 344659"/>
              <a:gd name="connsiteY6" fmla="*/ 261737 h 411779"/>
              <a:gd name="connsiteX7" fmla="*/ 49327 w 344659"/>
              <a:gd name="connsiteY7" fmla="*/ 128387 h 411779"/>
              <a:gd name="connsiteX8" fmla="*/ 150927 w 344659"/>
              <a:gd name="connsiteY8" fmla="*/ 185537 h 411779"/>
              <a:gd name="connsiteX9" fmla="*/ 1702 w 344659"/>
              <a:gd name="connsiteY9" fmla="*/ 1387 h 41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659" h="411779">
                <a:moveTo>
                  <a:pt x="1702" y="1387"/>
                </a:moveTo>
                <a:cubicBezTo>
                  <a:pt x="21810" y="20437"/>
                  <a:pt x="214427" y="231575"/>
                  <a:pt x="271577" y="299837"/>
                </a:cubicBezTo>
                <a:cubicBezTo>
                  <a:pt x="328727" y="368099"/>
                  <a:pt x="342485" y="418899"/>
                  <a:pt x="344602" y="410962"/>
                </a:cubicBezTo>
                <a:cubicBezTo>
                  <a:pt x="346719" y="403025"/>
                  <a:pt x="290098" y="268616"/>
                  <a:pt x="284277" y="252212"/>
                </a:cubicBezTo>
                <a:cubicBezTo>
                  <a:pt x="278456" y="235808"/>
                  <a:pt x="325552" y="325766"/>
                  <a:pt x="309677" y="312537"/>
                </a:cubicBezTo>
                <a:cubicBezTo>
                  <a:pt x="293802" y="299308"/>
                  <a:pt x="197494" y="181304"/>
                  <a:pt x="189027" y="172837"/>
                </a:cubicBezTo>
                <a:cubicBezTo>
                  <a:pt x="180560" y="164370"/>
                  <a:pt x="282160" y="269145"/>
                  <a:pt x="258877" y="261737"/>
                </a:cubicBezTo>
                <a:cubicBezTo>
                  <a:pt x="235594" y="254329"/>
                  <a:pt x="67319" y="141087"/>
                  <a:pt x="49327" y="128387"/>
                </a:cubicBezTo>
                <a:cubicBezTo>
                  <a:pt x="31335" y="115687"/>
                  <a:pt x="155689" y="205645"/>
                  <a:pt x="150927" y="185537"/>
                </a:cubicBezTo>
                <a:cubicBezTo>
                  <a:pt x="146165" y="165429"/>
                  <a:pt x="-18406" y="-17663"/>
                  <a:pt x="1702" y="13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0674F264-BCC4-BE95-CB2D-55581172BAF1}"/>
              </a:ext>
            </a:extLst>
          </p:cNvPr>
          <p:cNvSpPr/>
          <p:nvPr/>
        </p:nvSpPr>
        <p:spPr>
          <a:xfrm>
            <a:off x="4556117" y="7434089"/>
            <a:ext cx="235411" cy="424635"/>
          </a:xfrm>
          <a:custGeom>
            <a:avLst/>
            <a:gdLst>
              <a:gd name="connsiteX0" fmla="*/ 8 w 235411"/>
              <a:gd name="connsiteY0" fmla="*/ 46211 h 424635"/>
              <a:gd name="connsiteX1" fmla="*/ 117483 w 235411"/>
              <a:gd name="connsiteY1" fmla="*/ 97011 h 424635"/>
              <a:gd name="connsiteX2" fmla="*/ 139708 w 235411"/>
              <a:gd name="connsiteY2" fmla="*/ 11286 h 424635"/>
              <a:gd name="connsiteX3" fmla="*/ 152408 w 235411"/>
              <a:gd name="connsiteY3" fmla="*/ 106536 h 424635"/>
              <a:gd name="connsiteX4" fmla="*/ 196858 w 235411"/>
              <a:gd name="connsiteY4" fmla="*/ 182736 h 424635"/>
              <a:gd name="connsiteX5" fmla="*/ 180983 w 235411"/>
              <a:gd name="connsiteY5" fmla="*/ 319261 h 424635"/>
              <a:gd name="connsiteX6" fmla="*/ 200033 w 235411"/>
              <a:gd name="connsiteY6" fmla="*/ 284336 h 424635"/>
              <a:gd name="connsiteX7" fmla="*/ 95258 w 235411"/>
              <a:gd name="connsiteY7" fmla="*/ 424036 h 424635"/>
              <a:gd name="connsiteX8" fmla="*/ 231783 w 235411"/>
              <a:gd name="connsiteY8" fmla="*/ 220836 h 424635"/>
              <a:gd name="connsiteX9" fmla="*/ 193683 w 235411"/>
              <a:gd name="connsiteY9" fmla="*/ 236711 h 424635"/>
              <a:gd name="connsiteX10" fmla="*/ 168283 w 235411"/>
              <a:gd name="connsiteY10" fmla="*/ 150986 h 424635"/>
              <a:gd name="connsiteX11" fmla="*/ 107958 w 235411"/>
              <a:gd name="connsiteY11" fmla="*/ 233536 h 424635"/>
              <a:gd name="connsiteX12" fmla="*/ 161933 w 235411"/>
              <a:gd name="connsiteY12" fmla="*/ 135111 h 424635"/>
              <a:gd name="connsiteX13" fmla="*/ 104783 w 235411"/>
              <a:gd name="connsiteY13" fmla="*/ 1761 h 424635"/>
              <a:gd name="connsiteX14" fmla="*/ 111133 w 235411"/>
              <a:gd name="connsiteY14" fmla="*/ 58911 h 424635"/>
              <a:gd name="connsiteX15" fmla="*/ 8 w 235411"/>
              <a:gd name="connsiteY15" fmla="*/ 46211 h 4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411" h="424635">
                <a:moveTo>
                  <a:pt x="8" y="46211"/>
                </a:moveTo>
                <a:cubicBezTo>
                  <a:pt x="1066" y="52561"/>
                  <a:pt x="94200" y="102832"/>
                  <a:pt x="117483" y="97011"/>
                </a:cubicBezTo>
                <a:cubicBezTo>
                  <a:pt x="140766" y="91190"/>
                  <a:pt x="133887" y="9698"/>
                  <a:pt x="139708" y="11286"/>
                </a:cubicBezTo>
                <a:cubicBezTo>
                  <a:pt x="145529" y="12873"/>
                  <a:pt x="142883" y="77961"/>
                  <a:pt x="152408" y="106536"/>
                </a:cubicBezTo>
                <a:cubicBezTo>
                  <a:pt x="161933" y="135111"/>
                  <a:pt x="192096" y="147282"/>
                  <a:pt x="196858" y="182736"/>
                </a:cubicBezTo>
                <a:cubicBezTo>
                  <a:pt x="201620" y="218190"/>
                  <a:pt x="180454" y="302328"/>
                  <a:pt x="180983" y="319261"/>
                </a:cubicBezTo>
                <a:cubicBezTo>
                  <a:pt x="181512" y="336194"/>
                  <a:pt x="214320" y="266874"/>
                  <a:pt x="200033" y="284336"/>
                </a:cubicBezTo>
                <a:cubicBezTo>
                  <a:pt x="185746" y="301798"/>
                  <a:pt x="89966" y="434619"/>
                  <a:pt x="95258" y="424036"/>
                </a:cubicBezTo>
                <a:cubicBezTo>
                  <a:pt x="100550" y="413453"/>
                  <a:pt x="215379" y="252057"/>
                  <a:pt x="231783" y="220836"/>
                </a:cubicBezTo>
                <a:cubicBezTo>
                  <a:pt x="248187" y="189615"/>
                  <a:pt x="204266" y="248353"/>
                  <a:pt x="193683" y="236711"/>
                </a:cubicBezTo>
                <a:cubicBezTo>
                  <a:pt x="183100" y="225069"/>
                  <a:pt x="182571" y="151515"/>
                  <a:pt x="168283" y="150986"/>
                </a:cubicBezTo>
                <a:cubicBezTo>
                  <a:pt x="153996" y="150457"/>
                  <a:pt x="109016" y="236182"/>
                  <a:pt x="107958" y="233536"/>
                </a:cubicBezTo>
                <a:cubicBezTo>
                  <a:pt x="106900" y="230890"/>
                  <a:pt x="162462" y="173740"/>
                  <a:pt x="161933" y="135111"/>
                </a:cubicBezTo>
                <a:cubicBezTo>
                  <a:pt x="161404" y="96482"/>
                  <a:pt x="113250" y="14461"/>
                  <a:pt x="104783" y="1761"/>
                </a:cubicBezTo>
                <a:cubicBezTo>
                  <a:pt x="96316" y="-10939"/>
                  <a:pt x="122775" y="48857"/>
                  <a:pt x="111133" y="58911"/>
                </a:cubicBezTo>
                <a:cubicBezTo>
                  <a:pt x="99491" y="68965"/>
                  <a:pt x="-1050" y="39861"/>
                  <a:pt x="8" y="46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4ADD0639-92B4-DB00-617A-F30E3A086AD0}"/>
              </a:ext>
            </a:extLst>
          </p:cNvPr>
          <p:cNvSpPr/>
          <p:nvPr/>
        </p:nvSpPr>
        <p:spPr>
          <a:xfrm>
            <a:off x="4434761" y="7492890"/>
            <a:ext cx="296456" cy="249036"/>
          </a:xfrm>
          <a:custGeom>
            <a:avLst/>
            <a:gdLst>
              <a:gd name="connsiteX0" fmla="*/ 73739 w 296456"/>
              <a:gd name="connsiteY0" fmla="*/ 110 h 249036"/>
              <a:gd name="connsiteX1" fmla="*/ 159464 w 296456"/>
              <a:gd name="connsiteY1" fmla="*/ 89010 h 249036"/>
              <a:gd name="connsiteX2" fmla="*/ 57864 w 296456"/>
              <a:gd name="connsiteY2" fmla="*/ 177910 h 249036"/>
              <a:gd name="connsiteX3" fmla="*/ 137239 w 296456"/>
              <a:gd name="connsiteY3" fmla="*/ 127110 h 249036"/>
              <a:gd name="connsiteX4" fmla="*/ 714 w 296456"/>
              <a:gd name="connsiteY4" fmla="*/ 247760 h 249036"/>
              <a:gd name="connsiteX5" fmla="*/ 80089 w 296456"/>
              <a:gd name="connsiteY5" fmla="*/ 193785 h 249036"/>
              <a:gd name="connsiteX6" fmla="*/ 184864 w 296456"/>
              <a:gd name="connsiteY6" fmla="*/ 120760 h 249036"/>
              <a:gd name="connsiteX7" fmla="*/ 295989 w 296456"/>
              <a:gd name="connsiteY7" fmla="*/ 79485 h 249036"/>
              <a:gd name="connsiteX8" fmla="*/ 140414 w 296456"/>
              <a:gd name="connsiteY8" fmla="*/ 127110 h 249036"/>
              <a:gd name="connsiteX9" fmla="*/ 194389 w 296456"/>
              <a:gd name="connsiteY9" fmla="*/ 60435 h 249036"/>
              <a:gd name="connsiteX10" fmla="*/ 172164 w 296456"/>
              <a:gd name="connsiteY10" fmla="*/ 69960 h 249036"/>
              <a:gd name="connsiteX11" fmla="*/ 73739 w 296456"/>
              <a:gd name="connsiteY11" fmla="*/ 110 h 2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456" h="249036">
                <a:moveTo>
                  <a:pt x="73739" y="110"/>
                </a:moveTo>
                <a:cubicBezTo>
                  <a:pt x="71622" y="3285"/>
                  <a:pt x="162110" y="59377"/>
                  <a:pt x="159464" y="89010"/>
                </a:cubicBezTo>
                <a:cubicBezTo>
                  <a:pt x="156818" y="118643"/>
                  <a:pt x="61568" y="171560"/>
                  <a:pt x="57864" y="177910"/>
                </a:cubicBezTo>
                <a:cubicBezTo>
                  <a:pt x="54160" y="184260"/>
                  <a:pt x="146764" y="115468"/>
                  <a:pt x="137239" y="127110"/>
                </a:cubicBezTo>
                <a:cubicBezTo>
                  <a:pt x="127714" y="138752"/>
                  <a:pt x="10239" y="236648"/>
                  <a:pt x="714" y="247760"/>
                </a:cubicBezTo>
                <a:cubicBezTo>
                  <a:pt x="-8811" y="258873"/>
                  <a:pt x="80089" y="193785"/>
                  <a:pt x="80089" y="193785"/>
                </a:cubicBezTo>
                <a:cubicBezTo>
                  <a:pt x="110781" y="172618"/>
                  <a:pt x="148881" y="139810"/>
                  <a:pt x="184864" y="120760"/>
                </a:cubicBezTo>
                <a:cubicBezTo>
                  <a:pt x="220847" y="101710"/>
                  <a:pt x="303397" y="78427"/>
                  <a:pt x="295989" y="79485"/>
                </a:cubicBezTo>
                <a:cubicBezTo>
                  <a:pt x="288581" y="80543"/>
                  <a:pt x="157347" y="130285"/>
                  <a:pt x="140414" y="127110"/>
                </a:cubicBezTo>
                <a:cubicBezTo>
                  <a:pt x="123481" y="123935"/>
                  <a:pt x="189097" y="69960"/>
                  <a:pt x="194389" y="60435"/>
                </a:cubicBezTo>
                <a:cubicBezTo>
                  <a:pt x="199681" y="50910"/>
                  <a:pt x="185922" y="76839"/>
                  <a:pt x="172164" y="69960"/>
                </a:cubicBezTo>
                <a:cubicBezTo>
                  <a:pt x="158406" y="63081"/>
                  <a:pt x="75856" y="-3065"/>
                  <a:pt x="73739" y="1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57ABA0D0-B08D-E3B6-15C0-8D2DF29A5A30}"/>
              </a:ext>
            </a:extLst>
          </p:cNvPr>
          <p:cNvSpPr/>
          <p:nvPr/>
        </p:nvSpPr>
        <p:spPr>
          <a:xfrm>
            <a:off x="4850068" y="8089298"/>
            <a:ext cx="131509" cy="294350"/>
          </a:xfrm>
          <a:custGeom>
            <a:avLst/>
            <a:gdLst>
              <a:gd name="connsiteX0" fmla="*/ 131507 w 131509"/>
              <a:gd name="connsiteY0" fmla="*/ 602 h 294350"/>
              <a:gd name="connsiteX1" fmla="*/ 42607 w 131509"/>
              <a:gd name="connsiteY1" fmla="*/ 191102 h 294350"/>
              <a:gd name="connsiteX2" fmla="*/ 7682 w 131509"/>
              <a:gd name="connsiteY2" fmla="*/ 292702 h 294350"/>
              <a:gd name="connsiteX3" fmla="*/ 1332 w 131509"/>
              <a:gd name="connsiteY3" fmla="*/ 238727 h 294350"/>
              <a:gd name="connsiteX4" fmla="*/ 26732 w 131509"/>
              <a:gd name="connsiteY4" fmla="*/ 48227 h 294350"/>
              <a:gd name="connsiteX5" fmla="*/ 14032 w 131509"/>
              <a:gd name="connsiteY5" fmla="*/ 238727 h 294350"/>
              <a:gd name="connsiteX6" fmla="*/ 58482 w 131509"/>
              <a:gd name="connsiteY6" fmla="*/ 32352 h 294350"/>
              <a:gd name="connsiteX7" fmla="*/ 39432 w 131509"/>
              <a:gd name="connsiteY7" fmla="*/ 203802 h 294350"/>
              <a:gd name="connsiteX8" fmla="*/ 77532 w 131509"/>
              <a:gd name="connsiteY8" fmla="*/ 54577 h 294350"/>
              <a:gd name="connsiteX9" fmla="*/ 45782 w 131509"/>
              <a:gd name="connsiteY9" fmla="*/ 127602 h 294350"/>
              <a:gd name="connsiteX10" fmla="*/ 131507 w 131509"/>
              <a:gd name="connsiteY10" fmla="*/ 602 h 29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509" h="294350">
                <a:moveTo>
                  <a:pt x="131507" y="602"/>
                </a:moveTo>
                <a:cubicBezTo>
                  <a:pt x="130978" y="11185"/>
                  <a:pt x="63244" y="142419"/>
                  <a:pt x="42607" y="191102"/>
                </a:cubicBezTo>
                <a:cubicBezTo>
                  <a:pt x="21969" y="239785"/>
                  <a:pt x="14561" y="284764"/>
                  <a:pt x="7682" y="292702"/>
                </a:cubicBezTo>
                <a:cubicBezTo>
                  <a:pt x="803" y="300640"/>
                  <a:pt x="-1843" y="279473"/>
                  <a:pt x="1332" y="238727"/>
                </a:cubicBezTo>
                <a:cubicBezTo>
                  <a:pt x="4507" y="197981"/>
                  <a:pt x="24615" y="48227"/>
                  <a:pt x="26732" y="48227"/>
                </a:cubicBezTo>
                <a:cubicBezTo>
                  <a:pt x="28849" y="48227"/>
                  <a:pt x="8740" y="241373"/>
                  <a:pt x="14032" y="238727"/>
                </a:cubicBezTo>
                <a:cubicBezTo>
                  <a:pt x="19324" y="236081"/>
                  <a:pt x="54249" y="38173"/>
                  <a:pt x="58482" y="32352"/>
                </a:cubicBezTo>
                <a:cubicBezTo>
                  <a:pt x="62715" y="26531"/>
                  <a:pt x="36257" y="200098"/>
                  <a:pt x="39432" y="203802"/>
                </a:cubicBezTo>
                <a:cubicBezTo>
                  <a:pt x="42607" y="207506"/>
                  <a:pt x="76474" y="67277"/>
                  <a:pt x="77532" y="54577"/>
                </a:cubicBezTo>
                <a:cubicBezTo>
                  <a:pt x="78590" y="41877"/>
                  <a:pt x="39432" y="132894"/>
                  <a:pt x="45782" y="127602"/>
                </a:cubicBezTo>
                <a:cubicBezTo>
                  <a:pt x="52132" y="122310"/>
                  <a:pt x="132036" y="-9981"/>
                  <a:pt x="131507" y="6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FB8CBB71-7B10-5FAB-BF44-F6927EF78188}"/>
              </a:ext>
            </a:extLst>
          </p:cNvPr>
          <p:cNvSpPr/>
          <p:nvPr/>
        </p:nvSpPr>
        <p:spPr>
          <a:xfrm>
            <a:off x="5824325" y="3905708"/>
            <a:ext cx="443260" cy="825217"/>
          </a:xfrm>
          <a:custGeom>
            <a:avLst/>
            <a:gdLst>
              <a:gd name="connsiteX0" fmla="*/ 1800 w 443260"/>
              <a:gd name="connsiteY0" fmla="*/ 15417 h 825217"/>
              <a:gd name="connsiteX1" fmla="*/ 106575 w 443260"/>
              <a:gd name="connsiteY1" fmla="*/ 145592 h 825217"/>
              <a:gd name="connsiteX2" fmla="*/ 249450 w 443260"/>
              <a:gd name="connsiteY2" fmla="*/ 412292 h 825217"/>
              <a:gd name="connsiteX3" fmla="*/ 233575 w 443260"/>
              <a:gd name="connsiteY3" fmla="*/ 383717 h 825217"/>
              <a:gd name="connsiteX4" fmla="*/ 443125 w 443260"/>
              <a:gd name="connsiteY4" fmla="*/ 825042 h 825217"/>
              <a:gd name="connsiteX5" fmla="*/ 198650 w 443260"/>
              <a:gd name="connsiteY5" fmla="*/ 326567 h 825217"/>
              <a:gd name="connsiteX6" fmla="*/ 52600 w 443260"/>
              <a:gd name="connsiteY6" fmla="*/ 37642 h 825217"/>
              <a:gd name="connsiteX7" fmla="*/ 1800 w 443260"/>
              <a:gd name="connsiteY7" fmla="*/ 15417 h 8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3260" h="825217">
                <a:moveTo>
                  <a:pt x="1800" y="15417"/>
                </a:moveTo>
                <a:cubicBezTo>
                  <a:pt x="10796" y="33409"/>
                  <a:pt x="65300" y="79446"/>
                  <a:pt x="106575" y="145592"/>
                </a:cubicBezTo>
                <a:cubicBezTo>
                  <a:pt x="147850" y="211738"/>
                  <a:pt x="228283" y="372604"/>
                  <a:pt x="249450" y="412292"/>
                </a:cubicBezTo>
                <a:cubicBezTo>
                  <a:pt x="270617" y="451980"/>
                  <a:pt x="201296" y="314925"/>
                  <a:pt x="233575" y="383717"/>
                </a:cubicBezTo>
                <a:cubicBezTo>
                  <a:pt x="265854" y="452509"/>
                  <a:pt x="448946" y="834567"/>
                  <a:pt x="443125" y="825042"/>
                </a:cubicBezTo>
                <a:cubicBezTo>
                  <a:pt x="437304" y="815517"/>
                  <a:pt x="263737" y="457800"/>
                  <a:pt x="198650" y="326567"/>
                </a:cubicBezTo>
                <a:cubicBezTo>
                  <a:pt x="133563" y="195334"/>
                  <a:pt x="86467" y="90029"/>
                  <a:pt x="52600" y="37642"/>
                </a:cubicBezTo>
                <a:cubicBezTo>
                  <a:pt x="18733" y="-14745"/>
                  <a:pt x="-7196" y="-2575"/>
                  <a:pt x="1800" y="154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AA0B9B03-7F72-3C29-3D1C-BF1AC2F03300}"/>
              </a:ext>
            </a:extLst>
          </p:cNvPr>
          <p:cNvSpPr/>
          <p:nvPr/>
        </p:nvSpPr>
        <p:spPr>
          <a:xfrm>
            <a:off x="6242037" y="4718045"/>
            <a:ext cx="358164" cy="762066"/>
          </a:xfrm>
          <a:custGeom>
            <a:avLst/>
            <a:gdLst>
              <a:gd name="connsiteX0" fmla="*/ 13 w 358164"/>
              <a:gd name="connsiteY0" fmla="*/ 5 h 762066"/>
              <a:gd name="connsiteX1" fmla="*/ 171463 w 358164"/>
              <a:gd name="connsiteY1" fmla="*/ 279405 h 762066"/>
              <a:gd name="connsiteX2" fmla="*/ 352438 w 358164"/>
              <a:gd name="connsiteY2" fmla="*/ 752480 h 762066"/>
              <a:gd name="connsiteX3" fmla="*/ 307988 w 358164"/>
              <a:gd name="connsiteY3" fmla="*/ 581030 h 762066"/>
              <a:gd name="connsiteX4" fmla="*/ 257188 w 358164"/>
              <a:gd name="connsiteY4" fmla="*/ 387355 h 762066"/>
              <a:gd name="connsiteX5" fmla="*/ 314338 w 358164"/>
              <a:gd name="connsiteY5" fmla="*/ 523880 h 762066"/>
              <a:gd name="connsiteX6" fmla="*/ 130188 w 358164"/>
              <a:gd name="connsiteY6" fmla="*/ 212730 h 762066"/>
              <a:gd name="connsiteX7" fmla="*/ 161938 w 358164"/>
              <a:gd name="connsiteY7" fmla="*/ 285755 h 762066"/>
              <a:gd name="connsiteX8" fmla="*/ 13 w 358164"/>
              <a:gd name="connsiteY8" fmla="*/ 5 h 76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164" h="762066">
                <a:moveTo>
                  <a:pt x="13" y="5"/>
                </a:moveTo>
                <a:cubicBezTo>
                  <a:pt x="1601" y="-1053"/>
                  <a:pt x="112726" y="153993"/>
                  <a:pt x="171463" y="279405"/>
                </a:cubicBezTo>
                <a:cubicBezTo>
                  <a:pt x="230201" y="404818"/>
                  <a:pt x="329684" y="702209"/>
                  <a:pt x="352438" y="752480"/>
                </a:cubicBezTo>
                <a:cubicBezTo>
                  <a:pt x="375192" y="802751"/>
                  <a:pt x="323863" y="641884"/>
                  <a:pt x="307988" y="581030"/>
                </a:cubicBezTo>
                <a:cubicBezTo>
                  <a:pt x="292113" y="520176"/>
                  <a:pt x="256130" y="396880"/>
                  <a:pt x="257188" y="387355"/>
                </a:cubicBezTo>
                <a:cubicBezTo>
                  <a:pt x="258246" y="377830"/>
                  <a:pt x="335505" y="552984"/>
                  <a:pt x="314338" y="523880"/>
                </a:cubicBezTo>
                <a:cubicBezTo>
                  <a:pt x="293171" y="494776"/>
                  <a:pt x="155588" y="252418"/>
                  <a:pt x="130188" y="212730"/>
                </a:cubicBezTo>
                <a:cubicBezTo>
                  <a:pt x="104788" y="173043"/>
                  <a:pt x="182046" y="318034"/>
                  <a:pt x="161938" y="285755"/>
                </a:cubicBezTo>
                <a:cubicBezTo>
                  <a:pt x="141830" y="253476"/>
                  <a:pt x="-1575" y="1063"/>
                  <a:pt x="13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5958D72C-2347-DFD1-1A29-6DBF35A865AA}"/>
              </a:ext>
            </a:extLst>
          </p:cNvPr>
          <p:cNvSpPr/>
          <p:nvPr/>
        </p:nvSpPr>
        <p:spPr>
          <a:xfrm>
            <a:off x="6578446" y="5442529"/>
            <a:ext cx="336749" cy="1091629"/>
          </a:xfrm>
          <a:custGeom>
            <a:avLst/>
            <a:gdLst>
              <a:gd name="connsiteX0" fmla="*/ 154 w 336749"/>
              <a:gd name="connsiteY0" fmla="*/ 2596 h 1091629"/>
              <a:gd name="connsiteX1" fmla="*/ 66829 w 336749"/>
              <a:gd name="connsiteY1" fmla="*/ 231196 h 1091629"/>
              <a:gd name="connsiteX2" fmla="*/ 139854 w 336749"/>
              <a:gd name="connsiteY2" fmla="*/ 647121 h 1091629"/>
              <a:gd name="connsiteX3" fmla="*/ 127154 w 336749"/>
              <a:gd name="connsiteY3" fmla="*/ 593146 h 1091629"/>
              <a:gd name="connsiteX4" fmla="*/ 187479 w 336749"/>
              <a:gd name="connsiteY4" fmla="*/ 866196 h 1091629"/>
              <a:gd name="connsiteX5" fmla="*/ 165254 w 336749"/>
              <a:gd name="connsiteY5" fmla="*/ 764596 h 1091629"/>
              <a:gd name="connsiteX6" fmla="*/ 336704 w 336749"/>
              <a:gd name="connsiteY6" fmla="*/ 1091621 h 1091629"/>
              <a:gd name="connsiteX7" fmla="*/ 181129 w 336749"/>
              <a:gd name="connsiteY7" fmla="*/ 774121 h 1091629"/>
              <a:gd name="connsiteX8" fmla="*/ 73179 w 336749"/>
              <a:gd name="connsiteY8" fmla="*/ 526471 h 1091629"/>
              <a:gd name="connsiteX9" fmla="*/ 143029 w 336749"/>
              <a:gd name="connsiteY9" fmla="*/ 596321 h 1091629"/>
              <a:gd name="connsiteX10" fmla="*/ 57304 w 336749"/>
              <a:gd name="connsiteY10" fmla="*/ 304221 h 1091629"/>
              <a:gd name="connsiteX11" fmla="*/ 85879 w 336749"/>
              <a:gd name="connsiteY11" fmla="*/ 374071 h 1091629"/>
              <a:gd name="connsiteX12" fmla="*/ 154 w 336749"/>
              <a:gd name="connsiteY12" fmla="*/ 2596 h 109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749" h="1091629">
                <a:moveTo>
                  <a:pt x="154" y="2596"/>
                </a:moveTo>
                <a:cubicBezTo>
                  <a:pt x="-3021" y="-21217"/>
                  <a:pt x="43546" y="123775"/>
                  <a:pt x="66829" y="231196"/>
                </a:cubicBezTo>
                <a:cubicBezTo>
                  <a:pt x="90112" y="338617"/>
                  <a:pt x="129800" y="586796"/>
                  <a:pt x="139854" y="647121"/>
                </a:cubicBezTo>
                <a:cubicBezTo>
                  <a:pt x="149908" y="707446"/>
                  <a:pt x="119217" y="556634"/>
                  <a:pt x="127154" y="593146"/>
                </a:cubicBezTo>
                <a:cubicBezTo>
                  <a:pt x="135091" y="629658"/>
                  <a:pt x="181129" y="837621"/>
                  <a:pt x="187479" y="866196"/>
                </a:cubicBezTo>
                <a:cubicBezTo>
                  <a:pt x="193829" y="894771"/>
                  <a:pt x="140383" y="727025"/>
                  <a:pt x="165254" y="764596"/>
                </a:cubicBezTo>
                <a:cubicBezTo>
                  <a:pt x="190125" y="802167"/>
                  <a:pt x="334058" y="1090034"/>
                  <a:pt x="336704" y="1091621"/>
                </a:cubicBezTo>
                <a:cubicBezTo>
                  <a:pt x="339350" y="1093209"/>
                  <a:pt x="225050" y="868313"/>
                  <a:pt x="181129" y="774121"/>
                </a:cubicBezTo>
                <a:cubicBezTo>
                  <a:pt x="137208" y="679929"/>
                  <a:pt x="79529" y="556104"/>
                  <a:pt x="73179" y="526471"/>
                </a:cubicBezTo>
                <a:cubicBezTo>
                  <a:pt x="66829" y="496838"/>
                  <a:pt x="145675" y="633363"/>
                  <a:pt x="143029" y="596321"/>
                </a:cubicBezTo>
                <a:cubicBezTo>
                  <a:pt x="140383" y="559279"/>
                  <a:pt x="66829" y="341263"/>
                  <a:pt x="57304" y="304221"/>
                </a:cubicBezTo>
                <a:cubicBezTo>
                  <a:pt x="47779" y="267179"/>
                  <a:pt x="93816" y="419579"/>
                  <a:pt x="85879" y="374071"/>
                </a:cubicBezTo>
                <a:cubicBezTo>
                  <a:pt x="77942" y="328563"/>
                  <a:pt x="3329" y="26409"/>
                  <a:pt x="154" y="25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5AB9CA6A-AACC-2523-4955-F5B046DD87EE}"/>
              </a:ext>
            </a:extLst>
          </p:cNvPr>
          <p:cNvSpPr/>
          <p:nvPr/>
        </p:nvSpPr>
        <p:spPr>
          <a:xfrm>
            <a:off x="6762701" y="6289309"/>
            <a:ext cx="315063" cy="679771"/>
          </a:xfrm>
          <a:custGeom>
            <a:avLst/>
            <a:gdLst>
              <a:gd name="connsiteX0" fmla="*/ 3224 w 315063"/>
              <a:gd name="connsiteY0" fmla="*/ 6716 h 679771"/>
              <a:gd name="connsiteX1" fmla="*/ 314374 w 315063"/>
              <a:gd name="connsiteY1" fmla="*/ 676641 h 679771"/>
              <a:gd name="connsiteX2" fmla="*/ 88949 w 315063"/>
              <a:gd name="connsiteY2" fmla="*/ 260716 h 679771"/>
              <a:gd name="connsiteX3" fmla="*/ 149274 w 315063"/>
              <a:gd name="connsiteY3" fmla="*/ 327391 h 679771"/>
              <a:gd name="connsiteX4" fmla="*/ 3224 w 315063"/>
              <a:gd name="connsiteY4" fmla="*/ 6716 h 6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063" h="679771">
                <a:moveTo>
                  <a:pt x="3224" y="6716"/>
                </a:moveTo>
                <a:cubicBezTo>
                  <a:pt x="30741" y="64924"/>
                  <a:pt x="300087" y="634308"/>
                  <a:pt x="314374" y="676641"/>
                </a:cubicBezTo>
                <a:cubicBezTo>
                  <a:pt x="328661" y="718974"/>
                  <a:pt x="116466" y="318924"/>
                  <a:pt x="88949" y="260716"/>
                </a:cubicBezTo>
                <a:cubicBezTo>
                  <a:pt x="61432" y="202508"/>
                  <a:pt x="165678" y="368137"/>
                  <a:pt x="149274" y="327391"/>
                </a:cubicBezTo>
                <a:cubicBezTo>
                  <a:pt x="132870" y="286645"/>
                  <a:pt x="-24293" y="-51492"/>
                  <a:pt x="3224" y="67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DB629F04-2758-5886-7822-506CFD115086}"/>
              </a:ext>
            </a:extLst>
          </p:cNvPr>
          <p:cNvSpPr/>
          <p:nvPr/>
        </p:nvSpPr>
        <p:spPr>
          <a:xfrm>
            <a:off x="5198610" y="4640971"/>
            <a:ext cx="355954" cy="1661438"/>
          </a:xfrm>
          <a:custGeom>
            <a:avLst/>
            <a:gdLst>
              <a:gd name="connsiteX0" fmla="*/ 57752 w 355954"/>
              <a:gd name="connsiteY0" fmla="*/ 40 h 1661438"/>
              <a:gd name="connsiteX1" fmla="*/ 86507 w 355954"/>
              <a:gd name="connsiteY1" fmla="*/ 575135 h 1661438"/>
              <a:gd name="connsiteX2" fmla="*/ 121013 w 355954"/>
              <a:gd name="connsiteY2" fmla="*/ 920191 h 1661438"/>
              <a:gd name="connsiteX3" fmla="*/ 103760 w 355954"/>
              <a:gd name="connsiteY3" fmla="*/ 805172 h 1661438"/>
              <a:gd name="connsiteX4" fmla="*/ 224530 w 355954"/>
              <a:gd name="connsiteY4" fmla="*/ 1219240 h 1661438"/>
              <a:gd name="connsiteX5" fmla="*/ 161269 w 355954"/>
              <a:gd name="connsiteY5" fmla="*/ 1138727 h 1661438"/>
              <a:gd name="connsiteX6" fmla="*/ 282039 w 355954"/>
              <a:gd name="connsiteY6" fmla="*/ 1397520 h 1661438"/>
              <a:gd name="connsiteX7" fmla="*/ 351050 w 355954"/>
              <a:gd name="connsiteY7" fmla="*/ 1650561 h 1661438"/>
              <a:gd name="connsiteX8" fmla="*/ 339548 w 355954"/>
              <a:gd name="connsiteY8" fmla="*/ 1593052 h 1661438"/>
              <a:gd name="connsiteX9" fmla="*/ 253284 w 355954"/>
              <a:gd name="connsiteY9" fmla="*/ 1391769 h 1661438"/>
              <a:gd name="connsiteX10" fmla="*/ 276288 w 355954"/>
              <a:gd name="connsiteY10" fmla="*/ 1483784 h 1661438"/>
              <a:gd name="connsiteX11" fmla="*/ 190024 w 355954"/>
              <a:gd name="connsiteY11" fmla="*/ 1328508 h 1661438"/>
              <a:gd name="connsiteX12" fmla="*/ 11745 w 355954"/>
              <a:gd name="connsiteY12" fmla="*/ 1184735 h 1661438"/>
              <a:gd name="connsiteX13" fmla="*/ 190024 w 355954"/>
              <a:gd name="connsiteY13" fmla="*/ 1305504 h 1661438"/>
              <a:gd name="connsiteX14" fmla="*/ 126764 w 355954"/>
              <a:gd name="connsiteY14" fmla="*/ 1155980 h 1661438"/>
              <a:gd name="connsiteX15" fmla="*/ 80756 w 355954"/>
              <a:gd name="connsiteY15" fmla="*/ 925942 h 1661438"/>
              <a:gd name="connsiteX16" fmla="*/ 155518 w 355954"/>
              <a:gd name="connsiteY16" fmla="*/ 1201987 h 1661438"/>
              <a:gd name="connsiteX17" fmla="*/ 282039 w 355954"/>
              <a:gd name="connsiteY17" fmla="*/ 1449278 h 1661438"/>
              <a:gd name="connsiteX18" fmla="*/ 132515 w 355954"/>
              <a:gd name="connsiteY18" fmla="*/ 971950 h 1661438"/>
              <a:gd name="connsiteX19" fmla="*/ 243 w 355954"/>
              <a:gd name="connsiteY19" fmla="*/ 523376 h 1661438"/>
              <a:gd name="connsiteX20" fmla="*/ 98009 w 355954"/>
              <a:gd name="connsiteY20" fmla="*/ 822425 h 1661438"/>
              <a:gd name="connsiteX21" fmla="*/ 34748 w 355954"/>
              <a:gd name="connsiteY21" fmla="*/ 402606 h 1661438"/>
              <a:gd name="connsiteX22" fmla="*/ 46250 w 355954"/>
              <a:gd name="connsiteY22" fmla="*/ 603889 h 1661438"/>
              <a:gd name="connsiteX23" fmla="*/ 57752 w 355954"/>
              <a:gd name="connsiteY23" fmla="*/ 40 h 166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5954" h="1661438">
                <a:moveTo>
                  <a:pt x="57752" y="40"/>
                </a:moveTo>
                <a:cubicBezTo>
                  <a:pt x="64462" y="-4752"/>
                  <a:pt x="75964" y="421777"/>
                  <a:pt x="86507" y="575135"/>
                </a:cubicBezTo>
                <a:cubicBezTo>
                  <a:pt x="97050" y="728493"/>
                  <a:pt x="118138" y="881852"/>
                  <a:pt x="121013" y="920191"/>
                </a:cubicBezTo>
                <a:cubicBezTo>
                  <a:pt x="123888" y="958530"/>
                  <a:pt x="86507" y="755330"/>
                  <a:pt x="103760" y="805172"/>
                </a:cubicBezTo>
                <a:cubicBezTo>
                  <a:pt x="121013" y="855014"/>
                  <a:pt x="214945" y="1163648"/>
                  <a:pt x="224530" y="1219240"/>
                </a:cubicBezTo>
                <a:cubicBezTo>
                  <a:pt x="234115" y="1274833"/>
                  <a:pt x="151684" y="1109014"/>
                  <a:pt x="161269" y="1138727"/>
                </a:cubicBezTo>
                <a:cubicBezTo>
                  <a:pt x="170854" y="1168440"/>
                  <a:pt x="250409" y="1312214"/>
                  <a:pt x="282039" y="1397520"/>
                </a:cubicBezTo>
                <a:cubicBezTo>
                  <a:pt x="313669" y="1482826"/>
                  <a:pt x="341465" y="1617972"/>
                  <a:pt x="351050" y="1650561"/>
                </a:cubicBezTo>
                <a:cubicBezTo>
                  <a:pt x="360635" y="1683150"/>
                  <a:pt x="355842" y="1636184"/>
                  <a:pt x="339548" y="1593052"/>
                </a:cubicBezTo>
                <a:cubicBezTo>
                  <a:pt x="323254" y="1549920"/>
                  <a:pt x="263827" y="1409980"/>
                  <a:pt x="253284" y="1391769"/>
                </a:cubicBezTo>
                <a:cubicBezTo>
                  <a:pt x="242741" y="1373558"/>
                  <a:pt x="286831" y="1494327"/>
                  <a:pt x="276288" y="1483784"/>
                </a:cubicBezTo>
                <a:cubicBezTo>
                  <a:pt x="265745" y="1473241"/>
                  <a:pt x="234114" y="1378349"/>
                  <a:pt x="190024" y="1328508"/>
                </a:cubicBezTo>
                <a:cubicBezTo>
                  <a:pt x="145934" y="1278667"/>
                  <a:pt x="11745" y="1188569"/>
                  <a:pt x="11745" y="1184735"/>
                </a:cubicBezTo>
                <a:cubicBezTo>
                  <a:pt x="11745" y="1180901"/>
                  <a:pt x="170854" y="1310296"/>
                  <a:pt x="190024" y="1305504"/>
                </a:cubicBezTo>
                <a:cubicBezTo>
                  <a:pt x="209194" y="1300712"/>
                  <a:pt x="144975" y="1219240"/>
                  <a:pt x="126764" y="1155980"/>
                </a:cubicBezTo>
                <a:cubicBezTo>
                  <a:pt x="108553" y="1092720"/>
                  <a:pt x="75964" y="918274"/>
                  <a:pt x="80756" y="925942"/>
                </a:cubicBezTo>
                <a:cubicBezTo>
                  <a:pt x="85548" y="933610"/>
                  <a:pt x="121971" y="1114764"/>
                  <a:pt x="155518" y="1201987"/>
                </a:cubicBezTo>
                <a:cubicBezTo>
                  <a:pt x="189065" y="1289210"/>
                  <a:pt x="285873" y="1487618"/>
                  <a:pt x="282039" y="1449278"/>
                </a:cubicBezTo>
                <a:cubicBezTo>
                  <a:pt x="278205" y="1410939"/>
                  <a:pt x="179481" y="1126267"/>
                  <a:pt x="132515" y="971950"/>
                </a:cubicBezTo>
                <a:cubicBezTo>
                  <a:pt x="85549" y="817633"/>
                  <a:pt x="5994" y="548297"/>
                  <a:pt x="243" y="523376"/>
                </a:cubicBezTo>
                <a:cubicBezTo>
                  <a:pt x="-5508" y="498455"/>
                  <a:pt x="92258" y="842553"/>
                  <a:pt x="98009" y="822425"/>
                </a:cubicBezTo>
                <a:cubicBezTo>
                  <a:pt x="103760" y="802297"/>
                  <a:pt x="43374" y="439029"/>
                  <a:pt x="34748" y="402606"/>
                </a:cubicBezTo>
                <a:cubicBezTo>
                  <a:pt x="26121" y="366183"/>
                  <a:pt x="42416" y="665232"/>
                  <a:pt x="46250" y="603889"/>
                </a:cubicBezTo>
                <a:cubicBezTo>
                  <a:pt x="50084" y="542546"/>
                  <a:pt x="51042" y="4832"/>
                  <a:pt x="57752" y="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8D3B8BB2-A62E-3B44-0595-D6C98CFE88F1}"/>
              </a:ext>
            </a:extLst>
          </p:cNvPr>
          <p:cNvSpPr/>
          <p:nvPr/>
        </p:nvSpPr>
        <p:spPr>
          <a:xfrm>
            <a:off x="5293280" y="4418899"/>
            <a:ext cx="188875" cy="1251772"/>
          </a:xfrm>
          <a:custGeom>
            <a:avLst/>
            <a:gdLst>
              <a:gd name="connsiteX0" fmla="*/ 9090 w 188875"/>
              <a:gd name="connsiteY0" fmla="*/ 3576 h 1251772"/>
              <a:gd name="connsiteX1" fmla="*/ 26343 w 188875"/>
              <a:gd name="connsiteY1" fmla="*/ 331380 h 1251772"/>
              <a:gd name="connsiteX2" fmla="*/ 83852 w 188875"/>
              <a:gd name="connsiteY2" fmla="*/ 682188 h 1251772"/>
              <a:gd name="connsiteX3" fmla="*/ 118358 w 188875"/>
              <a:gd name="connsiteY3" fmla="*/ 480905 h 1251772"/>
              <a:gd name="connsiteX4" fmla="*/ 118358 w 188875"/>
              <a:gd name="connsiteY4" fmla="*/ 733946 h 1251772"/>
              <a:gd name="connsiteX5" fmla="*/ 187369 w 188875"/>
              <a:gd name="connsiteY5" fmla="*/ 1251531 h 1251772"/>
              <a:gd name="connsiteX6" fmla="*/ 152863 w 188875"/>
              <a:gd name="connsiteY6" fmla="*/ 797207 h 1251772"/>
              <a:gd name="connsiteX7" fmla="*/ 9090 w 188875"/>
              <a:gd name="connsiteY7" fmla="*/ 486656 h 1251772"/>
              <a:gd name="connsiteX8" fmla="*/ 14841 w 188875"/>
              <a:gd name="connsiteY8" fmla="*/ 549916 h 1251772"/>
              <a:gd name="connsiteX9" fmla="*/ 9090 w 188875"/>
              <a:gd name="connsiteY9" fmla="*/ 3576 h 12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75" h="1251772">
                <a:moveTo>
                  <a:pt x="9090" y="3576"/>
                </a:moveTo>
                <a:cubicBezTo>
                  <a:pt x="11007" y="-32847"/>
                  <a:pt x="13883" y="218278"/>
                  <a:pt x="26343" y="331380"/>
                </a:cubicBezTo>
                <a:cubicBezTo>
                  <a:pt x="38803" y="444482"/>
                  <a:pt x="68516" y="657267"/>
                  <a:pt x="83852" y="682188"/>
                </a:cubicBezTo>
                <a:cubicBezTo>
                  <a:pt x="99188" y="707109"/>
                  <a:pt x="112607" y="472279"/>
                  <a:pt x="118358" y="480905"/>
                </a:cubicBezTo>
                <a:cubicBezTo>
                  <a:pt x="124109" y="489531"/>
                  <a:pt x="106856" y="605508"/>
                  <a:pt x="118358" y="733946"/>
                </a:cubicBezTo>
                <a:cubicBezTo>
                  <a:pt x="129860" y="862384"/>
                  <a:pt x="181618" y="1240987"/>
                  <a:pt x="187369" y="1251531"/>
                </a:cubicBezTo>
                <a:cubicBezTo>
                  <a:pt x="193120" y="1262075"/>
                  <a:pt x="182576" y="924686"/>
                  <a:pt x="152863" y="797207"/>
                </a:cubicBezTo>
                <a:cubicBezTo>
                  <a:pt x="123150" y="669728"/>
                  <a:pt x="32094" y="527871"/>
                  <a:pt x="9090" y="486656"/>
                </a:cubicBezTo>
                <a:cubicBezTo>
                  <a:pt x="-13914" y="445441"/>
                  <a:pt x="13883" y="623720"/>
                  <a:pt x="14841" y="549916"/>
                </a:cubicBezTo>
                <a:cubicBezTo>
                  <a:pt x="15799" y="476112"/>
                  <a:pt x="7173" y="39999"/>
                  <a:pt x="9090" y="357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D874D042-0321-13E8-455D-1640AEA37DA1}"/>
              </a:ext>
            </a:extLst>
          </p:cNvPr>
          <p:cNvSpPr/>
          <p:nvPr/>
        </p:nvSpPr>
        <p:spPr>
          <a:xfrm>
            <a:off x="5411397" y="5469135"/>
            <a:ext cx="160252" cy="723782"/>
          </a:xfrm>
          <a:custGeom>
            <a:avLst/>
            <a:gdLst>
              <a:gd name="connsiteX0" fmla="*/ 103758 w 160252"/>
              <a:gd name="connsiteY0" fmla="*/ 12 h 723782"/>
              <a:gd name="connsiteX1" fmla="*/ 92256 w 160252"/>
              <a:gd name="connsiteY1" fmla="*/ 281808 h 723782"/>
              <a:gd name="connsiteX2" fmla="*/ 155516 w 160252"/>
              <a:gd name="connsiteY2" fmla="*/ 695876 h 723782"/>
              <a:gd name="connsiteX3" fmla="*/ 138263 w 160252"/>
              <a:gd name="connsiteY3" fmla="*/ 632616 h 723782"/>
              <a:gd name="connsiteX4" fmla="*/ 241 w 160252"/>
              <a:gd name="connsiteY4" fmla="*/ 201295 h 723782"/>
              <a:gd name="connsiteX5" fmla="*/ 103758 w 160252"/>
              <a:gd name="connsiteY5" fmla="*/ 396827 h 723782"/>
              <a:gd name="connsiteX6" fmla="*/ 63501 w 160252"/>
              <a:gd name="connsiteY6" fmla="*/ 270307 h 723782"/>
              <a:gd name="connsiteX7" fmla="*/ 103758 w 160252"/>
              <a:gd name="connsiteY7" fmla="*/ 12 h 72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252" h="723782">
                <a:moveTo>
                  <a:pt x="103758" y="12"/>
                </a:moveTo>
                <a:cubicBezTo>
                  <a:pt x="108550" y="1929"/>
                  <a:pt x="83630" y="165831"/>
                  <a:pt x="92256" y="281808"/>
                </a:cubicBezTo>
                <a:cubicBezTo>
                  <a:pt x="100882" y="397785"/>
                  <a:pt x="147848" y="637408"/>
                  <a:pt x="155516" y="695876"/>
                </a:cubicBezTo>
                <a:cubicBezTo>
                  <a:pt x="163184" y="754344"/>
                  <a:pt x="164142" y="715046"/>
                  <a:pt x="138263" y="632616"/>
                </a:cubicBezTo>
                <a:cubicBezTo>
                  <a:pt x="112384" y="550186"/>
                  <a:pt x="5992" y="240593"/>
                  <a:pt x="241" y="201295"/>
                </a:cubicBezTo>
                <a:cubicBezTo>
                  <a:pt x="-5510" y="161997"/>
                  <a:pt x="93215" y="385325"/>
                  <a:pt x="103758" y="396827"/>
                </a:cubicBezTo>
                <a:cubicBezTo>
                  <a:pt x="114301" y="408329"/>
                  <a:pt x="66376" y="329733"/>
                  <a:pt x="63501" y="270307"/>
                </a:cubicBezTo>
                <a:cubicBezTo>
                  <a:pt x="60626" y="210881"/>
                  <a:pt x="98966" y="-1905"/>
                  <a:pt x="103758" y="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A10FA118-7C56-DF1F-B95D-3A34ACBA8332}"/>
              </a:ext>
            </a:extLst>
          </p:cNvPr>
          <p:cNvSpPr/>
          <p:nvPr/>
        </p:nvSpPr>
        <p:spPr>
          <a:xfrm>
            <a:off x="5538056" y="6101682"/>
            <a:ext cx="234827" cy="1622692"/>
          </a:xfrm>
          <a:custGeom>
            <a:avLst/>
            <a:gdLst>
              <a:gd name="connsiteX0" fmla="*/ 51861 w 234827"/>
              <a:gd name="connsiteY0" fmla="*/ 69 h 1622692"/>
              <a:gd name="connsiteX1" fmla="*/ 17355 w 234827"/>
              <a:gd name="connsiteY1" fmla="*/ 281865 h 1622692"/>
              <a:gd name="connsiteX2" fmla="*/ 46110 w 234827"/>
              <a:gd name="connsiteY2" fmla="*/ 247360 h 1622692"/>
              <a:gd name="connsiteX3" fmla="*/ 46110 w 234827"/>
              <a:gd name="connsiteY3" fmla="*/ 345126 h 1622692"/>
              <a:gd name="connsiteX4" fmla="*/ 103619 w 234827"/>
              <a:gd name="connsiteY4" fmla="*/ 713186 h 1622692"/>
              <a:gd name="connsiteX5" fmla="*/ 80616 w 234827"/>
              <a:gd name="connsiteY5" fmla="*/ 661427 h 1622692"/>
              <a:gd name="connsiteX6" fmla="*/ 86367 w 234827"/>
              <a:gd name="connsiteY6" fmla="*/ 885714 h 1622692"/>
              <a:gd name="connsiteX7" fmla="*/ 143876 w 234827"/>
              <a:gd name="connsiteY7" fmla="*/ 638424 h 1622692"/>
              <a:gd name="connsiteX8" fmla="*/ 109370 w 234827"/>
              <a:gd name="connsiteY8" fmla="*/ 862710 h 1622692"/>
              <a:gd name="connsiteX9" fmla="*/ 115121 w 234827"/>
              <a:gd name="connsiteY9" fmla="*/ 1023737 h 1622692"/>
              <a:gd name="connsiteX10" fmla="*/ 178382 w 234827"/>
              <a:gd name="connsiteY10" fmla="*/ 1345790 h 1622692"/>
              <a:gd name="connsiteX11" fmla="*/ 189884 w 234827"/>
              <a:gd name="connsiteY11" fmla="*/ 1156009 h 1622692"/>
              <a:gd name="connsiteX12" fmla="*/ 201386 w 234827"/>
              <a:gd name="connsiteY12" fmla="*/ 1426303 h 1622692"/>
              <a:gd name="connsiteX13" fmla="*/ 230140 w 234827"/>
              <a:gd name="connsiteY13" fmla="*/ 1598831 h 1622692"/>
              <a:gd name="connsiteX14" fmla="*/ 92118 w 234827"/>
              <a:gd name="connsiteY14" fmla="*/ 885714 h 1622692"/>
              <a:gd name="connsiteX15" fmla="*/ 138125 w 234827"/>
              <a:gd name="connsiteY15" fmla="*/ 1098499 h 1622692"/>
              <a:gd name="connsiteX16" fmla="*/ 46110 w 234827"/>
              <a:gd name="connsiteY16" fmla="*/ 506152 h 1622692"/>
              <a:gd name="connsiteX17" fmla="*/ 63363 w 234827"/>
              <a:gd name="connsiteY17" fmla="*/ 161095 h 1622692"/>
              <a:gd name="connsiteX18" fmla="*/ 102 w 234827"/>
              <a:gd name="connsiteY18" fmla="*/ 310620 h 1622692"/>
              <a:gd name="connsiteX19" fmla="*/ 51861 w 234827"/>
              <a:gd name="connsiteY19" fmla="*/ 69 h 162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827" h="1622692">
                <a:moveTo>
                  <a:pt x="51861" y="69"/>
                </a:moveTo>
                <a:cubicBezTo>
                  <a:pt x="54736" y="-4723"/>
                  <a:pt x="18313" y="240650"/>
                  <a:pt x="17355" y="281865"/>
                </a:cubicBezTo>
                <a:cubicBezTo>
                  <a:pt x="16396" y="323080"/>
                  <a:pt x="41318" y="236817"/>
                  <a:pt x="46110" y="247360"/>
                </a:cubicBezTo>
                <a:cubicBezTo>
                  <a:pt x="50902" y="257903"/>
                  <a:pt x="36525" y="267488"/>
                  <a:pt x="46110" y="345126"/>
                </a:cubicBezTo>
                <a:cubicBezTo>
                  <a:pt x="55695" y="422764"/>
                  <a:pt x="97868" y="660469"/>
                  <a:pt x="103619" y="713186"/>
                </a:cubicBezTo>
                <a:cubicBezTo>
                  <a:pt x="109370" y="765903"/>
                  <a:pt x="83491" y="632672"/>
                  <a:pt x="80616" y="661427"/>
                </a:cubicBezTo>
                <a:cubicBezTo>
                  <a:pt x="77741" y="690182"/>
                  <a:pt x="75824" y="889548"/>
                  <a:pt x="86367" y="885714"/>
                </a:cubicBezTo>
                <a:cubicBezTo>
                  <a:pt x="96910" y="881880"/>
                  <a:pt x="140042" y="642258"/>
                  <a:pt x="143876" y="638424"/>
                </a:cubicBezTo>
                <a:cubicBezTo>
                  <a:pt x="147710" y="634590"/>
                  <a:pt x="114162" y="798491"/>
                  <a:pt x="109370" y="862710"/>
                </a:cubicBezTo>
                <a:cubicBezTo>
                  <a:pt x="104578" y="926929"/>
                  <a:pt x="103619" y="943224"/>
                  <a:pt x="115121" y="1023737"/>
                </a:cubicBezTo>
                <a:cubicBezTo>
                  <a:pt x="126623" y="1104250"/>
                  <a:pt x="165922" y="1323745"/>
                  <a:pt x="178382" y="1345790"/>
                </a:cubicBezTo>
                <a:cubicBezTo>
                  <a:pt x="190842" y="1367835"/>
                  <a:pt x="186050" y="1142590"/>
                  <a:pt x="189884" y="1156009"/>
                </a:cubicBezTo>
                <a:cubicBezTo>
                  <a:pt x="193718" y="1169428"/>
                  <a:pt x="194677" y="1352499"/>
                  <a:pt x="201386" y="1426303"/>
                </a:cubicBezTo>
                <a:cubicBezTo>
                  <a:pt x="208095" y="1500107"/>
                  <a:pt x="248351" y="1688929"/>
                  <a:pt x="230140" y="1598831"/>
                </a:cubicBezTo>
                <a:cubicBezTo>
                  <a:pt x="211929" y="1508733"/>
                  <a:pt x="107454" y="969103"/>
                  <a:pt x="92118" y="885714"/>
                </a:cubicBezTo>
                <a:cubicBezTo>
                  <a:pt x="76782" y="802325"/>
                  <a:pt x="145793" y="1161759"/>
                  <a:pt x="138125" y="1098499"/>
                </a:cubicBezTo>
                <a:cubicBezTo>
                  <a:pt x="130457" y="1035239"/>
                  <a:pt x="58570" y="662386"/>
                  <a:pt x="46110" y="506152"/>
                </a:cubicBezTo>
                <a:cubicBezTo>
                  <a:pt x="33650" y="349918"/>
                  <a:pt x="71031" y="193684"/>
                  <a:pt x="63363" y="161095"/>
                </a:cubicBezTo>
                <a:cubicBezTo>
                  <a:pt x="55695" y="128506"/>
                  <a:pt x="-2773" y="332665"/>
                  <a:pt x="102" y="310620"/>
                </a:cubicBezTo>
                <a:cubicBezTo>
                  <a:pt x="2977" y="288575"/>
                  <a:pt x="48986" y="4861"/>
                  <a:pt x="51861" y="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06E14A21-F588-9E69-684E-587DC7487B36}"/>
              </a:ext>
            </a:extLst>
          </p:cNvPr>
          <p:cNvSpPr/>
          <p:nvPr/>
        </p:nvSpPr>
        <p:spPr>
          <a:xfrm>
            <a:off x="4327525" y="7743825"/>
            <a:ext cx="16580" cy="492684"/>
          </a:xfrm>
          <a:custGeom>
            <a:avLst/>
            <a:gdLst>
              <a:gd name="connsiteX0" fmla="*/ 0 w 16580"/>
              <a:gd name="connsiteY0" fmla="*/ 0 h 492684"/>
              <a:gd name="connsiteX1" fmla="*/ 6350 w 16580"/>
              <a:gd name="connsiteY1" fmla="*/ 492125 h 492684"/>
              <a:gd name="connsiteX2" fmla="*/ 15875 w 16580"/>
              <a:gd name="connsiteY2" fmla="*/ 101600 h 492684"/>
              <a:gd name="connsiteX3" fmla="*/ 15875 w 16580"/>
              <a:gd name="connsiteY3" fmla="*/ 282575 h 492684"/>
              <a:gd name="connsiteX4" fmla="*/ 0 w 16580"/>
              <a:gd name="connsiteY4" fmla="*/ 0 h 49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0" h="492684">
                <a:moveTo>
                  <a:pt x="0" y="0"/>
                </a:moveTo>
                <a:cubicBezTo>
                  <a:pt x="1852" y="237596"/>
                  <a:pt x="3704" y="475192"/>
                  <a:pt x="6350" y="492125"/>
                </a:cubicBezTo>
                <a:cubicBezTo>
                  <a:pt x="8996" y="509058"/>
                  <a:pt x="14287" y="136525"/>
                  <a:pt x="15875" y="101600"/>
                </a:cubicBezTo>
                <a:cubicBezTo>
                  <a:pt x="17463" y="66675"/>
                  <a:pt x="15875" y="282575"/>
                  <a:pt x="15875" y="28257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ACD58CFE-9C31-7FFA-E4FA-9CA02CFA0BF0}"/>
              </a:ext>
            </a:extLst>
          </p:cNvPr>
          <p:cNvSpPr/>
          <p:nvPr/>
        </p:nvSpPr>
        <p:spPr>
          <a:xfrm>
            <a:off x="3793183" y="7038456"/>
            <a:ext cx="621575" cy="663787"/>
          </a:xfrm>
          <a:custGeom>
            <a:avLst/>
            <a:gdLst>
              <a:gd name="connsiteX0" fmla="*/ 54917 w 621575"/>
              <a:gd name="connsiteY0" fmla="*/ 203719 h 663787"/>
              <a:gd name="connsiteX1" fmla="*/ 416867 w 621575"/>
              <a:gd name="connsiteY1" fmla="*/ 429144 h 663787"/>
              <a:gd name="connsiteX2" fmla="*/ 413692 w 621575"/>
              <a:gd name="connsiteY2" fmla="*/ 419619 h 663787"/>
              <a:gd name="connsiteX3" fmla="*/ 531167 w 621575"/>
              <a:gd name="connsiteY3" fmla="*/ 562494 h 663787"/>
              <a:gd name="connsiteX4" fmla="*/ 527992 w 621575"/>
              <a:gd name="connsiteY4" fmla="*/ 530744 h 663787"/>
              <a:gd name="connsiteX5" fmla="*/ 620067 w 621575"/>
              <a:gd name="connsiteY5" fmla="*/ 660919 h 663787"/>
              <a:gd name="connsiteX6" fmla="*/ 442267 w 621575"/>
              <a:gd name="connsiteY6" fmla="*/ 384694 h 663787"/>
              <a:gd name="connsiteX7" fmla="*/ 499417 w 621575"/>
              <a:gd name="connsiteY7" fmla="*/ 489469 h 663787"/>
              <a:gd name="connsiteX8" fmla="*/ 381942 w 621575"/>
              <a:gd name="connsiteY8" fmla="*/ 381519 h 663787"/>
              <a:gd name="connsiteX9" fmla="*/ 942 w 621575"/>
              <a:gd name="connsiteY9" fmla="*/ 519 h 663787"/>
              <a:gd name="connsiteX10" fmla="*/ 277167 w 621575"/>
              <a:gd name="connsiteY10" fmla="*/ 302144 h 663787"/>
              <a:gd name="connsiteX11" fmla="*/ 381942 w 621575"/>
              <a:gd name="connsiteY11" fmla="*/ 429144 h 663787"/>
              <a:gd name="connsiteX12" fmla="*/ 54917 w 621575"/>
              <a:gd name="connsiteY12" fmla="*/ 203719 h 6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575" h="663787">
                <a:moveTo>
                  <a:pt x="54917" y="203719"/>
                </a:moveTo>
                <a:cubicBezTo>
                  <a:pt x="60738" y="203719"/>
                  <a:pt x="357071" y="393161"/>
                  <a:pt x="416867" y="429144"/>
                </a:cubicBezTo>
                <a:cubicBezTo>
                  <a:pt x="476663" y="465127"/>
                  <a:pt x="394642" y="397394"/>
                  <a:pt x="413692" y="419619"/>
                </a:cubicBezTo>
                <a:cubicBezTo>
                  <a:pt x="432742" y="441844"/>
                  <a:pt x="512117" y="543973"/>
                  <a:pt x="531167" y="562494"/>
                </a:cubicBezTo>
                <a:cubicBezTo>
                  <a:pt x="550217" y="581015"/>
                  <a:pt x="513175" y="514340"/>
                  <a:pt x="527992" y="530744"/>
                </a:cubicBezTo>
                <a:cubicBezTo>
                  <a:pt x="542809" y="547148"/>
                  <a:pt x="634354" y="685261"/>
                  <a:pt x="620067" y="660919"/>
                </a:cubicBezTo>
                <a:cubicBezTo>
                  <a:pt x="605780" y="636577"/>
                  <a:pt x="462375" y="413269"/>
                  <a:pt x="442267" y="384694"/>
                </a:cubicBezTo>
                <a:cubicBezTo>
                  <a:pt x="422159" y="356119"/>
                  <a:pt x="509471" y="489998"/>
                  <a:pt x="499417" y="489469"/>
                </a:cubicBezTo>
                <a:cubicBezTo>
                  <a:pt x="489363" y="488940"/>
                  <a:pt x="465021" y="463011"/>
                  <a:pt x="381942" y="381519"/>
                </a:cubicBezTo>
                <a:cubicBezTo>
                  <a:pt x="298863" y="300027"/>
                  <a:pt x="18404" y="13748"/>
                  <a:pt x="942" y="519"/>
                </a:cubicBezTo>
                <a:cubicBezTo>
                  <a:pt x="-16521" y="-12710"/>
                  <a:pt x="213667" y="230707"/>
                  <a:pt x="277167" y="302144"/>
                </a:cubicBezTo>
                <a:cubicBezTo>
                  <a:pt x="340667" y="373581"/>
                  <a:pt x="417396" y="442373"/>
                  <a:pt x="381942" y="429144"/>
                </a:cubicBezTo>
                <a:cubicBezTo>
                  <a:pt x="346488" y="415915"/>
                  <a:pt x="49096" y="203719"/>
                  <a:pt x="54917" y="203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FE5CD424-1558-ABE1-B113-3798CBB0BD61}"/>
              </a:ext>
            </a:extLst>
          </p:cNvPr>
          <p:cNvSpPr/>
          <p:nvPr/>
        </p:nvSpPr>
        <p:spPr>
          <a:xfrm>
            <a:off x="4351866" y="7963490"/>
            <a:ext cx="128610" cy="918038"/>
          </a:xfrm>
          <a:custGeom>
            <a:avLst/>
            <a:gdLst>
              <a:gd name="connsiteX0" fmla="*/ 1059 w 128610"/>
              <a:gd name="connsiteY0" fmla="*/ 2585 h 918038"/>
              <a:gd name="connsiteX1" fmla="*/ 124884 w 128610"/>
              <a:gd name="connsiteY1" fmla="*/ 612185 h 918038"/>
              <a:gd name="connsiteX2" fmla="*/ 96309 w 128610"/>
              <a:gd name="connsiteY2" fmla="*/ 535985 h 918038"/>
              <a:gd name="connsiteX3" fmla="*/ 96309 w 128610"/>
              <a:gd name="connsiteY3" fmla="*/ 916985 h 918038"/>
              <a:gd name="connsiteX4" fmla="*/ 99484 w 128610"/>
              <a:gd name="connsiteY4" fmla="*/ 399460 h 918038"/>
              <a:gd name="connsiteX5" fmla="*/ 96309 w 128610"/>
              <a:gd name="connsiteY5" fmla="*/ 529635 h 918038"/>
              <a:gd name="connsiteX6" fmla="*/ 26459 w 128610"/>
              <a:gd name="connsiteY6" fmla="*/ 161335 h 918038"/>
              <a:gd name="connsiteX7" fmla="*/ 64559 w 128610"/>
              <a:gd name="connsiteY7" fmla="*/ 383585 h 918038"/>
              <a:gd name="connsiteX8" fmla="*/ 1059 w 128610"/>
              <a:gd name="connsiteY8" fmla="*/ 2585 h 91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10" h="918038">
                <a:moveTo>
                  <a:pt x="1059" y="2585"/>
                </a:moveTo>
                <a:cubicBezTo>
                  <a:pt x="11113" y="40685"/>
                  <a:pt x="109009" y="523285"/>
                  <a:pt x="124884" y="612185"/>
                </a:cubicBezTo>
                <a:cubicBezTo>
                  <a:pt x="140759" y="701085"/>
                  <a:pt x="101071" y="485185"/>
                  <a:pt x="96309" y="535985"/>
                </a:cubicBezTo>
                <a:cubicBezTo>
                  <a:pt x="91547" y="586785"/>
                  <a:pt x="95780" y="939739"/>
                  <a:pt x="96309" y="916985"/>
                </a:cubicBezTo>
                <a:cubicBezTo>
                  <a:pt x="96838" y="894231"/>
                  <a:pt x="99484" y="464018"/>
                  <a:pt x="99484" y="399460"/>
                </a:cubicBezTo>
                <a:cubicBezTo>
                  <a:pt x="99484" y="334902"/>
                  <a:pt x="108480" y="569322"/>
                  <a:pt x="96309" y="529635"/>
                </a:cubicBezTo>
                <a:cubicBezTo>
                  <a:pt x="84138" y="489948"/>
                  <a:pt x="31751" y="185677"/>
                  <a:pt x="26459" y="161335"/>
                </a:cubicBezTo>
                <a:cubicBezTo>
                  <a:pt x="21167" y="136993"/>
                  <a:pt x="73555" y="407397"/>
                  <a:pt x="64559" y="383585"/>
                </a:cubicBezTo>
                <a:cubicBezTo>
                  <a:pt x="55563" y="359773"/>
                  <a:pt x="-8995" y="-35515"/>
                  <a:pt x="1059" y="25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E980D8E0-4EEA-D1A9-A33B-0670039873D8}"/>
              </a:ext>
            </a:extLst>
          </p:cNvPr>
          <p:cNvSpPr/>
          <p:nvPr/>
        </p:nvSpPr>
        <p:spPr>
          <a:xfrm>
            <a:off x="4464297" y="8853492"/>
            <a:ext cx="126810" cy="1060408"/>
          </a:xfrm>
          <a:custGeom>
            <a:avLst/>
            <a:gdLst>
              <a:gd name="connsiteX0" fmla="*/ 2928 w 126810"/>
              <a:gd name="connsiteY0" fmla="*/ 39683 h 1060408"/>
              <a:gd name="connsiteX1" fmla="*/ 15628 w 126810"/>
              <a:gd name="connsiteY1" fmla="*/ 96833 h 1060408"/>
              <a:gd name="connsiteX2" fmla="*/ 69603 w 126810"/>
              <a:gd name="connsiteY2" fmla="*/ 623883 h 1060408"/>
              <a:gd name="connsiteX3" fmla="*/ 126753 w 126810"/>
              <a:gd name="connsiteY3" fmla="*/ 1055683 h 1060408"/>
              <a:gd name="connsiteX4" fmla="*/ 79128 w 126810"/>
              <a:gd name="connsiteY4" fmla="*/ 836608 h 1060408"/>
              <a:gd name="connsiteX5" fmla="*/ 21978 w 126810"/>
              <a:gd name="connsiteY5" fmla="*/ 566733 h 1060408"/>
              <a:gd name="connsiteX6" fmla="*/ 50553 w 126810"/>
              <a:gd name="connsiteY6" fmla="*/ 700083 h 1060408"/>
              <a:gd name="connsiteX7" fmla="*/ 15628 w 126810"/>
              <a:gd name="connsiteY7" fmla="*/ 357183 h 1060408"/>
              <a:gd name="connsiteX8" fmla="*/ 63253 w 126810"/>
              <a:gd name="connsiteY8" fmla="*/ 534983 h 1060408"/>
              <a:gd name="connsiteX9" fmla="*/ 2928 w 126810"/>
              <a:gd name="connsiteY9" fmla="*/ 39683 h 106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810" h="1060408">
                <a:moveTo>
                  <a:pt x="2928" y="39683"/>
                </a:moveTo>
                <a:cubicBezTo>
                  <a:pt x="-5009" y="-33342"/>
                  <a:pt x="4516" y="-534"/>
                  <a:pt x="15628" y="96833"/>
                </a:cubicBezTo>
                <a:cubicBezTo>
                  <a:pt x="26741" y="194200"/>
                  <a:pt x="51082" y="464075"/>
                  <a:pt x="69603" y="623883"/>
                </a:cubicBezTo>
                <a:cubicBezTo>
                  <a:pt x="88124" y="783691"/>
                  <a:pt x="125166" y="1020229"/>
                  <a:pt x="126753" y="1055683"/>
                </a:cubicBezTo>
                <a:cubicBezTo>
                  <a:pt x="128340" y="1091137"/>
                  <a:pt x="96591" y="918100"/>
                  <a:pt x="79128" y="836608"/>
                </a:cubicBezTo>
                <a:cubicBezTo>
                  <a:pt x="61666" y="755116"/>
                  <a:pt x="26741" y="589487"/>
                  <a:pt x="21978" y="566733"/>
                </a:cubicBezTo>
                <a:cubicBezTo>
                  <a:pt x="17215" y="543979"/>
                  <a:pt x="51611" y="735008"/>
                  <a:pt x="50553" y="700083"/>
                </a:cubicBezTo>
                <a:cubicBezTo>
                  <a:pt x="49495" y="665158"/>
                  <a:pt x="13511" y="384700"/>
                  <a:pt x="15628" y="357183"/>
                </a:cubicBezTo>
                <a:cubicBezTo>
                  <a:pt x="17745" y="329666"/>
                  <a:pt x="64840" y="587900"/>
                  <a:pt x="63253" y="534983"/>
                </a:cubicBezTo>
                <a:cubicBezTo>
                  <a:pt x="61666" y="482066"/>
                  <a:pt x="10865" y="112708"/>
                  <a:pt x="2928" y="39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13BD5ADA-1615-99B4-B3B0-6ABFB5270E1C}"/>
              </a:ext>
            </a:extLst>
          </p:cNvPr>
          <p:cNvSpPr/>
          <p:nvPr/>
        </p:nvSpPr>
        <p:spPr>
          <a:xfrm>
            <a:off x="3284799" y="7550092"/>
            <a:ext cx="174445" cy="257250"/>
          </a:xfrm>
          <a:custGeom>
            <a:avLst/>
            <a:gdLst>
              <a:gd name="connsiteX0" fmla="*/ 14026 w 174445"/>
              <a:gd name="connsiteY0" fmla="*/ 58 h 257250"/>
              <a:gd name="connsiteX1" fmla="*/ 39426 w 174445"/>
              <a:gd name="connsiteY1" fmla="*/ 127058 h 257250"/>
              <a:gd name="connsiteX2" fmla="*/ 166426 w 174445"/>
              <a:gd name="connsiteY2" fmla="*/ 250883 h 257250"/>
              <a:gd name="connsiteX3" fmla="*/ 144201 w 174445"/>
              <a:gd name="connsiteY3" fmla="*/ 228658 h 257250"/>
              <a:gd name="connsiteX4" fmla="*/ 4501 w 174445"/>
              <a:gd name="connsiteY4" fmla="*/ 136583 h 257250"/>
              <a:gd name="connsiteX5" fmla="*/ 33076 w 174445"/>
              <a:gd name="connsiteY5" fmla="*/ 142933 h 257250"/>
              <a:gd name="connsiteX6" fmla="*/ 14026 w 174445"/>
              <a:gd name="connsiteY6" fmla="*/ 58 h 2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45" h="257250">
                <a:moveTo>
                  <a:pt x="14026" y="58"/>
                </a:moveTo>
                <a:cubicBezTo>
                  <a:pt x="15084" y="-2588"/>
                  <a:pt x="14026" y="85254"/>
                  <a:pt x="39426" y="127058"/>
                </a:cubicBezTo>
                <a:cubicBezTo>
                  <a:pt x="64826" y="168862"/>
                  <a:pt x="166426" y="250883"/>
                  <a:pt x="166426" y="250883"/>
                </a:cubicBezTo>
                <a:cubicBezTo>
                  <a:pt x="183888" y="267816"/>
                  <a:pt x="171188" y="247708"/>
                  <a:pt x="144201" y="228658"/>
                </a:cubicBezTo>
                <a:cubicBezTo>
                  <a:pt x="117214" y="209608"/>
                  <a:pt x="23022" y="150870"/>
                  <a:pt x="4501" y="136583"/>
                </a:cubicBezTo>
                <a:cubicBezTo>
                  <a:pt x="-14020" y="122296"/>
                  <a:pt x="30430" y="165158"/>
                  <a:pt x="33076" y="142933"/>
                </a:cubicBezTo>
                <a:cubicBezTo>
                  <a:pt x="35722" y="120708"/>
                  <a:pt x="12968" y="2704"/>
                  <a:pt x="14026" y="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4602F6DC-BD2B-9A74-2726-8844530BE9F1}"/>
              </a:ext>
            </a:extLst>
          </p:cNvPr>
          <p:cNvSpPr/>
          <p:nvPr/>
        </p:nvSpPr>
        <p:spPr>
          <a:xfrm>
            <a:off x="3356916" y="7708895"/>
            <a:ext cx="167439" cy="777938"/>
          </a:xfrm>
          <a:custGeom>
            <a:avLst/>
            <a:gdLst>
              <a:gd name="connsiteX0" fmla="*/ 37159 w 167439"/>
              <a:gd name="connsiteY0" fmla="*/ 5 h 777938"/>
              <a:gd name="connsiteX1" fmla="*/ 2234 w 167439"/>
              <a:gd name="connsiteY1" fmla="*/ 180980 h 777938"/>
              <a:gd name="connsiteX2" fmla="*/ 11759 w 167439"/>
              <a:gd name="connsiteY2" fmla="*/ 136530 h 777938"/>
              <a:gd name="connsiteX3" fmla="*/ 78434 w 167439"/>
              <a:gd name="connsiteY3" fmla="*/ 279405 h 777938"/>
              <a:gd name="connsiteX4" fmla="*/ 164159 w 167439"/>
              <a:gd name="connsiteY4" fmla="*/ 777880 h 777938"/>
              <a:gd name="connsiteX5" fmla="*/ 100659 w 167439"/>
              <a:gd name="connsiteY5" fmla="*/ 314330 h 777938"/>
              <a:gd name="connsiteX6" fmla="*/ 167334 w 167439"/>
              <a:gd name="connsiteY6" fmla="*/ 558805 h 777938"/>
              <a:gd name="connsiteX7" fmla="*/ 81609 w 167439"/>
              <a:gd name="connsiteY7" fmla="*/ 260355 h 777938"/>
              <a:gd name="connsiteX8" fmla="*/ 46684 w 167439"/>
              <a:gd name="connsiteY8" fmla="*/ 139705 h 777938"/>
              <a:gd name="connsiteX9" fmla="*/ 21284 w 167439"/>
              <a:gd name="connsiteY9" fmla="*/ 187330 h 777938"/>
              <a:gd name="connsiteX10" fmla="*/ 37159 w 167439"/>
              <a:gd name="connsiteY10" fmla="*/ 5 h 77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39" h="777938">
                <a:moveTo>
                  <a:pt x="37159" y="5"/>
                </a:moveTo>
                <a:cubicBezTo>
                  <a:pt x="33984" y="-1053"/>
                  <a:pt x="6467" y="158226"/>
                  <a:pt x="2234" y="180980"/>
                </a:cubicBezTo>
                <a:cubicBezTo>
                  <a:pt x="-1999" y="203734"/>
                  <a:pt x="-941" y="120126"/>
                  <a:pt x="11759" y="136530"/>
                </a:cubicBezTo>
                <a:cubicBezTo>
                  <a:pt x="24459" y="152934"/>
                  <a:pt x="53034" y="172513"/>
                  <a:pt x="78434" y="279405"/>
                </a:cubicBezTo>
                <a:cubicBezTo>
                  <a:pt x="103834" y="386297"/>
                  <a:pt x="160455" y="772059"/>
                  <a:pt x="164159" y="777880"/>
                </a:cubicBezTo>
                <a:cubicBezTo>
                  <a:pt x="167863" y="783701"/>
                  <a:pt x="100130" y="350842"/>
                  <a:pt x="100659" y="314330"/>
                </a:cubicBezTo>
                <a:cubicBezTo>
                  <a:pt x="101188" y="277818"/>
                  <a:pt x="170509" y="567801"/>
                  <a:pt x="167334" y="558805"/>
                </a:cubicBezTo>
                <a:cubicBezTo>
                  <a:pt x="164159" y="549809"/>
                  <a:pt x="101717" y="330205"/>
                  <a:pt x="81609" y="260355"/>
                </a:cubicBezTo>
                <a:cubicBezTo>
                  <a:pt x="61501" y="190505"/>
                  <a:pt x="56738" y="151876"/>
                  <a:pt x="46684" y="139705"/>
                </a:cubicBezTo>
                <a:cubicBezTo>
                  <a:pt x="36630" y="127534"/>
                  <a:pt x="20226" y="203734"/>
                  <a:pt x="21284" y="187330"/>
                </a:cubicBezTo>
                <a:cubicBezTo>
                  <a:pt x="22342" y="170926"/>
                  <a:pt x="40334" y="1063"/>
                  <a:pt x="37159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F0C67EDF-EEF6-C997-0CF2-2139A9F319FF}"/>
              </a:ext>
            </a:extLst>
          </p:cNvPr>
          <p:cNvSpPr/>
          <p:nvPr/>
        </p:nvSpPr>
        <p:spPr>
          <a:xfrm>
            <a:off x="3336743" y="7832700"/>
            <a:ext cx="152709" cy="847796"/>
          </a:xfrm>
          <a:custGeom>
            <a:avLst/>
            <a:gdLst>
              <a:gd name="connsiteX0" fmla="*/ 182 w 152709"/>
              <a:gd name="connsiteY0" fmla="*/ 25 h 847796"/>
              <a:gd name="connsiteX1" fmla="*/ 70032 w 152709"/>
              <a:gd name="connsiteY1" fmla="*/ 123850 h 847796"/>
              <a:gd name="connsiteX2" fmla="*/ 19232 w 152709"/>
              <a:gd name="connsiteY2" fmla="*/ 308000 h 847796"/>
              <a:gd name="connsiteX3" fmla="*/ 31932 w 152709"/>
              <a:gd name="connsiteY3" fmla="*/ 260375 h 847796"/>
              <a:gd name="connsiteX4" fmla="*/ 35107 w 152709"/>
              <a:gd name="connsiteY4" fmla="*/ 552475 h 847796"/>
              <a:gd name="connsiteX5" fmla="*/ 41457 w 152709"/>
              <a:gd name="connsiteY5" fmla="*/ 517550 h 847796"/>
              <a:gd name="connsiteX6" fmla="*/ 152582 w 152709"/>
              <a:gd name="connsiteY6" fmla="*/ 847750 h 847796"/>
              <a:gd name="connsiteX7" fmla="*/ 63682 w 152709"/>
              <a:gd name="connsiteY7" fmla="*/ 492150 h 847796"/>
              <a:gd name="connsiteX8" fmla="*/ 66857 w 152709"/>
              <a:gd name="connsiteY8" fmla="*/ 565175 h 847796"/>
              <a:gd name="connsiteX9" fmla="*/ 54157 w 152709"/>
              <a:gd name="connsiteY9" fmla="*/ 482625 h 847796"/>
              <a:gd name="connsiteX10" fmla="*/ 73207 w 152709"/>
              <a:gd name="connsiteY10" fmla="*/ 269900 h 847796"/>
              <a:gd name="connsiteX11" fmla="*/ 35107 w 152709"/>
              <a:gd name="connsiteY11" fmla="*/ 349275 h 847796"/>
              <a:gd name="connsiteX12" fmla="*/ 98607 w 152709"/>
              <a:gd name="connsiteY12" fmla="*/ 149250 h 847796"/>
              <a:gd name="connsiteX13" fmla="*/ 50982 w 152709"/>
              <a:gd name="connsiteY13" fmla="*/ 212750 h 847796"/>
              <a:gd name="connsiteX14" fmla="*/ 95432 w 152709"/>
              <a:gd name="connsiteY14" fmla="*/ 133375 h 847796"/>
              <a:gd name="connsiteX15" fmla="*/ 182 w 152709"/>
              <a:gd name="connsiteY15" fmla="*/ 25 h 84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709" h="847796">
                <a:moveTo>
                  <a:pt x="182" y="25"/>
                </a:moveTo>
                <a:cubicBezTo>
                  <a:pt x="-4051" y="-1562"/>
                  <a:pt x="66857" y="72521"/>
                  <a:pt x="70032" y="123850"/>
                </a:cubicBezTo>
                <a:cubicBezTo>
                  <a:pt x="73207" y="175179"/>
                  <a:pt x="25582" y="285246"/>
                  <a:pt x="19232" y="308000"/>
                </a:cubicBezTo>
                <a:cubicBezTo>
                  <a:pt x="12882" y="330754"/>
                  <a:pt x="29286" y="219629"/>
                  <a:pt x="31932" y="260375"/>
                </a:cubicBezTo>
                <a:cubicBezTo>
                  <a:pt x="34578" y="301121"/>
                  <a:pt x="33520" y="509613"/>
                  <a:pt x="35107" y="552475"/>
                </a:cubicBezTo>
                <a:cubicBezTo>
                  <a:pt x="36694" y="595337"/>
                  <a:pt x="21878" y="468337"/>
                  <a:pt x="41457" y="517550"/>
                </a:cubicBezTo>
                <a:cubicBezTo>
                  <a:pt x="61036" y="566763"/>
                  <a:pt x="148878" y="851983"/>
                  <a:pt x="152582" y="847750"/>
                </a:cubicBezTo>
                <a:cubicBezTo>
                  <a:pt x="156286" y="843517"/>
                  <a:pt x="77969" y="539246"/>
                  <a:pt x="63682" y="492150"/>
                </a:cubicBezTo>
                <a:cubicBezTo>
                  <a:pt x="49395" y="445054"/>
                  <a:pt x="68444" y="566762"/>
                  <a:pt x="66857" y="565175"/>
                </a:cubicBezTo>
                <a:cubicBezTo>
                  <a:pt x="65270" y="563588"/>
                  <a:pt x="53099" y="531837"/>
                  <a:pt x="54157" y="482625"/>
                </a:cubicBezTo>
                <a:cubicBezTo>
                  <a:pt x="55215" y="433413"/>
                  <a:pt x="76382" y="292125"/>
                  <a:pt x="73207" y="269900"/>
                </a:cubicBezTo>
                <a:cubicBezTo>
                  <a:pt x="70032" y="247675"/>
                  <a:pt x="30874" y="369383"/>
                  <a:pt x="35107" y="349275"/>
                </a:cubicBezTo>
                <a:cubicBezTo>
                  <a:pt x="39340" y="329167"/>
                  <a:pt x="95961" y="172004"/>
                  <a:pt x="98607" y="149250"/>
                </a:cubicBezTo>
                <a:cubicBezTo>
                  <a:pt x="101253" y="126496"/>
                  <a:pt x="51511" y="215396"/>
                  <a:pt x="50982" y="212750"/>
                </a:cubicBezTo>
                <a:cubicBezTo>
                  <a:pt x="50453" y="210104"/>
                  <a:pt x="96490" y="166712"/>
                  <a:pt x="95432" y="133375"/>
                </a:cubicBezTo>
                <a:cubicBezTo>
                  <a:pt x="94374" y="100038"/>
                  <a:pt x="4415" y="1612"/>
                  <a:pt x="182" y="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EA70DC18-3677-204B-43F4-B1CBB14B1FC6}"/>
              </a:ext>
            </a:extLst>
          </p:cNvPr>
          <p:cNvSpPr/>
          <p:nvPr/>
        </p:nvSpPr>
        <p:spPr>
          <a:xfrm>
            <a:off x="3405428" y="8249542"/>
            <a:ext cx="93503" cy="1253443"/>
          </a:xfrm>
          <a:custGeom>
            <a:avLst/>
            <a:gdLst>
              <a:gd name="connsiteX0" fmla="*/ 4522 w 93503"/>
              <a:gd name="connsiteY0" fmla="*/ 97533 h 1253443"/>
              <a:gd name="connsiteX1" fmla="*/ 93422 w 93503"/>
              <a:gd name="connsiteY1" fmla="*/ 1253233 h 1253443"/>
              <a:gd name="connsiteX2" fmla="*/ 20397 w 93503"/>
              <a:gd name="connsiteY2" fmla="*/ 192783 h 1253443"/>
              <a:gd name="connsiteX3" fmla="*/ 4522 w 93503"/>
              <a:gd name="connsiteY3" fmla="*/ 97533 h 125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03" h="1253443">
                <a:moveTo>
                  <a:pt x="4522" y="97533"/>
                </a:moveTo>
                <a:cubicBezTo>
                  <a:pt x="16693" y="274275"/>
                  <a:pt x="90776" y="1237358"/>
                  <a:pt x="93422" y="1253233"/>
                </a:cubicBezTo>
                <a:cubicBezTo>
                  <a:pt x="96068" y="1269108"/>
                  <a:pt x="33626" y="382225"/>
                  <a:pt x="20397" y="192783"/>
                </a:cubicBezTo>
                <a:cubicBezTo>
                  <a:pt x="7168" y="3341"/>
                  <a:pt x="-7649" y="-79209"/>
                  <a:pt x="4522" y="975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F8C74BE6-B189-21DE-69CD-561F6A8A1890}"/>
              </a:ext>
            </a:extLst>
          </p:cNvPr>
          <p:cNvSpPr/>
          <p:nvPr/>
        </p:nvSpPr>
        <p:spPr>
          <a:xfrm>
            <a:off x="3393520" y="8270678"/>
            <a:ext cx="26091" cy="631109"/>
          </a:xfrm>
          <a:custGeom>
            <a:avLst/>
            <a:gdLst>
              <a:gd name="connsiteX0" fmla="*/ 555 w 26091"/>
              <a:gd name="connsiteY0" fmla="*/ 3372 h 631109"/>
              <a:gd name="connsiteX1" fmla="*/ 25955 w 26091"/>
              <a:gd name="connsiteY1" fmla="*/ 619322 h 631109"/>
              <a:gd name="connsiteX2" fmla="*/ 10080 w 26091"/>
              <a:gd name="connsiteY2" fmla="*/ 381197 h 631109"/>
              <a:gd name="connsiteX3" fmla="*/ 555 w 26091"/>
              <a:gd name="connsiteY3" fmla="*/ 3372 h 63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1" h="631109">
                <a:moveTo>
                  <a:pt x="555" y="3372"/>
                </a:moveTo>
                <a:cubicBezTo>
                  <a:pt x="3201" y="43059"/>
                  <a:pt x="24368" y="556351"/>
                  <a:pt x="25955" y="619322"/>
                </a:cubicBezTo>
                <a:cubicBezTo>
                  <a:pt x="27542" y="682293"/>
                  <a:pt x="14842" y="476976"/>
                  <a:pt x="10080" y="381197"/>
                </a:cubicBezTo>
                <a:cubicBezTo>
                  <a:pt x="5318" y="285418"/>
                  <a:pt x="-2091" y="-36315"/>
                  <a:pt x="555" y="33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EFFCC640-EB8C-87A8-6588-42D16AAB0573}"/>
              </a:ext>
            </a:extLst>
          </p:cNvPr>
          <p:cNvSpPr/>
          <p:nvPr/>
        </p:nvSpPr>
        <p:spPr>
          <a:xfrm>
            <a:off x="3425499" y="8772942"/>
            <a:ext cx="75184" cy="1081473"/>
          </a:xfrm>
          <a:custGeom>
            <a:avLst/>
            <a:gdLst>
              <a:gd name="connsiteX0" fmla="*/ 326 w 75184"/>
              <a:gd name="connsiteY0" fmla="*/ 2758 h 1081473"/>
              <a:gd name="connsiteX1" fmla="*/ 73351 w 75184"/>
              <a:gd name="connsiteY1" fmla="*/ 1047333 h 1081473"/>
              <a:gd name="connsiteX2" fmla="*/ 47951 w 75184"/>
              <a:gd name="connsiteY2" fmla="*/ 752058 h 1081473"/>
              <a:gd name="connsiteX3" fmla="*/ 326 w 75184"/>
              <a:gd name="connsiteY3" fmla="*/ 2758 h 108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4" h="1081473">
                <a:moveTo>
                  <a:pt x="326" y="2758"/>
                </a:moveTo>
                <a:cubicBezTo>
                  <a:pt x="4559" y="51971"/>
                  <a:pt x="65414" y="922450"/>
                  <a:pt x="73351" y="1047333"/>
                </a:cubicBezTo>
                <a:cubicBezTo>
                  <a:pt x="81288" y="1172216"/>
                  <a:pt x="61709" y="927212"/>
                  <a:pt x="47951" y="752058"/>
                </a:cubicBezTo>
                <a:cubicBezTo>
                  <a:pt x="34193" y="576904"/>
                  <a:pt x="-3907" y="-46455"/>
                  <a:pt x="326" y="275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D2ACC377-CEF9-B964-B9F3-4C7BBDFE7B2E}"/>
              </a:ext>
            </a:extLst>
          </p:cNvPr>
          <p:cNvSpPr/>
          <p:nvPr/>
        </p:nvSpPr>
        <p:spPr>
          <a:xfrm>
            <a:off x="3507891" y="9381081"/>
            <a:ext cx="13184" cy="659623"/>
          </a:xfrm>
          <a:custGeom>
            <a:avLst/>
            <a:gdLst>
              <a:gd name="connsiteX0" fmla="*/ 484 w 13184"/>
              <a:gd name="connsiteY0" fmla="*/ 4219 h 659623"/>
              <a:gd name="connsiteX1" fmla="*/ 3659 w 13184"/>
              <a:gd name="connsiteY1" fmla="*/ 648744 h 659623"/>
              <a:gd name="connsiteX2" fmla="*/ 13184 w 13184"/>
              <a:gd name="connsiteY2" fmla="*/ 382044 h 659623"/>
              <a:gd name="connsiteX3" fmla="*/ 484 w 13184"/>
              <a:gd name="connsiteY3" fmla="*/ 4219 h 65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4" h="659623">
                <a:moveTo>
                  <a:pt x="484" y="4219"/>
                </a:moveTo>
                <a:cubicBezTo>
                  <a:pt x="-1104" y="48669"/>
                  <a:pt x="1542" y="585773"/>
                  <a:pt x="3659" y="648744"/>
                </a:cubicBezTo>
                <a:cubicBezTo>
                  <a:pt x="5776" y="711715"/>
                  <a:pt x="13184" y="485231"/>
                  <a:pt x="13184" y="382044"/>
                </a:cubicBezTo>
                <a:cubicBezTo>
                  <a:pt x="13184" y="278857"/>
                  <a:pt x="2072" y="-40231"/>
                  <a:pt x="484" y="4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1134153C-707C-0E51-DA1B-089FB3EAC1DD}"/>
              </a:ext>
            </a:extLst>
          </p:cNvPr>
          <p:cNvSpPr/>
          <p:nvPr/>
        </p:nvSpPr>
        <p:spPr>
          <a:xfrm>
            <a:off x="3502004" y="9958113"/>
            <a:ext cx="54123" cy="433701"/>
          </a:xfrm>
          <a:custGeom>
            <a:avLst/>
            <a:gdLst>
              <a:gd name="connsiteX0" fmla="*/ 21 w 54123"/>
              <a:gd name="connsiteY0" fmla="*/ 1862 h 433701"/>
              <a:gd name="connsiteX1" fmla="*/ 50821 w 54123"/>
              <a:gd name="connsiteY1" fmla="*/ 424137 h 433701"/>
              <a:gd name="connsiteX2" fmla="*/ 44471 w 54123"/>
              <a:gd name="connsiteY2" fmla="*/ 274912 h 433701"/>
              <a:gd name="connsiteX3" fmla="*/ 21 w 54123"/>
              <a:gd name="connsiteY3" fmla="*/ 1862 h 4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3" h="433701">
                <a:moveTo>
                  <a:pt x="21" y="1862"/>
                </a:moveTo>
                <a:cubicBezTo>
                  <a:pt x="1079" y="26733"/>
                  <a:pt x="43413" y="378629"/>
                  <a:pt x="50821" y="424137"/>
                </a:cubicBezTo>
                <a:cubicBezTo>
                  <a:pt x="58229" y="469645"/>
                  <a:pt x="51879" y="341587"/>
                  <a:pt x="44471" y="274912"/>
                </a:cubicBezTo>
                <a:cubicBezTo>
                  <a:pt x="37063" y="208237"/>
                  <a:pt x="-1037" y="-23009"/>
                  <a:pt x="21" y="18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610A638E-C85E-088E-4E23-5BBEBECC494B}"/>
              </a:ext>
            </a:extLst>
          </p:cNvPr>
          <p:cNvSpPr/>
          <p:nvPr/>
        </p:nvSpPr>
        <p:spPr>
          <a:xfrm>
            <a:off x="3562350" y="10311179"/>
            <a:ext cx="802286" cy="74246"/>
          </a:xfrm>
          <a:custGeom>
            <a:avLst/>
            <a:gdLst>
              <a:gd name="connsiteX0" fmla="*/ 0 w 802286"/>
              <a:gd name="connsiteY0" fmla="*/ 74246 h 74246"/>
              <a:gd name="connsiteX1" fmla="*/ 793750 w 802286"/>
              <a:gd name="connsiteY1" fmla="*/ 1221 h 74246"/>
              <a:gd name="connsiteX2" fmla="*/ 441325 w 802286"/>
              <a:gd name="connsiteY2" fmla="*/ 26621 h 74246"/>
              <a:gd name="connsiteX3" fmla="*/ 0 w 802286"/>
              <a:gd name="connsiteY3" fmla="*/ 74246 h 7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86" h="74246">
                <a:moveTo>
                  <a:pt x="0" y="74246"/>
                </a:moveTo>
                <a:lnTo>
                  <a:pt x="793750" y="1221"/>
                </a:lnTo>
                <a:cubicBezTo>
                  <a:pt x="867304" y="-6717"/>
                  <a:pt x="441325" y="26621"/>
                  <a:pt x="441325" y="26621"/>
                </a:cubicBezTo>
                <a:lnTo>
                  <a:pt x="0" y="74246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ED8DCCD9-39E4-0133-574E-9544ED74322A}"/>
              </a:ext>
            </a:extLst>
          </p:cNvPr>
          <p:cNvSpPr/>
          <p:nvPr/>
        </p:nvSpPr>
        <p:spPr>
          <a:xfrm>
            <a:off x="5598134" y="7407275"/>
            <a:ext cx="558191" cy="479305"/>
          </a:xfrm>
          <a:custGeom>
            <a:avLst/>
            <a:gdLst>
              <a:gd name="connsiteX0" fmla="*/ 558191 w 558191"/>
              <a:gd name="connsiteY0" fmla="*/ 0 h 479305"/>
              <a:gd name="connsiteX1" fmla="*/ 8916 w 558191"/>
              <a:gd name="connsiteY1" fmla="*/ 469900 h 479305"/>
              <a:gd name="connsiteX2" fmla="*/ 212116 w 558191"/>
              <a:gd name="connsiteY2" fmla="*/ 317500 h 479305"/>
              <a:gd name="connsiteX3" fmla="*/ 132741 w 558191"/>
              <a:gd name="connsiteY3" fmla="*/ 358775 h 479305"/>
              <a:gd name="connsiteX4" fmla="*/ 326416 w 558191"/>
              <a:gd name="connsiteY4" fmla="*/ 180975 h 479305"/>
              <a:gd name="connsiteX5" fmla="*/ 275616 w 558191"/>
              <a:gd name="connsiteY5" fmla="*/ 225425 h 479305"/>
              <a:gd name="connsiteX6" fmla="*/ 558191 w 558191"/>
              <a:gd name="connsiteY6" fmla="*/ 0 h 47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191" h="479305">
                <a:moveTo>
                  <a:pt x="558191" y="0"/>
                </a:moveTo>
                <a:lnTo>
                  <a:pt x="8916" y="469900"/>
                </a:lnTo>
                <a:cubicBezTo>
                  <a:pt x="-48763" y="522817"/>
                  <a:pt x="191479" y="336021"/>
                  <a:pt x="212116" y="317500"/>
                </a:cubicBezTo>
                <a:cubicBezTo>
                  <a:pt x="232753" y="298979"/>
                  <a:pt x="113691" y="381529"/>
                  <a:pt x="132741" y="358775"/>
                </a:cubicBezTo>
                <a:cubicBezTo>
                  <a:pt x="151791" y="336021"/>
                  <a:pt x="302604" y="203200"/>
                  <a:pt x="326416" y="180975"/>
                </a:cubicBezTo>
                <a:cubicBezTo>
                  <a:pt x="350228" y="158750"/>
                  <a:pt x="275616" y="225425"/>
                  <a:pt x="275616" y="225425"/>
                </a:cubicBezTo>
                <a:lnTo>
                  <a:pt x="558191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C09FEA5A-FBA1-4A66-BDE1-277664B385B6}"/>
              </a:ext>
            </a:extLst>
          </p:cNvPr>
          <p:cNvSpPr/>
          <p:nvPr/>
        </p:nvSpPr>
        <p:spPr>
          <a:xfrm>
            <a:off x="5564713" y="7797799"/>
            <a:ext cx="348868" cy="295281"/>
          </a:xfrm>
          <a:custGeom>
            <a:avLst/>
            <a:gdLst>
              <a:gd name="connsiteX0" fmla="*/ 67737 w 348868"/>
              <a:gd name="connsiteY0" fmla="*/ 1 h 295281"/>
              <a:gd name="connsiteX1" fmla="*/ 29637 w 348868"/>
              <a:gd name="connsiteY1" fmla="*/ 187326 h 295281"/>
              <a:gd name="connsiteX2" fmla="*/ 48687 w 348868"/>
              <a:gd name="connsiteY2" fmla="*/ 247651 h 295281"/>
              <a:gd name="connsiteX3" fmla="*/ 347137 w 348868"/>
              <a:gd name="connsiteY3" fmla="*/ 196851 h 295281"/>
              <a:gd name="connsiteX4" fmla="*/ 166162 w 348868"/>
              <a:gd name="connsiteY4" fmla="*/ 244476 h 295281"/>
              <a:gd name="connsiteX5" fmla="*/ 55037 w 348868"/>
              <a:gd name="connsiteY5" fmla="*/ 295276 h 295281"/>
              <a:gd name="connsiteX6" fmla="*/ 124887 w 348868"/>
              <a:gd name="connsiteY6" fmla="*/ 241301 h 295281"/>
              <a:gd name="connsiteX7" fmla="*/ 13762 w 348868"/>
              <a:gd name="connsiteY7" fmla="*/ 219076 h 295281"/>
              <a:gd name="connsiteX8" fmla="*/ 1062 w 348868"/>
              <a:gd name="connsiteY8" fmla="*/ 120651 h 295281"/>
              <a:gd name="connsiteX9" fmla="*/ 7412 w 348868"/>
              <a:gd name="connsiteY9" fmla="*/ 190501 h 295281"/>
              <a:gd name="connsiteX10" fmla="*/ 67737 w 348868"/>
              <a:gd name="connsiteY10" fmla="*/ 1 h 29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868" h="295281">
                <a:moveTo>
                  <a:pt x="67737" y="1"/>
                </a:moveTo>
                <a:cubicBezTo>
                  <a:pt x="71441" y="-528"/>
                  <a:pt x="32812" y="146051"/>
                  <a:pt x="29637" y="187326"/>
                </a:cubicBezTo>
                <a:cubicBezTo>
                  <a:pt x="26462" y="228601"/>
                  <a:pt x="-4230" y="246064"/>
                  <a:pt x="48687" y="247651"/>
                </a:cubicBezTo>
                <a:cubicBezTo>
                  <a:pt x="101604" y="249238"/>
                  <a:pt x="327558" y="197380"/>
                  <a:pt x="347137" y="196851"/>
                </a:cubicBezTo>
                <a:cubicBezTo>
                  <a:pt x="366716" y="196322"/>
                  <a:pt x="214845" y="228072"/>
                  <a:pt x="166162" y="244476"/>
                </a:cubicBezTo>
                <a:cubicBezTo>
                  <a:pt x="117479" y="260880"/>
                  <a:pt x="61916" y="295805"/>
                  <a:pt x="55037" y="295276"/>
                </a:cubicBezTo>
                <a:cubicBezTo>
                  <a:pt x="48158" y="294747"/>
                  <a:pt x="131766" y="254001"/>
                  <a:pt x="124887" y="241301"/>
                </a:cubicBezTo>
                <a:cubicBezTo>
                  <a:pt x="118008" y="228601"/>
                  <a:pt x="34399" y="239184"/>
                  <a:pt x="13762" y="219076"/>
                </a:cubicBezTo>
                <a:cubicBezTo>
                  <a:pt x="-6875" y="198968"/>
                  <a:pt x="2120" y="125413"/>
                  <a:pt x="1062" y="120651"/>
                </a:cubicBezTo>
                <a:cubicBezTo>
                  <a:pt x="4" y="115889"/>
                  <a:pt x="-2113" y="209551"/>
                  <a:pt x="7412" y="190501"/>
                </a:cubicBezTo>
                <a:cubicBezTo>
                  <a:pt x="16937" y="171451"/>
                  <a:pt x="64033" y="530"/>
                  <a:pt x="67737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E41EB683-79AD-039B-AC8C-81176F0F2DAB}"/>
              </a:ext>
            </a:extLst>
          </p:cNvPr>
          <p:cNvSpPr/>
          <p:nvPr/>
        </p:nvSpPr>
        <p:spPr>
          <a:xfrm>
            <a:off x="5660937" y="8068156"/>
            <a:ext cx="233061" cy="188442"/>
          </a:xfrm>
          <a:custGeom>
            <a:avLst/>
            <a:gdLst>
              <a:gd name="connsiteX0" fmla="*/ 88 w 233061"/>
              <a:gd name="connsiteY0" fmla="*/ 21744 h 188442"/>
              <a:gd name="connsiteX1" fmla="*/ 101688 w 233061"/>
              <a:gd name="connsiteY1" fmla="*/ 104294 h 188442"/>
              <a:gd name="connsiteX2" fmla="*/ 15963 w 233061"/>
              <a:gd name="connsiteY2" fmla="*/ 180494 h 188442"/>
              <a:gd name="connsiteX3" fmla="*/ 225513 w 233061"/>
              <a:gd name="connsiteY3" fmla="*/ 28094 h 188442"/>
              <a:gd name="connsiteX4" fmla="*/ 187413 w 233061"/>
              <a:gd name="connsiteY4" fmla="*/ 2694 h 188442"/>
              <a:gd name="connsiteX5" fmla="*/ 193763 w 233061"/>
              <a:gd name="connsiteY5" fmla="*/ 63019 h 188442"/>
              <a:gd name="connsiteX6" fmla="*/ 31838 w 233061"/>
              <a:gd name="connsiteY6" fmla="*/ 186844 h 188442"/>
              <a:gd name="connsiteX7" fmla="*/ 82638 w 233061"/>
              <a:gd name="connsiteY7" fmla="*/ 126519 h 188442"/>
              <a:gd name="connsiteX8" fmla="*/ 88 w 233061"/>
              <a:gd name="connsiteY8" fmla="*/ 21744 h 18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61" h="188442">
                <a:moveTo>
                  <a:pt x="88" y="21744"/>
                </a:moveTo>
                <a:cubicBezTo>
                  <a:pt x="3263" y="18040"/>
                  <a:pt x="99042" y="77836"/>
                  <a:pt x="101688" y="104294"/>
                </a:cubicBezTo>
                <a:cubicBezTo>
                  <a:pt x="104334" y="130752"/>
                  <a:pt x="-4674" y="193194"/>
                  <a:pt x="15963" y="180494"/>
                </a:cubicBezTo>
                <a:cubicBezTo>
                  <a:pt x="36600" y="167794"/>
                  <a:pt x="196938" y="57727"/>
                  <a:pt x="225513" y="28094"/>
                </a:cubicBezTo>
                <a:cubicBezTo>
                  <a:pt x="254088" y="-1539"/>
                  <a:pt x="192705" y="-3127"/>
                  <a:pt x="187413" y="2694"/>
                </a:cubicBezTo>
                <a:cubicBezTo>
                  <a:pt x="182121" y="8515"/>
                  <a:pt x="219692" y="32327"/>
                  <a:pt x="193763" y="63019"/>
                </a:cubicBezTo>
                <a:cubicBezTo>
                  <a:pt x="167834" y="93711"/>
                  <a:pt x="50359" y="176261"/>
                  <a:pt x="31838" y="186844"/>
                </a:cubicBezTo>
                <a:cubicBezTo>
                  <a:pt x="13317" y="197427"/>
                  <a:pt x="85284" y="152977"/>
                  <a:pt x="82638" y="126519"/>
                </a:cubicBezTo>
                <a:cubicBezTo>
                  <a:pt x="79992" y="100061"/>
                  <a:pt x="-3087" y="25448"/>
                  <a:pt x="88" y="217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C09BE132-3B45-40DF-EF62-F5AD4A439C45}"/>
              </a:ext>
            </a:extLst>
          </p:cNvPr>
          <p:cNvSpPr/>
          <p:nvPr/>
        </p:nvSpPr>
        <p:spPr>
          <a:xfrm>
            <a:off x="5364771" y="8217163"/>
            <a:ext cx="345734" cy="505354"/>
          </a:xfrm>
          <a:custGeom>
            <a:avLst/>
            <a:gdLst>
              <a:gd name="connsiteX0" fmla="*/ 343879 w 345734"/>
              <a:gd name="connsiteY0" fmla="*/ 2912 h 505354"/>
              <a:gd name="connsiteX1" fmla="*/ 112104 w 345734"/>
              <a:gd name="connsiteY1" fmla="*/ 288662 h 505354"/>
              <a:gd name="connsiteX2" fmla="*/ 131154 w 345734"/>
              <a:gd name="connsiteY2" fmla="*/ 256912 h 505354"/>
              <a:gd name="connsiteX3" fmla="*/ 979 w 345734"/>
              <a:gd name="connsiteY3" fmla="*/ 504562 h 505354"/>
              <a:gd name="connsiteX4" fmla="*/ 210529 w 345734"/>
              <a:gd name="connsiteY4" fmla="*/ 161662 h 505354"/>
              <a:gd name="connsiteX5" fmla="*/ 343879 w 345734"/>
              <a:gd name="connsiteY5" fmla="*/ 2912 h 50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734" h="505354">
                <a:moveTo>
                  <a:pt x="343879" y="2912"/>
                </a:moveTo>
                <a:cubicBezTo>
                  <a:pt x="327475" y="24079"/>
                  <a:pt x="147558" y="246329"/>
                  <a:pt x="112104" y="288662"/>
                </a:cubicBezTo>
                <a:cubicBezTo>
                  <a:pt x="76650" y="330995"/>
                  <a:pt x="149675" y="220929"/>
                  <a:pt x="131154" y="256912"/>
                </a:cubicBezTo>
                <a:cubicBezTo>
                  <a:pt x="112633" y="292895"/>
                  <a:pt x="-12250" y="520437"/>
                  <a:pt x="979" y="504562"/>
                </a:cubicBezTo>
                <a:cubicBezTo>
                  <a:pt x="14208" y="488687"/>
                  <a:pt x="157083" y="243154"/>
                  <a:pt x="210529" y="161662"/>
                </a:cubicBezTo>
                <a:cubicBezTo>
                  <a:pt x="263975" y="80170"/>
                  <a:pt x="360283" y="-18255"/>
                  <a:pt x="343879" y="29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8F7AB88F-EAC4-0358-ECF0-9DA57D1BFBC6}"/>
              </a:ext>
            </a:extLst>
          </p:cNvPr>
          <p:cNvSpPr/>
          <p:nvPr/>
        </p:nvSpPr>
        <p:spPr>
          <a:xfrm>
            <a:off x="5372012" y="8161220"/>
            <a:ext cx="483583" cy="528979"/>
          </a:xfrm>
          <a:custGeom>
            <a:avLst/>
            <a:gdLst>
              <a:gd name="connsiteX0" fmla="*/ 482688 w 483583"/>
              <a:gd name="connsiteY0" fmla="*/ 1705 h 528979"/>
              <a:gd name="connsiteX1" fmla="*/ 114388 w 483583"/>
              <a:gd name="connsiteY1" fmla="*/ 246180 h 528979"/>
              <a:gd name="connsiteX2" fmla="*/ 203288 w 483583"/>
              <a:gd name="connsiteY2" fmla="*/ 160455 h 528979"/>
              <a:gd name="connsiteX3" fmla="*/ 88 w 483583"/>
              <a:gd name="connsiteY3" fmla="*/ 528755 h 528979"/>
              <a:gd name="connsiteX4" fmla="*/ 231863 w 483583"/>
              <a:gd name="connsiteY4" fmla="*/ 100130 h 528979"/>
              <a:gd name="connsiteX5" fmla="*/ 219163 w 483583"/>
              <a:gd name="connsiteY5" fmla="*/ 135055 h 528979"/>
              <a:gd name="connsiteX6" fmla="*/ 482688 w 483583"/>
              <a:gd name="connsiteY6" fmla="*/ 1705 h 5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583" h="528979">
                <a:moveTo>
                  <a:pt x="482688" y="1705"/>
                </a:moveTo>
                <a:cubicBezTo>
                  <a:pt x="465225" y="20226"/>
                  <a:pt x="160955" y="219722"/>
                  <a:pt x="114388" y="246180"/>
                </a:cubicBezTo>
                <a:cubicBezTo>
                  <a:pt x="67821" y="272638"/>
                  <a:pt x="222338" y="113359"/>
                  <a:pt x="203288" y="160455"/>
                </a:cubicBezTo>
                <a:cubicBezTo>
                  <a:pt x="184238" y="207551"/>
                  <a:pt x="-4675" y="538809"/>
                  <a:pt x="88" y="528755"/>
                </a:cubicBezTo>
                <a:cubicBezTo>
                  <a:pt x="4850" y="518701"/>
                  <a:pt x="195350" y="165747"/>
                  <a:pt x="231863" y="100130"/>
                </a:cubicBezTo>
                <a:cubicBezTo>
                  <a:pt x="268375" y="34513"/>
                  <a:pt x="181592" y="148813"/>
                  <a:pt x="219163" y="135055"/>
                </a:cubicBezTo>
                <a:cubicBezTo>
                  <a:pt x="256734" y="121297"/>
                  <a:pt x="500151" y="-16816"/>
                  <a:pt x="482688" y="1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90BFE850-4C0B-ECBC-5C85-6ED67A0FC2E2}"/>
              </a:ext>
            </a:extLst>
          </p:cNvPr>
          <p:cNvSpPr/>
          <p:nvPr/>
        </p:nvSpPr>
        <p:spPr>
          <a:xfrm>
            <a:off x="5168767" y="8630441"/>
            <a:ext cx="332327" cy="504034"/>
          </a:xfrm>
          <a:custGeom>
            <a:avLst/>
            <a:gdLst>
              <a:gd name="connsiteX0" fmla="*/ 330333 w 332327"/>
              <a:gd name="connsiteY0" fmla="*/ 2384 h 504034"/>
              <a:gd name="connsiteX1" fmla="*/ 9658 w 332327"/>
              <a:gd name="connsiteY1" fmla="*/ 243684 h 504034"/>
              <a:gd name="connsiteX2" fmla="*/ 82683 w 332327"/>
              <a:gd name="connsiteY2" fmla="*/ 215109 h 504034"/>
              <a:gd name="connsiteX3" fmla="*/ 73158 w 332327"/>
              <a:gd name="connsiteY3" fmla="*/ 265909 h 504034"/>
              <a:gd name="connsiteX4" fmla="*/ 95383 w 332327"/>
              <a:gd name="connsiteY4" fmla="*/ 421484 h 504034"/>
              <a:gd name="connsiteX5" fmla="*/ 66808 w 332327"/>
              <a:gd name="connsiteY5" fmla="*/ 164309 h 504034"/>
              <a:gd name="connsiteX6" fmla="*/ 16008 w 332327"/>
              <a:gd name="connsiteY6" fmla="*/ 504034 h 504034"/>
              <a:gd name="connsiteX7" fmla="*/ 85858 w 332327"/>
              <a:gd name="connsiteY7" fmla="*/ 164309 h 504034"/>
              <a:gd name="connsiteX8" fmla="*/ 146183 w 332327"/>
              <a:gd name="connsiteY8" fmla="*/ 75409 h 504034"/>
              <a:gd name="connsiteX9" fmla="*/ 146183 w 332327"/>
              <a:gd name="connsiteY9" fmla="*/ 116684 h 504034"/>
              <a:gd name="connsiteX10" fmla="*/ 330333 w 332327"/>
              <a:gd name="connsiteY10" fmla="*/ 2384 h 50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327" h="504034">
                <a:moveTo>
                  <a:pt x="330333" y="2384"/>
                </a:moveTo>
                <a:cubicBezTo>
                  <a:pt x="307579" y="23551"/>
                  <a:pt x="50933" y="208230"/>
                  <a:pt x="9658" y="243684"/>
                </a:cubicBezTo>
                <a:cubicBezTo>
                  <a:pt x="-31617" y="279138"/>
                  <a:pt x="72100" y="211405"/>
                  <a:pt x="82683" y="215109"/>
                </a:cubicBezTo>
                <a:cubicBezTo>
                  <a:pt x="93266" y="218813"/>
                  <a:pt x="71041" y="231513"/>
                  <a:pt x="73158" y="265909"/>
                </a:cubicBezTo>
                <a:cubicBezTo>
                  <a:pt x="75275" y="300305"/>
                  <a:pt x="96441" y="438417"/>
                  <a:pt x="95383" y="421484"/>
                </a:cubicBezTo>
                <a:cubicBezTo>
                  <a:pt x="94325" y="404551"/>
                  <a:pt x="80037" y="150551"/>
                  <a:pt x="66808" y="164309"/>
                </a:cubicBezTo>
                <a:cubicBezTo>
                  <a:pt x="53579" y="178067"/>
                  <a:pt x="12833" y="504034"/>
                  <a:pt x="16008" y="504034"/>
                </a:cubicBezTo>
                <a:cubicBezTo>
                  <a:pt x="19183" y="504034"/>
                  <a:pt x="64162" y="235746"/>
                  <a:pt x="85858" y="164309"/>
                </a:cubicBezTo>
                <a:cubicBezTo>
                  <a:pt x="107554" y="92872"/>
                  <a:pt x="136129" y="83346"/>
                  <a:pt x="146183" y="75409"/>
                </a:cubicBezTo>
                <a:cubicBezTo>
                  <a:pt x="156237" y="67472"/>
                  <a:pt x="118137" y="125680"/>
                  <a:pt x="146183" y="116684"/>
                </a:cubicBezTo>
                <a:cubicBezTo>
                  <a:pt x="174229" y="107688"/>
                  <a:pt x="353087" y="-18783"/>
                  <a:pt x="330333" y="23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4FDA3514-7416-FB18-FBBC-7F52EEDA54F2}"/>
              </a:ext>
            </a:extLst>
          </p:cNvPr>
          <p:cNvSpPr/>
          <p:nvPr/>
        </p:nvSpPr>
        <p:spPr>
          <a:xfrm>
            <a:off x="4403717" y="9076632"/>
            <a:ext cx="819391" cy="1210494"/>
          </a:xfrm>
          <a:custGeom>
            <a:avLst/>
            <a:gdLst>
              <a:gd name="connsiteX0" fmla="*/ 819158 w 819391"/>
              <a:gd name="connsiteY0" fmla="*/ 693 h 1210494"/>
              <a:gd name="connsiteX1" fmla="*/ 625483 w 819391"/>
              <a:gd name="connsiteY1" fmla="*/ 149918 h 1210494"/>
              <a:gd name="connsiteX2" fmla="*/ 650883 w 819391"/>
              <a:gd name="connsiteY2" fmla="*/ 140393 h 1210494"/>
              <a:gd name="connsiteX3" fmla="*/ 428633 w 819391"/>
              <a:gd name="connsiteY3" fmla="*/ 502343 h 1210494"/>
              <a:gd name="connsiteX4" fmla="*/ 441333 w 819391"/>
              <a:gd name="connsiteY4" fmla="*/ 508693 h 1210494"/>
              <a:gd name="connsiteX5" fmla="*/ 8 w 819391"/>
              <a:gd name="connsiteY5" fmla="*/ 1210368 h 1210494"/>
              <a:gd name="connsiteX6" fmla="*/ 454033 w 819391"/>
              <a:gd name="connsiteY6" fmla="*/ 448368 h 1210494"/>
              <a:gd name="connsiteX7" fmla="*/ 714383 w 819391"/>
              <a:gd name="connsiteY7" fmla="*/ 80068 h 1210494"/>
              <a:gd name="connsiteX8" fmla="*/ 666758 w 819391"/>
              <a:gd name="connsiteY8" fmla="*/ 92768 h 1210494"/>
              <a:gd name="connsiteX9" fmla="*/ 819158 w 819391"/>
              <a:gd name="connsiteY9" fmla="*/ 693 h 12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91" h="1210494">
                <a:moveTo>
                  <a:pt x="819158" y="693"/>
                </a:moveTo>
                <a:cubicBezTo>
                  <a:pt x="812279" y="10218"/>
                  <a:pt x="653529" y="126635"/>
                  <a:pt x="625483" y="149918"/>
                </a:cubicBezTo>
                <a:cubicBezTo>
                  <a:pt x="597437" y="173201"/>
                  <a:pt x="683691" y="81656"/>
                  <a:pt x="650883" y="140393"/>
                </a:cubicBezTo>
                <a:cubicBezTo>
                  <a:pt x="618075" y="199130"/>
                  <a:pt x="463558" y="440960"/>
                  <a:pt x="428633" y="502343"/>
                </a:cubicBezTo>
                <a:cubicBezTo>
                  <a:pt x="393708" y="563726"/>
                  <a:pt x="512770" y="390689"/>
                  <a:pt x="441333" y="508693"/>
                </a:cubicBezTo>
                <a:cubicBezTo>
                  <a:pt x="369896" y="626697"/>
                  <a:pt x="-2109" y="1220422"/>
                  <a:pt x="8" y="1210368"/>
                </a:cubicBezTo>
                <a:cubicBezTo>
                  <a:pt x="2125" y="1200314"/>
                  <a:pt x="334970" y="636751"/>
                  <a:pt x="454033" y="448368"/>
                </a:cubicBezTo>
                <a:cubicBezTo>
                  <a:pt x="573095" y="259985"/>
                  <a:pt x="678929" y="139335"/>
                  <a:pt x="714383" y="80068"/>
                </a:cubicBezTo>
                <a:cubicBezTo>
                  <a:pt x="749837" y="20801"/>
                  <a:pt x="654587" y="102822"/>
                  <a:pt x="666758" y="92768"/>
                </a:cubicBezTo>
                <a:cubicBezTo>
                  <a:pt x="678929" y="82714"/>
                  <a:pt x="826037" y="-8832"/>
                  <a:pt x="819158" y="6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8FFBDDDE-80E9-601D-BCAB-5D98689411DB}"/>
              </a:ext>
            </a:extLst>
          </p:cNvPr>
          <p:cNvSpPr/>
          <p:nvPr/>
        </p:nvSpPr>
        <p:spPr>
          <a:xfrm>
            <a:off x="5627675" y="8924902"/>
            <a:ext cx="671238" cy="1660526"/>
          </a:xfrm>
          <a:custGeom>
            <a:avLst/>
            <a:gdLst>
              <a:gd name="connsiteX0" fmla="*/ 662000 w 671238"/>
              <a:gd name="connsiteY0" fmla="*/ 25423 h 1660526"/>
              <a:gd name="connsiteX1" fmla="*/ 322275 w 671238"/>
              <a:gd name="connsiteY1" fmla="*/ 825523 h 1660526"/>
              <a:gd name="connsiteX2" fmla="*/ 325450 w 671238"/>
              <a:gd name="connsiteY2" fmla="*/ 708048 h 1660526"/>
              <a:gd name="connsiteX3" fmla="*/ 284175 w 671238"/>
              <a:gd name="connsiteY3" fmla="*/ 1019198 h 1660526"/>
              <a:gd name="connsiteX4" fmla="*/ 274650 w 671238"/>
              <a:gd name="connsiteY4" fmla="*/ 882673 h 1660526"/>
              <a:gd name="connsiteX5" fmla="*/ 157175 w 671238"/>
              <a:gd name="connsiteY5" fmla="*/ 1162073 h 1660526"/>
              <a:gd name="connsiteX6" fmla="*/ 201625 w 671238"/>
              <a:gd name="connsiteY6" fmla="*/ 1035073 h 1660526"/>
              <a:gd name="connsiteX7" fmla="*/ 1600 w 671238"/>
              <a:gd name="connsiteY7" fmla="*/ 1657373 h 1660526"/>
              <a:gd name="connsiteX8" fmla="*/ 328625 w 671238"/>
              <a:gd name="connsiteY8" fmla="*/ 727098 h 1660526"/>
              <a:gd name="connsiteX9" fmla="*/ 325450 w 671238"/>
              <a:gd name="connsiteY9" fmla="*/ 781073 h 1660526"/>
              <a:gd name="connsiteX10" fmla="*/ 554050 w 671238"/>
              <a:gd name="connsiteY10" fmla="*/ 250848 h 1660526"/>
              <a:gd name="connsiteX11" fmla="*/ 662000 w 671238"/>
              <a:gd name="connsiteY11" fmla="*/ 25423 h 16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1238" h="1660526">
                <a:moveTo>
                  <a:pt x="662000" y="25423"/>
                </a:moveTo>
                <a:cubicBezTo>
                  <a:pt x="623371" y="121202"/>
                  <a:pt x="378367" y="711752"/>
                  <a:pt x="322275" y="825523"/>
                </a:cubicBezTo>
                <a:cubicBezTo>
                  <a:pt x="266183" y="939294"/>
                  <a:pt x="331800" y="675769"/>
                  <a:pt x="325450" y="708048"/>
                </a:cubicBezTo>
                <a:cubicBezTo>
                  <a:pt x="319100" y="740327"/>
                  <a:pt x="292642" y="990094"/>
                  <a:pt x="284175" y="1019198"/>
                </a:cubicBezTo>
                <a:cubicBezTo>
                  <a:pt x="275708" y="1048302"/>
                  <a:pt x="295817" y="858861"/>
                  <a:pt x="274650" y="882673"/>
                </a:cubicBezTo>
                <a:cubicBezTo>
                  <a:pt x="253483" y="906486"/>
                  <a:pt x="169346" y="1136673"/>
                  <a:pt x="157175" y="1162073"/>
                </a:cubicBezTo>
                <a:cubicBezTo>
                  <a:pt x="145004" y="1187473"/>
                  <a:pt x="227554" y="952523"/>
                  <a:pt x="201625" y="1035073"/>
                </a:cubicBezTo>
                <a:cubicBezTo>
                  <a:pt x="175696" y="1117623"/>
                  <a:pt x="-19567" y="1708702"/>
                  <a:pt x="1600" y="1657373"/>
                </a:cubicBezTo>
                <a:cubicBezTo>
                  <a:pt x="22767" y="1606044"/>
                  <a:pt x="274650" y="873148"/>
                  <a:pt x="328625" y="727098"/>
                </a:cubicBezTo>
                <a:cubicBezTo>
                  <a:pt x="382600" y="581048"/>
                  <a:pt x="287879" y="860448"/>
                  <a:pt x="325450" y="781073"/>
                </a:cubicBezTo>
                <a:cubicBezTo>
                  <a:pt x="363021" y="701698"/>
                  <a:pt x="499017" y="375202"/>
                  <a:pt x="554050" y="250848"/>
                </a:cubicBezTo>
                <a:cubicBezTo>
                  <a:pt x="609083" y="126494"/>
                  <a:pt x="700629" y="-70356"/>
                  <a:pt x="662000" y="254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6431F98B-11F3-17E7-61BF-6E16445223FE}"/>
              </a:ext>
            </a:extLst>
          </p:cNvPr>
          <p:cNvSpPr/>
          <p:nvPr/>
        </p:nvSpPr>
        <p:spPr>
          <a:xfrm>
            <a:off x="5554492" y="10356594"/>
            <a:ext cx="92061" cy="525653"/>
          </a:xfrm>
          <a:custGeom>
            <a:avLst/>
            <a:gdLst>
              <a:gd name="connsiteX0" fmla="*/ 90658 w 92061"/>
              <a:gd name="connsiteY0" fmla="*/ 3431 h 525653"/>
              <a:gd name="connsiteX1" fmla="*/ 4933 w 92061"/>
              <a:gd name="connsiteY1" fmla="*/ 505081 h 525653"/>
              <a:gd name="connsiteX2" fmla="*/ 17633 w 92061"/>
              <a:gd name="connsiteY2" fmla="*/ 413006 h 525653"/>
              <a:gd name="connsiteX3" fmla="*/ 77958 w 92061"/>
              <a:gd name="connsiteY3" fmla="*/ 263781 h 525653"/>
              <a:gd name="connsiteX4" fmla="*/ 58908 w 92061"/>
              <a:gd name="connsiteY4" fmla="*/ 282831 h 525653"/>
              <a:gd name="connsiteX5" fmla="*/ 90658 w 92061"/>
              <a:gd name="connsiteY5" fmla="*/ 3431 h 52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61" h="525653">
                <a:moveTo>
                  <a:pt x="90658" y="3431"/>
                </a:moveTo>
                <a:cubicBezTo>
                  <a:pt x="81662" y="40473"/>
                  <a:pt x="17104" y="436819"/>
                  <a:pt x="4933" y="505081"/>
                </a:cubicBezTo>
                <a:cubicBezTo>
                  <a:pt x="-7238" y="573344"/>
                  <a:pt x="5462" y="453223"/>
                  <a:pt x="17633" y="413006"/>
                </a:cubicBezTo>
                <a:cubicBezTo>
                  <a:pt x="29804" y="372789"/>
                  <a:pt x="71079" y="285477"/>
                  <a:pt x="77958" y="263781"/>
                </a:cubicBezTo>
                <a:cubicBezTo>
                  <a:pt x="84837" y="242085"/>
                  <a:pt x="55204" y="325164"/>
                  <a:pt x="58908" y="282831"/>
                </a:cubicBezTo>
                <a:cubicBezTo>
                  <a:pt x="62612" y="240498"/>
                  <a:pt x="99654" y="-33611"/>
                  <a:pt x="90658" y="34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F4AB1C1A-8855-A3CB-D381-EE801AA77E53}"/>
              </a:ext>
            </a:extLst>
          </p:cNvPr>
          <p:cNvSpPr/>
          <p:nvPr/>
        </p:nvSpPr>
        <p:spPr>
          <a:xfrm>
            <a:off x="4930609" y="10604391"/>
            <a:ext cx="638456" cy="268616"/>
          </a:xfrm>
          <a:custGeom>
            <a:avLst/>
            <a:gdLst>
              <a:gd name="connsiteX0" fmla="*/ 166 w 638456"/>
              <a:gd name="connsiteY0" fmla="*/ 109 h 268616"/>
              <a:gd name="connsiteX1" fmla="*/ 435141 w 638456"/>
              <a:gd name="connsiteY1" fmla="*/ 193784 h 268616"/>
              <a:gd name="connsiteX2" fmla="*/ 403391 w 638456"/>
              <a:gd name="connsiteY2" fmla="*/ 165209 h 268616"/>
              <a:gd name="connsiteX3" fmla="*/ 635166 w 638456"/>
              <a:gd name="connsiteY3" fmla="*/ 266809 h 268616"/>
              <a:gd name="connsiteX4" fmla="*/ 539916 w 638456"/>
              <a:gd name="connsiteY4" fmla="*/ 225534 h 268616"/>
              <a:gd name="connsiteX5" fmla="*/ 539916 w 638456"/>
              <a:gd name="connsiteY5" fmla="*/ 165209 h 268616"/>
              <a:gd name="connsiteX6" fmla="*/ 565316 w 638456"/>
              <a:gd name="connsiteY6" fmla="*/ 41384 h 268616"/>
              <a:gd name="connsiteX7" fmla="*/ 498641 w 638456"/>
              <a:gd name="connsiteY7" fmla="*/ 196959 h 268616"/>
              <a:gd name="connsiteX8" fmla="*/ 222416 w 638456"/>
              <a:gd name="connsiteY8" fmla="*/ 108059 h 268616"/>
              <a:gd name="connsiteX9" fmla="*/ 381166 w 638456"/>
              <a:gd name="connsiteY9" fmla="*/ 165209 h 268616"/>
              <a:gd name="connsiteX10" fmla="*/ 166 w 638456"/>
              <a:gd name="connsiteY10" fmla="*/ 109 h 26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56" h="268616">
                <a:moveTo>
                  <a:pt x="166" y="109"/>
                </a:moveTo>
                <a:cubicBezTo>
                  <a:pt x="9162" y="4871"/>
                  <a:pt x="367937" y="166267"/>
                  <a:pt x="435141" y="193784"/>
                </a:cubicBezTo>
                <a:cubicBezTo>
                  <a:pt x="502345" y="221301"/>
                  <a:pt x="370054" y="153038"/>
                  <a:pt x="403391" y="165209"/>
                </a:cubicBezTo>
                <a:cubicBezTo>
                  <a:pt x="436728" y="177380"/>
                  <a:pt x="635166" y="266809"/>
                  <a:pt x="635166" y="266809"/>
                </a:cubicBezTo>
                <a:cubicBezTo>
                  <a:pt x="657920" y="276863"/>
                  <a:pt x="555791" y="242467"/>
                  <a:pt x="539916" y="225534"/>
                </a:cubicBezTo>
                <a:cubicBezTo>
                  <a:pt x="524041" y="208601"/>
                  <a:pt x="535683" y="195901"/>
                  <a:pt x="539916" y="165209"/>
                </a:cubicBezTo>
                <a:cubicBezTo>
                  <a:pt x="544149" y="134517"/>
                  <a:pt x="572195" y="36092"/>
                  <a:pt x="565316" y="41384"/>
                </a:cubicBezTo>
                <a:cubicBezTo>
                  <a:pt x="558437" y="46676"/>
                  <a:pt x="555791" y="185847"/>
                  <a:pt x="498641" y="196959"/>
                </a:cubicBezTo>
                <a:cubicBezTo>
                  <a:pt x="441491" y="208072"/>
                  <a:pt x="241995" y="113351"/>
                  <a:pt x="222416" y="108059"/>
                </a:cubicBezTo>
                <a:cubicBezTo>
                  <a:pt x="202837" y="102767"/>
                  <a:pt x="412916" y="182671"/>
                  <a:pt x="381166" y="165209"/>
                </a:cubicBezTo>
                <a:cubicBezTo>
                  <a:pt x="349416" y="147747"/>
                  <a:pt x="-8830" y="-4653"/>
                  <a:pt x="166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BE7761FE-0FE1-A4A1-C3E7-809F52350729}"/>
              </a:ext>
            </a:extLst>
          </p:cNvPr>
          <p:cNvSpPr/>
          <p:nvPr/>
        </p:nvSpPr>
        <p:spPr>
          <a:xfrm>
            <a:off x="4962438" y="10747363"/>
            <a:ext cx="582159" cy="188142"/>
          </a:xfrm>
          <a:custGeom>
            <a:avLst/>
            <a:gdLst>
              <a:gd name="connsiteX0" fmla="*/ 581112 w 582159"/>
              <a:gd name="connsiteY0" fmla="*/ 28587 h 188142"/>
              <a:gd name="connsiteX1" fmla="*/ 546187 w 582159"/>
              <a:gd name="connsiteY1" fmla="*/ 155587 h 188142"/>
              <a:gd name="connsiteX2" fmla="*/ 562062 w 582159"/>
              <a:gd name="connsiteY2" fmla="*/ 174637 h 188142"/>
              <a:gd name="connsiteX3" fmla="*/ 339812 w 582159"/>
              <a:gd name="connsiteY3" fmla="*/ 123837 h 188142"/>
              <a:gd name="connsiteX4" fmla="*/ 517612 w 582159"/>
              <a:gd name="connsiteY4" fmla="*/ 187337 h 188142"/>
              <a:gd name="connsiteX5" fmla="*/ 87 w 582159"/>
              <a:gd name="connsiteY5" fmla="*/ 12 h 188142"/>
              <a:gd name="connsiteX6" fmla="*/ 476337 w 582159"/>
              <a:gd name="connsiteY6" fmla="*/ 177812 h 188142"/>
              <a:gd name="connsiteX7" fmla="*/ 498562 w 582159"/>
              <a:gd name="connsiteY7" fmla="*/ 152412 h 188142"/>
              <a:gd name="connsiteX8" fmla="*/ 581112 w 582159"/>
              <a:gd name="connsiteY8" fmla="*/ 28587 h 18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159" h="188142">
                <a:moveTo>
                  <a:pt x="581112" y="28587"/>
                </a:moveTo>
                <a:cubicBezTo>
                  <a:pt x="589050" y="29116"/>
                  <a:pt x="549362" y="131245"/>
                  <a:pt x="546187" y="155587"/>
                </a:cubicBezTo>
                <a:cubicBezTo>
                  <a:pt x="543012" y="179929"/>
                  <a:pt x="596458" y="179929"/>
                  <a:pt x="562062" y="174637"/>
                </a:cubicBezTo>
                <a:cubicBezTo>
                  <a:pt x="527666" y="169345"/>
                  <a:pt x="347220" y="121720"/>
                  <a:pt x="339812" y="123837"/>
                </a:cubicBezTo>
                <a:cubicBezTo>
                  <a:pt x="332404" y="125954"/>
                  <a:pt x="517612" y="187337"/>
                  <a:pt x="517612" y="187337"/>
                </a:cubicBezTo>
                <a:lnTo>
                  <a:pt x="87" y="12"/>
                </a:lnTo>
                <a:cubicBezTo>
                  <a:pt x="-6792" y="-1575"/>
                  <a:pt x="393258" y="152412"/>
                  <a:pt x="476337" y="177812"/>
                </a:cubicBezTo>
                <a:cubicBezTo>
                  <a:pt x="559416" y="203212"/>
                  <a:pt x="483216" y="176754"/>
                  <a:pt x="498562" y="152412"/>
                </a:cubicBezTo>
                <a:cubicBezTo>
                  <a:pt x="513908" y="128070"/>
                  <a:pt x="573174" y="28058"/>
                  <a:pt x="581112" y="2858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20BB3A6E-7BF7-73E8-E7D0-98350CF77B9C}"/>
              </a:ext>
            </a:extLst>
          </p:cNvPr>
          <p:cNvSpPr/>
          <p:nvPr/>
        </p:nvSpPr>
        <p:spPr>
          <a:xfrm>
            <a:off x="4352193" y="10280605"/>
            <a:ext cx="588107" cy="298617"/>
          </a:xfrm>
          <a:custGeom>
            <a:avLst/>
            <a:gdLst>
              <a:gd name="connsiteX0" fmla="*/ 732 w 588107"/>
              <a:gd name="connsiteY0" fmla="*/ 38145 h 298617"/>
              <a:gd name="connsiteX1" fmla="*/ 238857 w 588107"/>
              <a:gd name="connsiteY1" fmla="*/ 45 h 298617"/>
              <a:gd name="connsiteX2" fmla="*/ 134082 w 588107"/>
              <a:gd name="connsiteY2" fmla="*/ 31795 h 298617"/>
              <a:gd name="connsiteX3" fmla="*/ 181707 w 588107"/>
              <a:gd name="connsiteY3" fmla="*/ 92120 h 298617"/>
              <a:gd name="connsiteX4" fmla="*/ 588107 w 588107"/>
              <a:gd name="connsiteY4" fmla="*/ 298495 h 298617"/>
              <a:gd name="connsiteX5" fmla="*/ 178532 w 588107"/>
              <a:gd name="connsiteY5" fmla="*/ 60370 h 298617"/>
              <a:gd name="connsiteX6" fmla="*/ 732 w 588107"/>
              <a:gd name="connsiteY6" fmla="*/ 38145 h 2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107" h="298617">
                <a:moveTo>
                  <a:pt x="732" y="38145"/>
                </a:moveTo>
                <a:cubicBezTo>
                  <a:pt x="10786" y="28091"/>
                  <a:pt x="216632" y="1103"/>
                  <a:pt x="238857" y="45"/>
                </a:cubicBezTo>
                <a:cubicBezTo>
                  <a:pt x="261082" y="-1013"/>
                  <a:pt x="143607" y="16449"/>
                  <a:pt x="134082" y="31795"/>
                </a:cubicBezTo>
                <a:cubicBezTo>
                  <a:pt x="124557" y="47141"/>
                  <a:pt x="106036" y="47670"/>
                  <a:pt x="181707" y="92120"/>
                </a:cubicBezTo>
                <a:cubicBezTo>
                  <a:pt x="257378" y="136570"/>
                  <a:pt x="588636" y="303787"/>
                  <a:pt x="588107" y="298495"/>
                </a:cubicBezTo>
                <a:cubicBezTo>
                  <a:pt x="587578" y="293203"/>
                  <a:pt x="271136" y="106407"/>
                  <a:pt x="178532" y="60370"/>
                </a:cubicBezTo>
                <a:cubicBezTo>
                  <a:pt x="85928" y="14333"/>
                  <a:pt x="-9322" y="48199"/>
                  <a:pt x="732" y="381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05573BF1-B2C0-E7C5-C6E8-6B4C10245632}"/>
              </a:ext>
            </a:extLst>
          </p:cNvPr>
          <p:cNvSpPr/>
          <p:nvPr/>
        </p:nvSpPr>
        <p:spPr>
          <a:xfrm>
            <a:off x="6376441" y="6363077"/>
            <a:ext cx="948873" cy="2178149"/>
          </a:xfrm>
          <a:custGeom>
            <a:avLst/>
            <a:gdLst>
              <a:gd name="connsiteX0" fmla="*/ 928820 w 948873"/>
              <a:gd name="connsiteY0" fmla="*/ 37723 h 2178149"/>
              <a:gd name="connsiteX1" fmla="*/ 4481 w 948873"/>
              <a:gd name="connsiteY1" fmla="*/ 2164697 h 2178149"/>
              <a:gd name="connsiteX2" fmla="*/ 590889 w 948873"/>
              <a:gd name="connsiteY2" fmla="*/ 902427 h 2178149"/>
              <a:gd name="connsiteX3" fmla="*/ 928820 w 948873"/>
              <a:gd name="connsiteY3" fmla="*/ 37723 h 217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873" h="2178149">
                <a:moveTo>
                  <a:pt x="928820" y="37723"/>
                </a:moveTo>
                <a:cubicBezTo>
                  <a:pt x="831085" y="248101"/>
                  <a:pt x="60803" y="2020580"/>
                  <a:pt x="4481" y="2164697"/>
                </a:cubicBezTo>
                <a:cubicBezTo>
                  <a:pt x="-51841" y="2308814"/>
                  <a:pt x="438489" y="1255266"/>
                  <a:pt x="590889" y="902427"/>
                </a:cubicBezTo>
                <a:cubicBezTo>
                  <a:pt x="743289" y="549588"/>
                  <a:pt x="1026555" y="-172655"/>
                  <a:pt x="928820" y="377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ADFC2360-4C29-52A7-0AE7-07AF8818604C}"/>
              </a:ext>
            </a:extLst>
          </p:cNvPr>
          <p:cNvSpPr/>
          <p:nvPr/>
        </p:nvSpPr>
        <p:spPr>
          <a:xfrm>
            <a:off x="7119278" y="5757106"/>
            <a:ext cx="1060652" cy="1113192"/>
          </a:xfrm>
          <a:custGeom>
            <a:avLst/>
            <a:gdLst>
              <a:gd name="connsiteX0" fmla="*/ 1057313 w 1060652"/>
              <a:gd name="connsiteY0" fmla="*/ 3172 h 1113192"/>
              <a:gd name="connsiteX1" fmla="*/ 549313 w 1060652"/>
              <a:gd name="connsiteY1" fmla="*/ 224042 h 1113192"/>
              <a:gd name="connsiteX2" fmla="*/ 765765 w 1060652"/>
              <a:gd name="connsiteY2" fmla="*/ 109190 h 1113192"/>
              <a:gd name="connsiteX3" fmla="*/ 200339 w 1060652"/>
              <a:gd name="connsiteY3" fmla="*/ 634859 h 1113192"/>
              <a:gd name="connsiteX4" fmla="*/ 262183 w 1060652"/>
              <a:gd name="connsiteY4" fmla="*/ 564181 h 1113192"/>
              <a:gd name="connsiteX5" fmla="*/ 1557 w 1060652"/>
              <a:gd name="connsiteY5" fmla="*/ 1111937 h 1113192"/>
              <a:gd name="connsiteX6" fmla="*/ 403539 w 1060652"/>
              <a:gd name="connsiteY6" fmla="*/ 387485 h 1113192"/>
              <a:gd name="connsiteX7" fmla="*/ 385870 w 1060652"/>
              <a:gd name="connsiteY7" fmla="*/ 431659 h 1113192"/>
              <a:gd name="connsiteX8" fmla="*/ 840861 w 1060652"/>
              <a:gd name="connsiteY8" fmla="*/ 56181 h 1113192"/>
              <a:gd name="connsiteX9" fmla="*/ 774600 w 1060652"/>
              <a:gd name="connsiteY9" fmla="*/ 91520 h 1113192"/>
              <a:gd name="connsiteX10" fmla="*/ 1057313 w 1060652"/>
              <a:gd name="connsiteY10" fmla="*/ 3172 h 111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0652" h="1113192">
                <a:moveTo>
                  <a:pt x="1057313" y="3172"/>
                </a:moveTo>
                <a:cubicBezTo>
                  <a:pt x="1019765" y="25259"/>
                  <a:pt x="597904" y="206372"/>
                  <a:pt x="549313" y="224042"/>
                </a:cubicBezTo>
                <a:cubicBezTo>
                  <a:pt x="500722" y="241712"/>
                  <a:pt x="823927" y="40721"/>
                  <a:pt x="765765" y="109190"/>
                </a:cubicBezTo>
                <a:cubicBezTo>
                  <a:pt x="707603" y="177660"/>
                  <a:pt x="284269" y="559027"/>
                  <a:pt x="200339" y="634859"/>
                </a:cubicBezTo>
                <a:cubicBezTo>
                  <a:pt x="116409" y="710691"/>
                  <a:pt x="295313" y="484668"/>
                  <a:pt x="262183" y="564181"/>
                </a:cubicBezTo>
                <a:cubicBezTo>
                  <a:pt x="229053" y="643694"/>
                  <a:pt x="-22002" y="1141386"/>
                  <a:pt x="1557" y="1111937"/>
                </a:cubicBezTo>
                <a:cubicBezTo>
                  <a:pt x="25116" y="1082488"/>
                  <a:pt x="339487" y="500865"/>
                  <a:pt x="403539" y="387485"/>
                </a:cubicBezTo>
                <a:cubicBezTo>
                  <a:pt x="467591" y="274105"/>
                  <a:pt x="312983" y="486876"/>
                  <a:pt x="385870" y="431659"/>
                </a:cubicBezTo>
                <a:cubicBezTo>
                  <a:pt x="458757" y="376442"/>
                  <a:pt x="776073" y="112871"/>
                  <a:pt x="840861" y="56181"/>
                </a:cubicBezTo>
                <a:cubicBezTo>
                  <a:pt x="905649" y="-509"/>
                  <a:pt x="745151" y="101827"/>
                  <a:pt x="774600" y="91520"/>
                </a:cubicBezTo>
                <a:cubicBezTo>
                  <a:pt x="804049" y="81213"/>
                  <a:pt x="1094861" y="-18915"/>
                  <a:pt x="1057313" y="31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1CC3A6E2-52FE-E733-E1B8-0E5458009685}"/>
              </a:ext>
            </a:extLst>
          </p:cNvPr>
          <p:cNvSpPr/>
          <p:nvPr/>
        </p:nvSpPr>
        <p:spPr>
          <a:xfrm>
            <a:off x="8145670" y="5723950"/>
            <a:ext cx="1268537" cy="854551"/>
          </a:xfrm>
          <a:custGeom>
            <a:avLst/>
            <a:gdLst>
              <a:gd name="connsiteX0" fmla="*/ 0 w 1268537"/>
              <a:gd name="connsiteY0" fmla="*/ 14241 h 854551"/>
              <a:gd name="connsiteX1" fmla="*/ 569843 w 1268537"/>
              <a:gd name="connsiteY1" fmla="*/ 84920 h 854551"/>
              <a:gd name="connsiteX2" fmla="*/ 561008 w 1268537"/>
              <a:gd name="connsiteY2" fmla="*/ 76085 h 854551"/>
              <a:gd name="connsiteX3" fmla="*/ 764208 w 1268537"/>
              <a:gd name="connsiteY3" fmla="*/ 230693 h 854551"/>
              <a:gd name="connsiteX4" fmla="*/ 1104347 w 1268537"/>
              <a:gd name="connsiteY4" fmla="*/ 575250 h 854551"/>
              <a:gd name="connsiteX5" fmla="*/ 1104347 w 1268537"/>
              <a:gd name="connsiteY5" fmla="*/ 566415 h 854551"/>
              <a:gd name="connsiteX6" fmla="*/ 1267791 w 1268537"/>
              <a:gd name="connsiteY6" fmla="*/ 853546 h 854551"/>
              <a:gd name="connsiteX7" fmla="*/ 1029252 w 1268537"/>
              <a:gd name="connsiteY7" fmla="*/ 451563 h 854551"/>
              <a:gd name="connsiteX8" fmla="*/ 1016000 w 1268537"/>
              <a:gd name="connsiteY8" fmla="*/ 455980 h 854551"/>
              <a:gd name="connsiteX9" fmla="*/ 675860 w 1268537"/>
              <a:gd name="connsiteY9" fmla="*/ 107007 h 854551"/>
              <a:gd name="connsiteX10" fmla="*/ 764208 w 1268537"/>
              <a:gd name="connsiteY10" fmla="*/ 164433 h 854551"/>
              <a:gd name="connsiteX11" fmla="*/ 287130 w 1268537"/>
              <a:gd name="connsiteY11" fmla="*/ 989 h 854551"/>
              <a:gd name="connsiteX12" fmla="*/ 490330 w 1268537"/>
              <a:gd name="connsiteY12" fmla="*/ 93754 h 854551"/>
              <a:gd name="connsiteX13" fmla="*/ 0 w 1268537"/>
              <a:gd name="connsiteY13" fmla="*/ 14241 h 85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8537" h="854551">
                <a:moveTo>
                  <a:pt x="0" y="14241"/>
                </a:moveTo>
                <a:cubicBezTo>
                  <a:pt x="13252" y="12769"/>
                  <a:pt x="569843" y="84920"/>
                  <a:pt x="569843" y="84920"/>
                </a:cubicBezTo>
                <a:cubicBezTo>
                  <a:pt x="663344" y="95227"/>
                  <a:pt x="528614" y="51790"/>
                  <a:pt x="561008" y="76085"/>
                </a:cubicBezTo>
                <a:cubicBezTo>
                  <a:pt x="593402" y="100380"/>
                  <a:pt x="673652" y="147499"/>
                  <a:pt x="764208" y="230693"/>
                </a:cubicBezTo>
                <a:cubicBezTo>
                  <a:pt x="854764" y="313887"/>
                  <a:pt x="1047657" y="519297"/>
                  <a:pt x="1104347" y="575250"/>
                </a:cubicBezTo>
                <a:cubicBezTo>
                  <a:pt x="1161037" y="631203"/>
                  <a:pt x="1077106" y="520032"/>
                  <a:pt x="1104347" y="566415"/>
                </a:cubicBezTo>
                <a:cubicBezTo>
                  <a:pt x="1131588" y="612798"/>
                  <a:pt x="1280307" y="872688"/>
                  <a:pt x="1267791" y="853546"/>
                </a:cubicBezTo>
                <a:cubicBezTo>
                  <a:pt x="1255275" y="834404"/>
                  <a:pt x="1071217" y="517824"/>
                  <a:pt x="1029252" y="451563"/>
                </a:cubicBezTo>
                <a:cubicBezTo>
                  <a:pt x="987287" y="385302"/>
                  <a:pt x="1074899" y="513406"/>
                  <a:pt x="1016000" y="455980"/>
                </a:cubicBezTo>
                <a:cubicBezTo>
                  <a:pt x="957101" y="398554"/>
                  <a:pt x="717825" y="155598"/>
                  <a:pt x="675860" y="107007"/>
                </a:cubicBezTo>
                <a:cubicBezTo>
                  <a:pt x="633895" y="58416"/>
                  <a:pt x="828996" y="182103"/>
                  <a:pt x="764208" y="164433"/>
                </a:cubicBezTo>
                <a:cubicBezTo>
                  <a:pt x="699420" y="146763"/>
                  <a:pt x="332776" y="12769"/>
                  <a:pt x="287130" y="989"/>
                </a:cubicBezTo>
                <a:cubicBezTo>
                  <a:pt x="241484" y="-10791"/>
                  <a:pt x="536713" y="86392"/>
                  <a:pt x="490330" y="93754"/>
                </a:cubicBezTo>
                <a:lnTo>
                  <a:pt x="0" y="1424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A81E01AA-705E-BD13-FF41-D531ADCEAF77}"/>
              </a:ext>
            </a:extLst>
          </p:cNvPr>
          <p:cNvSpPr/>
          <p:nvPr/>
        </p:nvSpPr>
        <p:spPr>
          <a:xfrm>
            <a:off x="9333403" y="6391674"/>
            <a:ext cx="115423" cy="504019"/>
          </a:xfrm>
          <a:custGeom>
            <a:avLst/>
            <a:gdLst>
              <a:gd name="connsiteX0" fmla="*/ 40301 w 115423"/>
              <a:gd name="connsiteY0" fmla="*/ 291 h 504019"/>
              <a:gd name="connsiteX1" fmla="*/ 18214 w 115423"/>
              <a:gd name="connsiteY1" fmla="*/ 446448 h 504019"/>
              <a:gd name="connsiteX2" fmla="*/ 40301 w 115423"/>
              <a:gd name="connsiteY2" fmla="*/ 278587 h 504019"/>
              <a:gd name="connsiteX3" fmla="*/ 115397 w 115423"/>
              <a:gd name="connsiteY3" fmla="*/ 503874 h 504019"/>
              <a:gd name="connsiteX4" fmla="*/ 31467 w 115423"/>
              <a:gd name="connsiteY4" fmla="*/ 238830 h 504019"/>
              <a:gd name="connsiteX5" fmla="*/ 545 w 115423"/>
              <a:gd name="connsiteY5" fmla="*/ 375769 h 504019"/>
              <a:gd name="connsiteX6" fmla="*/ 40301 w 115423"/>
              <a:gd name="connsiteY6" fmla="*/ 291 h 5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23" h="504019">
                <a:moveTo>
                  <a:pt x="40301" y="291"/>
                </a:moveTo>
                <a:cubicBezTo>
                  <a:pt x="43246" y="12071"/>
                  <a:pt x="18214" y="400065"/>
                  <a:pt x="18214" y="446448"/>
                </a:cubicBezTo>
                <a:cubicBezTo>
                  <a:pt x="18214" y="492831"/>
                  <a:pt x="24104" y="269016"/>
                  <a:pt x="40301" y="278587"/>
                </a:cubicBezTo>
                <a:cubicBezTo>
                  <a:pt x="56498" y="288158"/>
                  <a:pt x="116869" y="510500"/>
                  <a:pt x="115397" y="503874"/>
                </a:cubicBezTo>
                <a:cubicBezTo>
                  <a:pt x="113925" y="497248"/>
                  <a:pt x="50609" y="260181"/>
                  <a:pt x="31467" y="238830"/>
                </a:cubicBezTo>
                <a:cubicBezTo>
                  <a:pt x="12325" y="217479"/>
                  <a:pt x="-3136" y="414053"/>
                  <a:pt x="545" y="375769"/>
                </a:cubicBezTo>
                <a:cubicBezTo>
                  <a:pt x="4226" y="337485"/>
                  <a:pt x="37356" y="-11489"/>
                  <a:pt x="40301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7A204ACD-A427-6008-EF2B-B1C4C8BF5E66}"/>
              </a:ext>
            </a:extLst>
          </p:cNvPr>
          <p:cNvSpPr/>
          <p:nvPr/>
        </p:nvSpPr>
        <p:spPr>
          <a:xfrm>
            <a:off x="8768336" y="6810701"/>
            <a:ext cx="676050" cy="1875691"/>
          </a:xfrm>
          <a:custGeom>
            <a:avLst/>
            <a:gdLst>
              <a:gd name="connsiteX0" fmla="*/ 676047 w 676050"/>
              <a:gd name="connsiteY0" fmla="*/ 916 h 1875691"/>
              <a:gd name="connsiteX1" fmla="*/ 525855 w 676050"/>
              <a:gd name="connsiteY1" fmla="*/ 614934 h 1875691"/>
              <a:gd name="connsiteX2" fmla="*/ 521438 w 676050"/>
              <a:gd name="connsiteY2" fmla="*/ 632603 h 1875691"/>
              <a:gd name="connsiteX3" fmla="*/ 494934 w 676050"/>
              <a:gd name="connsiteY3" fmla="*/ 902064 h 1875691"/>
              <a:gd name="connsiteX4" fmla="*/ 486099 w 676050"/>
              <a:gd name="connsiteY4" fmla="*/ 645856 h 1875691"/>
              <a:gd name="connsiteX5" fmla="*/ 433090 w 676050"/>
              <a:gd name="connsiteY5" fmla="*/ 1008082 h 1875691"/>
              <a:gd name="connsiteX6" fmla="*/ 186 w 676050"/>
              <a:gd name="connsiteY6" fmla="*/ 1873890 h 1875691"/>
              <a:gd name="connsiteX7" fmla="*/ 490516 w 676050"/>
              <a:gd name="connsiteY7" fmla="*/ 756290 h 1875691"/>
              <a:gd name="connsiteX8" fmla="*/ 380081 w 676050"/>
              <a:gd name="connsiteY8" fmla="*/ 1109682 h 1875691"/>
              <a:gd name="connsiteX9" fmla="*/ 415421 w 676050"/>
              <a:gd name="connsiteY9" fmla="*/ 955073 h 1875691"/>
              <a:gd name="connsiteX10" fmla="*/ 534690 w 676050"/>
              <a:gd name="connsiteY10" fmla="*/ 504499 h 1875691"/>
              <a:gd name="connsiteX11" fmla="*/ 481681 w 676050"/>
              <a:gd name="connsiteY11" fmla="*/ 645856 h 1875691"/>
              <a:gd name="connsiteX12" fmla="*/ 525855 w 676050"/>
              <a:gd name="connsiteY12" fmla="*/ 363142 h 1875691"/>
              <a:gd name="connsiteX13" fmla="*/ 530273 w 676050"/>
              <a:gd name="connsiteY13" fmla="*/ 473577 h 1875691"/>
              <a:gd name="connsiteX14" fmla="*/ 676047 w 676050"/>
              <a:gd name="connsiteY14" fmla="*/ 916 h 187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050" h="1875691">
                <a:moveTo>
                  <a:pt x="676047" y="916"/>
                </a:moveTo>
                <a:cubicBezTo>
                  <a:pt x="675311" y="24475"/>
                  <a:pt x="525855" y="614934"/>
                  <a:pt x="525855" y="614934"/>
                </a:cubicBezTo>
                <a:cubicBezTo>
                  <a:pt x="500087" y="720215"/>
                  <a:pt x="526591" y="584748"/>
                  <a:pt x="521438" y="632603"/>
                </a:cubicBezTo>
                <a:cubicBezTo>
                  <a:pt x="516285" y="680458"/>
                  <a:pt x="500824" y="899855"/>
                  <a:pt x="494934" y="902064"/>
                </a:cubicBezTo>
                <a:cubicBezTo>
                  <a:pt x="489044" y="904273"/>
                  <a:pt x="496406" y="628186"/>
                  <a:pt x="486099" y="645856"/>
                </a:cubicBezTo>
                <a:cubicBezTo>
                  <a:pt x="475792" y="663526"/>
                  <a:pt x="514075" y="803410"/>
                  <a:pt x="433090" y="1008082"/>
                </a:cubicBezTo>
                <a:cubicBezTo>
                  <a:pt x="352105" y="1212754"/>
                  <a:pt x="-9385" y="1915855"/>
                  <a:pt x="186" y="1873890"/>
                </a:cubicBezTo>
                <a:cubicBezTo>
                  <a:pt x="9757" y="1831925"/>
                  <a:pt x="427200" y="883658"/>
                  <a:pt x="490516" y="756290"/>
                </a:cubicBezTo>
                <a:cubicBezTo>
                  <a:pt x="553832" y="628922"/>
                  <a:pt x="392597" y="1076551"/>
                  <a:pt x="380081" y="1109682"/>
                </a:cubicBezTo>
                <a:cubicBezTo>
                  <a:pt x="367565" y="1142813"/>
                  <a:pt x="389653" y="1055937"/>
                  <a:pt x="415421" y="955073"/>
                </a:cubicBezTo>
                <a:cubicBezTo>
                  <a:pt x="441189" y="854209"/>
                  <a:pt x="523647" y="556035"/>
                  <a:pt x="534690" y="504499"/>
                </a:cubicBezTo>
                <a:cubicBezTo>
                  <a:pt x="545733" y="452963"/>
                  <a:pt x="483153" y="669415"/>
                  <a:pt x="481681" y="645856"/>
                </a:cubicBezTo>
                <a:cubicBezTo>
                  <a:pt x="480209" y="622297"/>
                  <a:pt x="517756" y="391855"/>
                  <a:pt x="525855" y="363142"/>
                </a:cubicBezTo>
                <a:cubicBezTo>
                  <a:pt x="533954" y="334429"/>
                  <a:pt x="503769" y="531739"/>
                  <a:pt x="530273" y="473577"/>
                </a:cubicBezTo>
                <a:cubicBezTo>
                  <a:pt x="556777" y="415415"/>
                  <a:pt x="676783" y="-22643"/>
                  <a:pt x="676047" y="9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B8922C0B-D78E-1695-A96D-2B488EC00090}"/>
              </a:ext>
            </a:extLst>
          </p:cNvPr>
          <p:cNvSpPr/>
          <p:nvPr/>
        </p:nvSpPr>
        <p:spPr>
          <a:xfrm>
            <a:off x="8481385" y="8584094"/>
            <a:ext cx="323788" cy="502645"/>
          </a:xfrm>
          <a:custGeom>
            <a:avLst/>
            <a:gdLst>
              <a:gd name="connsiteX0" fmla="*/ 291554 w 323788"/>
              <a:gd name="connsiteY0" fmla="*/ 34236 h 502645"/>
              <a:gd name="connsiteX1" fmla="*/ 6 w 323788"/>
              <a:gd name="connsiteY1" fmla="*/ 502480 h 502645"/>
              <a:gd name="connsiteX2" fmla="*/ 282719 w 323788"/>
              <a:gd name="connsiteY2" fmla="*/ 87245 h 502645"/>
              <a:gd name="connsiteX3" fmla="*/ 291554 w 323788"/>
              <a:gd name="connsiteY3" fmla="*/ 34236 h 50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788" h="502645">
                <a:moveTo>
                  <a:pt x="291554" y="34236"/>
                </a:moveTo>
                <a:cubicBezTo>
                  <a:pt x="244435" y="103442"/>
                  <a:pt x="1478" y="493645"/>
                  <a:pt x="6" y="502480"/>
                </a:cubicBezTo>
                <a:cubicBezTo>
                  <a:pt x="-1467" y="511315"/>
                  <a:pt x="232655" y="164549"/>
                  <a:pt x="282719" y="87245"/>
                </a:cubicBezTo>
                <a:cubicBezTo>
                  <a:pt x="332783" y="9941"/>
                  <a:pt x="338673" y="-34970"/>
                  <a:pt x="291554" y="342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F178649D-C472-2652-EC2F-97C3628A6FB1}"/>
              </a:ext>
            </a:extLst>
          </p:cNvPr>
          <p:cNvSpPr/>
          <p:nvPr/>
        </p:nvSpPr>
        <p:spPr>
          <a:xfrm>
            <a:off x="8471691" y="8905509"/>
            <a:ext cx="89274" cy="2023642"/>
          </a:xfrm>
          <a:custGeom>
            <a:avLst/>
            <a:gdLst>
              <a:gd name="connsiteX0" fmla="*/ 89213 w 89274"/>
              <a:gd name="connsiteY0" fmla="*/ 4369 h 2023642"/>
              <a:gd name="connsiteX1" fmla="*/ 18535 w 89274"/>
              <a:gd name="connsiteY1" fmla="*/ 1002700 h 2023642"/>
              <a:gd name="connsiteX2" fmla="*/ 866 w 89274"/>
              <a:gd name="connsiteY2" fmla="*/ 870178 h 2023642"/>
              <a:gd name="connsiteX3" fmla="*/ 5283 w 89274"/>
              <a:gd name="connsiteY3" fmla="*/ 2023117 h 2023642"/>
              <a:gd name="connsiteX4" fmla="*/ 27370 w 89274"/>
              <a:gd name="connsiteY4" fmla="*/ 1020369 h 2023642"/>
              <a:gd name="connsiteX5" fmla="*/ 31787 w 89274"/>
              <a:gd name="connsiteY5" fmla="*/ 1117552 h 2023642"/>
              <a:gd name="connsiteX6" fmla="*/ 40622 w 89274"/>
              <a:gd name="connsiteY6" fmla="*/ 322421 h 2023642"/>
              <a:gd name="connsiteX7" fmla="*/ 5283 w 89274"/>
              <a:gd name="connsiteY7" fmla="*/ 627221 h 2023642"/>
              <a:gd name="connsiteX8" fmla="*/ 89213 w 89274"/>
              <a:gd name="connsiteY8" fmla="*/ 4369 h 202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274" h="2023642">
                <a:moveTo>
                  <a:pt x="89213" y="4369"/>
                </a:moveTo>
                <a:cubicBezTo>
                  <a:pt x="91422" y="66949"/>
                  <a:pt x="33259" y="858399"/>
                  <a:pt x="18535" y="1002700"/>
                </a:cubicBezTo>
                <a:cubicBezTo>
                  <a:pt x="3811" y="1147001"/>
                  <a:pt x="3075" y="700109"/>
                  <a:pt x="866" y="870178"/>
                </a:cubicBezTo>
                <a:cubicBezTo>
                  <a:pt x="-1343" y="1040247"/>
                  <a:pt x="866" y="1998085"/>
                  <a:pt x="5283" y="2023117"/>
                </a:cubicBezTo>
                <a:cubicBezTo>
                  <a:pt x="9700" y="2048149"/>
                  <a:pt x="22953" y="1171297"/>
                  <a:pt x="27370" y="1020369"/>
                </a:cubicBezTo>
                <a:cubicBezTo>
                  <a:pt x="31787" y="869442"/>
                  <a:pt x="29578" y="1233877"/>
                  <a:pt x="31787" y="1117552"/>
                </a:cubicBezTo>
                <a:cubicBezTo>
                  <a:pt x="33996" y="1001227"/>
                  <a:pt x="45039" y="404143"/>
                  <a:pt x="40622" y="322421"/>
                </a:cubicBezTo>
                <a:cubicBezTo>
                  <a:pt x="36205" y="240699"/>
                  <a:pt x="-1343" y="683174"/>
                  <a:pt x="5283" y="627221"/>
                </a:cubicBezTo>
                <a:cubicBezTo>
                  <a:pt x="11909" y="571268"/>
                  <a:pt x="87004" y="-58211"/>
                  <a:pt x="89213" y="43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5B8FF787-882B-CE2C-2FC3-8FFD96751093}"/>
              </a:ext>
            </a:extLst>
          </p:cNvPr>
          <p:cNvSpPr/>
          <p:nvPr/>
        </p:nvSpPr>
        <p:spPr>
          <a:xfrm>
            <a:off x="6943330" y="10009808"/>
            <a:ext cx="1577684" cy="1008025"/>
          </a:xfrm>
          <a:custGeom>
            <a:avLst/>
            <a:gdLst>
              <a:gd name="connsiteX0" fmla="*/ 809 w 1577684"/>
              <a:gd name="connsiteY0" fmla="*/ 1 h 1008025"/>
              <a:gd name="connsiteX1" fmla="*/ 314444 w 1577684"/>
              <a:gd name="connsiteY1" fmla="*/ 335722 h 1008025"/>
              <a:gd name="connsiteX2" fmla="*/ 327696 w 1577684"/>
              <a:gd name="connsiteY2" fmla="*/ 331305 h 1008025"/>
              <a:gd name="connsiteX3" fmla="*/ 539731 w 1577684"/>
              <a:gd name="connsiteY3" fmla="*/ 640522 h 1008025"/>
              <a:gd name="connsiteX4" fmla="*/ 526479 w 1577684"/>
              <a:gd name="connsiteY4" fmla="*/ 618435 h 1008025"/>
              <a:gd name="connsiteX5" fmla="*/ 826861 w 1577684"/>
              <a:gd name="connsiteY5" fmla="*/ 861392 h 1008025"/>
              <a:gd name="connsiteX6" fmla="*/ 795940 w 1577684"/>
              <a:gd name="connsiteY6" fmla="*/ 839305 h 1008025"/>
              <a:gd name="connsiteX7" fmla="*/ 1348113 w 1577684"/>
              <a:gd name="connsiteY7" fmla="*/ 985079 h 1008025"/>
              <a:gd name="connsiteX8" fmla="*/ 1374618 w 1577684"/>
              <a:gd name="connsiteY8" fmla="*/ 993914 h 1008025"/>
              <a:gd name="connsiteX9" fmla="*/ 1568983 w 1577684"/>
              <a:gd name="connsiteY9" fmla="*/ 856975 h 1008025"/>
              <a:gd name="connsiteX10" fmla="*/ 1542479 w 1577684"/>
              <a:gd name="connsiteY10" fmla="*/ 905566 h 1008025"/>
              <a:gd name="connsiteX11" fmla="*/ 1529227 w 1577684"/>
              <a:gd name="connsiteY11" fmla="*/ 737705 h 1008025"/>
              <a:gd name="connsiteX12" fmla="*/ 1555731 w 1577684"/>
              <a:gd name="connsiteY12" fmla="*/ 905566 h 1008025"/>
              <a:gd name="connsiteX13" fmla="*/ 1485053 w 1577684"/>
              <a:gd name="connsiteY13" fmla="*/ 971827 h 1008025"/>
              <a:gd name="connsiteX14" fmla="*/ 1471800 w 1577684"/>
              <a:gd name="connsiteY14" fmla="*/ 993914 h 1008025"/>
              <a:gd name="connsiteX15" fmla="*/ 1370200 w 1577684"/>
              <a:gd name="connsiteY15" fmla="*/ 1002749 h 1008025"/>
              <a:gd name="connsiteX16" fmla="*/ 1560148 w 1577684"/>
              <a:gd name="connsiteY16" fmla="*/ 909983 h 1008025"/>
              <a:gd name="connsiteX17" fmla="*/ 1308357 w 1577684"/>
              <a:gd name="connsiteY17" fmla="*/ 958575 h 1008025"/>
              <a:gd name="connsiteX18" fmla="*/ 791522 w 1577684"/>
              <a:gd name="connsiteY18" fmla="*/ 874644 h 1008025"/>
              <a:gd name="connsiteX19" fmla="*/ 848948 w 1577684"/>
              <a:gd name="connsiteY19" fmla="*/ 830470 h 1008025"/>
              <a:gd name="connsiteX20" fmla="*/ 526479 w 1577684"/>
              <a:gd name="connsiteY20" fmla="*/ 538922 h 1008025"/>
              <a:gd name="connsiteX21" fmla="*/ 742931 w 1577684"/>
              <a:gd name="connsiteY21" fmla="*/ 786296 h 1008025"/>
              <a:gd name="connsiteX22" fmla="*/ 389540 w 1577684"/>
              <a:gd name="connsiteY22" fmla="*/ 371062 h 1008025"/>
              <a:gd name="connsiteX23" fmla="*/ 345366 w 1577684"/>
              <a:gd name="connsiteY23" fmla="*/ 260627 h 1008025"/>
              <a:gd name="connsiteX24" fmla="*/ 420461 w 1577684"/>
              <a:gd name="connsiteY24" fmla="*/ 340140 h 1008025"/>
              <a:gd name="connsiteX25" fmla="*/ 809 w 1577684"/>
              <a:gd name="connsiteY25" fmla="*/ 1 h 10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77684" h="1008025">
                <a:moveTo>
                  <a:pt x="809" y="1"/>
                </a:moveTo>
                <a:cubicBezTo>
                  <a:pt x="-16860" y="-735"/>
                  <a:pt x="259963" y="280505"/>
                  <a:pt x="314444" y="335722"/>
                </a:cubicBezTo>
                <a:cubicBezTo>
                  <a:pt x="368925" y="390939"/>
                  <a:pt x="290148" y="280505"/>
                  <a:pt x="327696" y="331305"/>
                </a:cubicBezTo>
                <a:cubicBezTo>
                  <a:pt x="365244" y="382105"/>
                  <a:pt x="506601" y="592667"/>
                  <a:pt x="539731" y="640522"/>
                </a:cubicBezTo>
                <a:cubicBezTo>
                  <a:pt x="572861" y="688377"/>
                  <a:pt x="478624" y="581623"/>
                  <a:pt x="526479" y="618435"/>
                </a:cubicBezTo>
                <a:cubicBezTo>
                  <a:pt x="574334" y="655247"/>
                  <a:pt x="781951" y="824580"/>
                  <a:pt x="826861" y="861392"/>
                </a:cubicBezTo>
                <a:cubicBezTo>
                  <a:pt x="871771" y="898204"/>
                  <a:pt x="709065" y="818690"/>
                  <a:pt x="795940" y="839305"/>
                </a:cubicBezTo>
                <a:cubicBezTo>
                  <a:pt x="882815" y="859920"/>
                  <a:pt x="1251667" y="959311"/>
                  <a:pt x="1348113" y="985079"/>
                </a:cubicBezTo>
                <a:cubicBezTo>
                  <a:pt x="1444559" y="1010847"/>
                  <a:pt x="1337806" y="1015265"/>
                  <a:pt x="1374618" y="993914"/>
                </a:cubicBezTo>
                <a:cubicBezTo>
                  <a:pt x="1411430" y="972563"/>
                  <a:pt x="1541006" y="871700"/>
                  <a:pt x="1568983" y="856975"/>
                </a:cubicBezTo>
                <a:cubicBezTo>
                  <a:pt x="1596960" y="842250"/>
                  <a:pt x="1549105" y="925444"/>
                  <a:pt x="1542479" y="905566"/>
                </a:cubicBezTo>
                <a:cubicBezTo>
                  <a:pt x="1535853" y="885688"/>
                  <a:pt x="1527018" y="737705"/>
                  <a:pt x="1529227" y="737705"/>
                </a:cubicBezTo>
                <a:cubicBezTo>
                  <a:pt x="1531436" y="737705"/>
                  <a:pt x="1563093" y="866546"/>
                  <a:pt x="1555731" y="905566"/>
                </a:cubicBezTo>
                <a:cubicBezTo>
                  <a:pt x="1548369" y="944586"/>
                  <a:pt x="1499041" y="957102"/>
                  <a:pt x="1485053" y="971827"/>
                </a:cubicBezTo>
                <a:cubicBezTo>
                  <a:pt x="1471065" y="986552"/>
                  <a:pt x="1490942" y="988760"/>
                  <a:pt x="1471800" y="993914"/>
                </a:cubicBezTo>
                <a:cubicBezTo>
                  <a:pt x="1452658" y="999068"/>
                  <a:pt x="1355475" y="1016737"/>
                  <a:pt x="1370200" y="1002749"/>
                </a:cubicBezTo>
                <a:cubicBezTo>
                  <a:pt x="1384925" y="988761"/>
                  <a:pt x="1570455" y="917345"/>
                  <a:pt x="1560148" y="909983"/>
                </a:cubicBezTo>
                <a:cubicBezTo>
                  <a:pt x="1549841" y="902621"/>
                  <a:pt x="1436461" y="964465"/>
                  <a:pt x="1308357" y="958575"/>
                </a:cubicBezTo>
                <a:cubicBezTo>
                  <a:pt x="1180253" y="952685"/>
                  <a:pt x="868090" y="895995"/>
                  <a:pt x="791522" y="874644"/>
                </a:cubicBezTo>
                <a:cubicBezTo>
                  <a:pt x="714954" y="853293"/>
                  <a:pt x="893122" y="886424"/>
                  <a:pt x="848948" y="830470"/>
                </a:cubicBezTo>
                <a:cubicBezTo>
                  <a:pt x="804774" y="774516"/>
                  <a:pt x="544148" y="546284"/>
                  <a:pt x="526479" y="538922"/>
                </a:cubicBezTo>
                <a:cubicBezTo>
                  <a:pt x="508810" y="531560"/>
                  <a:pt x="765754" y="814272"/>
                  <a:pt x="742931" y="786296"/>
                </a:cubicBezTo>
                <a:cubicBezTo>
                  <a:pt x="720108" y="758320"/>
                  <a:pt x="455801" y="458674"/>
                  <a:pt x="389540" y="371062"/>
                </a:cubicBezTo>
                <a:cubicBezTo>
                  <a:pt x="323279" y="283451"/>
                  <a:pt x="340213" y="265781"/>
                  <a:pt x="345366" y="260627"/>
                </a:cubicBezTo>
                <a:cubicBezTo>
                  <a:pt x="350519" y="255473"/>
                  <a:pt x="474942" y="383578"/>
                  <a:pt x="420461" y="340140"/>
                </a:cubicBezTo>
                <a:cubicBezTo>
                  <a:pt x="365980" y="296702"/>
                  <a:pt x="18478" y="737"/>
                  <a:pt x="809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2E86DF72-B7CE-087A-1773-7C4AC2C60EA9}"/>
              </a:ext>
            </a:extLst>
          </p:cNvPr>
          <p:cNvSpPr/>
          <p:nvPr/>
        </p:nvSpPr>
        <p:spPr>
          <a:xfrm>
            <a:off x="1594667" y="9962745"/>
            <a:ext cx="1929515" cy="486422"/>
          </a:xfrm>
          <a:custGeom>
            <a:avLst/>
            <a:gdLst>
              <a:gd name="connsiteX0" fmla="*/ 13263 w 1929515"/>
              <a:gd name="connsiteY0" fmla="*/ 484385 h 486422"/>
              <a:gd name="connsiteX1" fmla="*/ 1263385 w 1929515"/>
              <a:gd name="connsiteY1" fmla="*/ 184003 h 486422"/>
              <a:gd name="connsiteX2" fmla="*/ 415246 w 1929515"/>
              <a:gd name="connsiteY2" fmla="*/ 334194 h 486422"/>
              <a:gd name="connsiteX3" fmla="*/ 1903907 w 1929515"/>
              <a:gd name="connsiteY3" fmla="*/ 2890 h 486422"/>
              <a:gd name="connsiteX4" fmla="*/ 1364985 w 1929515"/>
              <a:gd name="connsiteY4" fmla="*/ 170751 h 486422"/>
              <a:gd name="connsiteX5" fmla="*/ 1466585 w 1929515"/>
              <a:gd name="connsiteY5" fmla="*/ 130994 h 486422"/>
              <a:gd name="connsiteX6" fmla="*/ 437333 w 1929515"/>
              <a:gd name="connsiteY6" fmla="*/ 316525 h 486422"/>
              <a:gd name="connsiteX7" fmla="*/ 596359 w 1929515"/>
              <a:gd name="connsiteY7" fmla="*/ 316525 h 486422"/>
              <a:gd name="connsiteX8" fmla="*/ 13263 w 1929515"/>
              <a:gd name="connsiteY8" fmla="*/ 484385 h 48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515" h="486422">
                <a:moveTo>
                  <a:pt x="13263" y="484385"/>
                </a:moveTo>
                <a:cubicBezTo>
                  <a:pt x="124434" y="462298"/>
                  <a:pt x="1196388" y="209035"/>
                  <a:pt x="1263385" y="184003"/>
                </a:cubicBezTo>
                <a:cubicBezTo>
                  <a:pt x="1330382" y="158971"/>
                  <a:pt x="308492" y="364379"/>
                  <a:pt x="415246" y="334194"/>
                </a:cubicBezTo>
                <a:cubicBezTo>
                  <a:pt x="522000" y="304009"/>
                  <a:pt x="1745617" y="30130"/>
                  <a:pt x="1903907" y="2890"/>
                </a:cubicBezTo>
                <a:cubicBezTo>
                  <a:pt x="2062197" y="-24350"/>
                  <a:pt x="1437872" y="149400"/>
                  <a:pt x="1364985" y="170751"/>
                </a:cubicBezTo>
                <a:cubicBezTo>
                  <a:pt x="1292098" y="192102"/>
                  <a:pt x="1621194" y="106698"/>
                  <a:pt x="1466585" y="130994"/>
                </a:cubicBezTo>
                <a:cubicBezTo>
                  <a:pt x="1311976" y="155290"/>
                  <a:pt x="582371" y="285603"/>
                  <a:pt x="437333" y="316525"/>
                </a:cubicBezTo>
                <a:cubicBezTo>
                  <a:pt x="292295" y="347447"/>
                  <a:pt x="668510" y="290757"/>
                  <a:pt x="596359" y="316525"/>
                </a:cubicBezTo>
                <a:cubicBezTo>
                  <a:pt x="524208" y="342293"/>
                  <a:pt x="-97908" y="506472"/>
                  <a:pt x="13263" y="4843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DB2204B4-5503-3D99-D9B4-404B3EFE7F64}"/>
              </a:ext>
            </a:extLst>
          </p:cNvPr>
          <p:cNvSpPr/>
          <p:nvPr/>
        </p:nvSpPr>
        <p:spPr>
          <a:xfrm>
            <a:off x="2783113" y="6853356"/>
            <a:ext cx="505016" cy="664493"/>
          </a:xfrm>
          <a:custGeom>
            <a:avLst/>
            <a:gdLst>
              <a:gd name="connsiteX0" fmla="*/ 499009 w 505016"/>
              <a:gd name="connsiteY0" fmla="*/ 660627 h 664493"/>
              <a:gd name="connsiteX1" fmla="*/ 4261 w 505016"/>
              <a:gd name="connsiteY1" fmla="*/ 6853 h 664493"/>
              <a:gd name="connsiteX2" fmla="*/ 260470 w 505016"/>
              <a:gd name="connsiteY2" fmla="*/ 316070 h 664493"/>
              <a:gd name="connsiteX3" fmla="*/ 278139 w 505016"/>
              <a:gd name="connsiteY3" fmla="*/ 280731 h 664493"/>
              <a:gd name="connsiteX4" fmla="*/ 499009 w 505016"/>
              <a:gd name="connsiteY4" fmla="*/ 660627 h 66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016" h="664493">
                <a:moveTo>
                  <a:pt x="499009" y="660627"/>
                </a:moveTo>
                <a:cubicBezTo>
                  <a:pt x="453363" y="614981"/>
                  <a:pt x="44017" y="64279"/>
                  <a:pt x="4261" y="6853"/>
                </a:cubicBezTo>
                <a:cubicBezTo>
                  <a:pt x="-35495" y="-50573"/>
                  <a:pt x="214824" y="270424"/>
                  <a:pt x="260470" y="316070"/>
                </a:cubicBezTo>
                <a:cubicBezTo>
                  <a:pt x="306116" y="361716"/>
                  <a:pt x="239855" y="227722"/>
                  <a:pt x="278139" y="280731"/>
                </a:cubicBezTo>
                <a:cubicBezTo>
                  <a:pt x="316423" y="333740"/>
                  <a:pt x="544655" y="706273"/>
                  <a:pt x="499009" y="6606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E02CFF84-5C15-E77A-B3B3-6BBE6ED3FFA0}"/>
              </a:ext>
            </a:extLst>
          </p:cNvPr>
          <p:cNvSpPr/>
          <p:nvPr/>
        </p:nvSpPr>
        <p:spPr>
          <a:xfrm>
            <a:off x="1493078" y="5994400"/>
            <a:ext cx="1359101" cy="897819"/>
          </a:xfrm>
          <a:custGeom>
            <a:avLst/>
            <a:gdLst>
              <a:gd name="connsiteX0" fmla="*/ 0 w 1359101"/>
              <a:gd name="connsiteY0" fmla="*/ 0 h 897819"/>
              <a:gd name="connsiteX1" fmla="*/ 53009 w 1359101"/>
              <a:gd name="connsiteY1" fmla="*/ 26504 h 897819"/>
              <a:gd name="connsiteX2" fmla="*/ 887896 w 1359101"/>
              <a:gd name="connsiteY2" fmla="*/ 463826 h 897819"/>
              <a:gd name="connsiteX3" fmla="*/ 843722 w 1359101"/>
              <a:gd name="connsiteY3" fmla="*/ 459409 h 897819"/>
              <a:gd name="connsiteX4" fmla="*/ 1356139 w 1359101"/>
              <a:gd name="connsiteY4" fmla="*/ 896730 h 897819"/>
              <a:gd name="connsiteX5" fmla="*/ 574261 w 1359101"/>
              <a:gd name="connsiteY5" fmla="*/ 313635 h 897819"/>
              <a:gd name="connsiteX6" fmla="*/ 309218 w 1359101"/>
              <a:gd name="connsiteY6" fmla="*/ 101600 h 897819"/>
              <a:gd name="connsiteX7" fmla="*/ 362226 w 1359101"/>
              <a:gd name="connsiteY7" fmla="*/ 154609 h 897819"/>
              <a:gd name="connsiteX8" fmla="*/ 0 w 1359101"/>
              <a:gd name="connsiteY8" fmla="*/ 0 h 89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9101" h="897819">
                <a:moveTo>
                  <a:pt x="0" y="0"/>
                </a:moveTo>
                <a:lnTo>
                  <a:pt x="53009" y="26504"/>
                </a:lnTo>
                <a:lnTo>
                  <a:pt x="887896" y="463826"/>
                </a:lnTo>
                <a:cubicBezTo>
                  <a:pt x="1019681" y="535977"/>
                  <a:pt x="765682" y="387258"/>
                  <a:pt x="843722" y="459409"/>
                </a:cubicBezTo>
                <a:cubicBezTo>
                  <a:pt x="921762" y="531560"/>
                  <a:pt x="1401049" y="921026"/>
                  <a:pt x="1356139" y="896730"/>
                </a:cubicBezTo>
                <a:cubicBezTo>
                  <a:pt x="1311229" y="872434"/>
                  <a:pt x="748748" y="446157"/>
                  <a:pt x="574261" y="313635"/>
                </a:cubicBezTo>
                <a:cubicBezTo>
                  <a:pt x="399774" y="181113"/>
                  <a:pt x="344557" y="128104"/>
                  <a:pt x="309218" y="101600"/>
                </a:cubicBezTo>
                <a:cubicBezTo>
                  <a:pt x="273879" y="75096"/>
                  <a:pt x="419652" y="175960"/>
                  <a:pt x="362226" y="154609"/>
                </a:cubicBezTo>
                <a:cubicBezTo>
                  <a:pt x="304800" y="133258"/>
                  <a:pt x="134730" y="53377"/>
                  <a:pt x="0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F420FF62-DA01-69A1-0BB3-0CD45615A761}"/>
              </a:ext>
            </a:extLst>
          </p:cNvPr>
          <p:cNvSpPr/>
          <p:nvPr/>
        </p:nvSpPr>
        <p:spPr>
          <a:xfrm>
            <a:off x="1005176" y="5916195"/>
            <a:ext cx="571918" cy="118364"/>
          </a:xfrm>
          <a:custGeom>
            <a:avLst/>
            <a:gdLst>
              <a:gd name="connsiteX0" fmla="*/ 1989 w 571918"/>
              <a:gd name="connsiteY0" fmla="*/ 91457 h 118364"/>
              <a:gd name="connsiteX1" fmla="*/ 200772 w 571918"/>
              <a:gd name="connsiteY1" fmla="*/ 42866 h 118364"/>
              <a:gd name="connsiteX2" fmla="*/ 571833 w 571918"/>
              <a:gd name="connsiteY2" fmla="*/ 117962 h 118364"/>
              <a:gd name="connsiteX3" fmla="*/ 236111 w 571918"/>
              <a:gd name="connsiteY3" fmla="*/ 3109 h 118364"/>
              <a:gd name="connsiteX4" fmla="*/ 315624 w 571918"/>
              <a:gd name="connsiteY4" fmla="*/ 38448 h 118364"/>
              <a:gd name="connsiteX5" fmla="*/ 1989 w 571918"/>
              <a:gd name="connsiteY5" fmla="*/ 91457 h 1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918" h="118364">
                <a:moveTo>
                  <a:pt x="1989" y="91457"/>
                </a:moveTo>
                <a:cubicBezTo>
                  <a:pt x="-17153" y="92193"/>
                  <a:pt x="105798" y="38449"/>
                  <a:pt x="200772" y="42866"/>
                </a:cubicBezTo>
                <a:cubicBezTo>
                  <a:pt x="295746" y="47283"/>
                  <a:pt x="565943" y="124588"/>
                  <a:pt x="571833" y="117962"/>
                </a:cubicBezTo>
                <a:cubicBezTo>
                  <a:pt x="577723" y="111336"/>
                  <a:pt x="278812" y="16361"/>
                  <a:pt x="236111" y="3109"/>
                </a:cubicBezTo>
                <a:cubicBezTo>
                  <a:pt x="193410" y="-10143"/>
                  <a:pt x="356117" y="22251"/>
                  <a:pt x="315624" y="38448"/>
                </a:cubicBezTo>
                <a:cubicBezTo>
                  <a:pt x="275131" y="54645"/>
                  <a:pt x="21131" y="90721"/>
                  <a:pt x="1989" y="91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50588C2A-7A8F-0B82-C209-666D53EBB344}"/>
              </a:ext>
            </a:extLst>
          </p:cNvPr>
          <p:cNvSpPr/>
          <p:nvPr/>
        </p:nvSpPr>
        <p:spPr>
          <a:xfrm>
            <a:off x="580604" y="5948501"/>
            <a:ext cx="559991" cy="490282"/>
          </a:xfrm>
          <a:custGeom>
            <a:avLst/>
            <a:gdLst>
              <a:gd name="connsiteX0" fmla="*/ 559083 w 559991"/>
              <a:gd name="connsiteY0" fmla="*/ 1725 h 490282"/>
              <a:gd name="connsiteX1" fmla="*/ 249866 w 559991"/>
              <a:gd name="connsiteY1" fmla="*/ 222595 h 490282"/>
              <a:gd name="connsiteX2" fmla="*/ 2492 w 559991"/>
              <a:gd name="connsiteY2" fmla="*/ 487638 h 490282"/>
              <a:gd name="connsiteX3" fmla="*/ 404474 w 559991"/>
              <a:gd name="connsiteY3" fmla="*/ 50316 h 490282"/>
              <a:gd name="connsiteX4" fmla="*/ 347048 w 559991"/>
              <a:gd name="connsiteY4" fmla="*/ 116577 h 490282"/>
              <a:gd name="connsiteX5" fmla="*/ 559083 w 559991"/>
              <a:gd name="connsiteY5" fmla="*/ 1725 h 4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991" h="490282">
                <a:moveTo>
                  <a:pt x="559083" y="1725"/>
                </a:moveTo>
                <a:cubicBezTo>
                  <a:pt x="542886" y="19395"/>
                  <a:pt x="342631" y="141610"/>
                  <a:pt x="249866" y="222595"/>
                </a:cubicBezTo>
                <a:cubicBezTo>
                  <a:pt x="157101" y="303580"/>
                  <a:pt x="-23276" y="516351"/>
                  <a:pt x="2492" y="487638"/>
                </a:cubicBezTo>
                <a:cubicBezTo>
                  <a:pt x="28260" y="458925"/>
                  <a:pt x="347048" y="112159"/>
                  <a:pt x="404474" y="50316"/>
                </a:cubicBezTo>
                <a:cubicBezTo>
                  <a:pt x="461900" y="-11527"/>
                  <a:pt x="324225" y="125412"/>
                  <a:pt x="347048" y="116577"/>
                </a:cubicBezTo>
                <a:cubicBezTo>
                  <a:pt x="369871" y="107742"/>
                  <a:pt x="575280" y="-15945"/>
                  <a:pt x="559083" y="17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CD756750-E93E-5CEF-9341-3C50FE0046D6}"/>
              </a:ext>
            </a:extLst>
          </p:cNvPr>
          <p:cNvSpPr/>
          <p:nvPr/>
        </p:nvSpPr>
        <p:spPr>
          <a:xfrm>
            <a:off x="525552" y="6166052"/>
            <a:ext cx="318178" cy="720690"/>
          </a:xfrm>
          <a:custGeom>
            <a:avLst/>
            <a:gdLst>
              <a:gd name="connsiteX0" fmla="*/ 318170 w 318178"/>
              <a:gd name="connsiteY0" fmla="*/ 626 h 720690"/>
              <a:gd name="connsiteX1" fmla="*/ 79631 w 318178"/>
              <a:gd name="connsiteY1" fmla="*/ 265670 h 720690"/>
              <a:gd name="connsiteX2" fmla="*/ 118 w 318178"/>
              <a:gd name="connsiteY2" fmla="*/ 720661 h 720690"/>
              <a:gd name="connsiteX3" fmla="*/ 92883 w 318178"/>
              <a:gd name="connsiteY3" fmla="*/ 243583 h 720690"/>
              <a:gd name="connsiteX4" fmla="*/ 70796 w 318178"/>
              <a:gd name="connsiteY4" fmla="*/ 336348 h 720690"/>
              <a:gd name="connsiteX5" fmla="*/ 318170 w 318178"/>
              <a:gd name="connsiteY5" fmla="*/ 626 h 72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78" h="720690">
                <a:moveTo>
                  <a:pt x="318170" y="626"/>
                </a:moveTo>
                <a:cubicBezTo>
                  <a:pt x="319643" y="-11154"/>
                  <a:pt x="132640" y="145664"/>
                  <a:pt x="79631" y="265670"/>
                </a:cubicBezTo>
                <a:cubicBezTo>
                  <a:pt x="26622" y="385676"/>
                  <a:pt x="-2091" y="724342"/>
                  <a:pt x="118" y="720661"/>
                </a:cubicBezTo>
                <a:cubicBezTo>
                  <a:pt x="2327" y="716980"/>
                  <a:pt x="81103" y="307635"/>
                  <a:pt x="92883" y="243583"/>
                </a:cubicBezTo>
                <a:cubicBezTo>
                  <a:pt x="104663" y="179531"/>
                  <a:pt x="30303" y="376841"/>
                  <a:pt x="70796" y="336348"/>
                </a:cubicBezTo>
                <a:cubicBezTo>
                  <a:pt x="111289" y="295855"/>
                  <a:pt x="316697" y="12406"/>
                  <a:pt x="318170" y="6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BC6D0E0A-FADE-60D7-8295-2621E6A3AB08}"/>
              </a:ext>
            </a:extLst>
          </p:cNvPr>
          <p:cNvSpPr/>
          <p:nvPr/>
        </p:nvSpPr>
        <p:spPr>
          <a:xfrm>
            <a:off x="494464" y="6731521"/>
            <a:ext cx="134249" cy="732578"/>
          </a:xfrm>
          <a:custGeom>
            <a:avLst/>
            <a:gdLst>
              <a:gd name="connsiteX0" fmla="*/ 101884 w 134249"/>
              <a:gd name="connsiteY0" fmla="*/ 583 h 732578"/>
              <a:gd name="connsiteX1" fmla="*/ 75379 w 134249"/>
              <a:gd name="connsiteY1" fmla="*/ 358392 h 732578"/>
              <a:gd name="connsiteX2" fmla="*/ 132806 w 134249"/>
              <a:gd name="connsiteY2" fmla="*/ 729453 h 732578"/>
              <a:gd name="connsiteX3" fmla="*/ 4701 w 134249"/>
              <a:gd name="connsiteY3" fmla="*/ 141940 h 732578"/>
              <a:gd name="connsiteX4" fmla="*/ 35623 w 134249"/>
              <a:gd name="connsiteY4" fmla="*/ 270044 h 732578"/>
              <a:gd name="connsiteX5" fmla="*/ 101884 w 134249"/>
              <a:gd name="connsiteY5" fmla="*/ 583 h 73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49" h="732578">
                <a:moveTo>
                  <a:pt x="101884" y="583"/>
                </a:moveTo>
                <a:cubicBezTo>
                  <a:pt x="108510" y="15307"/>
                  <a:pt x="70225" y="236914"/>
                  <a:pt x="75379" y="358392"/>
                </a:cubicBezTo>
                <a:cubicBezTo>
                  <a:pt x="80533" y="479870"/>
                  <a:pt x="144586" y="765528"/>
                  <a:pt x="132806" y="729453"/>
                </a:cubicBezTo>
                <a:cubicBezTo>
                  <a:pt x="121026" y="693378"/>
                  <a:pt x="20898" y="218508"/>
                  <a:pt x="4701" y="141940"/>
                </a:cubicBezTo>
                <a:cubicBezTo>
                  <a:pt x="-11496" y="65372"/>
                  <a:pt x="17953" y="285505"/>
                  <a:pt x="35623" y="270044"/>
                </a:cubicBezTo>
                <a:cubicBezTo>
                  <a:pt x="53293" y="254583"/>
                  <a:pt x="95258" y="-14141"/>
                  <a:pt x="101884" y="5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68DAD759-1125-6DCB-7CDA-75ECDBF8DBD3}"/>
              </a:ext>
            </a:extLst>
          </p:cNvPr>
          <p:cNvSpPr/>
          <p:nvPr/>
        </p:nvSpPr>
        <p:spPr>
          <a:xfrm>
            <a:off x="598087" y="7248441"/>
            <a:ext cx="369806" cy="1472542"/>
          </a:xfrm>
          <a:custGeom>
            <a:avLst/>
            <a:gdLst>
              <a:gd name="connsiteX0" fmla="*/ 15930 w 369806"/>
              <a:gd name="connsiteY0" fmla="*/ 80011 h 1472542"/>
              <a:gd name="connsiteX1" fmla="*/ 369322 w 369806"/>
              <a:gd name="connsiteY1" fmla="*/ 1471489 h 1472542"/>
              <a:gd name="connsiteX2" fmla="*/ 91026 w 369806"/>
              <a:gd name="connsiteY2" fmla="*/ 305298 h 1472542"/>
              <a:gd name="connsiteX3" fmla="*/ 15930 w 369806"/>
              <a:gd name="connsiteY3" fmla="*/ 80011 h 147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06" h="1472542">
                <a:moveTo>
                  <a:pt x="15930" y="80011"/>
                </a:moveTo>
                <a:cubicBezTo>
                  <a:pt x="62313" y="274376"/>
                  <a:pt x="356806" y="1433941"/>
                  <a:pt x="369322" y="1471489"/>
                </a:cubicBezTo>
                <a:cubicBezTo>
                  <a:pt x="381838" y="1509037"/>
                  <a:pt x="148452" y="532057"/>
                  <a:pt x="91026" y="305298"/>
                </a:cubicBezTo>
                <a:cubicBezTo>
                  <a:pt x="33600" y="78539"/>
                  <a:pt x="-30453" y="-114354"/>
                  <a:pt x="15930" y="80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9C3F8EE8-4868-0216-D3FC-D226E0C4CD2C}"/>
              </a:ext>
            </a:extLst>
          </p:cNvPr>
          <p:cNvSpPr/>
          <p:nvPr/>
        </p:nvSpPr>
        <p:spPr>
          <a:xfrm>
            <a:off x="967342" y="8718689"/>
            <a:ext cx="274212" cy="1725393"/>
          </a:xfrm>
          <a:custGeom>
            <a:avLst/>
            <a:gdLst>
              <a:gd name="connsiteX0" fmla="*/ 67 w 274212"/>
              <a:gd name="connsiteY0" fmla="*/ 1241 h 1725393"/>
              <a:gd name="connsiteX1" fmla="*/ 212101 w 274212"/>
              <a:gd name="connsiteY1" fmla="*/ 1304372 h 1725393"/>
              <a:gd name="connsiteX2" fmla="*/ 216519 w 274212"/>
              <a:gd name="connsiteY2" fmla="*/ 1251363 h 1725393"/>
              <a:gd name="connsiteX3" fmla="*/ 273945 w 274212"/>
              <a:gd name="connsiteY3" fmla="*/ 1724024 h 1725393"/>
              <a:gd name="connsiteX4" fmla="*/ 190015 w 274212"/>
              <a:gd name="connsiteY4" fmla="*/ 1079085 h 1725393"/>
              <a:gd name="connsiteX5" fmla="*/ 67 w 274212"/>
              <a:gd name="connsiteY5" fmla="*/ 1241 h 172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212" h="1725393">
                <a:moveTo>
                  <a:pt x="67" y="1241"/>
                </a:moveTo>
                <a:cubicBezTo>
                  <a:pt x="3748" y="38789"/>
                  <a:pt x="176026" y="1096018"/>
                  <a:pt x="212101" y="1304372"/>
                </a:cubicBezTo>
                <a:cubicBezTo>
                  <a:pt x="248176" y="1512726"/>
                  <a:pt x="206212" y="1181421"/>
                  <a:pt x="216519" y="1251363"/>
                </a:cubicBezTo>
                <a:cubicBezTo>
                  <a:pt x="226826" y="1321305"/>
                  <a:pt x="278362" y="1752737"/>
                  <a:pt x="273945" y="1724024"/>
                </a:cubicBezTo>
                <a:cubicBezTo>
                  <a:pt x="269528" y="1695311"/>
                  <a:pt x="235661" y="1369897"/>
                  <a:pt x="190015" y="1079085"/>
                </a:cubicBezTo>
                <a:cubicBezTo>
                  <a:pt x="144369" y="788273"/>
                  <a:pt x="-3614" y="-36307"/>
                  <a:pt x="67" y="12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3DDEDA3E-C60F-42A7-4010-C2986D8D4320}"/>
              </a:ext>
            </a:extLst>
          </p:cNvPr>
          <p:cNvSpPr/>
          <p:nvPr/>
        </p:nvSpPr>
        <p:spPr>
          <a:xfrm>
            <a:off x="1990670" y="7496174"/>
            <a:ext cx="1085905" cy="1412876"/>
          </a:xfrm>
          <a:custGeom>
            <a:avLst/>
            <a:gdLst>
              <a:gd name="connsiteX0" fmla="*/ 55 w 1085905"/>
              <a:gd name="connsiteY0" fmla="*/ 1 h 1412876"/>
              <a:gd name="connsiteX1" fmla="*/ 282630 w 1085905"/>
              <a:gd name="connsiteY1" fmla="*/ 177801 h 1412876"/>
              <a:gd name="connsiteX2" fmla="*/ 746180 w 1085905"/>
              <a:gd name="connsiteY2" fmla="*/ 850901 h 1412876"/>
              <a:gd name="connsiteX3" fmla="*/ 723955 w 1085905"/>
              <a:gd name="connsiteY3" fmla="*/ 812801 h 1412876"/>
              <a:gd name="connsiteX4" fmla="*/ 1085905 w 1085905"/>
              <a:gd name="connsiteY4" fmla="*/ 1412876 h 1412876"/>
              <a:gd name="connsiteX5" fmla="*/ 527105 w 1085905"/>
              <a:gd name="connsiteY5" fmla="*/ 485776 h 1412876"/>
              <a:gd name="connsiteX6" fmla="*/ 266755 w 1085905"/>
              <a:gd name="connsiteY6" fmla="*/ 117476 h 1412876"/>
              <a:gd name="connsiteX7" fmla="*/ 358830 w 1085905"/>
              <a:gd name="connsiteY7" fmla="*/ 234951 h 1412876"/>
              <a:gd name="connsiteX8" fmla="*/ 139755 w 1085905"/>
              <a:gd name="connsiteY8" fmla="*/ 123826 h 1412876"/>
              <a:gd name="connsiteX9" fmla="*/ 257230 w 1085905"/>
              <a:gd name="connsiteY9" fmla="*/ 174626 h 1412876"/>
              <a:gd name="connsiteX10" fmla="*/ 55 w 1085905"/>
              <a:gd name="connsiteY10" fmla="*/ 1 h 141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5905" h="1412876">
                <a:moveTo>
                  <a:pt x="55" y="1"/>
                </a:moveTo>
                <a:cubicBezTo>
                  <a:pt x="4288" y="530"/>
                  <a:pt x="158276" y="35984"/>
                  <a:pt x="282630" y="177801"/>
                </a:cubicBezTo>
                <a:cubicBezTo>
                  <a:pt x="406984" y="319618"/>
                  <a:pt x="672626" y="745068"/>
                  <a:pt x="746180" y="850901"/>
                </a:cubicBezTo>
                <a:cubicBezTo>
                  <a:pt x="819734" y="956734"/>
                  <a:pt x="723955" y="812801"/>
                  <a:pt x="723955" y="812801"/>
                </a:cubicBezTo>
                <a:lnTo>
                  <a:pt x="1085905" y="1412876"/>
                </a:lnTo>
                <a:cubicBezTo>
                  <a:pt x="1053097" y="1358372"/>
                  <a:pt x="663630" y="701676"/>
                  <a:pt x="527105" y="485776"/>
                </a:cubicBezTo>
                <a:cubicBezTo>
                  <a:pt x="390580" y="269876"/>
                  <a:pt x="294801" y="159280"/>
                  <a:pt x="266755" y="117476"/>
                </a:cubicBezTo>
                <a:cubicBezTo>
                  <a:pt x="238709" y="75672"/>
                  <a:pt x="379997" y="233893"/>
                  <a:pt x="358830" y="234951"/>
                </a:cubicBezTo>
                <a:cubicBezTo>
                  <a:pt x="337663" y="236009"/>
                  <a:pt x="156688" y="133880"/>
                  <a:pt x="139755" y="123826"/>
                </a:cubicBezTo>
                <a:cubicBezTo>
                  <a:pt x="122822" y="113772"/>
                  <a:pt x="277338" y="193147"/>
                  <a:pt x="257230" y="174626"/>
                </a:cubicBezTo>
                <a:cubicBezTo>
                  <a:pt x="237122" y="156105"/>
                  <a:pt x="-4178" y="-528"/>
                  <a:pt x="55" y="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F696AB2A-56AF-0524-2217-ECB31B0572CB}"/>
              </a:ext>
            </a:extLst>
          </p:cNvPr>
          <p:cNvSpPr/>
          <p:nvPr/>
        </p:nvSpPr>
        <p:spPr>
          <a:xfrm>
            <a:off x="2751491" y="8395251"/>
            <a:ext cx="718103" cy="1058323"/>
          </a:xfrm>
          <a:custGeom>
            <a:avLst/>
            <a:gdLst>
              <a:gd name="connsiteX0" fmla="*/ 7584 w 718103"/>
              <a:gd name="connsiteY0" fmla="*/ 12149 h 1058323"/>
              <a:gd name="connsiteX1" fmla="*/ 715609 w 718103"/>
              <a:gd name="connsiteY1" fmla="*/ 1053549 h 1058323"/>
              <a:gd name="connsiteX2" fmla="*/ 245709 w 718103"/>
              <a:gd name="connsiteY2" fmla="*/ 402674 h 1058323"/>
              <a:gd name="connsiteX3" fmla="*/ 334609 w 718103"/>
              <a:gd name="connsiteY3" fmla="*/ 478874 h 1058323"/>
              <a:gd name="connsiteX4" fmla="*/ 7584 w 718103"/>
              <a:gd name="connsiteY4" fmla="*/ 12149 h 105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03" h="1058323">
                <a:moveTo>
                  <a:pt x="7584" y="12149"/>
                </a:moveTo>
                <a:cubicBezTo>
                  <a:pt x="71084" y="107928"/>
                  <a:pt x="675922" y="988462"/>
                  <a:pt x="715609" y="1053549"/>
                </a:cubicBezTo>
                <a:cubicBezTo>
                  <a:pt x="755296" y="1118636"/>
                  <a:pt x="309209" y="498453"/>
                  <a:pt x="245709" y="402674"/>
                </a:cubicBezTo>
                <a:cubicBezTo>
                  <a:pt x="182209" y="306895"/>
                  <a:pt x="370063" y="541316"/>
                  <a:pt x="334609" y="478874"/>
                </a:cubicBezTo>
                <a:cubicBezTo>
                  <a:pt x="299155" y="416432"/>
                  <a:pt x="-55916" y="-83630"/>
                  <a:pt x="7584" y="12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E032D7BB-8B3C-DA68-85D1-78764DD47576}"/>
              </a:ext>
            </a:extLst>
          </p:cNvPr>
          <p:cNvSpPr/>
          <p:nvPr/>
        </p:nvSpPr>
        <p:spPr>
          <a:xfrm>
            <a:off x="1670991" y="6550790"/>
            <a:ext cx="226822" cy="937380"/>
          </a:xfrm>
          <a:custGeom>
            <a:avLst/>
            <a:gdLst>
              <a:gd name="connsiteX0" fmla="*/ 65342 w 226822"/>
              <a:gd name="connsiteY0" fmla="*/ 698 h 937380"/>
              <a:gd name="connsiteX1" fmla="*/ 72191 w 226822"/>
              <a:gd name="connsiteY1" fmla="*/ 418513 h 937380"/>
              <a:gd name="connsiteX2" fmla="*/ 79040 w 226822"/>
              <a:gd name="connsiteY2" fmla="*/ 387691 h 937380"/>
              <a:gd name="connsiteX3" fmla="*/ 116712 w 226822"/>
              <a:gd name="connsiteY3" fmla="*/ 452761 h 937380"/>
              <a:gd name="connsiteX4" fmla="*/ 103013 w 226822"/>
              <a:gd name="connsiteY4" fmla="*/ 538379 h 937380"/>
              <a:gd name="connsiteX5" fmla="*/ 226303 w 226822"/>
              <a:gd name="connsiteY5" fmla="*/ 935646 h 937380"/>
              <a:gd name="connsiteX6" fmla="*/ 48218 w 226822"/>
              <a:gd name="connsiteY6" fmla="*/ 363718 h 937380"/>
              <a:gd name="connsiteX7" fmla="*/ 75616 w 226822"/>
              <a:gd name="connsiteY7" fmla="*/ 439062 h 937380"/>
              <a:gd name="connsiteX8" fmla="*/ 272 w 226822"/>
              <a:gd name="connsiteY8" fmla="*/ 175358 h 937380"/>
              <a:gd name="connsiteX9" fmla="*/ 51643 w 226822"/>
              <a:gd name="connsiteY9" fmla="*/ 315772 h 937380"/>
              <a:gd name="connsiteX10" fmla="*/ 65342 w 226822"/>
              <a:gd name="connsiteY10" fmla="*/ 698 h 93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22" h="937380">
                <a:moveTo>
                  <a:pt x="65342" y="698"/>
                </a:moveTo>
                <a:cubicBezTo>
                  <a:pt x="68767" y="17821"/>
                  <a:pt x="69908" y="354014"/>
                  <a:pt x="72191" y="418513"/>
                </a:cubicBezTo>
                <a:cubicBezTo>
                  <a:pt x="74474" y="483012"/>
                  <a:pt x="71620" y="381983"/>
                  <a:pt x="79040" y="387691"/>
                </a:cubicBezTo>
                <a:cubicBezTo>
                  <a:pt x="86460" y="393399"/>
                  <a:pt x="112717" y="427646"/>
                  <a:pt x="116712" y="452761"/>
                </a:cubicBezTo>
                <a:cubicBezTo>
                  <a:pt x="120707" y="477876"/>
                  <a:pt x="84748" y="457898"/>
                  <a:pt x="103013" y="538379"/>
                </a:cubicBezTo>
                <a:cubicBezTo>
                  <a:pt x="121278" y="618860"/>
                  <a:pt x="235435" y="964756"/>
                  <a:pt x="226303" y="935646"/>
                </a:cubicBezTo>
                <a:cubicBezTo>
                  <a:pt x="217171" y="906536"/>
                  <a:pt x="73332" y="446482"/>
                  <a:pt x="48218" y="363718"/>
                </a:cubicBezTo>
                <a:cubicBezTo>
                  <a:pt x="23104" y="280954"/>
                  <a:pt x="83607" y="470455"/>
                  <a:pt x="75616" y="439062"/>
                </a:cubicBezTo>
                <a:cubicBezTo>
                  <a:pt x="67625" y="407669"/>
                  <a:pt x="4267" y="195906"/>
                  <a:pt x="272" y="175358"/>
                </a:cubicBezTo>
                <a:cubicBezTo>
                  <a:pt x="-3723" y="154810"/>
                  <a:pt x="37373" y="344882"/>
                  <a:pt x="51643" y="315772"/>
                </a:cubicBezTo>
                <a:cubicBezTo>
                  <a:pt x="65913" y="286662"/>
                  <a:pt x="61917" y="-16425"/>
                  <a:pt x="65342" y="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E3B9CE85-B0FF-9786-518F-8AC1A1640C44}"/>
              </a:ext>
            </a:extLst>
          </p:cNvPr>
          <p:cNvSpPr/>
          <p:nvPr/>
        </p:nvSpPr>
        <p:spPr>
          <a:xfrm>
            <a:off x="1458709" y="6437512"/>
            <a:ext cx="346234" cy="751486"/>
          </a:xfrm>
          <a:custGeom>
            <a:avLst/>
            <a:gdLst>
              <a:gd name="connsiteX0" fmla="*/ 106388 w 346234"/>
              <a:gd name="connsiteY0" fmla="*/ 107126 h 751486"/>
              <a:gd name="connsiteX1" fmla="*/ 130361 w 346234"/>
              <a:gd name="connsiteY1" fmla="*/ 411926 h 751486"/>
              <a:gd name="connsiteX2" fmla="*/ 137210 w 346234"/>
              <a:gd name="connsiteY2" fmla="*/ 377679 h 751486"/>
              <a:gd name="connsiteX3" fmla="*/ 195430 w 346234"/>
              <a:gd name="connsiteY3" fmla="*/ 569463 h 751486"/>
              <a:gd name="connsiteX4" fmla="*/ 198855 w 346234"/>
              <a:gd name="connsiteY4" fmla="*/ 528367 h 751486"/>
              <a:gd name="connsiteX5" fmla="*/ 219403 w 346234"/>
              <a:gd name="connsiteY5" fmla="*/ 586587 h 751486"/>
              <a:gd name="connsiteX6" fmla="*/ 277624 w 346234"/>
              <a:gd name="connsiteY6" fmla="*/ 617409 h 751486"/>
              <a:gd name="connsiteX7" fmla="*/ 346118 w 346234"/>
              <a:gd name="connsiteY7" fmla="*/ 750973 h 751486"/>
              <a:gd name="connsiteX8" fmla="*/ 260500 w 346234"/>
              <a:gd name="connsiteY8" fmla="*/ 562614 h 751486"/>
              <a:gd name="connsiteX9" fmla="*/ 219403 w 346234"/>
              <a:gd name="connsiteY9" fmla="*/ 535216 h 751486"/>
              <a:gd name="connsiteX10" fmla="*/ 137210 w 346234"/>
              <a:gd name="connsiteY10" fmla="*/ 326308 h 751486"/>
              <a:gd name="connsiteX11" fmla="*/ 130361 w 346234"/>
              <a:gd name="connsiteY11" fmla="*/ 381104 h 751486"/>
              <a:gd name="connsiteX12" fmla="*/ 221 w 346234"/>
              <a:gd name="connsiteY12" fmla="*/ 960 h 751486"/>
              <a:gd name="connsiteX13" fmla="*/ 99538 w 346234"/>
              <a:gd name="connsiteY13" fmla="*/ 268088 h 751486"/>
              <a:gd name="connsiteX14" fmla="*/ 106388 w 346234"/>
              <a:gd name="connsiteY14" fmla="*/ 107126 h 75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234" h="751486">
                <a:moveTo>
                  <a:pt x="106388" y="107126"/>
                </a:moveTo>
                <a:cubicBezTo>
                  <a:pt x="111525" y="131099"/>
                  <a:pt x="125224" y="366834"/>
                  <a:pt x="130361" y="411926"/>
                </a:cubicBezTo>
                <a:cubicBezTo>
                  <a:pt x="135498" y="457018"/>
                  <a:pt x="126365" y="351423"/>
                  <a:pt x="137210" y="377679"/>
                </a:cubicBezTo>
                <a:cubicBezTo>
                  <a:pt x="148055" y="403935"/>
                  <a:pt x="185156" y="544348"/>
                  <a:pt x="195430" y="569463"/>
                </a:cubicBezTo>
                <a:cubicBezTo>
                  <a:pt x="205704" y="594578"/>
                  <a:pt x="194859" y="525513"/>
                  <a:pt x="198855" y="528367"/>
                </a:cubicBezTo>
                <a:cubicBezTo>
                  <a:pt x="202851" y="531221"/>
                  <a:pt x="206275" y="571747"/>
                  <a:pt x="219403" y="586587"/>
                </a:cubicBezTo>
                <a:cubicBezTo>
                  <a:pt x="232531" y="601427"/>
                  <a:pt x="256505" y="590011"/>
                  <a:pt x="277624" y="617409"/>
                </a:cubicBezTo>
                <a:cubicBezTo>
                  <a:pt x="298743" y="644807"/>
                  <a:pt x="348972" y="760105"/>
                  <a:pt x="346118" y="750973"/>
                </a:cubicBezTo>
                <a:cubicBezTo>
                  <a:pt x="343264" y="741841"/>
                  <a:pt x="281619" y="598574"/>
                  <a:pt x="260500" y="562614"/>
                </a:cubicBezTo>
                <a:cubicBezTo>
                  <a:pt x="239381" y="526655"/>
                  <a:pt x="239951" y="574600"/>
                  <a:pt x="219403" y="535216"/>
                </a:cubicBezTo>
                <a:cubicBezTo>
                  <a:pt x="198855" y="495832"/>
                  <a:pt x="152050" y="351993"/>
                  <a:pt x="137210" y="326308"/>
                </a:cubicBezTo>
                <a:cubicBezTo>
                  <a:pt x="122370" y="300623"/>
                  <a:pt x="153193" y="435329"/>
                  <a:pt x="130361" y="381104"/>
                </a:cubicBezTo>
                <a:cubicBezTo>
                  <a:pt x="107530" y="326879"/>
                  <a:pt x="5358" y="19796"/>
                  <a:pt x="221" y="960"/>
                </a:cubicBezTo>
                <a:cubicBezTo>
                  <a:pt x="-4916" y="-17876"/>
                  <a:pt x="80702" y="246398"/>
                  <a:pt x="99538" y="268088"/>
                </a:cubicBezTo>
                <a:cubicBezTo>
                  <a:pt x="118374" y="289778"/>
                  <a:pt x="101251" y="83153"/>
                  <a:pt x="106388" y="10712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CCD655D8-5771-C88C-AE4F-1E11B7A71306}"/>
              </a:ext>
            </a:extLst>
          </p:cNvPr>
          <p:cNvSpPr/>
          <p:nvPr/>
        </p:nvSpPr>
        <p:spPr>
          <a:xfrm>
            <a:off x="1322411" y="6151139"/>
            <a:ext cx="248456" cy="571640"/>
          </a:xfrm>
          <a:custGeom>
            <a:avLst/>
            <a:gdLst>
              <a:gd name="connsiteX0" fmla="*/ 2955 w 248456"/>
              <a:gd name="connsiteY0" fmla="*/ 9931 h 571640"/>
              <a:gd name="connsiteX1" fmla="*/ 246110 w 248456"/>
              <a:gd name="connsiteY1" fmla="*/ 568160 h 571640"/>
              <a:gd name="connsiteX2" fmla="*/ 119396 w 248456"/>
              <a:gd name="connsiteY2" fmla="*/ 235962 h 571640"/>
              <a:gd name="connsiteX3" fmla="*/ 2955 w 248456"/>
              <a:gd name="connsiteY3" fmla="*/ 9931 h 57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56" h="571640">
                <a:moveTo>
                  <a:pt x="2955" y="9931"/>
                </a:moveTo>
                <a:cubicBezTo>
                  <a:pt x="24074" y="65297"/>
                  <a:pt x="226703" y="530488"/>
                  <a:pt x="246110" y="568160"/>
                </a:cubicBezTo>
                <a:cubicBezTo>
                  <a:pt x="265517" y="605832"/>
                  <a:pt x="159351" y="327288"/>
                  <a:pt x="119396" y="235962"/>
                </a:cubicBezTo>
                <a:cubicBezTo>
                  <a:pt x="79441" y="144636"/>
                  <a:pt x="-18164" y="-45435"/>
                  <a:pt x="2955" y="99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DFC89C54-3B05-2DB5-434C-1FF819F40CA0}"/>
              </a:ext>
            </a:extLst>
          </p:cNvPr>
          <p:cNvSpPr/>
          <p:nvPr/>
        </p:nvSpPr>
        <p:spPr>
          <a:xfrm>
            <a:off x="1284048" y="6147294"/>
            <a:ext cx="493611" cy="1157647"/>
          </a:xfrm>
          <a:custGeom>
            <a:avLst/>
            <a:gdLst>
              <a:gd name="connsiteX0" fmla="*/ 222 w 493611"/>
              <a:gd name="connsiteY0" fmla="*/ 3502 h 1157647"/>
              <a:gd name="connsiteX1" fmla="*/ 78990 w 493611"/>
              <a:gd name="connsiteY1" fmla="*/ 236382 h 1157647"/>
              <a:gd name="connsiteX2" fmla="*/ 342694 w 493611"/>
              <a:gd name="connsiteY2" fmla="*/ 904203 h 1157647"/>
              <a:gd name="connsiteX3" fmla="*/ 342694 w 493611"/>
              <a:gd name="connsiteY3" fmla="*/ 893928 h 1157647"/>
              <a:gd name="connsiteX4" fmla="*/ 435161 w 493611"/>
              <a:gd name="connsiteY4" fmla="*/ 1013794 h 1157647"/>
              <a:gd name="connsiteX5" fmla="*/ 438586 w 493611"/>
              <a:gd name="connsiteY5" fmla="*/ 924751 h 1157647"/>
              <a:gd name="connsiteX6" fmla="*/ 493381 w 493611"/>
              <a:gd name="connsiteY6" fmla="*/ 1157632 h 1157647"/>
              <a:gd name="connsiteX7" fmla="*/ 414613 w 493611"/>
              <a:gd name="connsiteY7" fmla="*/ 935025 h 1157647"/>
              <a:gd name="connsiteX8" fmla="*/ 205705 w 493611"/>
              <a:gd name="connsiteY8" fmla="*/ 633650 h 1157647"/>
              <a:gd name="connsiteX9" fmla="*/ 260500 w 493611"/>
              <a:gd name="connsiteY9" fmla="*/ 712418 h 1157647"/>
              <a:gd name="connsiteX10" fmla="*/ 20770 w 493611"/>
              <a:gd name="connsiteY10" fmla="*/ 284328 h 1157647"/>
              <a:gd name="connsiteX11" fmla="*/ 96114 w 493611"/>
              <a:gd name="connsiteY11" fmla="*/ 383645 h 1157647"/>
              <a:gd name="connsiteX12" fmla="*/ 222 w 493611"/>
              <a:gd name="connsiteY12" fmla="*/ 3502 h 115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611" h="1157647">
                <a:moveTo>
                  <a:pt x="222" y="3502"/>
                </a:moveTo>
                <a:cubicBezTo>
                  <a:pt x="-2632" y="-21042"/>
                  <a:pt x="21911" y="86265"/>
                  <a:pt x="78990" y="236382"/>
                </a:cubicBezTo>
                <a:cubicBezTo>
                  <a:pt x="136069" y="386499"/>
                  <a:pt x="298743" y="794612"/>
                  <a:pt x="342694" y="904203"/>
                </a:cubicBezTo>
                <a:cubicBezTo>
                  <a:pt x="386645" y="1013794"/>
                  <a:pt x="327283" y="875663"/>
                  <a:pt x="342694" y="893928"/>
                </a:cubicBezTo>
                <a:cubicBezTo>
                  <a:pt x="358105" y="912193"/>
                  <a:pt x="419179" y="1008657"/>
                  <a:pt x="435161" y="1013794"/>
                </a:cubicBezTo>
                <a:cubicBezTo>
                  <a:pt x="451143" y="1018931"/>
                  <a:pt x="428883" y="900778"/>
                  <a:pt x="438586" y="924751"/>
                </a:cubicBezTo>
                <a:cubicBezTo>
                  <a:pt x="448289" y="948724"/>
                  <a:pt x="497377" y="1155920"/>
                  <a:pt x="493381" y="1157632"/>
                </a:cubicBezTo>
                <a:cubicBezTo>
                  <a:pt x="489386" y="1159344"/>
                  <a:pt x="462559" y="1022355"/>
                  <a:pt x="414613" y="935025"/>
                </a:cubicBezTo>
                <a:cubicBezTo>
                  <a:pt x="366667" y="847695"/>
                  <a:pt x="205705" y="633650"/>
                  <a:pt x="205705" y="633650"/>
                </a:cubicBezTo>
                <a:cubicBezTo>
                  <a:pt x="180020" y="596549"/>
                  <a:pt x="291322" y="770638"/>
                  <a:pt x="260500" y="712418"/>
                </a:cubicBezTo>
                <a:cubicBezTo>
                  <a:pt x="229678" y="654198"/>
                  <a:pt x="48168" y="339124"/>
                  <a:pt x="20770" y="284328"/>
                </a:cubicBezTo>
                <a:cubicBezTo>
                  <a:pt x="-6628" y="229533"/>
                  <a:pt x="100680" y="433874"/>
                  <a:pt x="96114" y="383645"/>
                </a:cubicBezTo>
                <a:cubicBezTo>
                  <a:pt x="91548" y="333416"/>
                  <a:pt x="3076" y="28046"/>
                  <a:pt x="222" y="35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A7AA8B13-2A46-5060-02A8-C4AC14CDB168}"/>
              </a:ext>
            </a:extLst>
          </p:cNvPr>
          <p:cNvSpPr/>
          <p:nvPr/>
        </p:nvSpPr>
        <p:spPr>
          <a:xfrm>
            <a:off x="1054593" y="6522717"/>
            <a:ext cx="318341" cy="521278"/>
          </a:xfrm>
          <a:custGeom>
            <a:avLst/>
            <a:gdLst>
              <a:gd name="connsiteX0" fmla="*/ 3645 w 318341"/>
              <a:gd name="connsiteY0" fmla="*/ 4798 h 521278"/>
              <a:gd name="connsiteX1" fmla="*/ 315295 w 318341"/>
              <a:gd name="connsiteY1" fmla="*/ 515081 h 521278"/>
              <a:gd name="connsiteX2" fmla="*/ 154333 w 318341"/>
              <a:gd name="connsiteY2" fmla="*/ 271926 h 521278"/>
              <a:gd name="connsiteX3" fmla="*/ 3645 w 318341"/>
              <a:gd name="connsiteY3" fmla="*/ 4798 h 5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41" h="521278">
                <a:moveTo>
                  <a:pt x="3645" y="4798"/>
                </a:moveTo>
                <a:cubicBezTo>
                  <a:pt x="30472" y="45324"/>
                  <a:pt x="290180" y="470560"/>
                  <a:pt x="315295" y="515081"/>
                </a:cubicBezTo>
                <a:cubicBezTo>
                  <a:pt x="340410" y="559602"/>
                  <a:pt x="203421" y="352407"/>
                  <a:pt x="154333" y="271926"/>
                </a:cubicBezTo>
                <a:cubicBezTo>
                  <a:pt x="105245" y="191445"/>
                  <a:pt x="-23182" y="-35728"/>
                  <a:pt x="3645" y="47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7FFE5269-9815-2B96-BDF9-641EDAF5F17E}"/>
              </a:ext>
            </a:extLst>
          </p:cNvPr>
          <p:cNvSpPr/>
          <p:nvPr/>
        </p:nvSpPr>
        <p:spPr>
          <a:xfrm>
            <a:off x="884627" y="6355528"/>
            <a:ext cx="851709" cy="1052143"/>
          </a:xfrm>
          <a:custGeom>
            <a:avLst/>
            <a:gdLst>
              <a:gd name="connsiteX0" fmla="*/ 2375 w 851709"/>
              <a:gd name="connsiteY0" fmla="*/ 751 h 1052143"/>
              <a:gd name="connsiteX1" fmla="*/ 46897 w 851709"/>
              <a:gd name="connsiteY1" fmla="*/ 165137 h 1052143"/>
              <a:gd name="connsiteX2" fmla="*/ 218133 w 851709"/>
              <a:gd name="connsiteY2" fmla="*/ 398018 h 1052143"/>
              <a:gd name="connsiteX3" fmla="*/ 221557 w 851709"/>
              <a:gd name="connsiteY3" fmla="*/ 401443 h 1052143"/>
              <a:gd name="connsiteX4" fmla="*/ 392793 w 851709"/>
              <a:gd name="connsiteY4" fmla="*/ 641173 h 1052143"/>
              <a:gd name="connsiteX5" fmla="*/ 368820 w 851709"/>
              <a:gd name="connsiteY5" fmla="*/ 641173 h 1052143"/>
              <a:gd name="connsiteX6" fmla="*/ 529782 w 851709"/>
              <a:gd name="connsiteY6" fmla="*/ 808984 h 1052143"/>
              <a:gd name="connsiteX7" fmla="*/ 529782 w 851709"/>
              <a:gd name="connsiteY7" fmla="*/ 791861 h 1052143"/>
              <a:gd name="connsiteX8" fmla="*/ 851706 w 851709"/>
              <a:gd name="connsiteY8" fmla="*/ 1052139 h 1052143"/>
              <a:gd name="connsiteX9" fmla="*/ 522933 w 851709"/>
              <a:gd name="connsiteY9" fmla="*/ 785011 h 1052143"/>
              <a:gd name="connsiteX10" fmla="*/ 276353 w 851709"/>
              <a:gd name="connsiteY10" fmla="*/ 432265 h 1052143"/>
              <a:gd name="connsiteX11" fmla="*/ 272928 w 851709"/>
              <a:gd name="connsiteY11" fmla="*/ 442539 h 1052143"/>
              <a:gd name="connsiteX12" fmla="*/ 57171 w 851709"/>
              <a:gd name="connsiteY12" fmla="*/ 216508 h 1052143"/>
              <a:gd name="connsiteX13" fmla="*/ 94843 w 851709"/>
              <a:gd name="connsiteY13" fmla="*/ 267879 h 1052143"/>
              <a:gd name="connsiteX14" fmla="*/ 57171 w 851709"/>
              <a:gd name="connsiteY14" fmla="*/ 158288 h 1052143"/>
              <a:gd name="connsiteX15" fmla="*/ 101692 w 851709"/>
              <a:gd name="connsiteY15" fmla="*/ 230207 h 1052143"/>
              <a:gd name="connsiteX16" fmla="*/ 2375 w 851709"/>
              <a:gd name="connsiteY16" fmla="*/ 751 h 105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1709" h="1052143">
                <a:moveTo>
                  <a:pt x="2375" y="751"/>
                </a:moveTo>
                <a:cubicBezTo>
                  <a:pt x="-6757" y="-10094"/>
                  <a:pt x="10937" y="98926"/>
                  <a:pt x="46897" y="165137"/>
                </a:cubicBezTo>
                <a:cubicBezTo>
                  <a:pt x="82857" y="231348"/>
                  <a:pt x="189023" y="358634"/>
                  <a:pt x="218133" y="398018"/>
                </a:cubicBezTo>
                <a:cubicBezTo>
                  <a:pt x="247243" y="437402"/>
                  <a:pt x="221557" y="401443"/>
                  <a:pt x="221557" y="401443"/>
                </a:cubicBezTo>
                <a:cubicBezTo>
                  <a:pt x="250667" y="441969"/>
                  <a:pt x="368249" y="601218"/>
                  <a:pt x="392793" y="641173"/>
                </a:cubicBezTo>
                <a:cubicBezTo>
                  <a:pt x="417337" y="681128"/>
                  <a:pt x="345988" y="613204"/>
                  <a:pt x="368820" y="641173"/>
                </a:cubicBezTo>
                <a:cubicBezTo>
                  <a:pt x="391652" y="669142"/>
                  <a:pt x="502955" y="783869"/>
                  <a:pt x="529782" y="808984"/>
                </a:cubicBezTo>
                <a:cubicBezTo>
                  <a:pt x="556609" y="834099"/>
                  <a:pt x="476128" y="751335"/>
                  <a:pt x="529782" y="791861"/>
                </a:cubicBezTo>
                <a:cubicBezTo>
                  <a:pt x="583436" y="832387"/>
                  <a:pt x="852847" y="1053281"/>
                  <a:pt x="851706" y="1052139"/>
                </a:cubicBezTo>
                <a:cubicBezTo>
                  <a:pt x="850565" y="1050997"/>
                  <a:pt x="618825" y="888323"/>
                  <a:pt x="522933" y="785011"/>
                </a:cubicBezTo>
                <a:cubicBezTo>
                  <a:pt x="427041" y="681699"/>
                  <a:pt x="318021" y="489344"/>
                  <a:pt x="276353" y="432265"/>
                </a:cubicBezTo>
                <a:cubicBezTo>
                  <a:pt x="234686" y="375186"/>
                  <a:pt x="309458" y="478498"/>
                  <a:pt x="272928" y="442539"/>
                </a:cubicBezTo>
                <a:cubicBezTo>
                  <a:pt x="236398" y="406580"/>
                  <a:pt x="86852" y="245618"/>
                  <a:pt x="57171" y="216508"/>
                </a:cubicBezTo>
                <a:cubicBezTo>
                  <a:pt x="27490" y="187398"/>
                  <a:pt x="94843" y="277582"/>
                  <a:pt x="94843" y="267879"/>
                </a:cubicBezTo>
                <a:cubicBezTo>
                  <a:pt x="94843" y="258176"/>
                  <a:pt x="56030" y="164567"/>
                  <a:pt x="57171" y="158288"/>
                </a:cubicBezTo>
                <a:cubicBezTo>
                  <a:pt x="58313" y="152009"/>
                  <a:pt x="108542" y="252468"/>
                  <a:pt x="101692" y="230207"/>
                </a:cubicBezTo>
                <a:cubicBezTo>
                  <a:pt x="94842" y="207946"/>
                  <a:pt x="11507" y="11596"/>
                  <a:pt x="2375" y="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344E63CE-60D2-4096-1334-CA6FF8121D76}"/>
              </a:ext>
            </a:extLst>
          </p:cNvPr>
          <p:cNvSpPr/>
          <p:nvPr/>
        </p:nvSpPr>
        <p:spPr>
          <a:xfrm>
            <a:off x="862833" y="6359557"/>
            <a:ext cx="219394" cy="479775"/>
          </a:xfrm>
          <a:custGeom>
            <a:avLst/>
            <a:gdLst>
              <a:gd name="connsiteX0" fmla="*/ 196 w 219394"/>
              <a:gd name="connsiteY0" fmla="*/ 146 h 479775"/>
              <a:gd name="connsiteX1" fmla="*/ 51567 w 219394"/>
              <a:gd name="connsiteY1" fmla="*/ 236452 h 479775"/>
              <a:gd name="connsiteX2" fmla="*/ 219378 w 219394"/>
              <a:gd name="connsiteY2" fmla="*/ 479607 h 479775"/>
              <a:gd name="connsiteX3" fmla="*/ 41293 w 219394"/>
              <a:gd name="connsiteY3" fmla="*/ 270699 h 479775"/>
              <a:gd name="connsiteX4" fmla="*/ 196 w 219394"/>
              <a:gd name="connsiteY4" fmla="*/ 146 h 4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94" h="479775">
                <a:moveTo>
                  <a:pt x="196" y="146"/>
                </a:moveTo>
                <a:cubicBezTo>
                  <a:pt x="1908" y="-5562"/>
                  <a:pt x="15037" y="156542"/>
                  <a:pt x="51567" y="236452"/>
                </a:cubicBezTo>
                <a:cubicBezTo>
                  <a:pt x="88097" y="316362"/>
                  <a:pt x="221090" y="473899"/>
                  <a:pt x="219378" y="479607"/>
                </a:cubicBezTo>
                <a:cubicBezTo>
                  <a:pt x="217666" y="485315"/>
                  <a:pt x="74969" y="344331"/>
                  <a:pt x="41293" y="270699"/>
                </a:cubicBezTo>
                <a:cubicBezTo>
                  <a:pt x="7617" y="197068"/>
                  <a:pt x="-1516" y="5854"/>
                  <a:pt x="196" y="1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3D030234-7141-A147-6C2D-8AD9E1285960}"/>
              </a:ext>
            </a:extLst>
          </p:cNvPr>
          <p:cNvSpPr/>
          <p:nvPr/>
        </p:nvSpPr>
        <p:spPr>
          <a:xfrm>
            <a:off x="1506763" y="7321900"/>
            <a:ext cx="828950" cy="709329"/>
          </a:xfrm>
          <a:custGeom>
            <a:avLst/>
            <a:gdLst>
              <a:gd name="connsiteX0" fmla="*/ 113 w 828950"/>
              <a:gd name="connsiteY0" fmla="*/ 149 h 709329"/>
              <a:gd name="connsiteX1" fmla="*/ 479574 w 828950"/>
              <a:gd name="connsiteY1" fmla="*/ 209057 h 709329"/>
              <a:gd name="connsiteX2" fmla="*/ 417929 w 828950"/>
              <a:gd name="connsiteY2" fmla="*/ 233030 h 709329"/>
              <a:gd name="connsiteX3" fmla="*/ 739853 w 828950"/>
              <a:gd name="connsiteY3" fmla="*/ 383718 h 709329"/>
              <a:gd name="connsiteX4" fmla="*/ 726154 w 828950"/>
              <a:gd name="connsiteY4" fmla="*/ 373444 h 709329"/>
              <a:gd name="connsiteX5" fmla="*/ 780949 w 828950"/>
              <a:gd name="connsiteY5" fmla="*/ 465911 h 709329"/>
              <a:gd name="connsiteX6" fmla="*/ 784374 w 828950"/>
              <a:gd name="connsiteY6" fmla="*/ 578927 h 709329"/>
              <a:gd name="connsiteX7" fmla="*/ 828895 w 828950"/>
              <a:gd name="connsiteY7" fmla="*/ 709066 h 709329"/>
              <a:gd name="connsiteX8" fmla="*/ 774100 w 828950"/>
              <a:gd name="connsiteY8" fmla="*/ 609749 h 709329"/>
              <a:gd name="connsiteX9" fmla="*/ 698756 w 828950"/>
              <a:gd name="connsiteY9" fmla="*/ 510433 h 709329"/>
              <a:gd name="connsiteX10" fmla="*/ 780949 w 828950"/>
              <a:gd name="connsiteY10" fmla="*/ 561803 h 709329"/>
              <a:gd name="connsiteX11" fmla="*/ 715880 w 828950"/>
              <a:gd name="connsiteY11" fmla="*/ 424815 h 709329"/>
              <a:gd name="connsiteX12" fmla="*/ 739853 w 828950"/>
              <a:gd name="connsiteY12" fmla="*/ 441938 h 709329"/>
              <a:gd name="connsiteX13" fmla="*/ 517246 w 828950"/>
              <a:gd name="connsiteY13" fmla="*/ 270702 h 709329"/>
              <a:gd name="connsiteX14" fmla="*/ 167925 w 828950"/>
              <a:gd name="connsiteY14" fmla="*/ 116590 h 709329"/>
              <a:gd name="connsiteX15" fmla="*/ 431628 w 828950"/>
              <a:gd name="connsiteY15" fmla="*/ 174810 h 709329"/>
              <a:gd name="connsiteX16" fmla="*/ 113 w 828950"/>
              <a:gd name="connsiteY16" fmla="*/ 149 h 70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8950" h="709329">
                <a:moveTo>
                  <a:pt x="113" y="149"/>
                </a:moveTo>
                <a:cubicBezTo>
                  <a:pt x="8104" y="5857"/>
                  <a:pt x="409938" y="170244"/>
                  <a:pt x="479574" y="209057"/>
                </a:cubicBezTo>
                <a:cubicBezTo>
                  <a:pt x="549210" y="247870"/>
                  <a:pt x="374549" y="203920"/>
                  <a:pt x="417929" y="233030"/>
                </a:cubicBezTo>
                <a:cubicBezTo>
                  <a:pt x="461309" y="262140"/>
                  <a:pt x="688482" y="360316"/>
                  <a:pt x="739853" y="383718"/>
                </a:cubicBezTo>
                <a:cubicBezTo>
                  <a:pt x="791224" y="407120"/>
                  <a:pt x="719305" y="359745"/>
                  <a:pt x="726154" y="373444"/>
                </a:cubicBezTo>
                <a:cubicBezTo>
                  <a:pt x="733003" y="387143"/>
                  <a:pt x="771246" y="431664"/>
                  <a:pt x="780949" y="465911"/>
                </a:cubicBezTo>
                <a:cubicBezTo>
                  <a:pt x="790652" y="500158"/>
                  <a:pt x="776383" y="538401"/>
                  <a:pt x="784374" y="578927"/>
                </a:cubicBezTo>
                <a:cubicBezTo>
                  <a:pt x="792365" y="619453"/>
                  <a:pt x="830607" y="703929"/>
                  <a:pt x="828895" y="709066"/>
                </a:cubicBezTo>
                <a:cubicBezTo>
                  <a:pt x="827183" y="714203"/>
                  <a:pt x="795790" y="642855"/>
                  <a:pt x="774100" y="609749"/>
                </a:cubicBezTo>
                <a:cubicBezTo>
                  <a:pt x="752410" y="576643"/>
                  <a:pt x="697615" y="518424"/>
                  <a:pt x="698756" y="510433"/>
                </a:cubicBezTo>
                <a:cubicBezTo>
                  <a:pt x="699897" y="502442"/>
                  <a:pt x="778095" y="576073"/>
                  <a:pt x="780949" y="561803"/>
                </a:cubicBezTo>
                <a:cubicBezTo>
                  <a:pt x="783803" y="547533"/>
                  <a:pt x="722729" y="444793"/>
                  <a:pt x="715880" y="424815"/>
                </a:cubicBezTo>
                <a:cubicBezTo>
                  <a:pt x="709031" y="404838"/>
                  <a:pt x="739853" y="441938"/>
                  <a:pt x="739853" y="441938"/>
                </a:cubicBezTo>
                <a:cubicBezTo>
                  <a:pt x="706747" y="416253"/>
                  <a:pt x="612567" y="324927"/>
                  <a:pt x="517246" y="270702"/>
                </a:cubicBezTo>
                <a:cubicBezTo>
                  <a:pt x="421925" y="216477"/>
                  <a:pt x="182195" y="132572"/>
                  <a:pt x="167925" y="116590"/>
                </a:cubicBezTo>
                <a:cubicBezTo>
                  <a:pt x="153655" y="100608"/>
                  <a:pt x="456172" y="195358"/>
                  <a:pt x="431628" y="174810"/>
                </a:cubicBezTo>
                <a:cubicBezTo>
                  <a:pt x="407084" y="154262"/>
                  <a:pt x="-7878" y="-5559"/>
                  <a:pt x="113" y="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D1CA5C04-CB14-F688-8BD3-4F7688009FEF}"/>
              </a:ext>
            </a:extLst>
          </p:cNvPr>
          <p:cNvSpPr/>
          <p:nvPr/>
        </p:nvSpPr>
        <p:spPr>
          <a:xfrm>
            <a:off x="1825264" y="7568387"/>
            <a:ext cx="442964" cy="373635"/>
          </a:xfrm>
          <a:custGeom>
            <a:avLst/>
            <a:gdLst>
              <a:gd name="connsiteX0" fmla="*/ 111 w 442964"/>
              <a:gd name="connsiteY0" fmla="*/ 242 h 373635"/>
              <a:gd name="connsiteX1" fmla="*/ 411078 w 442964"/>
              <a:gd name="connsiteY1" fmla="*/ 352988 h 373635"/>
              <a:gd name="connsiteX2" fmla="*/ 369981 w 442964"/>
              <a:gd name="connsiteY2" fmla="*/ 298193 h 373635"/>
              <a:gd name="connsiteX3" fmla="*/ 111 w 442964"/>
              <a:gd name="connsiteY3" fmla="*/ 242 h 37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4" h="373635">
                <a:moveTo>
                  <a:pt x="111" y="242"/>
                </a:moveTo>
                <a:cubicBezTo>
                  <a:pt x="6960" y="9374"/>
                  <a:pt x="349433" y="303330"/>
                  <a:pt x="411078" y="352988"/>
                </a:cubicBezTo>
                <a:cubicBezTo>
                  <a:pt x="472723" y="402646"/>
                  <a:pt x="437334" y="354130"/>
                  <a:pt x="369981" y="298193"/>
                </a:cubicBezTo>
                <a:cubicBezTo>
                  <a:pt x="302628" y="242256"/>
                  <a:pt x="-6738" y="-8890"/>
                  <a:pt x="111" y="2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1D25BE13-6A54-2EA4-6A69-69900F417873}"/>
              </a:ext>
            </a:extLst>
          </p:cNvPr>
          <p:cNvSpPr/>
          <p:nvPr/>
        </p:nvSpPr>
        <p:spPr>
          <a:xfrm>
            <a:off x="2265105" y="7942426"/>
            <a:ext cx="272615" cy="983113"/>
          </a:xfrm>
          <a:custGeom>
            <a:avLst/>
            <a:gdLst>
              <a:gd name="connsiteX0" fmla="*/ 2059 w 272615"/>
              <a:gd name="connsiteY0" fmla="*/ 2922 h 983113"/>
              <a:gd name="connsiteX1" fmla="*/ 166446 w 272615"/>
              <a:gd name="connsiteY1" fmla="*/ 451561 h 983113"/>
              <a:gd name="connsiteX2" fmla="*/ 149322 w 272615"/>
              <a:gd name="connsiteY2" fmla="*/ 424163 h 983113"/>
              <a:gd name="connsiteX3" fmla="*/ 186994 w 272615"/>
              <a:gd name="connsiteY3" fmla="*/ 633071 h 983113"/>
              <a:gd name="connsiteX4" fmla="*/ 272612 w 272615"/>
              <a:gd name="connsiteY4" fmla="*/ 982392 h 983113"/>
              <a:gd name="connsiteX5" fmla="*/ 183569 w 272615"/>
              <a:gd name="connsiteY5" fmla="*/ 533754 h 983113"/>
              <a:gd name="connsiteX6" fmla="*/ 200693 w 272615"/>
              <a:gd name="connsiteY6" fmla="*/ 591974 h 983113"/>
              <a:gd name="connsiteX7" fmla="*/ 26032 w 272615"/>
              <a:gd name="connsiteY7" fmla="*/ 160459 h 983113"/>
              <a:gd name="connsiteX8" fmla="*/ 70553 w 272615"/>
              <a:gd name="connsiteY8" fmla="*/ 252927 h 983113"/>
              <a:gd name="connsiteX9" fmla="*/ 2059 w 272615"/>
              <a:gd name="connsiteY9" fmla="*/ 2922 h 98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615" h="983113">
                <a:moveTo>
                  <a:pt x="2059" y="2922"/>
                </a:moveTo>
                <a:cubicBezTo>
                  <a:pt x="18041" y="36028"/>
                  <a:pt x="141902" y="381354"/>
                  <a:pt x="166446" y="451561"/>
                </a:cubicBezTo>
                <a:cubicBezTo>
                  <a:pt x="190990" y="521768"/>
                  <a:pt x="145897" y="393911"/>
                  <a:pt x="149322" y="424163"/>
                </a:cubicBezTo>
                <a:cubicBezTo>
                  <a:pt x="152747" y="454415"/>
                  <a:pt x="166446" y="540033"/>
                  <a:pt x="186994" y="633071"/>
                </a:cubicBezTo>
                <a:cubicBezTo>
                  <a:pt x="207542" y="726109"/>
                  <a:pt x="273183" y="998945"/>
                  <a:pt x="272612" y="982392"/>
                </a:cubicBezTo>
                <a:cubicBezTo>
                  <a:pt x="272041" y="965839"/>
                  <a:pt x="195555" y="598824"/>
                  <a:pt x="183569" y="533754"/>
                </a:cubicBezTo>
                <a:cubicBezTo>
                  <a:pt x="171583" y="468684"/>
                  <a:pt x="226949" y="654190"/>
                  <a:pt x="200693" y="591974"/>
                </a:cubicBezTo>
                <a:cubicBezTo>
                  <a:pt x="174437" y="529758"/>
                  <a:pt x="47722" y="216967"/>
                  <a:pt x="26032" y="160459"/>
                </a:cubicBezTo>
                <a:cubicBezTo>
                  <a:pt x="4342" y="103951"/>
                  <a:pt x="72836" y="277471"/>
                  <a:pt x="70553" y="252927"/>
                </a:cubicBezTo>
                <a:cubicBezTo>
                  <a:pt x="68270" y="228383"/>
                  <a:pt x="-13923" y="-30184"/>
                  <a:pt x="2059" y="292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E24E6F3C-CAC6-F7EF-70A0-88F401C7C3A2}"/>
              </a:ext>
            </a:extLst>
          </p:cNvPr>
          <p:cNvSpPr/>
          <p:nvPr/>
        </p:nvSpPr>
        <p:spPr>
          <a:xfrm>
            <a:off x="2445249" y="8661115"/>
            <a:ext cx="506860" cy="1418137"/>
          </a:xfrm>
          <a:custGeom>
            <a:avLst/>
            <a:gdLst>
              <a:gd name="connsiteX0" fmla="*/ 0 w 506860"/>
              <a:gd name="connsiteY0" fmla="*/ 0 h 1418137"/>
              <a:gd name="connsiteX1" fmla="*/ 226032 w 506860"/>
              <a:gd name="connsiteY1" fmla="*/ 681519 h 1418137"/>
              <a:gd name="connsiteX2" fmla="*/ 243155 w 506860"/>
              <a:gd name="connsiteY2" fmla="*/ 705492 h 1418137"/>
              <a:gd name="connsiteX3" fmla="*/ 311650 w 506860"/>
              <a:gd name="connsiteY3" fmla="*/ 897276 h 1418137"/>
              <a:gd name="connsiteX4" fmla="*/ 506859 w 506860"/>
              <a:gd name="connsiteY4" fmla="*/ 1417833 h 1418137"/>
              <a:gd name="connsiteX5" fmla="*/ 308225 w 506860"/>
              <a:gd name="connsiteY5" fmla="*/ 818507 h 1418137"/>
              <a:gd name="connsiteX6" fmla="*/ 198634 w 506860"/>
              <a:gd name="connsiteY6" fmla="*/ 541105 h 1418137"/>
              <a:gd name="connsiteX7" fmla="*/ 0 w 506860"/>
              <a:gd name="connsiteY7" fmla="*/ 0 h 141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860" h="1418137">
                <a:moveTo>
                  <a:pt x="0" y="0"/>
                </a:moveTo>
                <a:cubicBezTo>
                  <a:pt x="92753" y="281968"/>
                  <a:pt x="185506" y="563937"/>
                  <a:pt x="226032" y="681519"/>
                </a:cubicBezTo>
                <a:cubicBezTo>
                  <a:pt x="266558" y="799101"/>
                  <a:pt x="228885" y="669533"/>
                  <a:pt x="243155" y="705492"/>
                </a:cubicBezTo>
                <a:cubicBezTo>
                  <a:pt x="257425" y="741452"/>
                  <a:pt x="267699" y="778553"/>
                  <a:pt x="311650" y="897276"/>
                </a:cubicBezTo>
                <a:cubicBezTo>
                  <a:pt x="355601" y="1015999"/>
                  <a:pt x="507430" y="1430961"/>
                  <a:pt x="506859" y="1417833"/>
                </a:cubicBezTo>
                <a:cubicBezTo>
                  <a:pt x="506288" y="1404705"/>
                  <a:pt x="359596" y="964628"/>
                  <a:pt x="308225" y="818507"/>
                </a:cubicBezTo>
                <a:cubicBezTo>
                  <a:pt x="256854" y="672386"/>
                  <a:pt x="198634" y="541105"/>
                  <a:pt x="198634" y="54110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878DD95D-80AC-FA37-98B8-61B13E00E967}"/>
              </a:ext>
            </a:extLst>
          </p:cNvPr>
          <p:cNvSpPr/>
          <p:nvPr/>
        </p:nvSpPr>
        <p:spPr>
          <a:xfrm>
            <a:off x="891160" y="7182036"/>
            <a:ext cx="269283" cy="983815"/>
          </a:xfrm>
          <a:custGeom>
            <a:avLst/>
            <a:gdLst>
              <a:gd name="connsiteX0" fmla="*/ 2692 w 269283"/>
              <a:gd name="connsiteY0" fmla="*/ 13299 h 983815"/>
              <a:gd name="connsiteX1" fmla="*/ 266395 w 269283"/>
              <a:gd name="connsiteY1" fmla="*/ 975645 h 983815"/>
              <a:gd name="connsiteX2" fmla="*/ 136256 w 269283"/>
              <a:gd name="connsiteY2" fmla="*/ 451663 h 983815"/>
              <a:gd name="connsiteX3" fmla="*/ 2692 w 269283"/>
              <a:gd name="connsiteY3" fmla="*/ 13299 h 98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3" h="983815">
                <a:moveTo>
                  <a:pt x="2692" y="13299"/>
                </a:moveTo>
                <a:cubicBezTo>
                  <a:pt x="24382" y="100629"/>
                  <a:pt x="244134" y="902584"/>
                  <a:pt x="266395" y="975645"/>
                </a:cubicBezTo>
                <a:cubicBezTo>
                  <a:pt x="288656" y="1048706"/>
                  <a:pt x="176211" y="612054"/>
                  <a:pt x="136256" y="451663"/>
                </a:cubicBezTo>
                <a:cubicBezTo>
                  <a:pt x="96301" y="291272"/>
                  <a:pt x="-18998" y="-74031"/>
                  <a:pt x="2692" y="132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E526B29A-AC4F-DE83-6752-F9C5D9B73590}"/>
              </a:ext>
            </a:extLst>
          </p:cNvPr>
          <p:cNvSpPr/>
          <p:nvPr/>
        </p:nvSpPr>
        <p:spPr>
          <a:xfrm>
            <a:off x="1163218" y="8204966"/>
            <a:ext cx="224961" cy="1164135"/>
          </a:xfrm>
          <a:custGeom>
            <a:avLst/>
            <a:gdLst>
              <a:gd name="connsiteX0" fmla="*/ 1186 w 224961"/>
              <a:gd name="connsiteY0" fmla="*/ 10935 h 1164135"/>
              <a:gd name="connsiteX1" fmla="*/ 155299 w 224961"/>
              <a:gd name="connsiteY1" fmla="*/ 808895 h 1164135"/>
              <a:gd name="connsiteX2" fmla="*/ 155299 w 224961"/>
              <a:gd name="connsiteY2" fmla="*/ 754099 h 1164135"/>
              <a:gd name="connsiteX3" fmla="*/ 223793 w 224961"/>
              <a:gd name="connsiteY3" fmla="*/ 1158216 h 1164135"/>
              <a:gd name="connsiteX4" fmla="*/ 90229 w 224961"/>
              <a:gd name="connsiteY4" fmla="*/ 397928 h 1164135"/>
              <a:gd name="connsiteX5" fmla="*/ 1186 w 224961"/>
              <a:gd name="connsiteY5" fmla="*/ 10935 h 116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1" h="1164135">
                <a:moveTo>
                  <a:pt x="1186" y="10935"/>
                </a:moveTo>
                <a:cubicBezTo>
                  <a:pt x="12031" y="79429"/>
                  <a:pt x="129614" y="685034"/>
                  <a:pt x="155299" y="808895"/>
                </a:cubicBezTo>
                <a:cubicBezTo>
                  <a:pt x="180984" y="932756"/>
                  <a:pt x="143883" y="695879"/>
                  <a:pt x="155299" y="754099"/>
                </a:cubicBezTo>
                <a:cubicBezTo>
                  <a:pt x="166715" y="812319"/>
                  <a:pt x="234638" y="1217578"/>
                  <a:pt x="223793" y="1158216"/>
                </a:cubicBezTo>
                <a:cubicBezTo>
                  <a:pt x="212948" y="1098854"/>
                  <a:pt x="123905" y="585146"/>
                  <a:pt x="90229" y="397928"/>
                </a:cubicBezTo>
                <a:cubicBezTo>
                  <a:pt x="56553" y="210710"/>
                  <a:pt x="-9659" y="-57559"/>
                  <a:pt x="1186" y="1093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E9169DE2-E336-94FA-96E3-7BAB502B6F46}"/>
              </a:ext>
            </a:extLst>
          </p:cNvPr>
          <p:cNvSpPr/>
          <p:nvPr/>
        </p:nvSpPr>
        <p:spPr>
          <a:xfrm>
            <a:off x="1369257" y="9149780"/>
            <a:ext cx="247966" cy="1278765"/>
          </a:xfrm>
          <a:custGeom>
            <a:avLst/>
            <a:gdLst>
              <a:gd name="connsiteX0" fmla="*/ 48577 w 247966"/>
              <a:gd name="connsiteY0" fmla="*/ 14768 h 1278765"/>
              <a:gd name="connsiteX1" fmla="*/ 4055 w 247966"/>
              <a:gd name="connsiteY1" fmla="*/ 572998 h 1278765"/>
              <a:gd name="connsiteX2" fmla="*/ 7480 w 247966"/>
              <a:gd name="connsiteY2" fmla="*/ 470256 h 1278765"/>
              <a:gd name="connsiteX3" fmla="*/ 52001 w 247966"/>
              <a:gd name="connsiteY3" fmla="*/ 172305 h 1278765"/>
              <a:gd name="connsiteX4" fmla="*/ 147894 w 247966"/>
              <a:gd name="connsiteY4" fmla="*/ 644917 h 1278765"/>
              <a:gd name="connsiteX5" fmla="*/ 247210 w 247966"/>
              <a:gd name="connsiteY5" fmla="*/ 1271640 h 1278765"/>
              <a:gd name="connsiteX6" fmla="*/ 93098 w 247966"/>
              <a:gd name="connsiteY6" fmla="*/ 203128 h 1278765"/>
              <a:gd name="connsiteX7" fmla="*/ 86249 w 247966"/>
              <a:gd name="connsiteY7" fmla="*/ 285321 h 1278765"/>
              <a:gd name="connsiteX8" fmla="*/ 45152 w 247966"/>
              <a:gd name="connsiteY8" fmla="*/ 168881 h 1278765"/>
              <a:gd name="connsiteX9" fmla="*/ 48577 w 247966"/>
              <a:gd name="connsiteY9" fmla="*/ 14768 h 127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966" h="1278765">
                <a:moveTo>
                  <a:pt x="48577" y="14768"/>
                </a:moveTo>
                <a:cubicBezTo>
                  <a:pt x="41727" y="82121"/>
                  <a:pt x="10904" y="497083"/>
                  <a:pt x="4055" y="572998"/>
                </a:cubicBezTo>
                <a:cubicBezTo>
                  <a:pt x="-2795" y="648913"/>
                  <a:pt x="-511" y="537038"/>
                  <a:pt x="7480" y="470256"/>
                </a:cubicBezTo>
                <a:cubicBezTo>
                  <a:pt x="15471" y="403474"/>
                  <a:pt x="28599" y="143195"/>
                  <a:pt x="52001" y="172305"/>
                </a:cubicBezTo>
                <a:cubicBezTo>
                  <a:pt x="75403" y="201415"/>
                  <a:pt x="115359" y="461695"/>
                  <a:pt x="147894" y="644917"/>
                </a:cubicBezTo>
                <a:cubicBezTo>
                  <a:pt x="180429" y="828139"/>
                  <a:pt x="256343" y="1345272"/>
                  <a:pt x="247210" y="1271640"/>
                </a:cubicBezTo>
                <a:cubicBezTo>
                  <a:pt x="238077" y="1198009"/>
                  <a:pt x="119925" y="367515"/>
                  <a:pt x="93098" y="203128"/>
                </a:cubicBezTo>
                <a:cubicBezTo>
                  <a:pt x="66271" y="38742"/>
                  <a:pt x="94240" y="291029"/>
                  <a:pt x="86249" y="285321"/>
                </a:cubicBezTo>
                <a:cubicBezTo>
                  <a:pt x="78258" y="279613"/>
                  <a:pt x="50289" y="207695"/>
                  <a:pt x="45152" y="168881"/>
                </a:cubicBezTo>
                <a:cubicBezTo>
                  <a:pt x="40015" y="130067"/>
                  <a:pt x="55427" y="-52585"/>
                  <a:pt x="48577" y="1476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2DCFDC05-413B-8615-EBC4-845089CDD2CC}"/>
              </a:ext>
            </a:extLst>
          </p:cNvPr>
          <p:cNvSpPr/>
          <p:nvPr/>
        </p:nvSpPr>
        <p:spPr>
          <a:xfrm>
            <a:off x="1428612" y="9504510"/>
            <a:ext cx="85186" cy="721771"/>
          </a:xfrm>
          <a:custGeom>
            <a:avLst/>
            <a:gdLst>
              <a:gd name="connsiteX0" fmla="*/ 6345 w 85186"/>
              <a:gd name="connsiteY0" fmla="*/ 2510 h 721771"/>
              <a:gd name="connsiteX1" fmla="*/ 33743 w 85186"/>
              <a:gd name="connsiteY1" fmla="*/ 567589 h 721771"/>
              <a:gd name="connsiteX2" fmla="*/ 33743 w 85186"/>
              <a:gd name="connsiteY2" fmla="*/ 533342 h 721771"/>
              <a:gd name="connsiteX3" fmla="*/ 85114 w 85186"/>
              <a:gd name="connsiteY3" fmla="*/ 721701 h 721771"/>
              <a:gd name="connsiteX4" fmla="*/ 44017 w 85186"/>
              <a:gd name="connsiteY4" fmla="*/ 509369 h 721771"/>
              <a:gd name="connsiteX5" fmla="*/ 2921 w 85186"/>
              <a:gd name="connsiteY5" fmla="*/ 266214 h 721771"/>
              <a:gd name="connsiteX6" fmla="*/ 2921 w 85186"/>
              <a:gd name="connsiteY6" fmla="*/ 355256 h 721771"/>
              <a:gd name="connsiteX7" fmla="*/ 6345 w 85186"/>
              <a:gd name="connsiteY7" fmla="*/ 2510 h 72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86" h="721771">
                <a:moveTo>
                  <a:pt x="6345" y="2510"/>
                </a:moveTo>
                <a:cubicBezTo>
                  <a:pt x="11482" y="37899"/>
                  <a:pt x="29177" y="479117"/>
                  <a:pt x="33743" y="567589"/>
                </a:cubicBezTo>
                <a:cubicBezTo>
                  <a:pt x="38309" y="656061"/>
                  <a:pt x="25181" y="507657"/>
                  <a:pt x="33743" y="533342"/>
                </a:cubicBezTo>
                <a:cubicBezTo>
                  <a:pt x="42305" y="559027"/>
                  <a:pt x="83402" y="725697"/>
                  <a:pt x="85114" y="721701"/>
                </a:cubicBezTo>
                <a:cubicBezTo>
                  <a:pt x="86826" y="717706"/>
                  <a:pt x="57716" y="585283"/>
                  <a:pt x="44017" y="509369"/>
                </a:cubicBezTo>
                <a:cubicBezTo>
                  <a:pt x="30318" y="433455"/>
                  <a:pt x="9770" y="291899"/>
                  <a:pt x="2921" y="266214"/>
                </a:cubicBezTo>
                <a:cubicBezTo>
                  <a:pt x="-3928" y="240529"/>
                  <a:pt x="3492" y="393499"/>
                  <a:pt x="2921" y="355256"/>
                </a:cubicBezTo>
                <a:cubicBezTo>
                  <a:pt x="2350" y="317013"/>
                  <a:pt x="1208" y="-32879"/>
                  <a:pt x="6345" y="25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80B351E7-D843-35CA-97C6-FC3FC463400B}"/>
              </a:ext>
            </a:extLst>
          </p:cNvPr>
          <p:cNvSpPr/>
          <p:nvPr/>
        </p:nvSpPr>
        <p:spPr>
          <a:xfrm>
            <a:off x="1184790" y="9769128"/>
            <a:ext cx="38557" cy="695667"/>
          </a:xfrm>
          <a:custGeom>
            <a:avLst/>
            <a:gdLst>
              <a:gd name="connsiteX0" fmla="*/ 163 w 38557"/>
              <a:gd name="connsiteY0" fmla="*/ 18719 h 695667"/>
              <a:gd name="connsiteX1" fmla="*/ 37835 w 38557"/>
              <a:gd name="connsiteY1" fmla="*/ 693389 h 695667"/>
              <a:gd name="connsiteX2" fmla="*/ 24136 w 38557"/>
              <a:gd name="connsiteY2" fmla="*/ 231052 h 695667"/>
              <a:gd name="connsiteX3" fmla="*/ 163 w 38557"/>
              <a:gd name="connsiteY3" fmla="*/ 18719 h 69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7" h="695667">
                <a:moveTo>
                  <a:pt x="163" y="18719"/>
                </a:moveTo>
                <a:cubicBezTo>
                  <a:pt x="2446" y="95775"/>
                  <a:pt x="33840" y="658000"/>
                  <a:pt x="37835" y="693389"/>
                </a:cubicBezTo>
                <a:cubicBezTo>
                  <a:pt x="41830" y="728778"/>
                  <a:pt x="28132" y="341785"/>
                  <a:pt x="24136" y="231052"/>
                </a:cubicBezTo>
                <a:cubicBezTo>
                  <a:pt x="20141" y="120319"/>
                  <a:pt x="-2120" y="-58337"/>
                  <a:pt x="163" y="187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3328BE12-C207-5D06-E1B0-CDF1993A5079}"/>
              </a:ext>
            </a:extLst>
          </p:cNvPr>
          <p:cNvSpPr/>
          <p:nvPr/>
        </p:nvSpPr>
        <p:spPr>
          <a:xfrm>
            <a:off x="1246598" y="10214099"/>
            <a:ext cx="351927" cy="164730"/>
          </a:xfrm>
          <a:custGeom>
            <a:avLst/>
            <a:gdLst>
              <a:gd name="connsiteX0" fmla="*/ 0 w 351927"/>
              <a:gd name="connsiteY0" fmla="*/ 97730 h 164730"/>
              <a:gd name="connsiteX1" fmla="*/ 267128 w 351927"/>
              <a:gd name="connsiteY1" fmla="*/ 42935 h 164730"/>
              <a:gd name="connsiteX2" fmla="*/ 232881 w 351927"/>
              <a:gd name="connsiteY2" fmla="*/ 5263 h 164730"/>
              <a:gd name="connsiteX3" fmla="*/ 345896 w 351927"/>
              <a:gd name="connsiteY3" fmla="*/ 162800 h 164730"/>
              <a:gd name="connsiteX4" fmla="*/ 308224 w 351927"/>
              <a:gd name="connsiteY4" fmla="*/ 94305 h 164730"/>
              <a:gd name="connsiteX5" fmla="*/ 71919 w 351927"/>
              <a:gd name="connsiteY5" fmla="*/ 114854 h 164730"/>
              <a:gd name="connsiteX6" fmla="*/ 267128 w 351927"/>
              <a:gd name="connsiteY6" fmla="*/ 66908 h 164730"/>
              <a:gd name="connsiteX7" fmla="*/ 0 w 351927"/>
              <a:gd name="connsiteY7" fmla="*/ 97730 h 1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927" h="164730">
                <a:moveTo>
                  <a:pt x="0" y="97730"/>
                </a:moveTo>
                <a:cubicBezTo>
                  <a:pt x="0" y="93735"/>
                  <a:pt x="228315" y="58346"/>
                  <a:pt x="267128" y="42935"/>
                </a:cubicBezTo>
                <a:cubicBezTo>
                  <a:pt x="305941" y="27524"/>
                  <a:pt x="219753" y="-14714"/>
                  <a:pt x="232881" y="5263"/>
                </a:cubicBezTo>
                <a:cubicBezTo>
                  <a:pt x="246009" y="25240"/>
                  <a:pt x="333339" y="147960"/>
                  <a:pt x="345896" y="162800"/>
                </a:cubicBezTo>
                <a:cubicBezTo>
                  <a:pt x="358453" y="177640"/>
                  <a:pt x="353887" y="102296"/>
                  <a:pt x="308224" y="94305"/>
                </a:cubicBezTo>
                <a:cubicBezTo>
                  <a:pt x="262561" y="86314"/>
                  <a:pt x="78768" y="119420"/>
                  <a:pt x="71919" y="114854"/>
                </a:cubicBezTo>
                <a:cubicBezTo>
                  <a:pt x="65070" y="110288"/>
                  <a:pt x="273977" y="70333"/>
                  <a:pt x="267128" y="66908"/>
                </a:cubicBezTo>
                <a:cubicBezTo>
                  <a:pt x="260279" y="63483"/>
                  <a:pt x="0" y="101725"/>
                  <a:pt x="0" y="977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E114046F-F121-6BA6-8336-D929C8259034}"/>
              </a:ext>
            </a:extLst>
          </p:cNvPr>
          <p:cNvSpPr/>
          <p:nvPr/>
        </p:nvSpPr>
        <p:spPr>
          <a:xfrm>
            <a:off x="1229204" y="10339069"/>
            <a:ext cx="370003" cy="96478"/>
          </a:xfrm>
          <a:custGeom>
            <a:avLst/>
            <a:gdLst>
              <a:gd name="connsiteX0" fmla="*/ 270 w 370003"/>
              <a:gd name="connsiteY0" fmla="*/ 34405 h 96478"/>
              <a:gd name="connsiteX1" fmla="*/ 356441 w 370003"/>
              <a:gd name="connsiteY1" fmla="*/ 158 h 96478"/>
              <a:gd name="connsiteX2" fmla="*/ 291371 w 370003"/>
              <a:gd name="connsiteY2" fmla="*/ 51529 h 96478"/>
              <a:gd name="connsiteX3" fmla="*/ 250275 w 370003"/>
              <a:gd name="connsiteY3" fmla="*/ 96050 h 96478"/>
              <a:gd name="connsiteX4" fmla="*/ 291371 w 370003"/>
              <a:gd name="connsiteY4" fmla="*/ 24131 h 96478"/>
              <a:gd name="connsiteX5" fmla="*/ 133834 w 370003"/>
              <a:gd name="connsiteY5" fmla="*/ 41255 h 96478"/>
              <a:gd name="connsiteX6" fmla="*/ 294796 w 370003"/>
              <a:gd name="connsiteY6" fmla="*/ 3583 h 96478"/>
              <a:gd name="connsiteX7" fmla="*/ 270 w 370003"/>
              <a:gd name="connsiteY7" fmla="*/ 34405 h 9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003" h="96478">
                <a:moveTo>
                  <a:pt x="270" y="34405"/>
                </a:moveTo>
                <a:cubicBezTo>
                  <a:pt x="10544" y="33834"/>
                  <a:pt x="307924" y="-2696"/>
                  <a:pt x="356441" y="158"/>
                </a:cubicBezTo>
                <a:cubicBezTo>
                  <a:pt x="404958" y="3012"/>
                  <a:pt x="309065" y="35547"/>
                  <a:pt x="291371" y="51529"/>
                </a:cubicBezTo>
                <a:cubicBezTo>
                  <a:pt x="273677" y="67511"/>
                  <a:pt x="250275" y="100616"/>
                  <a:pt x="250275" y="96050"/>
                </a:cubicBezTo>
                <a:cubicBezTo>
                  <a:pt x="250275" y="91484"/>
                  <a:pt x="310778" y="33263"/>
                  <a:pt x="291371" y="24131"/>
                </a:cubicBezTo>
                <a:cubicBezTo>
                  <a:pt x="271964" y="14999"/>
                  <a:pt x="133263" y="44680"/>
                  <a:pt x="133834" y="41255"/>
                </a:cubicBezTo>
                <a:cubicBezTo>
                  <a:pt x="134405" y="37830"/>
                  <a:pt x="313632" y="1871"/>
                  <a:pt x="294796" y="3583"/>
                </a:cubicBezTo>
                <a:cubicBezTo>
                  <a:pt x="275960" y="5295"/>
                  <a:pt x="-10004" y="34976"/>
                  <a:pt x="270" y="34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47003641-11BE-BE3D-8742-E9DA5D10BDF7}"/>
              </a:ext>
            </a:extLst>
          </p:cNvPr>
          <p:cNvSpPr/>
          <p:nvPr/>
        </p:nvSpPr>
        <p:spPr>
          <a:xfrm>
            <a:off x="1838446" y="10003550"/>
            <a:ext cx="884243" cy="181695"/>
          </a:xfrm>
          <a:custGeom>
            <a:avLst/>
            <a:gdLst>
              <a:gd name="connsiteX0" fmla="*/ 628 w 884243"/>
              <a:gd name="connsiteY0" fmla="*/ 181565 h 181695"/>
              <a:gd name="connsiteX1" fmla="*/ 880781 w 884243"/>
              <a:gd name="connsiteY1" fmla="*/ 54 h 181695"/>
              <a:gd name="connsiteX2" fmla="*/ 322552 w 884243"/>
              <a:gd name="connsiteY2" fmla="*/ 161016 h 181695"/>
              <a:gd name="connsiteX3" fmla="*/ 733518 w 884243"/>
              <a:gd name="connsiteY3" fmla="*/ 30877 h 181695"/>
              <a:gd name="connsiteX4" fmla="*/ 628 w 884243"/>
              <a:gd name="connsiteY4" fmla="*/ 181565 h 18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243" h="181695">
                <a:moveTo>
                  <a:pt x="628" y="181565"/>
                </a:moveTo>
                <a:lnTo>
                  <a:pt x="880781" y="54"/>
                </a:lnTo>
                <a:cubicBezTo>
                  <a:pt x="934435" y="-3371"/>
                  <a:pt x="347096" y="155879"/>
                  <a:pt x="322552" y="161016"/>
                </a:cubicBezTo>
                <a:cubicBezTo>
                  <a:pt x="298008" y="166153"/>
                  <a:pt x="788313" y="22886"/>
                  <a:pt x="733518" y="30877"/>
                </a:cubicBezTo>
                <a:cubicBezTo>
                  <a:pt x="678723" y="38868"/>
                  <a:pt x="-23916" y="186702"/>
                  <a:pt x="628" y="18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22D178FD-5165-D6A5-89A1-5427205CD9F9}"/>
              </a:ext>
            </a:extLst>
          </p:cNvPr>
          <p:cNvSpPr/>
          <p:nvPr/>
        </p:nvSpPr>
        <p:spPr>
          <a:xfrm>
            <a:off x="2694423" y="9846321"/>
            <a:ext cx="429237" cy="316855"/>
          </a:xfrm>
          <a:custGeom>
            <a:avLst/>
            <a:gdLst>
              <a:gd name="connsiteX0" fmla="*/ 831 w 429237"/>
              <a:gd name="connsiteY0" fmla="*/ 314821 h 316855"/>
              <a:gd name="connsiteX1" fmla="*/ 103573 w 429237"/>
              <a:gd name="connsiteY1" fmla="*/ 3171 h 316855"/>
              <a:gd name="connsiteX2" fmla="*/ 69325 w 429237"/>
              <a:gd name="connsiteY2" fmla="*/ 150434 h 316855"/>
              <a:gd name="connsiteX3" fmla="*/ 230287 w 429237"/>
              <a:gd name="connsiteY3" fmla="*/ 99063 h 316855"/>
              <a:gd name="connsiteX4" fmla="*/ 428921 w 429237"/>
              <a:gd name="connsiteY4" fmla="*/ 54542 h 316855"/>
              <a:gd name="connsiteX5" fmla="*/ 274808 w 429237"/>
              <a:gd name="connsiteY5" fmla="*/ 105913 h 316855"/>
              <a:gd name="connsiteX6" fmla="*/ 209739 w 429237"/>
              <a:gd name="connsiteY6" fmla="*/ 157283 h 316855"/>
              <a:gd name="connsiteX7" fmla="*/ 237137 w 429237"/>
              <a:gd name="connsiteY7" fmla="*/ 239477 h 316855"/>
              <a:gd name="connsiteX8" fmla="*/ 199465 w 429237"/>
              <a:gd name="connsiteY8" fmla="*/ 157283 h 316855"/>
              <a:gd name="connsiteX9" fmla="*/ 158368 w 429237"/>
              <a:gd name="connsiteY9" fmla="*/ 215504 h 316855"/>
              <a:gd name="connsiteX10" fmla="*/ 172067 w 429237"/>
              <a:gd name="connsiteY10" fmla="*/ 249751 h 316855"/>
              <a:gd name="connsiteX11" fmla="*/ 144669 w 429237"/>
              <a:gd name="connsiteY11" fmla="*/ 164133 h 316855"/>
              <a:gd name="connsiteX12" fmla="*/ 110422 w 429237"/>
              <a:gd name="connsiteY12" fmla="*/ 177832 h 316855"/>
              <a:gd name="connsiteX13" fmla="*/ 79599 w 429237"/>
              <a:gd name="connsiteY13" fmla="*/ 260025 h 316855"/>
              <a:gd name="connsiteX14" fmla="*/ 93298 w 429237"/>
              <a:gd name="connsiteY14" fmla="*/ 153859 h 316855"/>
              <a:gd name="connsiteX15" fmla="*/ 55626 w 429237"/>
              <a:gd name="connsiteY15" fmla="*/ 140160 h 316855"/>
              <a:gd name="connsiteX16" fmla="*/ 831 w 429237"/>
              <a:gd name="connsiteY16" fmla="*/ 314821 h 31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237" h="316855">
                <a:moveTo>
                  <a:pt x="831" y="314821"/>
                </a:moveTo>
                <a:cubicBezTo>
                  <a:pt x="8822" y="291990"/>
                  <a:pt x="92157" y="30569"/>
                  <a:pt x="103573" y="3171"/>
                </a:cubicBezTo>
                <a:cubicBezTo>
                  <a:pt x="114989" y="-24227"/>
                  <a:pt x="48206" y="134452"/>
                  <a:pt x="69325" y="150434"/>
                </a:cubicBezTo>
                <a:cubicBezTo>
                  <a:pt x="90444" y="166416"/>
                  <a:pt x="170354" y="115045"/>
                  <a:pt x="230287" y="99063"/>
                </a:cubicBezTo>
                <a:cubicBezTo>
                  <a:pt x="290220" y="83081"/>
                  <a:pt x="421501" y="53400"/>
                  <a:pt x="428921" y="54542"/>
                </a:cubicBezTo>
                <a:cubicBezTo>
                  <a:pt x="436341" y="55684"/>
                  <a:pt x="311338" y="88789"/>
                  <a:pt x="274808" y="105913"/>
                </a:cubicBezTo>
                <a:cubicBezTo>
                  <a:pt x="238278" y="123037"/>
                  <a:pt x="216018" y="135022"/>
                  <a:pt x="209739" y="157283"/>
                </a:cubicBezTo>
                <a:cubicBezTo>
                  <a:pt x="203461" y="179544"/>
                  <a:pt x="238849" y="239477"/>
                  <a:pt x="237137" y="239477"/>
                </a:cubicBezTo>
                <a:cubicBezTo>
                  <a:pt x="235425" y="239477"/>
                  <a:pt x="212593" y="161278"/>
                  <a:pt x="199465" y="157283"/>
                </a:cubicBezTo>
                <a:cubicBezTo>
                  <a:pt x="186337" y="153288"/>
                  <a:pt x="162934" y="200093"/>
                  <a:pt x="158368" y="215504"/>
                </a:cubicBezTo>
                <a:cubicBezTo>
                  <a:pt x="153802" y="230915"/>
                  <a:pt x="174350" y="258313"/>
                  <a:pt x="172067" y="249751"/>
                </a:cubicBezTo>
                <a:cubicBezTo>
                  <a:pt x="169784" y="241189"/>
                  <a:pt x="154943" y="176119"/>
                  <a:pt x="144669" y="164133"/>
                </a:cubicBezTo>
                <a:cubicBezTo>
                  <a:pt x="134395" y="152146"/>
                  <a:pt x="121267" y="161850"/>
                  <a:pt x="110422" y="177832"/>
                </a:cubicBezTo>
                <a:cubicBezTo>
                  <a:pt x="99577" y="193814"/>
                  <a:pt x="82453" y="264021"/>
                  <a:pt x="79599" y="260025"/>
                </a:cubicBezTo>
                <a:cubicBezTo>
                  <a:pt x="76745" y="256029"/>
                  <a:pt x="97293" y="173836"/>
                  <a:pt x="93298" y="153859"/>
                </a:cubicBezTo>
                <a:cubicBezTo>
                  <a:pt x="89303" y="133882"/>
                  <a:pt x="66471" y="119041"/>
                  <a:pt x="55626" y="140160"/>
                </a:cubicBezTo>
                <a:cubicBezTo>
                  <a:pt x="44781" y="161279"/>
                  <a:pt x="-7160" y="337652"/>
                  <a:pt x="831" y="3148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07B0DD57-E33C-1DEC-6CBE-531856B219F7}"/>
              </a:ext>
            </a:extLst>
          </p:cNvPr>
          <p:cNvSpPr/>
          <p:nvPr/>
        </p:nvSpPr>
        <p:spPr>
          <a:xfrm>
            <a:off x="2911011" y="9630213"/>
            <a:ext cx="576343" cy="339144"/>
          </a:xfrm>
          <a:custGeom>
            <a:avLst/>
            <a:gdLst>
              <a:gd name="connsiteX0" fmla="*/ 198634 w 576343"/>
              <a:gd name="connsiteY0" fmla="*/ 97 h 339144"/>
              <a:gd name="connsiteX1" fmla="*/ 301376 w 576343"/>
              <a:gd name="connsiteY1" fmla="*/ 246677 h 339144"/>
              <a:gd name="connsiteX2" fmla="*/ 339047 w 576343"/>
              <a:gd name="connsiteY2" fmla="*/ 232978 h 339144"/>
              <a:gd name="connsiteX3" fmla="*/ 0 w 576343"/>
              <a:gd name="connsiteY3" fmla="*/ 339144 h 339144"/>
              <a:gd name="connsiteX4" fmla="*/ 575353 w 576343"/>
              <a:gd name="connsiteY4" fmla="*/ 161059 h 339144"/>
              <a:gd name="connsiteX5" fmla="*/ 143838 w 576343"/>
              <a:gd name="connsiteY5" fmla="*/ 315171 h 339144"/>
              <a:gd name="connsiteX6" fmla="*/ 356171 w 576343"/>
              <a:gd name="connsiteY6" fmla="*/ 202156 h 339144"/>
              <a:gd name="connsiteX7" fmla="*/ 410967 w 576343"/>
              <a:gd name="connsiteY7" fmla="*/ 116538 h 339144"/>
              <a:gd name="connsiteX8" fmla="*/ 294526 w 576343"/>
              <a:gd name="connsiteY8" fmla="*/ 215854 h 339144"/>
              <a:gd name="connsiteX9" fmla="*/ 243155 w 576343"/>
              <a:gd name="connsiteY9" fmla="*/ 123387 h 339144"/>
              <a:gd name="connsiteX10" fmla="*/ 263704 w 576343"/>
              <a:gd name="connsiteY10" fmla="*/ 215854 h 339144"/>
              <a:gd name="connsiteX11" fmla="*/ 198634 w 576343"/>
              <a:gd name="connsiteY11" fmla="*/ 97 h 33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43" h="339144">
                <a:moveTo>
                  <a:pt x="198634" y="97"/>
                </a:moveTo>
                <a:cubicBezTo>
                  <a:pt x="204913" y="5234"/>
                  <a:pt x="277974" y="207864"/>
                  <a:pt x="301376" y="246677"/>
                </a:cubicBezTo>
                <a:cubicBezTo>
                  <a:pt x="324778" y="285490"/>
                  <a:pt x="339047" y="232978"/>
                  <a:pt x="339047" y="232978"/>
                </a:cubicBezTo>
                <a:lnTo>
                  <a:pt x="0" y="339144"/>
                </a:lnTo>
                <a:lnTo>
                  <a:pt x="575353" y="161059"/>
                </a:lnTo>
                <a:cubicBezTo>
                  <a:pt x="599326" y="157064"/>
                  <a:pt x="180368" y="308322"/>
                  <a:pt x="143838" y="315171"/>
                </a:cubicBezTo>
                <a:cubicBezTo>
                  <a:pt x="107308" y="322021"/>
                  <a:pt x="311650" y="235261"/>
                  <a:pt x="356171" y="202156"/>
                </a:cubicBezTo>
                <a:cubicBezTo>
                  <a:pt x="400692" y="169051"/>
                  <a:pt x="421241" y="114255"/>
                  <a:pt x="410967" y="116538"/>
                </a:cubicBezTo>
                <a:cubicBezTo>
                  <a:pt x="400693" y="118821"/>
                  <a:pt x="322495" y="214713"/>
                  <a:pt x="294526" y="215854"/>
                </a:cubicBezTo>
                <a:cubicBezTo>
                  <a:pt x="266557" y="216996"/>
                  <a:pt x="248292" y="123387"/>
                  <a:pt x="243155" y="123387"/>
                </a:cubicBezTo>
                <a:cubicBezTo>
                  <a:pt x="238018" y="123387"/>
                  <a:pt x="271124" y="238115"/>
                  <a:pt x="263704" y="215854"/>
                </a:cubicBezTo>
                <a:cubicBezTo>
                  <a:pt x="256284" y="193593"/>
                  <a:pt x="192355" y="-5040"/>
                  <a:pt x="198634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16E2D942-C820-ACC4-2E34-59B86620458A}"/>
              </a:ext>
            </a:extLst>
          </p:cNvPr>
          <p:cNvSpPr/>
          <p:nvPr/>
        </p:nvSpPr>
        <p:spPr>
          <a:xfrm>
            <a:off x="5603819" y="10683616"/>
            <a:ext cx="1076653" cy="177793"/>
          </a:xfrm>
          <a:custGeom>
            <a:avLst/>
            <a:gdLst>
              <a:gd name="connsiteX0" fmla="*/ 56 w 1076653"/>
              <a:gd name="connsiteY0" fmla="*/ 259 h 177793"/>
              <a:gd name="connsiteX1" fmla="*/ 527106 w 1076653"/>
              <a:gd name="connsiteY1" fmla="*/ 114559 h 177793"/>
              <a:gd name="connsiteX2" fmla="*/ 482656 w 1076653"/>
              <a:gd name="connsiteY2" fmla="*/ 98684 h 177793"/>
              <a:gd name="connsiteX3" fmla="*/ 847781 w 1076653"/>
              <a:gd name="connsiteY3" fmla="*/ 155834 h 177793"/>
              <a:gd name="connsiteX4" fmla="*/ 803331 w 1076653"/>
              <a:gd name="connsiteY4" fmla="*/ 152659 h 177793"/>
              <a:gd name="connsiteX5" fmla="*/ 1076381 w 1076653"/>
              <a:gd name="connsiteY5" fmla="*/ 111384 h 177793"/>
              <a:gd name="connsiteX6" fmla="*/ 854131 w 1076653"/>
              <a:gd name="connsiteY6" fmla="*/ 174884 h 177793"/>
              <a:gd name="connsiteX7" fmla="*/ 841431 w 1076653"/>
              <a:gd name="connsiteY7" fmla="*/ 155834 h 177793"/>
              <a:gd name="connsiteX8" fmla="*/ 323906 w 1076653"/>
              <a:gd name="connsiteY8" fmla="*/ 57409 h 177793"/>
              <a:gd name="connsiteX9" fmla="*/ 492181 w 1076653"/>
              <a:gd name="connsiteY9" fmla="*/ 82809 h 177793"/>
              <a:gd name="connsiteX10" fmla="*/ 56 w 1076653"/>
              <a:gd name="connsiteY10" fmla="*/ 259 h 1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6653" h="177793">
                <a:moveTo>
                  <a:pt x="56" y="259"/>
                </a:moveTo>
                <a:cubicBezTo>
                  <a:pt x="5877" y="5551"/>
                  <a:pt x="446673" y="98155"/>
                  <a:pt x="527106" y="114559"/>
                </a:cubicBezTo>
                <a:cubicBezTo>
                  <a:pt x="607539" y="130963"/>
                  <a:pt x="429210" y="91805"/>
                  <a:pt x="482656" y="98684"/>
                </a:cubicBezTo>
                <a:cubicBezTo>
                  <a:pt x="536102" y="105563"/>
                  <a:pt x="794335" y="146838"/>
                  <a:pt x="847781" y="155834"/>
                </a:cubicBezTo>
                <a:cubicBezTo>
                  <a:pt x="901227" y="164830"/>
                  <a:pt x="765231" y="160067"/>
                  <a:pt x="803331" y="152659"/>
                </a:cubicBezTo>
                <a:cubicBezTo>
                  <a:pt x="841431" y="145251"/>
                  <a:pt x="1067914" y="107680"/>
                  <a:pt x="1076381" y="111384"/>
                </a:cubicBezTo>
                <a:cubicBezTo>
                  <a:pt x="1084848" y="115088"/>
                  <a:pt x="893289" y="167476"/>
                  <a:pt x="854131" y="174884"/>
                </a:cubicBezTo>
                <a:cubicBezTo>
                  <a:pt x="814973" y="182292"/>
                  <a:pt x="929802" y="175413"/>
                  <a:pt x="841431" y="155834"/>
                </a:cubicBezTo>
                <a:cubicBezTo>
                  <a:pt x="753060" y="136255"/>
                  <a:pt x="382114" y="69580"/>
                  <a:pt x="323906" y="57409"/>
                </a:cubicBezTo>
                <a:cubicBezTo>
                  <a:pt x="265698" y="45238"/>
                  <a:pt x="544039" y="93392"/>
                  <a:pt x="492181" y="82809"/>
                </a:cubicBezTo>
                <a:cubicBezTo>
                  <a:pt x="440323" y="72226"/>
                  <a:pt x="-5765" y="-5033"/>
                  <a:pt x="56" y="25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2AEDF010-1E9E-9C31-295D-104112F625AF}"/>
              </a:ext>
            </a:extLst>
          </p:cNvPr>
          <p:cNvSpPr/>
          <p:nvPr/>
        </p:nvSpPr>
        <p:spPr>
          <a:xfrm>
            <a:off x="7209078" y="6389739"/>
            <a:ext cx="332250" cy="1100222"/>
          </a:xfrm>
          <a:custGeom>
            <a:avLst/>
            <a:gdLst>
              <a:gd name="connsiteX0" fmla="*/ 332033 w 332250"/>
              <a:gd name="connsiteY0" fmla="*/ 303 h 1100222"/>
              <a:gd name="connsiteX1" fmla="*/ 116880 w 332250"/>
              <a:gd name="connsiteY1" fmla="*/ 548943 h 1100222"/>
              <a:gd name="connsiteX2" fmla="*/ 30818 w 332250"/>
              <a:gd name="connsiteY2" fmla="*/ 1086826 h 1100222"/>
              <a:gd name="connsiteX3" fmla="*/ 41576 w 332250"/>
              <a:gd name="connsiteY3" fmla="*/ 903946 h 1100222"/>
              <a:gd name="connsiteX4" fmla="*/ 9303 w 332250"/>
              <a:gd name="connsiteY4" fmla="*/ 538186 h 1100222"/>
              <a:gd name="connsiteX5" fmla="*/ 9303 w 332250"/>
              <a:gd name="connsiteY5" fmla="*/ 721066 h 1100222"/>
              <a:gd name="connsiteX6" fmla="*/ 116880 w 332250"/>
              <a:gd name="connsiteY6" fmla="*/ 344548 h 1100222"/>
              <a:gd name="connsiteX7" fmla="*/ 73849 w 332250"/>
              <a:gd name="connsiteY7" fmla="*/ 624247 h 1100222"/>
              <a:gd name="connsiteX8" fmla="*/ 332033 w 332250"/>
              <a:gd name="connsiteY8" fmla="*/ 303 h 11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50" h="1100222">
                <a:moveTo>
                  <a:pt x="332033" y="303"/>
                </a:moveTo>
                <a:cubicBezTo>
                  <a:pt x="339205" y="-12248"/>
                  <a:pt x="167082" y="367856"/>
                  <a:pt x="116880" y="548943"/>
                </a:cubicBezTo>
                <a:cubicBezTo>
                  <a:pt x="66678" y="730030"/>
                  <a:pt x="43369" y="1027659"/>
                  <a:pt x="30818" y="1086826"/>
                </a:cubicBezTo>
                <a:cubicBezTo>
                  <a:pt x="18267" y="1145993"/>
                  <a:pt x="45162" y="995386"/>
                  <a:pt x="41576" y="903946"/>
                </a:cubicBezTo>
                <a:cubicBezTo>
                  <a:pt x="37990" y="812506"/>
                  <a:pt x="14682" y="568666"/>
                  <a:pt x="9303" y="538186"/>
                </a:cubicBezTo>
                <a:cubicBezTo>
                  <a:pt x="3924" y="507706"/>
                  <a:pt x="-8626" y="753339"/>
                  <a:pt x="9303" y="721066"/>
                </a:cubicBezTo>
                <a:cubicBezTo>
                  <a:pt x="27232" y="688793"/>
                  <a:pt x="106122" y="360684"/>
                  <a:pt x="116880" y="344548"/>
                </a:cubicBezTo>
                <a:cubicBezTo>
                  <a:pt x="127638" y="328412"/>
                  <a:pt x="43369" y="687000"/>
                  <a:pt x="73849" y="624247"/>
                </a:cubicBezTo>
                <a:cubicBezTo>
                  <a:pt x="104329" y="561494"/>
                  <a:pt x="324861" y="12854"/>
                  <a:pt x="332033" y="3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8850EE9C-08BF-F9EB-C2D1-FEAD0F8CD25B}"/>
              </a:ext>
            </a:extLst>
          </p:cNvPr>
          <p:cNvSpPr/>
          <p:nvPr/>
        </p:nvSpPr>
        <p:spPr>
          <a:xfrm>
            <a:off x="7304624" y="6458755"/>
            <a:ext cx="442018" cy="706732"/>
          </a:xfrm>
          <a:custGeom>
            <a:avLst/>
            <a:gdLst>
              <a:gd name="connsiteX0" fmla="*/ 442018 w 442018"/>
              <a:gd name="connsiteY0" fmla="*/ 0 h 706732"/>
              <a:gd name="connsiteX1" fmla="*/ 4137 w 442018"/>
              <a:gd name="connsiteY1" fmla="*/ 701899 h 706732"/>
              <a:gd name="connsiteX2" fmla="*/ 210199 w 442018"/>
              <a:gd name="connsiteY2" fmla="*/ 328411 h 706732"/>
              <a:gd name="connsiteX3" fmla="*/ 442018 w 442018"/>
              <a:gd name="connsiteY3" fmla="*/ 0 h 7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18" h="706732">
                <a:moveTo>
                  <a:pt x="442018" y="0"/>
                </a:moveTo>
                <a:cubicBezTo>
                  <a:pt x="242395" y="323582"/>
                  <a:pt x="42773" y="647164"/>
                  <a:pt x="4137" y="701899"/>
                </a:cubicBezTo>
                <a:cubicBezTo>
                  <a:pt x="-34500" y="756634"/>
                  <a:pt x="210199" y="328411"/>
                  <a:pt x="210199" y="328411"/>
                </a:cubicBezTo>
                <a:lnTo>
                  <a:pt x="442018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86FAB97D-3DE8-A443-E752-2250769D385A}"/>
              </a:ext>
            </a:extLst>
          </p:cNvPr>
          <p:cNvSpPr/>
          <p:nvPr/>
        </p:nvSpPr>
        <p:spPr>
          <a:xfrm>
            <a:off x="7002288" y="6335381"/>
            <a:ext cx="1041795" cy="2187515"/>
          </a:xfrm>
          <a:custGeom>
            <a:avLst/>
            <a:gdLst>
              <a:gd name="connsiteX0" fmla="*/ 1040568 w 1041795"/>
              <a:gd name="connsiteY0" fmla="*/ 1025 h 2187515"/>
              <a:gd name="connsiteX1" fmla="*/ 512535 w 1041795"/>
              <a:gd name="connsiteY1" fmla="*/ 722242 h 2187515"/>
              <a:gd name="connsiteX2" fmla="*/ 609126 w 1041795"/>
              <a:gd name="connsiteY2" fmla="*/ 651408 h 2187515"/>
              <a:gd name="connsiteX3" fmla="*/ 42456 w 1041795"/>
              <a:gd name="connsiteY3" fmla="*/ 1353306 h 2187515"/>
              <a:gd name="connsiteX4" fmla="*/ 42456 w 1041795"/>
              <a:gd name="connsiteY4" fmla="*/ 1379064 h 2187515"/>
              <a:gd name="connsiteX5" fmla="*/ 55335 w 1041795"/>
              <a:gd name="connsiteY5" fmla="*/ 1836264 h 2187515"/>
              <a:gd name="connsiteX6" fmla="*/ 106850 w 1041795"/>
              <a:gd name="connsiteY6" fmla="*/ 2177554 h 2187515"/>
              <a:gd name="connsiteX7" fmla="*/ 93971 w 1041795"/>
              <a:gd name="connsiteY7" fmla="*/ 1443458 h 2187515"/>
              <a:gd name="connsiteX8" fmla="*/ 81092 w 1041795"/>
              <a:gd name="connsiteY8" fmla="*/ 2055205 h 2187515"/>
              <a:gd name="connsiteX9" fmla="*/ 42456 w 1041795"/>
              <a:gd name="connsiteY9" fmla="*/ 1430580 h 2187515"/>
              <a:gd name="connsiteX10" fmla="*/ 351549 w 1041795"/>
              <a:gd name="connsiteY10" fmla="*/ 902546 h 2187515"/>
              <a:gd name="connsiteX11" fmla="*/ 280715 w 1041795"/>
              <a:gd name="connsiteY11" fmla="*/ 999137 h 2187515"/>
              <a:gd name="connsiteX12" fmla="*/ 737915 w 1041795"/>
              <a:gd name="connsiteY12" fmla="*/ 496861 h 2187515"/>
              <a:gd name="connsiteX13" fmla="*/ 660642 w 1041795"/>
              <a:gd name="connsiteY13" fmla="*/ 561256 h 2187515"/>
              <a:gd name="connsiteX14" fmla="*/ 1040568 w 1041795"/>
              <a:gd name="connsiteY14" fmla="*/ 1025 h 218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1795" h="2187515">
                <a:moveTo>
                  <a:pt x="1040568" y="1025"/>
                </a:moveTo>
                <a:cubicBezTo>
                  <a:pt x="1015884" y="27856"/>
                  <a:pt x="584442" y="613845"/>
                  <a:pt x="512535" y="722242"/>
                </a:cubicBezTo>
                <a:cubicBezTo>
                  <a:pt x="440628" y="830639"/>
                  <a:pt x="687472" y="546231"/>
                  <a:pt x="609126" y="651408"/>
                </a:cubicBezTo>
                <a:cubicBezTo>
                  <a:pt x="530779" y="756585"/>
                  <a:pt x="136901" y="1232030"/>
                  <a:pt x="42456" y="1353306"/>
                </a:cubicBezTo>
                <a:cubicBezTo>
                  <a:pt x="-51989" y="1474582"/>
                  <a:pt x="40310" y="1298571"/>
                  <a:pt x="42456" y="1379064"/>
                </a:cubicBezTo>
                <a:cubicBezTo>
                  <a:pt x="44602" y="1459557"/>
                  <a:pt x="44603" y="1703182"/>
                  <a:pt x="55335" y="1836264"/>
                </a:cubicBezTo>
                <a:cubicBezTo>
                  <a:pt x="66067" y="1969346"/>
                  <a:pt x="100411" y="2243022"/>
                  <a:pt x="106850" y="2177554"/>
                </a:cubicBezTo>
                <a:cubicBezTo>
                  <a:pt x="113289" y="2112086"/>
                  <a:pt x="98264" y="1463849"/>
                  <a:pt x="93971" y="1443458"/>
                </a:cubicBezTo>
                <a:cubicBezTo>
                  <a:pt x="89678" y="1423067"/>
                  <a:pt x="89678" y="2057351"/>
                  <a:pt x="81092" y="2055205"/>
                </a:cubicBezTo>
                <a:cubicBezTo>
                  <a:pt x="72506" y="2053059"/>
                  <a:pt x="-2620" y="1622690"/>
                  <a:pt x="42456" y="1430580"/>
                </a:cubicBezTo>
                <a:cubicBezTo>
                  <a:pt x="87532" y="1238470"/>
                  <a:pt x="311839" y="974453"/>
                  <a:pt x="351549" y="902546"/>
                </a:cubicBezTo>
                <a:cubicBezTo>
                  <a:pt x="391259" y="830639"/>
                  <a:pt x="216321" y="1066751"/>
                  <a:pt x="280715" y="999137"/>
                </a:cubicBezTo>
                <a:cubicBezTo>
                  <a:pt x="345109" y="931523"/>
                  <a:pt x="674594" y="569841"/>
                  <a:pt x="737915" y="496861"/>
                </a:cubicBezTo>
                <a:cubicBezTo>
                  <a:pt x="801236" y="423881"/>
                  <a:pt x="611273" y="640676"/>
                  <a:pt x="660642" y="561256"/>
                </a:cubicBezTo>
                <a:cubicBezTo>
                  <a:pt x="710011" y="481836"/>
                  <a:pt x="1065252" y="-25806"/>
                  <a:pt x="1040568" y="10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68C60465-D779-2FE1-1A10-AD66BFD16BD0}"/>
              </a:ext>
            </a:extLst>
          </p:cNvPr>
          <p:cNvSpPr/>
          <p:nvPr/>
        </p:nvSpPr>
        <p:spPr>
          <a:xfrm>
            <a:off x="6989844" y="8348088"/>
            <a:ext cx="192182" cy="730454"/>
          </a:xfrm>
          <a:custGeom>
            <a:avLst/>
            <a:gdLst>
              <a:gd name="connsiteX0" fmla="*/ 151491 w 192182"/>
              <a:gd name="connsiteY0" fmla="*/ 3861 h 730454"/>
              <a:gd name="connsiteX1" fmla="*/ 48460 w 192182"/>
              <a:gd name="connsiteY1" fmla="*/ 506137 h 730454"/>
              <a:gd name="connsiteX2" fmla="*/ 61339 w 192182"/>
              <a:gd name="connsiteY2" fmla="*/ 628487 h 730454"/>
              <a:gd name="connsiteX3" fmla="*/ 99976 w 192182"/>
              <a:gd name="connsiteY3" fmla="*/ 725078 h 730454"/>
              <a:gd name="connsiteX4" fmla="*/ 9824 w 192182"/>
              <a:gd name="connsiteY4" fmla="*/ 461061 h 730454"/>
              <a:gd name="connsiteX5" fmla="*/ 22702 w 192182"/>
              <a:gd name="connsiteY5" fmla="*/ 499698 h 730454"/>
              <a:gd name="connsiteX6" fmla="*/ 190128 w 192182"/>
              <a:gd name="connsiteY6" fmla="*/ 184166 h 730454"/>
              <a:gd name="connsiteX7" fmla="*/ 119294 w 192182"/>
              <a:gd name="connsiteY7" fmla="*/ 267878 h 730454"/>
              <a:gd name="connsiteX8" fmla="*/ 151491 w 192182"/>
              <a:gd name="connsiteY8" fmla="*/ 3861 h 7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82" h="730454">
                <a:moveTo>
                  <a:pt x="151491" y="3861"/>
                </a:moveTo>
                <a:cubicBezTo>
                  <a:pt x="139685" y="43571"/>
                  <a:pt x="63485" y="402033"/>
                  <a:pt x="48460" y="506137"/>
                </a:cubicBezTo>
                <a:cubicBezTo>
                  <a:pt x="33435" y="610241"/>
                  <a:pt x="52753" y="591997"/>
                  <a:pt x="61339" y="628487"/>
                </a:cubicBezTo>
                <a:cubicBezTo>
                  <a:pt x="69925" y="664977"/>
                  <a:pt x="108562" y="752982"/>
                  <a:pt x="99976" y="725078"/>
                </a:cubicBezTo>
                <a:cubicBezTo>
                  <a:pt x="91390" y="697174"/>
                  <a:pt x="9824" y="461061"/>
                  <a:pt x="9824" y="461061"/>
                </a:cubicBezTo>
                <a:cubicBezTo>
                  <a:pt x="-3055" y="423498"/>
                  <a:pt x="-7349" y="545847"/>
                  <a:pt x="22702" y="499698"/>
                </a:cubicBezTo>
                <a:cubicBezTo>
                  <a:pt x="52753" y="453549"/>
                  <a:pt x="174029" y="222803"/>
                  <a:pt x="190128" y="184166"/>
                </a:cubicBezTo>
                <a:cubicBezTo>
                  <a:pt x="206227" y="145529"/>
                  <a:pt x="122514" y="292563"/>
                  <a:pt x="119294" y="267878"/>
                </a:cubicBezTo>
                <a:cubicBezTo>
                  <a:pt x="116074" y="243193"/>
                  <a:pt x="163297" y="-35849"/>
                  <a:pt x="151491" y="38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B97C437E-B7FF-8DA1-E760-BD11A1D1756A}"/>
              </a:ext>
            </a:extLst>
          </p:cNvPr>
          <p:cNvSpPr/>
          <p:nvPr/>
        </p:nvSpPr>
        <p:spPr>
          <a:xfrm>
            <a:off x="6943307" y="8750762"/>
            <a:ext cx="230270" cy="962584"/>
          </a:xfrm>
          <a:custGeom>
            <a:avLst/>
            <a:gdLst>
              <a:gd name="connsiteX0" fmla="*/ 230225 w 230270"/>
              <a:gd name="connsiteY0" fmla="*/ 432 h 962584"/>
              <a:gd name="connsiteX1" fmla="*/ 191589 w 230270"/>
              <a:gd name="connsiteY1" fmla="*/ 238692 h 962584"/>
              <a:gd name="connsiteX2" fmla="*/ 43482 w 230270"/>
              <a:gd name="connsiteY2" fmla="*/ 560663 h 962584"/>
              <a:gd name="connsiteX3" fmla="*/ 24163 w 230270"/>
              <a:gd name="connsiteY3" fmla="*/ 773165 h 962584"/>
              <a:gd name="connsiteX4" fmla="*/ 30603 w 230270"/>
              <a:gd name="connsiteY4" fmla="*/ 953469 h 962584"/>
              <a:gd name="connsiteX5" fmla="*/ 11285 w 230270"/>
              <a:gd name="connsiteY5" fmla="*/ 476951 h 962584"/>
              <a:gd name="connsiteX6" fmla="*/ 17724 w 230270"/>
              <a:gd name="connsiteY6" fmla="*/ 644376 h 962584"/>
              <a:gd name="connsiteX7" fmla="*/ 217347 w 230270"/>
              <a:gd name="connsiteY7" fmla="*/ 290207 h 962584"/>
              <a:gd name="connsiteX8" fmla="*/ 107876 w 230270"/>
              <a:gd name="connsiteY8" fmla="*/ 386799 h 962584"/>
              <a:gd name="connsiteX9" fmla="*/ 198028 w 230270"/>
              <a:gd name="connsiteY9" fmla="*/ 296646 h 962584"/>
              <a:gd name="connsiteX10" fmla="*/ 230225 w 230270"/>
              <a:gd name="connsiteY10" fmla="*/ 432 h 9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70" h="962584">
                <a:moveTo>
                  <a:pt x="230225" y="432"/>
                </a:moveTo>
                <a:cubicBezTo>
                  <a:pt x="229152" y="-9227"/>
                  <a:pt x="222713" y="145320"/>
                  <a:pt x="191589" y="238692"/>
                </a:cubicBezTo>
                <a:cubicBezTo>
                  <a:pt x="160465" y="332064"/>
                  <a:pt x="71386" y="471584"/>
                  <a:pt x="43482" y="560663"/>
                </a:cubicBezTo>
                <a:cubicBezTo>
                  <a:pt x="15578" y="649742"/>
                  <a:pt x="26309" y="707697"/>
                  <a:pt x="24163" y="773165"/>
                </a:cubicBezTo>
                <a:cubicBezTo>
                  <a:pt x="22017" y="838633"/>
                  <a:pt x="32749" y="1002838"/>
                  <a:pt x="30603" y="953469"/>
                </a:cubicBezTo>
                <a:cubicBezTo>
                  <a:pt x="28457" y="904100"/>
                  <a:pt x="13431" y="528466"/>
                  <a:pt x="11285" y="476951"/>
                </a:cubicBezTo>
                <a:cubicBezTo>
                  <a:pt x="9139" y="425436"/>
                  <a:pt x="-16620" y="675500"/>
                  <a:pt x="17724" y="644376"/>
                </a:cubicBezTo>
                <a:cubicBezTo>
                  <a:pt x="52068" y="613252"/>
                  <a:pt x="202322" y="333137"/>
                  <a:pt x="217347" y="290207"/>
                </a:cubicBezTo>
                <a:cubicBezTo>
                  <a:pt x="232372" y="247278"/>
                  <a:pt x="111096" y="385726"/>
                  <a:pt x="107876" y="386799"/>
                </a:cubicBezTo>
                <a:cubicBezTo>
                  <a:pt x="104656" y="387872"/>
                  <a:pt x="183003" y="359967"/>
                  <a:pt x="198028" y="296646"/>
                </a:cubicBezTo>
                <a:cubicBezTo>
                  <a:pt x="213053" y="233325"/>
                  <a:pt x="231298" y="10091"/>
                  <a:pt x="230225" y="4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17E1EC51-D3E9-598D-56DD-0400BBC0104C}"/>
              </a:ext>
            </a:extLst>
          </p:cNvPr>
          <p:cNvSpPr/>
          <p:nvPr/>
        </p:nvSpPr>
        <p:spPr>
          <a:xfrm>
            <a:off x="6901099" y="8628625"/>
            <a:ext cx="335185" cy="802424"/>
          </a:xfrm>
          <a:custGeom>
            <a:avLst/>
            <a:gdLst>
              <a:gd name="connsiteX0" fmla="*/ 182281 w 335185"/>
              <a:gd name="connsiteY0" fmla="*/ 220 h 802424"/>
              <a:gd name="connsiteX1" fmla="*/ 227357 w 335185"/>
              <a:gd name="connsiteY1" fmla="*/ 174085 h 802424"/>
              <a:gd name="connsiteX2" fmla="*/ 92129 w 335185"/>
              <a:gd name="connsiteY2" fmla="*/ 515375 h 802424"/>
              <a:gd name="connsiteX3" fmla="*/ 188721 w 335185"/>
              <a:gd name="connsiteY3" fmla="*/ 399465 h 802424"/>
              <a:gd name="connsiteX4" fmla="*/ 1977 w 335185"/>
              <a:gd name="connsiteY4" fmla="*/ 798710 h 802424"/>
              <a:gd name="connsiteX5" fmla="*/ 330388 w 335185"/>
              <a:gd name="connsiteY5" fmla="*/ 122569 h 802424"/>
              <a:gd name="connsiteX6" fmla="*/ 201600 w 335185"/>
              <a:gd name="connsiteY6" fmla="*/ 296434 h 802424"/>
              <a:gd name="connsiteX7" fmla="*/ 259555 w 335185"/>
              <a:gd name="connsiteY7" fmla="*/ 206282 h 802424"/>
              <a:gd name="connsiteX8" fmla="*/ 182281 w 335185"/>
              <a:gd name="connsiteY8" fmla="*/ 220 h 80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185" h="802424">
                <a:moveTo>
                  <a:pt x="182281" y="220"/>
                </a:moveTo>
                <a:cubicBezTo>
                  <a:pt x="176915" y="-5146"/>
                  <a:pt x="242382" y="88226"/>
                  <a:pt x="227357" y="174085"/>
                </a:cubicBezTo>
                <a:cubicBezTo>
                  <a:pt x="212332" y="259944"/>
                  <a:pt x="98568" y="477812"/>
                  <a:pt x="92129" y="515375"/>
                </a:cubicBezTo>
                <a:cubicBezTo>
                  <a:pt x="85690" y="552938"/>
                  <a:pt x="203746" y="352243"/>
                  <a:pt x="188721" y="399465"/>
                </a:cubicBezTo>
                <a:cubicBezTo>
                  <a:pt x="173696" y="446687"/>
                  <a:pt x="-21634" y="844859"/>
                  <a:pt x="1977" y="798710"/>
                </a:cubicBezTo>
                <a:cubicBezTo>
                  <a:pt x="25588" y="752561"/>
                  <a:pt x="297118" y="206282"/>
                  <a:pt x="330388" y="122569"/>
                </a:cubicBezTo>
                <a:cubicBezTo>
                  <a:pt x="363658" y="38856"/>
                  <a:pt x="213406" y="282482"/>
                  <a:pt x="201600" y="296434"/>
                </a:cubicBezTo>
                <a:cubicBezTo>
                  <a:pt x="189795" y="310386"/>
                  <a:pt x="259555" y="249211"/>
                  <a:pt x="259555" y="206282"/>
                </a:cubicBezTo>
                <a:cubicBezTo>
                  <a:pt x="259555" y="163353"/>
                  <a:pt x="187647" y="5586"/>
                  <a:pt x="182281" y="2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5E8492A7-CC9D-3CAD-2D05-D0B45B002159}"/>
              </a:ext>
            </a:extLst>
          </p:cNvPr>
          <p:cNvSpPr/>
          <p:nvPr/>
        </p:nvSpPr>
        <p:spPr>
          <a:xfrm>
            <a:off x="6896361" y="9075326"/>
            <a:ext cx="193494" cy="901787"/>
          </a:xfrm>
          <a:custGeom>
            <a:avLst/>
            <a:gdLst>
              <a:gd name="connsiteX0" fmla="*/ 58231 w 193494"/>
              <a:gd name="connsiteY0" fmla="*/ 4280 h 901787"/>
              <a:gd name="connsiteX1" fmla="*/ 32473 w 193494"/>
              <a:gd name="connsiteY1" fmla="*/ 558071 h 901787"/>
              <a:gd name="connsiteX2" fmla="*/ 64670 w 193494"/>
              <a:gd name="connsiteY2" fmla="*/ 487237 h 901787"/>
              <a:gd name="connsiteX3" fmla="*/ 64670 w 193494"/>
              <a:gd name="connsiteY3" fmla="*/ 609587 h 901787"/>
              <a:gd name="connsiteX4" fmla="*/ 135504 w 193494"/>
              <a:gd name="connsiteY4" fmla="*/ 352009 h 901787"/>
              <a:gd name="connsiteX5" fmla="*/ 58231 w 193494"/>
              <a:gd name="connsiteY5" fmla="*/ 699739 h 901787"/>
              <a:gd name="connsiteX6" fmla="*/ 58231 w 193494"/>
              <a:gd name="connsiteY6" fmla="*/ 899361 h 901787"/>
              <a:gd name="connsiteX7" fmla="*/ 77549 w 193494"/>
              <a:gd name="connsiteY7" fmla="*/ 783451 h 901787"/>
              <a:gd name="connsiteX8" fmla="*/ 193459 w 193494"/>
              <a:gd name="connsiteY8" fmla="*/ 403525 h 901787"/>
              <a:gd name="connsiteX9" fmla="*/ 64670 w 193494"/>
              <a:gd name="connsiteY9" fmla="*/ 712618 h 901787"/>
              <a:gd name="connsiteX10" fmla="*/ 51791 w 193494"/>
              <a:gd name="connsiteY10" fmla="*/ 512995 h 901787"/>
              <a:gd name="connsiteX11" fmla="*/ 276 w 193494"/>
              <a:gd name="connsiteY11" fmla="*/ 255418 h 901787"/>
              <a:gd name="connsiteX12" fmla="*/ 32473 w 193494"/>
              <a:gd name="connsiteY12" fmla="*/ 300494 h 901787"/>
              <a:gd name="connsiteX13" fmla="*/ 58231 w 193494"/>
              <a:gd name="connsiteY13" fmla="*/ 4280 h 90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494" h="901787">
                <a:moveTo>
                  <a:pt x="58231" y="4280"/>
                </a:moveTo>
                <a:cubicBezTo>
                  <a:pt x="58231" y="47209"/>
                  <a:pt x="31400" y="477578"/>
                  <a:pt x="32473" y="558071"/>
                </a:cubicBezTo>
                <a:cubicBezTo>
                  <a:pt x="33546" y="638564"/>
                  <a:pt x="59304" y="478651"/>
                  <a:pt x="64670" y="487237"/>
                </a:cubicBezTo>
                <a:cubicBezTo>
                  <a:pt x="70036" y="495823"/>
                  <a:pt x="52864" y="632125"/>
                  <a:pt x="64670" y="609587"/>
                </a:cubicBezTo>
                <a:cubicBezTo>
                  <a:pt x="76476" y="587049"/>
                  <a:pt x="136577" y="336984"/>
                  <a:pt x="135504" y="352009"/>
                </a:cubicBezTo>
                <a:cubicBezTo>
                  <a:pt x="134431" y="367034"/>
                  <a:pt x="71110" y="608514"/>
                  <a:pt x="58231" y="699739"/>
                </a:cubicBezTo>
                <a:cubicBezTo>
                  <a:pt x="45352" y="790964"/>
                  <a:pt x="55011" y="885409"/>
                  <a:pt x="58231" y="899361"/>
                </a:cubicBezTo>
                <a:cubicBezTo>
                  <a:pt x="61451" y="913313"/>
                  <a:pt x="55011" y="866090"/>
                  <a:pt x="77549" y="783451"/>
                </a:cubicBezTo>
                <a:cubicBezTo>
                  <a:pt x="100087" y="700812"/>
                  <a:pt x="195606" y="415331"/>
                  <a:pt x="193459" y="403525"/>
                </a:cubicBezTo>
                <a:cubicBezTo>
                  <a:pt x="191312" y="391719"/>
                  <a:pt x="88281" y="694373"/>
                  <a:pt x="64670" y="712618"/>
                </a:cubicBezTo>
                <a:cubicBezTo>
                  <a:pt x="41059" y="730863"/>
                  <a:pt x="62523" y="589195"/>
                  <a:pt x="51791" y="512995"/>
                </a:cubicBezTo>
                <a:cubicBezTo>
                  <a:pt x="41059" y="436795"/>
                  <a:pt x="3496" y="290835"/>
                  <a:pt x="276" y="255418"/>
                </a:cubicBezTo>
                <a:cubicBezTo>
                  <a:pt x="-2944" y="220001"/>
                  <a:pt x="22814" y="346643"/>
                  <a:pt x="32473" y="300494"/>
                </a:cubicBezTo>
                <a:cubicBezTo>
                  <a:pt x="42132" y="254345"/>
                  <a:pt x="58231" y="-38649"/>
                  <a:pt x="58231" y="42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5D7CFBBA-F440-03CA-6929-2EF8D9E70508}"/>
              </a:ext>
            </a:extLst>
          </p:cNvPr>
          <p:cNvSpPr/>
          <p:nvPr/>
        </p:nvSpPr>
        <p:spPr>
          <a:xfrm>
            <a:off x="4689418" y="5410073"/>
            <a:ext cx="425558" cy="381281"/>
          </a:xfrm>
          <a:custGeom>
            <a:avLst/>
            <a:gdLst>
              <a:gd name="connsiteX0" fmla="*/ 425507 w 425558"/>
              <a:gd name="connsiteY0" fmla="*/ 127 h 381281"/>
              <a:gd name="connsiteX1" fmla="*/ 196907 w 425558"/>
              <a:gd name="connsiteY1" fmla="*/ 216027 h 381281"/>
              <a:gd name="connsiteX2" fmla="*/ 57 w 425558"/>
              <a:gd name="connsiteY2" fmla="*/ 381127 h 381281"/>
              <a:gd name="connsiteX3" fmla="*/ 215957 w 425558"/>
              <a:gd name="connsiteY3" fmla="*/ 187452 h 381281"/>
              <a:gd name="connsiteX4" fmla="*/ 425507 w 425558"/>
              <a:gd name="connsiteY4" fmla="*/ 127 h 38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558" h="381281">
                <a:moveTo>
                  <a:pt x="425507" y="127"/>
                </a:moveTo>
                <a:cubicBezTo>
                  <a:pt x="422332" y="4889"/>
                  <a:pt x="267815" y="152527"/>
                  <a:pt x="196907" y="216027"/>
                </a:cubicBezTo>
                <a:cubicBezTo>
                  <a:pt x="125999" y="279527"/>
                  <a:pt x="-3118" y="385889"/>
                  <a:pt x="57" y="381127"/>
                </a:cubicBezTo>
                <a:cubicBezTo>
                  <a:pt x="3232" y="376365"/>
                  <a:pt x="147695" y="249894"/>
                  <a:pt x="215957" y="187452"/>
                </a:cubicBezTo>
                <a:cubicBezTo>
                  <a:pt x="284219" y="125010"/>
                  <a:pt x="428682" y="-4635"/>
                  <a:pt x="425507" y="1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820C689C-EC19-A635-2FC9-925D6C9D6E75}"/>
              </a:ext>
            </a:extLst>
          </p:cNvPr>
          <p:cNvSpPr/>
          <p:nvPr/>
        </p:nvSpPr>
        <p:spPr>
          <a:xfrm>
            <a:off x="4689237" y="5378414"/>
            <a:ext cx="413212" cy="368389"/>
          </a:xfrm>
          <a:custGeom>
            <a:avLst/>
            <a:gdLst>
              <a:gd name="connsiteX0" fmla="*/ 412988 w 413212"/>
              <a:gd name="connsiteY0" fmla="*/ 36 h 368389"/>
              <a:gd name="connsiteX1" fmla="*/ 184388 w 413212"/>
              <a:gd name="connsiteY1" fmla="*/ 212761 h 368389"/>
              <a:gd name="connsiteX2" fmla="*/ 238 w 413212"/>
              <a:gd name="connsiteY2" fmla="*/ 368336 h 368389"/>
              <a:gd name="connsiteX3" fmla="*/ 222488 w 413212"/>
              <a:gd name="connsiteY3" fmla="*/ 196886 h 368389"/>
              <a:gd name="connsiteX4" fmla="*/ 412988 w 413212"/>
              <a:gd name="connsiteY4" fmla="*/ 36 h 36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12" h="368389">
                <a:moveTo>
                  <a:pt x="412988" y="36"/>
                </a:moveTo>
                <a:cubicBezTo>
                  <a:pt x="406638" y="2682"/>
                  <a:pt x="253180" y="151378"/>
                  <a:pt x="184388" y="212761"/>
                </a:cubicBezTo>
                <a:cubicBezTo>
                  <a:pt x="115596" y="274144"/>
                  <a:pt x="-6112" y="370982"/>
                  <a:pt x="238" y="368336"/>
                </a:cubicBezTo>
                <a:cubicBezTo>
                  <a:pt x="6588" y="365690"/>
                  <a:pt x="155284" y="254036"/>
                  <a:pt x="222488" y="196886"/>
                </a:cubicBezTo>
                <a:cubicBezTo>
                  <a:pt x="289692" y="139736"/>
                  <a:pt x="419338" y="-2610"/>
                  <a:pt x="412988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A622E004-620B-D257-8F36-4B22D8304BF1}"/>
              </a:ext>
            </a:extLst>
          </p:cNvPr>
          <p:cNvSpPr/>
          <p:nvPr/>
        </p:nvSpPr>
        <p:spPr>
          <a:xfrm>
            <a:off x="5172011" y="5359400"/>
            <a:ext cx="70035" cy="234950"/>
          </a:xfrm>
          <a:custGeom>
            <a:avLst/>
            <a:gdLst>
              <a:gd name="connsiteX0" fmla="*/ 64 w 70035"/>
              <a:gd name="connsiteY0" fmla="*/ 0 h 234950"/>
              <a:gd name="connsiteX1" fmla="*/ 38164 w 70035"/>
              <a:gd name="connsiteY1" fmla="*/ 152400 h 234950"/>
              <a:gd name="connsiteX2" fmla="*/ 69914 w 70035"/>
              <a:gd name="connsiteY2" fmla="*/ 234950 h 234950"/>
              <a:gd name="connsiteX3" fmla="*/ 47689 w 70035"/>
              <a:gd name="connsiteY3" fmla="*/ 152400 h 234950"/>
              <a:gd name="connsiteX4" fmla="*/ 64 w 70035"/>
              <a:gd name="connsiteY4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35" h="234950">
                <a:moveTo>
                  <a:pt x="64" y="0"/>
                </a:moveTo>
                <a:cubicBezTo>
                  <a:pt x="-1523" y="0"/>
                  <a:pt x="26522" y="113242"/>
                  <a:pt x="38164" y="152400"/>
                </a:cubicBezTo>
                <a:cubicBezTo>
                  <a:pt x="49806" y="191558"/>
                  <a:pt x="68327" y="234950"/>
                  <a:pt x="69914" y="234950"/>
                </a:cubicBezTo>
                <a:cubicBezTo>
                  <a:pt x="71501" y="234950"/>
                  <a:pt x="57214" y="191029"/>
                  <a:pt x="47689" y="152400"/>
                </a:cubicBezTo>
                <a:cubicBezTo>
                  <a:pt x="38164" y="113771"/>
                  <a:pt x="1651" y="0"/>
                  <a:pt x="64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C7ACC0B7-AD10-DF82-379E-B8B897CA3DEB}"/>
              </a:ext>
            </a:extLst>
          </p:cNvPr>
          <p:cNvSpPr/>
          <p:nvPr/>
        </p:nvSpPr>
        <p:spPr>
          <a:xfrm>
            <a:off x="5133766" y="5352527"/>
            <a:ext cx="57959" cy="246464"/>
          </a:xfrm>
          <a:custGeom>
            <a:avLst/>
            <a:gdLst>
              <a:gd name="connsiteX0" fmla="*/ 31959 w 57959"/>
              <a:gd name="connsiteY0" fmla="*/ 523 h 246464"/>
              <a:gd name="connsiteX1" fmla="*/ 6559 w 57959"/>
              <a:gd name="connsiteY1" fmla="*/ 76723 h 246464"/>
              <a:gd name="connsiteX2" fmla="*/ 28784 w 57959"/>
              <a:gd name="connsiteY2" fmla="*/ 178323 h 246464"/>
              <a:gd name="connsiteX3" fmla="*/ 57359 w 57959"/>
              <a:gd name="connsiteY3" fmla="*/ 244998 h 246464"/>
              <a:gd name="connsiteX4" fmla="*/ 209 w 57959"/>
              <a:gd name="connsiteY4" fmla="*/ 114823 h 246464"/>
              <a:gd name="connsiteX5" fmla="*/ 31959 w 57959"/>
              <a:gd name="connsiteY5" fmla="*/ 523 h 24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9" h="246464">
                <a:moveTo>
                  <a:pt x="31959" y="523"/>
                </a:moveTo>
                <a:cubicBezTo>
                  <a:pt x="33017" y="-5827"/>
                  <a:pt x="7088" y="47090"/>
                  <a:pt x="6559" y="76723"/>
                </a:cubicBezTo>
                <a:cubicBezTo>
                  <a:pt x="6030" y="106356"/>
                  <a:pt x="20317" y="150277"/>
                  <a:pt x="28784" y="178323"/>
                </a:cubicBezTo>
                <a:cubicBezTo>
                  <a:pt x="37251" y="206369"/>
                  <a:pt x="62122" y="255581"/>
                  <a:pt x="57359" y="244998"/>
                </a:cubicBezTo>
                <a:cubicBezTo>
                  <a:pt x="52597" y="234415"/>
                  <a:pt x="3384" y="156098"/>
                  <a:pt x="209" y="114823"/>
                </a:cubicBezTo>
                <a:cubicBezTo>
                  <a:pt x="-2966" y="73548"/>
                  <a:pt x="30901" y="6873"/>
                  <a:pt x="31959" y="52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BFC3933F-E39B-8F07-84D9-12D7B0C5F41D}"/>
              </a:ext>
            </a:extLst>
          </p:cNvPr>
          <p:cNvSpPr/>
          <p:nvPr/>
        </p:nvSpPr>
        <p:spPr>
          <a:xfrm>
            <a:off x="4781470" y="5687130"/>
            <a:ext cx="336804" cy="336052"/>
          </a:xfrm>
          <a:custGeom>
            <a:avLst/>
            <a:gdLst>
              <a:gd name="connsiteX0" fmla="*/ 80 w 336804"/>
              <a:gd name="connsiteY0" fmla="*/ 335845 h 336052"/>
              <a:gd name="connsiteX1" fmla="*/ 184230 w 336804"/>
              <a:gd name="connsiteY1" fmla="*/ 151695 h 336052"/>
              <a:gd name="connsiteX2" fmla="*/ 165180 w 336804"/>
              <a:gd name="connsiteY2" fmla="*/ 180270 h 336052"/>
              <a:gd name="connsiteX3" fmla="*/ 308055 w 336804"/>
              <a:gd name="connsiteY3" fmla="*/ 27870 h 336052"/>
              <a:gd name="connsiteX4" fmla="*/ 333455 w 336804"/>
              <a:gd name="connsiteY4" fmla="*/ 5645 h 336052"/>
              <a:gd name="connsiteX5" fmla="*/ 260430 w 336804"/>
              <a:gd name="connsiteY5" fmla="*/ 94545 h 336052"/>
              <a:gd name="connsiteX6" fmla="*/ 260430 w 336804"/>
              <a:gd name="connsiteY6" fmla="*/ 88195 h 336052"/>
              <a:gd name="connsiteX7" fmla="*/ 162005 w 336804"/>
              <a:gd name="connsiteY7" fmla="*/ 186620 h 336052"/>
              <a:gd name="connsiteX8" fmla="*/ 80 w 336804"/>
              <a:gd name="connsiteY8" fmla="*/ 335845 h 33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804" h="336052">
                <a:moveTo>
                  <a:pt x="80" y="335845"/>
                </a:moveTo>
                <a:cubicBezTo>
                  <a:pt x="3784" y="330024"/>
                  <a:pt x="156713" y="177624"/>
                  <a:pt x="184230" y="151695"/>
                </a:cubicBezTo>
                <a:cubicBezTo>
                  <a:pt x="211747" y="125766"/>
                  <a:pt x="144543" y="200907"/>
                  <a:pt x="165180" y="180270"/>
                </a:cubicBezTo>
                <a:cubicBezTo>
                  <a:pt x="185817" y="159633"/>
                  <a:pt x="280009" y="56974"/>
                  <a:pt x="308055" y="27870"/>
                </a:cubicBezTo>
                <a:cubicBezTo>
                  <a:pt x="336101" y="-1234"/>
                  <a:pt x="341393" y="-5468"/>
                  <a:pt x="333455" y="5645"/>
                </a:cubicBezTo>
                <a:cubicBezTo>
                  <a:pt x="325518" y="16757"/>
                  <a:pt x="260430" y="94545"/>
                  <a:pt x="260430" y="94545"/>
                </a:cubicBezTo>
                <a:cubicBezTo>
                  <a:pt x="248259" y="108303"/>
                  <a:pt x="276834" y="72849"/>
                  <a:pt x="260430" y="88195"/>
                </a:cubicBezTo>
                <a:cubicBezTo>
                  <a:pt x="244026" y="103541"/>
                  <a:pt x="201692" y="150108"/>
                  <a:pt x="162005" y="186620"/>
                </a:cubicBezTo>
                <a:cubicBezTo>
                  <a:pt x="122318" y="223132"/>
                  <a:pt x="-3624" y="341666"/>
                  <a:pt x="80" y="3358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756292D7-2C2C-E390-C602-0AC3339C374F}"/>
              </a:ext>
            </a:extLst>
          </p:cNvPr>
          <p:cNvSpPr/>
          <p:nvPr/>
        </p:nvSpPr>
        <p:spPr>
          <a:xfrm>
            <a:off x="4787832" y="5647909"/>
            <a:ext cx="302626" cy="335815"/>
          </a:xfrm>
          <a:custGeom>
            <a:avLst/>
            <a:gdLst>
              <a:gd name="connsiteX0" fmla="*/ 301693 w 302626"/>
              <a:gd name="connsiteY0" fmla="*/ 416 h 335815"/>
              <a:gd name="connsiteX1" fmla="*/ 206443 w 302626"/>
              <a:gd name="connsiteY1" fmla="*/ 140116 h 335815"/>
              <a:gd name="connsiteX2" fmla="*/ 209618 w 302626"/>
              <a:gd name="connsiteY2" fmla="*/ 130591 h 335815"/>
              <a:gd name="connsiteX3" fmla="*/ 60393 w 302626"/>
              <a:gd name="connsiteY3" fmla="*/ 273466 h 335815"/>
              <a:gd name="connsiteX4" fmla="*/ 85793 w 302626"/>
              <a:gd name="connsiteY4" fmla="*/ 248066 h 335815"/>
              <a:gd name="connsiteX5" fmla="*/ 6418 w 302626"/>
              <a:gd name="connsiteY5" fmla="*/ 330616 h 335815"/>
              <a:gd name="connsiteX6" fmla="*/ 282643 w 302626"/>
              <a:gd name="connsiteY6" fmla="*/ 73441 h 335815"/>
              <a:gd name="connsiteX7" fmla="*/ 257243 w 302626"/>
              <a:gd name="connsiteY7" fmla="*/ 95666 h 335815"/>
              <a:gd name="connsiteX8" fmla="*/ 301693 w 302626"/>
              <a:gd name="connsiteY8" fmla="*/ 416 h 33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626" h="335815">
                <a:moveTo>
                  <a:pt x="301693" y="416"/>
                </a:moveTo>
                <a:cubicBezTo>
                  <a:pt x="293226" y="7824"/>
                  <a:pt x="206443" y="140116"/>
                  <a:pt x="206443" y="140116"/>
                </a:cubicBezTo>
                <a:cubicBezTo>
                  <a:pt x="191097" y="161812"/>
                  <a:pt x="233960" y="108366"/>
                  <a:pt x="209618" y="130591"/>
                </a:cubicBezTo>
                <a:cubicBezTo>
                  <a:pt x="185276" y="152816"/>
                  <a:pt x="81030" y="253887"/>
                  <a:pt x="60393" y="273466"/>
                </a:cubicBezTo>
                <a:cubicBezTo>
                  <a:pt x="39756" y="293045"/>
                  <a:pt x="94789" y="238541"/>
                  <a:pt x="85793" y="248066"/>
                </a:cubicBezTo>
                <a:cubicBezTo>
                  <a:pt x="76797" y="257591"/>
                  <a:pt x="-26390" y="359720"/>
                  <a:pt x="6418" y="330616"/>
                </a:cubicBezTo>
                <a:cubicBezTo>
                  <a:pt x="39226" y="301512"/>
                  <a:pt x="240839" y="112599"/>
                  <a:pt x="282643" y="73441"/>
                </a:cubicBezTo>
                <a:cubicBezTo>
                  <a:pt x="324447" y="34283"/>
                  <a:pt x="256185" y="104662"/>
                  <a:pt x="257243" y="95666"/>
                </a:cubicBezTo>
                <a:cubicBezTo>
                  <a:pt x="258301" y="86670"/>
                  <a:pt x="310160" y="-6992"/>
                  <a:pt x="301693" y="41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62E2BA4E-2E40-43B9-3AA6-594FEB22C486}"/>
              </a:ext>
            </a:extLst>
          </p:cNvPr>
          <p:cNvSpPr/>
          <p:nvPr/>
        </p:nvSpPr>
        <p:spPr>
          <a:xfrm>
            <a:off x="5089502" y="5462765"/>
            <a:ext cx="180998" cy="239537"/>
          </a:xfrm>
          <a:custGeom>
            <a:avLst/>
            <a:gdLst>
              <a:gd name="connsiteX0" fmla="*/ 180998 w 180998"/>
              <a:gd name="connsiteY0" fmla="*/ 1410 h 239537"/>
              <a:gd name="connsiteX1" fmla="*/ 152423 w 180998"/>
              <a:gd name="connsiteY1" fmla="*/ 201435 h 239537"/>
              <a:gd name="connsiteX2" fmla="*/ 155598 w 180998"/>
              <a:gd name="connsiteY2" fmla="*/ 150635 h 239537"/>
              <a:gd name="connsiteX3" fmla="*/ 23 w 180998"/>
              <a:gd name="connsiteY3" fmla="*/ 239535 h 239537"/>
              <a:gd name="connsiteX4" fmla="*/ 142898 w 180998"/>
              <a:gd name="connsiteY4" fmla="*/ 147460 h 239537"/>
              <a:gd name="connsiteX5" fmla="*/ 12723 w 180998"/>
              <a:gd name="connsiteY5" fmla="*/ 179210 h 239537"/>
              <a:gd name="connsiteX6" fmla="*/ 149248 w 180998"/>
              <a:gd name="connsiteY6" fmla="*/ 137935 h 239537"/>
              <a:gd name="connsiteX7" fmla="*/ 152423 w 180998"/>
              <a:gd name="connsiteY7" fmla="*/ 112535 h 239537"/>
              <a:gd name="connsiteX8" fmla="*/ 180998 w 180998"/>
              <a:gd name="connsiteY8" fmla="*/ 1410 h 2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998" h="239537">
                <a:moveTo>
                  <a:pt x="180998" y="1410"/>
                </a:moveTo>
                <a:cubicBezTo>
                  <a:pt x="180998" y="16227"/>
                  <a:pt x="156656" y="176564"/>
                  <a:pt x="152423" y="201435"/>
                </a:cubicBezTo>
                <a:cubicBezTo>
                  <a:pt x="148190" y="226306"/>
                  <a:pt x="180998" y="144285"/>
                  <a:pt x="155598" y="150635"/>
                </a:cubicBezTo>
                <a:cubicBezTo>
                  <a:pt x="130198" y="156985"/>
                  <a:pt x="2140" y="240064"/>
                  <a:pt x="23" y="239535"/>
                </a:cubicBezTo>
                <a:cubicBezTo>
                  <a:pt x="-2094" y="239006"/>
                  <a:pt x="140781" y="157514"/>
                  <a:pt x="142898" y="147460"/>
                </a:cubicBezTo>
                <a:cubicBezTo>
                  <a:pt x="145015" y="137406"/>
                  <a:pt x="11665" y="180798"/>
                  <a:pt x="12723" y="179210"/>
                </a:cubicBezTo>
                <a:cubicBezTo>
                  <a:pt x="13781" y="177622"/>
                  <a:pt x="125965" y="149047"/>
                  <a:pt x="149248" y="137935"/>
                </a:cubicBezTo>
                <a:cubicBezTo>
                  <a:pt x="172531" y="126823"/>
                  <a:pt x="147131" y="132114"/>
                  <a:pt x="152423" y="112535"/>
                </a:cubicBezTo>
                <a:cubicBezTo>
                  <a:pt x="157715" y="92956"/>
                  <a:pt x="180998" y="-13407"/>
                  <a:pt x="180998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DB506F72-2FC5-B0C6-ADB9-B4D164D1D036}"/>
              </a:ext>
            </a:extLst>
          </p:cNvPr>
          <p:cNvSpPr/>
          <p:nvPr/>
        </p:nvSpPr>
        <p:spPr>
          <a:xfrm>
            <a:off x="4715785" y="4590367"/>
            <a:ext cx="63346" cy="772372"/>
          </a:xfrm>
          <a:custGeom>
            <a:avLst/>
            <a:gdLst>
              <a:gd name="connsiteX0" fmla="*/ 62590 w 63346"/>
              <a:gd name="connsiteY0" fmla="*/ 683 h 772372"/>
              <a:gd name="connsiteX1" fmla="*/ 2265 w 63346"/>
              <a:gd name="connsiteY1" fmla="*/ 356283 h 772372"/>
              <a:gd name="connsiteX2" fmla="*/ 11790 w 63346"/>
              <a:gd name="connsiteY2" fmla="*/ 318183 h 772372"/>
              <a:gd name="connsiteX3" fmla="*/ 2265 w 63346"/>
              <a:gd name="connsiteY3" fmla="*/ 772208 h 772372"/>
              <a:gd name="connsiteX4" fmla="*/ 18140 w 63346"/>
              <a:gd name="connsiteY4" fmla="*/ 368983 h 772372"/>
              <a:gd name="connsiteX5" fmla="*/ 62590 w 63346"/>
              <a:gd name="connsiteY5" fmla="*/ 226108 h 772372"/>
              <a:gd name="connsiteX6" fmla="*/ 37190 w 63346"/>
              <a:gd name="connsiteY6" fmla="*/ 264208 h 772372"/>
              <a:gd name="connsiteX7" fmla="*/ 62590 w 63346"/>
              <a:gd name="connsiteY7" fmla="*/ 683 h 77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46" h="772372">
                <a:moveTo>
                  <a:pt x="62590" y="683"/>
                </a:moveTo>
                <a:cubicBezTo>
                  <a:pt x="56769" y="16029"/>
                  <a:pt x="10732" y="303366"/>
                  <a:pt x="2265" y="356283"/>
                </a:cubicBezTo>
                <a:cubicBezTo>
                  <a:pt x="-6202" y="409200"/>
                  <a:pt x="11790" y="248862"/>
                  <a:pt x="11790" y="318183"/>
                </a:cubicBezTo>
                <a:cubicBezTo>
                  <a:pt x="11790" y="387504"/>
                  <a:pt x="1207" y="763741"/>
                  <a:pt x="2265" y="772208"/>
                </a:cubicBezTo>
                <a:cubicBezTo>
                  <a:pt x="3323" y="780675"/>
                  <a:pt x="8086" y="460000"/>
                  <a:pt x="18140" y="368983"/>
                </a:cubicBezTo>
                <a:cubicBezTo>
                  <a:pt x="28194" y="277966"/>
                  <a:pt x="59415" y="243571"/>
                  <a:pt x="62590" y="226108"/>
                </a:cubicBezTo>
                <a:cubicBezTo>
                  <a:pt x="65765" y="208646"/>
                  <a:pt x="35603" y="295429"/>
                  <a:pt x="37190" y="264208"/>
                </a:cubicBezTo>
                <a:cubicBezTo>
                  <a:pt x="38777" y="232987"/>
                  <a:pt x="68411" y="-14663"/>
                  <a:pt x="62590" y="6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A0A94F00-4D81-EC9F-04A6-5A8B6FF18B7A}"/>
              </a:ext>
            </a:extLst>
          </p:cNvPr>
          <p:cNvSpPr/>
          <p:nvPr/>
        </p:nvSpPr>
        <p:spPr>
          <a:xfrm>
            <a:off x="4677320" y="4940901"/>
            <a:ext cx="47105" cy="653129"/>
          </a:xfrm>
          <a:custGeom>
            <a:avLst/>
            <a:gdLst>
              <a:gd name="connsiteX0" fmla="*/ 47080 w 47105"/>
              <a:gd name="connsiteY0" fmla="*/ 2574 h 653129"/>
              <a:gd name="connsiteX1" fmla="*/ 2630 w 47105"/>
              <a:gd name="connsiteY1" fmla="*/ 637574 h 653129"/>
              <a:gd name="connsiteX2" fmla="*/ 8980 w 47105"/>
              <a:gd name="connsiteY2" fmla="*/ 421674 h 653129"/>
              <a:gd name="connsiteX3" fmla="*/ 47080 w 47105"/>
              <a:gd name="connsiteY3" fmla="*/ 2574 h 65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05" h="653129">
                <a:moveTo>
                  <a:pt x="47080" y="2574"/>
                </a:moveTo>
                <a:cubicBezTo>
                  <a:pt x="46022" y="38557"/>
                  <a:pt x="8980" y="567724"/>
                  <a:pt x="2630" y="637574"/>
                </a:cubicBezTo>
                <a:cubicBezTo>
                  <a:pt x="-3720" y="707424"/>
                  <a:pt x="2630" y="525391"/>
                  <a:pt x="8980" y="421674"/>
                </a:cubicBezTo>
                <a:cubicBezTo>
                  <a:pt x="15330" y="317957"/>
                  <a:pt x="48138" y="-33409"/>
                  <a:pt x="47080" y="25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D0794D52-3714-2C12-4187-40213DBFE3EF}"/>
              </a:ext>
            </a:extLst>
          </p:cNvPr>
          <p:cNvSpPr/>
          <p:nvPr/>
        </p:nvSpPr>
        <p:spPr>
          <a:xfrm>
            <a:off x="5350011" y="4555850"/>
            <a:ext cx="289254" cy="434574"/>
          </a:xfrm>
          <a:custGeom>
            <a:avLst/>
            <a:gdLst>
              <a:gd name="connsiteX0" fmla="*/ 288789 w 289254"/>
              <a:gd name="connsiteY0" fmla="*/ 275 h 434574"/>
              <a:gd name="connsiteX1" fmla="*/ 47489 w 289254"/>
              <a:gd name="connsiteY1" fmla="*/ 251100 h 434574"/>
              <a:gd name="connsiteX2" fmla="*/ 171314 w 289254"/>
              <a:gd name="connsiteY2" fmla="*/ 117750 h 434574"/>
              <a:gd name="connsiteX3" fmla="*/ 44314 w 289254"/>
              <a:gd name="connsiteY3" fmla="*/ 301900 h 434574"/>
              <a:gd name="connsiteX4" fmla="*/ 76064 w 289254"/>
              <a:gd name="connsiteY4" fmla="*/ 238400 h 434574"/>
              <a:gd name="connsiteX5" fmla="*/ 9389 w 289254"/>
              <a:gd name="connsiteY5" fmla="*/ 406675 h 434574"/>
              <a:gd name="connsiteX6" fmla="*/ 6214 w 289254"/>
              <a:gd name="connsiteY6" fmla="*/ 413025 h 434574"/>
              <a:gd name="connsiteX7" fmla="*/ 63364 w 289254"/>
              <a:gd name="connsiteY7" fmla="*/ 193950 h 434574"/>
              <a:gd name="connsiteX8" fmla="*/ 37964 w 289254"/>
              <a:gd name="connsiteY8" fmla="*/ 336825 h 434574"/>
              <a:gd name="connsiteX9" fmla="*/ 177664 w 289254"/>
              <a:gd name="connsiteY9" fmla="*/ 136800 h 434574"/>
              <a:gd name="connsiteX10" fmla="*/ 110989 w 289254"/>
              <a:gd name="connsiteY10" fmla="*/ 200300 h 434574"/>
              <a:gd name="connsiteX11" fmla="*/ 288789 w 289254"/>
              <a:gd name="connsiteY11" fmla="*/ 275 h 4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254" h="434574">
                <a:moveTo>
                  <a:pt x="288789" y="275"/>
                </a:moveTo>
                <a:cubicBezTo>
                  <a:pt x="278206" y="8742"/>
                  <a:pt x="67068" y="231521"/>
                  <a:pt x="47489" y="251100"/>
                </a:cubicBezTo>
                <a:cubicBezTo>
                  <a:pt x="27910" y="270679"/>
                  <a:pt x="171843" y="109283"/>
                  <a:pt x="171314" y="117750"/>
                </a:cubicBezTo>
                <a:cubicBezTo>
                  <a:pt x="170785" y="126217"/>
                  <a:pt x="60189" y="281792"/>
                  <a:pt x="44314" y="301900"/>
                </a:cubicBezTo>
                <a:cubicBezTo>
                  <a:pt x="28439" y="322008"/>
                  <a:pt x="81885" y="220938"/>
                  <a:pt x="76064" y="238400"/>
                </a:cubicBezTo>
                <a:cubicBezTo>
                  <a:pt x="70243" y="255862"/>
                  <a:pt x="21031" y="377571"/>
                  <a:pt x="9389" y="406675"/>
                </a:cubicBezTo>
                <a:cubicBezTo>
                  <a:pt x="-2253" y="435779"/>
                  <a:pt x="-2782" y="448479"/>
                  <a:pt x="6214" y="413025"/>
                </a:cubicBezTo>
                <a:cubicBezTo>
                  <a:pt x="15210" y="377571"/>
                  <a:pt x="58072" y="206650"/>
                  <a:pt x="63364" y="193950"/>
                </a:cubicBezTo>
                <a:cubicBezTo>
                  <a:pt x="68656" y="181250"/>
                  <a:pt x="18914" y="346350"/>
                  <a:pt x="37964" y="336825"/>
                </a:cubicBezTo>
                <a:cubicBezTo>
                  <a:pt x="57014" y="327300"/>
                  <a:pt x="165493" y="159554"/>
                  <a:pt x="177664" y="136800"/>
                </a:cubicBezTo>
                <a:cubicBezTo>
                  <a:pt x="189835" y="114046"/>
                  <a:pt x="95643" y="219350"/>
                  <a:pt x="110989" y="200300"/>
                </a:cubicBezTo>
                <a:cubicBezTo>
                  <a:pt x="126335" y="181250"/>
                  <a:pt x="299372" y="-8192"/>
                  <a:pt x="288789" y="27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F8811A77-74B8-2755-030A-67D68508BF91}"/>
              </a:ext>
            </a:extLst>
          </p:cNvPr>
          <p:cNvSpPr/>
          <p:nvPr/>
        </p:nvSpPr>
        <p:spPr>
          <a:xfrm>
            <a:off x="5444591" y="4539716"/>
            <a:ext cx="292035" cy="292035"/>
          </a:xfrm>
          <a:custGeom>
            <a:avLst/>
            <a:gdLst>
              <a:gd name="connsiteX0" fmla="*/ 289459 w 292035"/>
              <a:gd name="connsiteY0" fmla="*/ 3709 h 292035"/>
              <a:gd name="connsiteX1" fmla="*/ 3709 w 292035"/>
              <a:gd name="connsiteY1" fmla="*/ 289459 h 292035"/>
              <a:gd name="connsiteX2" fmla="*/ 137059 w 292035"/>
              <a:gd name="connsiteY2" fmla="*/ 137059 h 292035"/>
              <a:gd name="connsiteX3" fmla="*/ 289459 w 292035"/>
              <a:gd name="connsiteY3" fmla="*/ 3709 h 29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5" h="292035">
                <a:moveTo>
                  <a:pt x="289459" y="3709"/>
                </a:moveTo>
                <a:cubicBezTo>
                  <a:pt x="267234" y="29109"/>
                  <a:pt x="29109" y="267234"/>
                  <a:pt x="3709" y="289459"/>
                </a:cubicBezTo>
                <a:cubicBezTo>
                  <a:pt x="-21691" y="311684"/>
                  <a:pt x="89963" y="184155"/>
                  <a:pt x="137059" y="137059"/>
                </a:cubicBezTo>
                <a:cubicBezTo>
                  <a:pt x="184155" y="89963"/>
                  <a:pt x="311684" y="-21691"/>
                  <a:pt x="289459" y="37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9BC3FB15-D9A2-1836-AF94-C94E0DA98674}"/>
              </a:ext>
            </a:extLst>
          </p:cNvPr>
          <p:cNvSpPr/>
          <p:nvPr/>
        </p:nvSpPr>
        <p:spPr>
          <a:xfrm>
            <a:off x="5425791" y="4658096"/>
            <a:ext cx="248595" cy="453654"/>
          </a:xfrm>
          <a:custGeom>
            <a:avLst/>
            <a:gdLst>
              <a:gd name="connsiteX0" fmla="*/ 247934 w 248595"/>
              <a:gd name="connsiteY0" fmla="*/ 2804 h 453654"/>
              <a:gd name="connsiteX1" fmla="*/ 44734 w 248595"/>
              <a:gd name="connsiteY1" fmla="*/ 301254 h 453654"/>
              <a:gd name="connsiteX2" fmla="*/ 139984 w 248595"/>
              <a:gd name="connsiteY2" fmla="*/ 139329 h 453654"/>
              <a:gd name="connsiteX3" fmla="*/ 284 w 248595"/>
              <a:gd name="connsiteY3" fmla="*/ 453654 h 453654"/>
              <a:gd name="connsiteX4" fmla="*/ 184434 w 248595"/>
              <a:gd name="connsiteY4" fmla="*/ 142504 h 453654"/>
              <a:gd name="connsiteX5" fmla="*/ 70134 w 248595"/>
              <a:gd name="connsiteY5" fmla="*/ 310779 h 453654"/>
              <a:gd name="connsiteX6" fmla="*/ 146334 w 248595"/>
              <a:gd name="connsiteY6" fmla="*/ 123454 h 453654"/>
              <a:gd name="connsiteX7" fmla="*/ 111409 w 248595"/>
              <a:gd name="connsiteY7" fmla="*/ 148854 h 453654"/>
              <a:gd name="connsiteX8" fmla="*/ 247934 w 248595"/>
              <a:gd name="connsiteY8" fmla="*/ 2804 h 45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95" h="453654">
                <a:moveTo>
                  <a:pt x="247934" y="2804"/>
                </a:moveTo>
                <a:cubicBezTo>
                  <a:pt x="236822" y="28204"/>
                  <a:pt x="62726" y="278500"/>
                  <a:pt x="44734" y="301254"/>
                </a:cubicBezTo>
                <a:cubicBezTo>
                  <a:pt x="26742" y="324008"/>
                  <a:pt x="147392" y="113929"/>
                  <a:pt x="139984" y="139329"/>
                </a:cubicBezTo>
                <a:cubicBezTo>
                  <a:pt x="132576" y="164729"/>
                  <a:pt x="-7124" y="453125"/>
                  <a:pt x="284" y="453654"/>
                </a:cubicBezTo>
                <a:cubicBezTo>
                  <a:pt x="7692" y="454183"/>
                  <a:pt x="172792" y="166317"/>
                  <a:pt x="184434" y="142504"/>
                </a:cubicBezTo>
                <a:cubicBezTo>
                  <a:pt x="196076" y="118691"/>
                  <a:pt x="76484" y="313954"/>
                  <a:pt x="70134" y="310779"/>
                </a:cubicBezTo>
                <a:cubicBezTo>
                  <a:pt x="63784" y="307604"/>
                  <a:pt x="139455" y="150441"/>
                  <a:pt x="146334" y="123454"/>
                </a:cubicBezTo>
                <a:cubicBezTo>
                  <a:pt x="153213" y="96467"/>
                  <a:pt x="96063" y="165258"/>
                  <a:pt x="111409" y="148854"/>
                </a:cubicBezTo>
                <a:cubicBezTo>
                  <a:pt x="126755" y="132450"/>
                  <a:pt x="259046" y="-22596"/>
                  <a:pt x="247934" y="28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60B7966C-D625-0912-A00E-15D5343AFF7B}"/>
              </a:ext>
            </a:extLst>
          </p:cNvPr>
          <p:cNvSpPr/>
          <p:nvPr/>
        </p:nvSpPr>
        <p:spPr>
          <a:xfrm>
            <a:off x="5374889" y="4753903"/>
            <a:ext cx="385561" cy="590072"/>
          </a:xfrm>
          <a:custGeom>
            <a:avLst/>
            <a:gdLst>
              <a:gd name="connsiteX0" fmla="*/ 384561 w 385561"/>
              <a:gd name="connsiteY0" fmla="*/ 2247 h 590072"/>
              <a:gd name="connsiteX1" fmla="*/ 89286 w 385561"/>
              <a:gd name="connsiteY1" fmla="*/ 376897 h 590072"/>
              <a:gd name="connsiteX2" fmla="*/ 175011 w 385561"/>
              <a:gd name="connsiteY2" fmla="*/ 262597 h 590072"/>
              <a:gd name="connsiteX3" fmla="*/ 386 w 385561"/>
              <a:gd name="connsiteY3" fmla="*/ 589622 h 590072"/>
              <a:gd name="connsiteX4" fmla="*/ 232161 w 385561"/>
              <a:gd name="connsiteY4" fmla="*/ 180047 h 590072"/>
              <a:gd name="connsiteX5" fmla="*/ 187711 w 385561"/>
              <a:gd name="connsiteY5" fmla="*/ 218147 h 590072"/>
              <a:gd name="connsiteX6" fmla="*/ 384561 w 385561"/>
              <a:gd name="connsiteY6" fmla="*/ 2247 h 59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1" h="590072">
                <a:moveTo>
                  <a:pt x="384561" y="2247"/>
                </a:moveTo>
                <a:cubicBezTo>
                  <a:pt x="368157" y="28705"/>
                  <a:pt x="124211" y="333505"/>
                  <a:pt x="89286" y="376897"/>
                </a:cubicBezTo>
                <a:cubicBezTo>
                  <a:pt x="54361" y="420289"/>
                  <a:pt x="189828" y="227143"/>
                  <a:pt x="175011" y="262597"/>
                </a:cubicBezTo>
                <a:cubicBezTo>
                  <a:pt x="160194" y="298051"/>
                  <a:pt x="-9139" y="603380"/>
                  <a:pt x="386" y="589622"/>
                </a:cubicBezTo>
                <a:cubicBezTo>
                  <a:pt x="9911" y="575864"/>
                  <a:pt x="200940" y="241960"/>
                  <a:pt x="232161" y="180047"/>
                </a:cubicBezTo>
                <a:cubicBezTo>
                  <a:pt x="263382" y="118135"/>
                  <a:pt x="164957" y="245135"/>
                  <a:pt x="187711" y="218147"/>
                </a:cubicBezTo>
                <a:cubicBezTo>
                  <a:pt x="210465" y="191160"/>
                  <a:pt x="400965" y="-24211"/>
                  <a:pt x="384561" y="22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D31BD269-C2A0-9313-EB33-B3F4975F5D90}"/>
              </a:ext>
            </a:extLst>
          </p:cNvPr>
          <p:cNvSpPr/>
          <p:nvPr/>
        </p:nvSpPr>
        <p:spPr>
          <a:xfrm>
            <a:off x="5549866" y="4727435"/>
            <a:ext cx="263600" cy="362664"/>
          </a:xfrm>
          <a:custGeom>
            <a:avLst/>
            <a:gdLst>
              <a:gd name="connsiteX0" fmla="*/ 263559 w 263600"/>
              <a:gd name="connsiteY0" fmla="*/ 140 h 362664"/>
              <a:gd name="connsiteX1" fmla="*/ 127034 w 263600"/>
              <a:gd name="connsiteY1" fmla="*/ 200165 h 362664"/>
              <a:gd name="connsiteX2" fmla="*/ 168309 w 263600"/>
              <a:gd name="connsiteY2" fmla="*/ 177940 h 362664"/>
              <a:gd name="connsiteX3" fmla="*/ 34 w 263600"/>
              <a:gd name="connsiteY3" fmla="*/ 362090 h 362664"/>
              <a:gd name="connsiteX4" fmla="*/ 184184 w 263600"/>
              <a:gd name="connsiteY4" fmla="*/ 108090 h 362664"/>
              <a:gd name="connsiteX5" fmla="*/ 111159 w 263600"/>
              <a:gd name="connsiteY5" fmla="*/ 235090 h 362664"/>
              <a:gd name="connsiteX6" fmla="*/ 263559 w 263600"/>
              <a:gd name="connsiteY6" fmla="*/ 140 h 3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00" h="362664">
                <a:moveTo>
                  <a:pt x="263559" y="140"/>
                </a:moveTo>
                <a:cubicBezTo>
                  <a:pt x="266205" y="-5681"/>
                  <a:pt x="142909" y="170532"/>
                  <a:pt x="127034" y="200165"/>
                </a:cubicBezTo>
                <a:cubicBezTo>
                  <a:pt x="111159" y="229798"/>
                  <a:pt x="189476" y="150953"/>
                  <a:pt x="168309" y="177940"/>
                </a:cubicBezTo>
                <a:cubicBezTo>
                  <a:pt x="147142" y="204928"/>
                  <a:pt x="-2612" y="373732"/>
                  <a:pt x="34" y="362090"/>
                </a:cubicBezTo>
                <a:cubicBezTo>
                  <a:pt x="2680" y="350448"/>
                  <a:pt x="165663" y="129257"/>
                  <a:pt x="184184" y="108090"/>
                </a:cubicBezTo>
                <a:cubicBezTo>
                  <a:pt x="202705" y="86923"/>
                  <a:pt x="97930" y="251494"/>
                  <a:pt x="111159" y="235090"/>
                </a:cubicBezTo>
                <a:cubicBezTo>
                  <a:pt x="124388" y="218686"/>
                  <a:pt x="260913" y="5961"/>
                  <a:pt x="263559" y="14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657C99AF-6073-E457-E53C-9F3FAD785A89}"/>
              </a:ext>
            </a:extLst>
          </p:cNvPr>
          <p:cNvSpPr/>
          <p:nvPr/>
        </p:nvSpPr>
        <p:spPr>
          <a:xfrm>
            <a:off x="5508625" y="5137078"/>
            <a:ext cx="460381" cy="419172"/>
          </a:xfrm>
          <a:custGeom>
            <a:avLst/>
            <a:gdLst>
              <a:gd name="connsiteX0" fmla="*/ 460375 w 460381"/>
              <a:gd name="connsiteY0" fmla="*/ 72 h 419172"/>
              <a:gd name="connsiteX1" fmla="*/ 317500 w 460381"/>
              <a:gd name="connsiteY1" fmla="*/ 114372 h 419172"/>
              <a:gd name="connsiteX2" fmla="*/ 358775 w 460381"/>
              <a:gd name="connsiteY2" fmla="*/ 92147 h 419172"/>
              <a:gd name="connsiteX3" fmla="*/ 241300 w 460381"/>
              <a:gd name="connsiteY3" fmla="*/ 174697 h 419172"/>
              <a:gd name="connsiteX4" fmla="*/ 279400 w 460381"/>
              <a:gd name="connsiteY4" fmla="*/ 155647 h 419172"/>
              <a:gd name="connsiteX5" fmla="*/ 168275 w 460381"/>
              <a:gd name="connsiteY5" fmla="*/ 273122 h 419172"/>
              <a:gd name="connsiteX6" fmla="*/ 184150 w 460381"/>
              <a:gd name="connsiteY6" fmla="*/ 260422 h 419172"/>
              <a:gd name="connsiteX7" fmla="*/ 0 w 460381"/>
              <a:gd name="connsiteY7" fmla="*/ 419172 h 419172"/>
              <a:gd name="connsiteX8" fmla="*/ 339725 w 460381"/>
              <a:gd name="connsiteY8" fmla="*/ 123897 h 419172"/>
              <a:gd name="connsiteX9" fmla="*/ 311150 w 460381"/>
              <a:gd name="connsiteY9" fmla="*/ 133422 h 419172"/>
              <a:gd name="connsiteX10" fmla="*/ 460375 w 460381"/>
              <a:gd name="connsiteY10" fmla="*/ 72 h 41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81" h="419172">
                <a:moveTo>
                  <a:pt x="460375" y="72"/>
                </a:moveTo>
                <a:cubicBezTo>
                  <a:pt x="461433" y="-3103"/>
                  <a:pt x="334433" y="99026"/>
                  <a:pt x="317500" y="114372"/>
                </a:cubicBezTo>
                <a:cubicBezTo>
                  <a:pt x="300567" y="129718"/>
                  <a:pt x="371475" y="82093"/>
                  <a:pt x="358775" y="92147"/>
                </a:cubicBezTo>
                <a:cubicBezTo>
                  <a:pt x="346075" y="102201"/>
                  <a:pt x="254529" y="164114"/>
                  <a:pt x="241300" y="174697"/>
                </a:cubicBezTo>
                <a:cubicBezTo>
                  <a:pt x="228071" y="185280"/>
                  <a:pt x="291571" y="139243"/>
                  <a:pt x="279400" y="155647"/>
                </a:cubicBezTo>
                <a:cubicBezTo>
                  <a:pt x="267229" y="172051"/>
                  <a:pt x="184150" y="255660"/>
                  <a:pt x="168275" y="273122"/>
                </a:cubicBezTo>
                <a:cubicBezTo>
                  <a:pt x="152400" y="290584"/>
                  <a:pt x="184150" y="260422"/>
                  <a:pt x="184150" y="260422"/>
                </a:cubicBezTo>
                <a:lnTo>
                  <a:pt x="0" y="419172"/>
                </a:lnTo>
                <a:lnTo>
                  <a:pt x="339725" y="123897"/>
                </a:lnTo>
                <a:cubicBezTo>
                  <a:pt x="391583" y="76272"/>
                  <a:pt x="292629" y="149826"/>
                  <a:pt x="311150" y="133422"/>
                </a:cubicBezTo>
                <a:cubicBezTo>
                  <a:pt x="329671" y="117018"/>
                  <a:pt x="459317" y="3247"/>
                  <a:pt x="46037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14804B5A-CC6B-9CC7-397E-7DD728002235}"/>
              </a:ext>
            </a:extLst>
          </p:cNvPr>
          <p:cNvSpPr/>
          <p:nvPr/>
        </p:nvSpPr>
        <p:spPr>
          <a:xfrm>
            <a:off x="5476064" y="5350240"/>
            <a:ext cx="265078" cy="241386"/>
          </a:xfrm>
          <a:custGeom>
            <a:avLst/>
            <a:gdLst>
              <a:gd name="connsiteX0" fmla="*/ 257986 w 265078"/>
              <a:gd name="connsiteY0" fmla="*/ 9160 h 241386"/>
              <a:gd name="connsiteX1" fmla="*/ 811 w 265078"/>
              <a:gd name="connsiteY1" fmla="*/ 240935 h 241386"/>
              <a:gd name="connsiteX2" fmla="*/ 178611 w 265078"/>
              <a:gd name="connsiteY2" fmla="*/ 66310 h 241386"/>
              <a:gd name="connsiteX3" fmla="*/ 257986 w 265078"/>
              <a:gd name="connsiteY3" fmla="*/ 9160 h 24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078" h="241386">
                <a:moveTo>
                  <a:pt x="257986" y="9160"/>
                </a:moveTo>
                <a:cubicBezTo>
                  <a:pt x="228353" y="38264"/>
                  <a:pt x="14040" y="231410"/>
                  <a:pt x="811" y="240935"/>
                </a:cubicBezTo>
                <a:cubicBezTo>
                  <a:pt x="-12418" y="250460"/>
                  <a:pt x="139982" y="106527"/>
                  <a:pt x="178611" y="66310"/>
                </a:cubicBezTo>
                <a:cubicBezTo>
                  <a:pt x="217240" y="26093"/>
                  <a:pt x="287619" y="-19944"/>
                  <a:pt x="257986" y="916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B72D84F0-60A5-436E-C6FF-A8A5C83A9BE1}"/>
              </a:ext>
            </a:extLst>
          </p:cNvPr>
          <p:cNvSpPr/>
          <p:nvPr/>
        </p:nvSpPr>
        <p:spPr>
          <a:xfrm>
            <a:off x="5492750" y="5183866"/>
            <a:ext cx="506102" cy="416834"/>
          </a:xfrm>
          <a:custGeom>
            <a:avLst/>
            <a:gdLst>
              <a:gd name="connsiteX0" fmla="*/ 504825 w 506102"/>
              <a:gd name="connsiteY0" fmla="*/ 909 h 416834"/>
              <a:gd name="connsiteX1" fmla="*/ 244475 w 506102"/>
              <a:gd name="connsiteY1" fmla="*/ 178709 h 416834"/>
              <a:gd name="connsiteX2" fmla="*/ 219075 w 506102"/>
              <a:gd name="connsiteY2" fmla="*/ 200934 h 416834"/>
              <a:gd name="connsiteX3" fmla="*/ 323850 w 506102"/>
              <a:gd name="connsiteY3" fmla="*/ 143784 h 416834"/>
              <a:gd name="connsiteX4" fmla="*/ 161925 w 506102"/>
              <a:gd name="connsiteY4" fmla="*/ 261259 h 416834"/>
              <a:gd name="connsiteX5" fmla="*/ 212725 w 506102"/>
              <a:gd name="connsiteY5" fmla="*/ 242209 h 416834"/>
              <a:gd name="connsiteX6" fmla="*/ 0 w 506102"/>
              <a:gd name="connsiteY6" fmla="*/ 416834 h 416834"/>
              <a:gd name="connsiteX7" fmla="*/ 390525 w 506102"/>
              <a:gd name="connsiteY7" fmla="*/ 96159 h 416834"/>
              <a:gd name="connsiteX8" fmla="*/ 346075 w 506102"/>
              <a:gd name="connsiteY8" fmla="*/ 108859 h 416834"/>
              <a:gd name="connsiteX9" fmla="*/ 504825 w 506102"/>
              <a:gd name="connsiteY9" fmla="*/ 909 h 41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102" h="416834">
                <a:moveTo>
                  <a:pt x="504825" y="909"/>
                </a:moveTo>
                <a:lnTo>
                  <a:pt x="244475" y="178709"/>
                </a:lnTo>
                <a:cubicBezTo>
                  <a:pt x="196850" y="212047"/>
                  <a:pt x="205846" y="206755"/>
                  <a:pt x="219075" y="200934"/>
                </a:cubicBezTo>
                <a:cubicBezTo>
                  <a:pt x="232304" y="195113"/>
                  <a:pt x="333375" y="133730"/>
                  <a:pt x="323850" y="143784"/>
                </a:cubicBezTo>
                <a:cubicBezTo>
                  <a:pt x="314325" y="153838"/>
                  <a:pt x="180446" y="244855"/>
                  <a:pt x="161925" y="261259"/>
                </a:cubicBezTo>
                <a:cubicBezTo>
                  <a:pt x="143404" y="277663"/>
                  <a:pt x="239712" y="216280"/>
                  <a:pt x="212725" y="242209"/>
                </a:cubicBezTo>
                <a:cubicBezTo>
                  <a:pt x="185738" y="268138"/>
                  <a:pt x="0" y="416834"/>
                  <a:pt x="0" y="416834"/>
                </a:cubicBezTo>
                <a:cubicBezTo>
                  <a:pt x="29633" y="392492"/>
                  <a:pt x="332846" y="147488"/>
                  <a:pt x="390525" y="96159"/>
                </a:cubicBezTo>
                <a:cubicBezTo>
                  <a:pt x="448204" y="44830"/>
                  <a:pt x="327025" y="124734"/>
                  <a:pt x="346075" y="108859"/>
                </a:cubicBezTo>
                <a:cubicBezTo>
                  <a:pt x="365125" y="92984"/>
                  <a:pt x="521758" y="-10733"/>
                  <a:pt x="504825" y="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9E794C7E-E9B5-173D-EE6A-C590C3888D1F}"/>
              </a:ext>
            </a:extLst>
          </p:cNvPr>
          <p:cNvSpPr/>
          <p:nvPr/>
        </p:nvSpPr>
        <p:spPr>
          <a:xfrm>
            <a:off x="5076623" y="5924407"/>
            <a:ext cx="295503" cy="419322"/>
          </a:xfrm>
          <a:custGeom>
            <a:avLst/>
            <a:gdLst>
              <a:gd name="connsiteX0" fmla="*/ 202 w 295503"/>
              <a:gd name="connsiteY0" fmla="*/ 143 h 419322"/>
              <a:gd name="connsiteX1" fmla="*/ 152602 w 295503"/>
              <a:gd name="connsiteY1" fmla="*/ 295418 h 419322"/>
              <a:gd name="connsiteX2" fmla="*/ 111327 w 295503"/>
              <a:gd name="connsiteY2" fmla="*/ 260493 h 419322"/>
              <a:gd name="connsiteX3" fmla="*/ 295477 w 295503"/>
              <a:gd name="connsiteY3" fmla="*/ 419243 h 419322"/>
              <a:gd name="connsiteX4" fmla="*/ 124027 w 295503"/>
              <a:gd name="connsiteY4" fmla="*/ 279543 h 419322"/>
              <a:gd name="connsiteX5" fmla="*/ 16077 w 295503"/>
              <a:gd name="connsiteY5" fmla="*/ 120793 h 419322"/>
              <a:gd name="connsiteX6" fmla="*/ 117677 w 295503"/>
              <a:gd name="connsiteY6" fmla="*/ 254143 h 419322"/>
              <a:gd name="connsiteX7" fmla="*/ 202 w 295503"/>
              <a:gd name="connsiteY7" fmla="*/ 143 h 41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3" h="419322">
                <a:moveTo>
                  <a:pt x="202" y="143"/>
                </a:moveTo>
                <a:cubicBezTo>
                  <a:pt x="6023" y="7022"/>
                  <a:pt x="134081" y="252026"/>
                  <a:pt x="152602" y="295418"/>
                </a:cubicBezTo>
                <a:cubicBezTo>
                  <a:pt x="171123" y="338810"/>
                  <a:pt x="111327" y="260493"/>
                  <a:pt x="111327" y="260493"/>
                </a:cubicBezTo>
                <a:lnTo>
                  <a:pt x="295477" y="419243"/>
                </a:lnTo>
                <a:cubicBezTo>
                  <a:pt x="297594" y="422418"/>
                  <a:pt x="170593" y="329284"/>
                  <a:pt x="124027" y="279543"/>
                </a:cubicBezTo>
                <a:cubicBezTo>
                  <a:pt x="77461" y="229802"/>
                  <a:pt x="17135" y="125026"/>
                  <a:pt x="16077" y="120793"/>
                </a:cubicBezTo>
                <a:cubicBezTo>
                  <a:pt x="15019" y="116560"/>
                  <a:pt x="119264" y="271605"/>
                  <a:pt x="117677" y="254143"/>
                </a:cubicBezTo>
                <a:cubicBezTo>
                  <a:pt x="116090" y="236681"/>
                  <a:pt x="-5619" y="-6736"/>
                  <a:pt x="202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55B48DF4-2FCB-56BF-E441-C3604EF43295}"/>
              </a:ext>
            </a:extLst>
          </p:cNvPr>
          <p:cNvSpPr/>
          <p:nvPr/>
        </p:nvSpPr>
        <p:spPr>
          <a:xfrm>
            <a:off x="5521127" y="5819503"/>
            <a:ext cx="502100" cy="443757"/>
          </a:xfrm>
          <a:custGeom>
            <a:avLst/>
            <a:gdLst>
              <a:gd name="connsiteX0" fmla="*/ 501848 w 502100"/>
              <a:gd name="connsiteY0" fmla="*/ 272 h 443757"/>
              <a:gd name="connsiteX1" fmla="*/ 257373 w 502100"/>
              <a:gd name="connsiteY1" fmla="*/ 206647 h 443757"/>
              <a:gd name="connsiteX2" fmla="*/ 298648 w 502100"/>
              <a:gd name="connsiteY2" fmla="*/ 187597 h 443757"/>
              <a:gd name="connsiteX3" fmla="*/ 63698 w 502100"/>
              <a:gd name="connsiteY3" fmla="*/ 346347 h 443757"/>
              <a:gd name="connsiteX4" fmla="*/ 98623 w 502100"/>
              <a:gd name="connsiteY4" fmla="*/ 270147 h 443757"/>
              <a:gd name="connsiteX5" fmla="*/ 12898 w 502100"/>
              <a:gd name="connsiteY5" fmla="*/ 441597 h 443757"/>
              <a:gd name="connsiteX6" fmla="*/ 35123 w 502100"/>
              <a:gd name="connsiteY6" fmla="*/ 359047 h 443757"/>
              <a:gd name="connsiteX7" fmla="*/ 198 w 502100"/>
              <a:gd name="connsiteY7" fmla="*/ 247922 h 443757"/>
              <a:gd name="connsiteX8" fmla="*/ 54173 w 502100"/>
              <a:gd name="connsiteY8" fmla="*/ 330472 h 443757"/>
              <a:gd name="connsiteX9" fmla="*/ 362148 w 502100"/>
              <a:gd name="connsiteY9" fmla="*/ 136797 h 443757"/>
              <a:gd name="connsiteX10" fmla="*/ 304998 w 502100"/>
              <a:gd name="connsiteY10" fmla="*/ 162197 h 443757"/>
              <a:gd name="connsiteX11" fmla="*/ 501848 w 502100"/>
              <a:gd name="connsiteY11" fmla="*/ 272 h 44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100" h="443757">
                <a:moveTo>
                  <a:pt x="501848" y="272"/>
                </a:moveTo>
                <a:cubicBezTo>
                  <a:pt x="493910" y="7680"/>
                  <a:pt x="291240" y="175426"/>
                  <a:pt x="257373" y="206647"/>
                </a:cubicBezTo>
                <a:cubicBezTo>
                  <a:pt x="223506" y="237868"/>
                  <a:pt x="330927" y="164314"/>
                  <a:pt x="298648" y="187597"/>
                </a:cubicBezTo>
                <a:cubicBezTo>
                  <a:pt x="266369" y="210880"/>
                  <a:pt x="97035" y="332589"/>
                  <a:pt x="63698" y="346347"/>
                </a:cubicBezTo>
                <a:cubicBezTo>
                  <a:pt x="30361" y="360105"/>
                  <a:pt x="107090" y="254272"/>
                  <a:pt x="98623" y="270147"/>
                </a:cubicBezTo>
                <a:cubicBezTo>
                  <a:pt x="90156" y="286022"/>
                  <a:pt x="23481" y="426780"/>
                  <a:pt x="12898" y="441597"/>
                </a:cubicBezTo>
                <a:cubicBezTo>
                  <a:pt x="2315" y="456414"/>
                  <a:pt x="37240" y="391326"/>
                  <a:pt x="35123" y="359047"/>
                </a:cubicBezTo>
                <a:cubicBezTo>
                  <a:pt x="33006" y="326768"/>
                  <a:pt x="-2977" y="252684"/>
                  <a:pt x="198" y="247922"/>
                </a:cubicBezTo>
                <a:cubicBezTo>
                  <a:pt x="3373" y="243160"/>
                  <a:pt x="-6152" y="348993"/>
                  <a:pt x="54173" y="330472"/>
                </a:cubicBezTo>
                <a:cubicBezTo>
                  <a:pt x="114498" y="311951"/>
                  <a:pt x="320344" y="164843"/>
                  <a:pt x="362148" y="136797"/>
                </a:cubicBezTo>
                <a:cubicBezTo>
                  <a:pt x="403952" y="108751"/>
                  <a:pt x="281715" y="185480"/>
                  <a:pt x="304998" y="162197"/>
                </a:cubicBezTo>
                <a:cubicBezTo>
                  <a:pt x="328281" y="138914"/>
                  <a:pt x="509786" y="-7136"/>
                  <a:pt x="501848" y="2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265DAE3E-7570-8B33-DB44-F5D1DAF7EF37}"/>
              </a:ext>
            </a:extLst>
          </p:cNvPr>
          <p:cNvSpPr/>
          <p:nvPr/>
        </p:nvSpPr>
        <p:spPr>
          <a:xfrm>
            <a:off x="5536686" y="5857529"/>
            <a:ext cx="504495" cy="416340"/>
          </a:xfrm>
          <a:custGeom>
            <a:avLst/>
            <a:gdLst>
              <a:gd name="connsiteX0" fmla="*/ 514 w 504495"/>
              <a:gd name="connsiteY0" fmla="*/ 416271 h 416340"/>
              <a:gd name="connsiteX1" fmla="*/ 340239 w 504495"/>
              <a:gd name="connsiteY1" fmla="*/ 178146 h 416340"/>
              <a:gd name="connsiteX2" fmla="*/ 295789 w 504495"/>
              <a:gd name="connsiteY2" fmla="*/ 225771 h 416340"/>
              <a:gd name="connsiteX3" fmla="*/ 498989 w 504495"/>
              <a:gd name="connsiteY3" fmla="*/ 16221 h 416340"/>
              <a:gd name="connsiteX4" fmla="*/ 448189 w 504495"/>
              <a:gd name="connsiteY4" fmla="*/ 82896 h 416340"/>
              <a:gd name="connsiteX5" fmla="*/ 464064 w 504495"/>
              <a:gd name="connsiteY5" fmla="*/ 346 h 416340"/>
              <a:gd name="connsiteX6" fmla="*/ 445014 w 504495"/>
              <a:gd name="connsiteY6" fmla="*/ 57496 h 416340"/>
              <a:gd name="connsiteX7" fmla="*/ 318014 w 504495"/>
              <a:gd name="connsiteY7" fmla="*/ 155921 h 416340"/>
              <a:gd name="connsiteX8" fmla="*/ 375164 w 504495"/>
              <a:gd name="connsiteY8" fmla="*/ 130521 h 416340"/>
              <a:gd name="connsiteX9" fmla="*/ 171964 w 504495"/>
              <a:gd name="connsiteY9" fmla="*/ 251171 h 416340"/>
              <a:gd name="connsiteX10" fmla="*/ 260864 w 504495"/>
              <a:gd name="connsiteY10" fmla="*/ 203546 h 416340"/>
              <a:gd name="connsiteX11" fmla="*/ 514 w 504495"/>
              <a:gd name="connsiteY11" fmla="*/ 416271 h 41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495" h="416340">
                <a:moveTo>
                  <a:pt x="514" y="416271"/>
                </a:moveTo>
                <a:cubicBezTo>
                  <a:pt x="13743" y="412038"/>
                  <a:pt x="291027" y="209896"/>
                  <a:pt x="340239" y="178146"/>
                </a:cubicBezTo>
                <a:cubicBezTo>
                  <a:pt x="389452" y="146396"/>
                  <a:pt x="269331" y="252759"/>
                  <a:pt x="295789" y="225771"/>
                </a:cubicBezTo>
                <a:cubicBezTo>
                  <a:pt x="322247" y="198783"/>
                  <a:pt x="473589" y="40033"/>
                  <a:pt x="498989" y="16221"/>
                </a:cubicBezTo>
                <a:cubicBezTo>
                  <a:pt x="524389" y="-7592"/>
                  <a:pt x="454010" y="85542"/>
                  <a:pt x="448189" y="82896"/>
                </a:cubicBezTo>
                <a:cubicBezTo>
                  <a:pt x="442368" y="80250"/>
                  <a:pt x="464593" y="4579"/>
                  <a:pt x="464064" y="346"/>
                </a:cubicBezTo>
                <a:cubicBezTo>
                  <a:pt x="463535" y="-3887"/>
                  <a:pt x="469356" y="31567"/>
                  <a:pt x="445014" y="57496"/>
                </a:cubicBezTo>
                <a:cubicBezTo>
                  <a:pt x="420672" y="83425"/>
                  <a:pt x="329656" y="143750"/>
                  <a:pt x="318014" y="155921"/>
                </a:cubicBezTo>
                <a:cubicBezTo>
                  <a:pt x="306372" y="168092"/>
                  <a:pt x="399506" y="114646"/>
                  <a:pt x="375164" y="130521"/>
                </a:cubicBezTo>
                <a:cubicBezTo>
                  <a:pt x="350822" y="146396"/>
                  <a:pt x="191014" y="239000"/>
                  <a:pt x="171964" y="251171"/>
                </a:cubicBezTo>
                <a:cubicBezTo>
                  <a:pt x="152914" y="263342"/>
                  <a:pt x="288381" y="177617"/>
                  <a:pt x="260864" y="203546"/>
                </a:cubicBezTo>
                <a:cubicBezTo>
                  <a:pt x="233347" y="229475"/>
                  <a:pt x="-12715" y="420504"/>
                  <a:pt x="514" y="4162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BA082027-77AE-7C89-0397-11989CD13D0F}"/>
              </a:ext>
            </a:extLst>
          </p:cNvPr>
          <p:cNvSpPr/>
          <p:nvPr/>
        </p:nvSpPr>
        <p:spPr>
          <a:xfrm>
            <a:off x="5568933" y="5783553"/>
            <a:ext cx="724916" cy="830017"/>
          </a:xfrm>
          <a:custGeom>
            <a:avLst/>
            <a:gdLst>
              <a:gd name="connsiteX0" fmla="*/ 635017 w 724916"/>
              <a:gd name="connsiteY0" fmla="*/ 20347 h 830017"/>
              <a:gd name="connsiteX1" fmla="*/ 619142 w 724916"/>
              <a:gd name="connsiteY1" fmla="*/ 115597 h 830017"/>
              <a:gd name="connsiteX2" fmla="*/ 517542 w 724916"/>
              <a:gd name="connsiteY2" fmla="*/ 248947 h 830017"/>
              <a:gd name="connsiteX3" fmla="*/ 568342 w 724916"/>
              <a:gd name="connsiteY3" fmla="*/ 214022 h 830017"/>
              <a:gd name="connsiteX4" fmla="*/ 307992 w 724916"/>
              <a:gd name="connsiteY4" fmla="*/ 448972 h 830017"/>
              <a:gd name="connsiteX5" fmla="*/ 403242 w 724916"/>
              <a:gd name="connsiteY5" fmla="*/ 401347 h 830017"/>
              <a:gd name="connsiteX6" fmla="*/ 85742 w 724916"/>
              <a:gd name="connsiteY6" fmla="*/ 664872 h 830017"/>
              <a:gd name="connsiteX7" fmla="*/ 146067 w 724916"/>
              <a:gd name="connsiteY7" fmla="*/ 620422 h 830017"/>
              <a:gd name="connsiteX8" fmla="*/ 69867 w 724916"/>
              <a:gd name="connsiteY8" fmla="*/ 683922 h 830017"/>
              <a:gd name="connsiteX9" fmla="*/ 17 w 724916"/>
              <a:gd name="connsiteY9" fmla="*/ 829972 h 830017"/>
              <a:gd name="connsiteX10" fmla="*/ 76217 w 724916"/>
              <a:gd name="connsiteY10" fmla="*/ 668047 h 830017"/>
              <a:gd name="connsiteX11" fmla="*/ 60342 w 724916"/>
              <a:gd name="connsiteY11" fmla="*/ 753772 h 830017"/>
              <a:gd name="connsiteX12" fmla="*/ 498492 w 724916"/>
              <a:gd name="connsiteY12" fmla="*/ 398172 h 830017"/>
              <a:gd name="connsiteX13" fmla="*/ 200042 w 724916"/>
              <a:gd name="connsiteY13" fmla="*/ 636297 h 830017"/>
              <a:gd name="connsiteX14" fmla="*/ 15892 w 724916"/>
              <a:gd name="connsiteY14" fmla="*/ 737897 h 830017"/>
              <a:gd name="connsiteX15" fmla="*/ 184167 w 724916"/>
              <a:gd name="connsiteY15" fmla="*/ 588672 h 830017"/>
              <a:gd name="connsiteX16" fmla="*/ 587392 w 724916"/>
              <a:gd name="connsiteY16" fmla="*/ 226722 h 830017"/>
              <a:gd name="connsiteX17" fmla="*/ 558817 w 724916"/>
              <a:gd name="connsiteY17" fmla="*/ 223547 h 830017"/>
              <a:gd name="connsiteX18" fmla="*/ 723917 w 724916"/>
              <a:gd name="connsiteY18" fmla="*/ 1297 h 830017"/>
              <a:gd name="connsiteX19" fmla="*/ 628667 w 724916"/>
              <a:gd name="connsiteY19" fmla="*/ 128297 h 830017"/>
              <a:gd name="connsiteX20" fmla="*/ 635017 w 724916"/>
              <a:gd name="connsiteY20" fmla="*/ 20347 h 8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4916" h="830017">
                <a:moveTo>
                  <a:pt x="635017" y="20347"/>
                </a:moveTo>
                <a:cubicBezTo>
                  <a:pt x="633429" y="18230"/>
                  <a:pt x="638721" y="77497"/>
                  <a:pt x="619142" y="115597"/>
                </a:cubicBezTo>
                <a:cubicBezTo>
                  <a:pt x="599563" y="153697"/>
                  <a:pt x="526009" y="232543"/>
                  <a:pt x="517542" y="248947"/>
                </a:cubicBezTo>
                <a:cubicBezTo>
                  <a:pt x="509075" y="265351"/>
                  <a:pt x="603267" y="180685"/>
                  <a:pt x="568342" y="214022"/>
                </a:cubicBezTo>
                <a:cubicBezTo>
                  <a:pt x="533417" y="247360"/>
                  <a:pt x="335509" y="417751"/>
                  <a:pt x="307992" y="448972"/>
                </a:cubicBezTo>
                <a:cubicBezTo>
                  <a:pt x="280475" y="480193"/>
                  <a:pt x="440284" y="365364"/>
                  <a:pt x="403242" y="401347"/>
                </a:cubicBezTo>
                <a:cubicBezTo>
                  <a:pt x="366200" y="437330"/>
                  <a:pt x="128604" y="628360"/>
                  <a:pt x="85742" y="664872"/>
                </a:cubicBezTo>
                <a:cubicBezTo>
                  <a:pt x="42879" y="701385"/>
                  <a:pt x="148713" y="617247"/>
                  <a:pt x="146067" y="620422"/>
                </a:cubicBezTo>
                <a:cubicBezTo>
                  <a:pt x="143421" y="623597"/>
                  <a:pt x="94209" y="648997"/>
                  <a:pt x="69867" y="683922"/>
                </a:cubicBezTo>
                <a:cubicBezTo>
                  <a:pt x="45525" y="718847"/>
                  <a:pt x="-1041" y="832618"/>
                  <a:pt x="17" y="829972"/>
                </a:cubicBezTo>
                <a:cubicBezTo>
                  <a:pt x="1075" y="827326"/>
                  <a:pt x="66163" y="680747"/>
                  <a:pt x="76217" y="668047"/>
                </a:cubicBezTo>
                <a:cubicBezTo>
                  <a:pt x="86271" y="655347"/>
                  <a:pt x="-10037" y="798751"/>
                  <a:pt x="60342" y="753772"/>
                </a:cubicBezTo>
                <a:cubicBezTo>
                  <a:pt x="130721" y="708793"/>
                  <a:pt x="475209" y="417751"/>
                  <a:pt x="498492" y="398172"/>
                </a:cubicBezTo>
                <a:cubicBezTo>
                  <a:pt x="521775" y="378593"/>
                  <a:pt x="280475" y="579676"/>
                  <a:pt x="200042" y="636297"/>
                </a:cubicBezTo>
                <a:cubicBezTo>
                  <a:pt x="119609" y="692918"/>
                  <a:pt x="18538" y="745834"/>
                  <a:pt x="15892" y="737897"/>
                </a:cubicBezTo>
                <a:cubicBezTo>
                  <a:pt x="13246" y="729960"/>
                  <a:pt x="184167" y="588672"/>
                  <a:pt x="184167" y="588672"/>
                </a:cubicBezTo>
                <a:cubicBezTo>
                  <a:pt x="279417" y="503476"/>
                  <a:pt x="524951" y="287576"/>
                  <a:pt x="587392" y="226722"/>
                </a:cubicBezTo>
                <a:cubicBezTo>
                  <a:pt x="649833" y="165868"/>
                  <a:pt x="536063" y="261118"/>
                  <a:pt x="558817" y="223547"/>
                </a:cubicBezTo>
                <a:cubicBezTo>
                  <a:pt x="581571" y="185976"/>
                  <a:pt x="712275" y="17172"/>
                  <a:pt x="723917" y="1297"/>
                </a:cubicBezTo>
                <a:cubicBezTo>
                  <a:pt x="735559" y="-14578"/>
                  <a:pt x="641896" y="120360"/>
                  <a:pt x="628667" y="128297"/>
                </a:cubicBezTo>
                <a:cubicBezTo>
                  <a:pt x="615438" y="136234"/>
                  <a:pt x="636605" y="22464"/>
                  <a:pt x="635017" y="203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5059DDF1-5F73-07A4-067A-01FA724B25B1}"/>
              </a:ext>
            </a:extLst>
          </p:cNvPr>
          <p:cNvSpPr/>
          <p:nvPr/>
        </p:nvSpPr>
        <p:spPr>
          <a:xfrm>
            <a:off x="5918200" y="5774892"/>
            <a:ext cx="374650" cy="540183"/>
          </a:xfrm>
          <a:custGeom>
            <a:avLst/>
            <a:gdLst>
              <a:gd name="connsiteX0" fmla="*/ 374650 w 374650"/>
              <a:gd name="connsiteY0" fmla="*/ 433 h 540183"/>
              <a:gd name="connsiteX1" fmla="*/ 304800 w 374650"/>
              <a:gd name="connsiteY1" fmla="*/ 222683 h 540183"/>
              <a:gd name="connsiteX2" fmla="*/ 320675 w 374650"/>
              <a:gd name="connsiteY2" fmla="*/ 159183 h 540183"/>
              <a:gd name="connsiteX3" fmla="*/ 228600 w 374650"/>
              <a:gd name="connsiteY3" fmla="*/ 336983 h 540183"/>
              <a:gd name="connsiteX4" fmla="*/ 288925 w 374650"/>
              <a:gd name="connsiteY4" fmla="*/ 232208 h 540183"/>
              <a:gd name="connsiteX5" fmla="*/ 184150 w 374650"/>
              <a:gd name="connsiteY5" fmla="*/ 381433 h 540183"/>
              <a:gd name="connsiteX6" fmla="*/ 298450 w 374650"/>
              <a:gd name="connsiteY6" fmla="*/ 175058 h 540183"/>
              <a:gd name="connsiteX7" fmla="*/ 101600 w 374650"/>
              <a:gd name="connsiteY7" fmla="*/ 483033 h 540183"/>
              <a:gd name="connsiteX8" fmla="*/ 200025 w 374650"/>
              <a:gd name="connsiteY8" fmla="*/ 324283 h 540183"/>
              <a:gd name="connsiteX9" fmla="*/ 0 w 374650"/>
              <a:gd name="connsiteY9" fmla="*/ 540183 h 540183"/>
              <a:gd name="connsiteX10" fmla="*/ 352425 w 374650"/>
              <a:gd name="connsiteY10" fmla="*/ 159183 h 540183"/>
              <a:gd name="connsiteX11" fmla="*/ 254000 w 374650"/>
              <a:gd name="connsiteY11" fmla="*/ 254433 h 540183"/>
              <a:gd name="connsiteX12" fmla="*/ 339725 w 374650"/>
              <a:gd name="connsiteY12" fmla="*/ 156008 h 540183"/>
              <a:gd name="connsiteX13" fmla="*/ 304800 w 374650"/>
              <a:gd name="connsiteY13" fmla="*/ 165533 h 540183"/>
              <a:gd name="connsiteX14" fmla="*/ 374650 w 374650"/>
              <a:gd name="connsiteY14" fmla="*/ 433 h 54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650" h="540183">
                <a:moveTo>
                  <a:pt x="374650" y="433"/>
                </a:moveTo>
                <a:cubicBezTo>
                  <a:pt x="374650" y="9958"/>
                  <a:pt x="313796" y="196225"/>
                  <a:pt x="304800" y="222683"/>
                </a:cubicBezTo>
                <a:cubicBezTo>
                  <a:pt x="295804" y="249141"/>
                  <a:pt x="333375" y="140133"/>
                  <a:pt x="320675" y="159183"/>
                </a:cubicBezTo>
                <a:cubicBezTo>
                  <a:pt x="307975" y="178233"/>
                  <a:pt x="233892" y="324812"/>
                  <a:pt x="228600" y="336983"/>
                </a:cubicBezTo>
                <a:cubicBezTo>
                  <a:pt x="223308" y="349154"/>
                  <a:pt x="296333" y="224800"/>
                  <a:pt x="288925" y="232208"/>
                </a:cubicBezTo>
                <a:cubicBezTo>
                  <a:pt x="281517" y="239616"/>
                  <a:pt x="182562" y="390958"/>
                  <a:pt x="184150" y="381433"/>
                </a:cubicBezTo>
                <a:cubicBezTo>
                  <a:pt x="185737" y="371908"/>
                  <a:pt x="312208" y="158125"/>
                  <a:pt x="298450" y="175058"/>
                </a:cubicBezTo>
                <a:cubicBezTo>
                  <a:pt x="284692" y="191991"/>
                  <a:pt x="118004" y="458162"/>
                  <a:pt x="101600" y="483033"/>
                </a:cubicBezTo>
                <a:cubicBezTo>
                  <a:pt x="85196" y="507904"/>
                  <a:pt x="216958" y="314758"/>
                  <a:pt x="200025" y="324283"/>
                </a:cubicBezTo>
                <a:cubicBezTo>
                  <a:pt x="183092" y="333808"/>
                  <a:pt x="0" y="540183"/>
                  <a:pt x="0" y="540183"/>
                </a:cubicBezTo>
                <a:lnTo>
                  <a:pt x="352425" y="159183"/>
                </a:lnTo>
                <a:cubicBezTo>
                  <a:pt x="394758" y="111558"/>
                  <a:pt x="256117" y="254962"/>
                  <a:pt x="254000" y="254433"/>
                </a:cubicBezTo>
                <a:cubicBezTo>
                  <a:pt x="251883" y="253904"/>
                  <a:pt x="331258" y="170825"/>
                  <a:pt x="339725" y="156008"/>
                </a:cubicBezTo>
                <a:cubicBezTo>
                  <a:pt x="348192" y="141191"/>
                  <a:pt x="296333" y="189875"/>
                  <a:pt x="304800" y="165533"/>
                </a:cubicBezTo>
                <a:cubicBezTo>
                  <a:pt x="313267" y="141191"/>
                  <a:pt x="374650" y="-9092"/>
                  <a:pt x="374650" y="43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1404E8EA-5866-9026-0D83-EED5EF04230F}"/>
              </a:ext>
            </a:extLst>
          </p:cNvPr>
          <p:cNvSpPr/>
          <p:nvPr/>
        </p:nvSpPr>
        <p:spPr>
          <a:xfrm>
            <a:off x="5628381" y="6212377"/>
            <a:ext cx="560096" cy="385748"/>
          </a:xfrm>
          <a:custGeom>
            <a:avLst/>
            <a:gdLst>
              <a:gd name="connsiteX0" fmla="*/ 537469 w 560096"/>
              <a:gd name="connsiteY0" fmla="*/ 16973 h 385748"/>
              <a:gd name="connsiteX1" fmla="*/ 894 w 560096"/>
              <a:gd name="connsiteY1" fmla="*/ 385273 h 385748"/>
              <a:gd name="connsiteX2" fmla="*/ 413644 w 560096"/>
              <a:gd name="connsiteY2" fmla="*/ 93173 h 385748"/>
              <a:gd name="connsiteX3" fmla="*/ 537469 w 560096"/>
              <a:gd name="connsiteY3" fmla="*/ 16973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096" h="385748">
                <a:moveTo>
                  <a:pt x="537469" y="16973"/>
                </a:moveTo>
                <a:cubicBezTo>
                  <a:pt x="468677" y="65656"/>
                  <a:pt x="21531" y="372573"/>
                  <a:pt x="894" y="385273"/>
                </a:cubicBezTo>
                <a:cubicBezTo>
                  <a:pt x="-19743" y="397973"/>
                  <a:pt x="322627" y="152440"/>
                  <a:pt x="413644" y="93173"/>
                </a:cubicBezTo>
                <a:cubicBezTo>
                  <a:pt x="504661" y="33906"/>
                  <a:pt x="606261" y="-31710"/>
                  <a:pt x="537469" y="169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2E32892B-7F13-73A4-8E1D-F63F4B7924C2}"/>
              </a:ext>
            </a:extLst>
          </p:cNvPr>
          <p:cNvSpPr/>
          <p:nvPr/>
        </p:nvSpPr>
        <p:spPr>
          <a:xfrm>
            <a:off x="5695934" y="6292632"/>
            <a:ext cx="463567" cy="339943"/>
          </a:xfrm>
          <a:custGeom>
            <a:avLst/>
            <a:gdLst>
              <a:gd name="connsiteX0" fmla="*/ 463566 w 463567"/>
              <a:gd name="connsiteY0" fmla="*/ 218 h 339943"/>
              <a:gd name="connsiteX1" fmla="*/ 336566 w 463567"/>
              <a:gd name="connsiteY1" fmla="*/ 155793 h 339943"/>
              <a:gd name="connsiteX2" fmla="*/ 377841 w 463567"/>
              <a:gd name="connsiteY2" fmla="*/ 85943 h 339943"/>
              <a:gd name="connsiteX3" fmla="*/ 16 w 463567"/>
              <a:gd name="connsiteY3" fmla="*/ 339943 h 339943"/>
              <a:gd name="connsiteX4" fmla="*/ 393716 w 463567"/>
              <a:gd name="connsiteY4" fmla="*/ 85943 h 339943"/>
              <a:gd name="connsiteX5" fmla="*/ 339741 w 463567"/>
              <a:gd name="connsiteY5" fmla="*/ 120868 h 339943"/>
              <a:gd name="connsiteX6" fmla="*/ 463566 w 463567"/>
              <a:gd name="connsiteY6" fmla="*/ 218 h 33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567" h="339943">
                <a:moveTo>
                  <a:pt x="463566" y="218"/>
                </a:moveTo>
                <a:cubicBezTo>
                  <a:pt x="463037" y="6039"/>
                  <a:pt x="350853" y="141506"/>
                  <a:pt x="336566" y="155793"/>
                </a:cubicBezTo>
                <a:cubicBezTo>
                  <a:pt x="322279" y="170080"/>
                  <a:pt x="433933" y="55251"/>
                  <a:pt x="377841" y="85943"/>
                </a:cubicBezTo>
                <a:cubicBezTo>
                  <a:pt x="321749" y="116635"/>
                  <a:pt x="-2630" y="339943"/>
                  <a:pt x="16" y="339943"/>
                </a:cubicBezTo>
                <a:cubicBezTo>
                  <a:pt x="2662" y="339943"/>
                  <a:pt x="337095" y="122455"/>
                  <a:pt x="393716" y="85943"/>
                </a:cubicBezTo>
                <a:cubicBezTo>
                  <a:pt x="450337" y="49431"/>
                  <a:pt x="336037" y="135155"/>
                  <a:pt x="339741" y="120868"/>
                </a:cubicBezTo>
                <a:cubicBezTo>
                  <a:pt x="343445" y="106581"/>
                  <a:pt x="464095" y="-5603"/>
                  <a:pt x="463566" y="2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1AF1FE9F-FFE7-7C74-2F49-A6FC297DCE33}"/>
              </a:ext>
            </a:extLst>
          </p:cNvPr>
          <p:cNvSpPr/>
          <p:nvPr/>
        </p:nvSpPr>
        <p:spPr>
          <a:xfrm>
            <a:off x="5768886" y="6088909"/>
            <a:ext cx="689314" cy="925012"/>
          </a:xfrm>
          <a:custGeom>
            <a:avLst/>
            <a:gdLst>
              <a:gd name="connsiteX0" fmla="*/ 689064 w 689314"/>
              <a:gd name="connsiteY0" fmla="*/ 741 h 925012"/>
              <a:gd name="connsiteX1" fmla="*/ 504914 w 689314"/>
              <a:gd name="connsiteY1" fmla="*/ 419841 h 925012"/>
              <a:gd name="connsiteX2" fmla="*/ 533489 w 689314"/>
              <a:gd name="connsiteY2" fmla="*/ 257916 h 925012"/>
              <a:gd name="connsiteX3" fmla="*/ 460464 w 689314"/>
              <a:gd name="connsiteY3" fmla="*/ 578591 h 925012"/>
              <a:gd name="connsiteX4" fmla="*/ 454114 w 689314"/>
              <a:gd name="connsiteY4" fmla="*/ 508741 h 925012"/>
              <a:gd name="connsiteX5" fmla="*/ 352514 w 689314"/>
              <a:gd name="connsiteY5" fmla="*/ 734166 h 925012"/>
              <a:gd name="connsiteX6" fmla="*/ 352514 w 689314"/>
              <a:gd name="connsiteY6" fmla="*/ 626216 h 925012"/>
              <a:gd name="connsiteX7" fmla="*/ 260439 w 689314"/>
              <a:gd name="connsiteY7" fmla="*/ 810366 h 925012"/>
              <a:gd name="connsiteX8" fmla="*/ 289014 w 689314"/>
              <a:gd name="connsiteY8" fmla="*/ 740516 h 925012"/>
              <a:gd name="connsiteX9" fmla="*/ 215989 w 689314"/>
              <a:gd name="connsiteY9" fmla="*/ 870691 h 925012"/>
              <a:gd name="connsiteX10" fmla="*/ 89 w 689314"/>
              <a:gd name="connsiteY10" fmla="*/ 924666 h 925012"/>
              <a:gd name="connsiteX11" fmla="*/ 190589 w 689314"/>
              <a:gd name="connsiteY11" fmla="*/ 892916 h 925012"/>
              <a:gd name="connsiteX12" fmla="*/ 289014 w 689314"/>
              <a:gd name="connsiteY12" fmla="*/ 873866 h 925012"/>
              <a:gd name="connsiteX13" fmla="*/ 289014 w 689314"/>
              <a:gd name="connsiteY13" fmla="*/ 870691 h 925012"/>
              <a:gd name="connsiteX14" fmla="*/ 517614 w 689314"/>
              <a:gd name="connsiteY14" fmla="*/ 584941 h 925012"/>
              <a:gd name="connsiteX15" fmla="*/ 298539 w 689314"/>
              <a:gd name="connsiteY15" fmla="*/ 848466 h 925012"/>
              <a:gd name="connsiteX16" fmla="*/ 149314 w 689314"/>
              <a:gd name="connsiteY16" fmla="*/ 883391 h 925012"/>
              <a:gd name="connsiteX17" fmla="*/ 333464 w 689314"/>
              <a:gd name="connsiteY17" fmla="*/ 667491 h 925012"/>
              <a:gd name="connsiteX18" fmla="*/ 396964 w 689314"/>
              <a:gd name="connsiteY18" fmla="*/ 499216 h 925012"/>
              <a:gd name="connsiteX19" fmla="*/ 349339 w 689314"/>
              <a:gd name="connsiteY19" fmla="*/ 686541 h 925012"/>
              <a:gd name="connsiteX20" fmla="*/ 492214 w 689314"/>
              <a:gd name="connsiteY20" fmla="*/ 489691 h 925012"/>
              <a:gd name="connsiteX21" fmla="*/ 520789 w 689314"/>
              <a:gd name="connsiteY21" fmla="*/ 540491 h 925012"/>
              <a:gd name="connsiteX22" fmla="*/ 501739 w 689314"/>
              <a:gd name="connsiteY22" fmla="*/ 432541 h 925012"/>
              <a:gd name="connsiteX23" fmla="*/ 587464 w 689314"/>
              <a:gd name="connsiteY23" fmla="*/ 99166 h 925012"/>
              <a:gd name="connsiteX24" fmla="*/ 546189 w 689314"/>
              <a:gd name="connsiteY24" fmla="*/ 311891 h 925012"/>
              <a:gd name="connsiteX25" fmla="*/ 689064 w 689314"/>
              <a:gd name="connsiteY25" fmla="*/ 741 h 9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9314" h="925012">
                <a:moveTo>
                  <a:pt x="689064" y="741"/>
                </a:moveTo>
                <a:cubicBezTo>
                  <a:pt x="682185" y="18733"/>
                  <a:pt x="530843" y="376979"/>
                  <a:pt x="504914" y="419841"/>
                </a:cubicBezTo>
                <a:cubicBezTo>
                  <a:pt x="478985" y="462704"/>
                  <a:pt x="540897" y="231458"/>
                  <a:pt x="533489" y="257916"/>
                </a:cubicBezTo>
                <a:cubicBezTo>
                  <a:pt x="526081" y="284374"/>
                  <a:pt x="473693" y="536787"/>
                  <a:pt x="460464" y="578591"/>
                </a:cubicBezTo>
                <a:cubicBezTo>
                  <a:pt x="447235" y="620395"/>
                  <a:pt x="472106" y="482812"/>
                  <a:pt x="454114" y="508741"/>
                </a:cubicBezTo>
                <a:cubicBezTo>
                  <a:pt x="436122" y="534670"/>
                  <a:pt x="369447" y="714587"/>
                  <a:pt x="352514" y="734166"/>
                </a:cubicBezTo>
                <a:cubicBezTo>
                  <a:pt x="335581" y="753745"/>
                  <a:pt x="367860" y="613516"/>
                  <a:pt x="352514" y="626216"/>
                </a:cubicBezTo>
                <a:cubicBezTo>
                  <a:pt x="337168" y="638916"/>
                  <a:pt x="271022" y="791316"/>
                  <a:pt x="260439" y="810366"/>
                </a:cubicBezTo>
                <a:cubicBezTo>
                  <a:pt x="249856" y="829416"/>
                  <a:pt x="296422" y="730462"/>
                  <a:pt x="289014" y="740516"/>
                </a:cubicBezTo>
                <a:cubicBezTo>
                  <a:pt x="281606" y="750570"/>
                  <a:pt x="264143" y="839999"/>
                  <a:pt x="215989" y="870691"/>
                </a:cubicBezTo>
                <a:cubicBezTo>
                  <a:pt x="167835" y="901383"/>
                  <a:pt x="4322" y="920962"/>
                  <a:pt x="89" y="924666"/>
                </a:cubicBezTo>
                <a:cubicBezTo>
                  <a:pt x="-4144" y="928370"/>
                  <a:pt x="142435" y="901383"/>
                  <a:pt x="190589" y="892916"/>
                </a:cubicBezTo>
                <a:cubicBezTo>
                  <a:pt x="238743" y="884449"/>
                  <a:pt x="272610" y="877570"/>
                  <a:pt x="289014" y="873866"/>
                </a:cubicBezTo>
                <a:cubicBezTo>
                  <a:pt x="305418" y="870162"/>
                  <a:pt x="250914" y="918845"/>
                  <a:pt x="289014" y="870691"/>
                </a:cubicBezTo>
                <a:cubicBezTo>
                  <a:pt x="327114" y="822537"/>
                  <a:pt x="516027" y="588645"/>
                  <a:pt x="517614" y="584941"/>
                </a:cubicBezTo>
                <a:cubicBezTo>
                  <a:pt x="519201" y="581237"/>
                  <a:pt x="359922" y="798724"/>
                  <a:pt x="298539" y="848466"/>
                </a:cubicBezTo>
                <a:cubicBezTo>
                  <a:pt x="237156" y="898208"/>
                  <a:pt x="143493" y="913554"/>
                  <a:pt x="149314" y="883391"/>
                </a:cubicBezTo>
                <a:cubicBezTo>
                  <a:pt x="155135" y="853228"/>
                  <a:pt x="292189" y="731520"/>
                  <a:pt x="333464" y="667491"/>
                </a:cubicBezTo>
                <a:cubicBezTo>
                  <a:pt x="374739" y="603462"/>
                  <a:pt x="394318" y="496041"/>
                  <a:pt x="396964" y="499216"/>
                </a:cubicBezTo>
                <a:cubicBezTo>
                  <a:pt x="399610" y="502391"/>
                  <a:pt x="333464" y="688129"/>
                  <a:pt x="349339" y="686541"/>
                </a:cubicBezTo>
                <a:cubicBezTo>
                  <a:pt x="365214" y="684954"/>
                  <a:pt x="463639" y="514033"/>
                  <a:pt x="492214" y="489691"/>
                </a:cubicBezTo>
                <a:cubicBezTo>
                  <a:pt x="520789" y="465349"/>
                  <a:pt x="519201" y="550016"/>
                  <a:pt x="520789" y="540491"/>
                </a:cubicBezTo>
                <a:cubicBezTo>
                  <a:pt x="522376" y="530966"/>
                  <a:pt x="490626" y="506095"/>
                  <a:pt x="501739" y="432541"/>
                </a:cubicBezTo>
                <a:cubicBezTo>
                  <a:pt x="512852" y="358987"/>
                  <a:pt x="580056" y="119274"/>
                  <a:pt x="587464" y="99166"/>
                </a:cubicBezTo>
                <a:cubicBezTo>
                  <a:pt x="594872" y="79058"/>
                  <a:pt x="533489" y="325649"/>
                  <a:pt x="546189" y="311891"/>
                </a:cubicBezTo>
                <a:cubicBezTo>
                  <a:pt x="558889" y="298133"/>
                  <a:pt x="695943" y="-17251"/>
                  <a:pt x="689064" y="7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FA3D7BD3-D709-6C21-CE4E-B403AE18C2B4}"/>
              </a:ext>
            </a:extLst>
          </p:cNvPr>
          <p:cNvSpPr/>
          <p:nvPr/>
        </p:nvSpPr>
        <p:spPr>
          <a:xfrm>
            <a:off x="6537907" y="6079975"/>
            <a:ext cx="85326" cy="700472"/>
          </a:xfrm>
          <a:custGeom>
            <a:avLst/>
            <a:gdLst>
              <a:gd name="connsiteX0" fmla="*/ 85143 w 85326"/>
              <a:gd name="connsiteY0" fmla="*/ 3325 h 700472"/>
              <a:gd name="connsiteX1" fmla="*/ 2593 w 85326"/>
              <a:gd name="connsiteY1" fmla="*/ 685950 h 700472"/>
              <a:gd name="connsiteX2" fmla="*/ 24818 w 85326"/>
              <a:gd name="connsiteY2" fmla="*/ 435125 h 700472"/>
              <a:gd name="connsiteX3" fmla="*/ 85143 w 85326"/>
              <a:gd name="connsiteY3" fmla="*/ 3325 h 70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26" h="700472">
                <a:moveTo>
                  <a:pt x="85143" y="3325"/>
                </a:moveTo>
                <a:cubicBezTo>
                  <a:pt x="81439" y="45129"/>
                  <a:pt x="12647" y="613983"/>
                  <a:pt x="2593" y="685950"/>
                </a:cubicBezTo>
                <a:cubicBezTo>
                  <a:pt x="-7461" y="757917"/>
                  <a:pt x="14235" y="544662"/>
                  <a:pt x="24818" y="435125"/>
                </a:cubicBezTo>
                <a:cubicBezTo>
                  <a:pt x="35401" y="325588"/>
                  <a:pt x="88847" y="-38479"/>
                  <a:pt x="85143" y="33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B67FA505-3228-1080-BF21-1DBD0E312C53}"/>
              </a:ext>
            </a:extLst>
          </p:cNvPr>
          <p:cNvSpPr/>
          <p:nvPr/>
        </p:nvSpPr>
        <p:spPr>
          <a:xfrm>
            <a:off x="6380830" y="6242004"/>
            <a:ext cx="193898" cy="791501"/>
          </a:xfrm>
          <a:custGeom>
            <a:avLst/>
            <a:gdLst>
              <a:gd name="connsiteX0" fmla="*/ 162845 w 193898"/>
              <a:gd name="connsiteY0" fmla="*/ 46 h 791501"/>
              <a:gd name="connsiteX1" fmla="*/ 118395 w 193898"/>
              <a:gd name="connsiteY1" fmla="*/ 444546 h 791501"/>
              <a:gd name="connsiteX2" fmla="*/ 920 w 193898"/>
              <a:gd name="connsiteY2" fmla="*/ 790621 h 791501"/>
              <a:gd name="connsiteX3" fmla="*/ 188245 w 193898"/>
              <a:gd name="connsiteY3" fmla="*/ 342946 h 791501"/>
              <a:gd name="connsiteX4" fmla="*/ 146970 w 193898"/>
              <a:gd name="connsiteY4" fmla="*/ 415971 h 791501"/>
              <a:gd name="connsiteX5" fmla="*/ 162845 w 193898"/>
              <a:gd name="connsiteY5" fmla="*/ 46 h 79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898" h="791501">
                <a:moveTo>
                  <a:pt x="162845" y="46"/>
                </a:moveTo>
                <a:cubicBezTo>
                  <a:pt x="158083" y="4808"/>
                  <a:pt x="145382" y="312784"/>
                  <a:pt x="118395" y="444546"/>
                </a:cubicBezTo>
                <a:cubicBezTo>
                  <a:pt x="91407" y="576309"/>
                  <a:pt x="-10722" y="807554"/>
                  <a:pt x="920" y="790621"/>
                </a:cubicBezTo>
                <a:cubicBezTo>
                  <a:pt x="12562" y="773688"/>
                  <a:pt x="163903" y="405388"/>
                  <a:pt x="188245" y="342946"/>
                </a:cubicBezTo>
                <a:cubicBezTo>
                  <a:pt x="212587" y="280504"/>
                  <a:pt x="150674" y="472063"/>
                  <a:pt x="146970" y="415971"/>
                </a:cubicBezTo>
                <a:cubicBezTo>
                  <a:pt x="143266" y="359879"/>
                  <a:pt x="167607" y="-4716"/>
                  <a:pt x="162845" y="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25194170-9B43-72A7-7FCD-F31CD8DE4D3C}"/>
              </a:ext>
            </a:extLst>
          </p:cNvPr>
          <p:cNvSpPr/>
          <p:nvPr/>
        </p:nvSpPr>
        <p:spPr>
          <a:xfrm>
            <a:off x="6330077" y="6539445"/>
            <a:ext cx="133288" cy="626252"/>
          </a:xfrm>
          <a:custGeom>
            <a:avLst/>
            <a:gdLst>
              <a:gd name="connsiteX0" fmla="*/ 131048 w 133288"/>
              <a:gd name="connsiteY0" fmla="*/ 7405 h 626252"/>
              <a:gd name="connsiteX1" fmla="*/ 873 w 133288"/>
              <a:gd name="connsiteY1" fmla="*/ 620180 h 626252"/>
              <a:gd name="connsiteX2" fmla="*/ 77073 w 133288"/>
              <a:gd name="connsiteY2" fmla="*/ 302680 h 626252"/>
              <a:gd name="connsiteX3" fmla="*/ 131048 w 133288"/>
              <a:gd name="connsiteY3" fmla="*/ 7405 h 62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288" h="626252">
                <a:moveTo>
                  <a:pt x="131048" y="7405"/>
                </a:moveTo>
                <a:cubicBezTo>
                  <a:pt x="118348" y="60322"/>
                  <a:pt x="9869" y="570968"/>
                  <a:pt x="873" y="620180"/>
                </a:cubicBezTo>
                <a:cubicBezTo>
                  <a:pt x="-8123" y="669392"/>
                  <a:pt x="54848" y="406397"/>
                  <a:pt x="77073" y="302680"/>
                </a:cubicBezTo>
                <a:cubicBezTo>
                  <a:pt x="99298" y="198963"/>
                  <a:pt x="143748" y="-45512"/>
                  <a:pt x="131048" y="74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4FC7B408-3A08-63BF-6C03-52B7B8017107}"/>
              </a:ext>
            </a:extLst>
          </p:cNvPr>
          <p:cNvSpPr/>
          <p:nvPr/>
        </p:nvSpPr>
        <p:spPr>
          <a:xfrm>
            <a:off x="6190797" y="6727152"/>
            <a:ext cx="223025" cy="633578"/>
          </a:xfrm>
          <a:custGeom>
            <a:avLst/>
            <a:gdLst>
              <a:gd name="connsiteX0" fmla="*/ 222703 w 223025"/>
              <a:gd name="connsiteY0" fmla="*/ 673 h 633578"/>
              <a:gd name="connsiteX1" fmla="*/ 73478 w 223025"/>
              <a:gd name="connsiteY1" fmla="*/ 492798 h 633578"/>
              <a:gd name="connsiteX2" fmla="*/ 117928 w 223025"/>
              <a:gd name="connsiteY2" fmla="*/ 302298 h 633578"/>
              <a:gd name="connsiteX3" fmla="*/ 16328 w 223025"/>
              <a:gd name="connsiteY3" fmla="*/ 629323 h 633578"/>
              <a:gd name="connsiteX4" fmla="*/ 41728 w 223025"/>
              <a:gd name="connsiteY4" fmla="*/ 464223 h 633578"/>
              <a:gd name="connsiteX5" fmla="*/ 111578 w 223025"/>
              <a:gd name="connsiteY5" fmla="*/ 118148 h 633578"/>
              <a:gd name="connsiteX6" fmla="*/ 453 w 223025"/>
              <a:gd name="connsiteY6" fmla="*/ 578523 h 633578"/>
              <a:gd name="connsiteX7" fmla="*/ 162378 w 223025"/>
              <a:gd name="connsiteY7" fmla="*/ 340398 h 633578"/>
              <a:gd name="connsiteX8" fmla="*/ 114753 w 223025"/>
              <a:gd name="connsiteY8" fmla="*/ 384848 h 633578"/>
              <a:gd name="connsiteX9" fmla="*/ 222703 w 223025"/>
              <a:gd name="connsiteY9" fmla="*/ 673 h 63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25" h="633578">
                <a:moveTo>
                  <a:pt x="222703" y="673"/>
                </a:moveTo>
                <a:cubicBezTo>
                  <a:pt x="215824" y="18665"/>
                  <a:pt x="90940" y="442527"/>
                  <a:pt x="73478" y="492798"/>
                </a:cubicBezTo>
                <a:cubicBezTo>
                  <a:pt x="56016" y="543069"/>
                  <a:pt x="127453" y="279544"/>
                  <a:pt x="117928" y="302298"/>
                </a:cubicBezTo>
                <a:cubicBezTo>
                  <a:pt x="108403" y="325052"/>
                  <a:pt x="29028" y="602336"/>
                  <a:pt x="16328" y="629323"/>
                </a:cubicBezTo>
                <a:cubicBezTo>
                  <a:pt x="3628" y="656310"/>
                  <a:pt x="25853" y="549419"/>
                  <a:pt x="41728" y="464223"/>
                </a:cubicBezTo>
                <a:cubicBezTo>
                  <a:pt x="57603" y="379027"/>
                  <a:pt x="118457" y="99098"/>
                  <a:pt x="111578" y="118148"/>
                </a:cubicBezTo>
                <a:cubicBezTo>
                  <a:pt x="104699" y="137198"/>
                  <a:pt x="-8014" y="541481"/>
                  <a:pt x="453" y="578523"/>
                </a:cubicBezTo>
                <a:cubicBezTo>
                  <a:pt x="8920" y="615565"/>
                  <a:pt x="143328" y="372677"/>
                  <a:pt x="162378" y="340398"/>
                </a:cubicBezTo>
                <a:cubicBezTo>
                  <a:pt x="181428" y="308119"/>
                  <a:pt x="105228" y="438823"/>
                  <a:pt x="114753" y="384848"/>
                </a:cubicBezTo>
                <a:cubicBezTo>
                  <a:pt x="124278" y="330873"/>
                  <a:pt x="229582" y="-17319"/>
                  <a:pt x="222703" y="6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C52A3282-31FA-0B7F-BD17-7B9F002C1B65}"/>
              </a:ext>
            </a:extLst>
          </p:cNvPr>
          <p:cNvSpPr/>
          <p:nvPr/>
        </p:nvSpPr>
        <p:spPr>
          <a:xfrm>
            <a:off x="6603800" y="6125931"/>
            <a:ext cx="57350" cy="666695"/>
          </a:xfrm>
          <a:custGeom>
            <a:avLst/>
            <a:gdLst>
              <a:gd name="connsiteX0" fmla="*/ 57350 w 57350"/>
              <a:gd name="connsiteY0" fmla="*/ 1819 h 666695"/>
              <a:gd name="connsiteX1" fmla="*/ 6550 w 57350"/>
              <a:gd name="connsiteY1" fmla="*/ 646344 h 666695"/>
              <a:gd name="connsiteX2" fmla="*/ 6550 w 57350"/>
              <a:gd name="connsiteY2" fmla="*/ 459019 h 666695"/>
              <a:gd name="connsiteX3" fmla="*/ 57350 w 57350"/>
              <a:gd name="connsiteY3" fmla="*/ 1819 h 66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50" h="666695">
                <a:moveTo>
                  <a:pt x="57350" y="1819"/>
                </a:moveTo>
                <a:cubicBezTo>
                  <a:pt x="57350" y="33040"/>
                  <a:pt x="15017" y="570144"/>
                  <a:pt x="6550" y="646344"/>
                </a:cubicBezTo>
                <a:cubicBezTo>
                  <a:pt x="-1917" y="722544"/>
                  <a:pt x="-2446" y="568027"/>
                  <a:pt x="6550" y="459019"/>
                </a:cubicBezTo>
                <a:cubicBezTo>
                  <a:pt x="15546" y="350011"/>
                  <a:pt x="57350" y="-29402"/>
                  <a:pt x="57350" y="18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31B68723-B2AF-D959-CEB5-C782C9775717}"/>
              </a:ext>
            </a:extLst>
          </p:cNvPr>
          <p:cNvSpPr/>
          <p:nvPr/>
        </p:nvSpPr>
        <p:spPr>
          <a:xfrm>
            <a:off x="6387857" y="6552059"/>
            <a:ext cx="216350" cy="686949"/>
          </a:xfrm>
          <a:custGeom>
            <a:avLst/>
            <a:gdLst>
              <a:gd name="connsiteX0" fmla="*/ 216143 w 216350"/>
              <a:gd name="connsiteY0" fmla="*/ 1141 h 686949"/>
              <a:gd name="connsiteX1" fmla="*/ 82793 w 216350"/>
              <a:gd name="connsiteY1" fmla="*/ 493266 h 686949"/>
              <a:gd name="connsiteX2" fmla="*/ 127243 w 216350"/>
              <a:gd name="connsiteY2" fmla="*/ 232916 h 686949"/>
              <a:gd name="connsiteX3" fmla="*/ 243 w 216350"/>
              <a:gd name="connsiteY3" fmla="*/ 686941 h 686949"/>
              <a:gd name="connsiteX4" fmla="*/ 165343 w 216350"/>
              <a:gd name="connsiteY4" fmla="*/ 245616 h 686949"/>
              <a:gd name="connsiteX5" fmla="*/ 114543 w 216350"/>
              <a:gd name="connsiteY5" fmla="*/ 353566 h 686949"/>
              <a:gd name="connsiteX6" fmla="*/ 216143 w 216350"/>
              <a:gd name="connsiteY6" fmla="*/ 1141 h 68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50" h="686949">
                <a:moveTo>
                  <a:pt x="216143" y="1141"/>
                </a:moveTo>
                <a:cubicBezTo>
                  <a:pt x="210851" y="24424"/>
                  <a:pt x="97610" y="454637"/>
                  <a:pt x="82793" y="493266"/>
                </a:cubicBezTo>
                <a:cubicBezTo>
                  <a:pt x="67976" y="531895"/>
                  <a:pt x="141001" y="200637"/>
                  <a:pt x="127243" y="232916"/>
                </a:cubicBezTo>
                <a:cubicBezTo>
                  <a:pt x="113485" y="265195"/>
                  <a:pt x="-6107" y="684824"/>
                  <a:pt x="243" y="686941"/>
                </a:cubicBezTo>
                <a:cubicBezTo>
                  <a:pt x="6593" y="689058"/>
                  <a:pt x="146293" y="301179"/>
                  <a:pt x="165343" y="245616"/>
                </a:cubicBezTo>
                <a:cubicBezTo>
                  <a:pt x="184393" y="190054"/>
                  <a:pt x="105018" y="389020"/>
                  <a:pt x="114543" y="353566"/>
                </a:cubicBezTo>
                <a:cubicBezTo>
                  <a:pt x="124068" y="318112"/>
                  <a:pt x="221435" y="-22142"/>
                  <a:pt x="216143" y="1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F4CDF455-81EA-9625-10B1-8C0F77787DEE}"/>
              </a:ext>
            </a:extLst>
          </p:cNvPr>
          <p:cNvSpPr/>
          <p:nvPr/>
        </p:nvSpPr>
        <p:spPr>
          <a:xfrm>
            <a:off x="6240908" y="6901666"/>
            <a:ext cx="224707" cy="484013"/>
          </a:xfrm>
          <a:custGeom>
            <a:avLst/>
            <a:gdLst>
              <a:gd name="connsiteX0" fmla="*/ 220217 w 224707"/>
              <a:gd name="connsiteY0" fmla="*/ 7134 h 484013"/>
              <a:gd name="connsiteX1" fmla="*/ 1142 w 224707"/>
              <a:gd name="connsiteY1" fmla="*/ 480209 h 484013"/>
              <a:gd name="connsiteX2" fmla="*/ 137667 w 224707"/>
              <a:gd name="connsiteY2" fmla="*/ 216684 h 484013"/>
              <a:gd name="connsiteX3" fmla="*/ 220217 w 224707"/>
              <a:gd name="connsiteY3" fmla="*/ 7134 h 48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7" h="484013">
                <a:moveTo>
                  <a:pt x="220217" y="7134"/>
                </a:moveTo>
                <a:cubicBezTo>
                  <a:pt x="197463" y="51055"/>
                  <a:pt x="14900" y="445284"/>
                  <a:pt x="1142" y="480209"/>
                </a:cubicBezTo>
                <a:cubicBezTo>
                  <a:pt x="-12616" y="515134"/>
                  <a:pt x="101684" y="300292"/>
                  <a:pt x="137667" y="216684"/>
                </a:cubicBezTo>
                <a:cubicBezTo>
                  <a:pt x="173650" y="133076"/>
                  <a:pt x="242971" y="-36787"/>
                  <a:pt x="220217" y="71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EE023F7E-CDBD-C53E-C2C1-62769CCA772E}"/>
              </a:ext>
            </a:extLst>
          </p:cNvPr>
          <p:cNvSpPr/>
          <p:nvPr/>
        </p:nvSpPr>
        <p:spPr>
          <a:xfrm>
            <a:off x="5938188" y="7026163"/>
            <a:ext cx="475949" cy="698937"/>
          </a:xfrm>
          <a:custGeom>
            <a:avLst/>
            <a:gdLst>
              <a:gd name="connsiteX0" fmla="*/ 472137 w 475949"/>
              <a:gd name="connsiteY0" fmla="*/ 139812 h 698937"/>
              <a:gd name="connsiteX1" fmla="*/ 27637 w 475949"/>
              <a:gd name="connsiteY1" fmla="*/ 600187 h 698937"/>
              <a:gd name="connsiteX2" fmla="*/ 157812 w 475949"/>
              <a:gd name="connsiteY2" fmla="*/ 495412 h 698937"/>
              <a:gd name="connsiteX3" fmla="*/ 14937 w 475949"/>
              <a:gd name="connsiteY3" fmla="*/ 682737 h 698937"/>
              <a:gd name="connsiteX4" fmla="*/ 208612 w 475949"/>
              <a:gd name="connsiteY4" fmla="*/ 689087 h 698937"/>
              <a:gd name="connsiteX5" fmla="*/ 329262 w 475949"/>
              <a:gd name="connsiteY5" fmla="*/ 682737 h 698937"/>
              <a:gd name="connsiteX6" fmla="*/ 8587 w 475949"/>
              <a:gd name="connsiteY6" fmla="*/ 673212 h 698937"/>
              <a:gd name="connsiteX7" fmla="*/ 87962 w 475949"/>
              <a:gd name="connsiteY7" fmla="*/ 546212 h 698937"/>
              <a:gd name="connsiteX8" fmla="*/ 43512 w 475949"/>
              <a:gd name="connsiteY8" fmla="*/ 584312 h 698937"/>
              <a:gd name="connsiteX9" fmla="*/ 310212 w 475949"/>
              <a:gd name="connsiteY9" fmla="*/ 333487 h 698937"/>
              <a:gd name="connsiteX10" fmla="*/ 221312 w 475949"/>
              <a:gd name="connsiteY10" fmla="*/ 371587 h 698937"/>
              <a:gd name="connsiteX11" fmla="*/ 462612 w 475949"/>
              <a:gd name="connsiteY11" fmla="*/ 112 h 698937"/>
              <a:gd name="connsiteX12" fmla="*/ 253062 w 475949"/>
              <a:gd name="connsiteY12" fmla="*/ 330312 h 698937"/>
              <a:gd name="connsiteX13" fmla="*/ 472137 w 475949"/>
              <a:gd name="connsiteY13" fmla="*/ 139812 h 6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49" h="698937">
                <a:moveTo>
                  <a:pt x="472137" y="139812"/>
                </a:moveTo>
                <a:cubicBezTo>
                  <a:pt x="434566" y="184791"/>
                  <a:pt x="80024" y="540920"/>
                  <a:pt x="27637" y="600187"/>
                </a:cubicBezTo>
                <a:cubicBezTo>
                  <a:pt x="-24750" y="659454"/>
                  <a:pt x="159929" y="481654"/>
                  <a:pt x="157812" y="495412"/>
                </a:cubicBezTo>
                <a:cubicBezTo>
                  <a:pt x="155695" y="509170"/>
                  <a:pt x="6470" y="650458"/>
                  <a:pt x="14937" y="682737"/>
                </a:cubicBezTo>
                <a:cubicBezTo>
                  <a:pt x="23404" y="715016"/>
                  <a:pt x="156225" y="689087"/>
                  <a:pt x="208612" y="689087"/>
                </a:cubicBezTo>
                <a:cubicBezTo>
                  <a:pt x="260999" y="689087"/>
                  <a:pt x="362599" y="685383"/>
                  <a:pt x="329262" y="682737"/>
                </a:cubicBezTo>
                <a:cubicBezTo>
                  <a:pt x="295924" y="680091"/>
                  <a:pt x="48804" y="695966"/>
                  <a:pt x="8587" y="673212"/>
                </a:cubicBezTo>
                <a:cubicBezTo>
                  <a:pt x="-31630" y="650458"/>
                  <a:pt x="82141" y="561029"/>
                  <a:pt x="87962" y="546212"/>
                </a:cubicBezTo>
                <a:cubicBezTo>
                  <a:pt x="93783" y="531395"/>
                  <a:pt x="6470" y="619766"/>
                  <a:pt x="43512" y="584312"/>
                </a:cubicBezTo>
                <a:cubicBezTo>
                  <a:pt x="80554" y="548858"/>
                  <a:pt x="280579" y="368941"/>
                  <a:pt x="310212" y="333487"/>
                </a:cubicBezTo>
                <a:cubicBezTo>
                  <a:pt x="339845" y="298033"/>
                  <a:pt x="195912" y="427150"/>
                  <a:pt x="221312" y="371587"/>
                </a:cubicBezTo>
                <a:cubicBezTo>
                  <a:pt x="246712" y="316025"/>
                  <a:pt x="457320" y="6991"/>
                  <a:pt x="462612" y="112"/>
                </a:cubicBezTo>
                <a:cubicBezTo>
                  <a:pt x="467904" y="-6767"/>
                  <a:pt x="248829" y="302795"/>
                  <a:pt x="253062" y="330312"/>
                </a:cubicBezTo>
                <a:cubicBezTo>
                  <a:pt x="257295" y="357829"/>
                  <a:pt x="509708" y="94833"/>
                  <a:pt x="472137" y="139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F4B8B919-7E89-1CC0-119D-8073294EC24A}"/>
              </a:ext>
            </a:extLst>
          </p:cNvPr>
          <p:cNvSpPr/>
          <p:nvPr/>
        </p:nvSpPr>
        <p:spPr>
          <a:xfrm>
            <a:off x="6073604" y="6901580"/>
            <a:ext cx="880484" cy="836895"/>
          </a:xfrm>
          <a:custGeom>
            <a:avLst/>
            <a:gdLst>
              <a:gd name="connsiteX0" fmla="*/ 749471 w 880484"/>
              <a:gd name="connsiteY0" fmla="*/ 870 h 836895"/>
              <a:gd name="connsiteX1" fmla="*/ 720896 w 880484"/>
              <a:gd name="connsiteY1" fmla="*/ 292970 h 836895"/>
              <a:gd name="connsiteX2" fmla="*/ 616121 w 880484"/>
              <a:gd name="connsiteY2" fmla="*/ 445370 h 836895"/>
              <a:gd name="connsiteX3" fmla="*/ 876471 w 880484"/>
              <a:gd name="connsiteY3" fmla="*/ 127870 h 836895"/>
              <a:gd name="connsiteX4" fmla="*/ 374821 w 880484"/>
              <a:gd name="connsiteY4" fmla="*/ 699370 h 836895"/>
              <a:gd name="connsiteX5" fmla="*/ 514521 w 880484"/>
              <a:gd name="connsiteY5" fmla="*/ 578720 h 836895"/>
              <a:gd name="connsiteX6" fmla="*/ 336721 w 880484"/>
              <a:gd name="connsiteY6" fmla="*/ 734295 h 836895"/>
              <a:gd name="connsiteX7" fmla="*/ 171 w 880484"/>
              <a:gd name="connsiteY7" fmla="*/ 731120 h 836895"/>
              <a:gd name="connsiteX8" fmla="*/ 292271 w 880484"/>
              <a:gd name="connsiteY8" fmla="*/ 734295 h 836895"/>
              <a:gd name="connsiteX9" fmla="*/ 387521 w 880484"/>
              <a:gd name="connsiteY9" fmla="*/ 712070 h 836895"/>
              <a:gd name="connsiteX10" fmla="*/ 295446 w 880484"/>
              <a:gd name="connsiteY10" fmla="*/ 781920 h 836895"/>
              <a:gd name="connsiteX11" fmla="*/ 184321 w 880484"/>
              <a:gd name="connsiteY11" fmla="*/ 835895 h 836895"/>
              <a:gd name="connsiteX12" fmla="*/ 317671 w 880484"/>
              <a:gd name="connsiteY12" fmla="*/ 734295 h 836895"/>
              <a:gd name="connsiteX13" fmla="*/ 504996 w 880484"/>
              <a:gd name="connsiteY13" fmla="*/ 718420 h 836895"/>
              <a:gd name="connsiteX14" fmla="*/ 412921 w 880484"/>
              <a:gd name="connsiteY14" fmla="*/ 696195 h 836895"/>
              <a:gd name="connsiteX15" fmla="*/ 685971 w 880484"/>
              <a:gd name="connsiteY15" fmla="*/ 404095 h 836895"/>
              <a:gd name="connsiteX16" fmla="*/ 587546 w 880484"/>
              <a:gd name="connsiteY16" fmla="*/ 445370 h 836895"/>
              <a:gd name="connsiteX17" fmla="*/ 768521 w 880484"/>
              <a:gd name="connsiteY17" fmla="*/ 232645 h 836895"/>
              <a:gd name="connsiteX18" fmla="*/ 743121 w 880484"/>
              <a:gd name="connsiteY18" fmla="*/ 191370 h 836895"/>
              <a:gd name="connsiteX19" fmla="*/ 739946 w 880484"/>
              <a:gd name="connsiteY19" fmla="*/ 394570 h 836895"/>
              <a:gd name="connsiteX20" fmla="*/ 749471 w 880484"/>
              <a:gd name="connsiteY20" fmla="*/ 870 h 83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0484" h="836895">
                <a:moveTo>
                  <a:pt x="749471" y="870"/>
                </a:moveTo>
                <a:cubicBezTo>
                  <a:pt x="746296" y="-16063"/>
                  <a:pt x="743121" y="218887"/>
                  <a:pt x="720896" y="292970"/>
                </a:cubicBezTo>
                <a:cubicBezTo>
                  <a:pt x="698671" y="367053"/>
                  <a:pt x="590192" y="472887"/>
                  <a:pt x="616121" y="445370"/>
                </a:cubicBezTo>
                <a:cubicBezTo>
                  <a:pt x="642050" y="417853"/>
                  <a:pt x="916688" y="85537"/>
                  <a:pt x="876471" y="127870"/>
                </a:cubicBezTo>
                <a:cubicBezTo>
                  <a:pt x="836254" y="170203"/>
                  <a:pt x="435146" y="624228"/>
                  <a:pt x="374821" y="699370"/>
                </a:cubicBezTo>
                <a:cubicBezTo>
                  <a:pt x="314496" y="774512"/>
                  <a:pt x="520871" y="572899"/>
                  <a:pt x="514521" y="578720"/>
                </a:cubicBezTo>
                <a:cubicBezTo>
                  <a:pt x="508171" y="584541"/>
                  <a:pt x="422446" y="708895"/>
                  <a:pt x="336721" y="734295"/>
                </a:cubicBezTo>
                <a:cubicBezTo>
                  <a:pt x="250996" y="759695"/>
                  <a:pt x="7579" y="731120"/>
                  <a:pt x="171" y="731120"/>
                </a:cubicBezTo>
                <a:cubicBezTo>
                  <a:pt x="-7237" y="731120"/>
                  <a:pt x="227713" y="737470"/>
                  <a:pt x="292271" y="734295"/>
                </a:cubicBezTo>
                <a:cubicBezTo>
                  <a:pt x="356829" y="731120"/>
                  <a:pt x="386992" y="704133"/>
                  <a:pt x="387521" y="712070"/>
                </a:cubicBezTo>
                <a:cubicBezTo>
                  <a:pt x="388050" y="720008"/>
                  <a:pt x="329313" y="761283"/>
                  <a:pt x="295446" y="781920"/>
                </a:cubicBezTo>
                <a:cubicBezTo>
                  <a:pt x="261579" y="802558"/>
                  <a:pt x="180617" y="843832"/>
                  <a:pt x="184321" y="835895"/>
                </a:cubicBezTo>
                <a:cubicBezTo>
                  <a:pt x="188025" y="827958"/>
                  <a:pt x="264225" y="753874"/>
                  <a:pt x="317671" y="734295"/>
                </a:cubicBezTo>
                <a:cubicBezTo>
                  <a:pt x="371117" y="714716"/>
                  <a:pt x="489121" y="724770"/>
                  <a:pt x="504996" y="718420"/>
                </a:cubicBezTo>
                <a:cubicBezTo>
                  <a:pt x="520871" y="712070"/>
                  <a:pt x="382759" y="748582"/>
                  <a:pt x="412921" y="696195"/>
                </a:cubicBezTo>
                <a:cubicBezTo>
                  <a:pt x="443083" y="643808"/>
                  <a:pt x="656867" y="445899"/>
                  <a:pt x="685971" y="404095"/>
                </a:cubicBezTo>
                <a:cubicBezTo>
                  <a:pt x="715075" y="362291"/>
                  <a:pt x="573788" y="473945"/>
                  <a:pt x="587546" y="445370"/>
                </a:cubicBezTo>
                <a:cubicBezTo>
                  <a:pt x="601304" y="416795"/>
                  <a:pt x="742592" y="274978"/>
                  <a:pt x="768521" y="232645"/>
                </a:cubicBezTo>
                <a:cubicBezTo>
                  <a:pt x="794450" y="190312"/>
                  <a:pt x="747883" y="164383"/>
                  <a:pt x="743121" y="191370"/>
                </a:cubicBezTo>
                <a:cubicBezTo>
                  <a:pt x="738359" y="218357"/>
                  <a:pt x="741004" y="424203"/>
                  <a:pt x="739946" y="394570"/>
                </a:cubicBezTo>
                <a:cubicBezTo>
                  <a:pt x="738888" y="364937"/>
                  <a:pt x="752646" y="17803"/>
                  <a:pt x="749471" y="8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AC619147-9DFF-BCE1-2A89-2B0640A9AF00}"/>
              </a:ext>
            </a:extLst>
          </p:cNvPr>
          <p:cNvSpPr/>
          <p:nvPr/>
        </p:nvSpPr>
        <p:spPr>
          <a:xfrm>
            <a:off x="5788207" y="7527925"/>
            <a:ext cx="533218" cy="288937"/>
          </a:xfrm>
          <a:custGeom>
            <a:avLst/>
            <a:gdLst>
              <a:gd name="connsiteX0" fmla="*/ 250643 w 533218"/>
              <a:gd name="connsiteY0" fmla="*/ 0 h 288937"/>
              <a:gd name="connsiteX1" fmla="*/ 2993 w 533218"/>
              <a:gd name="connsiteY1" fmla="*/ 244475 h 288937"/>
              <a:gd name="connsiteX2" fmla="*/ 114118 w 533218"/>
              <a:gd name="connsiteY2" fmla="*/ 158750 h 288937"/>
              <a:gd name="connsiteX3" fmla="*/ 123643 w 533218"/>
              <a:gd name="connsiteY3" fmla="*/ 234950 h 288937"/>
              <a:gd name="connsiteX4" fmla="*/ 269693 w 533218"/>
              <a:gd name="connsiteY4" fmla="*/ 250825 h 288937"/>
              <a:gd name="connsiteX5" fmla="*/ 247468 w 533218"/>
              <a:gd name="connsiteY5" fmla="*/ 228600 h 288937"/>
              <a:gd name="connsiteX6" fmla="*/ 533218 w 533218"/>
              <a:gd name="connsiteY6" fmla="*/ 231775 h 288937"/>
              <a:gd name="connsiteX7" fmla="*/ 250643 w 533218"/>
              <a:gd name="connsiteY7" fmla="*/ 238125 h 288937"/>
              <a:gd name="connsiteX8" fmla="*/ 142693 w 533218"/>
              <a:gd name="connsiteY8" fmla="*/ 257175 h 288937"/>
              <a:gd name="connsiteX9" fmla="*/ 260168 w 533218"/>
              <a:gd name="connsiteY9" fmla="*/ 288925 h 288937"/>
              <a:gd name="connsiteX10" fmla="*/ 120468 w 533218"/>
              <a:gd name="connsiteY10" fmla="*/ 260350 h 288937"/>
              <a:gd name="connsiteX11" fmla="*/ 41093 w 533218"/>
              <a:gd name="connsiteY11" fmla="*/ 215900 h 288937"/>
              <a:gd name="connsiteX12" fmla="*/ 133168 w 533218"/>
              <a:gd name="connsiteY12" fmla="*/ 266700 h 288937"/>
              <a:gd name="connsiteX13" fmla="*/ 104593 w 533218"/>
              <a:gd name="connsiteY13" fmla="*/ 149225 h 288937"/>
              <a:gd name="connsiteX14" fmla="*/ 60143 w 533218"/>
              <a:gd name="connsiteY14" fmla="*/ 187325 h 288937"/>
              <a:gd name="connsiteX15" fmla="*/ 250643 w 533218"/>
              <a:gd name="connsiteY15" fmla="*/ 0 h 2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3218" h="288937">
                <a:moveTo>
                  <a:pt x="250643" y="0"/>
                </a:moveTo>
                <a:cubicBezTo>
                  <a:pt x="138195" y="109008"/>
                  <a:pt x="25747" y="218017"/>
                  <a:pt x="2993" y="244475"/>
                </a:cubicBezTo>
                <a:cubicBezTo>
                  <a:pt x="-19761" y="270933"/>
                  <a:pt x="94010" y="160338"/>
                  <a:pt x="114118" y="158750"/>
                </a:cubicBezTo>
                <a:cubicBezTo>
                  <a:pt x="134226" y="157163"/>
                  <a:pt x="97714" y="219604"/>
                  <a:pt x="123643" y="234950"/>
                </a:cubicBezTo>
                <a:cubicBezTo>
                  <a:pt x="149572" y="250296"/>
                  <a:pt x="249056" y="251883"/>
                  <a:pt x="269693" y="250825"/>
                </a:cubicBezTo>
                <a:cubicBezTo>
                  <a:pt x="290330" y="249767"/>
                  <a:pt x="203547" y="231775"/>
                  <a:pt x="247468" y="228600"/>
                </a:cubicBezTo>
                <a:cubicBezTo>
                  <a:pt x="291389" y="225425"/>
                  <a:pt x="532689" y="230188"/>
                  <a:pt x="533218" y="231775"/>
                </a:cubicBezTo>
                <a:cubicBezTo>
                  <a:pt x="533747" y="233362"/>
                  <a:pt x="315731" y="233892"/>
                  <a:pt x="250643" y="238125"/>
                </a:cubicBezTo>
                <a:cubicBezTo>
                  <a:pt x="185555" y="242358"/>
                  <a:pt x="141106" y="248708"/>
                  <a:pt x="142693" y="257175"/>
                </a:cubicBezTo>
                <a:cubicBezTo>
                  <a:pt x="144280" y="265642"/>
                  <a:pt x="263872" y="288396"/>
                  <a:pt x="260168" y="288925"/>
                </a:cubicBezTo>
                <a:cubicBezTo>
                  <a:pt x="256464" y="289454"/>
                  <a:pt x="156980" y="272521"/>
                  <a:pt x="120468" y="260350"/>
                </a:cubicBezTo>
                <a:cubicBezTo>
                  <a:pt x="83956" y="248179"/>
                  <a:pt x="38976" y="214842"/>
                  <a:pt x="41093" y="215900"/>
                </a:cubicBezTo>
                <a:cubicBezTo>
                  <a:pt x="43210" y="216958"/>
                  <a:pt x="122585" y="277812"/>
                  <a:pt x="133168" y="266700"/>
                </a:cubicBezTo>
                <a:cubicBezTo>
                  <a:pt x="143751" y="255588"/>
                  <a:pt x="116764" y="162454"/>
                  <a:pt x="104593" y="149225"/>
                </a:cubicBezTo>
                <a:cubicBezTo>
                  <a:pt x="92422" y="135996"/>
                  <a:pt x="60143" y="187325"/>
                  <a:pt x="60143" y="187325"/>
                </a:cubicBezTo>
                <a:lnTo>
                  <a:pt x="250643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BD3FE28E-F34E-ED1B-A5F6-B2E9EB08A780}"/>
              </a:ext>
            </a:extLst>
          </p:cNvPr>
          <p:cNvSpPr/>
          <p:nvPr/>
        </p:nvSpPr>
        <p:spPr>
          <a:xfrm>
            <a:off x="6431471" y="7350120"/>
            <a:ext cx="404339" cy="594091"/>
          </a:xfrm>
          <a:custGeom>
            <a:avLst/>
            <a:gdLst>
              <a:gd name="connsiteX0" fmla="*/ 404304 w 404339"/>
              <a:gd name="connsiteY0" fmla="*/ 5 h 594091"/>
              <a:gd name="connsiteX1" fmla="*/ 163004 w 404339"/>
              <a:gd name="connsiteY1" fmla="*/ 396880 h 594091"/>
              <a:gd name="connsiteX2" fmla="*/ 220154 w 404339"/>
              <a:gd name="connsiteY2" fmla="*/ 352430 h 594091"/>
              <a:gd name="connsiteX3" fmla="*/ 1079 w 404339"/>
              <a:gd name="connsiteY3" fmla="*/ 593730 h 594091"/>
              <a:gd name="connsiteX4" fmla="*/ 137604 w 404339"/>
              <a:gd name="connsiteY4" fmla="*/ 403230 h 594091"/>
              <a:gd name="connsiteX5" fmla="*/ 172529 w 404339"/>
              <a:gd name="connsiteY5" fmla="*/ 254005 h 594091"/>
              <a:gd name="connsiteX6" fmla="*/ 143954 w 404339"/>
              <a:gd name="connsiteY6" fmla="*/ 387355 h 594091"/>
              <a:gd name="connsiteX7" fmla="*/ 404304 w 404339"/>
              <a:gd name="connsiteY7" fmla="*/ 5 h 59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39" h="594091">
                <a:moveTo>
                  <a:pt x="404304" y="5"/>
                </a:moveTo>
                <a:cubicBezTo>
                  <a:pt x="407479" y="1592"/>
                  <a:pt x="193696" y="338143"/>
                  <a:pt x="163004" y="396880"/>
                </a:cubicBezTo>
                <a:cubicBezTo>
                  <a:pt x="132312" y="455617"/>
                  <a:pt x="247141" y="319622"/>
                  <a:pt x="220154" y="352430"/>
                </a:cubicBezTo>
                <a:cubicBezTo>
                  <a:pt x="193166" y="385238"/>
                  <a:pt x="14837" y="585263"/>
                  <a:pt x="1079" y="593730"/>
                </a:cubicBezTo>
                <a:cubicBezTo>
                  <a:pt x="-12679" y="602197"/>
                  <a:pt x="109029" y="459851"/>
                  <a:pt x="137604" y="403230"/>
                </a:cubicBezTo>
                <a:cubicBezTo>
                  <a:pt x="166179" y="346609"/>
                  <a:pt x="171471" y="256651"/>
                  <a:pt x="172529" y="254005"/>
                </a:cubicBezTo>
                <a:cubicBezTo>
                  <a:pt x="173587" y="251359"/>
                  <a:pt x="109029" y="428101"/>
                  <a:pt x="143954" y="387355"/>
                </a:cubicBezTo>
                <a:cubicBezTo>
                  <a:pt x="178879" y="346609"/>
                  <a:pt x="401129" y="-1582"/>
                  <a:pt x="404304" y="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F012364A-233F-3676-24E6-286E9B2D40F3}"/>
              </a:ext>
            </a:extLst>
          </p:cNvPr>
          <p:cNvSpPr/>
          <p:nvPr/>
        </p:nvSpPr>
        <p:spPr>
          <a:xfrm>
            <a:off x="5648249" y="7769197"/>
            <a:ext cx="837704" cy="155987"/>
          </a:xfrm>
          <a:custGeom>
            <a:avLst/>
            <a:gdLst>
              <a:gd name="connsiteX0" fmla="*/ 76 w 837704"/>
              <a:gd name="connsiteY0" fmla="*/ 136553 h 155987"/>
              <a:gd name="connsiteX1" fmla="*/ 266776 w 837704"/>
              <a:gd name="connsiteY1" fmla="*/ 57178 h 155987"/>
              <a:gd name="connsiteX2" fmla="*/ 203276 w 837704"/>
              <a:gd name="connsiteY2" fmla="*/ 44478 h 155987"/>
              <a:gd name="connsiteX3" fmla="*/ 155651 w 837704"/>
              <a:gd name="connsiteY3" fmla="*/ 28 h 155987"/>
              <a:gd name="connsiteX4" fmla="*/ 285826 w 837704"/>
              <a:gd name="connsiteY4" fmla="*/ 38128 h 155987"/>
              <a:gd name="connsiteX5" fmla="*/ 581101 w 837704"/>
              <a:gd name="connsiteY5" fmla="*/ 63528 h 155987"/>
              <a:gd name="connsiteX6" fmla="*/ 533476 w 837704"/>
              <a:gd name="connsiteY6" fmla="*/ 41303 h 155987"/>
              <a:gd name="connsiteX7" fmla="*/ 701751 w 837704"/>
              <a:gd name="connsiteY7" fmla="*/ 47653 h 155987"/>
              <a:gd name="connsiteX8" fmla="*/ 743026 w 837704"/>
              <a:gd name="connsiteY8" fmla="*/ 92103 h 155987"/>
              <a:gd name="connsiteX9" fmla="*/ 676351 w 837704"/>
              <a:gd name="connsiteY9" fmla="*/ 155603 h 155987"/>
              <a:gd name="connsiteX10" fmla="*/ 774776 w 837704"/>
              <a:gd name="connsiteY10" fmla="*/ 60353 h 155987"/>
              <a:gd name="connsiteX11" fmla="*/ 701751 w 837704"/>
              <a:gd name="connsiteY11" fmla="*/ 31778 h 155987"/>
              <a:gd name="connsiteX12" fmla="*/ 835101 w 837704"/>
              <a:gd name="connsiteY12" fmla="*/ 57178 h 155987"/>
              <a:gd name="connsiteX13" fmla="*/ 558876 w 837704"/>
              <a:gd name="connsiteY13" fmla="*/ 57178 h 155987"/>
              <a:gd name="connsiteX14" fmla="*/ 266776 w 837704"/>
              <a:gd name="connsiteY14" fmla="*/ 34953 h 155987"/>
              <a:gd name="connsiteX15" fmla="*/ 330276 w 837704"/>
              <a:gd name="connsiteY15" fmla="*/ 47653 h 155987"/>
              <a:gd name="connsiteX16" fmla="*/ 158826 w 837704"/>
              <a:gd name="connsiteY16" fmla="*/ 22253 h 155987"/>
              <a:gd name="connsiteX17" fmla="*/ 244551 w 837704"/>
              <a:gd name="connsiteY17" fmla="*/ 54003 h 155987"/>
              <a:gd name="connsiteX18" fmla="*/ 152476 w 837704"/>
              <a:gd name="connsiteY18" fmla="*/ 44478 h 155987"/>
              <a:gd name="connsiteX19" fmla="*/ 92151 w 837704"/>
              <a:gd name="connsiteY19" fmla="*/ 73053 h 155987"/>
              <a:gd name="connsiteX20" fmla="*/ 238201 w 837704"/>
              <a:gd name="connsiteY20" fmla="*/ 73053 h 155987"/>
              <a:gd name="connsiteX21" fmla="*/ 76 w 837704"/>
              <a:gd name="connsiteY21" fmla="*/ 136553 h 15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37704" h="155987">
                <a:moveTo>
                  <a:pt x="76" y="136553"/>
                </a:moveTo>
                <a:cubicBezTo>
                  <a:pt x="4838" y="133907"/>
                  <a:pt x="232909" y="72524"/>
                  <a:pt x="266776" y="57178"/>
                </a:cubicBezTo>
                <a:cubicBezTo>
                  <a:pt x="300643" y="41832"/>
                  <a:pt x="221797" y="54003"/>
                  <a:pt x="203276" y="44478"/>
                </a:cubicBezTo>
                <a:cubicBezTo>
                  <a:pt x="184755" y="34953"/>
                  <a:pt x="141893" y="1086"/>
                  <a:pt x="155651" y="28"/>
                </a:cubicBezTo>
                <a:cubicBezTo>
                  <a:pt x="169409" y="-1030"/>
                  <a:pt x="214918" y="27545"/>
                  <a:pt x="285826" y="38128"/>
                </a:cubicBezTo>
                <a:cubicBezTo>
                  <a:pt x="356734" y="48711"/>
                  <a:pt x="539826" y="62999"/>
                  <a:pt x="581101" y="63528"/>
                </a:cubicBezTo>
                <a:cubicBezTo>
                  <a:pt x="622376" y="64057"/>
                  <a:pt x="513368" y="43949"/>
                  <a:pt x="533476" y="41303"/>
                </a:cubicBezTo>
                <a:cubicBezTo>
                  <a:pt x="553584" y="38657"/>
                  <a:pt x="666826" y="39186"/>
                  <a:pt x="701751" y="47653"/>
                </a:cubicBezTo>
                <a:cubicBezTo>
                  <a:pt x="736676" y="56120"/>
                  <a:pt x="747259" y="74111"/>
                  <a:pt x="743026" y="92103"/>
                </a:cubicBezTo>
                <a:cubicBezTo>
                  <a:pt x="738793" y="110095"/>
                  <a:pt x="671059" y="160895"/>
                  <a:pt x="676351" y="155603"/>
                </a:cubicBezTo>
                <a:cubicBezTo>
                  <a:pt x="681643" y="150311"/>
                  <a:pt x="770543" y="80990"/>
                  <a:pt x="774776" y="60353"/>
                </a:cubicBezTo>
                <a:cubicBezTo>
                  <a:pt x="779009" y="39716"/>
                  <a:pt x="691697" y="32307"/>
                  <a:pt x="701751" y="31778"/>
                </a:cubicBezTo>
                <a:cubicBezTo>
                  <a:pt x="711805" y="31249"/>
                  <a:pt x="858913" y="52945"/>
                  <a:pt x="835101" y="57178"/>
                </a:cubicBezTo>
                <a:cubicBezTo>
                  <a:pt x="811289" y="61411"/>
                  <a:pt x="653597" y="60882"/>
                  <a:pt x="558876" y="57178"/>
                </a:cubicBezTo>
                <a:cubicBezTo>
                  <a:pt x="464155" y="53474"/>
                  <a:pt x="304876" y="36541"/>
                  <a:pt x="266776" y="34953"/>
                </a:cubicBezTo>
                <a:cubicBezTo>
                  <a:pt x="228676" y="33365"/>
                  <a:pt x="348268" y="49770"/>
                  <a:pt x="330276" y="47653"/>
                </a:cubicBezTo>
                <a:cubicBezTo>
                  <a:pt x="312284" y="45536"/>
                  <a:pt x="173113" y="21195"/>
                  <a:pt x="158826" y="22253"/>
                </a:cubicBezTo>
                <a:cubicBezTo>
                  <a:pt x="144539" y="23311"/>
                  <a:pt x="245609" y="50299"/>
                  <a:pt x="244551" y="54003"/>
                </a:cubicBezTo>
                <a:cubicBezTo>
                  <a:pt x="243493" y="57707"/>
                  <a:pt x="177876" y="41303"/>
                  <a:pt x="152476" y="44478"/>
                </a:cubicBezTo>
                <a:cubicBezTo>
                  <a:pt x="127076" y="47653"/>
                  <a:pt x="77863" y="68290"/>
                  <a:pt x="92151" y="73053"/>
                </a:cubicBezTo>
                <a:cubicBezTo>
                  <a:pt x="106439" y="77816"/>
                  <a:pt x="261484" y="61411"/>
                  <a:pt x="238201" y="73053"/>
                </a:cubicBezTo>
                <a:cubicBezTo>
                  <a:pt x="214918" y="84695"/>
                  <a:pt x="-4686" y="139199"/>
                  <a:pt x="76" y="1365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995A8EB6-4240-ADB9-794C-79FFD2165D1F}"/>
              </a:ext>
            </a:extLst>
          </p:cNvPr>
          <p:cNvSpPr/>
          <p:nvPr/>
        </p:nvSpPr>
        <p:spPr>
          <a:xfrm>
            <a:off x="5918200" y="7753278"/>
            <a:ext cx="593735" cy="266772"/>
          </a:xfrm>
          <a:custGeom>
            <a:avLst/>
            <a:gdLst>
              <a:gd name="connsiteX0" fmla="*/ 593725 w 593735"/>
              <a:gd name="connsiteY0" fmla="*/ 72 h 266772"/>
              <a:gd name="connsiteX1" fmla="*/ 511175 w 593735"/>
              <a:gd name="connsiteY1" fmla="*/ 114372 h 266772"/>
              <a:gd name="connsiteX2" fmla="*/ 561975 w 593735"/>
              <a:gd name="connsiteY2" fmla="*/ 92147 h 266772"/>
              <a:gd name="connsiteX3" fmla="*/ 485775 w 593735"/>
              <a:gd name="connsiteY3" fmla="*/ 161997 h 266772"/>
              <a:gd name="connsiteX4" fmla="*/ 517525 w 593735"/>
              <a:gd name="connsiteY4" fmla="*/ 165172 h 266772"/>
              <a:gd name="connsiteX5" fmla="*/ 250825 w 593735"/>
              <a:gd name="connsiteY5" fmla="*/ 235022 h 266772"/>
              <a:gd name="connsiteX6" fmla="*/ 403225 w 593735"/>
              <a:gd name="connsiteY6" fmla="*/ 215972 h 266772"/>
              <a:gd name="connsiteX7" fmla="*/ 0 w 593735"/>
              <a:gd name="connsiteY7" fmla="*/ 266772 h 266772"/>
              <a:gd name="connsiteX8" fmla="*/ 508000 w 593735"/>
              <a:gd name="connsiteY8" fmla="*/ 181047 h 266772"/>
              <a:gd name="connsiteX9" fmla="*/ 431800 w 593735"/>
              <a:gd name="connsiteY9" fmla="*/ 174697 h 266772"/>
              <a:gd name="connsiteX10" fmla="*/ 495300 w 593735"/>
              <a:gd name="connsiteY10" fmla="*/ 114372 h 266772"/>
              <a:gd name="connsiteX11" fmla="*/ 431800 w 593735"/>
              <a:gd name="connsiteY11" fmla="*/ 174697 h 266772"/>
              <a:gd name="connsiteX12" fmla="*/ 504825 w 593735"/>
              <a:gd name="connsiteY12" fmla="*/ 133422 h 266772"/>
              <a:gd name="connsiteX13" fmla="*/ 593725 w 593735"/>
              <a:gd name="connsiteY13" fmla="*/ 72 h 2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735" h="266772">
                <a:moveTo>
                  <a:pt x="593725" y="72"/>
                </a:moveTo>
                <a:cubicBezTo>
                  <a:pt x="594783" y="-3103"/>
                  <a:pt x="516467" y="99026"/>
                  <a:pt x="511175" y="114372"/>
                </a:cubicBezTo>
                <a:cubicBezTo>
                  <a:pt x="505883" y="129718"/>
                  <a:pt x="566208" y="84210"/>
                  <a:pt x="561975" y="92147"/>
                </a:cubicBezTo>
                <a:cubicBezTo>
                  <a:pt x="557742" y="100084"/>
                  <a:pt x="493183" y="149826"/>
                  <a:pt x="485775" y="161997"/>
                </a:cubicBezTo>
                <a:cubicBezTo>
                  <a:pt x="478367" y="174168"/>
                  <a:pt x="556683" y="153001"/>
                  <a:pt x="517525" y="165172"/>
                </a:cubicBezTo>
                <a:cubicBezTo>
                  <a:pt x="478367" y="177343"/>
                  <a:pt x="269875" y="226555"/>
                  <a:pt x="250825" y="235022"/>
                </a:cubicBezTo>
                <a:cubicBezTo>
                  <a:pt x="231775" y="243489"/>
                  <a:pt x="403225" y="215972"/>
                  <a:pt x="403225" y="215972"/>
                </a:cubicBezTo>
                <a:lnTo>
                  <a:pt x="0" y="266772"/>
                </a:lnTo>
                <a:cubicBezTo>
                  <a:pt x="17462" y="260951"/>
                  <a:pt x="436033" y="196393"/>
                  <a:pt x="508000" y="181047"/>
                </a:cubicBezTo>
                <a:cubicBezTo>
                  <a:pt x="579967" y="165701"/>
                  <a:pt x="433917" y="185809"/>
                  <a:pt x="431800" y="174697"/>
                </a:cubicBezTo>
                <a:cubicBezTo>
                  <a:pt x="429683" y="163585"/>
                  <a:pt x="495300" y="114372"/>
                  <a:pt x="495300" y="114372"/>
                </a:cubicBezTo>
                <a:cubicBezTo>
                  <a:pt x="495300" y="114372"/>
                  <a:pt x="430213" y="171522"/>
                  <a:pt x="431800" y="174697"/>
                </a:cubicBezTo>
                <a:cubicBezTo>
                  <a:pt x="433387" y="177872"/>
                  <a:pt x="481013" y="160409"/>
                  <a:pt x="504825" y="133422"/>
                </a:cubicBezTo>
                <a:cubicBezTo>
                  <a:pt x="528637" y="106435"/>
                  <a:pt x="592667" y="3247"/>
                  <a:pt x="593725" y="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755D3995-CE57-FBC8-2250-08ECEA1472FC}"/>
              </a:ext>
            </a:extLst>
          </p:cNvPr>
          <p:cNvSpPr/>
          <p:nvPr/>
        </p:nvSpPr>
        <p:spPr>
          <a:xfrm>
            <a:off x="5612906" y="7867650"/>
            <a:ext cx="779877" cy="146604"/>
          </a:xfrm>
          <a:custGeom>
            <a:avLst/>
            <a:gdLst>
              <a:gd name="connsiteX0" fmla="*/ 60819 w 779877"/>
              <a:gd name="connsiteY0" fmla="*/ 0 h 146604"/>
              <a:gd name="connsiteX1" fmla="*/ 10019 w 779877"/>
              <a:gd name="connsiteY1" fmla="*/ 117475 h 146604"/>
              <a:gd name="connsiteX2" fmla="*/ 57644 w 779877"/>
              <a:gd name="connsiteY2" fmla="*/ 85725 h 146604"/>
              <a:gd name="connsiteX3" fmla="*/ 289419 w 779877"/>
              <a:gd name="connsiteY3" fmla="*/ 82550 h 146604"/>
              <a:gd name="connsiteX4" fmla="*/ 368794 w 779877"/>
              <a:gd name="connsiteY4" fmla="*/ 19050 h 146604"/>
              <a:gd name="connsiteX5" fmla="*/ 581519 w 779877"/>
              <a:gd name="connsiteY5" fmla="*/ 12700 h 146604"/>
              <a:gd name="connsiteX6" fmla="*/ 619619 w 779877"/>
              <a:gd name="connsiteY6" fmla="*/ 53975 h 146604"/>
              <a:gd name="connsiteX7" fmla="*/ 603744 w 779877"/>
              <a:gd name="connsiteY7" fmla="*/ 53975 h 146604"/>
              <a:gd name="connsiteX8" fmla="*/ 778369 w 779877"/>
              <a:gd name="connsiteY8" fmla="*/ 34925 h 146604"/>
              <a:gd name="connsiteX9" fmla="*/ 489444 w 779877"/>
              <a:gd name="connsiteY9" fmla="*/ 85725 h 146604"/>
              <a:gd name="connsiteX10" fmla="*/ 321169 w 779877"/>
              <a:gd name="connsiteY10" fmla="*/ 95250 h 146604"/>
              <a:gd name="connsiteX11" fmla="*/ 575169 w 779877"/>
              <a:gd name="connsiteY11" fmla="*/ 50800 h 146604"/>
              <a:gd name="connsiteX12" fmla="*/ 371969 w 779877"/>
              <a:gd name="connsiteY12" fmla="*/ 31750 h 146604"/>
              <a:gd name="connsiteX13" fmla="*/ 264019 w 779877"/>
              <a:gd name="connsiteY13" fmla="*/ 98425 h 146604"/>
              <a:gd name="connsiteX14" fmla="*/ 54469 w 779877"/>
              <a:gd name="connsiteY14" fmla="*/ 146050 h 146604"/>
              <a:gd name="connsiteX15" fmla="*/ 206869 w 779877"/>
              <a:gd name="connsiteY15" fmla="*/ 66675 h 146604"/>
              <a:gd name="connsiteX16" fmla="*/ 3669 w 779877"/>
              <a:gd name="connsiteY16" fmla="*/ 117475 h 146604"/>
              <a:gd name="connsiteX17" fmla="*/ 60819 w 779877"/>
              <a:gd name="connsiteY17" fmla="*/ 0 h 14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877" h="146604">
                <a:moveTo>
                  <a:pt x="60819" y="0"/>
                </a:moveTo>
                <a:cubicBezTo>
                  <a:pt x="61877" y="0"/>
                  <a:pt x="10548" y="103188"/>
                  <a:pt x="10019" y="117475"/>
                </a:cubicBezTo>
                <a:cubicBezTo>
                  <a:pt x="9490" y="131763"/>
                  <a:pt x="11077" y="91546"/>
                  <a:pt x="57644" y="85725"/>
                </a:cubicBezTo>
                <a:cubicBezTo>
                  <a:pt x="104211" y="79904"/>
                  <a:pt x="237561" y="93662"/>
                  <a:pt x="289419" y="82550"/>
                </a:cubicBezTo>
                <a:cubicBezTo>
                  <a:pt x="341277" y="71438"/>
                  <a:pt x="320111" y="30692"/>
                  <a:pt x="368794" y="19050"/>
                </a:cubicBezTo>
                <a:cubicBezTo>
                  <a:pt x="417477" y="7408"/>
                  <a:pt x="539715" y="6879"/>
                  <a:pt x="581519" y="12700"/>
                </a:cubicBezTo>
                <a:cubicBezTo>
                  <a:pt x="623323" y="18521"/>
                  <a:pt x="615915" y="47096"/>
                  <a:pt x="619619" y="53975"/>
                </a:cubicBezTo>
                <a:cubicBezTo>
                  <a:pt x="623323" y="60854"/>
                  <a:pt x="577286" y="57150"/>
                  <a:pt x="603744" y="53975"/>
                </a:cubicBezTo>
                <a:cubicBezTo>
                  <a:pt x="630202" y="50800"/>
                  <a:pt x="797419" y="29633"/>
                  <a:pt x="778369" y="34925"/>
                </a:cubicBezTo>
                <a:cubicBezTo>
                  <a:pt x="759319" y="40217"/>
                  <a:pt x="565644" y="75671"/>
                  <a:pt x="489444" y="85725"/>
                </a:cubicBezTo>
                <a:cubicBezTo>
                  <a:pt x="413244" y="95779"/>
                  <a:pt x="306882" y="101071"/>
                  <a:pt x="321169" y="95250"/>
                </a:cubicBezTo>
                <a:cubicBezTo>
                  <a:pt x="335456" y="89429"/>
                  <a:pt x="566702" y="61383"/>
                  <a:pt x="575169" y="50800"/>
                </a:cubicBezTo>
                <a:cubicBezTo>
                  <a:pt x="583636" y="40217"/>
                  <a:pt x="423827" y="23813"/>
                  <a:pt x="371969" y="31750"/>
                </a:cubicBezTo>
                <a:cubicBezTo>
                  <a:pt x="320111" y="39687"/>
                  <a:pt x="316936" y="79375"/>
                  <a:pt x="264019" y="98425"/>
                </a:cubicBezTo>
                <a:cubicBezTo>
                  <a:pt x="211102" y="117475"/>
                  <a:pt x="63994" y="151342"/>
                  <a:pt x="54469" y="146050"/>
                </a:cubicBezTo>
                <a:cubicBezTo>
                  <a:pt x="44944" y="140758"/>
                  <a:pt x="215336" y="71438"/>
                  <a:pt x="206869" y="66675"/>
                </a:cubicBezTo>
                <a:cubicBezTo>
                  <a:pt x="198402" y="61912"/>
                  <a:pt x="24836" y="127529"/>
                  <a:pt x="3669" y="117475"/>
                </a:cubicBezTo>
                <a:cubicBezTo>
                  <a:pt x="-17498" y="107421"/>
                  <a:pt x="59761" y="0"/>
                  <a:pt x="60819" y="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E669BD85-6C60-5F25-EAE4-3DC90BCE8D0D}"/>
              </a:ext>
            </a:extLst>
          </p:cNvPr>
          <p:cNvSpPr/>
          <p:nvPr/>
        </p:nvSpPr>
        <p:spPr>
          <a:xfrm>
            <a:off x="5723454" y="7966013"/>
            <a:ext cx="826332" cy="172071"/>
          </a:xfrm>
          <a:custGeom>
            <a:avLst/>
            <a:gdLst>
              <a:gd name="connsiteX0" fmla="*/ 226496 w 826332"/>
              <a:gd name="connsiteY0" fmla="*/ 62 h 172071"/>
              <a:gd name="connsiteX1" fmla="*/ 169346 w 826332"/>
              <a:gd name="connsiteY1" fmla="*/ 111187 h 172071"/>
              <a:gd name="connsiteX2" fmla="*/ 270946 w 826332"/>
              <a:gd name="connsiteY2" fmla="*/ 142937 h 172071"/>
              <a:gd name="connsiteX3" fmla="*/ 229671 w 826332"/>
              <a:gd name="connsiteY3" fmla="*/ 146112 h 172071"/>
              <a:gd name="connsiteX4" fmla="*/ 483671 w 826332"/>
              <a:gd name="connsiteY4" fmla="*/ 123887 h 172071"/>
              <a:gd name="connsiteX5" fmla="*/ 445571 w 826332"/>
              <a:gd name="connsiteY5" fmla="*/ 104837 h 172071"/>
              <a:gd name="connsiteX6" fmla="*/ 664646 w 826332"/>
              <a:gd name="connsiteY6" fmla="*/ 85787 h 172071"/>
              <a:gd name="connsiteX7" fmla="*/ 804346 w 826332"/>
              <a:gd name="connsiteY7" fmla="*/ 9587 h 172071"/>
              <a:gd name="connsiteX8" fmla="*/ 731321 w 826332"/>
              <a:gd name="connsiteY8" fmla="*/ 60387 h 172071"/>
              <a:gd name="connsiteX9" fmla="*/ 823396 w 826332"/>
              <a:gd name="connsiteY9" fmla="*/ 54037 h 172071"/>
              <a:gd name="connsiteX10" fmla="*/ 597971 w 826332"/>
              <a:gd name="connsiteY10" fmla="*/ 88962 h 172071"/>
              <a:gd name="connsiteX11" fmla="*/ 416996 w 826332"/>
              <a:gd name="connsiteY11" fmla="*/ 136587 h 172071"/>
              <a:gd name="connsiteX12" fmla="*/ 496371 w 826332"/>
              <a:gd name="connsiteY12" fmla="*/ 171512 h 172071"/>
              <a:gd name="connsiteX13" fmla="*/ 359846 w 826332"/>
              <a:gd name="connsiteY13" fmla="*/ 158812 h 172071"/>
              <a:gd name="connsiteX14" fmla="*/ 118546 w 826332"/>
              <a:gd name="connsiteY14" fmla="*/ 168337 h 172071"/>
              <a:gd name="connsiteX15" fmla="*/ 143946 w 826332"/>
              <a:gd name="connsiteY15" fmla="*/ 139762 h 172071"/>
              <a:gd name="connsiteX16" fmla="*/ 74096 w 826332"/>
              <a:gd name="connsiteY16" fmla="*/ 54037 h 172071"/>
              <a:gd name="connsiteX17" fmla="*/ 96321 w 826332"/>
              <a:gd name="connsiteY17" fmla="*/ 111187 h 172071"/>
              <a:gd name="connsiteX18" fmla="*/ 1071 w 826332"/>
              <a:gd name="connsiteY18" fmla="*/ 104837 h 172071"/>
              <a:gd name="connsiteX19" fmla="*/ 169346 w 826332"/>
              <a:gd name="connsiteY19" fmla="*/ 95312 h 172071"/>
              <a:gd name="connsiteX20" fmla="*/ 226496 w 826332"/>
              <a:gd name="connsiteY20" fmla="*/ 62 h 17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26332" h="172071">
                <a:moveTo>
                  <a:pt x="226496" y="62"/>
                </a:moveTo>
                <a:cubicBezTo>
                  <a:pt x="226496" y="2708"/>
                  <a:pt x="161938" y="87375"/>
                  <a:pt x="169346" y="111187"/>
                </a:cubicBezTo>
                <a:cubicBezTo>
                  <a:pt x="176754" y="135000"/>
                  <a:pt x="260892" y="137116"/>
                  <a:pt x="270946" y="142937"/>
                </a:cubicBezTo>
                <a:cubicBezTo>
                  <a:pt x="281000" y="148758"/>
                  <a:pt x="229671" y="146112"/>
                  <a:pt x="229671" y="146112"/>
                </a:cubicBezTo>
                <a:cubicBezTo>
                  <a:pt x="265125" y="142937"/>
                  <a:pt x="447688" y="130766"/>
                  <a:pt x="483671" y="123887"/>
                </a:cubicBezTo>
                <a:cubicBezTo>
                  <a:pt x="519654" y="117008"/>
                  <a:pt x="415409" y="111187"/>
                  <a:pt x="445571" y="104837"/>
                </a:cubicBezTo>
                <a:cubicBezTo>
                  <a:pt x="475733" y="98487"/>
                  <a:pt x="604850" y="101662"/>
                  <a:pt x="664646" y="85787"/>
                </a:cubicBezTo>
                <a:cubicBezTo>
                  <a:pt x="724442" y="69912"/>
                  <a:pt x="793234" y="13820"/>
                  <a:pt x="804346" y="9587"/>
                </a:cubicBezTo>
                <a:cubicBezTo>
                  <a:pt x="815459" y="5354"/>
                  <a:pt x="728146" y="52979"/>
                  <a:pt x="731321" y="60387"/>
                </a:cubicBezTo>
                <a:cubicBezTo>
                  <a:pt x="734496" y="67795"/>
                  <a:pt x="845621" y="49275"/>
                  <a:pt x="823396" y="54037"/>
                </a:cubicBezTo>
                <a:cubicBezTo>
                  <a:pt x="801171" y="58800"/>
                  <a:pt x="665704" y="75204"/>
                  <a:pt x="597971" y="88962"/>
                </a:cubicBezTo>
                <a:cubicBezTo>
                  <a:pt x="530238" y="102720"/>
                  <a:pt x="433929" y="122829"/>
                  <a:pt x="416996" y="136587"/>
                </a:cubicBezTo>
                <a:cubicBezTo>
                  <a:pt x="400063" y="150345"/>
                  <a:pt x="505896" y="167808"/>
                  <a:pt x="496371" y="171512"/>
                </a:cubicBezTo>
                <a:cubicBezTo>
                  <a:pt x="486846" y="175216"/>
                  <a:pt x="422817" y="159341"/>
                  <a:pt x="359846" y="158812"/>
                </a:cubicBezTo>
                <a:cubicBezTo>
                  <a:pt x="296875" y="158283"/>
                  <a:pt x="154529" y="171512"/>
                  <a:pt x="118546" y="168337"/>
                </a:cubicBezTo>
                <a:cubicBezTo>
                  <a:pt x="82563" y="165162"/>
                  <a:pt x="151354" y="158812"/>
                  <a:pt x="143946" y="139762"/>
                </a:cubicBezTo>
                <a:cubicBezTo>
                  <a:pt x="136538" y="120712"/>
                  <a:pt x="82033" y="58800"/>
                  <a:pt x="74096" y="54037"/>
                </a:cubicBezTo>
                <a:cubicBezTo>
                  <a:pt x="66158" y="49275"/>
                  <a:pt x="108492" y="102720"/>
                  <a:pt x="96321" y="111187"/>
                </a:cubicBezTo>
                <a:cubicBezTo>
                  <a:pt x="84150" y="119654"/>
                  <a:pt x="-11100" y="107483"/>
                  <a:pt x="1071" y="104837"/>
                </a:cubicBezTo>
                <a:cubicBezTo>
                  <a:pt x="13242" y="102191"/>
                  <a:pt x="136008" y="110658"/>
                  <a:pt x="169346" y="95312"/>
                </a:cubicBezTo>
                <a:cubicBezTo>
                  <a:pt x="202684" y="79966"/>
                  <a:pt x="226496" y="-2584"/>
                  <a:pt x="226496" y="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C25BCE67-8650-2126-05AB-5FAA143EFC63}"/>
              </a:ext>
            </a:extLst>
          </p:cNvPr>
          <p:cNvSpPr/>
          <p:nvPr/>
        </p:nvSpPr>
        <p:spPr>
          <a:xfrm>
            <a:off x="6178476" y="8058090"/>
            <a:ext cx="314423" cy="202381"/>
          </a:xfrm>
          <a:custGeom>
            <a:avLst/>
            <a:gdLst>
              <a:gd name="connsiteX0" fmla="*/ 314399 w 314423"/>
              <a:gd name="connsiteY0" fmla="*/ 6410 h 202381"/>
              <a:gd name="connsiteX1" fmla="*/ 44524 w 314423"/>
              <a:gd name="connsiteY1" fmla="*/ 158810 h 202381"/>
              <a:gd name="connsiteX2" fmla="*/ 34999 w 314423"/>
              <a:gd name="connsiteY2" fmla="*/ 196910 h 202381"/>
              <a:gd name="connsiteX3" fmla="*/ 28649 w 314423"/>
              <a:gd name="connsiteY3" fmla="*/ 60385 h 202381"/>
              <a:gd name="connsiteX4" fmla="*/ 41349 w 314423"/>
              <a:gd name="connsiteY4" fmla="*/ 69910 h 202381"/>
              <a:gd name="connsiteX5" fmla="*/ 206449 w 314423"/>
              <a:gd name="connsiteY5" fmla="*/ 60 h 202381"/>
              <a:gd name="connsiteX6" fmla="*/ 74 w 314423"/>
              <a:gd name="connsiteY6" fmla="*/ 57210 h 202381"/>
              <a:gd name="connsiteX7" fmla="*/ 181049 w 314423"/>
              <a:gd name="connsiteY7" fmla="*/ 31810 h 202381"/>
              <a:gd name="connsiteX8" fmla="*/ 41349 w 314423"/>
              <a:gd name="connsiteY8" fmla="*/ 98485 h 202381"/>
              <a:gd name="connsiteX9" fmla="*/ 60399 w 314423"/>
              <a:gd name="connsiteY9" fmla="*/ 127060 h 202381"/>
              <a:gd name="connsiteX10" fmla="*/ 314399 w 314423"/>
              <a:gd name="connsiteY10" fmla="*/ 6410 h 20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423" h="202381">
                <a:moveTo>
                  <a:pt x="314399" y="6410"/>
                </a:moveTo>
                <a:cubicBezTo>
                  <a:pt x="311753" y="11702"/>
                  <a:pt x="91091" y="127060"/>
                  <a:pt x="44524" y="158810"/>
                </a:cubicBezTo>
                <a:cubicBezTo>
                  <a:pt x="-2043" y="190560"/>
                  <a:pt x="37645" y="213314"/>
                  <a:pt x="34999" y="196910"/>
                </a:cubicBezTo>
                <a:cubicBezTo>
                  <a:pt x="32353" y="180506"/>
                  <a:pt x="27591" y="81552"/>
                  <a:pt x="28649" y="60385"/>
                </a:cubicBezTo>
                <a:cubicBezTo>
                  <a:pt x="29707" y="39218"/>
                  <a:pt x="11716" y="79964"/>
                  <a:pt x="41349" y="69910"/>
                </a:cubicBezTo>
                <a:cubicBezTo>
                  <a:pt x="70982" y="59856"/>
                  <a:pt x="213328" y="2177"/>
                  <a:pt x="206449" y="60"/>
                </a:cubicBezTo>
                <a:cubicBezTo>
                  <a:pt x="199570" y="-2057"/>
                  <a:pt x="4307" y="51918"/>
                  <a:pt x="74" y="57210"/>
                </a:cubicBezTo>
                <a:cubicBezTo>
                  <a:pt x="-4159" y="62502"/>
                  <a:pt x="174170" y="24931"/>
                  <a:pt x="181049" y="31810"/>
                </a:cubicBezTo>
                <a:cubicBezTo>
                  <a:pt x="187928" y="38689"/>
                  <a:pt x="61457" y="82610"/>
                  <a:pt x="41349" y="98485"/>
                </a:cubicBezTo>
                <a:cubicBezTo>
                  <a:pt x="21241" y="114360"/>
                  <a:pt x="12245" y="144522"/>
                  <a:pt x="60399" y="127060"/>
                </a:cubicBezTo>
                <a:cubicBezTo>
                  <a:pt x="108553" y="109598"/>
                  <a:pt x="317045" y="1118"/>
                  <a:pt x="314399" y="6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D14E42D3-A055-B2FC-39B2-D4CFC953DFC1}"/>
              </a:ext>
            </a:extLst>
          </p:cNvPr>
          <p:cNvSpPr/>
          <p:nvPr/>
        </p:nvSpPr>
        <p:spPr>
          <a:xfrm>
            <a:off x="5799699" y="8088252"/>
            <a:ext cx="726642" cy="533049"/>
          </a:xfrm>
          <a:custGeom>
            <a:avLst/>
            <a:gdLst>
              <a:gd name="connsiteX0" fmla="*/ 724926 w 726642"/>
              <a:gd name="connsiteY0" fmla="*/ 1648 h 533049"/>
              <a:gd name="connsiteX1" fmla="*/ 140726 w 726642"/>
              <a:gd name="connsiteY1" fmla="*/ 338198 h 533049"/>
              <a:gd name="connsiteX2" fmla="*/ 99451 w 726642"/>
              <a:gd name="connsiteY2" fmla="*/ 360423 h 533049"/>
              <a:gd name="connsiteX3" fmla="*/ 299476 w 726642"/>
              <a:gd name="connsiteY3" fmla="*/ 236598 h 533049"/>
              <a:gd name="connsiteX4" fmla="*/ 48651 w 726642"/>
              <a:gd name="connsiteY4" fmla="*/ 388998 h 533049"/>
              <a:gd name="connsiteX5" fmla="*/ 134376 w 726642"/>
              <a:gd name="connsiteY5" fmla="*/ 439798 h 533049"/>
              <a:gd name="connsiteX6" fmla="*/ 318526 w 726642"/>
              <a:gd name="connsiteY6" fmla="*/ 398523 h 533049"/>
              <a:gd name="connsiteX7" fmla="*/ 258201 w 726642"/>
              <a:gd name="connsiteY7" fmla="*/ 414398 h 533049"/>
              <a:gd name="connsiteX8" fmla="*/ 534426 w 726642"/>
              <a:gd name="connsiteY8" fmla="*/ 281048 h 533049"/>
              <a:gd name="connsiteX9" fmla="*/ 489976 w 726642"/>
              <a:gd name="connsiteY9" fmla="*/ 338198 h 533049"/>
              <a:gd name="connsiteX10" fmla="*/ 677301 w 726642"/>
              <a:gd name="connsiteY10" fmla="*/ 211198 h 533049"/>
              <a:gd name="connsiteX11" fmla="*/ 277251 w 726642"/>
              <a:gd name="connsiteY11" fmla="*/ 408048 h 533049"/>
              <a:gd name="connsiteX12" fmla="*/ 108976 w 726642"/>
              <a:gd name="connsiteY12" fmla="*/ 484248 h 533049"/>
              <a:gd name="connsiteX13" fmla="*/ 134376 w 726642"/>
              <a:gd name="connsiteY13" fmla="*/ 528698 h 533049"/>
              <a:gd name="connsiteX14" fmla="*/ 13726 w 726642"/>
              <a:gd name="connsiteY14" fmla="*/ 376298 h 533049"/>
              <a:gd name="connsiteX15" fmla="*/ 505851 w 726642"/>
              <a:gd name="connsiteY15" fmla="*/ 100073 h 533049"/>
              <a:gd name="connsiteX16" fmla="*/ 324876 w 726642"/>
              <a:gd name="connsiteY16" fmla="*/ 204848 h 533049"/>
              <a:gd name="connsiteX17" fmla="*/ 724926 w 726642"/>
              <a:gd name="connsiteY17" fmla="*/ 1648 h 53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6642" h="533049">
                <a:moveTo>
                  <a:pt x="724926" y="1648"/>
                </a:moveTo>
                <a:cubicBezTo>
                  <a:pt x="694234" y="23873"/>
                  <a:pt x="244972" y="278402"/>
                  <a:pt x="140726" y="338198"/>
                </a:cubicBezTo>
                <a:cubicBezTo>
                  <a:pt x="36480" y="397994"/>
                  <a:pt x="72993" y="377356"/>
                  <a:pt x="99451" y="360423"/>
                </a:cubicBezTo>
                <a:cubicBezTo>
                  <a:pt x="125909" y="343490"/>
                  <a:pt x="307943" y="231835"/>
                  <a:pt x="299476" y="236598"/>
                </a:cubicBezTo>
                <a:cubicBezTo>
                  <a:pt x="291009" y="241361"/>
                  <a:pt x="76168" y="355131"/>
                  <a:pt x="48651" y="388998"/>
                </a:cubicBezTo>
                <a:cubicBezTo>
                  <a:pt x="21134" y="422865"/>
                  <a:pt x="89397" y="438211"/>
                  <a:pt x="134376" y="439798"/>
                </a:cubicBezTo>
                <a:cubicBezTo>
                  <a:pt x="179355" y="441385"/>
                  <a:pt x="297889" y="402756"/>
                  <a:pt x="318526" y="398523"/>
                </a:cubicBezTo>
                <a:cubicBezTo>
                  <a:pt x="339163" y="394290"/>
                  <a:pt x="222218" y="433977"/>
                  <a:pt x="258201" y="414398"/>
                </a:cubicBezTo>
                <a:cubicBezTo>
                  <a:pt x="294184" y="394819"/>
                  <a:pt x="495797" y="293748"/>
                  <a:pt x="534426" y="281048"/>
                </a:cubicBezTo>
                <a:cubicBezTo>
                  <a:pt x="573055" y="268348"/>
                  <a:pt x="466163" y="349840"/>
                  <a:pt x="489976" y="338198"/>
                </a:cubicBezTo>
                <a:cubicBezTo>
                  <a:pt x="513789" y="326556"/>
                  <a:pt x="712755" y="199556"/>
                  <a:pt x="677301" y="211198"/>
                </a:cubicBezTo>
                <a:cubicBezTo>
                  <a:pt x="641847" y="222840"/>
                  <a:pt x="371972" y="362540"/>
                  <a:pt x="277251" y="408048"/>
                </a:cubicBezTo>
                <a:cubicBezTo>
                  <a:pt x="182530" y="453556"/>
                  <a:pt x="132788" y="464140"/>
                  <a:pt x="108976" y="484248"/>
                </a:cubicBezTo>
                <a:cubicBezTo>
                  <a:pt x="85164" y="504356"/>
                  <a:pt x="150251" y="546690"/>
                  <a:pt x="134376" y="528698"/>
                </a:cubicBezTo>
                <a:cubicBezTo>
                  <a:pt x="118501" y="510706"/>
                  <a:pt x="-48187" y="447736"/>
                  <a:pt x="13726" y="376298"/>
                </a:cubicBezTo>
                <a:cubicBezTo>
                  <a:pt x="75639" y="304860"/>
                  <a:pt x="453993" y="128648"/>
                  <a:pt x="505851" y="100073"/>
                </a:cubicBezTo>
                <a:cubicBezTo>
                  <a:pt x="557709" y="71498"/>
                  <a:pt x="284659" y="220723"/>
                  <a:pt x="324876" y="204848"/>
                </a:cubicBezTo>
                <a:cubicBezTo>
                  <a:pt x="365093" y="188973"/>
                  <a:pt x="755618" y="-20577"/>
                  <a:pt x="724926" y="16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8652B2FE-8A25-CEB0-B174-2A65C7D62C68}"/>
              </a:ext>
            </a:extLst>
          </p:cNvPr>
          <p:cNvSpPr/>
          <p:nvPr/>
        </p:nvSpPr>
        <p:spPr>
          <a:xfrm>
            <a:off x="5624057" y="8146614"/>
            <a:ext cx="533120" cy="223189"/>
          </a:xfrm>
          <a:custGeom>
            <a:avLst/>
            <a:gdLst>
              <a:gd name="connsiteX0" fmla="*/ 2043 w 533120"/>
              <a:gd name="connsiteY0" fmla="*/ 222686 h 223189"/>
              <a:gd name="connsiteX1" fmla="*/ 316368 w 533120"/>
              <a:gd name="connsiteY1" fmla="*/ 48061 h 223189"/>
              <a:gd name="connsiteX2" fmla="*/ 214768 w 533120"/>
              <a:gd name="connsiteY2" fmla="*/ 98861 h 223189"/>
              <a:gd name="connsiteX3" fmla="*/ 259218 w 533120"/>
              <a:gd name="connsiteY3" fmla="*/ 32186 h 223189"/>
              <a:gd name="connsiteX4" fmla="*/ 278268 w 533120"/>
              <a:gd name="connsiteY4" fmla="*/ 41711 h 223189"/>
              <a:gd name="connsiteX5" fmla="*/ 494168 w 533120"/>
              <a:gd name="connsiteY5" fmla="*/ 436 h 223189"/>
              <a:gd name="connsiteX6" fmla="*/ 516393 w 533120"/>
              <a:gd name="connsiteY6" fmla="*/ 22661 h 223189"/>
              <a:gd name="connsiteX7" fmla="*/ 462418 w 533120"/>
              <a:gd name="connsiteY7" fmla="*/ 63936 h 223189"/>
              <a:gd name="connsiteX8" fmla="*/ 252868 w 533120"/>
              <a:gd name="connsiteY8" fmla="*/ 162361 h 223189"/>
              <a:gd name="connsiteX9" fmla="*/ 344943 w 533120"/>
              <a:gd name="connsiteY9" fmla="*/ 140136 h 223189"/>
              <a:gd name="connsiteX10" fmla="*/ 154443 w 533120"/>
              <a:gd name="connsiteY10" fmla="*/ 187761 h 223189"/>
              <a:gd name="connsiteX11" fmla="*/ 522743 w 533120"/>
              <a:gd name="connsiteY11" fmla="*/ 51236 h 223189"/>
              <a:gd name="connsiteX12" fmla="*/ 414793 w 533120"/>
              <a:gd name="connsiteY12" fmla="*/ 436 h 223189"/>
              <a:gd name="connsiteX13" fmla="*/ 236993 w 533120"/>
              <a:gd name="connsiteY13" fmla="*/ 57586 h 223189"/>
              <a:gd name="connsiteX14" fmla="*/ 268743 w 533120"/>
              <a:gd name="connsiteY14" fmla="*/ 9961 h 223189"/>
              <a:gd name="connsiteX15" fmla="*/ 176668 w 533120"/>
              <a:gd name="connsiteY15" fmla="*/ 102036 h 223189"/>
              <a:gd name="connsiteX16" fmla="*/ 78243 w 533120"/>
              <a:gd name="connsiteY16" fmla="*/ 136961 h 223189"/>
              <a:gd name="connsiteX17" fmla="*/ 176668 w 533120"/>
              <a:gd name="connsiteY17" fmla="*/ 102036 h 223189"/>
              <a:gd name="connsiteX18" fmla="*/ 2043 w 533120"/>
              <a:gd name="connsiteY18" fmla="*/ 222686 h 22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3120" h="223189">
                <a:moveTo>
                  <a:pt x="2043" y="222686"/>
                </a:moveTo>
                <a:cubicBezTo>
                  <a:pt x="25326" y="213690"/>
                  <a:pt x="280914" y="68699"/>
                  <a:pt x="316368" y="48061"/>
                </a:cubicBezTo>
                <a:cubicBezTo>
                  <a:pt x="351822" y="27423"/>
                  <a:pt x="224293" y="101507"/>
                  <a:pt x="214768" y="98861"/>
                </a:cubicBezTo>
                <a:cubicBezTo>
                  <a:pt x="205243" y="96215"/>
                  <a:pt x="248635" y="41711"/>
                  <a:pt x="259218" y="32186"/>
                </a:cubicBezTo>
                <a:cubicBezTo>
                  <a:pt x="269801" y="22661"/>
                  <a:pt x="239110" y="47003"/>
                  <a:pt x="278268" y="41711"/>
                </a:cubicBezTo>
                <a:cubicBezTo>
                  <a:pt x="317426" y="36419"/>
                  <a:pt x="454481" y="3611"/>
                  <a:pt x="494168" y="436"/>
                </a:cubicBezTo>
                <a:cubicBezTo>
                  <a:pt x="533855" y="-2739"/>
                  <a:pt x="521685" y="12078"/>
                  <a:pt x="516393" y="22661"/>
                </a:cubicBezTo>
                <a:cubicBezTo>
                  <a:pt x="511101" y="33244"/>
                  <a:pt x="506339" y="40653"/>
                  <a:pt x="462418" y="63936"/>
                </a:cubicBezTo>
                <a:cubicBezTo>
                  <a:pt x="418497" y="87219"/>
                  <a:pt x="272447" y="149661"/>
                  <a:pt x="252868" y="162361"/>
                </a:cubicBezTo>
                <a:cubicBezTo>
                  <a:pt x="233289" y="175061"/>
                  <a:pt x="344943" y="140136"/>
                  <a:pt x="344943" y="140136"/>
                </a:cubicBezTo>
                <a:cubicBezTo>
                  <a:pt x="328539" y="144369"/>
                  <a:pt x="124810" y="202578"/>
                  <a:pt x="154443" y="187761"/>
                </a:cubicBezTo>
                <a:cubicBezTo>
                  <a:pt x="184076" y="172944"/>
                  <a:pt x="479351" y="82457"/>
                  <a:pt x="522743" y="51236"/>
                </a:cubicBezTo>
                <a:cubicBezTo>
                  <a:pt x="566135" y="20015"/>
                  <a:pt x="462418" y="-622"/>
                  <a:pt x="414793" y="436"/>
                </a:cubicBezTo>
                <a:cubicBezTo>
                  <a:pt x="367168" y="1494"/>
                  <a:pt x="261335" y="55998"/>
                  <a:pt x="236993" y="57586"/>
                </a:cubicBezTo>
                <a:cubicBezTo>
                  <a:pt x="212651" y="59173"/>
                  <a:pt x="278797" y="2553"/>
                  <a:pt x="268743" y="9961"/>
                </a:cubicBezTo>
                <a:cubicBezTo>
                  <a:pt x="258689" y="17369"/>
                  <a:pt x="208418" y="80869"/>
                  <a:pt x="176668" y="102036"/>
                </a:cubicBezTo>
                <a:cubicBezTo>
                  <a:pt x="144918" y="123203"/>
                  <a:pt x="78243" y="136961"/>
                  <a:pt x="78243" y="136961"/>
                </a:cubicBezTo>
                <a:cubicBezTo>
                  <a:pt x="78243" y="136961"/>
                  <a:pt x="191485" y="86690"/>
                  <a:pt x="176668" y="102036"/>
                </a:cubicBezTo>
                <a:cubicBezTo>
                  <a:pt x="161851" y="117382"/>
                  <a:pt x="-21240" y="231682"/>
                  <a:pt x="2043" y="22268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9F28DABA-D094-350D-AE43-5DFCBD55670E}"/>
              </a:ext>
            </a:extLst>
          </p:cNvPr>
          <p:cNvSpPr/>
          <p:nvPr/>
        </p:nvSpPr>
        <p:spPr>
          <a:xfrm>
            <a:off x="5574896" y="8137514"/>
            <a:ext cx="609641" cy="471990"/>
          </a:xfrm>
          <a:custGeom>
            <a:avLst/>
            <a:gdLst>
              <a:gd name="connsiteX0" fmla="*/ 565554 w 609641"/>
              <a:gd name="connsiteY0" fmla="*/ 11 h 471990"/>
              <a:gd name="connsiteX1" fmla="*/ 562379 w 609641"/>
              <a:gd name="connsiteY1" fmla="*/ 98436 h 471990"/>
              <a:gd name="connsiteX2" fmla="*/ 419504 w 609641"/>
              <a:gd name="connsiteY2" fmla="*/ 155586 h 471990"/>
              <a:gd name="connsiteX3" fmla="*/ 470304 w 609641"/>
              <a:gd name="connsiteY3" fmla="*/ 142886 h 471990"/>
              <a:gd name="connsiteX4" fmla="*/ 130579 w 609641"/>
              <a:gd name="connsiteY4" fmla="*/ 339736 h 471990"/>
              <a:gd name="connsiteX5" fmla="*/ 404 w 609641"/>
              <a:gd name="connsiteY5" fmla="*/ 444511 h 471990"/>
              <a:gd name="connsiteX6" fmla="*/ 165504 w 609641"/>
              <a:gd name="connsiteY6" fmla="*/ 352436 h 471990"/>
              <a:gd name="connsiteX7" fmla="*/ 203604 w 609641"/>
              <a:gd name="connsiteY7" fmla="*/ 428636 h 471990"/>
              <a:gd name="connsiteX8" fmla="*/ 124229 w 609641"/>
              <a:gd name="connsiteY8" fmla="*/ 469911 h 471990"/>
              <a:gd name="connsiteX9" fmla="*/ 194079 w 609641"/>
              <a:gd name="connsiteY9" fmla="*/ 365136 h 471990"/>
              <a:gd name="connsiteX10" fmla="*/ 152804 w 609641"/>
              <a:gd name="connsiteY10" fmla="*/ 323861 h 471990"/>
              <a:gd name="connsiteX11" fmla="*/ 581429 w 609641"/>
              <a:gd name="connsiteY11" fmla="*/ 104786 h 471990"/>
              <a:gd name="connsiteX12" fmla="*/ 565554 w 609641"/>
              <a:gd name="connsiteY12" fmla="*/ 11 h 4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41" h="471990">
                <a:moveTo>
                  <a:pt x="565554" y="11"/>
                </a:moveTo>
                <a:cubicBezTo>
                  <a:pt x="562379" y="-1047"/>
                  <a:pt x="586721" y="72507"/>
                  <a:pt x="562379" y="98436"/>
                </a:cubicBezTo>
                <a:cubicBezTo>
                  <a:pt x="538037" y="124365"/>
                  <a:pt x="434850" y="148178"/>
                  <a:pt x="419504" y="155586"/>
                </a:cubicBezTo>
                <a:cubicBezTo>
                  <a:pt x="404158" y="162994"/>
                  <a:pt x="518458" y="112194"/>
                  <a:pt x="470304" y="142886"/>
                </a:cubicBezTo>
                <a:cubicBezTo>
                  <a:pt x="422150" y="173578"/>
                  <a:pt x="208896" y="289465"/>
                  <a:pt x="130579" y="339736"/>
                </a:cubicBezTo>
                <a:cubicBezTo>
                  <a:pt x="52262" y="390007"/>
                  <a:pt x="-5417" y="442394"/>
                  <a:pt x="404" y="444511"/>
                </a:cubicBezTo>
                <a:cubicBezTo>
                  <a:pt x="6225" y="446628"/>
                  <a:pt x="131637" y="355082"/>
                  <a:pt x="165504" y="352436"/>
                </a:cubicBezTo>
                <a:cubicBezTo>
                  <a:pt x="199371" y="349790"/>
                  <a:pt x="210483" y="409057"/>
                  <a:pt x="203604" y="428636"/>
                </a:cubicBezTo>
                <a:cubicBezTo>
                  <a:pt x="196725" y="448215"/>
                  <a:pt x="125816" y="480494"/>
                  <a:pt x="124229" y="469911"/>
                </a:cubicBezTo>
                <a:cubicBezTo>
                  <a:pt x="122641" y="459328"/>
                  <a:pt x="189317" y="389478"/>
                  <a:pt x="194079" y="365136"/>
                </a:cubicBezTo>
                <a:cubicBezTo>
                  <a:pt x="198841" y="340794"/>
                  <a:pt x="88246" y="367253"/>
                  <a:pt x="152804" y="323861"/>
                </a:cubicBezTo>
                <a:cubicBezTo>
                  <a:pt x="217362" y="280469"/>
                  <a:pt x="511050" y="153469"/>
                  <a:pt x="581429" y="104786"/>
                </a:cubicBezTo>
                <a:cubicBezTo>
                  <a:pt x="651808" y="56103"/>
                  <a:pt x="568729" y="1069"/>
                  <a:pt x="565554" y="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55C0000D-7195-FE32-4EE9-E5E70814D83F}"/>
              </a:ext>
            </a:extLst>
          </p:cNvPr>
          <p:cNvSpPr/>
          <p:nvPr/>
        </p:nvSpPr>
        <p:spPr>
          <a:xfrm>
            <a:off x="5905119" y="8387837"/>
            <a:ext cx="553743" cy="343433"/>
          </a:xfrm>
          <a:custGeom>
            <a:avLst/>
            <a:gdLst>
              <a:gd name="connsiteX0" fmla="*/ 552831 w 553743"/>
              <a:gd name="connsiteY0" fmla="*/ 513 h 343433"/>
              <a:gd name="connsiteX1" fmla="*/ 13081 w 553743"/>
              <a:gd name="connsiteY1" fmla="*/ 197363 h 343433"/>
              <a:gd name="connsiteX2" fmla="*/ 175006 w 553743"/>
              <a:gd name="connsiteY2" fmla="*/ 159263 h 343433"/>
              <a:gd name="connsiteX3" fmla="*/ 267081 w 553743"/>
              <a:gd name="connsiteY3" fmla="*/ 219588 h 343433"/>
              <a:gd name="connsiteX4" fmla="*/ 286131 w 553743"/>
              <a:gd name="connsiteY4" fmla="*/ 232288 h 343433"/>
              <a:gd name="connsiteX5" fmla="*/ 286131 w 553743"/>
              <a:gd name="connsiteY5" fmla="*/ 343413 h 343433"/>
              <a:gd name="connsiteX6" fmla="*/ 317881 w 553743"/>
              <a:gd name="connsiteY6" fmla="*/ 222763 h 343433"/>
              <a:gd name="connsiteX7" fmla="*/ 482981 w 553743"/>
              <a:gd name="connsiteY7" fmla="*/ 137038 h 343433"/>
              <a:gd name="connsiteX8" fmla="*/ 206756 w 553743"/>
              <a:gd name="connsiteY8" fmla="*/ 175138 h 343433"/>
              <a:gd name="connsiteX9" fmla="*/ 359156 w 553743"/>
              <a:gd name="connsiteY9" fmla="*/ 178313 h 343433"/>
              <a:gd name="connsiteX10" fmla="*/ 165481 w 553743"/>
              <a:gd name="connsiteY10" fmla="*/ 165613 h 343433"/>
              <a:gd name="connsiteX11" fmla="*/ 143256 w 553743"/>
              <a:gd name="connsiteY11" fmla="*/ 140213 h 343433"/>
              <a:gd name="connsiteX12" fmla="*/ 552831 w 553743"/>
              <a:gd name="connsiteY12" fmla="*/ 513 h 34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3743" h="343433">
                <a:moveTo>
                  <a:pt x="552831" y="513"/>
                </a:moveTo>
                <a:cubicBezTo>
                  <a:pt x="531135" y="10038"/>
                  <a:pt x="76052" y="170905"/>
                  <a:pt x="13081" y="197363"/>
                </a:cubicBezTo>
                <a:cubicBezTo>
                  <a:pt x="-49890" y="223821"/>
                  <a:pt x="132673" y="155559"/>
                  <a:pt x="175006" y="159263"/>
                </a:cubicBezTo>
                <a:cubicBezTo>
                  <a:pt x="217339" y="162967"/>
                  <a:pt x="267081" y="219588"/>
                  <a:pt x="267081" y="219588"/>
                </a:cubicBezTo>
                <a:cubicBezTo>
                  <a:pt x="285602" y="231759"/>
                  <a:pt x="282956" y="211651"/>
                  <a:pt x="286131" y="232288"/>
                </a:cubicBezTo>
                <a:cubicBezTo>
                  <a:pt x="289306" y="252926"/>
                  <a:pt x="280839" y="345000"/>
                  <a:pt x="286131" y="343413"/>
                </a:cubicBezTo>
                <a:cubicBezTo>
                  <a:pt x="291423" y="341826"/>
                  <a:pt x="285073" y="257159"/>
                  <a:pt x="317881" y="222763"/>
                </a:cubicBezTo>
                <a:cubicBezTo>
                  <a:pt x="350689" y="188367"/>
                  <a:pt x="501502" y="144975"/>
                  <a:pt x="482981" y="137038"/>
                </a:cubicBezTo>
                <a:cubicBezTo>
                  <a:pt x="464460" y="129101"/>
                  <a:pt x="227393" y="168259"/>
                  <a:pt x="206756" y="175138"/>
                </a:cubicBezTo>
                <a:cubicBezTo>
                  <a:pt x="186119" y="182017"/>
                  <a:pt x="366035" y="179900"/>
                  <a:pt x="359156" y="178313"/>
                </a:cubicBezTo>
                <a:cubicBezTo>
                  <a:pt x="352277" y="176726"/>
                  <a:pt x="201464" y="171963"/>
                  <a:pt x="165481" y="165613"/>
                </a:cubicBezTo>
                <a:cubicBezTo>
                  <a:pt x="129498" y="159263"/>
                  <a:pt x="83989" y="163496"/>
                  <a:pt x="143256" y="140213"/>
                </a:cubicBezTo>
                <a:cubicBezTo>
                  <a:pt x="202523" y="116930"/>
                  <a:pt x="574527" y="-9012"/>
                  <a:pt x="552831" y="5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5B2C7756-9769-8C14-9AFB-EE3A04B26B01}"/>
              </a:ext>
            </a:extLst>
          </p:cNvPr>
          <p:cNvSpPr/>
          <p:nvPr/>
        </p:nvSpPr>
        <p:spPr>
          <a:xfrm>
            <a:off x="5639604" y="8726730"/>
            <a:ext cx="562180" cy="771409"/>
          </a:xfrm>
          <a:custGeom>
            <a:avLst/>
            <a:gdLst>
              <a:gd name="connsiteX0" fmla="*/ 561171 w 562180"/>
              <a:gd name="connsiteY0" fmla="*/ 14045 h 771409"/>
              <a:gd name="connsiteX1" fmla="*/ 316696 w 562180"/>
              <a:gd name="connsiteY1" fmla="*/ 264870 h 771409"/>
              <a:gd name="connsiteX2" fmla="*/ 364321 w 562180"/>
              <a:gd name="connsiteY2" fmla="*/ 245820 h 771409"/>
              <a:gd name="connsiteX3" fmla="*/ 173821 w 562180"/>
              <a:gd name="connsiteY3" fmla="*/ 572845 h 771409"/>
              <a:gd name="connsiteX4" fmla="*/ 196046 w 562180"/>
              <a:gd name="connsiteY4" fmla="*/ 576020 h 771409"/>
              <a:gd name="connsiteX5" fmla="*/ 59521 w 562180"/>
              <a:gd name="connsiteY5" fmla="*/ 683970 h 771409"/>
              <a:gd name="connsiteX6" fmla="*/ 2371 w 562180"/>
              <a:gd name="connsiteY6" fmla="*/ 769695 h 771409"/>
              <a:gd name="connsiteX7" fmla="*/ 132546 w 562180"/>
              <a:gd name="connsiteY7" fmla="*/ 604595 h 771409"/>
              <a:gd name="connsiteX8" fmla="*/ 281771 w 562180"/>
              <a:gd name="connsiteY8" fmla="*/ 195020 h 771409"/>
              <a:gd name="connsiteX9" fmla="*/ 186521 w 562180"/>
              <a:gd name="connsiteY9" fmla="*/ 528395 h 771409"/>
              <a:gd name="connsiteX10" fmla="*/ 364321 w 562180"/>
              <a:gd name="connsiteY10" fmla="*/ 163270 h 771409"/>
              <a:gd name="connsiteX11" fmla="*/ 291296 w 562180"/>
              <a:gd name="connsiteY11" fmla="*/ 360120 h 771409"/>
              <a:gd name="connsiteX12" fmla="*/ 465921 w 562180"/>
              <a:gd name="connsiteY12" fmla="*/ 4520 h 771409"/>
              <a:gd name="connsiteX13" fmla="*/ 405596 w 562180"/>
              <a:gd name="connsiteY13" fmla="*/ 150570 h 771409"/>
              <a:gd name="connsiteX14" fmla="*/ 561171 w 562180"/>
              <a:gd name="connsiteY14" fmla="*/ 14045 h 7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2180" h="771409">
                <a:moveTo>
                  <a:pt x="561171" y="14045"/>
                </a:moveTo>
                <a:cubicBezTo>
                  <a:pt x="546354" y="33095"/>
                  <a:pt x="349504" y="226241"/>
                  <a:pt x="316696" y="264870"/>
                </a:cubicBezTo>
                <a:cubicBezTo>
                  <a:pt x="283888" y="303499"/>
                  <a:pt x="388133" y="194491"/>
                  <a:pt x="364321" y="245820"/>
                </a:cubicBezTo>
                <a:cubicBezTo>
                  <a:pt x="340509" y="297149"/>
                  <a:pt x="201867" y="517812"/>
                  <a:pt x="173821" y="572845"/>
                </a:cubicBezTo>
                <a:cubicBezTo>
                  <a:pt x="145775" y="627878"/>
                  <a:pt x="215096" y="557499"/>
                  <a:pt x="196046" y="576020"/>
                </a:cubicBezTo>
                <a:cubicBezTo>
                  <a:pt x="176996" y="594541"/>
                  <a:pt x="91800" y="651691"/>
                  <a:pt x="59521" y="683970"/>
                </a:cubicBezTo>
                <a:cubicBezTo>
                  <a:pt x="27242" y="716249"/>
                  <a:pt x="-9800" y="782924"/>
                  <a:pt x="2371" y="769695"/>
                </a:cubicBezTo>
                <a:cubicBezTo>
                  <a:pt x="14542" y="756466"/>
                  <a:pt x="85979" y="700374"/>
                  <a:pt x="132546" y="604595"/>
                </a:cubicBezTo>
                <a:cubicBezTo>
                  <a:pt x="179113" y="508816"/>
                  <a:pt x="272775" y="207720"/>
                  <a:pt x="281771" y="195020"/>
                </a:cubicBezTo>
                <a:cubicBezTo>
                  <a:pt x="290767" y="182320"/>
                  <a:pt x="172763" y="533687"/>
                  <a:pt x="186521" y="528395"/>
                </a:cubicBezTo>
                <a:cubicBezTo>
                  <a:pt x="200279" y="523103"/>
                  <a:pt x="346858" y="191316"/>
                  <a:pt x="364321" y="163270"/>
                </a:cubicBezTo>
                <a:cubicBezTo>
                  <a:pt x="381783" y="135224"/>
                  <a:pt x="274363" y="386578"/>
                  <a:pt x="291296" y="360120"/>
                </a:cubicBezTo>
                <a:cubicBezTo>
                  <a:pt x="308229" y="333662"/>
                  <a:pt x="446871" y="39445"/>
                  <a:pt x="465921" y="4520"/>
                </a:cubicBezTo>
                <a:cubicBezTo>
                  <a:pt x="484971" y="-30405"/>
                  <a:pt x="388134" y="148453"/>
                  <a:pt x="405596" y="150570"/>
                </a:cubicBezTo>
                <a:cubicBezTo>
                  <a:pt x="423058" y="152687"/>
                  <a:pt x="575988" y="-5005"/>
                  <a:pt x="561171" y="140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36269C14-FE9C-B0C5-522C-D4AC88E40256}"/>
              </a:ext>
            </a:extLst>
          </p:cNvPr>
          <p:cNvSpPr/>
          <p:nvPr/>
        </p:nvSpPr>
        <p:spPr>
          <a:xfrm>
            <a:off x="5403665" y="8445493"/>
            <a:ext cx="804151" cy="584024"/>
          </a:xfrm>
          <a:custGeom>
            <a:avLst/>
            <a:gdLst>
              <a:gd name="connsiteX0" fmla="*/ 54160 w 804151"/>
              <a:gd name="connsiteY0" fmla="*/ 288932 h 584024"/>
              <a:gd name="connsiteX1" fmla="*/ 241485 w 804151"/>
              <a:gd name="connsiteY1" fmla="*/ 187332 h 584024"/>
              <a:gd name="connsiteX2" fmla="*/ 489135 w 804151"/>
              <a:gd name="connsiteY2" fmla="*/ 168282 h 584024"/>
              <a:gd name="connsiteX3" fmla="*/ 327210 w 804151"/>
              <a:gd name="connsiteY3" fmla="*/ 200032 h 584024"/>
              <a:gd name="connsiteX4" fmla="*/ 473260 w 804151"/>
              <a:gd name="connsiteY4" fmla="*/ 190507 h 584024"/>
              <a:gd name="connsiteX5" fmla="*/ 622485 w 804151"/>
              <a:gd name="connsiteY5" fmla="*/ 165107 h 584024"/>
              <a:gd name="connsiteX6" fmla="*/ 657410 w 804151"/>
              <a:gd name="connsiteY6" fmla="*/ 146057 h 584024"/>
              <a:gd name="connsiteX7" fmla="*/ 635185 w 804151"/>
              <a:gd name="connsiteY7" fmla="*/ 123832 h 584024"/>
              <a:gd name="connsiteX8" fmla="*/ 803460 w 804151"/>
              <a:gd name="connsiteY8" fmla="*/ 244482 h 584024"/>
              <a:gd name="connsiteX9" fmla="*/ 692335 w 804151"/>
              <a:gd name="connsiteY9" fmla="*/ 222257 h 584024"/>
              <a:gd name="connsiteX10" fmla="*/ 628835 w 804151"/>
              <a:gd name="connsiteY10" fmla="*/ 279407 h 584024"/>
              <a:gd name="connsiteX11" fmla="*/ 708210 w 804151"/>
              <a:gd name="connsiteY11" fmla="*/ 301632 h 584024"/>
              <a:gd name="connsiteX12" fmla="*/ 387535 w 804151"/>
              <a:gd name="connsiteY12" fmla="*/ 485782 h 584024"/>
              <a:gd name="connsiteX13" fmla="*/ 114485 w 804151"/>
              <a:gd name="connsiteY13" fmla="*/ 577857 h 584024"/>
              <a:gd name="connsiteX14" fmla="*/ 714560 w 804151"/>
              <a:gd name="connsiteY14" fmla="*/ 317507 h 584024"/>
              <a:gd name="connsiteX15" fmla="*/ 587560 w 804151"/>
              <a:gd name="connsiteY15" fmla="*/ 298457 h 584024"/>
              <a:gd name="connsiteX16" fmla="*/ 609785 w 804151"/>
              <a:gd name="connsiteY16" fmla="*/ 269882 h 584024"/>
              <a:gd name="connsiteX17" fmla="*/ 666935 w 804151"/>
              <a:gd name="connsiteY17" fmla="*/ 219082 h 584024"/>
              <a:gd name="connsiteX18" fmla="*/ 444685 w 804151"/>
              <a:gd name="connsiteY18" fmla="*/ 187332 h 584024"/>
              <a:gd name="connsiteX19" fmla="*/ 416110 w 804151"/>
              <a:gd name="connsiteY19" fmla="*/ 76207 h 584024"/>
              <a:gd name="connsiteX20" fmla="*/ 409760 w 804151"/>
              <a:gd name="connsiteY20" fmla="*/ 66682 h 584024"/>
              <a:gd name="connsiteX21" fmla="*/ 285935 w 804151"/>
              <a:gd name="connsiteY21" fmla="*/ 165107 h 584024"/>
              <a:gd name="connsiteX22" fmla="*/ 117660 w 804151"/>
              <a:gd name="connsiteY22" fmla="*/ 142882 h 584024"/>
              <a:gd name="connsiteX23" fmla="*/ 114485 w 804151"/>
              <a:gd name="connsiteY23" fmla="*/ 7 h 584024"/>
              <a:gd name="connsiteX24" fmla="*/ 104960 w 804151"/>
              <a:gd name="connsiteY24" fmla="*/ 136532 h 584024"/>
              <a:gd name="connsiteX25" fmla="*/ 127185 w 804151"/>
              <a:gd name="connsiteY25" fmla="*/ 168282 h 584024"/>
              <a:gd name="connsiteX26" fmla="*/ 6535 w 804151"/>
              <a:gd name="connsiteY26" fmla="*/ 187332 h 584024"/>
              <a:gd name="connsiteX27" fmla="*/ 31935 w 804151"/>
              <a:gd name="connsiteY27" fmla="*/ 177807 h 584024"/>
              <a:gd name="connsiteX28" fmla="*/ 165285 w 804151"/>
              <a:gd name="connsiteY28" fmla="*/ 171457 h 584024"/>
              <a:gd name="connsiteX29" fmla="*/ 54160 w 804151"/>
              <a:gd name="connsiteY29" fmla="*/ 288932 h 58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04151" h="584024">
                <a:moveTo>
                  <a:pt x="54160" y="288932"/>
                </a:moveTo>
                <a:cubicBezTo>
                  <a:pt x="66860" y="291578"/>
                  <a:pt x="168989" y="207440"/>
                  <a:pt x="241485" y="187332"/>
                </a:cubicBezTo>
                <a:cubicBezTo>
                  <a:pt x="313981" y="167224"/>
                  <a:pt x="474848" y="166165"/>
                  <a:pt x="489135" y="168282"/>
                </a:cubicBezTo>
                <a:cubicBezTo>
                  <a:pt x="503423" y="170399"/>
                  <a:pt x="329856" y="196328"/>
                  <a:pt x="327210" y="200032"/>
                </a:cubicBezTo>
                <a:cubicBezTo>
                  <a:pt x="324564" y="203736"/>
                  <a:pt x="424048" y="196328"/>
                  <a:pt x="473260" y="190507"/>
                </a:cubicBezTo>
                <a:cubicBezTo>
                  <a:pt x="522472" y="184686"/>
                  <a:pt x="591793" y="172515"/>
                  <a:pt x="622485" y="165107"/>
                </a:cubicBezTo>
                <a:cubicBezTo>
                  <a:pt x="653177" y="157699"/>
                  <a:pt x="655293" y="152936"/>
                  <a:pt x="657410" y="146057"/>
                </a:cubicBezTo>
                <a:cubicBezTo>
                  <a:pt x="659527" y="139178"/>
                  <a:pt x="610843" y="107428"/>
                  <a:pt x="635185" y="123832"/>
                </a:cubicBezTo>
                <a:cubicBezTo>
                  <a:pt x="659527" y="140236"/>
                  <a:pt x="793935" y="228078"/>
                  <a:pt x="803460" y="244482"/>
                </a:cubicBezTo>
                <a:cubicBezTo>
                  <a:pt x="812985" y="260886"/>
                  <a:pt x="721439" y="216436"/>
                  <a:pt x="692335" y="222257"/>
                </a:cubicBezTo>
                <a:cubicBezTo>
                  <a:pt x="663231" y="228078"/>
                  <a:pt x="626189" y="266178"/>
                  <a:pt x="628835" y="279407"/>
                </a:cubicBezTo>
                <a:cubicBezTo>
                  <a:pt x="631481" y="292636"/>
                  <a:pt x="748427" y="267236"/>
                  <a:pt x="708210" y="301632"/>
                </a:cubicBezTo>
                <a:cubicBezTo>
                  <a:pt x="667993" y="336028"/>
                  <a:pt x="486489" y="439744"/>
                  <a:pt x="387535" y="485782"/>
                </a:cubicBezTo>
                <a:cubicBezTo>
                  <a:pt x="288581" y="531820"/>
                  <a:pt x="59981" y="605903"/>
                  <a:pt x="114485" y="577857"/>
                </a:cubicBezTo>
                <a:cubicBezTo>
                  <a:pt x="168989" y="549811"/>
                  <a:pt x="635714" y="364074"/>
                  <a:pt x="714560" y="317507"/>
                </a:cubicBezTo>
                <a:cubicBezTo>
                  <a:pt x="793406" y="270940"/>
                  <a:pt x="605022" y="306394"/>
                  <a:pt x="587560" y="298457"/>
                </a:cubicBezTo>
                <a:cubicBezTo>
                  <a:pt x="570098" y="290520"/>
                  <a:pt x="596556" y="283111"/>
                  <a:pt x="609785" y="269882"/>
                </a:cubicBezTo>
                <a:cubicBezTo>
                  <a:pt x="623014" y="256653"/>
                  <a:pt x="694452" y="232840"/>
                  <a:pt x="666935" y="219082"/>
                </a:cubicBezTo>
                <a:cubicBezTo>
                  <a:pt x="639418" y="205324"/>
                  <a:pt x="486489" y="211144"/>
                  <a:pt x="444685" y="187332"/>
                </a:cubicBezTo>
                <a:cubicBezTo>
                  <a:pt x="402881" y="163519"/>
                  <a:pt x="421931" y="96315"/>
                  <a:pt x="416110" y="76207"/>
                </a:cubicBezTo>
                <a:cubicBezTo>
                  <a:pt x="410289" y="56099"/>
                  <a:pt x="431456" y="51865"/>
                  <a:pt x="409760" y="66682"/>
                </a:cubicBezTo>
                <a:cubicBezTo>
                  <a:pt x="388064" y="81499"/>
                  <a:pt x="334618" y="152407"/>
                  <a:pt x="285935" y="165107"/>
                </a:cubicBezTo>
                <a:cubicBezTo>
                  <a:pt x="237252" y="177807"/>
                  <a:pt x="146235" y="170399"/>
                  <a:pt x="117660" y="142882"/>
                </a:cubicBezTo>
                <a:cubicBezTo>
                  <a:pt x="89085" y="115365"/>
                  <a:pt x="116602" y="1065"/>
                  <a:pt x="114485" y="7"/>
                </a:cubicBezTo>
                <a:cubicBezTo>
                  <a:pt x="112368" y="-1051"/>
                  <a:pt x="102843" y="108486"/>
                  <a:pt x="104960" y="136532"/>
                </a:cubicBezTo>
                <a:cubicBezTo>
                  <a:pt x="107077" y="164578"/>
                  <a:pt x="143589" y="159815"/>
                  <a:pt x="127185" y="168282"/>
                </a:cubicBezTo>
                <a:cubicBezTo>
                  <a:pt x="110781" y="176749"/>
                  <a:pt x="22410" y="185744"/>
                  <a:pt x="6535" y="187332"/>
                </a:cubicBezTo>
                <a:cubicBezTo>
                  <a:pt x="-9340" y="188919"/>
                  <a:pt x="5477" y="180453"/>
                  <a:pt x="31935" y="177807"/>
                </a:cubicBezTo>
                <a:cubicBezTo>
                  <a:pt x="58393" y="175161"/>
                  <a:pt x="163698" y="152407"/>
                  <a:pt x="165285" y="171457"/>
                </a:cubicBezTo>
                <a:cubicBezTo>
                  <a:pt x="166872" y="190507"/>
                  <a:pt x="41460" y="286286"/>
                  <a:pt x="54160" y="2889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B7C34028-F3A8-9D30-44C4-05A4448D8CF3}"/>
              </a:ext>
            </a:extLst>
          </p:cNvPr>
          <p:cNvSpPr/>
          <p:nvPr/>
        </p:nvSpPr>
        <p:spPr>
          <a:xfrm>
            <a:off x="5464150" y="9073558"/>
            <a:ext cx="12725" cy="316521"/>
          </a:xfrm>
          <a:custGeom>
            <a:avLst/>
            <a:gdLst>
              <a:gd name="connsiteX0" fmla="*/ 25 w 12725"/>
              <a:gd name="connsiteY0" fmla="*/ 592 h 316521"/>
              <a:gd name="connsiteX1" fmla="*/ 9550 w 12725"/>
              <a:gd name="connsiteY1" fmla="*/ 305392 h 316521"/>
              <a:gd name="connsiteX2" fmla="*/ 12725 w 12725"/>
              <a:gd name="connsiteY2" fmla="*/ 229192 h 316521"/>
              <a:gd name="connsiteX3" fmla="*/ 25 w 12725"/>
              <a:gd name="connsiteY3" fmla="*/ 592 h 3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5" h="316521">
                <a:moveTo>
                  <a:pt x="25" y="592"/>
                </a:moveTo>
                <a:cubicBezTo>
                  <a:pt x="-504" y="13292"/>
                  <a:pt x="7433" y="267292"/>
                  <a:pt x="9550" y="305392"/>
                </a:cubicBezTo>
                <a:cubicBezTo>
                  <a:pt x="11667" y="343492"/>
                  <a:pt x="12725" y="275229"/>
                  <a:pt x="12725" y="229192"/>
                </a:cubicBezTo>
                <a:cubicBezTo>
                  <a:pt x="12725" y="183155"/>
                  <a:pt x="554" y="-12108"/>
                  <a:pt x="25" y="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F90B7F8E-56FB-0B1C-FE1B-7ACC7AD5B1C3}"/>
              </a:ext>
            </a:extLst>
          </p:cNvPr>
          <p:cNvSpPr/>
          <p:nvPr/>
        </p:nvSpPr>
        <p:spPr>
          <a:xfrm>
            <a:off x="4949825" y="9328108"/>
            <a:ext cx="762335" cy="1250992"/>
          </a:xfrm>
          <a:custGeom>
            <a:avLst/>
            <a:gdLst>
              <a:gd name="connsiteX0" fmla="*/ 657225 w 762335"/>
              <a:gd name="connsiteY0" fmla="*/ 42 h 1250992"/>
              <a:gd name="connsiteX1" fmla="*/ 609600 w 762335"/>
              <a:gd name="connsiteY1" fmla="*/ 257217 h 1250992"/>
              <a:gd name="connsiteX2" fmla="*/ 638175 w 762335"/>
              <a:gd name="connsiteY2" fmla="*/ 200067 h 1250992"/>
              <a:gd name="connsiteX3" fmla="*/ 523875 w 762335"/>
              <a:gd name="connsiteY3" fmla="*/ 346117 h 1250992"/>
              <a:gd name="connsiteX4" fmla="*/ 539750 w 762335"/>
              <a:gd name="connsiteY4" fmla="*/ 298492 h 1250992"/>
              <a:gd name="connsiteX5" fmla="*/ 495300 w 762335"/>
              <a:gd name="connsiteY5" fmla="*/ 447717 h 1250992"/>
              <a:gd name="connsiteX6" fmla="*/ 463550 w 762335"/>
              <a:gd name="connsiteY6" fmla="*/ 520742 h 1250992"/>
              <a:gd name="connsiteX7" fmla="*/ 482600 w 762335"/>
              <a:gd name="connsiteY7" fmla="*/ 447717 h 1250992"/>
              <a:gd name="connsiteX8" fmla="*/ 339725 w 762335"/>
              <a:gd name="connsiteY8" fmla="*/ 708067 h 1250992"/>
              <a:gd name="connsiteX9" fmla="*/ 361950 w 762335"/>
              <a:gd name="connsiteY9" fmla="*/ 669967 h 1250992"/>
              <a:gd name="connsiteX10" fmla="*/ 0 w 762335"/>
              <a:gd name="connsiteY10" fmla="*/ 1250992 h 1250992"/>
              <a:gd name="connsiteX11" fmla="*/ 577850 w 762335"/>
              <a:gd name="connsiteY11" fmla="*/ 320717 h 1250992"/>
              <a:gd name="connsiteX12" fmla="*/ 758825 w 762335"/>
              <a:gd name="connsiteY12" fmla="*/ 28617 h 1250992"/>
              <a:gd name="connsiteX13" fmla="*/ 698500 w 762335"/>
              <a:gd name="connsiteY13" fmla="*/ 111167 h 1250992"/>
              <a:gd name="connsiteX14" fmla="*/ 711200 w 762335"/>
              <a:gd name="connsiteY14" fmla="*/ 12742 h 1250992"/>
              <a:gd name="connsiteX15" fmla="*/ 641350 w 762335"/>
              <a:gd name="connsiteY15" fmla="*/ 234992 h 1250992"/>
              <a:gd name="connsiteX16" fmla="*/ 657225 w 762335"/>
              <a:gd name="connsiteY16" fmla="*/ 42 h 12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2335" h="1250992">
                <a:moveTo>
                  <a:pt x="657225" y="42"/>
                </a:moveTo>
                <a:cubicBezTo>
                  <a:pt x="651933" y="3746"/>
                  <a:pt x="612775" y="223880"/>
                  <a:pt x="609600" y="257217"/>
                </a:cubicBezTo>
                <a:cubicBezTo>
                  <a:pt x="606425" y="290554"/>
                  <a:pt x="652462" y="185250"/>
                  <a:pt x="638175" y="200067"/>
                </a:cubicBezTo>
                <a:cubicBezTo>
                  <a:pt x="623888" y="214884"/>
                  <a:pt x="540279" y="329713"/>
                  <a:pt x="523875" y="346117"/>
                </a:cubicBezTo>
                <a:cubicBezTo>
                  <a:pt x="507471" y="362521"/>
                  <a:pt x="544512" y="281559"/>
                  <a:pt x="539750" y="298492"/>
                </a:cubicBezTo>
                <a:cubicBezTo>
                  <a:pt x="534988" y="315425"/>
                  <a:pt x="508000" y="410675"/>
                  <a:pt x="495300" y="447717"/>
                </a:cubicBezTo>
                <a:cubicBezTo>
                  <a:pt x="482600" y="484759"/>
                  <a:pt x="465667" y="520742"/>
                  <a:pt x="463550" y="520742"/>
                </a:cubicBezTo>
                <a:cubicBezTo>
                  <a:pt x="461433" y="520742"/>
                  <a:pt x="503237" y="416496"/>
                  <a:pt x="482600" y="447717"/>
                </a:cubicBezTo>
                <a:cubicBezTo>
                  <a:pt x="461963" y="478938"/>
                  <a:pt x="359833" y="671025"/>
                  <a:pt x="339725" y="708067"/>
                </a:cubicBezTo>
                <a:cubicBezTo>
                  <a:pt x="319617" y="745109"/>
                  <a:pt x="361950" y="669967"/>
                  <a:pt x="361950" y="669967"/>
                </a:cubicBezTo>
                <a:lnTo>
                  <a:pt x="0" y="1250992"/>
                </a:lnTo>
                <a:lnTo>
                  <a:pt x="577850" y="320717"/>
                </a:lnTo>
                <a:cubicBezTo>
                  <a:pt x="704321" y="116988"/>
                  <a:pt x="738717" y="63542"/>
                  <a:pt x="758825" y="28617"/>
                </a:cubicBezTo>
                <a:cubicBezTo>
                  <a:pt x="778933" y="-6308"/>
                  <a:pt x="706437" y="113813"/>
                  <a:pt x="698500" y="111167"/>
                </a:cubicBezTo>
                <a:cubicBezTo>
                  <a:pt x="690563" y="108521"/>
                  <a:pt x="720725" y="-7895"/>
                  <a:pt x="711200" y="12742"/>
                </a:cubicBezTo>
                <a:cubicBezTo>
                  <a:pt x="701675" y="33379"/>
                  <a:pt x="650346" y="231288"/>
                  <a:pt x="641350" y="234992"/>
                </a:cubicBezTo>
                <a:cubicBezTo>
                  <a:pt x="632354" y="238696"/>
                  <a:pt x="662517" y="-3662"/>
                  <a:pt x="657225" y="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B9311866-B027-BCB5-814E-F7D19EE8C427}"/>
              </a:ext>
            </a:extLst>
          </p:cNvPr>
          <p:cNvSpPr/>
          <p:nvPr/>
        </p:nvSpPr>
        <p:spPr>
          <a:xfrm>
            <a:off x="4926992" y="9867121"/>
            <a:ext cx="454328" cy="698106"/>
          </a:xfrm>
          <a:custGeom>
            <a:avLst/>
            <a:gdLst>
              <a:gd name="connsiteX0" fmla="*/ 448283 w 454328"/>
              <a:gd name="connsiteY0" fmla="*/ 10304 h 698106"/>
              <a:gd name="connsiteX1" fmla="*/ 3783 w 454328"/>
              <a:gd name="connsiteY1" fmla="*/ 692929 h 698106"/>
              <a:gd name="connsiteX2" fmla="*/ 245083 w 454328"/>
              <a:gd name="connsiteY2" fmla="*/ 308754 h 698106"/>
              <a:gd name="connsiteX3" fmla="*/ 448283 w 454328"/>
              <a:gd name="connsiteY3" fmla="*/ 10304 h 69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328" h="698106">
                <a:moveTo>
                  <a:pt x="448283" y="10304"/>
                </a:moveTo>
                <a:cubicBezTo>
                  <a:pt x="408066" y="74333"/>
                  <a:pt x="37650" y="643187"/>
                  <a:pt x="3783" y="692929"/>
                </a:cubicBezTo>
                <a:cubicBezTo>
                  <a:pt x="-30084" y="742671"/>
                  <a:pt x="172587" y="420408"/>
                  <a:pt x="245083" y="308754"/>
                </a:cubicBezTo>
                <a:cubicBezTo>
                  <a:pt x="317579" y="197100"/>
                  <a:pt x="488500" y="-53725"/>
                  <a:pt x="448283" y="1030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D9E5B36D-4BC0-41EA-6416-7A7B6F48B0D6}"/>
              </a:ext>
            </a:extLst>
          </p:cNvPr>
          <p:cNvSpPr/>
          <p:nvPr/>
        </p:nvSpPr>
        <p:spPr>
          <a:xfrm>
            <a:off x="4938908" y="9652384"/>
            <a:ext cx="555155" cy="979765"/>
          </a:xfrm>
          <a:custGeom>
            <a:avLst/>
            <a:gdLst>
              <a:gd name="connsiteX0" fmla="*/ 550667 w 555155"/>
              <a:gd name="connsiteY0" fmla="*/ 9141 h 979765"/>
              <a:gd name="connsiteX1" fmla="*/ 7742 w 555155"/>
              <a:gd name="connsiteY1" fmla="*/ 967991 h 979765"/>
              <a:gd name="connsiteX2" fmla="*/ 252217 w 555155"/>
              <a:gd name="connsiteY2" fmla="*/ 510791 h 979765"/>
              <a:gd name="connsiteX3" fmla="*/ 550667 w 555155"/>
              <a:gd name="connsiteY3" fmla="*/ 9141 h 97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155" h="979765">
                <a:moveTo>
                  <a:pt x="550667" y="9141"/>
                </a:moveTo>
                <a:cubicBezTo>
                  <a:pt x="509921" y="85341"/>
                  <a:pt x="57484" y="884383"/>
                  <a:pt x="7742" y="967991"/>
                </a:cubicBezTo>
                <a:cubicBezTo>
                  <a:pt x="-42000" y="1051599"/>
                  <a:pt x="160671" y="667953"/>
                  <a:pt x="252217" y="510791"/>
                </a:cubicBezTo>
                <a:cubicBezTo>
                  <a:pt x="343763" y="353629"/>
                  <a:pt x="591413" y="-67059"/>
                  <a:pt x="550667" y="91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78A409A2-3C06-17C5-A80C-0AA9235A6E27}"/>
              </a:ext>
            </a:extLst>
          </p:cNvPr>
          <p:cNvSpPr/>
          <p:nvPr/>
        </p:nvSpPr>
        <p:spPr>
          <a:xfrm>
            <a:off x="6918229" y="9213470"/>
            <a:ext cx="33604" cy="1075439"/>
          </a:xfrm>
          <a:custGeom>
            <a:avLst/>
            <a:gdLst>
              <a:gd name="connsiteX0" fmla="*/ 96 w 33604"/>
              <a:gd name="connsiteY0" fmla="*/ 380 h 1075439"/>
              <a:gd name="connsiteX1" fmla="*/ 22321 w 33604"/>
              <a:gd name="connsiteY1" fmla="*/ 1003680 h 1075439"/>
              <a:gd name="connsiteX2" fmla="*/ 31846 w 33604"/>
              <a:gd name="connsiteY2" fmla="*/ 886205 h 1075439"/>
              <a:gd name="connsiteX3" fmla="*/ 96 w 33604"/>
              <a:gd name="connsiteY3" fmla="*/ 380 h 107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4" h="1075439">
                <a:moveTo>
                  <a:pt x="96" y="380"/>
                </a:moveTo>
                <a:cubicBezTo>
                  <a:pt x="-1491" y="19959"/>
                  <a:pt x="17029" y="856043"/>
                  <a:pt x="22321" y="1003680"/>
                </a:cubicBezTo>
                <a:cubicBezTo>
                  <a:pt x="27613" y="1151317"/>
                  <a:pt x="37667" y="1050776"/>
                  <a:pt x="31846" y="886205"/>
                </a:cubicBezTo>
                <a:cubicBezTo>
                  <a:pt x="26025" y="721634"/>
                  <a:pt x="1683" y="-19199"/>
                  <a:pt x="96" y="3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22D03931-63F3-9973-609F-19DA27809831}"/>
              </a:ext>
            </a:extLst>
          </p:cNvPr>
          <p:cNvSpPr/>
          <p:nvPr/>
        </p:nvSpPr>
        <p:spPr>
          <a:xfrm>
            <a:off x="6683309" y="9947151"/>
            <a:ext cx="298189" cy="860769"/>
          </a:xfrm>
          <a:custGeom>
            <a:avLst/>
            <a:gdLst>
              <a:gd name="connsiteX0" fmla="*/ 222316 w 298189"/>
              <a:gd name="connsiteY0" fmla="*/ 124 h 860769"/>
              <a:gd name="connsiteX1" fmla="*/ 225491 w 298189"/>
              <a:gd name="connsiteY1" fmla="*/ 231899 h 860769"/>
              <a:gd name="connsiteX2" fmla="*/ 114366 w 298189"/>
              <a:gd name="connsiteY2" fmla="*/ 482724 h 860769"/>
              <a:gd name="connsiteX3" fmla="*/ 133416 w 298189"/>
              <a:gd name="connsiteY3" fmla="*/ 431924 h 860769"/>
              <a:gd name="connsiteX4" fmla="*/ 50866 w 298189"/>
              <a:gd name="connsiteY4" fmla="*/ 616074 h 860769"/>
              <a:gd name="connsiteX5" fmla="*/ 54041 w 298189"/>
              <a:gd name="connsiteY5" fmla="*/ 698624 h 860769"/>
              <a:gd name="connsiteX6" fmla="*/ 63566 w 298189"/>
              <a:gd name="connsiteY6" fmla="*/ 571624 h 860769"/>
              <a:gd name="connsiteX7" fmla="*/ 34991 w 298189"/>
              <a:gd name="connsiteY7" fmla="*/ 822449 h 860769"/>
              <a:gd name="connsiteX8" fmla="*/ 31816 w 298189"/>
              <a:gd name="connsiteY8" fmla="*/ 619249 h 860769"/>
              <a:gd name="connsiteX9" fmla="*/ 66 w 298189"/>
              <a:gd name="connsiteY9" fmla="*/ 860549 h 860769"/>
              <a:gd name="connsiteX10" fmla="*/ 41341 w 298189"/>
              <a:gd name="connsiteY10" fmla="*/ 654174 h 860769"/>
              <a:gd name="connsiteX11" fmla="*/ 260416 w 298189"/>
              <a:gd name="connsiteY11" fmla="*/ 250949 h 860769"/>
              <a:gd name="connsiteX12" fmla="*/ 133416 w 298189"/>
              <a:gd name="connsiteY12" fmla="*/ 422399 h 860769"/>
              <a:gd name="connsiteX13" fmla="*/ 295341 w 298189"/>
              <a:gd name="connsiteY13" fmla="*/ 146174 h 860769"/>
              <a:gd name="connsiteX14" fmla="*/ 238191 w 298189"/>
              <a:gd name="connsiteY14" fmla="*/ 222374 h 860769"/>
              <a:gd name="connsiteX15" fmla="*/ 257241 w 298189"/>
              <a:gd name="connsiteY15" fmla="*/ 200149 h 860769"/>
              <a:gd name="connsiteX16" fmla="*/ 222316 w 298189"/>
              <a:gd name="connsiteY16" fmla="*/ 124 h 86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189" h="860769">
                <a:moveTo>
                  <a:pt x="222316" y="124"/>
                </a:moveTo>
                <a:cubicBezTo>
                  <a:pt x="217024" y="5416"/>
                  <a:pt x="243483" y="151466"/>
                  <a:pt x="225491" y="231899"/>
                </a:cubicBezTo>
                <a:cubicBezTo>
                  <a:pt x="207499" y="312332"/>
                  <a:pt x="129712" y="449386"/>
                  <a:pt x="114366" y="482724"/>
                </a:cubicBezTo>
                <a:cubicBezTo>
                  <a:pt x="99020" y="516062"/>
                  <a:pt x="143999" y="409699"/>
                  <a:pt x="133416" y="431924"/>
                </a:cubicBezTo>
                <a:cubicBezTo>
                  <a:pt x="122833" y="454149"/>
                  <a:pt x="64095" y="571624"/>
                  <a:pt x="50866" y="616074"/>
                </a:cubicBezTo>
                <a:cubicBezTo>
                  <a:pt x="37637" y="660524"/>
                  <a:pt x="51924" y="706032"/>
                  <a:pt x="54041" y="698624"/>
                </a:cubicBezTo>
                <a:cubicBezTo>
                  <a:pt x="56158" y="691216"/>
                  <a:pt x="66741" y="550987"/>
                  <a:pt x="63566" y="571624"/>
                </a:cubicBezTo>
                <a:cubicBezTo>
                  <a:pt x="60391" y="592262"/>
                  <a:pt x="40283" y="814512"/>
                  <a:pt x="34991" y="822449"/>
                </a:cubicBezTo>
                <a:cubicBezTo>
                  <a:pt x="29699" y="830386"/>
                  <a:pt x="37637" y="612899"/>
                  <a:pt x="31816" y="619249"/>
                </a:cubicBezTo>
                <a:cubicBezTo>
                  <a:pt x="25995" y="625599"/>
                  <a:pt x="-1522" y="854728"/>
                  <a:pt x="66" y="860549"/>
                </a:cubicBezTo>
                <a:cubicBezTo>
                  <a:pt x="1653" y="866370"/>
                  <a:pt x="-2051" y="755774"/>
                  <a:pt x="41341" y="654174"/>
                </a:cubicBezTo>
                <a:cubicBezTo>
                  <a:pt x="84733" y="552574"/>
                  <a:pt x="245070" y="289578"/>
                  <a:pt x="260416" y="250949"/>
                </a:cubicBezTo>
                <a:cubicBezTo>
                  <a:pt x="275762" y="212320"/>
                  <a:pt x="127595" y="439861"/>
                  <a:pt x="133416" y="422399"/>
                </a:cubicBezTo>
                <a:cubicBezTo>
                  <a:pt x="139237" y="404937"/>
                  <a:pt x="277879" y="179511"/>
                  <a:pt x="295341" y="146174"/>
                </a:cubicBezTo>
                <a:cubicBezTo>
                  <a:pt x="312803" y="112837"/>
                  <a:pt x="244541" y="213378"/>
                  <a:pt x="238191" y="222374"/>
                </a:cubicBezTo>
                <a:cubicBezTo>
                  <a:pt x="231841" y="231370"/>
                  <a:pt x="258828" y="239836"/>
                  <a:pt x="257241" y="200149"/>
                </a:cubicBezTo>
                <a:cubicBezTo>
                  <a:pt x="255654" y="160462"/>
                  <a:pt x="227608" y="-5168"/>
                  <a:pt x="222316" y="1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009D3701-1B01-048C-D4A4-531C7F7ADA63}"/>
              </a:ext>
            </a:extLst>
          </p:cNvPr>
          <p:cNvSpPr/>
          <p:nvPr/>
        </p:nvSpPr>
        <p:spPr>
          <a:xfrm>
            <a:off x="7525252" y="6017488"/>
            <a:ext cx="295070" cy="565606"/>
          </a:xfrm>
          <a:custGeom>
            <a:avLst/>
            <a:gdLst>
              <a:gd name="connsiteX0" fmla="*/ 294253 w 295070"/>
              <a:gd name="connsiteY0" fmla="*/ 927 h 565606"/>
              <a:gd name="connsiteX1" fmla="*/ 94748 w 295070"/>
              <a:gd name="connsiteY1" fmla="*/ 244767 h 565606"/>
              <a:gd name="connsiteX2" fmla="*/ 11621 w 295070"/>
              <a:gd name="connsiteY2" fmla="*/ 560650 h 565606"/>
              <a:gd name="connsiteX3" fmla="*/ 116915 w 295070"/>
              <a:gd name="connsiteY3" fmla="*/ 427647 h 565606"/>
              <a:gd name="connsiteX4" fmla="*/ 266544 w 295070"/>
              <a:gd name="connsiteY4" fmla="*/ 289101 h 565606"/>
              <a:gd name="connsiteX5" fmla="*/ 44872 w 295070"/>
              <a:gd name="connsiteY5" fmla="*/ 532941 h 565606"/>
              <a:gd name="connsiteX6" fmla="*/ 33788 w 295070"/>
              <a:gd name="connsiteY6" fmla="*/ 366687 h 565606"/>
              <a:gd name="connsiteX7" fmla="*/ 537 w 295070"/>
              <a:gd name="connsiteY7" fmla="*/ 194890 h 565606"/>
              <a:gd name="connsiteX8" fmla="*/ 17163 w 295070"/>
              <a:gd name="connsiteY8" fmla="*/ 294643 h 565606"/>
              <a:gd name="connsiteX9" fmla="*/ 67039 w 295070"/>
              <a:gd name="connsiteY9" fmla="*/ 167181 h 565606"/>
              <a:gd name="connsiteX10" fmla="*/ 11621 w 295070"/>
              <a:gd name="connsiteY10" fmla="*/ 333436 h 565606"/>
              <a:gd name="connsiteX11" fmla="*/ 294253 w 295070"/>
              <a:gd name="connsiteY11" fmla="*/ 927 h 56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70" h="565606">
                <a:moveTo>
                  <a:pt x="294253" y="927"/>
                </a:moveTo>
                <a:cubicBezTo>
                  <a:pt x="308108" y="-13851"/>
                  <a:pt x="141853" y="151480"/>
                  <a:pt x="94748" y="244767"/>
                </a:cubicBezTo>
                <a:cubicBezTo>
                  <a:pt x="47643" y="338054"/>
                  <a:pt x="7927" y="530170"/>
                  <a:pt x="11621" y="560650"/>
                </a:cubicBezTo>
                <a:cubicBezTo>
                  <a:pt x="15315" y="591130"/>
                  <a:pt x="74428" y="472905"/>
                  <a:pt x="116915" y="427647"/>
                </a:cubicBezTo>
                <a:cubicBezTo>
                  <a:pt x="159402" y="382389"/>
                  <a:pt x="278551" y="271552"/>
                  <a:pt x="266544" y="289101"/>
                </a:cubicBezTo>
                <a:cubicBezTo>
                  <a:pt x="254537" y="306650"/>
                  <a:pt x="83665" y="520010"/>
                  <a:pt x="44872" y="532941"/>
                </a:cubicBezTo>
                <a:cubicBezTo>
                  <a:pt x="6079" y="545872"/>
                  <a:pt x="41177" y="423029"/>
                  <a:pt x="33788" y="366687"/>
                </a:cubicBezTo>
                <a:cubicBezTo>
                  <a:pt x="26399" y="310345"/>
                  <a:pt x="3308" y="206897"/>
                  <a:pt x="537" y="194890"/>
                </a:cubicBezTo>
                <a:cubicBezTo>
                  <a:pt x="-2234" y="182883"/>
                  <a:pt x="6079" y="299261"/>
                  <a:pt x="17163" y="294643"/>
                </a:cubicBezTo>
                <a:cubicBezTo>
                  <a:pt x="28247" y="290025"/>
                  <a:pt x="67963" y="160715"/>
                  <a:pt x="67039" y="167181"/>
                </a:cubicBezTo>
                <a:cubicBezTo>
                  <a:pt x="66115" y="173647"/>
                  <a:pt x="-23477" y="356527"/>
                  <a:pt x="11621" y="333436"/>
                </a:cubicBezTo>
                <a:cubicBezTo>
                  <a:pt x="46719" y="310345"/>
                  <a:pt x="280398" y="15705"/>
                  <a:pt x="294253" y="9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C7792CA9-D1CB-7A4D-E17D-FCB8161BD842}"/>
              </a:ext>
            </a:extLst>
          </p:cNvPr>
          <p:cNvSpPr/>
          <p:nvPr/>
        </p:nvSpPr>
        <p:spPr>
          <a:xfrm>
            <a:off x="7319415" y="6225527"/>
            <a:ext cx="408864" cy="740167"/>
          </a:xfrm>
          <a:custGeom>
            <a:avLst/>
            <a:gdLst>
              <a:gd name="connsiteX0" fmla="*/ 405880 w 408864"/>
              <a:gd name="connsiteY0" fmla="*/ 3477 h 740167"/>
              <a:gd name="connsiteX1" fmla="*/ 1327 w 408864"/>
              <a:gd name="connsiteY1" fmla="*/ 734997 h 740167"/>
              <a:gd name="connsiteX2" fmla="*/ 272876 w 408864"/>
              <a:gd name="connsiteY2" fmla="*/ 335986 h 740167"/>
              <a:gd name="connsiteX3" fmla="*/ 189749 w 408864"/>
              <a:gd name="connsiteY3" fmla="*/ 452364 h 740167"/>
              <a:gd name="connsiteX4" fmla="*/ 405880 w 408864"/>
              <a:gd name="connsiteY4" fmla="*/ 3477 h 7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64" h="740167">
                <a:moveTo>
                  <a:pt x="405880" y="3477"/>
                </a:moveTo>
                <a:cubicBezTo>
                  <a:pt x="374476" y="50583"/>
                  <a:pt x="23494" y="679579"/>
                  <a:pt x="1327" y="734997"/>
                </a:cubicBezTo>
                <a:cubicBezTo>
                  <a:pt x="-20840" y="790415"/>
                  <a:pt x="241472" y="383092"/>
                  <a:pt x="272876" y="335986"/>
                </a:cubicBezTo>
                <a:cubicBezTo>
                  <a:pt x="304280" y="288881"/>
                  <a:pt x="168505" y="502240"/>
                  <a:pt x="189749" y="452364"/>
                </a:cubicBezTo>
                <a:cubicBezTo>
                  <a:pt x="210993" y="402488"/>
                  <a:pt x="437284" y="-43629"/>
                  <a:pt x="405880" y="34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84DE2933-A9D5-E863-C162-CFFA0F5C1FF0}"/>
              </a:ext>
            </a:extLst>
          </p:cNvPr>
          <p:cNvSpPr/>
          <p:nvPr/>
        </p:nvSpPr>
        <p:spPr>
          <a:xfrm>
            <a:off x="7695467" y="6270695"/>
            <a:ext cx="397530" cy="645534"/>
          </a:xfrm>
          <a:custGeom>
            <a:avLst/>
            <a:gdLst>
              <a:gd name="connsiteX0" fmla="*/ 390046 w 397530"/>
              <a:gd name="connsiteY0" fmla="*/ 8185 h 645534"/>
              <a:gd name="connsiteX1" fmla="*/ 2118 w 397530"/>
              <a:gd name="connsiteY1" fmla="*/ 639952 h 645534"/>
              <a:gd name="connsiteX2" fmla="*/ 240417 w 397530"/>
              <a:gd name="connsiteY2" fmla="*/ 301901 h 645534"/>
              <a:gd name="connsiteX3" fmla="*/ 390046 w 397530"/>
              <a:gd name="connsiteY3" fmla="*/ 8185 h 6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30" h="645534">
                <a:moveTo>
                  <a:pt x="390046" y="8185"/>
                </a:moveTo>
                <a:cubicBezTo>
                  <a:pt x="350329" y="64527"/>
                  <a:pt x="27056" y="590999"/>
                  <a:pt x="2118" y="639952"/>
                </a:cubicBezTo>
                <a:cubicBezTo>
                  <a:pt x="-22820" y="688905"/>
                  <a:pt x="179457" y="402577"/>
                  <a:pt x="240417" y="301901"/>
                </a:cubicBezTo>
                <a:cubicBezTo>
                  <a:pt x="301377" y="201225"/>
                  <a:pt x="429763" y="-48157"/>
                  <a:pt x="390046" y="8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FA9170EE-25CE-43BE-423A-B752A9DC4F49}"/>
              </a:ext>
            </a:extLst>
          </p:cNvPr>
          <p:cNvSpPr/>
          <p:nvPr/>
        </p:nvSpPr>
        <p:spPr>
          <a:xfrm>
            <a:off x="7321428" y="6206802"/>
            <a:ext cx="780939" cy="1282463"/>
          </a:xfrm>
          <a:custGeom>
            <a:avLst/>
            <a:gdLst>
              <a:gd name="connsiteX0" fmla="*/ 780710 w 780939"/>
              <a:gd name="connsiteY0" fmla="*/ 34 h 1282463"/>
              <a:gd name="connsiteX1" fmla="*/ 542412 w 780939"/>
              <a:gd name="connsiteY1" fmla="*/ 559758 h 1282463"/>
              <a:gd name="connsiteX2" fmla="*/ 564579 w 780939"/>
              <a:gd name="connsiteY2" fmla="*/ 532049 h 1282463"/>
              <a:gd name="connsiteX3" fmla="*/ 65816 w 780939"/>
              <a:gd name="connsiteY3" fmla="*/ 1119482 h 1282463"/>
              <a:gd name="connsiteX4" fmla="*/ 137859 w 780939"/>
              <a:gd name="connsiteY4" fmla="*/ 1047438 h 1282463"/>
              <a:gd name="connsiteX5" fmla="*/ 4856 w 780939"/>
              <a:gd name="connsiteY5" fmla="*/ 1274653 h 1282463"/>
              <a:gd name="connsiteX6" fmla="*/ 342907 w 780939"/>
              <a:gd name="connsiteY6" fmla="*/ 714929 h 1282463"/>
              <a:gd name="connsiteX7" fmla="*/ 293030 w 780939"/>
              <a:gd name="connsiteY7" fmla="*/ 836849 h 1282463"/>
              <a:gd name="connsiteX8" fmla="*/ 619997 w 780939"/>
              <a:gd name="connsiteY8" fmla="*/ 482173 h 1282463"/>
              <a:gd name="connsiteX9" fmla="*/ 586747 w 780939"/>
              <a:gd name="connsiteY9" fmla="*/ 532049 h 1282463"/>
              <a:gd name="connsiteX10" fmla="*/ 780710 w 780939"/>
              <a:gd name="connsiteY10" fmla="*/ 34 h 128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0939" h="1282463">
                <a:moveTo>
                  <a:pt x="780710" y="34"/>
                </a:moveTo>
                <a:cubicBezTo>
                  <a:pt x="773321" y="4652"/>
                  <a:pt x="578434" y="471089"/>
                  <a:pt x="542412" y="559758"/>
                </a:cubicBezTo>
                <a:cubicBezTo>
                  <a:pt x="506390" y="648427"/>
                  <a:pt x="564579" y="532049"/>
                  <a:pt x="564579" y="532049"/>
                </a:cubicBezTo>
                <a:lnTo>
                  <a:pt x="65816" y="1119482"/>
                </a:lnTo>
                <a:cubicBezTo>
                  <a:pt x="-5304" y="1205380"/>
                  <a:pt x="148019" y="1021576"/>
                  <a:pt x="137859" y="1047438"/>
                </a:cubicBezTo>
                <a:cubicBezTo>
                  <a:pt x="127699" y="1073300"/>
                  <a:pt x="-29319" y="1330071"/>
                  <a:pt x="4856" y="1274653"/>
                </a:cubicBezTo>
                <a:cubicBezTo>
                  <a:pt x="39031" y="1219235"/>
                  <a:pt x="294878" y="787896"/>
                  <a:pt x="342907" y="714929"/>
                </a:cubicBezTo>
                <a:cubicBezTo>
                  <a:pt x="390936" y="641962"/>
                  <a:pt x="246848" y="875642"/>
                  <a:pt x="293030" y="836849"/>
                </a:cubicBezTo>
                <a:cubicBezTo>
                  <a:pt x="339212" y="798056"/>
                  <a:pt x="571044" y="532973"/>
                  <a:pt x="619997" y="482173"/>
                </a:cubicBezTo>
                <a:cubicBezTo>
                  <a:pt x="668950" y="431373"/>
                  <a:pt x="559038" y="609635"/>
                  <a:pt x="586747" y="532049"/>
                </a:cubicBezTo>
                <a:cubicBezTo>
                  <a:pt x="614456" y="454464"/>
                  <a:pt x="788099" y="-4584"/>
                  <a:pt x="780710" y="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50A1E665-01EB-25E3-1780-7DB4F1E5D1A6}"/>
              </a:ext>
            </a:extLst>
          </p:cNvPr>
          <p:cNvSpPr/>
          <p:nvPr/>
        </p:nvSpPr>
        <p:spPr>
          <a:xfrm>
            <a:off x="7020944" y="7110267"/>
            <a:ext cx="704378" cy="700910"/>
          </a:xfrm>
          <a:custGeom>
            <a:avLst/>
            <a:gdLst>
              <a:gd name="connsiteX0" fmla="*/ 648932 w 704378"/>
              <a:gd name="connsiteY0" fmla="*/ 5428 h 700910"/>
              <a:gd name="connsiteX1" fmla="*/ 17165 w 704378"/>
              <a:gd name="connsiteY1" fmla="*/ 675988 h 700910"/>
              <a:gd name="connsiteX2" fmla="*/ 205587 w 704378"/>
              <a:gd name="connsiteY2" fmla="*/ 542984 h 700910"/>
              <a:gd name="connsiteX3" fmla="*/ 488220 w 704378"/>
              <a:gd name="connsiteY3" fmla="*/ 404438 h 700910"/>
              <a:gd name="connsiteX4" fmla="*/ 443885 w 704378"/>
              <a:gd name="connsiteY4" fmla="*/ 454315 h 700910"/>
              <a:gd name="connsiteX5" fmla="*/ 704351 w 704378"/>
              <a:gd name="connsiteY5" fmla="*/ 99638 h 700910"/>
              <a:gd name="connsiteX6" fmla="*/ 460511 w 704378"/>
              <a:gd name="connsiteY6" fmla="*/ 393355 h 700910"/>
              <a:gd name="connsiteX7" fmla="*/ 466052 w 704378"/>
              <a:gd name="connsiteY7" fmla="*/ 315769 h 700910"/>
              <a:gd name="connsiteX8" fmla="*/ 626765 w 704378"/>
              <a:gd name="connsiteY8" fmla="*/ 143973 h 700910"/>
              <a:gd name="connsiteX9" fmla="*/ 382925 w 704378"/>
              <a:gd name="connsiteY9" fmla="*/ 443231 h 700910"/>
              <a:gd name="connsiteX10" fmla="*/ 83667 w 704378"/>
              <a:gd name="connsiteY10" fmla="*/ 581777 h 700910"/>
              <a:gd name="connsiteX11" fmla="*/ 327507 w 704378"/>
              <a:gd name="connsiteY11" fmla="*/ 188308 h 700910"/>
              <a:gd name="connsiteX12" fmla="*/ 105834 w 704378"/>
              <a:gd name="connsiteY12" fmla="*/ 559609 h 700910"/>
              <a:gd name="connsiteX13" fmla="*/ 515929 w 704378"/>
              <a:gd name="connsiteY13" fmla="*/ 44220 h 700910"/>
              <a:gd name="connsiteX14" fmla="*/ 288714 w 704378"/>
              <a:gd name="connsiteY14" fmla="*/ 343478 h 700910"/>
              <a:gd name="connsiteX15" fmla="*/ 648932 w 704378"/>
              <a:gd name="connsiteY15" fmla="*/ 5428 h 70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4378" h="700910">
                <a:moveTo>
                  <a:pt x="648932" y="5428"/>
                </a:moveTo>
                <a:cubicBezTo>
                  <a:pt x="603674" y="60846"/>
                  <a:pt x="91056" y="586395"/>
                  <a:pt x="17165" y="675988"/>
                </a:cubicBezTo>
                <a:cubicBezTo>
                  <a:pt x="-56726" y="765581"/>
                  <a:pt x="127078" y="588242"/>
                  <a:pt x="205587" y="542984"/>
                </a:cubicBezTo>
                <a:cubicBezTo>
                  <a:pt x="284096" y="497726"/>
                  <a:pt x="448504" y="419216"/>
                  <a:pt x="488220" y="404438"/>
                </a:cubicBezTo>
                <a:cubicBezTo>
                  <a:pt x="527936" y="389660"/>
                  <a:pt x="407863" y="505115"/>
                  <a:pt x="443885" y="454315"/>
                </a:cubicBezTo>
                <a:cubicBezTo>
                  <a:pt x="479907" y="403515"/>
                  <a:pt x="701580" y="109798"/>
                  <a:pt x="704351" y="99638"/>
                </a:cubicBezTo>
                <a:cubicBezTo>
                  <a:pt x="707122" y="89478"/>
                  <a:pt x="500227" y="357333"/>
                  <a:pt x="460511" y="393355"/>
                </a:cubicBezTo>
                <a:cubicBezTo>
                  <a:pt x="420795" y="429377"/>
                  <a:pt x="438343" y="357333"/>
                  <a:pt x="466052" y="315769"/>
                </a:cubicBezTo>
                <a:cubicBezTo>
                  <a:pt x="493761" y="274205"/>
                  <a:pt x="640619" y="122729"/>
                  <a:pt x="626765" y="143973"/>
                </a:cubicBezTo>
                <a:cubicBezTo>
                  <a:pt x="612910" y="165217"/>
                  <a:pt x="473441" y="370264"/>
                  <a:pt x="382925" y="443231"/>
                </a:cubicBezTo>
                <a:cubicBezTo>
                  <a:pt x="292409" y="516198"/>
                  <a:pt x="92903" y="624264"/>
                  <a:pt x="83667" y="581777"/>
                </a:cubicBezTo>
                <a:cubicBezTo>
                  <a:pt x="74431" y="539290"/>
                  <a:pt x="323813" y="192003"/>
                  <a:pt x="327507" y="188308"/>
                </a:cubicBezTo>
                <a:cubicBezTo>
                  <a:pt x="331201" y="184613"/>
                  <a:pt x="74430" y="583624"/>
                  <a:pt x="105834" y="559609"/>
                </a:cubicBezTo>
                <a:cubicBezTo>
                  <a:pt x="137238" y="535594"/>
                  <a:pt x="485449" y="80242"/>
                  <a:pt x="515929" y="44220"/>
                </a:cubicBezTo>
                <a:cubicBezTo>
                  <a:pt x="546409" y="8198"/>
                  <a:pt x="263776" y="349943"/>
                  <a:pt x="288714" y="343478"/>
                </a:cubicBezTo>
                <a:cubicBezTo>
                  <a:pt x="313652" y="337013"/>
                  <a:pt x="694190" y="-49990"/>
                  <a:pt x="648932" y="54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791B22B4-3CD9-6F8A-941D-D19689F3AB9D}"/>
              </a:ext>
            </a:extLst>
          </p:cNvPr>
          <p:cNvSpPr/>
          <p:nvPr/>
        </p:nvSpPr>
        <p:spPr>
          <a:xfrm>
            <a:off x="7651554" y="6186531"/>
            <a:ext cx="524520" cy="1296758"/>
          </a:xfrm>
          <a:custGeom>
            <a:avLst/>
            <a:gdLst>
              <a:gd name="connsiteX0" fmla="*/ 522628 w 524520"/>
              <a:gd name="connsiteY0" fmla="*/ 3680 h 1296758"/>
              <a:gd name="connsiteX1" fmla="*/ 29406 w 524520"/>
              <a:gd name="connsiteY1" fmla="*/ 1233964 h 1296758"/>
              <a:gd name="connsiteX2" fmla="*/ 95908 w 524520"/>
              <a:gd name="connsiteY2" fmla="*/ 1062167 h 1296758"/>
              <a:gd name="connsiteX3" fmla="*/ 422875 w 524520"/>
              <a:gd name="connsiteY3" fmla="*/ 585571 h 1296758"/>
              <a:gd name="connsiteX4" fmla="*/ 206744 w 524520"/>
              <a:gd name="connsiteY4" fmla="*/ 846036 h 1296758"/>
              <a:gd name="connsiteX5" fmla="*/ 522628 w 524520"/>
              <a:gd name="connsiteY5" fmla="*/ 3680 h 12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520" h="1296758">
                <a:moveTo>
                  <a:pt x="522628" y="3680"/>
                </a:moveTo>
                <a:cubicBezTo>
                  <a:pt x="493072" y="68335"/>
                  <a:pt x="100526" y="1057550"/>
                  <a:pt x="29406" y="1233964"/>
                </a:cubicBezTo>
                <a:cubicBezTo>
                  <a:pt x="-41714" y="1410379"/>
                  <a:pt x="30330" y="1170233"/>
                  <a:pt x="95908" y="1062167"/>
                </a:cubicBezTo>
                <a:cubicBezTo>
                  <a:pt x="161486" y="954101"/>
                  <a:pt x="404402" y="621593"/>
                  <a:pt x="422875" y="585571"/>
                </a:cubicBezTo>
                <a:cubicBezTo>
                  <a:pt x="441348" y="549549"/>
                  <a:pt x="187348" y="945789"/>
                  <a:pt x="206744" y="846036"/>
                </a:cubicBezTo>
                <a:cubicBezTo>
                  <a:pt x="226140" y="746283"/>
                  <a:pt x="552184" y="-60975"/>
                  <a:pt x="522628" y="368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4225F6E0-9501-7C4C-4B94-A613628D039B}"/>
              </a:ext>
            </a:extLst>
          </p:cNvPr>
          <p:cNvSpPr/>
          <p:nvPr/>
        </p:nvSpPr>
        <p:spPr>
          <a:xfrm>
            <a:off x="7364181" y="7325704"/>
            <a:ext cx="394461" cy="544288"/>
          </a:xfrm>
          <a:custGeom>
            <a:avLst/>
            <a:gdLst>
              <a:gd name="connsiteX0" fmla="*/ 394364 w 394461"/>
              <a:gd name="connsiteY0" fmla="*/ 6121 h 544288"/>
              <a:gd name="connsiteX1" fmla="*/ 117274 w 394461"/>
              <a:gd name="connsiteY1" fmla="*/ 310921 h 544288"/>
              <a:gd name="connsiteX2" fmla="*/ 895 w 394461"/>
              <a:gd name="connsiteY2" fmla="*/ 543678 h 544288"/>
              <a:gd name="connsiteX3" fmla="*/ 67397 w 394461"/>
              <a:gd name="connsiteY3" fmla="*/ 371881 h 544288"/>
              <a:gd name="connsiteX4" fmla="*/ 139441 w 394461"/>
              <a:gd name="connsiteY4" fmla="*/ 166834 h 544288"/>
              <a:gd name="connsiteX5" fmla="*/ 78481 w 394461"/>
              <a:gd name="connsiteY5" fmla="*/ 349714 h 544288"/>
              <a:gd name="connsiteX6" fmla="*/ 250277 w 394461"/>
              <a:gd name="connsiteY6" fmla="*/ 580 h 544288"/>
              <a:gd name="connsiteX7" fmla="*/ 150524 w 394461"/>
              <a:gd name="connsiteY7" fmla="*/ 261045 h 544288"/>
              <a:gd name="connsiteX8" fmla="*/ 394364 w 394461"/>
              <a:gd name="connsiteY8" fmla="*/ 6121 h 5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461" h="544288">
                <a:moveTo>
                  <a:pt x="394364" y="6121"/>
                </a:moveTo>
                <a:cubicBezTo>
                  <a:pt x="388822" y="14434"/>
                  <a:pt x="182852" y="221328"/>
                  <a:pt x="117274" y="310921"/>
                </a:cubicBezTo>
                <a:cubicBezTo>
                  <a:pt x="51696" y="400514"/>
                  <a:pt x="9208" y="533518"/>
                  <a:pt x="895" y="543678"/>
                </a:cubicBezTo>
                <a:cubicBezTo>
                  <a:pt x="-7418" y="553838"/>
                  <a:pt x="44306" y="434688"/>
                  <a:pt x="67397" y="371881"/>
                </a:cubicBezTo>
                <a:cubicBezTo>
                  <a:pt x="90488" y="309074"/>
                  <a:pt x="137594" y="170528"/>
                  <a:pt x="139441" y="166834"/>
                </a:cubicBezTo>
                <a:cubicBezTo>
                  <a:pt x="141288" y="163140"/>
                  <a:pt x="60008" y="377423"/>
                  <a:pt x="78481" y="349714"/>
                </a:cubicBezTo>
                <a:cubicBezTo>
                  <a:pt x="96954" y="322005"/>
                  <a:pt x="238270" y="15358"/>
                  <a:pt x="250277" y="580"/>
                </a:cubicBezTo>
                <a:cubicBezTo>
                  <a:pt x="262284" y="-14198"/>
                  <a:pt x="132975" y="258274"/>
                  <a:pt x="150524" y="261045"/>
                </a:cubicBezTo>
                <a:cubicBezTo>
                  <a:pt x="168073" y="263816"/>
                  <a:pt x="399906" y="-2192"/>
                  <a:pt x="394364" y="612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A0FD3D6E-6F9B-947C-4737-FD234A135565}"/>
              </a:ext>
            </a:extLst>
          </p:cNvPr>
          <p:cNvSpPr/>
          <p:nvPr/>
        </p:nvSpPr>
        <p:spPr>
          <a:xfrm>
            <a:off x="7099057" y="7552735"/>
            <a:ext cx="383341" cy="971284"/>
          </a:xfrm>
          <a:custGeom>
            <a:avLst/>
            <a:gdLst>
              <a:gd name="connsiteX0" fmla="*/ 177350 w 383341"/>
              <a:gd name="connsiteY0" fmla="*/ 189185 h 971284"/>
              <a:gd name="connsiteX1" fmla="*/ 11096 w 383341"/>
              <a:gd name="connsiteY1" fmla="*/ 665781 h 971284"/>
              <a:gd name="connsiteX2" fmla="*/ 49888 w 383341"/>
              <a:gd name="connsiteY2" fmla="*/ 571570 h 971284"/>
              <a:gd name="connsiteX3" fmla="*/ 12 w 383341"/>
              <a:gd name="connsiteY3" fmla="*/ 970581 h 971284"/>
              <a:gd name="connsiteX4" fmla="*/ 55430 w 383341"/>
              <a:gd name="connsiteY4" fmla="*/ 660240 h 971284"/>
              <a:gd name="connsiteX5" fmla="*/ 243852 w 383341"/>
              <a:gd name="connsiteY5" fmla="*/ 349898 h 971284"/>
              <a:gd name="connsiteX6" fmla="*/ 144099 w 383341"/>
              <a:gd name="connsiteY6" fmla="*/ 466276 h 971284"/>
              <a:gd name="connsiteX7" fmla="*/ 382398 w 383341"/>
              <a:gd name="connsiteY7" fmla="*/ 763 h 971284"/>
              <a:gd name="connsiteX8" fmla="*/ 38805 w 383341"/>
              <a:gd name="connsiteY8" fmla="*/ 593738 h 971284"/>
              <a:gd name="connsiteX9" fmla="*/ 177350 w 383341"/>
              <a:gd name="connsiteY9" fmla="*/ 189185 h 9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1" h="971284">
                <a:moveTo>
                  <a:pt x="177350" y="189185"/>
                </a:moveTo>
                <a:cubicBezTo>
                  <a:pt x="172732" y="201192"/>
                  <a:pt x="32340" y="602050"/>
                  <a:pt x="11096" y="665781"/>
                </a:cubicBezTo>
                <a:cubicBezTo>
                  <a:pt x="-10148" y="729512"/>
                  <a:pt x="51735" y="520770"/>
                  <a:pt x="49888" y="571570"/>
                </a:cubicBezTo>
                <a:cubicBezTo>
                  <a:pt x="48041" y="622370"/>
                  <a:pt x="-912" y="955803"/>
                  <a:pt x="12" y="970581"/>
                </a:cubicBezTo>
                <a:cubicBezTo>
                  <a:pt x="936" y="985359"/>
                  <a:pt x="14790" y="763687"/>
                  <a:pt x="55430" y="660240"/>
                </a:cubicBezTo>
                <a:cubicBezTo>
                  <a:pt x="96070" y="556793"/>
                  <a:pt x="229074" y="382225"/>
                  <a:pt x="243852" y="349898"/>
                </a:cubicBezTo>
                <a:cubicBezTo>
                  <a:pt x="258630" y="317571"/>
                  <a:pt x="121008" y="524465"/>
                  <a:pt x="144099" y="466276"/>
                </a:cubicBezTo>
                <a:cubicBezTo>
                  <a:pt x="167190" y="408087"/>
                  <a:pt x="399947" y="-20481"/>
                  <a:pt x="382398" y="763"/>
                </a:cubicBezTo>
                <a:cubicBezTo>
                  <a:pt x="364849" y="22007"/>
                  <a:pt x="68362" y="568800"/>
                  <a:pt x="38805" y="593738"/>
                </a:cubicBezTo>
                <a:cubicBezTo>
                  <a:pt x="9248" y="618676"/>
                  <a:pt x="181968" y="177178"/>
                  <a:pt x="177350" y="18918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64BD81D1-38BD-5082-669B-0319053E1BB7}"/>
              </a:ext>
            </a:extLst>
          </p:cNvPr>
          <p:cNvSpPr/>
          <p:nvPr/>
        </p:nvSpPr>
        <p:spPr>
          <a:xfrm>
            <a:off x="7157758" y="7546415"/>
            <a:ext cx="501456" cy="1027116"/>
          </a:xfrm>
          <a:custGeom>
            <a:avLst/>
            <a:gdLst>
              <a:gd name="connsiteX0" fmla="*/ 501035 w 501456"/>
              <a:gd name="connsiteY0" fmla="*/ 1541 h 1027116"/>
              <a:gd name="connsiteX1" fmla="*/ 190693 w 501456"/>
              <a:gd name="connsiteY1" fmla="*/ 683185 h 1027116"/>
              <a:gd name="connsiteX2" fmla="*/ 307071 w 501456"/>
              <a:gd name="connsiteY2" fmla="*/ 516930 h 1027116"/>
              <a:gd name="connsiteX3" fmla="*/ 107566 w 501456"/>
              <a:gd name="connsiteY3" fmla="*/ 827272 h 1027116"/>
              <a:gd name="connsiteX4" fmla="*/ 29980 w 501456"/>
              <a:gd name="connsiteY4" fmla="*/ 1026778 h 1027116"/>
              <a:gd name="connsiteX5" fmla="*/ 13355 w 501456"/>
              <a:gd name="connsiteY5" fmla="*/ 871607 h 1027116"/>
              <a:gd name="connsiteX6" fmla="*/ 24438 w 501456"/>
              <a:gd name="connsiteY6" fmla="*/ 744145 h 1027116"/>
              <a:gd name="connsiteX7" fmla="*/ 151900 w 501456"/>
              <a:gd name="connsiteY7" fmla="*/ 550181 h 1027116"/>
              <a:gd name="connsiteX8" fmla="*/ 240569 w 501456"/>
              <a:gd name="connsiteY8" fmla="*/ 389469 h 1027116"/>
              <a:gd name="connsiteX9" fmla="*/ 13355 w 501456"/>
              <a:gd name="connsiteY9" fmla="*/ 810647 h 1027116"/>
              <a:gd name="connsiteX10" fmla="*/ 29980 w 501456"/>
              <a:gd name="connsiteY10" fmla="*/ 871607 h 1027116"/>
              <a:gd name="connsiteX11" fmla="*/ 57689 w 501456"/>
              <a:gd name="connsiteY11" fmla="*/ 976901 h 1027116"/>
              <a:gd name="connsiteX12" fmla="*/ 235027 w 501456"/>
              <a:gd name="connsiteY12" fmla="*/ 638850 h 1027116"/>
              <a:gd name="connsiteX13" fmla="*/ 235027 w 501456"/>
              <a:gd name="connsiteY13" fmla="*/ 395010 h 1027116"/>
              <a:gd name="connsiteX14" fmla="*/ 257195 w 501456"/>
              <a:gd name="connsiteY14" fmla="*/ 494763 h 1027116"/>
              <a:gd name="connsiteX15" fmla="*/ 501035 w 501456"/>
              <a:gd name="connsiteY15" fmla="*/ 1541 h 102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456" h="1027116">
                <a:moveTo>
                  <a:pt x="501035" y="1541"/>
                </a:moveTo>
                <a:cubicBezTo>
                  <a:pt x="489951" y="32945"/>
                  <a:pt x="223020" y="597287"/>
                  <a:pt x="190693" y="683185"/>
                </a:cubicBezTo>
                <a:cubicBezTo>
                  <a:pt x="158366" y="769083"/>
                  <a:pt x="320925" y="492916"/>
                  <a:pt x="307071" y="516930"/>
                </a:cubicBezTo>
                <a:cubicBezTo>
                  <a:pt x="293216" y="540945"/>
                  <a:pt x="153748" y="742297"/>
                  <a:pt x="107566" y="827272"/>
                </a:cubicBezTo>
                <a:cubicBezTo>
                  <a:pt x="61384" y="912247"/>
                  <a:pt x="45682" y="1019389"/>
                  <a:pt x="29980" y="1026778"/>
                </a:cubicBezTo>
                <a:cubicBezTo>
                  <a:pt x="14278" y="1034167"/>
                  <a:pt x="14279" y="918712"/>
                  <a:pt x="13355" y="871607"/>
                </a:cubicBezTo>
                <a:cubicBezTo>
                  <a:pt x="12431" y="824502"/>
                  <a:pt x="1347" y="797716"/>
                  <a:pt x="24438" y="744145"/>
                </a:cubicBezTo>
                <a:cubicBezTo>
                  <a:pt x="47529" y="690574"/>
                  <a:pt x="115878" y="609294"/>
                  <a:pt x="151900" y="550181"/>
                </a:cubicBezTo>
                <a:cubicBezTo>
                  <a:pt x="187922" y="491068"/>
                  <a:pt x="263660" y="346058"/>
                  <a:pt x="240569" y="389469"/>
                </a:cubicBezTo>
                <a:cubicBezTo>
                  <a:pt x="217478" y="432880"/>
                  <a:pt x="48453" y="730291"/>
                  <a:pt x="13355" y="810647"/>
                </a:cubicBezTo>
                <a:cubicBezTo>
                  <a:pt x="-21743" y="891003"/>
                  <a:pt x="22591" y="843898"/>
                  <a:pt x="29980" y="871607"/>
                </a:cubicBezTo>
                <a:cubicBezTo>
                  <a:pt x="37369" y="899316"/>
                  <a:pt x="23515" y="1015694"/>
                  <a:pt x="57689" y="976901"/>
                </a:cubicBezTo>
                <a:cubicBezTo>
                  <a:pt x="91863" y="938108"/>
                  <a:pt x="205471" y="735832"/>
                  <a:pt x="235027" y="638850"/>
                </a:cubicBezTo>
                <a:cubicBezTo>
                  <a:pt x="264583" y="541868"/>
                  <a:pt x="231332" y="419024"/>
                  <a:pt x="235027" y="395010"/>
                </a:cubicBezTo>
                <a:cubicBezTo>
                  <a:pt x="238722" y="370996"/>
                  <a:pt x="212860" y="561265"/>
                  <a:pt x="257195" y="494763"/>
                </a:cubicBezTo>
                <a:cubicBezTo>
                  <a:pt x="301530" y="428261"/>
                  <a:pt x="512119" y="-29863"/>
                  <a:pt x="501035" y="15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59251866-A4ED-4504-02EF-B2220B13CB85}"/>
              </a:ext>
            </a:extLst>
          </p:cNvPr>
          <p:cNvSpPr/>
          <p:nvPr/>
        </p:nvSpPr>
        <p:spPr>
          <a:xfrm>
            <a:off x="7896740" y="6998049"/>
            <a:ext cx="306864" cy="855340"/>
          </a:xfrm>
          <a:custGeom>
            <a:avLst/>
            <a:gdLst>
              <a:gd name="connsiteX0" fmla="*/ 305151 w 306864"/>
              <a:gd name="connsiteY0" fmla="*/ 6809 h 855340"/>
              <a:gd name="connsiteX1" fmla="*/ 5893 w 306864"/>
              <a:gd name="connsiteY1" fmla="*/ 843624 h 855340"/>
              <a:gd name="connsiteX2" fmla="*/ 122271 w 306864"/>
              <a:gd name="connsiteY2" fmla="*/ 466780 h 855340"/>
              <a:gd name="connsiteX3" fmla="*/ 305151 w 306864"/>
              <a:gd name="connsiteY3" fmla="*/ 6809 h 8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864" h="855340">
                <a:moveTo>
                  <a:pt x="305151" y="6809"/>
                </a:moveTo>
                <a:cubicBezTo>
                  <a:pt x="285755" y="69616"/>
                  <a:pt x="36373" y="766962"/>
                  <a:pt x="5893" y="843624"/>
                </a:cubicBezTo>
                <a:cubicBezTo>
                  <a:pt x="-24587" y="920286"/>
                  <a:pt x="70547" y="600707"/>
                  <a:pt x="122271" y="466780"/>
                </a:cubicBezTo>
                <a:cubicBezTo>
                  <a:pt x="173995" y="332853"/>
                  <a:pt x="324547" y="-55998"/>
                  <a:pt x="305151" y="68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79DFB491-C5DA-BF0A-B0C3-4FBE1458F7FE}"/>
              </a:ext>
            </a:extLst>
          </p:cNvPr>
          <p:cNvSpPr/>
          <p:nvPr/>
        </p:nvSpPr>
        <p:spPr>
          <a:xfrm>
            <a:off x="7270812" y="8288116"/>
            <a:ext cx="489871" cy="1193966"/>
          </a:xfrm>
          <a:custGeom>
            <a:avLst/>
            <a:gdLst>
              <a:gd name="connsiteX0" fmla="*/ 487733 w 489871"/>
              <a:gd name="connsiteY0" fmla="*/ 2444 h 1193966"/>
              <a:gd name="connsiteX1" fmla="*/ 49930 w 489871"/>
              <a:gd name="connsiteY1" fmla="*/ 800466 h 1193966"/>
              <a:gd name="connsiteX2" fmla="*/ 327021 w 489871"/>
              <a:gd name="connsiteY2" fmla="*/ 390371 h 1193966"/>
              <a:gd name="connsiteX3" fmla="*/ 38846 w 489871"/>
              <a:gd name="connsiteY3" fmla="*/ 1005513 h 1193966"/>
              <a:gd name="connsiteX4" fmla="*/ 354730 w 489871"/>
              <a:gd name="connsiteY4" fmla="*/ 451331 h 1193966"/>
              <a:gd name="connsiteX5" fmla="*/ 53 w 489871"/>
              <a:gd name="connsiteY5" fmla="*/ 1193935 h 1193966"/>
              <a:gd name="connsiteX6" fmla="*/ 327021 w 489871"/>
              <a:gd name="connsiteY6" fmla="*/ 418080 h 1193966"/>
              <a:gd name="connsiteX7" fmla="*/ 221726 w 489871"/>
              <a:gd name="connsiteY7" fmla="*/ 545542 h 1193966"/>
              <a:gd name="connsiteX8" fmla="*/ 487733 w 489871"/>
              <a:gd name="connsiteY8" fmla="*/ 2444 h 119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871" h="1193966">
                <a:moveTo>
                  <a:pt x="487733" y="2444"/>
                </a:moveTo>
                <a:cubicBezTo>
                  <a:pt x="459100" y="44931"/>
                  <a:pt x="76715" y="735812"/>
                  <a:pt x="49930" y="800466"/>
                </a:cubicBezTo>
                <a:cubicBezTo>
                  <a:pt x="23145" y="865120"/>
                  <a:pt x="328868" y="356197"/>
                  <a:pt x="327021" y="390371"/>
                </a:cubicBezTo>
                <a:cubicBezTo>
                  <a:pt x="325174" y="424545"/>
                  <a:pt x="34228" y="995353"/>
                  <a:pt x="38846" y="1005513"/>
                </a:cubicBezTo>
                <a:cubicBezTo>
                  <a:pt x="43464" y="1015673"/>
                  <a:pt x="361195" y="419927"/>
                  <a:pt x="354730" y="451331"/>
                </a:cubicBezTo>
                <a:cubicBezTo>
                  <a:pt x="348265" y="482735"/>
                  <a:pt x="4671" y="1199477"/>
                  <a:pt x="53" y="1193935"/>
                </a:cubicBezTo>
                <a:cubicBezTo>
                  <a:pt x="-4565" y="1188393"/>
                  <a:pt x="290076" y="526145"/>
                  <a:pt x="327021" y="418080"/>
                </a:cubicBezTo>
                <a:cubicBezTo>
                  <a:pt x="363966" y="310015"/>
                  <a:pt x="194941" y="606502"/>
                  <a:pt x="221726" y="545542"/>
                </a:cubicBezTo>
                <a:cubicBezTo>
                  <a:pt x="248511" y="484582"/>
                  <a:pt x="516366" y="-40043"/>
                  <a:pt x="487733" y="244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9F99AB72-D894-9A6A-C458-8E32509358C8}"/>
              </a:ext>
            </a:extLst>
          </p:cNvPr>
          <p:cNvSpPr/>
          <p:nvPr/>
        </p:nvSpPr>
        <p:spPr>
          <a:xfrm>
            <a:off x="7188787" y="8728328"/>
            <a:ext cx="231750" cy="1529617"/>
          </a:xfrm>
          <a:custGeom>
            <a:avLst/>
            <a:gdLst>
              <a:gd name="connsiteX0" fmla="*/ 32202 w 231750"/>
              <a:gd name="connsiteY0" fmla="*/ 36 h 1529617"/>
              <a:gd name="connsiteX1" fmla="*/ 15577 w 231750"/>
              <a:gd name="connsiteY1" fmla="*/ 193999 h 1529617"/>
              <a:gd name="connsiteX2" fmla="*/ 131955 w 231750"/>
              <a:gd name="connsiteY2" fmla="*/ 598552 h 1529617"/>
              <a:gd name="connsiteX3" fmla="*/ 215082 w 231750"/>
              <a:gd name="connsiteY3" fmla="*/ 1030814 h 1529617"/>
              <a:gd name="connsiteX4" fmla="*/ 192915 w 231750"/>
              <a:gd name="connsiteY4" fmla="*/ 1019730 h 1529617"/>
              <a:gd name="connsiteX5" fmla="*/ 203998 w 231750"/>
              <a:gd name="connsiteY5" fmla="*/ 1141650 h 1529617"/>
              <a:gd name="connsiteX6" fmla="*/ 215082 w 231750"/>
              <a:gd name="connsiteY6" fmla="*/ 1241403 h 1529617"/>
              <a:gd name="connsiteX7" fmla="*/ 126413 w 231750"/>
              <a:gd name="connsiteY7" fmla="*/ 1529577 h 1529617"/>
              <a:gd name="connsiteX8" fmla="*/ 231708 w 231750"/>
              <a:gd name="connsiteY8" fmla="*/ 1258028 h 1529617"/>
              <a:gd name="connsiteX9" fmla="*/ 137497 w 231750"/>
              <a:gd name="connsiteY9" fmla="*/ 714930 h 1529617"/>
              <a:gd name="connsiteX10" fmla="*/ 4493 w 231750"/>
              <a:gd name="connsiteY10" fmla="*/ 182916 h 1529617"/>
              <a:gd name="connsiteX11" fmla="*/ 32202 w 231750"/>
              <a:gd name="connsiteY11" fmla="*/ 36 h 152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750" h="1529617">
                <a:moveTo>
                  <a:pt x="32202" y="36"/>
                </a:moveTo>
                <a:cubicBezTo>
                  <a:pt x="34049" y="1883"/>
                  <a:pt x="-1048" y="94246"/>
                  <a:pt x="15577" y="193999"/>
                </a:cubicBezTo>
                <a:cubicBezTo>
                  <a:pt x="32202" y="293752"/>
                  <a:pt x="98704" y="459083"/>
                  <a:pt x="131955" y="598552"/>
                </a:cubicBezTo>
                <a:cubicBezTo>
                  <a:pt x="165206" y="738021"/>
                  <a:pt x="204922" y="960618"/>
                  <a:pt x="215082" y="1030814"/>
                </a:cubicBezTo>
                <a:cubicBezTo>
                  <a:pt x="225242" y="1101010"/>
                  <a:pt x="194762" y="1001257"/>
                  <a:pt x="192915" y="1019730"/>
                </a:cubicBezTo>
                <a:cubicBezTo>
                  <a:pt x="191068" y="1038203"/>
                  <a:pt x="200303" y="1104704"/>
                  <a:pt x="203998" y="1141650"/>
                </a:cubicBezTo>
                <a:cubicBezTo>
                  <a:pt x="207693" y="1178596"/>
                  <a:pt x="228013" y="1176748"/>
                  <a:pt x="215082" y="1241403"/>
                </a:cubicBezTo>
                <a:cubicBezTo>
                  <a:pt x="202151" y="1306058"/>
                  <a:pt x="123642" y="1526806"/>
                  <a:pt x="126413" y="1529577"/>
                </a:cubicBezTo>
                <a:cubicBezTo>
                  <a:pt x="129184" y="1532348"/>
                  <a:pt x="229861" y="1393802"/>
                  <a:pt x="231708" y="1258028"/>
                </a:cubicBezTo>
                <a:cubicBezTo>
                  <a:pt x="233555" y="1122254"/>
                  <a:pt x="175366" y="894115"/>
                  <a:pt x="137497" y="714930"/>
                </a:cubicBezTo>
                <a:cubicBezTo>
                  <a:pt x="99628" y="535745"/>
                  <a:pt x="22966" y="300218"/>
                  <a:pt x="4493" y="182916"/>
                </a:cubicBezTo>
                <a:cubicBezTo>
                  <a:pt x="-13980" y="65614"/>
                  <a:pt x="30355" y="-1811"/>
                  <a:pt x="32202" y="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A5EB023E-8B68-61C0-0F05-4CDC00809538}"/>
              </a:ext>
            </a:extLst>
          </p:cNvPr>
          <p:cNvSpPr/>
          <p:nvPr/>
        </p:nvSpPr>
        <p:spPr>
          <a:xfrm>
            <a:off x="7220699" y="9082320"/>
            <a:ext cx="167312" cy="1027456"/>
          </a:xfrm>
          <a:custGeom>
            <a:avLst/>
            <a:gdLst>
              <a:gd name="connsiteX0" fmla="*/ 290 w 167312"/>
              <a:gd name="connsiteY0" fmla="*/ 720 h 1027456"/>
              <a:gd name="connsiteX1" fmla="*/ 122210 w 167312"/>
              <a:gd name="connsiteY1" fmla="*/ 615862 h 1027456"/>
              <a:gd name="connsiteX2" fmla="*/ 149919 w 167312"/>
              <a:gd name="connsiteY2" fmla="*/ 848618 h 1027456"/>
              <a:gd name="connsiteX3" fmla="*/ 144377 w 167312"/>
              <a:gd name="connsiteY3" fmla="*/ 1025956 h 1027456"/>
              <a:gd name="connsiteX4" fmla="*/ 161003 w 167312"/>
              <a:gd name="connsiteY4" fmla="*/ 748865 h 1027456"/>
              <a:gd name="connsiteX5" fmla="*/ 290 w 167312"/>
              <a:gd name="connsiteY5" fmla="*/ 720 h 102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312" h="1027456">
                <a:moveTo>
                  <a:pt x="290" y="720"/>
                </a:moveTo>
                <a:cubicBezTo>
                  <a:pt x="-6175" y="-21447"/>
                  <a:pt x="97272" y="474546"/>
                  <a:pt x="122210" y="615862"/>
                </a:cubicBezTo>
                <a:cubicBezTo>
                  <a:pt x="147148" y="757178"/>
                  <a:pt x="146225" y="780269"/>
                  <a:pt x="149919" y="848618"/>
                </a:cubicBezTo>
                <a:cubicBezTo>
                  <a:pt x="153613" y="916967"/>
                  <a:pt x="142530" y="1042582"/>
                  <a:pt x="144377" y="1025956"/>
                </a:cubicBezTo>
                <a:cubicBezTo>
                  <a:pt x="146224" y="1009330"/>
                  <a:pt x="181323" y="918814"/>
                  <a:pt x="161003" y="748865"/>
                </a:cubicBezTo>
                <a:cubicBezTo>
                  <a:pt x="140683" y="578916"/>
                  <a:pt x="6755" y="22887"/>
                  <a:pt x="290" y="7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E87770E1-E5BF-D1C2-F19C-2DC18FAF2A37}"/>
              </a:ext>
            </a:extLst>
          </p:cNvPr>
          <p:cNvSpPr/>
          <p:nvPr/>
        </p:nvSpPr>
        <p:spPr>
          <a:xfrm>
            <a:off x="8506648" y="6655627"/>
            <a:ext cx="199572" cy="2378976"/>
          </a:xfrm>
          <a:custGeom>
            <a:avLst/>
            <a:gdLst>
              <a:gd name="connsiteX0" fmla="*/ 188465 w 199572"/>
              <a:gd name="connsiteY0" fmla="*/ 97 h 2378976"/>
              <a:gd name="connsiteX1" fmla="*/ 77628 w 199572"/>
              <a:gd name="connsiteY1" fmla="*/ 1213755 h 2378976"/>
              <a:gd name="connsiteX2" fmla="*/ 99796 w 199572"/>
              <a:gd name="connsiteY2" fmla="*/ 1152795 h 2378976"/>
              <a:gd name="connsiteX3" fmla="*/ 43 w 199572"/>
              <a:gd name="connsiteY3" fmla="*/ 2371995 h 2378976"/>
              <a:gd name="connsiteX4" fmla="*/ 88712 w 199572"/>
              <a:gd name="connsiteY4" fmla="*/ 1590598 h 2378976"/>
              <a:gd name="connsiteX5" fmla="*/ 199548 w 199572"/>
              <a:gd name="connsiteY5" fmla="*/ 338148 h 2378976"/>
              <a:gd name="connsiteX6" fmla="*/ 99796 w 199572"/>
              <a:gd name="connsiteY6" fmla="*/ 1141711 h 2378976"/>
              <a:gd name="connsiteX7" fmla="*/ 188465 w 199572"/>
              <a:gd name="connsiteY7" fmla="*/ 97 h 237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572" h="2378976">
                <a:moveTo>
                  <a:pt x="188465" y="97"/>
                </a:moveTo>
                <a:cubicBezTo>
                  <a:pt x="184770" y="12104"/>
                  <a:pt x="92406" y="1021639"/>
                  <a:pt x="77628" y="1213755"/>
                </a:cubicBezTo>
                <a:cubicBezTo>
                  <a:pt x="62850" y="1405871"/>
                  <a:pt x="112727" y="959755"/>
                  <a:pt x="99796" y="1152795"/>
                </a:cubicBezTo>
                <a:cubicBezTo>
                  <a:pt x="86865" y="1345835"/>
                  <a:pt x="1890" y="2299028"/>
                  <a:pt x="43" y="2371995"/>
                </a:cubicBezTo>
                <a:cubicBezTo>
                  <a:pt x="-1804" y="2444962"/>
                  <a:pt x="55461" y="1929572"/>
                  <a:pt x="88712" y="1590598"/>
                </a:cubicBezTo>
                <a:cubicBezTo>
                  <a:pt x="121963" y="1251624"/>
                  <a:pt x="197701" y="412963"/>
                  <a:pt x="199548" y="338148"/>
                </a:cubicBezTo>
                <a:cubicBezTo>
                  <a:pt x="201395" y="263334"/>
                  <a:pt x="96101" y="1193435"/>
                  <a:pt x="99796" y="1141711"/>
                </a:cubicBezTo>
                <a:cubicBezTo>
                  <a:pt x="103491" y="1089987"/>
                  <a:pt x="192160" y="-11910"/>
                  <a:pt x="188465" y="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645C6626-1E1A-2489-B29F-2D96812B79BA}"/>
              </a:ext>
            </a:extLst>
          </p:cNvPr>
          <p:cNvSpPr/>
          <p:nvPr/>
        </p:nvSpPr>
        <p:spPr>
          <a:xfrm>
            <a:off x="8163080" y="6652131"/>
            <a:ext cx="499301" cy="2032703"/>
          </a:xfrm>
          <a:custGeom>
            <a:avLst/>
            <a:gdLst>
              <a:gd name="connsiteX0" fmla="*/ 498782 w 499301"/>
              <a:gd name="connsiteY0" fmla="*/ 3593 h 2032703"/>
              <a:gd name="connsiteX1" fmla="*/ 421196 w 499301"/>
              <a:gd name="connsiteY1" fmla="*/ 480189 h 2032703"/>
              <a:gd name="connsiteX2" fmla="*/ 326985 w 499301"/>
              <a:gd name="connsiteY2" fmla="*/ 956785 h 2032703"/>
              <a:gd name="connsiteX3" fmla="*/ 365778 w 499301"/>
              <a:gd name="connsiteY3" fmla="*/ 934618 h 2032703"/>
              <a:gd name="connsiteX4" fmla="*/ 18 w 499301"/>
              <a:gd name="connsiteY4" fmla="*/ 2031898 h 2032703"/>
              <a:gd name="connsiteX5" fmla="*/ 382404 w 499301"/>
              <a:gd name="connsiteY5" fmla="*/ 740654 h 2032703"/>
              <a:gd name="connsiteX6" fmla="*/ 498782 w 499301"/>
              <a:gd name="connsiteY6" fmla="*/ 3593 h 20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01" h="2032703">
                <a:moveTo>
                  <a:pt x="498782" y="3593"/>
                </a:moveTo>
                <a:cubicBezTo>
                  <a:pt x="505247" y="-39818"/>
                  <a:pt x="449829" y="321324"/>
                  <a:pt x="421196" y="480189"/>
                </a:cubicBezTo>
                <a:cubicBezTo>
                  <a:pt x="392563" y="639054"/>
                  <a:pt x="336221" y="881047"/>
                  <a:pt x="326985" y="956785"/>
                </a:cubicBezTo>
                <a:cubicBezTo>
                  <a:pt x="317749" y="1032523"/>
                  <a:pt x="420272" y="755433"/>
                  <a:pt x="365778" y="934618"/>
                </a:cubicBezTo>
                <a:cubicBezTo>
                  <a:pt x="311284" y="1113803"/>
                  <a:pt x="-2753" y="2064225"/>
                  <a:pt x="18" y="2031898"/>
                </a:cubicBezTo>
                <a:cubicBezTo>
                  <a:pt x="2789" y="1999571"/>
                  <a:pt x="298353" y="1076858"/>
                  <a:pt x="382404" y="740654"/>
                </a:cubicBezTo>
                <a:cubicBezTo>
                  <a:pt x="466455" y="404450"/>
                  <a:pt x="492317" y="47004"/>
                  <a:pt x="498782" y="359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1C68EA04-73BF-B04D-1300-A2F0725B91F0}"/>
              </a:ext>
            </a:extLst>
          </p:cNvPr>
          <p:cNvSpPr/>
          <p:nvPr/>
        </p:nvSpPr>
        <p:spPr>
          <a:xfrm>
            <a:off x="8188131" y="6663287"/>
            <a:ext cx="414130" cy="1744878"/>
          </a:xfrm>
          <a:custGeom>
            <a:avLst/>
            <a:gdLst>
              <a:gd name="connsiteX0" fmla="*/ 368436 w 414130"/>
              <a:gd name="connsiteY0" fmla="*/ 3520 h 1744878"/>
              <a:gd name="connsiteX1" fmla="*/ 335185 w 414130"/>
              <a:gd name="connsiteY1" fmla="*/ 967797 h 1744878"/>
              <a:gd name="connsiteX2" fmla="*/ 335185 w 414130"/>
              <a:gd name="connsiteY2" fmla="*/ 746124 h 1744878"/>
              <a:gd name="connsiteX3" fmla="*/ 163389 w 414130"/>
              <a:gd name="connsiteY3" fmla="*/ 1377891 h 1744878"/>
              <a:gd name="connsiteX4" fmla="*/ 224349 w 414130"/>
              <a:gd name="connsiteY4" fmla="*/ 1100800 h 1744878"/>
              <a:gd name="connsiteX5" fmla="*/ 2676 w 414130"/>
              <a:gd name="connsiteY5" fmla="*/ 1732568 h 1744878"/>
              <a:gd name="connsiteX6" fmla="*/ 401687 w 414130"/>
              <a:gd name="connsiteY6" fmla="*/ 430240 h 1744878"/>
              <a:gd name="connsiteX7" fmla="*/ 318560 w 414130"/>
              <a:gd name="connsiteY7" fmla="*/ 635288 h 1744878"/>
              <a:gd name="connsiteX8" fmla="*/ 368436 w 414130"/>
              <a:gd name="connsiteY8" fmla="*/ 3520 h 17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130" h="1744878">
                <a:moveTo>
                  <a:pt x="368436" y="3520"/>
                </a:moveTo>
                <a:cubicBezTo>
                  <a:pt x="371207" y="58938"/>
                  <a:pt x="340727" y="844030"/>
                  <a:pt x="335185" y="967797"/>
                </a:cubicBezTo>
                <a:cubicBezTo>
                  <a:pt x="329643" y="1091564"/>
                  <a:pt x="363818" y="677775"/>
                  <a:pt x="335185" y="746124"/>
                </a:cubicBezTo>
                <a:cubicBezTo>
                  <a:pt x="306552" y="814473"/>
                  <a:pt x="181862" y="1318778"/>
                  <a:pt x="163389" y="1377891"/>
                </a:cubicBezTo>
                <a:cubicBezTo>
                  <a:pt x="144916" y="1437004"/>
                  <a:pt x="251134" y="1041687"/>
                  <a:pt x="224349" y="1100800"/>
                </a:cubicBezTo>
                <a:cubicBezTo>
                  <a:pt x="197564" y="1159913"/>
                  <a:pt x="-26880" y="1844328"/>
                  <a:pt x="2676" y="1732568"/>
                </a:cubicBezTo>
                <a:cubicBezTo>
                  <a:pt x="32232" y="1620808"/>
                  <a:pt x="349040" y="613120"/>
                  <a:pt x="401687" y="430240"/>
                </a:cubicBezTo>
                <a:cubicBezTo>
                  <a:pt x="454334" y="247360"/>
                  <a:pt x="323178" y="706408"/>
                  <a:pt x="318560" y="635288"/>
                </a:cubicBezTo>
                <a:cubicBezTo>
                  <a:pt x="313942" y="564168"/>
                  <a:pt x="365665" y="-51898"/>
                  <a:pt x="368436" y="352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CCC76F57-9BB9-D219-D41E-C92F6E84D8B3}"/>
              </a:ext>
            </a:extLst>
          </p:cNvPr>
          <p:cNvSpPr/>
          <p:nvPr/>
        </p:nvSpPr>
        <p:spPr>
          <a:xfrm>
            <a:off x="8217979" y="7195023"/>
            <a:ext cx="159719" cy="573151"/>
          </a:xfrm>
          <a:custGeom>
            <a:avLst/>
            <a:gdLst>
              <a:gd name="connsiteX0" fmla="*/ 537 w 159719"/>
              <a:gd name="connsiteY0" fmla="*/ 3799 h 573151"/>
              <a:gd name="connsiteX1" fmla="*/ 155708 w 159719"/>
              <a:gd name="connsiteY1" fmla="*/ 563522 h 573151"/>
              <a:gd name="connsiteX2" fmla="*/ 105832 w 159719"/>
              <a:gd name="connsiteY2" fmla="*/ 330766 h 573151"/>
              <a:gd name="connsiteX3" fmla="*/ 537 w 159719"/>
              <a:gd name="connsiteY3" fmla="*/ 3799 h 57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19" h="573151">
                <a:moveTo>
                  <a:pt x="537" y="3799"/>
                </a:moveTo>
                <a:cubicBezTo>
                  <a:pt x="8850" y="42592"/>
                  <a:pt x="138159" y="509028"/>
                  <a:pt x="155708" y="563522"/>
                </a:cubicBezTo>
                <a:cubicBezTo>
                  <a:pt x="173257" y="618016"/>
                  <a:pt x="128923" y="427748"/>
                  <a:pt x="105832" y="330766"/>
                </a:cubicBezTo>
                <a:cubicBezTo>
                  <a:pt x="82741" y="233784"/>
                  <a:pt x="-7776" y="-34994"/>
                  <a:pt x="537" y="37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3E756F90-938B-CA2C-0E8B-3A91D014E5BA}"/>
              </a:ext>
            </a:extLst>
          </p:cNvPr>
          <p:cNvSpPr/>
          <p:nvPr/>
        </p:nvSpPr>
        <p:spPr>
          <a:xfrm>
            <a:off x="7464810" y="7698949"/>
            <a:ext cx="856528" cy="2326200"/>
          </a:xfrm>
          <a:custGeom>
            <a:avLst/>
            <a:gdLst>
              <a:gd name="connsiteX0" fmla="*/ 853459 w 856528"/>
              <a:gd name="connsiteY0" fmla="*/ 15262 h 2326200"/>
              <a:gd name="connsiteX1" fmla="*/ 581910 w 856528"/>
              <a:gd name="connsiteY1" fmla="*/ 1395175 h 2326200"/>
              <a:gd name="connsiteX2" fmla="*/ 642870 w 856528"/>
              <a:gd name="connsiteY2" fmla="*/ 1001706 h 2326200"/>
              <a:gd name="connsiteX3" fmla="*/ 19 w 856528"/>
              <a:gd name="connsiteY3" fmla="*/ 2326200 h 2326200"/>
              <a:gd name="connsiteX4" fmla="*/ 620703 w 856528"/>
              <a:gd name="connsiteY4" fmla="*/ 1001706 h 2326200"/>
              <a:gd name="connsiteX5" fmla="*/ 620703 w 856528"/>
              <a:gd name="connsiteY5" fmla="*/ 1090375 h 2326200"/>
              <a:gd name="connsiteX6" fmla="*/ 725997 w 856528"/>
              <a:gd name="connsiteY6" fmla="*/ 497400 h 2326200"/>
              <a:gd name="connsiteX7" fmla="*/ 676121 w 856528"/>
              <a:gd name="connsiteY7" fmla="*/ 973996 h 2326200"/>
              <a:gd name="connsiteX8" fmla="*/ 792499 w 856528"/>
              <a:gd name="connsiteY8" fmla="*/ 508484 h 2326200"/>
              <a:gd name="connsiteX9" fmla="*/ 731539 w 856528"/>
              <a:gd name="connsiteY9" fmla="*/ 647029 h 2326200"/>
              <a:gd name="connsiteX10" fmla="*/ 853459 w 856528"/>
              <a:gd name="connsiteY10" fmla="*/ 15262 h 232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6528" h="2326200">
                <a:moveTo>
                  <a:pt x="853459" y="15262"/>
                </a:moveTo>
                <a:cubicBezTo>
                  <a:pt x="828521" y="139953"/>
                  <a:pt x="617008" y="1230768"/>
                  <a:pt x="581910" y="1395175"/>
                </a:cubicBezTo>
                <a:cubicBezTo>
                  <a:pt x="546812" y="1559582"/>
                  <a:pt x="739852" y="846535"/>
                  <a:pt x="642870" y="1001706"/>
                </a:cubicBezTo>
                <a:cubicBezTo>
                  <a:pt x="545888" y="1156877"/>
                  <a:pt x="3713" y="2326200"/>
                  <a:pt x="19" y="2326200"/>
                </a:cubicBezTo>
                <a:cubicBezTo>
                  <a:pt x="-3675" y="2326200"/>
                  <a:pt x="517256" y="1207677"/>
                  <a:pt x="620703" y="1001706"/>
                </a:cubicBezTo>
                <a:cubicBezTo>
                  <a:pt x="724150" y="795735"/>
                  <a:pt x="603154" y="1174426"/>
                  <a:pt x="620703" y="1090375"/>
                </a:cubicBezTo>
                <a:cubicBezTo>
                  <a:pt x="638252" y="1006324"/>
                  <a:pt x="716761" y="516796"/>
                  <a:pt x="725997" y="497400"/>
                </a:cubicBezTo>
                <a:cubicBezTo>
                  <a:pt x="735233" y="478004"/>
                  <a:pt x="665037" y="972149"/>
                  <a:pt x="676121" y="973996"/>
                </a:cubicBezTo>
                <a:cubicBezTo>
                  <a:pt x="687205" y="975843"/>
                  <a:pt x="783263" y="562979"/>
                  <a:pt x="792499" y="508484"/>
                </a:cubicBezTo>
                <a:cubicBezTo>
                  <a:pt x="801735" y="453990"/>
                  <a:pt x="719532" y="725538"/>
                  <a:pt x="731539" y="647029"/>
                </a:cubicBezTo>
                <a:cubicBezTo>
                  <a:pt x="743546" y="568520"/>
                  <a:pt x="878397" y="-109429"/>
                  <a:pt x="853459" y="15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89FD1DE6-087A-093F-5B5E-22D46DF2FA99}"/>
              </a:ext>
            </a:extLst>
          </p:cNvPr>
          <p:cNvSpPr/>
          <p:nvPr/>
        </p:nvSpPr>
        <p:spPr>
          <a:xfrm>
            <a:off x="7828200" y="9690986"/>
            <a:ext cx="181418" cy="1197534"/>
          </a:xfrm>
          <a:custGeom>
            <a:avLst/>
            <a:gdLst>
              <a:gd name="connsiteX0" fmla="*/ 179727 w 181418"/>
              <a:gd name="connsiteY0" fmla="*/ 7196 h 1197534"/>
              <a:gd name="connsiteX1" fmla="*/ 2389 w 181418"/>
              <a:gd name="connsiteY1" fmla="*/ 1176519 h 1197534"/>
              <a:gd name="connsiteX2" fmla="*/ 85516 w 181418"/>
              <a:gd name="connsiteY2" fmla="*/ 705465 h 1197534"/>
              <a:gd name="connsiteX3" fmla="*/ 179727 w 181418"/>
              <a:gd name="connsiteY3" fmla="*/ 7196 h 11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18" h="1197534">
                <a:moveTo>
                  <a:pt x="179727" y="7196"/>
                </a:moveTo>
                <a:cubicBezTo>
                  <a:pt x="165872" y="85705"/>
                  <a:pt x="18091" y="1060141"/>
                  <a:pt x="2389" y="1176519"/>
                </a:cubicBezTo>
                <a:cubicBezTo>
                  <a:pt x="-13313" y="1292897"/>
                  <a:pt x="52265" y="896658"/>
                  <a:pt x="85516" y="705465"/>
                </a:cubicBezTo>
                <a:cubicBezTo>
                  <a:pt x="118767" y="514272"/>
                  <a:pt x="193582" y="-71313"/>
                  <a:pt x="179727" y="71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85898010-D446-3146-B691-CB3E2093D86B}"/>
              </a:ext>
            </a:extLst>
          </p:cNvPr>
          <p:cNvSpPr/>
          <p:nvPr/>
        </p:nvSpPr>
        <p:spPr>
          <a:xfrm>
            <a:off x="7786812" y="9859882"/>
            <a:ext cx="160574" cy="1012793"/>
          </a:xfrm>
          <a:custGeom>
            <a:avLst/>
            <a:gdLst>
              <a:gd name="connsiteX0" fmla="*/ 160155 w 160574"/>
              <a:gd name="connsiteY0" fmla="*/ 4554 h 1012793"/>
              <a:gd name="connsiteX1" fmla="*/ 4984 w 160574"/>
              <a:gd name="connsiteY1" fmla="*/ 990998 h 1012793"/>
              <a:gd name="connsiteX2" fmla="*/ 49319 w 160574"/>
              <a:gd name="connsiteY2" fmla="*/ 636322 h 1012793"/>
              <a:gd name="connsiteX3" fmla="*/ 160155 w 160574"/>
              <a:gd name="connsiteY3" fmla="*/ 4554 h 101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74" h="1012793">
                <a:moveTo>
                  <a:pt x="160155" y="4554"/>
                </a:moveTo>
                <a:cubicBezTo>
                  <a:pt x="152766" y="63667"/>
                  <a:pt x="23457" y="885703"/>
                  <a:pt x="4984" y="990998"/>
                </a:cubicBezTo>
                <a:cubicBezTo>
                  <a:pt x="-13489" y="1096293"/>
                  <a:pt x="23457" y="794264"/>
                  <a:pt x="49319" y="636322"/>
                </a:cubicBezTo>
                <a:cubicBezTo>
                  <a:pt x="75181" y="478380"/>
                  <a:pt x="167544" y="-54559"/>
                  <a:pt x="160155" y="455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16B2B34B-6308-7A16-A7C5-26217ED67014}"/>
              </a:ext>
            </a:extLst>
          </p:cNvPr>
          <p:cNvSpPr/>
          <p:nvPr/>
        </p:nvSpPr>
        <p:spPr>
          <a:xfrm>
            <a:off x="7845770" y="10679077"/>
            <a:ext cx="593690" cy="111636"/>
          </a:xfrm>
          <a:custGeom>
            <a:avLst/>
            <a:gdLst>
              <a:gd name="connsiteX0" fmla="*/ 1445 w 593690"/>
              <a:gd name="connsiteY0" fmla="*/ 7 h 111636"/>
              <a:gd name="connsiteX1" fmla="*/ 356121 w 593690"/>
              <a:gd name="connsiteY1" fmla="*/ 105301 h 111636"/>
              <a:gd name="connsiteX2" fmla="*/ 583335 w 593690"/>
              <a:gd name="connsiteY2" fmla="*/ 99759 h 111636"/>
              <a:gd name="connsiteX3" fmla="*/ 500208 w 593690"/>
              <a:gd name="connsiteY3" fmla="*/ 99759 h 111636"/>
              <a:gd name="connsiteX4" fmla="*/ 1445 w 593690"/>
              <a:gd name="connsiteY4" fmla="*/ 7 h 11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90" h="111636">
                <a:moveTo>
                  <a:pt x="1445" y="7"/>
                </a:moveTo>
                <a:cubicBezTo>
                  <a:pt x="-22569" y="931"/>
                  <a:pt x="259139" y="88676"/>
                  <a:pt x="356121" y="105301"/>
                </a:cubicBezTo>
                <a:cubicBezTo>
                  <a:pt x="453103" y="121926"/>
                  <a:pt x="559321" y="100683"/>
                  <a:pt x="583335" y="99759"/>
                </a:cubicBezTo>
                <a:cubicBezTo>
                  <a:pt x="607349" y="98835"/>
                  <a:pt x="593495" y="111766"/>
                  <a:pt x="500208" y="99759"/>
                </a:cubicBezTo>
                <a:cubicBezTo>
                  <a:pt x="406921" y="87752"/>
                  <a:pt x="25459" y="-917"/>
                  <a:pt x="1445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8D20527C-7B2B-65E0-EEEF-83DA4289FFE3}"/>
              </a:ext>
            </a:extLst>
          </p:cNvPr>
          <p:cNvSpPr/>
          <p:nvPr/>
        </p:nvSpPr>
        <p:spPr>
          <a:xfrm>
            <a:off x="7902208" y="10762173"/>
            <a:ext cx="561886" cy="94043"/>
          </a:xfrm>
          <a:custGeom>
            <a:avLst/>
            <a:gdLst>
              <a:gd name="connsiteX0" fmla="*/ 425 w 561886"/>
              <a:gd name="connsiteY0" fmla="*/ 38 h 94043"/>
              <a:gd name="connsiteX1" fmla="*/ 532439 w 561886"/>
              <a:gd name="connsiteY1" fmla="*/ 77623 h 94043"/>
              <a:gd name="connsiteX2" fmla="*/ 443770 w 561886"/>
              <a:gd name="connsiteY2" fmla="*/ 88707 h 94043"/>
              <a:gd name="connsiteX3" fmla="*/ 425 w 561886"/>
              <a:gd name="connsiteY3" fmla="*/ 38 h 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86" h="94043">
                <a:moveTo>
                  <a:pt x="425" y="38"/>
                </a:moveTo>
                <a:cubicBezTo>
                  <a:pt x="15203" y="-1809"/>
                  <a:pt x="458548" y="62845"/>
                  <a:pt x="532439" y="77623"/>
                </a:cubicBezTo>
                <a:cubicBezTo>
                  <a:pt x="606330" y="92401"/>
                  <a:pt x="527821" y="99791"/>
                  <a:pt x="443770" y="88707"/>
                </a:cubicBezTo>
                <a:cubicBezTo>
                  <a:pt x="359719" y="77623"/>
                  <a:pt x="-14353" y="1885"/>
                  <a:pt x="425" y="3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2D5C5111-F467-BB82-8CA3-7842B3C110C9}"/>
              </a:ext>
            </a:extLst>
          </p:cNvPr>
          <p:cNvSpPr/>
          <p:nvPr/>
        </p:nvSpPr>
        <p:spPr>
          <a:xfrm>
            <a:off x="8339678" y="8096226"/>
            <a:ext cx="172787" cy="2643829"/>
          </a:xfrm>
          <a:custGeom>
            <a:avLst/>
            <a:gdLst>
              <a:gd name="connsiteX0" fmla="*/ 172555 w 172787"/>
              <a:gd name="connsiteY0" fmla="*/ 370 h 2643829"/>
              <a:gd name="connsiteX1" fmla="*/ 72802 w 172787"/>
              <a:gd name="connsiteY1" fmla="*/ 1341490 h 2643829"/>
              <a:gd name="connsiteX2" fmla="*/ 89427 w 172787"/>
              <a:gd name="connsiteY2" fmla="*/ 776225 h 2643829"/>
              <a:gd name="connsiteX3" fmla="*/ 758 w 172787"/>
              <a:gd name="connsiteY3" fmla="*/ 2045301 h 2643829"/>
              <a:gd name="connsiteX4" fmla="*/ 45093 w 172787"/>
              <a:gd name="connsiteY4" fmla="*/ 1175236 h 2643829"/>
              <a:gd name="connsiteX5" fmla="*/ 17384 w 172787"/>
              <a:gd name="connsiteY5" fmla="*/ 2643818 h 2643829"/>
              <a:gd name="connsiteX6" fmla="*/ 61718 w 172787"/>
              <a:gd name="connsiteY6" fmla="*/ 1147527 h 2643829"/>
              <a:gd name="connsiteX7" fmla="*/ 50635 w 172787"/>
              <a:gd name="connsiteY7" fmla="*/ 1496661 h 2643829"/>
              <a:gd name="connsiteX8" fmla="*/ 122678 w 172787"/>
              <a:gd name="connsiteY8" fmla="*/ 410465 h 2643829"/>
              <a:gd name="connsiteX9" fmla="*/ 100511 w 172787"/>
              <a:gd name="connsiteY9" fmla="*/ 1197403 h 2643829"/>
              <a:gd name="connsiteX10" fmla="*/ 172555 w 172787"/>
              <a:gd name="connsiteY10" fmla="*/ 370 h 264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787" h="2643829">
                <a:moveTo>
                  <a:pt x="172555" y="370"/>
                </a:moveTo>
                <a:cubicBezTo>
                  <a:pt x="167937" y="24385"/>
                  <a:pt x="86657" y="1212181"/>
                  <a:pt x="72802" y="1341490"/>
                </a:cubicBezTo>
                <a:cubicBezTo>
                  <a:pt x="58947" y="1470799"/>
                  <a:pt x="101434" y="658923"/>
                  <a:pt x="89427" y="776225"/>
                </a:cubicBezTo>
                <a:cubicBezTo>
                  <a:pt x="77420" y="893527"/>
                  <a:pt x="8147" y="1978799"/>
                  <a:pt x="758" y="2045301"/>
                </a:cubicBezTo>
                <a:cubicBezTo>
                  <a:pt x="-6631" y="2111803"/>
                  <a:pt x="42322" y="1075483"/>
                  <a:pt x="45093" y="1175236"/>
                </a:cubicBezTo>
                <a:cubicBezTo>
                  <a:pt x="47864" y="1274989"/>
                  <a:pt x="14613" y="2648436"/>
                  <a:pt x="17384" y="2643818"/>
                </a:cubicBezTo>
                <a:cubicBezTo>
                  <a:pt x="20155" y="2639200"/>
                  <a:pt x="56176" y="1338720"/>
                  <a:pt x="61718" y="1147527"/>
                </a:cubicBezTo>
                <a:cubicBezTo>
                  <a:pt x="67260" y="956334"/>
                  <a:pt x="40475" y="1619505"/>
                  <a:pt x="50635" y="1496661"/>
                </a:cubicBezTo>
                <a:cubicBezTo>
                  <a:pt x="60795" y="1373817"/>
                  <a:pt x="114365" y="460341"/>
                  <a:pt x="122678" y="410465"/>
                </a:cubicBezTo>
                <a:cubicBezTo>
                  <a:pt x="130991" y="360589"/>
                  <a:pt x="89427" y="1265752"/>
                  <a:pt x="100511" y="1197403"/>
                </a:cubicBezTo>
                <a:cubicBezTo>
                  <a:pt x="111595" y="1129054"/>
                  <a:pt x="177173" y="-23645"/>
                  <a:pt x="172555" y="3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8DCD51AC-E1EE-E965-C1D8-7AA6AF4EB753}"/>
              </a:ext>
            </a:extLst>
          </p:cNvPr>
          <p:cNvSpPr/>
          <p:nvPr/>
        </p:nvSpPr>
        <p:spPr>
          <a:xfrm>
            <a:off x="8035548" y="8952871"/>
            <a:ext cx="33389" cy="903330"/>
          </a:xfrm>
          <a:custGeom>
            <a:avLst/>
            <a:gdLst>
              <a:gd name="connsiteX0" fmla="*/ 88 w 33389"/>
              <a:gd name="connsiteY0" fmla="*/ 41500 h 903330"/>
              <a:gd name="connsiteX1" fmla="*/ 11172 w 33389"/>
              <a:gd name="connsiteY1" fmla="*/ 141253 h 903330"/>
              <a:gd name="connsiteX2" fmla="*/ 33339 w 33389"/>
              <a:gd name="connsiteY2" fmla="*/ 883856 h 903330"/>
              <a:gd name="connsiteX3" fmla="*/ 16714 w 33389"/>
              <a:gd name="connsiteY3" fmla="*/ 628933 h 903330"/>
              <a:gd name="connsiteX4" fmla="*/ 88 w 33389"/>
              <a:gd name="connsiteY4" fmla="*/ 41500 h 9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" h="903330">
                <a:moveTo>
                  <a:pt x="88" y="41500"/>
                </a:moveTo>
                <a:cubicBezTo>
                  <a:pt x="-836" y="-39780"/>
                  <a:pt x="5630" y="860"/>
                  <a:pt x="11172" y="141253"/>
                </a:cubicBezTo>
                <a:cubicBezTo>
                  <a:pt x="16714" y="281646"/>
                  <a:pt x="32415" y="802576"/>
                  <a:pt x="33339" y="883856"/>
                </a:cubicBezTo>
                <a:cubicBezTo>
                  <a:pt x="34263" y="965136"/>
                  <a:pt x="22256" y="774867"/>
                  <a:pt x="16714" y="628933"/>
                </a:cubicBezTo>
                <a:cubicBezTo>
                  <a:pt x="11172" y="482999"/>
                  <a:pt x="1012" y="122780"/>
                  <a:pt x="88" y="4150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0ED61A6E-4525-C4E5-AA6C-26764B1924F8}"/>
              </a:ext>
            </a:extLst>
          </p:cNvPr>
          <p:cNvSpPr/>
          <p:nvPr/>
        </p:nvSpPr>
        <p:spPr>
          <a:xfrm>
            <a:off x="7385259" y="9613044"/>
            <a:ext cx="318306" cy="721869"/>
          </a:xfrm>
          <a:custGeom>
            <a:avLst/>
            <a:gdLst>
              <a:gd name="connsiteX0" fmla="*/ 317868 w 318306"/>
              <a:gd name="connsiteY0" fmla="*/ 2011 h 721869"/>
              <a:gd name="connsiteX1" fmla="*/ 13068 w 318306"/>
              <a:gd name="connsiteY1" fmla="*/ 700280 h 721869"/>
              <a:gd name="connsiteX2" fmla="*/ 79570 w 318306"/>
              <a:gd name="connsiteY2" fmla="*/ 495232 h 721869"/>
              <a:gd name="connsiteX3" fmla="*/ 317868 w 318306"/>
              <a:gd name="connsiteY3" fmla="*/ 2011 h 7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06" h="721869">
                <a:moveTo>
                  <a:pt x="317868" y="2011"/>
                </a:moveTo>
                <a:cubicBezTo>
                  <a:pt x="306784" y="36186"/>
                  <a:pt x="52784" y="618076"/>
                  <a:pt x="13068" y="700280"/>
                </a:cubicBezTo>
                <a:cubicBezTo>
                  <a:pt x="-26648" y="782484"/>
                  <a:pt x="32464" y="611610"/>
                  <a:pt x="79570" y="495232"/>
                </a:cubicBezTo>
                <a:cubicBezTo>
                  <a:pt x="126676" y="378854"/>
                  <a:pt x="328952" y="-32164"/>
                  <a:pt x="317868" y="20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A0A95233-38F6-E905-58F5-C119E6D15362}"/>
              </a:ext>
            </a:extLst>
          </p:cNvPr>
          <p:cNvSpPr/>
          <p:nvPr/>
        </p:nvSpPr>
        <p:spPr>
          <a:xfrm>
            <a:off x="7408018" y="8340363"/>
            <a:ext cx="411506" cy="1280247"/>
          </a:xfrm>
          <a:custGeom>
            <a:avLst/>
            <a:gdLst>
              <a:gd name="connsiteX0" fmla="*/ 411487 w 411506"/>
              <a:gd name="connsiteY0" fmla="*/ 73 h 1280247"/>
              <a:gd name="connsiteX1" fmla="*/ 62353 w 411506"/>
              <a:gd name="connsiteY1" fmla="*/ 1025310 h 1280247"/>
              <a:gd name="connsiteX2" fmla="*/ 29102 w 411506"/>
              <a:gd name="connsiteY2" fmla="*/ 1280233 h 1280247"/>
              <a:gd name="connsiteX3" fmla="*/ 29102 w 411506"/>
              <a:gd name="connsiteY3" fmla="*/ 1019768 h 1280247"/>
              <a:gd name="connsiteX4" fmla="*/ 1393 w 411506"/>
              <a:gd name="connsiteY4" fmla="*/ 1269150 h 1280247"/>
              <a:gd name="connsiteX5" fmla="*/ 78978 w 411506"/>
              <a:gd name="connsiteY5" fmla="*/ 665092 h 1280247"/>
              <a:gd name="connsiteX6" fmla="*/ 45727 w 411506"/>
              <a:gd name="connsiteY6" fmla="*/ 969892 h 1280247"/>
              <a:gd name="connsiteX7" fmla="*/ 411487 w 411506"/>
              <a:gd name="connsiteY7" fmla="*/ 73 h 128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06" h="1280247">
                <a:moveTo>
                  <a:pt x="411487" y="73"/>
                </a:moveTo>
                <a:cubicBezTo>
                  <a:pt x="414258" y="9309"/>
                  <a:pt x="126084" y="811950"/>
                  <a:pt x="62353" y="1025310"/>
                </a:cubicBezTo>
                <a:cubicBezTo>
                  <a:pt x="-1378" y="1238670"/>
                  <a:pt x="34644" y="1281157"/>
                  <a:pt x="29102" y="1280233"/>
                </a:cubicBezTo>
                <a:cubicBezTo>
                  <a:pt x="23560" y="1279309"/>
                  <a:pt x="33720" y="1021615"/>
                  <a:pt x="29102" y="1019768"/>
                </a:cubicBezTo>
                <a:cubicBezTo>
                  <a:pt x="24484" y="1017921"/>
                  <a:pt x="-6920" y="1328262"/>
                  <a:pt x="1393" y="1269150"/>
                </a:cubicBezTo>
                <a:cubicBezTo>
                  <a:pt x="9706" y="1210038"/>
                  <a:pt x="71589" y="714968"/>
                  <a:pt x="78978" y="665092"/>
                </a:cubicBezTo>
                <a:cubicBezTo>
                  <a:pt x="86367" y="615216"/>
                  <a:pt x="-7844" y="1082576"/>
                  <a:pt x="45727" y="969892"/>
                </a:cubicBezTo>
                <a:cubicBezTo>
                  <a:pt x="99298" y="857208"/>
                  <a:pt x="408716" y="-9163"/>
                  <a:pt x="411487" y="7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58C41878-465B-7593-AECE-46FF88080ACB}"/>
              </a:ext>
            </a:extLst>
          </p:cNvPr>
          <p:cNvSpPr/>
          <p:nvPr/>
        </p:nvSpPr>
        <p:spPr>
          <a:xfrm>
            <a:off x="6933006" y="9194394"/>
            <a:ext cx="520999" cy="754583"/>
          </a:xfrm>
          <a:custGeom>
            <a:avLst/>
            <a:gdLst>
              <a:gd name="connsiteX0" fmla="*/ 520739 w 520999"/>
              <a:gd name="connsiteY0" fmla="*/ 293199 h 754583"/>
              <a:gd name="connsiteX1" fmla="*/ 249190 w 520999"/>
              <a:gd name="connsiteY1" fmla="*/ 376326 h 754583"/>
              <a:gd name="connsiteX2" fmla="*/ 310150 w 520999"/>
              <a:gd name="connsiteY2" fmla="*/ 481621 h 754583"/>
              <a:gd name="connsiteX3" fmla="*/ 49685 w 520999"/>
              <a:gd name="connsiteY3" fmla="*/ 625708 h 754583"/>
              <a:gd name="connsiteX4" fmla="*/ 5350 w 520999"/>
              <a:gd name="connsiteY4" fmla="*/ 753170 h 754583"/>
              <a:gd name="connsiteX5" fmla="*/ 121729 w 520999"/>
              <a:gd name="connsiteY5" fmla="*/ 692210 h 754583"/>
              <a:gd name="connsiteX6" fmla="*/ 387736 w 520999"/>
              <a:gd name="connsiteY6" fmla="*/ 664501 h 754583"/>
              <a:gd name="connsiteX7" fmla="*/ 299067 w 520999"/>
              <a:gd name="connsiteY7" fmla="*/ 564748 h 754583"/>
              <a:gd name="connsiteX8" fmla="*/ 348943 w 520999"/>
              <a:gd name="connsiteY8" fmla="*/ 658959 h 754583"/>
              <a:gd name="connsiteX9" fmla="*/ 177147 w 520999"/>
              <a:gd name="connsiteY9" fmla="*/ 636791 h 754583"/>
              <a:gd name="connsiteX10" fmla="*/ 371110 w 520999"/>
              <a:gd name="connsiteY10" fmla="*/ 503788 h 754583"/>
              <a:gd name="connsiteX11" fmla="*/ 210398 w 520999"/>
              <a:gd name="connsiteY11" fmla="*/ 520413 h 754583"/>
              <a:gd name="connsiteX12" fmla="*/ 299067 w 520999"/>
              <a:gd name="connsiteY12" fmla="*/ 149111 h 754583"/>
              <a:gd name="connsiteX13" fmla="*/ 304609 w 520999"/>
              <a:gd name="connsiteY13" fmla="*/ 5024 h 754583"/>
              <a:gd name="connsiteX14" fmla="*/ 299067 w 520999"/>
              <a:gd name="connsiteY14" fmla="*/ 309824 h 754583"/>
              <a:gd name="connsiteX15" fmla="*/ 520739 w 520999"/>
              <a:gd name="connsiteY15" fmla="*/ 293199 h 75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0999" h="754583">
                <a:moveTo>
                  <a:pt x="520739" y="293199"/>
                </a:moveTo>
                <a:cubicBezTo>
                  <a:pt x="512426" y="304283"/>
                  <a:pt x="284288" y="344922"/>
                  <a:pt x="249190" y="376326"/>
                </a:cubicBezTo>
                <a:cubicBezTo>
                  <a:pt x="214092" y="407730"/>
                  <a:pt x="343401" y="440057"/>
                  <a:pt x="310150" y="481621"/>
                </a:cubicBezTo>
                <a:cubicBezTo>
                  <a:pt x="276899" y="523185"/>
                  <a:pt x="100485" y="580450"/>
                  <a:pt x="49685" y="625708"/>
                </a:cubicBezTo>
                <a:cubicBezTo>
                  <a:pt x="-1115" y="670966"/>
                  <a:pt x="-6657" y="742086"/>
                  <a:pt x="5350" y="753170"/>
                </a:cubicBezTo>
                <a:cubicBezTo>
                  <a:pt x="17357" y="764254"/>
                  <a:pt x="57998" y="706988"/>
                  <a:pt x="121729" y="692210"/>
                </a:cubicBezTo>
                <a:cubicBezTo>
                  <a:pt x="185460" y="677432"/>
                  <a:pt x="358180" y="685745"/>
                  <a:pt x="387736" y="664501"/>
                </a:cubicBezTo>
                <a:cubicBezTo>
                  <a:pt x="417292" y="643257"/>
                  <a:pt x="305533" y="565672"/>
                  <a:pt x="299067" y="564748"/>
                </a:cubicBezTo>
                <a:cubicBezTo>
                  <a:pt x="292601" y="563824"/>
                  <a:pt x="369263" y="646952"/>
                  <a:pt x="348943" y="658959"/>
                </a:cubicBezTo>
                <a:cubicBezTo>
                  <a:pt x="328623" y="670966"/>
                  <a:pt x="173453" y="662653"/>
                  <a:pt x="177147" y="636791"/>
                </a:cubicBezTo>
                <a:cubicBezTo>
                  <a:pt x="180841" y="610929"/>
                  <a:pt x="365568" y="523184"/>
                  <a:pt x="371110" y="503788"/>
                </a:cubicBezTo>
                <a:cubicBezTo>
                  <a:pt x="376652" y="484392"/>
                  <a:pt x="222405" y="579526"/>
                  <a:pt x="210398" y="520413"/>
                </a:cubicBezTo>
                <a:cubicBezTo>
                  <a:pt x="198391" y="461300"/>
                  <a:pt x="283365" y="235009"/>
                  <a:pt x="299067" y="149111"/>
                </a:cubicBezTo>
                <a:cubicBezTo>
                  <a:pt x="314769" y="63213"/>
                  <a:pt x="304609" y="-21761"/>
                  <a:pt x="304609" y="5024"/>
                </a:cubicBezTo>
                <a:cubicBezTo>
                  <a:pt x="304609" y="31809"/>
                  <a:pt x="262122" y="264566"/>
                  <a:pt x="299067" y="309824"/>
                </a:cubicBezTo>
                <a:cubicBezTo>
                  <a:pt x="336012" y="355082"/>
                  <a:pt x="529052" y="282115"/>
                  <a:pt x="520739" y="29319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FF8E68DA-CA1F-B4F9-32F7-016377F37365}"/>
              </a:ext>
            </a:extLst>
          </p:cNvPr>
          <p:cNvSpPr/>
          <p:nvPr/>
        </p:nvSpPr>
        <p:spPr>
          <a:xfrm>
            <a:off x="8304300" y="5917993"/>
            <a:ext cx="41161" cy="964699"/>
          </a:xfrm>
          <a:custGeom>
            <a:avLst/>
            <a:gdLst>
              <a:gd name="connsiteX0" fmla="*/ 4500 w 41161"/>
              <a:gd name="connsiteY0" fmla="*/ 407 h 964699"/>
              <a:gd name="connsiteX1" fmla="*/ 40500 w 41161"/>
              <a:gd name="connsiteY1" fmla="*/ 950807 h 964699"/>
              <a:gd name="connsiteX2" fmla="*/ 26100 w 41161"/>
              <a:gd name="connsiteY2" fmla="*/ 583607 h 964699"/>
              <a:gd name="connsiteX3" fmla="*/ 4500 w 41161"/>
              <a:gd name="connsiteY3" fmla="*/ 828407 h 964699"/>
              <a:gd name="connsiteX4" fmla="*/ 4500 w 41161"/>
              <a:gd name="connsiteY4" fmla="*/ 407 h 96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1" h="964699">
                <a:moveTo>
                  <a:pt x="4500" y="407"/>
                </a:moveTo>
                <a:cubicBezTo>
                  <a:pt x="10500" y="20807"/>
                  <a:pt x="36900" y="853607"/>
                  <a:pt x="40500" y="950807"/>
                </a:cubicBezTo>
                <a:cubicBezTo>
                  <a:pt x="44100" y="1048007"/>
                  <a:pt x="32100" y="604007"/>
                  <a:pt x="26100" y="583607"/>
                </a:cubicBezTo>
                <a:cubicBezTo>
                  <a:pt x="20100" y="563207"/>
                  <a:pt x="10500" y="924407"/>
                  <a:pt x="4500" y="828407"/>
                </a:cubicBezTo>
                <a:cubicBezTo>
                  <a:pt x="-1500" y="732407"/>
                  <a:pt x="-1500" y="-19993"/>
                  <a:pt x="4500" y="4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AD9A6CE8-D989-B03B-8BC9-4A4DAA8B3AC1}"/>
              </a:ext>
            </a:extLst>
          </p:cNvPr>
          <p:cNvSpPr/>
          <p:nvPr/>
        </p:nvSpPr>
        <p:spPr>
          <a:xfrm>
            <a:off x="8639867" y="6040103"/>
            <a:ext cx="543390" cy="593506"/>
          </a:xfrm>
          <a:custGeom>
            <a:avLst/>
            <a:gdLst>
              <a:gd name="connsiteX0" fmla="*/ 223333 w 543390"/>
              <a:gd name="connsiteY0" fmla="*/ 697 h 593506"/>
              <a:gd name="connsiteX1" fmla="*/ 288133 w 543390"/>
              <a:gd name="connsiteY1" fmla="*/ 281497 h 593506"/>
              <a:gd name="connsiteX2" fmla="*/ 187333 w 543390"/>
              <a:gd name="connsiteY2" fmla="*/ 497497 h 593506"/>
              <a:gd name="connsiteX3" fmla="*/ 453733 w 543390"/>
              <a:gd name="connsiteY3" fmla="*/ 547897 h 593506"/>
              <a:gd name="connsiteX4" fmla="*/ 64933 w 543390"/>
              <a:gd name="connsiteY4" fmla="*/ 591097 h 593506"/>
              <a:gd name="connsiteX5" fmla="*/ 496933 w 543390"/>
              <a:gd name="connsiteY5" fmla="*/ 562297 h 593506"/>
              <a:gd name="connsiteX6" fmla="*/ 525733 w 543390"/>
              <a:gd name="connsiteY6" fmla="*/ 353497 h 593506"/>
              <a:gd name="connsiteX7" fmla="*/ 518533 w 543390"/>
              <a:gd name="connsiteY7" fmla="*/ 540697 h 593506"/>
              <a:gd name="connsiteX8" fmla="*/ 230533 w 543390"/>
              <a:gd name="connsiteY8" fmla="*/ 519097 h 593506"/>
              <a:gd name="connsiteX9" fmla="*/ 230533 w 543390"/>
              <a:gd name="connsiteY9" fmla="*/ 375097 h 593506"/>
              <a:gd name="connsiteX10" fmla="*/ 133 w 543390"/>
              <a:gd name="connsiteY10" fmla="*/ 22297 h 593506"/>
              <a:gd name="connsiteX11" fmla="*/ 266533 w 543390"/>
              <a:gd name="connsiteY11" fmla="*/ 367897 h 593506"/>
              <a:gd name="connsiteX12" fmla="*/ 223333 w 543390"/>
              <a:gd name="connsiteY12" fmla="*/ 697 h 5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3390" h="593506">
                <a:moveTo>
                  <a:pt x="223333" y="697"/>
                </a:moveTo>
                <a:cubicBezTo>
                  <a:pt x="226933" y="-13703"/>
                  <a:pt x="294133" y="198697"/>
                  <a:pt x="288133" y="281497"/>
                </a:cubicBezTo>
                <a:cubicBezTo>
                  <a:pt x="282133" y="364297"/>
                  <a:pt x="159733" y="453097"/>
                  <a:pt x="187333" y="497497"/>
                </a:cubicBezTo>
                <a:cubicBezTo>
                  <a:pt x="214933" y="541897"/>
                  <a:pt x="474133" y="532297"/>
                  <a:pt x="453733" y="547897"/>
                </a:cubicBezTo>
                <a:cubicBezTo>
                  <a:pt x="433333" y="563497"/>
                  <a:pt x="57733" y="588697"/>
                  <a:pt x="64933" y="591097"/>
                </a:cubicBezTo>
                <a:cubicBezTo>
                  <a:pt x="72133" y="593497"/>
                  <a:pt x="420133" y="601897"/>
                  <a:pt x="496933" y="562297"/>
                </a:cubicBezTo>
                <a:cubicBezTo>
                  <a:pt x="573733" y="522697"/>
                  <a:pt x="522133" y="357097"/>
                  <a:pt x="525733" y="353497"/>
                </a:cubicBezTo>
                <a:cubicBezTo>
                  <a:pt x="529333" y="349897"/>
                  <a:pt x="567733" y="513097"/>
                  <a:pt x="518533" y="540697"/>
                </a:cubicBezTo>
                <a:cubicBezTo>
                  <a:pt x="469333" y="568297"/>
                  <a:pt x="278533" y="546697"/>
                  <a:pt x="230533" y="519097"/>
                </a:cubicBezTo>
                <a:cubicBezTo>
                  <a:pt x="182533" y="491497"/>
                  <a:pt x="268933" y="457897"/>
                  <a:pt x="230533" y="375097"/>
                </a:cubicBezTo>
                <a:cubicBezTo>
                  <a:pt x="192133" y="292297"/>
                  <a:pt x="-5867" y="23497"/>
                  <a:pt x="133" y="22297"/>
                </a:cubicBezTo>
                <a:cubicBezTo>
                  <a:pt x="6133" y="21097"/>
                  <a:pt x="225733" y="370297"/>
                  <a:pt x="266533" y="367897"/>
                </a:cubicBezTo>
                <a:cubicBezTo>
                  <a:pt x="307333" y="365497"/>
                  <a:pt x="219733" y="15097"/>
                  <a:pt x="223333" y="6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1B0FF93F-A7CE-5D55-D453-80590224E0E6}"/>
              </a:ext>
            </a:extLst>
          </p:cNvPr>
          <p:cNvSpPr/>
          <p:nvPr/>
        </p:nvSpPr>
        <p:spPr>
          <a:xfrm>
            <a:off x="8855753" y="5990329"/>
            <a:ext cx="311302" cy="333509"/>
          </a:xfrm>
          <a:custGeom>
            <a:avLst/>
            <a:gdLst>
              <a:gd name="connsiteX0" fmla="*/ 247 w 311302"/>
              <a:gd name="connsiteY0" fmla="*/ 71 h 333509"/>
              <a:gd name="connsiteX1" fmla="*/ 295447 w 311302"/>
              <a:gd name="connsiteY1" fmla="*/ 309671 h 333509"/>
              <a:gd name="connsiteX2" fmla="*/ 245047 w 311302"/>
              <a:gd name="connsiteY2" fmla="*/ 280871 h 333509"/>
              <a:gd name="connsiteX3" fmla="*/ 247 w 311302"/>
              <a:gd name="connsiteY3" fmla="*/ 71 h 3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02" h="333509">
                <a:moveTo>
                  <a:pt x="247" y="71"/>
                </a:moveTo>
                <a:cubicBezTo>
                  <a:pt x="8647" y="4871"/>
                  <a:pt x="254647" y="262871"/>
                  <a:pt x="295447" y="309671"/>
                </a:cubicBezTo>
                <a:cubicBezTo>
                  <a:pt x="336247" y="356471"/>
                  <a:pt x="290647" y="327671"/>
                  <a:pt x="245047" y="280871"/>
                </a:cubicBezTo>
                <a:cubicBezTo>
                  <a:pt x="199447" y="234071"/>
                  <a:pt x="-8153" y="-4729"/>
                  <a:pt x="247" y="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2E7B2883-9B7F-1C71-ABAC-95CF1BB10E72}"/>
              </a:ext>
            </a:extLst>
          </p:cNvPr>
          <p:cNvSpPr/>
          <p:nvPr/>
        </p:nvSpPr>
        <p:spPr>
          <a:xfrm>
            <a:off x="7631238" y="6036108"/>
            <a:ext cx="642253" cy="1309062"/>
          </a:xfrm>
          <a:custGeom>
            <a:avLst/>
            <a:gdLst>
              <a:gd name="connsiteX0" fmla="*/ 497562 w 642253"/>
              <a:gd name="connsiteY0" fmla="*/ 11892 h 1309062"/>
              <a:gd name="connsiteX1" fmla="*/ 583962 w 642253"/>
              <a:gd name="connsiteY1" fmla="*/ 832692 h 1309062"/>
              <a:gd name="connsiteX2" fmla="*/ 562362 w 642253"/>
              <a:gd name="connsiteY2" fmla="*/ 753492 h 1309062"/>
              <a:gd name="connsiteX3" fmla="*/ 468762 w 642253"/>
              <a:gd name="connsiteY3" fmla="*/ 1012692 h 1309062"/>
              <a:gd name="connsiteX4" fmla="*/ 762 w 642253"/>
              <a:gd name="connsiteY4" fmla="*/ 1307892 h 1309062"/>
              <a:gd name="connsiteX5" fmla="*/ 591162 w 642253"/>
              <a:gd name="connsiteY5" fmla="*/ 897492 h 1309062"/>
              <a:gd name="connsiteX6" fmla="*/ 497562 w 642253"/>
              <a:gd name="connsiteY6" fmla="*/ 501492 h 1309062"/>
              <a:gd name="connsiteX7" fmla="*/ 382362 w 642253"/>
              <a:gd name="connsiteY7" fmla="*/ 739092 h 1309062"/>
              <a:gd name="connsiteX8" fmla="*/ 634362 w 642253"/>
              <a:gd name="connsiteY8" fmla="*/ 191892 h 1309062"/>
              <a:gd name="connsiteX9" fmla="*/ 569562 w 642253"/>
              <a:gd name="connsiteY9" fmla="*/ 335892 h 1309062"/>
              <a:gd name="connsiteX10" fmla="*/ 497562 w 642253"/>
              <a:gd name="connsiteY10" fmla="*/ 11892 h 130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253" h="1309062">
                <a:moveTo>
                  <a:pt x="497562" y="11892"/>
                </a:moveTo>
                <a:cubicBezTo>
                  <a:pt x="499962" y="94692"/>
                  <a:pt x="573162" y="709092"/>
                  <a:pt x="583962" y="832692"/>
                </a:cubicBezTo>
                <a:cubicBezTo>
                  <a:pt x="594762" y="956292"/>
                  <a:pt x="581562" y="723492"/>
                  <a:pt x="562362" y="753492"/>
                </a:cubicBezTo>
                <a:cubicBezTo>
                  <a:pt x="543162" y="783492"/>
                  <a:pt x="562362" y="920292"/>
                  <a:pt x="468762" y="1012692"/>
                </a:cubicBezTo>
                <a:cubicBezTo>
                  <a:pt x="375162" y="1105092"/>
                  <a:pt x="-19638" y="1327092"/>
                  <a:pt x="762" y="1307892"/>
                </a:cubicBezTo>
                <a:cubicBezTo>
                  <a:pt x="21162" y="1288692"/>
                  <a:pt x="508362" y="1031892"/>
                  <a:pt x="591162" y="897492"/>
                </a:cubicBezTo>
                <a:cubicBezTo>
                  <a:pt x="673962" y="763092"/>
                  <a:pt x="532362" y="527892"/>
                  <a:pt x="497562" y="501492"/>
                </a:cubicBezTo>
                <a:cubicBezTo>
                  <a:pt x="462762" y="475092"/>
                  <a:pt x="359562" y="790692"/>
                  <a:pt x="382362" y="739092"/>
                </a:cubicBezTo>
                <a:cubicBezTo>
                  <a:pt x="405162" y="687492"/>
                  <a:pt x="603162" y="259092"/>
                  <a:pt x="634362" y="191892"/>
                </a:cubicBezTo>
                <a:cubicBezTo>
                  <a:pt x="665562" y="124692"/>
                  <a:pt x="595962" y="367092"/>
                  <a:pt x="569562" y="335892"/>
                </a:cubicBezTo>
                <a:cubicBezTo>
                  <a:pt x="543162" y="304692"/>
                  <a:pt x="495162" y="-70908"/>
                  <a:pt x="497562" y="11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62BF0AD3-1874-087C-45E8-74C66E72C6EC}"/>
              </a:ext>
            </a:extLst>
          </p:cNvPr>
          <p:cNvSpPr/>
          <p:nvPr/>
        </p:nvSpPr>
        <p:spPr>
          <a:xfrm>
            <a:off x="7806305" y="5824726"/>
            <a:ext cx="510340" cy="295569"/>
          </a:xfrm>
          <a:custGeom>
            <a:avLst/>
            <a:gdLst>
              <a:gd name="connsiteX0" fmla="*/ 41695 w 510340"/>
              <a:gd name="connsiteY0" fmla="*/ 230474 h 295569"/>
              <a:gd name="connsiteX1" fmla="*/ 315295 w 510340"/>
              <a:gd name="connsiteY1" fmla="*/ 50474 h 295569"/>
              <a:gd name="connsiteX2" fmla="*/ 509695 w 510340"/>
              <a:gd name="connsiteY2" fmla="*/ 74 h 295569"/>
              <a:gd name="connsiteX3" fmla="*/ 250495 w 510340"/>
              <a:gd name="connsiteY3" fmla="*/ 57674 h 295569"/>
              <a:gd name="connsiteX4" fmla="*/ 20095 w 510340"/>
              <a:gd name="connsiteY4" fmla="*/ 288074 h 295569"/>
              <a:gd name="connsiteX5" fmla="*/ 41695 w 510340"/>
              <a:gd name="connsiteY5" fmla="*/ 230474 h 2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340" h="295569">
                <a:moveTo>
                  <a:pt x="41695" y="230474"/>
                </a:moveTo>
                <a:cubicBezTo>
                  <a:pt x="90895" y="190874"/>
                  <a:pt x="237295" y="88874"/>
                  <a:pt x="315295" y="50474"/>
                </a:cubicBezTo>
                <a:cubicBezTo>
                  <a:pt x="393295" y="12074"/>
                  <a:pt x="520495" y="-1126"/>
                  <a:pt x="509695" y="74"/>
                </a:cubicBezTo>
                <a:cubicBezTo>
                  <a:pt x="498895" y="1274"/>
                  <a:pt x="332095" y="9674"/>
                  <a:pt x="250495" y="57674"/>
                </a:cubicBezTo>
                <a:cubicBezTo>
                  <a:pt x="168895" y="105674"/>
                  <a:pt x="51295" y="262874"/>
                  <a:pt x="20095" y="288074"/>
                </a:cubicBezTo>
                <a:cubicBezTo>
                  <a:pt x="-11105" y="313274"/>
                  <a:pt x="-7505" y="270074"/>
                  <a:pt x="41695" y="2304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8A075EBF-898C-E5C6-A016-38C323E2A9A4}"/>
              </a:ext>
            </a:extLst>
          </p:cNvPr>
          <p:cNvSpPr/>
          <p:nvPr/>
        </p:nvSpPr>
        <p:spPr>
          <a:xfrm>
            <a:off x="4666838" y="5215925"/>
            <a:ext cx="130823" cy="1172118"/>
          </a:xfrm>
          <a:custGeom>
            <a:avLst/>
            <a:gdLst>
              <a:gd name="connsiteX0" fmla="*/ 59708 w 130823"/>
              <a:gd name="connsiteY0" fmla="*/ 19 h 1172118"/>
              <a:gd name="connsiteX1" fmla="*/ 46830 w 130823"/>
              <a:gd name="connsiteY1" fmla="*/ 450779 h 1172118"/>
              <a:gd name="connsiteX2" fmla="*/ 72587 w 130823"/>
              <a:gd name="connsiteY2" fmla="*/ 882221 h 1172118"/>
              <a:gd name="connsiteX3" fmla="*/ 79027 w 130823"/>
              <a:gd name="connsiteY3" fmla="*/ 792069 h 1172118"/>
              <a:gd name="connsiteX4" fmla="*/ 130542 w 130823"/>
              <a:gd name="connsiteY4" fmla="*/ 1171996 h 1172118"/>
              <a:gd name="connsiteX5" fmla="*/ 53269 w 130823"/>
              <a:gd name="connsiteY5" fmla="*/ 746993 h 1172118"/>
              <a:gd name="connsiteX6" fmla="*/ 1754 w 130823"/>
              <a:gd name="connsiteY6" fmla="*/ 270475 h 1172118"/>
              <a:gd name="connsiteX7" fmla="*/ 14632 w 130823"/>
              <a:gd name="connsiteY7" fmla="*/ 431461 h 1172118"/>
              <a:gd name="connsiteX8" fmla="*/ 59708 w 130823"/>
              <a:gd name="connsiteY8" fmla="*/ 19 h 117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23" h="1172118">
                <a:moveTo>
                  <a:pt x="59708" y="19"/>
                </a:moveTo>
                <a:cubicBezTo>
                  <a:pt x="65074" y="3239"/>
                  <a:pt x="44683" y="303745"/>
                  <a:pt x="46830" y="450779"/>
                </a:cubicBezTo>
                <a:cubicBezTo>
                  <a:pt x="48976" y="597813"/>
                  <a:pt x="67221" y="825339"/>
                  <a:pt x="72587" y="882221"/>
                </a:cubicBezTo>
                <a:cubicBezTo>
                  <a:pt x="77953" y="939103"/>
                  <a:pt x="69368" y="743773"/>
                  <a:pt x="79027" y="792069"/>
                </a:cubicBezTo>
                <a:cubicBezTo>
                  <a:pt x="88686" y="840365"/>
                  <a:pt x="134835" y="1179509"/>
                  <a:pt x="130542" y="1171996"/>
                </a:cubicBezTo>
                <a:cubicBezTo>
                  <a:pt x="126249" y="1164483"/>
                  <a:pt x="74734" y="897246"/>
                  <a:pt x="53269" y="746993"/>
                </a:cubicBezTo>
                <a:cubicBezTo>
                  <a:pt x="31804" y="596740"/>
                  <a:pt x="8193" y="323064"/>
                  <a:pt x="1754" y="270475"/>
                </a:cubicBezTo>
                <a:cubicBezTo>
                  <a:pt x="-4685" y="217886"/>
                  <a:pt x="8193" y="473317"/>
                  <a:pt x="14632" y="431461"/>
                </a:cubicBezTo>
                <a:cubicBezTo>
                  <a:pt x="21071" y="389605"/>
                  <a:pt x="54342" y="-3201"/>
                  <a:pt x="59708" y="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F26791BE-6D8C-C701-D3CD-22822FF5B641}"/>
              </a:ext>
            </a:extLst>
          </p:cNvPr>
          <p:cNvSpPr/>
          <p:nvPr/>
        </p:nvSpPr>
        <p:spPr>
          <a:xfrm>
            <a:off x="4640426" y="6355267"/>
            <a:ext cx="316299" cy="1200734"/>
          </a:xfrm>
          <a:custGeom>
            <a:avLst/>
            <a:gdLst>
              <a:gd name="connsiteX0" fmla="*/ 2408 w 316299"/>
              <a:gd name="connsiteY0" fmla="*/ 6896 h 1200734"/>
              <a:gd name="connsiteX1" fmla="*/ 311501 w 316299"/>
              <a:gd name="connsiteY1" fmla="*/ 1178874 h 1200734"/>
              <a:gd name="connsiteX2" fmla="*/ 176273 w 316299"/>
              <a:gd name="connsiteY2" fmla="*/ 715234 h 1200734"/>
              <a:gd name="connsiteX3" fmla="*/ 2408 w 316299"/>
              <a:gd name="connsiteY3" fmla="*/ 6896 h 120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9" h="1200734">
                <a:moveTo>
                  <a:pt x="2408" y="6896"/>
                </a:moveTo>
                <a:cubicBezTo>
                  <a:pt x="24946" y="84169"/>
                  <a:pt x="282524" y="1060818"/>
                  <a:pt x="311501" y="1178874"/>
                </a:cubicBezTo>
                <a:cubicBezTo>
                  <a:pt x="340479" y="1296930"/>
                  <a:pt x="231008" y="907344"/>
                  <a:pt x="176273" y="715234"/>
                </a:cubicBezTo>
                <a:cubicBezTo>
                  <a:pt x="121538" y="523124"/>
                  <a:pt x="-20130" y="-70377"/>
                  <a:pt x="2408" y="689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982A2549-18BF-3F9E-8D1D-C8EC732621F4}"/>
              </a:ext>
            </a:extLst>
          </p:cNvPr>
          <p:cNvSpPr/>
          <p:nvPr/>
        </p:nvSpPr>
        <p:spPr>
          <a:xfrm>
            <a:off x="4765078" y="6238330"/>
            <a:ext cx="345882" cy="1365123"/>
          </a:xfrm>
          <a:custGeom>
            <a:avLst/>
            <a:gdLst>
              <a:gd name="connsiteX0" fmla="*/ 105 w 345882"/>
              <a:gd name="connsiteY0" fmla="*/ 1484 h 1365123"/>
              <a:gd name="connsiteX1" fmla="*/ 167530 w 345882"/>
              <a:gd name="connsiteY1" fmla="*/ 684064 h 1365123"/>
              <a:gd name="connsiteX2" fmla="*/ 167530 w 345882"/>
              <a:gd name="connsiteY2" fmla="*/ 664746 h 1365123"/>
              <a:gd name="connsiteX3" fmla="*/ 341395 w 345882"/>
              <a:gd name="connsiteY3" fmla="*/ 1347326 h 1365123"/>
              <a:gd name="connsiteX4" fmla="*/ 289880 w 345882"/>
              <a:gd name="connsiteY4" fmla="*/ 1128385 h 1365123"/>
              <a:gd name="connsiteX5" fmla="*/ 238364 w 345882"/>
              <a:gd name="connsiteY5" fmla="*/ 729140 h 1365123"/>
              <a:gd name="connsiteX6" fmla="*/ 238364 w 345882"/>
              <a:gd name="connsiteY6" fmla="*/ 838611 h 1365123"/>
              <a:gd name="connsiteX7" fmla="*/ 116015 w 345882"/>
              <a:gd name="connsiteY7" fmla="*/ 355653 h 1365123"/>
              <a:gd name="connsiteX8" fmla="*/ 141773 w 345882"/>
              <a:gd name="connsiteY8" fmla="*/ 497321 h 1365123"/>
              <a:gd name="connsiteX9" fmla="*/ 105 w 345882"/>
              <a:gd name="connsiteY9" fmla="*/ 1484 h 136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882" h="1365123">
                <a:moveTo>
                  <a:pt x="105" y="1484"/>
                </a:moveTo>
                <a:cubicBezTo>
                  <a:pt x="4398" y="32608"/>
                  <a:pt x="167530" y="684064"/>
                  <a:pt x="167530" y="684064"/>
                </a:cubicBezTo>
                <a:cubicBezTo>
                  <a:pt x="195434" y="794608"/>
                  <a:pt x="138553" y="554202"/>
                  <a:pt x="167530" y="664746"/>
                </a:cubicBezTo>
                <a:cubicBezTo>
                  <a:pt x="196507" y="775290"/>
                  <a:pt x="321003" y="1270053"/>
                  <a:pt x="341395" y="1347326"/>
                </a:cubicBezTo>
                <a:cubicBezTo>
                  <a:pt x="361787" y="1424599"/>
                  <a:pt x="307052" y="1231416"/>
                  <a:pt x="289880" y="1128385"/>
                </a:cubicBezTo>
                <a:cubicBezTo>
                  <a:pt x="272708" y="1025354"/>
                  <a:pt x="246950" y="777436"/>
                  <a:pt x="238364" y="729140"/>
                </a:cubicBezTo>
                <a:cubicBezTo>
                  <a:pt x="229778" y="680844"/>
                  <a:pt x="258755" y="900859"/>
                  <a:pt x="238364" y="838611"/>
                </a:cubicBezTo>
                <a:cubicBezTo>
                  <a:pt x="217973" y="776363"/>
                  <a:pt x="132114" y="412535"/>
                  <a:pt x="116015" y="355653"/>
                </a:cubicBezTo>
                <a:cubicBezTo>
                  <a:pt x="99917" y="298771"/>
                  <a:pt x="160018" y="556349"/>
                  <a:pt x="141773" y="497321"/>
                </a:cubicBezTo>
                <a:cubicBezTo>
                  <a:pt x="123528" y="438293"/>
                  <a:pt x="-4188" y="-29640"/>
                  <a:pt x="105" y="14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C41AEA91-979F-703B-C53A-C7B586B81F04}"/>
              </a:ext>
            </a:extLst>
          </p:cNvPr>
          <p:cNvSpPr/>
          <p:nvPr/>
        </p:nvSpPr>
        <p:spPr>
          <a:xfrm>
            <a:off x="4899350" y="7527130"/>
            <a:ext cx="606949" cy="1031819"/>
          </a:xfrm>
          <a:custGeom>
            <a:avLst/>
            <a:gdLst>
              <a:gd name="connsiteX0" fmla="*/ 1061 w 606949"/>
              <a:gd name="connsiteY0" fmla="*/ 571 h 1031819"/>
              <a:gd name="connsiteX1" fmla="*/ 239320 w 606949"/>
              <a:gd name="connsiteY1" fmla="*/ 586560 h 1031819"/>
              <a:gd name="connsiteX2" fmla="*/ 226442 w 606949"/>
              <a:gd name="connsiteY2" fmla="*/ 573681 h 1031819"/>
              <a:gd name="connsiteX3" fmla="*/ 393867 w 606949"/>
              <a:gd name="connsiteY3" fmla="*/ 792622 h 1031819"/>
              <a:gd name="connsiteX4" fmla="*/ 380988 w 606949"/>
              <a:gd name="connsiteY4" fmla="*/ 734667 h 1031819"/>
              <a:gd name="connsiteX5" fmla="*/ 484019 w 606949"/>
              <a:gd name="connsiteY5" fmla="*/ 1030881 h 1031819"/>
              <a:gd name="connsiteX6" fmla="*/ 393867 w 606949"/>
              <a:gd name="connsiteY6" fmla="*/ 818380 h 1031819"/>
              <a:gd name="connsiteX7" fmla="*/ 606368 w 606949"/>
              <a:gd name="connsiteY7" fmla="*/ 541484 h 1031819"/>
              <a:gd name="connsiteX8" fmla="*/ 316594 w 606949"/>
              <a:gd name="connsiteY8" fmla="*/ 753985 h 1031819"/>
              <a:gd name="connsiteX9" fmla="*/ 226442 w 606949"/>
              <a:gd name="connsiteY9" fmla="*/ 618757 h 1031819"/>
              <a:gd name="connsiteX10" fmla="*/ 91213 w 606949"/>
              <a:gd name="connsiteY10" fmla="*/ 425574 h 1031819"/>
              <a:gd name="connsiteX11" fmla="*/ 149168 w 606949"/>
              <a:gd name="connsiteY11" fmla="*/ 477090 h 1031819"/>
              <a:gd name="connsiteX12" fmla="*/ 1061 w 606949"/>
              <a:gd name="connsiteY12" fmla="*/ 571 h 103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949" h="1031819">
                <a:moveTo>
                  <a:pt x="1061" y="571"/>
                </a:moveTo>
                <a:cubicBezTo>
                  <a:pt x="16086" y="18816"/>
                  <a:pt x="201756" y="491042"/>
                  <a:pt x="239320" y="586560"/>
                </a:cubicBezTo>
                <a:cubicBezTo>
                  <a:pt x="276884" y="682078"/>
                  <a:pt x="200684" y="539338"/>
                  <a:pt x="226442" y="573681"/>
                </a:cubicBezTo>
                <a:cubicBezTo>
                  <a:pt x="252200" y="608024"/>
                  <a:pt x="368109" y="765791"/>
                  <a:pt x="393867" y="792622"/>
                </a:cubicBezTo>
                <a:cubicBezTo>
                  <a:pt x="419625" y="819453"/>
                  <a:pt x="365963" y="694957"/>
                  <a:pt x="380988" y="734667"/>
                </a:cubicBezTo>
                <a:cubicBezTo>
                  <a:pt x="396013" y="774377"/>
                  <a:pt x="481872" y="1016929"/>
                  <a:pt x="484019" y="1030881"/>
                </a:cubicBezTo>
                <a:cubicBezTo>
                  <a:pt x="486166" y="1044833"/>
                  <a:pt x="373476" y="899946"/>
                  <a:pt x="393867" y="818380"/>
                </a:cubicBezTo>
                <a:cubicBezTo>
                  <a:pt x="414258" y="736814"/>
                  <a:pt x="619247" y="552216"/>
                  <a:pt x="606368" y="541484"/>
                </a:cubicBezTo>
                <a:cubicBezTo>
                  <a:pt x="593489" y="530752"/>
                  <a:pt x="379915" y="741106"/>
                  <a:pt x="316594" y="753985"/>
                </a:cubicBezTo>
                <a:cubicBezTo>
                  <a:pt x="253273" y="766864"/>
                  <a:pt x="264005" y="673492"/>
                  <a:pt x="226442" y="618757"/>
                </a:cubicBezTo>
                <a:cubicBezTo>
                  <a:pt x="188879" y="564022"/>
                  <a:pt x="104092" y="449185"/>
                  <a:pt x="91213" y="425574"/>
                </a:cubicBezTo>
                <a:cubicBezTo>
                  <a:pt x="78334" y="401963"/>
                  <a:pt x="163120" y="547924"/>
                  <a:pt x="149168" y="477090"/>
                </a:cubicBezTo>
                <a:cubicBezTo>
                  <a:pt x="135216" y="406256"/>
                  <a:pt x="-13964" y="-17674"/>
                  <a:pt x="1061" y="57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A2283D22-472A-60C2-62B8-5F18FA1C04A2}"/>
              </a:ext>
            </a:extLst>
          </p:cNvPr>
          <p:cNvSpPr/>
          <p:nvPr/>
        </p:nvSpPr>
        <p:spPr>
          <a:xfrm>
            <a:off x="5229664" y="4307709"/>
            <a:ext cx="417925" cy="631388"/>
          </a:xfrm>
          <a:custGeom>
            <a:avLst/>
            <a:gdLst>
              <a:gd name="connsiteX0" fmla="*/ 288933 w 417925"/>
              <a:gd name="connsiteY0" fmla="*/ 19592 h 631388"/>
              <a:gd name="connsiteX1" fmla="*/ 12037 w 417925"/>
              <a:gd name="connsiteY1" fmla="*/ 193457 h 631388"/>
              <a:gd name="connsiteX2" fmla="*/ 115068 w 417925"/>
              <a:gd name="connsiteY2" fmla="*/ 180578 h 631388"/>
              <a:gd name="connsiteX3" fmla="*/ 250297 w 417925"/>
              <a:gd name="connsiteY3" fmla="*/ 367322 h 631388"/>
              <a:gd name="connsiteX4" fmla="*/ 185902 w 417925"/>
              <a:gd name="connsiteY4" fmla="*/ 315806 h 631388"/>
              <a:gd name="connsiteX5" fmla="*/ 211660 w 417925"/>
              <a:gd name="connsiteY5" fmla="*/ 251412 h 631388"/>
              <a:gd name="connsiteX6" fmla="*/ 127947 w 417925"/>
              <a:gd name="connsiteY6" fmla="*/ 631339 h 631388"/>
              <a:gd name="connsiteX7" fmla="*/ 192342 w 417925"/>
              <a:gd name="connsiteY7" fmla="*/ 277170 h 631388"/>
              <a:gd name="connsiteX8" fmla="*/ 301812 w 417925"/>
              <a:gd name="connsiteY8" fmla="*/ 135502 h 631388"/>
              <a:gd name="connsiteX9" fmla="*/ 185902 w 417925"/>
              <a:gd name="connsiteY9" fmla="*/ 219215 h 631388"/>
              <a:gd name="connsiteX10" fmla="*/ 179463 w 417925"/>
              <a:gd name="connsiteY10" fmla="*/ 161260 h 631388"/>
              <a:gd name="connsiteX11" fmla="*/ 5598 w 417925"/>
              <a:gd name="connsiteY11" fmla="*/ 244973 h 631388"/>
              <a:gd name="connsiteX12" fmla="*/ 417722 w 417925"/>
              <a:gd name="connsiteY12" fmla="*/ 274 h 631388"/>
              <a:gd name="connsiteX13" fmla="*/ 63553 w 417925"/>
              <a:gd name="connsiteY13" fmla="*/ 193457 h 631388"/>
              <a:gd name="connsiteX14" fmla="*/ 288933 w 417925"/>
              <a:gd name="connsiteY14" fmla="*/ 19592 h 63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7925" h="631388">
                <a:moveTo>
                  <a:pt x="288933" y="19592"/>
                </a:moveTo>
                <a:cubicBezTo>
                  <a:pt x="280347" y="19592"/>
                  <a:pt x="41015" y="166626"/>
                  <a:pt x="12037" y="193457"/>
                </a:cubicBezTo>
                <a:cubicBezTo>
                  <a:pt x="-16941" y="220288"/>
                  <a:pt x="75358" y="151601"/>
                  <a:pt x="115068" y="180578"/>
                </a:cubicBezTo>
                <a:cubicBezTo>
                  <a:pt x="154778" y="209556"/>
                  <a:pt x="238491" y="344784"/>
                  <a:pt x="250297" y="367322"/>
                </a:cubicBezTo>
                <a:cubicBezTo>
                  <a:pt x="262103" y="389860"/>
                  <a:pt x="192341" y="335124"/>
                  <a:pt x="185902" y="315806"/>
                </a:cubicBezTo>
                <a:cubicBezTo>
                  <a:pt x="179463" y="296488"/>
                  <a:pt x="221319" y="198823"/>
                  <a:pt x="211660" y="251412"/>
                </a:cubicBezTo>
                <a:cubicBezTo>
                  <a:pt x="202001" y="304001"/>
                  <a:pt x="131167" y="627046"/>
                  <a:pt x="127947" y="631339"/>
                </a:cubicBezTo>
                <a:cubicBezTo>
                  <a:pt x="124727" y="635632"/>
                  <a:pt x="163365" y="359809"/>
                  <a:pt x="192342" y="277170"/>
                </a:cubicBezTo>
                <a:cubicBezTo>
                  <a:pt x="221319" y="194531"/>
                  <a:pt x="302885" y="145161"/>
                  <a:pt x="301812" y="135502"/>
                </a:cubicBezTo>
                <a:cubicBezTo>
                  <a:pt x="300739" y="125843"/>
                  <a:pt x="206293" y="214922"/>
                  <a:pt x="185902" y="219215"/>
                </a:cubicBezTo>
                <a:cubicBezTo>
                  <a:pt x="165511" y="223508"/>
                  <a:pt x="209514" y="156967"/>
                  <a:pt x="179463" y="161260"/>
                </a:cubicBezTo>
                <a:cubicBezTo>
                  <a:pt x="149412" y="165553"/>
                  <a:pt x="-34112" y="271804"/>
                  <a:pt x="5598" y="244973"/>
                </a:cubicBezTo>
                <a:cubicBezTo>
                  <a:pt x="45308" y="218142"/>
                  <a:pt x="408063" y="8860"/>
                  <a:pt x="417722" y="274"/>
                </a:cubicBezTo>
                <a:cubicBezTo>
                  <a:pt x="427381" y="-8312"/>
                  <a:pt x="89311" y="187018"/>
                  <a:pt x="63553" y="193457"/>
                </a:cubicBezTo>
                <a:cubicBezTo>
                  <a:pt x="37795" y="199896"/>
                  <a:pt x="297519" y="19592"/>
                  <a:pt x="288933" y="195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4D6F42CC-DC71-F854-5894-04A7F3A66B91}"/>
              </a:ext>
            </a:extLst>
          </p:cNvPr>
          <p:cNvSpPr/>
          <p:nvPr/>
        </p:nvSpPr>
        <p:spPr>
          <a:xfrm>
            <a:off x="5091627" y="4332176"/>
            <a:ext cx="144437" cy="1183252"/>
          </a:xfrm>
          <a:custGeom>
            <a:avLst/>
            <a:gdLst>
              <a:gd name="connsiteX0" fmla="*/ 143635 w 144437"/>
              <a:gd name="connsiteY0" fmla="*/ 1565 h 1183252"/>
              <a:gd name="connsiteX1" fmla="*/ 66362 w 144437"/>
              <a:gd name="connsiteY1" fmla="*/ 690585 h 1183252"/>
              <a:gd name="connsiteX2" fmla="*/ 59922 w 144437"/>
              <a:gd name="connsiteY2" fmla="*/ 600432 h 1183252"/>
              <a:gd name="connsiteX3" fmla="*/ 143635 w 144437"/>
              <a:gd name="connsiteY3" fmla="*/ 1179982 h 1183252"/>
              <a:gd name="connsiteX4" fmla="*/ 1967 w 144437"/>
              <a:gd name="connsiteY4" fmla="*/ 297779 h 1183252"/>
              <a:gd name="connsiteX5" fmla="*/ 66362 w 144437"/>
              <a:gd name="connsiteY5" fmla="*/ 497401 h 1183252"/>
              <a:gd name="connsiteX6" fmla="*/ 143635 w 144437"/>
              <a:gd name="connsiteY6" fmla="*/ 1565 h 118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437" h="1183252">
                <a:moveTo>
                  <a:pt x="143635" y="1565"/>
                </a:moveTo>
                <a:cubicBezTo>
                  <a:pt x="143635" y="33762"/>
                  <a:pt x="80314" y="590774"/>
                  <a:pt x="66362" y="690585"/>
                </a:cubicBezTo>
                <a:cubicBezTo>
                  <a:pt x="52410" y="790396"/>
                  <a:pt x="47043" y="518866"/>
                  <a:pt x="59922" y="600432"/>
                </a:cubicBezTo>
                <a:cubicBezTo>
                  <a:pt x="72801" y="681998"/>
                  <a:pt x="153294" y="1230424"/>
                  <a:pt x="143635" y="1179982"/>
                </a:cubicBezTo>
                <a:cubicBezTo>
                  <a:pt x="133976" y="1129540"/>
                  <a:pt x="14846" y="411543"/>
                  <a:pt x="1967" y="297779"/>
                </a:cubicBezTo>
                <a:cubicBezTo>
                  <a:pt x="-10912" y="184016"/>
                  <a:pt x="42751" y="551063"/>
                  <a:pt x="66362" y="497401"/>
                </a:cubicBezTo>
                <a:cubicBezTo>
                  <a:pt x="89973" y="443739"/>
                  <a:pt x="143635" y="-30632"/>
                  <a:pt x="143635" y="15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D1EF8324-02F5-6B96-A7E1-949F16AE6F59}"/>
              </a:ext>
            </a:extLst>
          </p:cNvPr>
          <p:cNvSpPr/>
          <p:nvPr/>
        </p:nvSpPr>
        <p:spPr>
          <a:xfrm>
            <a:off x="4763372" y="4544177"/>
            <a:ext cx="350014" cy="678749"/>
          </a:xfrm>
          <a:custGeom>
            <a:avLst/>
            <a:gdLst>
              <a:gd name="connsiteX0" fmla="*/ 149918 w 350014"/>
              <a:gd name="connsiteY0" fmla="*/ 2065 h 678749"/>
              <a:gd name="connsiteX1" fmla="*/ 8251 w 350014"/>
              <a:gd name="connsiteY1" fmla="*/ 626691 h 678749"/>
              <a:gd name="connsiteX2" fmla="*/ 27569 w 350014"/>
              <a:gd name="connsiteY2" fmla="*/ 478584 h 678749"/>
              <a:gd name="connsiteX3" fmla="*/ 72645 w 350014"/>
              <a:gd name="connsiteY3" fmla="*/ 85778 h 678749"/>
              <a:gd name="connsiteX4" fmla="*/ 66205 w 350014"/>
              <a:gd name="connsiteY4" fmla="*/ 446386 h 678749"/>
              <a:gd name="connsiteX5" fmla="*/ 72645 w 350014"/>
              <a:gd name="connsiteY5" fmla="*/ 427068 h 678749"/>
              <a:gd name="connsiteX6" fmla="*/ 227191 w 350014"/>
              <a:gd name="connsiteY6" fmla="*/ 671767 h 678749"/>
              <a:gd name="connsiteX7" fmla="*/ 349541 w 350014"/>
              <a:gd name="connsiteY7" fmla="*/ 613812 h 678749"/>
              <a:gd name="connsiteX8" fmla="*/ 182115 w 350014"/>
              <a:gd name="connsiteY8" fmla="*/ 633130 h 678749"/>
              <a:gd name="connsiteX9" fmla="*/ 8251 w 350014"/>
              <a:gd name="connsiteY9" fmla="*/ 324037 h 678749"/>
              <a:gd name="connsiteX10" fmla="*/ 40448 w 350014"/>
              <a:gd name="connsiteY10" fmla="*/ 420629 h 678749"/>
              <a:gd name="connsiteX11" fmla="*/ 149918 w 350014"/>
              <a:gd name="connsiteY11" fmla="*/ 2065 h 67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014" h="678749">
                <a:moveTo>
                  <a:pt x="149918" y="2065"/>
                </a:moveTo>
                <a:cubicBezTo>
                  <a:pt x="144552" y="36409"/>
                  <a:pt x="28642" y="547271"/>
                  <a:pt x="8251" y="626691"/>
                </a:cubicBezTo>
                <a:cubicBezTo>
                  <a:pt x="-12140" y="706111"/>
                  <a:pt x="16837" y="568736"/>
                  <a:pt x="27569" y="478584"/>
                </a:cubicBezTo>
                <a:cubicBezTo>
                  <a:pt x="38301" y="388432"/>
                  <a:pt x="66206" y="91144"/>
                  <a:pt x="72645" y="85778"/>
                </a:cubicBezTo>
                <a:cubicBezTo>
                  <a:pt x="79084" y="80412"/>
                  <a:pt x="66205" y="446386"/>
                  <a:pt x="66205" y="446386"/>
                </a:cubicBezTo>
                <a:cubicBezTo>
                  <a:pt x="66205" y="503268"/>
                  <a:pt x="45814" y="389505"/>
                  <a:pt x="72645" y="427068"/>
                </a:cubicBezTo>
                <a:cubicBezTo>
                  <a:pt x="99476" y="464631"/>
                  <a:pt x="181042" y="640643"/>
                  <a:pt x="227191" y="671767"/>
                </a:cubicBezTo>
                <a:cubicBezTo>
                  <a:pt x="273340" y="702891"/>
                  <a:pt x="357054" y="620251"/>
                  <a:pt x="349541" y="613812"/>
                </a:cubicBezTo>
                <a:cubicBezTo>
                  <a:pt x="342028" y="607373"/>
                  <a:pt x="238997" y="681426"/>
                  <a:pt x="182115" y="633130"/>
                </a:cubicBezTo>
                <a:cubicBezTo>
                  <a:pt x="125233" y="584834"/>
                  <a:pt x="31862" y="359454"/>
                  <a:pt x="8251" y="324037"/>
                </a:cubicBezTo>
                <a:cubicBezTo>
                  <a:pt x="-15360" y="288620"/>
                  <a:pt x="16837" y="468925"/>
                  <a:pt x="40448" y="420629"/>
                </a:cubicBezTo>
                <a:cubicBezTo>
                  <a:pt x="64059" y="372333"/>
                  <a:pt x="155284" y="-32279"/>
                  <a:pt x="149918" y="20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4A40D788-0D1B-556F-5F24-F3DB63D9CA85}"/>
              </a:ext>
            </a:extLst>
          </p:cNvPr>
          <p:cNvSpPr/>
          <p:nvPr/>
        </p:nvSpPr>
        <p:spPr>
          <a:xfrm>
            <a:off x="4724231" y="4867444"/>
            <a:ext cx="169967" cy="1093587"/>
          </a:xfrm>
          <a:custGeom>
            <a:avLst/>
            <a:gdLst>
              <a:gd name="connsiteX0" fmla="*/ 79589 w 169967"/>
              <a:gd name="connsiteY0" fmla="*/ 258348 h 1093587"/>
              <a:gd name="connsiteX1" fmla="*/ 34513 w 169967"/>
              <a:gd name="connsiteY1" fmla="*/ 831457 h 1093587"/>
              <a:gd name="connsiteX2" fmla="*/ 28073 w 169967"/>
              <a:gd name="connsiteY2" fmla="*/ 457970 h 1093587"/>
              <a:gd name="connsiteX3" fmla="*/ 92468 w 169967"/>
              <a:gd name="connsiteY3" fmla="*/ 1089035 h 1093587"/>
              <a:gd name="connsiteX4" fmla="*/ 169741 w 169967"/>
              <a:gd name="connsiteY4" fmla="*/ 754184 h 1093587"/>
              <a:gd name="connsiteX5" fmla="*/ 66710 w 169967"/>
              <a:gd name="connsiteY5" fmla="*/ 992443 h 1093587"/>
              <a:gd name="connsiteX6" fmla="*/ 28073 w 169967"/>
              <a:gd name="connsiteY6" fmla="*/ 535243 h 1093587"/>
              <a:gd name="connsiteX7" fmla="*/ 8755 w 169967"/>
              <a:gd name="connsiteY7" fmla="*/ 770 h 1093587"/>
              <a:gd name="connsiteX8" fmla="*/ 2315 w 169967"/>
              <a:gd name="connsiteY8" fmla="*/ 657593 h 1093587"/>
              <a:gd name="connsiteX9" fmla="*/ 79589 w 169967"/>
              <a:gd name="connsiteY9" fmla="*/ 258348 h 109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967" h="1093587">
                <a:moveTo>
                  <a:pt x="79589" y="258348"/>
                </a:moveTo>
                <a:cubicBezTo>
                  <a:pt x="84955" y="287325"/>
                  <a:pt x="43099" y="798187"/>
                  <a:pt x="34513" y="831457"/>
                </a:cubicBezTo>
                <a:cubicBezTo>
                  <a:pt x="25927" y="864727"/>
                  <a:pt x="18414" y="415040"/>
                  <a:pt x="28073" y="457970"/>
                </a:cubicBezTo>
                <a:cubicBezTo>
                  <a:pt x="37732" y="500900"/>
                  <a:pt x="68857" y="1039666"/>
                  <a:pt x="92468" y="1089035"/>
                </a:cubicBezTo>
                <a:cubicBezTo>
                  <a:pt x="116079" y="1138404"/>
                  <a:pt x="174034" y="770283"/>
                  <a:pt x="169741" y="754184"/>
                </a:cubicBezTo>
                <a:cubicBezTo>
                  <a:pt x="165448" y="738085"/>
                  <a:pt x="90321" y="1028933"/>
                  <a:pt x="66710" y="992443"/>
                </a:cubicBezTo>
                <a:cubicBezTo>
                  <a:pt x="43099" y="955953"/>
                  <a:pt x="37732" y="700522"/>
                  <a:pt x="28073" y="535243"/>
                </a:cubicBezTo>
                <a:cubicBezTo>
                  <a:pt x="18414" y="369964"/>
                  <a:pt x="13048" y="-19622"/>
                  <a:pt x="8755" y="770"/>
                </a:cubicBezTo>
                <a:cubicBezTo>
                  <a:pt x="4462" y="21162"/>
                  <a:pt x="-4124" y="611444"/>
                  <a:pt x="2315" y="657593"/>
                </a:cubicBezTo>
                <a:cubicBezTo>
                  <a:pt x="8754" y="703742"/>
                  <a:pt x="74223" y="229371"/>
                  <a:pt x="79589" y="2583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223F1C6A-B2E4-29F7-8F23-08ADF2DDEF7B}"/>
              </a:ext>
            </a:extLst>
          </p:cNvPr>
          <p:cNvSpPr/>
          <p:nvPr/>
        </p:nvSpPr>
        <p:spPr>
          <a:xfrm>
            <a:off x="4880779" y="4520467"/>
            <a:ext cx="219255" cy="665256"/>
          </a:xfrm>
          <a:custGeom>
            <a:avLst/>
            <a:gdLst>
              <a:gd name="connsiteX0" fmla="*/ 129103 w 219255"/>
              <a:gd name="connsiteY0" fmla="*/ 18 h 665256"/>
              <a:gd name="connsiteX1" fmla="*/ 148421 w 219255"/>
              <a:gd name="connsiteY1" fmla="*/ 502294 h 665256"/>
              <a:gd name="connsiteX2" fmla="*/ 219255 w 219255"/>
              <a:gd name="connsiteY2" fmla="*/ 663279 h 665256"/>
              <a:gd name="connsiteX3" fmla="*/ 148421 w 219255"/>
              <a:gd name="connsiteY3" fmla="*/ 579567 h 665256"/>
              <a:gd name="connsiteX4" fmla="*/ 314 w 219255"/>
              <a:gd name="connsiteY4" fmla="*/ 399263 h 665256"/>
              <a:gd name="connsiteX5" fmla="*/ 109784 w 219255"/>
              <a:gd name="connsiteY5" fmla="*/ 482975 h 665256"/>
              <a:gd name="connsiteX6" fmla="*/ 129103 w 219255"/>
              <a:gd name="connsiteY6" fmla="*/ 18 h 66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55" h="665256">
                <a:moveTo>
                  <a:pt x="129103" y="18"/>
                </a:moveTo>
                <a:cubicBezTo>
                  <a:pt x="135543" y="3238"/>
                  <a:pt x="133396" y="391751"/>
                  <a:pt x="148421" y="502294"/>
                </a:cubicBezTo>
                <a:cubicBezTo>
                  <a:pt x="163446" y="612838"/>
                  <a:pt x="219255" y="650400"/>
                  <a:pt x="219255" y="663279"/>
                </a:cubicBezTo>
                <a:cubicBezTo>
                  <a:pt x="219255" y="676158"/>
                  <a:pt x="184911" y="623570"/>
                  <a:pt x="148421" y="579567"/>
                </a:cubicBezTo>
                <a:cubicBezTo>
                  <a:pt x="111931" y="535564"/>
                  <a:pt x="6753" y="415362"/>
                  <a:pt x="314" y="399263"/>
                </a:cubicBezTo>
                <a:cubicBezTo>
                  <a:pt x="-6125" y="383164"/>
                  <a:pt x="88319" y="548443"/>
                  <a:pt x="109784" y="482975"/>
                </a:cubicBezTo>
                <a:cubicBezTo>
                  <a:pt x="131249" y="417507"/>
                  <a:pt x="122663" y="-3202"/>
                  <a:pt x="129103" y="1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AB025A0C-8E6B-5069-C60D-AB79853B1DCA}"/>
              </a:ext>
            </a:extLst>
          </p:cNvPr>
          <p:cNvSpPr/>
          <p:nvPr/>
        </p:nvSpPr>
        <p:spPr>
          <a:xfrm>
            <a:off x="5100034" y="6387921"/>
            <a:ext cx="524031" cy="1289763"/>
          </a:xfrm>
          <a:custGeom>
            <a:avLst/>
            <a:gdLst>
              <a:gd name="connsiteX0" fmla="*/ 0 w 524031"/>
              <a:gd name="connsiteY0" fmla="*/ 0 h 1289763"/>
              <a:gd name="connsiteX1" fmla="*/ 309093 w 524031"/>
              <a:gd name="connsiteY1" fmla="*/ 585989 h 1289763"/>
              <a:gd name="connsiteX2" fmla="*/ 276896 w 524031"/>
              <a:gd name="connsiteY2" fmla="*/ 521594 h 1289763"/>
              <a:gd name="connsiteX3" fmla="*/ 521594 w 524031"/>
              <a:gd name="connsiteY3" fmla="*/ 901521 h 1289763"/>
              <a:gd name="connsiteX4" fmla="*/ 103031 w 524031"/>
              <a:gd name="connsiteY4" fmla="*/ 296214 h 1289763"/>
              <a:gd name="connsiteX5" fmla="*/ 64394 w 524031"/>
              <a:gd name="connsiteY5" fmla="*/ 592428 h 1289763"/>
              <a:gd name="connsiteX6" fmla="*/ 25758 w 524031"/>
              <a:gd name="connsiteY6" fmla="*/ 1287887 h 1289763"/>
              <a:gd name="connsiteX7" fmla="*/ 57955 w 524031"/>
              <a:gd name="connsiteY7" fmla="*/ 360609 h 1289763"/>
              <a:gd name="connsiteX8" fmla="*/ 199622 w 524031"/>
              <a:gd name="connsiteY8" fmla="*/ 766293 h 1289763"/>
              <a:gd name="connsiteX9" fmla="*/ 64394 w 524031"/>
              <a:gd name="connsiteY9" fmla="*/ 302654 h 1289763"/>
              <a:gd name="connsiteX10" fmla="*/ 135228 w 524031"/>
              <a:gd name="connsiteY10" fmla="*/ 160986 h 1289763"/>
              <a:gd name="connsiteX11" fmla="*/ 444321 w 524031"/>
              <a:gd name="connsiteY11" fmla="*/ 515155 h 1289763"/>
              <a:gd name="connsiteX12" fmla="*/ 109470 w 524031"/>
              <a:gd name="connsiteY12" fmla="*/ 128789 h 1289763"/>
              <a:gd name="connsiteX13" fmla="*/ 0 w 524031"/>
              <a:gd name="connsiteY13" fmla="*/ 0 h 128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031" h="1289763">
                <a:moveTo>
                  <a:pt x="0" y="0"/>
                </a:moveTo>
                <a:lnTo>
                  <a:pt x="309093" y="585989"/>
                </a:lnTo>
                <a:cubicBezTo>
                  <a:pt x="355242" y="672921"/>
                  <a:pt x="241479" y="469005"/>
                  <a:pt x="276896" y="521594"/>
                </a:cubicBezTo>
                <a:cubicBezTo>
                  <a:pt x="312313" y="574183"/>
                  <a:pt x="550572" y="939084"/>
                  <a:pt x="521594" y="901521"/>
                </a:cubicBezTo>
                <a:cubicBezTo>
                  <a:pt x="492616" y="863958"/>
                  <a:pt x="179231" y="347730"/>
                  <a:pt x="103031" y="296214"/>
                </a:cubicBezTo>
                <a:cubicBezTo>
                  <a:pt x="26831" y="244699"/>
                  <a:pt x="77273" y="427149"/>
                  <a:pt x="64394" y="592428"/>
                </a:cubicBezTo>
                <a:cubicBezTo>
                  <a:pt x="51515" y="757707"/>
                  <a:pt x="26831" y="1326523"/>
                  <a:pt x="25758" y="1287887"/>
                </a:cubicBezTo>
                <a:cubicBezTo>
                  <a:pt x="24685" y="1249251"/>
                  <a:pt x="28978" y="447541"/>
                  <a:pt x="57955" y="360609"/>
                </a:cubicBezTo>
                <a:cubicBezTo>
                  <a:pt x="86932" y="273677"/>
                  <a:pt x="198549" y="775952"/>
                  <a:pt x="199622" y="766293"/>
                </a:cubicBezTo>
                <a:cubicBezTo>
                  <a:pt x="200695" y="756634"/>
                  <a:pt x="75126" y="403538"/>
                  <a:pt x="64394" y="302654"/>
                </a:cubicBezTo>
                <a:cubicBezTo>
                  <a:pt x="53662" y="201770"/>
                  <a:pt x="71907" y="125569"/>
                  <a:pt x="135228" y="160986"/>
                </a:cubicBezTo>
                <a:cubicBezTo>
                  <a:pt x="198549" y="196403"/>
                  <a:pt x="448614" y="520521"/>
                  <a:pt x="444321" y="515155"/>
                </a:cubicBezTo>
                <a:cubicBezTo>
                  <a:pt x="440028" y="509789"/>
                  <a:pt x="109470" y="128789"/>
                  <a:pt x="109470" y="1287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79A2A5BE-E717-0CD3-BB7A-A3ECF697A8D4}"/>
              </a:ext>
            </a:extLst>
          </p:cNvPr>
          <p:cNvSpPr/>
          <p:nvPr/>
        </p:nvSpPr>
        <p:spPr>
          <a:xfrm>
            <a:off x="4545826" y="3945533"/>
            <a:ext cx="729170" cy="847284"/>
          </a:xfrm>
          <a:custGeom>
            <a:avLst/>
            <a:gdLst>
              <a:gd name="connsiteX0" fmla="*/ 728073 w 729170"/>
              <a:gd name="connsiteY0" fmla="*/ 1842 h 847284"/>
              <a:gd name="connsiteX1" fmla="*/ 122766 w 729170"/>
              <a:gd name="connsiteY1" fmla="*/ 845408 h 847284"/>
              <a:gd name="connsiteX2" fmla="*/ 399661 w 729170"/>
              <a:gd name="connsiteY2" fmla="*/ 246540 h 847284"/>
              <a:gd name="connsiteX3" fmla="*/ 416 w 729170"/>
              <a:gd name="connsiteY3" fmla="*/ 832529 h 847284"/>
              <a:gd name="connsiteX4" fmla="*/ 322388 w 729170"/>
              <a:gd name="connsiteY4" fmla="*/ 362450 h 847284"/>
              <a:gd name="connsiteX5" fmla="*/ 270873 w 729170"/>
              <a:gd name="connsiteY5" fmla="*/ 555633 h 847284"/>
              <a:gd name="connsiteX6" fmla="*/ 515571 w 729170"/>
              <a:gd name="connsiteY6" fmla="*/ 156388 h 847284"/>
              <a:gd name="connsiteX7" fmla="*/ 277312 w 729170"/>
              <a:gd name="connsiteY7" fmla="*/ 607149 h 847284"/>
              <a:gd name="connsiteX8" fmla="*/ 728073 w 729170"/>
              <a:gd name="connsiteY8" fmla="*/ 1842 h 8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170" h="847284">
                <a:moveTo>
                  <a:pt x="728073" y="1842"/>
                </a:moveTo>
                <a:cubicBezTo>
                  <a:pt x="702315" y="41552"/>
                  <a:pt x="177501" y="804625"/>
                  <a:pt x="122766" y="845408"/>
                </a:cubicBezTo>
                <a:cubicBezTo>
                  <a:pt x="68031" y="886191"/>
                  <a:pt x="420053" y="248687"/>
                  <a:pt x="399661" y="246540"/>
                </a:cubicBezTo>
                <a:cubicBezTo>
                  <a:pt x="379269" y="244393"/>
                  <a:pt x="13295" y="813211"/>
                  <a:pt x="416" y="832529"/>
                </a:cubicBezTo>
                <a:cubicBezTo>
                  <a:pt x="-12463" y="851847"/>
                  <a:pt x="277312" y="408599"/>
                  <a:pt x="322388" y="362450"/>
                </a:cubicBezTo>
                <a:cubicBezTo>
                  <a:pt x="367464" y="316301"/>
                  <a:pt x="238676" y="589977"/>
                  <a:pt x="270873" y="555633"/>
                </a:cubicBezTo>
                <a:cubicBezTo>
                  <a:pt x="303070" y="521289"/>
                  <a:pt x="514498" y="147802"/>
                  <a:pt x="515571" y="156388"/>
                </a:cubicBezTo>
                <a:cubicBezTo>
                  <a:pt x="516644" y="164974"/>
                  <a:pt x="236529" y="637200"/>
                  <a:pt x="277312" y="607149"/>
                </a:cubicBezTo>
                <a:cubicBezTo>
                  <a:pt x="318095" y="577098"/>
                  <a:pt x="753831" y="-37868"/>
                  <a:pt x="728073" y="184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67C75604-8AA7-29E3-2AF3-F7AFECB9AE2C}"/>
              </a:ext>
            </a:extLst>
          </p:cNvPr>
          <p:cNvSpPr/>
          <p:nvPr/>
        </p:nvSpPr>
        <p:spPr>
          <a:xfrm>
            <a:off x="5279997" y="3911292"/>
            <a:ext cx="728134" cy="898996"/>
          </a:xfrm>
          <a:custGeom>
            <a:avLst/>
            <a:gdLst>
              <a:gd name="connsiteX0" fmla="*/ 32538 w 728134"/>
              <a:gd name="connsiteY0" fmla="*/ 87598 h 898996"/>
              <a:gd name="connsiteX1" fmla="*/ 412465 w 728134"/>
              <a:gd name="connsiteY1" fmla="*/ 23204 h 898996"/>
              <a:gd name="connsiteX2" fmla="*/ 257918 w 728134"/>
              <a:gd name="connsiteY2" fmla="*/ 106916 h 898996"/>
              <a:gd name="connsiteX3" fmla="*/ 341 w 728134"/>
              <a:gd name="connsiteY3" fmla="*/ 519040 h 898996"/>
              <a:gd name="connsiteX4" fmla="*/ 206403 w 728134"/>
              <a:gd name="connsiteY4" fmla="*/ 235705 h 898996"/>
              <a:gd name="connsiteX5" fmla="*/ 354510 w 728134"/>
              <a:gd name="connsiteY5" fmla="*/ 74719 h 898996"/>
              <a:gd name="connsiteX6" fmla="*/ 476859 w 728134"/>
              <a:gd name="connsiteY6" fmla="*/ 164871 h 898996"/>
              <a:gd name="connsiteX7" fmla="*/ 631406 w 728134"/>
              <a:gd name="connsiteY7" fmla="*/ 383812 h 898996"/>
              <a:gd name="connsiteX8" fmla="*/ 618527 w 728134"/>
              <a:gd name="connsiteY8" fmla="*/ 345176 h 898996"/>
              <a:gd name="connsiteX9" fmla="*/ 727997 w 728134"/>
              <a:gd name="connsiteY9" fmla="*/ 898967 h 898996"/>
              <a:gd name="connsiteX10" fmla="*/ 592769 w 728134"/>
              <a:gd name="connsiteY10" fmla="*/ 319418 h 898996"/>
              <a:gd name="connsiteX11" fmla="*/ 354510 w 728134"/>
              <a:gd name="connsiteY11" fmla="*/ 23204 h 898996"/>
              <a:gd name="connsiteX12" fmla="*/ 290116 w 728134"/>
              <a:gd name="connsiteY12" fmla="*/ 29643 h 898996"/>
              <a:gd name="connsiteX13" fmla="*/ 32538 w 728134"/>
              <a:gd name="connsiteY13" fmla="*/ 87598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8134" h="898996">
                <a:moveTo>
                  <a:pt x="32538" y="87598"/>
                </a:moveTo>
                <a:cubicBezTo>
                  <a:pt x="52929" y="86525"/>
                  <a:pt x="374902" y="19984"/>
                  <a:pt x="412465" y="23204"/>
                </a:cubicBezTo>
                <a:cubicBezTo>
                  <a:pt x="450028" y="26424"/>
                  <a:pt x="326605" y="24277"/>
                  <a:pt x="257918" y="106916"/>
                </a:cubicBezTo>
                <a:cubicBezTo>
                  <a:pt x="189231" y="189555"/>
                  <a:pt x="8927" y="497575"/>
                  <a:pt x="341" y="519040"/>
                </a:cubicBezTo>
                <a:cubicBezTo>
                  <a:pt x="-8245" y="540505"/>
                  <a:pt x="147375" y="309758"/>
                  <a:pt x="206403" y="235705"/>
                </a:cubicBezTo>
                <a:cubicBezTo>
                  <a:pt x="265431" y="161652"/>
                  <a:pt x="309434" y="86525"/>
                  <a:pt x="354510" y="74719"/>
                </a:cubicBezTo>
                <a:cubicBezTo>
                  <a:pt x="399586" y="62913"/>
                  <a:pt x="430710" y="113356"/>
                  <a:pt x="476859" y="164871"/>
                </a:cubicBezTo>
                <a:cubicBezTo>
                  <a:pt x="523008" y="216387"/>
                  <a:pt x="607795" y="353761"/>
                  <a:pt x="631406" y="383812"/>
                </a:cubicBezTo>
                <a:cubicBezTo>
                  <a:pt x="655017" y="413863"/>
                  <a:pt x="602429" y="259317"/>
                  <a:pt x="618527" y="345176"/>
                </a:cubicBezTo>
                <a:cubicBezTo>
                  <a:pt x="634625" y="431035"/>
                  <a:pt x="732290" y="903260"/>
                  <a:pt x="727997" y="898967"/>
                </a:cubicBezTo>
                <a:cubicBezTo>
                  <a:pt x="723704" y="894674"/>
                  <a:pt x="655017" y="465379"/>
                  <a:pt x="592769" y="319418"/>
                </a:cubicBezTo>
                <a:cubicBezTo>
                  <a:pt x="530521" y="173458"/>
                  <a:pt x="404952" y="71500"/>
                  <a:pt x="354510" y="23204"/>
                </a:cubicBezTo>
                <a:cubicBezTo>
                  <a:pt x="304068" y="-25092"/>
                  <a:pt x="342705" y="14618"/>
                  <a:pt x="290116" y="29643"/>
                </a:cubicBezTo>
                <a:cubicBezTo>
                  <a:pt x="237527" y="44668"/>
                  <a:pt x="12147" y="88671"/>
                  <a:pt x="32538" y="875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AEC6E15F-BD51-4FCB-2B92-C9FB0D5F317D}"/>
              </a:ext>
            </a:extLst>
          </p:cNvPr>
          <p:cNvSpPr/>
          <p:nvPr/>
        </p:nvSpPr>
        <p:spPr>
          <a:xfrm>
            <a:off x="6019143" y="4603820"/>
            <a:ext cx="504325" cy="1315461"/>
          </a:xfrm>
          <a:custGeom>
            <a:avLst/>
            <a:gdLst>
              <a:gd name="connsiteX0" fmla="*/ 1730 w 504325"/>
              <a:gd name="connsiteY0" fmla="*/ 6817 h 1315461"/>
              <a:gd name="connsiteX1" fmla="*/ 330142 w 504325"/>
              <a:gd name="connsiteY1" fmla="*/ 702276 h 1315461"/>
              <a:gd name="connsiteX2" fmla="*/ 272187 w 504325"/>
              <a:gd name="connsiteY2" fmla="*/ 618563 h 1315461"/>
              <a:gd name="connsiteX3" fmla="*/ 504006 w 504325"/>
              <a:gd name="connsiteY3" fmla="*/ 1314022 h 1315461"/>
              <a:gd name="connsiteX4" fmla="*/ 214232 w 504325"/>
              <a:gd name="connsiteY4" fmla="*/ 406062 h 1315461"/>
              <a:gd name="connsiteX5" fmla="*/ 1730 w 504325"/>
              <a:gd name="connsiteY5" fmla="*/ 6817 h 131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25" h="1315461">
                <a:moveTo>
                  <a:pt x="1730" y="6817"/>
                </a:moveTo>
                <a:cubicBezTo>
                  <a:pt x="21048" y="56186"/>
                  <a:pt x="285066" y="600318"/>
                  <a:pt x="330142" y="702276"/>
                </a:cubicBezTo>
                <a:cubicBezTo>
                  <a:pt x="375218" y="804234"/>
                  <a:pt x="243210" y="516605"/>
                  <a:pt x="272187" y="618563"/>
                </a:cubicBezTo>
                <a:cubicBezTo>
                  <a:pt x="301164" y="720521"/>
                  <a:pt x="513665" y="1349439"/>
                  <a:pt x="504006" y="1314022"/>
                </a:cubicBezTo>
                <a:cubicBezTo>
                  <a:pt x="494347" y="1278605"/>
                  <a:pt x="299018" y="627149"/>
                  <a:pt x="214232" y="406062"/>
                </a:cubicBezTo>
                <a:cubicBezTo>
                  <a:pt x="129446" y="184975"/>
                  <a:pt x="-17588" y="-42552"/>
                  <a:pt x="1730" y="68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7BB13C78-5B97-304F-262C-5825BDA37DF9}"/>
              </a:ext>
            </a:extLst>
          </p:cNvPr>
          <p:cNvSpPr/>
          <p:nvPr/>
        </p:nvSpPr>
        <p:spPr>
          <a:xfrm>
            <a:off x="6091707" y="4943970"/>
            <a:ext cx="88599" cy="1015103"/>
          </a:xfrm>
          <a:custGeom>
            <a:avLst/>
            <a:gdLst>
              <a:gd name="connsiteX0" fmla="*/ 0 w 88599"/>
              <a:gd name="connsiteY0" fmla="*/ 1517 h 1015103"/>
              <a:gd name="connsiteX1" fmla="*/ 77273 w 88599"/>
              <a:gd name="connsiteY1" fmla="*/ 973872 h 1015103"/>
              <a:gd name="connsiteX2" fmla="*/ 77273 w 88599"/>
              <a:gd name="connsiteY2" fmla="*/ 754931 h 1015103"/>
              <a:gd name="connsiteX3" fmla="*/ 0 w 88599"/>
              <a:gd name="connsiteY3" fmla="*/ 1517 h 101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99" h="1015103">
                <a:moveTo>
                  <a:pt x="0" y="1517"/>
                </a:moveTo>
                <a:cubicBezTo>
                  <a:pt x="0" y="38007"/>
                  <a:pt x="64394" y="848303"/>
                  <a:pt x="77273" y="973872"/>
                </a:cubicBezTo>
                <a:cubicBezTo>
                  <a:pt x="90152" y="1099441"/>
                  <a:pt x="94445" y="912697"/>
                  <a:pt x="77273" y="754931"/>
                </a:cubicBezTo>
                <a:cubicBezTo>
                  <a:pt x="60101" y="597165"/>
                  <a:pt x="0" y="-34973"/>
                  <a:pt x="0" y="151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029A3179-37C4-5E40-6A1D-A9FAD1AABB00}"/>
              </a:ext>
            </a:extLst>
          </p:cNvPr>
          <p:cNvSpPr/>
          <p:nvPr/>
        </p:nvSpPr>
        <p:spPr>
          <a:xfrm>
            <a:off x="6204773" y="8331168"/>
            <a:ext cx="605187" cy="1825718"/>
          </a:xfrm>
          <a:custGeom>
            <a:avLst/>
            <a:gdLst>
              <a:gd name="connsiteX0" fmla="*/ 196027 w 605187"/>
              <a:gd name="connsiteY0" fmla="*/ 32 h 1825718"/>
              <a:gd name="connsiteX1" fmla="*/ 196027 w 605187"/>
              <a:gd name="connsiteY1" fmla="*/ 584232 h 1825718"/>
              <a:gd name="connsiteX2" fmla="*/ 373827 w 605187"/>
              <a:gd name="connsiteY2" fmla="*/ 1104932 h 1825718"/>
              <a:gd name="connsiteX3" fmla="*/ 234127 w 605187"/>
              <a:gd name="connsiteY3" fmla="*/ 1092232 h 1825718"/>
              <a:gd name="connsiteX4" fmla="*/ 602427 w 605187"/>
              <a:gd name="connsiteY4" fmla="*/ 1816132 h 1825718"/>
              <a:gd name="connsiteX5" fmla="*/ 5527 w 605187"/>
              <a:gd name="connsiteY5" fmla="*/ 495332 h 1825718"/>
              <a:gd name="connsiteX6" fmla="*/ 297627 w 605187"/>
              <a:gd name="connsiteY6" fmla="*/ 990632 h 1825718"/>
              <a:gd name="connsiteX7" fmla="*/ 170627 w 605187"/>
              <a:gd name="connsiteY7" fmla="*/ 609632 h 1825718"/>
              <a:gd name="connsiteX8" fmla="*/ 196027 w 605187"/>
              <a:gd name="connsiteY8" fmla="*/ 32 h 182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187" h="1825718">
                <a:moveTo>
                  <a:pt x="196027" y="32"/>
                </a:moveTo>
                <a:cubicBezTo>
                  <a:pt x="200260" y="-4201"/>
                  <a:pt x="166394" y="400082"/>
                  <a:pt x="196027" y="584232"/>
                </a:cubicBezTo>
                <a:cubicBezTo>
                  <a:pt x="225660" y="768382"/>
                  <a:pt x="367477" y="1020265"/>
                  <a:pt x="373827" y="1104932"/>
                </a:cubicBezTo>
                <a:cubicBezTo>
                  <a:pt x="380177" y="1189599"/>
                  <a:pt x="196027" y="973699"/>
                  <a:pt x="234127" y="1092232"/>
                </a:cubicBezTo>
                <a:cubicBezTo>
                  <a:pt x="272227" y="1210765"/>
                  <a:pt x="640527" y="1915615"/>
                  <a:pt x="602427" y="1816132"/>
                </a:cubicBezTo>
                <a:cubicBezTo>
                  <a:pt x="564327" y="1716649"/>
                  <a:pt x="56327" y="632915"/>
                  <a:pt x="5527" y="495332"/>
                </a:cubicBezTo>
                <a:cubicBezTo>
                  <a:pt x="-45273" y="357749"/>
                  <a:pt x="270110" y="971582"/>
                  <a:pt x="297627" y="990632"/>
                </a:cubicBezTo>
                <a:cubicBezTo>
                  <a:pt x="325144" y="1009682"/>
                  <a:pt x="185444" y="768382"/>
                  <a:pt x="170627" y="609632"/>
                </a:cubicBezTo>
                <a:cubicBezTo>
                  <a:pt x="155810" y="450882"/>
                  <a:pt x="191794" y="4265"/>
                  <a:pt x="196027" y="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82848CD1-D782-A6C6-9B87-A62DFAEB133B}"/>
              </a:ext>
            </a:extLst>
          </p:cNvPr>
          <p:cNvSpPr/>
          <p:nvPr/>
        </p:nvSpPr>
        <p:spPr>
          <a:xfrm>
            <a:off x="6093443" y="8058147"/>
            <a:ext cx="473614" cy="1487941"/>
          </a:xfrm>
          <a:custGeom>
            <a:avLst/>
            <a:gdLst>
              <a:gd name="connsiteX0" fmla="*/ 472457 w 473614"/>
              <a:gd name="connsiteY0" fmla="*/ 6353 h 1487941"/>
              <a:gd name="connsiteX1" fmla="*/ 15257 w 473614"/>
              <a:gd name="connsiteY1" fmla="*/ 1454153 h 1487941"/>
              <a:gd name="connsiteX2" fmla="*/ 142257 w 473614"/>
              <a:gd name="connsiteY2" fmla="*/ 946153 h 1487941"/>
              <a:gd name="connsiteX3" fmla="*/ 472457 w 473614"/>
              <a:gd name="connsiteY3" fmla="*/ 6353 h 148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14" h="1487941">
                <a:moveTo>
                  <a:pt x="472457" y="6353"/>
                </a:moveTo>
                <a:cubicBezTo>
                  <a:pt x="451290" y="91020"/>
                  <a:pt x="70290" y="1297520"/>
                  <a:pt x="15257" y="1454153"/>
                </a:cubicBezTo>
                <a:cubicBezTo>
                  <a:pt x="-39776" y="1610786"/>
                  <a:pt x="66057" y="1185336"/>
                  <a:pt x="142257" y="946153"/>
                </a:cubicBezTo>
                <a:cubicBezTo>
                  <a:pt x="218457" y="706970"/>
                  <a:pt x="493624" y="-78314"/>
                  <a:pt x="472457" y="635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0085AC91-B285-C54C-31F4-305AD1F1C1B6}"/>
              </a:ext>
            </a:extLst>
          </p:cNvPr>
          <p:cNvSpPr/>
          <p:nvPr/>
        </p:nvSpPr>
        <p:spPr>
          <a:xfrm>
            <a:off x="5238202" y="8800195"/>
            <a:ext cx="757348" cy="461356"/>
          </a:xfrm>
          <a:custGeom>
            <a:avLst/>
            <a:gdLst>
              <a:gd name="connsiteX0" fmla="*/ 756198 w 757348"/>
              <a:gd name="connsiteY0" fmla="*/ 905 h 461356"/>
              <a:gd name="connsiteX1" fmla="*/ 19598 w 757348"/>
              <a:gd name="connsiteY1" fmla="*/ 127905 h 461356"/>
              <a:gd name="connsiteX2" fmla="*/ 210098 w 757348"/>
              <a:gd name="connsiteY2" fmla="*/ 89805 h 461356"/>
              <a:gd name="connsiteX3" fmla="*/ 184698 w 757348"/>
              <a:gd name="connsiteY3" fmla="*/ 331105 h 461356"/>
              <a:gd name="connsiteX4" fmla="*/ 552998 w 757348"/>
              <a:gd name="connsiteY4" fmla="*/ 458105 h 461356"/>
              <a:gd name="connsiteX5" fmla="*/ 197398 w 757348"/>
              <a:gd name="connsiteY5" fmla="*/ 204105 h 461356"/>
              <a:gd name="connsiteX6" fmla="*/ 756198 w 757348"/>
              <a:gd name="connsiteY6" fmla="*/ 905 h 46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348" h="461356">
                <a:moveTo>
                  <a:pt x="756198" y="905"/>
                </a:moveTo>
                <a:cubicBezTo>
                  <a:pt x="726565" y="-11795"/>
                  <a:pt x="110615" y="113088"/>
                  <a:pt x="19598" y="127905"/>
                </a:cubicBezTo>
                <a:cubicBezTo>
                  <a:pt x="-71419" y="142722"/>
                  <a:pt x="182581" y="55938"/>
                  <a:pt x="210098" y="89805"/>
                </a:cubicBezTo>
                <a:cubicBezTo>
                  <a:pt x="237615" y="123672"/>
                  <a:pt x="127548" y="269722"/>
                  <a:pt x="184698" y="331105"/>
                </a:cubicBezTo>
                <a:cubicBezTo>
                  <a:pt x="241848" y="392488"/>
                  <a:pt x="550881" y="479272"/>
                  <a:pt x="552998" y="458105"/>
                </a:cubicBezTo>
                <a:cubicBezTo>
                  <a:pt x="555115" y="436938"/>
                  <a:pt x="161415" y="282422"/>
                  <a:pt x="197398" y="204105"/>
                </a:cubicBezTo>
                <a:cubicBezTo>
                  <a:pt x="233381" y="125788"/>
                  <a:pt x="785831" y="13605"/>
                  <a:pt x="756198" y="9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05B6EC1A-AB60-E824-B112-7D5EF0AB4EC7}"/>
              </a:ext>
            </a:extLst>
          </p:cNvPr>
          <p:cNvSpPr/>
          <p:nvPr/>
        </p:nvSpPr>
        <p:spPr>
          <a:xfrm>
            <a:off x="4813183" y="9141695"/>
            <a:ext cx="754250" cy="1234691"/>
          </a:xfrm>
          <a:custGeom>
            <a:avLst/>
            <a:gdLst>
              <a:gd name="connsiteX0" fmla="*/ 470017 w 754250"/>
              <a:gd name="connsiteY0" fmla="*/ 2305 h 1234691"/>
              <a:gd name="connsiteX1" fmla="*/ 597017 w 754250"/>
              <a:gd name="connsiteY1" fmla="*/ 332505 h 1234691"/>
              <a:gd name="connsiteX2" fmla="*/ 117 w 754250"/>
              <a:gd name="connsiteY2" fmla="*/ 713505 h 1234691"/>
              <a:gd name="connsiteX3" fmla="*/ 546217 w 754250"/>
              <a:gd name="connsiteY3" fmla="*/ 472205 h 1234691"/>
              <a:gd name="connsiteX4" fmla="*/ 609717 w 754250"/>
              <a:gd name="connsiteY4" fmla="*/ 586505 h 1234691"/>
              <a:gd name="connsiteX5" fmla="*/ 368417 w 754250"/>
              <a:gd name="connsiteY5" fmla="*/ 713505 h 1234691"/>
              <a:gd name="connsiteX6" fmla="*/ 63617 w 754250"/>
              <a:gd name="connsiteY6" fmla="*/ 1234205 h 1234691"/>
              <a:gd name="connsiteX7" fmla="*/ 431917 w 754250"/>
              <a:gd name="connsiteY7" fmla="*/ 611905 h 1234691"/>
              <a:gd name="connsiteX8" fmla="*/ 749417 w 754250"/>
              <a:gd name="connsiteY8" fmla="*/ 218205 h 1234691"/>
              <a:gd name="connsiteX9" fmla="*/ 597017 w 754250"/>
              <a:gd name="connsiteY9" fmla="*/ 256305 h 1234691"/>
              <a:gd name="connsiteX10" fmla="*/ 241417 w 754250"/>
              <a:gd name="connsiteY10" fmla="*/ 27705 h 1234691"/>
              <a:gd name="connsiteX11" fmla="*/ 533517 w 754250"/>
              <a:gd name="connsiteY11" fmla="*/ 180105 h 1234691"/>
              <a:gd name="connsiteX12" fmla="*/ 470017 w 754250"/>
              <a:gd name="connsiteY12" fmla="*/ 2305 h 123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250" h="1234691">
                <a:moveTo>
                  <a:pt x="470017" y="2305"/>
                </a:moveTo>
                <a:cubicBezTo>
                  <a:pt x="480600" y="27705"/>
                  <a:pt x="675334" y="213972"/>
                  <a:pt x="597017" y="332505"/>
                </a:cubicBezTo>
                <a:cubicBezTo>
                  <a:pt x="518700" y="451038"/>
                  <a:pt x="8584" y="690222"/>
                  <a:pt x="117" y="713505"/>
                </a:cubicBezTo>
                <a:cubicBezTo>
                  <a:pt x="-8350" y="736788"/>
                  <a:pt x="444617" y="493372"/>
                  <a:pt x="546217" y="472205"/>
                </a:cubicBezTo>
                <a:cubicBezTo>
                  <a:pt x="647817" y="451038"/>
                  <a:pt x="639350" y="546289"/>
                  <a:pt x="609717" y="586505"/>
                </a:cubicBezTo>
                <a:cubicBezTo>
                  <a:pt x="580084" y="626721"/>
                  <a:pt x="459434" y="605555"/>
                  <a:pt x="368417" y="713505"/>
                </a:cubicBezTo>
                <a:cubicBezTo>
                  <a:pt x="277400" y="821455"/>
                  <a:pt x="53034" y="1251138"/>
                  <a:pt x="63617" y="1234205"/>
                </a:cubicBezTo>
                <a:cubicBezTo>
                  <a:pt x="74200" y="1217272"/>
                  <a:pt x="317617" y="781238"/>
                  <a:pt x="431917" y="611905"/>
                </a:cubicBezTo>
                <a:cubicBezTo>
                  <a:pt x="546217" y="442572"/>
                  <a:pt x="721900" y="277472"/>
                  <a:pt x="749417" y="218205"/>
                </a:cubicBezTo>
                <a:cubicBezTo>
                  <a:pt x="776934" y="158938"/>
                  <a:pt x="681684" y="288055"/>
                  <a:pt x="597017" y="256305"/>
                </a:cubicBezTo>
                <a:cubicBezTo>
                  <a:pt x="512350" y="224555"/>
                  <a:pt x="252000" y="40405"/>
                  <a:pt x="241417" y="27705"/>
                </a:cubicBezTo>
                <a:cubicBezTo>
                  <a:pt x="230834" y="15005"/>
                  <a:pt x="497534" y="190688"/>
                  <a:pt x="533517" y="180105"/>
                </a:cubicBezTo>
                <a:cubicBezTo>
                  <a:pt x="569500" y="169522"/>
                  <a:pt x="459434" y="-23095"/>
                  <a:pt x="470017" y="23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D2DC4F7F-4973-A4BD-066A-159B24B68F29}"/>
              </a:ext>
            </a:extLst>
          </p:cNvPr>
          <p:cNvSpPr/>
          <p:nvPr/>
        </p:nvSpPr>
        <p:spPr>
          <a:xfrm>
            <a:off x="4508075" y="9357498"/>
            <a:ext cx="547120" cy="919958"/>
          </a:xfrm>
          <a:custGeom>
            <a:avLst/>
            <a:gdLst>
              <a:gd name="connsiteX0" fmla="*/ 546525 w 547120"/>
              <a:gd name="connsiteY0" fmla="*/ 2402 h 919958"/>
              <a:gd name="connsiteX1" fmla="*/ 25825 w 547120"/>
              <a:gd name="connsiteY1" fmla="*/ 891402 h 919958"/>
              <a:gd name="connsiteX2" fmla="*/ 127425 w 547120"/>
              <a:gd name="connsiteY2" fmla="*/ 637402 h 919958"/>
              <a:gd name="connsiteX3" fmla="*/ 546525 w 547120"/>
              <a:gd name="connsiteY3" fmla="*/ 2402 h 91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120" h="919958">
                <a:moveTo>
                  <a:pt x="546525" y="2402"/>
                </a:moveTo>
                <a:cubicBezTo>
                  <a:pt x="529592" y="44735"/>
                  <a:pt x="95675" y="785569"/>
                  <a:pt x="25825" y="891402"/>
                </a:cubicBezTo>
                <a:cubicBezTo>
                  <a:pt x="-44025" y="997235"/>
                  <a:pt x="40642" y="785569"/>
                  <a:pt x="127425" y="637402"/>
                </a:cubicBezTo>
                <a:cubicBezTo>
                  <a:pt x="214208" y="489235"/>
                  <a:pt x="563458" y="-39931"/>
                  <a:pt x="546525" y="240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B1E8119C-C4F7-DAF8-2CA1-6ECCA45813B4}"/>
              </a:ext>
            </a:extLst>
          </p:cNvPr>
          <p:cNvSpPr/>
          <p:nvPr/>
        </p:nvSpPr>
        <p:spPr>
          <a:xfrm>
            <a:off x="5410200" y="10019552"/>
            <a:ext cx="377825" cy="754084"/>
          </a:xfrm>
          <a:custGeom>
            <a:avLst/>
            <a:gdLst>
              <a:gd name="connsiteX0" fmla="*/ 342900 w 377825"/>
              <a:gd name="connsiteY0" fmla="*/ 38848 h 754084"/>
              <a:gd name="connsiteX1" fmla="*/ 342900 w 377825"/>
              <a:gd name="connsiteY1" fmla="*/ 89648 h 754084"/>
              <a:gd name="connsiteX2" fmla="*/ 63500 w 377825"/>
              <a:gd name="connsiteY2" fmla="*/ 610348 h 754084"/>
              <a:gd name="connsiteX3" fmla="*/ 0 w 377825"/>
              <a:gd name="connsiteY3" fmla="*/ 750048 h 754084"/>
              <a:gd name="connsiteX4" fmla="*/ 63500 w 377825"/>
              <a:gd name="connsiteY4" fmla="*/ 496048 h 754084"/>
              <a:gd name="connsiteX5" fmla="*/ 342900 w 377825"/>
              <a:gd name="connsiteY5" fmla="*/ 38848 h 7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825" h="754084">
                <a:moveTo>
                  <a:pt x="342900" y="38848"/>
                </a:moveTo>
                <a:cubicBezTo>
                  <a:pt x="389467" y="-28885"/>
                  <a:pt x="389467" y="-5602"/>
                  <a:pt x="342900" y="89648"/>
                </a:cubicBezTo>
                <a:cubicBezTo>
                  <a:pt x="296333" y="184898"/>
                  <a:pt x="120650" y="500281"/>
                  <a:pt x="63500" y="610348"/>
                </a:cubicBezTo>
                <a:cubicBezTo>
                  <a:pt x="6350" y="720415"/>
                  <a:pt x="0" y="769098"/>
                  <a:pt x="0" y="750048"/>
                </a:cubicBezTo>
                <a:cubicBezTo>
                  <a:pt x="0" y="730998"/>
                  <a:pt x="0" y="614581"/>
                  <a:pt x="63500" y="496048"/>
                </a:cubicBezTo>
                <a:cubicBezTo>
                  <a:pt x="127000" y="377515"/>
                  <a:pt x="296333" y="106581"/>
                  <a:pt x="342900" y="388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84B9A61D-88E3-F2DB-DF60-BA974FCDB97C}"/>
              </a:ext>
            </a:extLst>
          </p:cNvPr>
          <p:cNvSpPr/>
          <p:nvPr/>
        </p:nvSpPr>
        <p:spPr>
          <a:xfrm>
            <a:off x="2654063" y="4546593"/>
            <a:ext cx="406696" cy="812986"/>
          </a:xfrm>
          <a:custGeom>
            <a:avLst/>
            <a:gdLst>
              <a:gd name="connsiteX0" fmla="*/ 406637 w 406696"/>
              <a:gd name="connsiteY0" fmla="*/ 7 h 812986"/>
              <a:gd name="connsiteX1" fmla="*/ 152637 w 406696"/>
              <a:gd name="connsiteY1" fmla="*/ 520707 h 812986"/>
              <a:gd name="connsiteX2" fmla="*/ 203437 w 406696"/>
              <a:gd name="connsiteY2" fmla="*/ 812807 h 812986"/>
              <a:gd name="connsiteX3" fmla="*/ 237 w 406696"/>
              <a:gd name="connsiteY3" fmla="*/ 482607 h 812986"/>
              <a:gd name="connsiteX4" fmla="*/ 165337 w 406696"/>
              <a:gd name="connsiteY4" fmla="*/ 673107 h 812986"/>
              <a:gd name="connsiteX5" fmla="*/ 292337 w 406696"/>
              <a:gd name="connsiteY5" fmla="*/ 368307 h 812986"/>
              <a:gd name="connsiteX6" fmla="*/ 127237 w 406696"/>
              <a:gd name="connsiteY6" fmla="*/ 508007 h 812986"/>
              <a:gd name="connsiteX7" fmla="*/ 406637 w 406696"/>
              <a:gd name="connsiteY7" fmla="*/ 7 h 8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696" h="812986">
                <a:moveTo>
                  <a:pt x="406637" y="7"/>
                </a:moveTo>
                <a:cubicBezTo>
                  <a:pt x="410870" y="2124"/>
                  <a:pt x="186504" y="385240"/>
                  <a:pt x="152637" y="520707"/>
                </a:cubicBezTo>
                <a:cubicBezTo>
                  <a:pt x="118770" y="656174"/>
                  <a:pt x="228837" y="819157"/>
                  <a:pt x="203437" y="812807"/>
                </a:cubicBezTo>
                <a:cubicBezTo>
                  <a:pt x="178037" y="806457"/>
                  <a:pt x="6587" y="505890"/>
                  <a:pt x="237" y="482607"/>
                </a:cubicBezTo>
                <a:cubicBezTo>
                  <a:pt x="-6113" y="459324"/>
                  <a:pt x="116654" y="692157"/>
                  <a:pt x="165337" y="673107"/>
                </a:cubicBezTo>
                <a:cubicBezTo>
                  <a:pt x="214020" y="654057"/>
                  <a:pt x="298687" y="395824"/>
                  <a:pt x="292337" y="368307"/>
                </a:cubicBezTo>
                <a:cubicBezTo>
                  <a:pt x="285987" y="340790"/>
                  <a:pt x="108187" y="563040"/>
                  <a:pt x="127237" y="508007"/>
                </a:cubicBezTo>
                <a:cubicBezTo>
                  <a:pt x="146287" y="452974"/>
                  <a:pt x="402404" y="-2110"/>
                  <a:pt x="406637" y="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3F261F26-D62C-4180-B0B6-1599536B34CB}"/>
              </a:ext>
            </a:extLst>
          </p:cNvPr>
          <p:cNvSpPr/>
          <p:nvPr/>
        </p:nvSpPr>
        <p:spPr>
          <a:xfrm>
            <a:off x="2564921" y="5320852"/>
            <a:ext cx="386043" cy="700378"/>
          </a:xfrm>
          <a:custGeom>
            <a:avLst/>
            <a:gdLst>
              <a:gd name="connsiteX0" fmla="*/ 479 w 386043"/>
              <a:gd name="connsiteY0" fmla="*/ 448 h 700378"/>
              <a:gd name="connsiteX1" fmla="*/ 368779 w 386043"/>
              <a:gd name="connsiteY1" fmla="*/ 660848 h 700378"/>
              <a:gd name="connsiteX2" fmla="*/ 292579 w 386043"/>
              <a:gd name="connsiteY2" fmla="*/ 559248 h 700378"/>
              <a:gd name="connsiteX3" fmla="*/ 479 w 386043"/>
              <a:gd name="connsiteY3" fmla="*/ 448 h 70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3" h="700378">
                <a:moveTo>
                  <a:pt x="479" y="448"/>
                </a:moveTo>
                <a:cubicBezTo>
                  <a:pt x="13179" y="17381"/>
                  <a:pt x="320096" y="567715"/>
                  <a:pt x="368779" y="660848"/>
                </a:cubicBezTo>
                <a:cubicBezTo>
                  <a:pt x="417462" y="753981"/>
                  <a:pt x="353962" y="667198"/>
                  <a:pt x="292579" y="559248"/>
                </a:cubicBezTo>
                <a:cubicBezTo>
                  <a:pt x="231196" y="451298"/>
                  <a:pt x="-12221" y="-16485"/>
                  <a:pt x="479" y="44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3DA0C8C6-263F-AA98-C9DF-2ED4AF14D9A2}"/>
              </a:ext>
            </a:extLst>
          </p:cNvPr>
          <p:cNvSpPr/>
          <p:nvPr/>
        </p:nvSpPr>
        <p:spPr>
          <a:xfrm>
            <a:off x="3044362" y="4638072"/>
            <a:ext cx="325642" cy="1780680"/>
          </a:xfrm>
          <a:custGeom>
            <a:avLst/>
            <a:gdLst>
              <a:gd name="connsiteX0" fmla="*/ 181438 w 325642"/>
              <a:gd name="connsiteY0" fmla="*/ 35528 h 1780680"/>
              <a:gd name="connsiteX1" fmla="*/ 130638 w 325642"/>
              <a:gd name="connsiteY1" fmla="*/ 695928 h 1780680"/>
              <a:gd name="connsiteX2" fmla="*/ 244938 w 325642"/>
              <a:gd name="connsiteY2" fmla="*/ 1292828 h 1780680"/>
              <a:gd name="connsiteX3" fmla="*/ 194138 w 325642"/>
              <a:gd name="connsiteY3" fmla="*/ 1191228 h 1780680"/>
              <a:gd name="connsiteX4" fmla="*/ 321138 w 325642"/>
              <a:gd name="connsiteY4" fmla="*/ 1775428 h 1780680"/>
              <a:gd name="connsiteX5" fmla="*/ 3638 w 325642"/>
              <a:gd name="connsiteY5" fmla="*/ 797528 h 1780680"/>
              <a:gd name="connsiteX6" fmla="*/ 143338 w 325642"/>
              <a:gd name="connsiteY6" fmla="*/ 1089628 h 1780680"/>
              <a:gd name="connsiteX7" fmla="*/ 54438 w 325642"/>
              <a:gd name="connsiteY7" fmla="*/ 581628 h 1780680"/>
              <a:gd name="connsiteX8" fmla="*/ 79838 w 325642"/>
              <a:gd name="connsiteY8" fmla="*/ 797528 h 1780680"/>
              <a:gd name="connsiteX9" fmla="*/ 156038 w 325642"/>
              <a:gd name="connsiteY9" fmla="*/ 86328 h 1780680"/>
              <a:gd name="connsiteX10" fmla="*/ 181438 w 325642"/>
              <a:gd name="connsiteY10" fmla="*/ 86328 h 1780680"/>
              <a:gd name="connsiteX11" fmla="*/ 181438 w 325642"/>
              <a:gd name="connsiteY11" fmla="*/ 35528 h 17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642" h="1780680">
                <a:moveTo>
                  <a:pt x="181438" y="35528"/>
                </a:moveTo>
                <a:cubicBezTo>
                  <a:pt x="172971" y="137128"/>
                  <a:pt x="120055" y="486378"/>
                  <a:pt x="130638" y="695928"/>
                </a:cubicBezTo>
                <a:cubicBezTo>
                  <a:pt x="141221" y="905478"/>
                  <a:pt x="234355" y="1210278"/>
                  <a:pt x="244938" y="1292828"/>
                </a:cubicBezTo>
                <a:cubicBezTo>
                  <a:pt x="255521" y="1375378"/>
                  <a:pt x="181438" y="1110795"/>
                  <a:pt x="194138" y="1191228"/>
                </a:cubicBezTo>
                <a:cubicBezTo>
                  <a:pt x="206838" y="1271661"/>
                  <a:pt x="352888" y="1841045"/>
                  <a:pt x="321138" y="1775428"/>
                </a:cubicBezTo>
                <a:cubicBezTo>
                  <a:pt x="289388" y="1709811"/>
                  <a:pt x="33271" y="911828"/>
                  <a:pt x="3638" y="797528"/>
                </a:cubicBezTo>
                <a:cubicBezTo>
                  <a:pt x="-25995" y="683228"/>
                  <a:pt x="134871" y="1125611"/>
                  <a:pt x="143338" y="1089628"/>
                </a:cubicBezTo>
                <a:cubicBezTo>
                  <a:pt x="151805" y="1053645"/>
                  <a:pt x="65021" y="630311"/>
                  <a:pt x="54438" y="581628"/>
                </a:cubicBezTo>
                <a:cubicBezTo>
                  <a:pt x="43855" y="532945"/>
                  <a:pt x="62905" y="880078"/>
                  <a:pt x="79838" y="797528"/>
                </a:cubicBezTo>
                <a:cubicBezTo>
                  <a:pt x="96771" y="714978"/>
                  <a:pt x="139105" y="204861"/>
                  <a:pt x="156038" y="86328"/>
                </a:cubicBezTo>
                <a:cubicBezTo>
                  <a:pt x="172971" y="-32205"/>
                  <a:pt x="177205" y="90561"/>
                  <a:pt x="181438" y="86328"/>
                </a:cubicBezTo>
                <a:cubicBezTo>
                  <a:pt x="185671" y="82095"/>
                  <a:pt x="189905" y="-66072"/>
                  <a:pt x="181438" y="3552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98AEB6A1-8D0E-77A3-CC49-C1ADE73F82F8}"/>
              </a:ext>
            </a:extLst>
          </p:cNvPr>
          <p:cNvSpPr/>
          <p:nvPr/>
        </p:nvSpPr>
        <p:spPr>
          <a:xfrm>
            <a:off x="1998819" y="6430943"/>
            <a:ext cx="1243662" cy="1585720"/>
          </a:xfrm>
          <a:custGeom>
            <a:avLst/>
            <a:gdLst>
              <a:gd name="connsiteX0" fmla="*/ 7781 w 1243662"/>
              <a:gd name="connsiteY0" fmla="*/ 7957 h 1585720"/>
              <a:gd name="connsiteX1" fmla="*/ 820581 w 1243662"/>
              <a:gd name="connsiteY1" fmla="*/ 1125557 h 1585720"/>
              <a:gd name="connsiteX2" fmla="*/ 769781 w 1243662"/>
              <a:gd name="connsiteY2" fmla="*/ 1036657 h 1585720"/>
              <a:gd name="connsiteX3" fmla="*/ 1239681 w 1243662"/>
              <a:gd name="connsiteY3" fmla="*/ 1582757 h 1585720"/>
              <a:gd name="connsiteX4" fmla="*/ 464981 w 1243662"/>
              <a:gd name="connsiteY4" fmla="*/ 757257 h 1585720"/>
              <a:gd name="connsiteX5" fmla="*/ 45881 w 1243662"/>
              <a:gd name="connsiteY5" fmla="*/ 706457 h 1585720"/>
              <a:gd name="connsiteX6" fmla="*/ 388781 w 1243662"/>
              <a:gd name="connsiteY6" fmla="*/ 630257 h 1585720"/>
              <a:gd name="connsiteX7" fmla="*/ 7781 w 1243662"/>
              <a:gd name="connsiteY7" fmla="*/ 7957 h 158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62" h="1585720">
                <a:moveTo>
                  <a:pt x="7781" y="7957"/>
                </a:moveTo>
                <a:cubicBezTo>
                  <a:pt x="79748" y="90507"/>
                  <a:pt x="693581" y="954107"/>
                  <a:pt x="820581" y="1125557"/>
                </a:cubicBezTo>
                <a:cubicBezTo>
                  <a:pt x="947581" y="1297007"/>
                  <a:pt x="699931" y="960457"/>
                  <a:pt x="769781" y="1036657"/>
                </a:cubicBezTo>
                <a:cubicBezTo>
                  <a:pt x="839631" y="1112857"/>
                  <a:pt x="1290481" y="1629324"/>
                  <a:pt x="1239681" y="1582757"/>
                </a:cubicBezTo>
                <a:cubicBezTo>
                  <a:pt x="1188881" y="1536190"/>
                  <a:pt x="663948" y="903307"/>
                  <a:pt x="464981" y="757257"/>
                </a:cubicBezTo>
                <a:cubicBezTo>
                  <a:pt x="266014" y="611207"/>
                  <a:pt x="58581" y="727624"/>
                  <a:pt x="45881" y="706457"/>
                </a:cubicBezTo>
                <a:cubicBezTo>
                  <a:pt x="33181" y="685290"/>
                  <a:pt x="390898" y="750907"/>
                  <a:pt x="388781" y="630257"/>
                </a:cubicBezTo>
                <a:cubicBezTo>
                  <a:pt x="386664" y="509607"/>
                  <a:pt x="-64186" y="-74593"/>
                  <a:pt x="7781" y="79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E0263E3C-C598-CED8-357E-67BB501E7913}"/>
              </a:ext>
            </a:extLst>
          </p:cNvPr>
          <p:cNvSpPr/>
          <p:nvPr/>
        </p:nvSpPr>
        <p:spPr>
          <a:xfrm>
            <a:off x="2023530" y="7097867"/>
            <a:ext cx="1270008" cy="1517366"/>
          </a:xfrm>
          <a:custGeom>
            <a:avLst/>
            <a:gdLst>
              <a:gd name="connsiteX0" fmla="*/ 32376 w 1270008"/>
              <a:gd name="connsiteY0" fmla="*/ 44015 h 1517366"/>
              <a:gd name="connsiteX1" fmla="*/ 516470 w 1270008"/>
              <a:gd name="connsiteY1" fmla="*/ 563968 h 1517366"/>
              <a:gd name="connsiteX2" fmla="*/ 1257552 w 1270008"/>
              <a:gd name="connsiteY2" fmla="*/ 1502274 h 1517366"/>
              <a:gd name="connsiteX3" fmla="*/ 1000564 w 1270008"/>
              <a:gd name="connsiteY3" fmla="*/ 1167592 h 1517366"/>
              <a:gd name="connsiteX4" fmla="*/ 390964 w 1270008"/>
              <a:gd name="connsiteY4" fmla="*/ 390651 h 1517366"/>
              <a:gd name="connsiteX5" fmla="*/ 80188 w 1270008"/>
              <a:gd name="connsiteY5" fmla="*/ 67921 h 1517366"/>
              <a:gd name="connsiteX6" fmla="*/ 32376 w 1270008"/>
              <a:gd name="connsiteY6" fmla="*/ 44015 h 151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0008" h="1517366">
                <a:moveTo>
                  <a:pt x="32376" y="44015"/>
                </a:moveTo>
                <a:cubicBezTo>
                  <a:pt x="105090" y="126689"/>
                  <a:pt x="312274" y="320925"/>
                  <a:pt x="516470" y="563968"/>
                </a:cubicBezTo>
                <a:cubicBezTo>
                  <a:pt x="720666" y="807011"/>
                  <a:pt x="1176870" y="1401670"/>
                  <a:pt x="1257552" y="1502274"/>
                </a:cubicBezTo>
                <a:cubicBezTo>
                  <a:pt x="1338234" y="1602878"/>
                  <a:pt x="1000564" y="1167592"/>
                  <a:pt x="1000564" y="1167592"/>
                </a:cubicBezTo>
                <a:cubicBezTo>
                  <a:pt x="856133" y="982322"/>
                  <a:pt x="544360" y="573929"/>
                  <a:pt x="390964" y="390651"/>
                </a:cubicBezTo>
                <a:cubicBezTo>
                  <a:pt x="237568" y="207373"/>
                  <a:pt x="135968" y="125694"/>
                  <a:pt x="80188" y="67921"/>
                </a:cubicBezTo>
                <a:cubicBezTo>
                  <a:pt x="24408" y="10148"/>
                  <a:pt x="-40338" y="-38659"/>
                  <a:pt x="32376" y="440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DF293A14-AEC9-2F32-CAF3-BF51F947F349}"/>
              </a:ext>
            </a:extLst>
          </p:cNvPr>
          <p:cNvSpPr/>
          <p:nvPr/>
        </p:nvSpPr>
        <p:spPr>
          <a:xfrm>
            <a:off x="2544436" y="7696122"/>
            <a:ext cx="693862" cy="908860"/>
          </a:xfrm>
          <a:custGeom>
            <a:avLst/>
            <a:gdLst>
              <a:gd name="connsiteX0" fmla="*/ 1540 w 693862"/>
              <a:gd name="connsiteY0" fmla="*/ 1572 h 908860"/>
              <a:gd name="connsiteX1" fmla="*/ 670905 w 693862"/>
              <a:gd name="connsiteY1" fmla="*/ 874137 h 908860"/>
              <a:gd name="connsiteX2" fmla="*/ 491611 w 693862"/>
              <a:gd name="connsiteY2" fmla="*/ 664960 h 908860"/>
              <a:gd name="connsiteX3" fmla="*/ 1540 w 693862"/>
              <a:gd name="connsiteY3" fmla="*/ 1572 h 9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62" h="908860">
                <a:moveTo>
                  <a:pt x="1540" y="1572"/>
                </a:moveTo>
                <a:cubicBezTo>
                  <a:pt x="31422" y="36435"/>
                  <a:pt x="589227" y="763572"/>
                  <a:pt x="670905" y="874137"/>
                </a:cubicBezTo>
                <a:cubicBezTo>
                  <a:pt x="752584" y="984702"/>
                  <a:pt x="598191" y="808395"/>
                  <a:pt x="491611" y="664960"/>
                </a:cubicBezTo>
                <a:cubicBezTo>
                  <a:pt x="385031" y="521525"/>
                  <a:pt x="-28342" y="-33291"/>
                  <a:pt x="1540" y="157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04CB0F56-0166-DCC2-4E7A-C5B045A80D6A}"/>
              </a:ext>
            </a:extLst>
          </p:cNvPr>
          <p:cNvSpPr/>
          <p:nvPr/>
        </p:nvSpPr>
        <p:spPr>
          <a:xfrm>
            <a:off x="1577754" y="6394699"/>
            <a:ext cx="131664" cy="532045"/>
          </a:xfrm>
          <a:custGeom>
            <a:avLst/>
            <a:gdLst>
              <a:gd name="connsiteX0" fmla="*/ 34 w 131664"/>
              <a:gd name="connsiteY0" fmla="*/ 125 h 532045"/>
              <a:gd name="connsiteX1" fmla="*/ 101634 w 131664"/>
              <a:gd name="connsiteY1" fmla="*/ 257113 h 532045"/>
              <a:gd name="connsiteX2" fmla="*/ 113587 w 131664"/>
              <a:gd name="connsiteY2" fmla="*/ 532030 h 532045"/>
              <a:gd name="connsiteX3" fmla="*/ 6011 w 131664"/>
              <a:gd name="connsiteY3" fmla="*/ 245160 h 532045"/>
              <a:gd name="connsiteX4" fmla="*/ 113587 w 131664"/>
              <a:gd name="connsiteY4" fmla="*/ 454336 h 532045"/>
              <a:gd name="connsiteX5" fmla="*/ 131517 w 131664"/>
              <a:gd name="connsiteY5" fmla="*/ 125630 h 532045"/>
              <a:gd name="connsiteX6" fmla="*/ 113587 w 131664"/>
              <a:gd name="connsiteY6" fmla="*/ 221254 h 532045"/>
              <a:gd name="connsiteX7" fmla="*/ 34 w 131664"/>
              <a:gd name="connsiteY7" fmla="*/ 125 h 5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664" h="532045">
                <a:moveTo>
                  <a:pt x="34" y="125"/>
                </a:moveTo>
                <a:cubicBezTo>
                  <a:pt x="-1958" y="6101"/>
                  <a:pt x="82709" y="168462"/>
                  <a:pt x="101634" y="257113"/>
                </a:cubicBezTo>
                <a:cubicBezTo>
                  <a:pt x="120560" y="345764"/>
                  <a:pt x="129524" y="534022"/>
                  <a:pt x="113587" y="532030"/>
                </a:cubicBezTo>
                <a:cubicBezTo>
                  <a:pt x="97650" y="530038"/>
                  <a:pt x="6011" y="258109"/>
                  <a:pt x="6011" y="245160"/>
                </a:cubicBezTo>
                <a:cubicBezTo>
                  <a:pt x="6011" y="232211"/>
                  <a:pt x="92669" y="474258"/>
                  <a:pt x="113587" y="454336"/>
                </a:cubicBezTo>
                <a:cubicBezTo>
                  <a:pt x="134505" y="434414"/>
                  <a:pt x="131517" y="164477"/>
                  <a:pt x="131517" y="125630"/>
                </a:cubicBezTo>
                <a:cubicBezTo>
                  <a:pt x="131517" y="86783"/>
                  <a:pt x="132513" y="238187"/>
                  <a:pt x="113587" y="221254"/>
                </a:cubicBezTo>
                <a:cubicBezTo>
                  <a:pt x="94661" y="204321"/>
                  <a:pt x="2026" y="-5851"/>
                  <a:pt x="34" y="1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C7052EC7-792A-918C-4ED5-2ED75E069541}"/>
              </a:ext>
            </a:extLst>
          </p:cNvPr>
          <p:cNvSpPr/>
          <p:nvPr/>
        </p:nvSpPr>
        <p:spPr>
          <a:xfrm>
            <a:off x="1672128" y="6435154"/>
            <a:ext cx="414352" cy="1083629"/>
          </a:xfrm>
          <a:custGeom>
            <a:avLst/>
            <a:gdLst>
              <a:gd name="connsiteX0" fmla="*/ 1284 w 414352"/>
              <a:gd name="connsiteY0" fmla="*/ 1505 h 1083629"/>
              <a:gd name="connsiteX1" fmla="*/ 306084 w 414352"/>
              <a:gd name="connsiteY1" fmla="*/ 629034 h 1083629"/>
              <a:gd name="connsiteX2" fmla="*/ 294131 w 414352"/>
              <a:gd name="connsiteY2" fmla="*/ 557317 h 1083629"/>
              <a:gd name="connsiteX3" fmla="*/ 228390 w 414352"/>
              <a:gd name="connsiteY3" fmla="*/ 826258 h 1083629"/>
              <a:gd name="connsiteX4" fmla="*/ 282178 w 414352"/>
              <a:gd name="connsiteY4" fmla="*/ 736611 h 1083629"/>
              <a:gd name="connsiteX5" fmla="*/ 324013 w 414352"/>
              <a:gd name="connsiteY5" fmla="*/ 1083246 h 1083629"/>
              <a:gd name="connsiteX6" fmla="*/ 324013 w 414352"/>
              <a:gd name="connsiteY6" fmla="*/ 802352 h 1083629"/>
              <a:gd name="connsiteX7" fmla="*/ 413660 w 414352"/>
              <a:gd name="connsiteY7" fmla="*/ 694775 h 1083629"/>
              <a:gd name="connsiteX8" fmla="*/ 365848 w 414352"/>
              <a:gd name="connsiteY8" fmla="*/ 820281 h 1083629"/>
              <a:gd name="connsiteX9" fmla="*/ 371825 w 414352"/>
              <a:gd name="connsiteY9" fmla="*/ 975670 h 1083629"/>
              <a:gd name="connsiteX10" fmla="*/ 324013 w 414352"/>
              <a:gd name="connsiteY10" fmla="*/ 629034 h 1083629"/>
              <a:gd name="connsiteX11" fmla="*/ 102884 w 414352"/>
              <a:gd name="connsiteY11" fmla="*/ 336187 h 1083629"/>
              <a:gd name="connsiteX12" fmla="*/ 192531 w 414352"/>
              <a:gd name="connsiteY12" fmla="*/ 449740 h 1083629"/>
              <a:gd name="connsiteX13" fmla="*/ 1284 w 414352"/>
              <a:gd name="connsiteY13" fmla="*/ 1505 h 108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352" h="1083629">
                <a:moveTo>
                  <a:pt x="1284" y="1505"/>
                </a:moveTo>
                <a:cubicBezTo>
                  <a:pt x="20209" y="31387"/>
                  <a:pt x="257276" y="536399"/>
                  <a:pt x="306084" y="629034"/>
                </a:cubicBezTo>
                <a:cubicBezTo>
                  <a:pt x="354892" y="721669"/>
                  <a:pt x="307080" y="524447"/>
                  <a:pt x="294131" y="557317"/>
                </a:cubicBezTo>
                <a:cubicBezTo>
                  <a:pt x="281182" y="590187"/>
                  <a:pt x="230382" y="796376"/>
                  <a:pt x="228390" y="826258"/>
                </a:cubicBezTo>
                <a:cubicBezTo>
                  <a:pt x="226398" y="856140"/>
                  <a:pt x="266241" y="693780"/>
                  <a:pt x="282178" y="736611"/>
                </a:cubicBezTo>
                <a:cubicBezTo>
                  <a:pt x="298115" y="779442"/>
                  <a:pt x="317041" y="1072289"/>
                  <a:pt x="324013" y="1083246"/>
                </a:cubicBezTo>
                <a:cubicBezTo>
                  <a:pt x="330986" y="1094203"/>
                  <a:pt x="309072" y="867097"/>
                  <a:pt x="324013" y="802352"/>
                </a:cubicBezTo>
                <a:cubicBezTo>
                  <a:pt x="338954" y="737607"/>
                  <a:pt x="406687" y="691787"/>
                  <a:pt x="413660" y="694775"/>
                </a:cubicBezTo>
                <a:cubicBezTo>
                  <a:pt x="420633" y="697763"/>
                  <a:pt x="372820" y="773465"/>
                  <a:pt x="365848" y="820281"/>
                </a:cubicBezTo>
                <a:cubicBezTo>
                  <a:pt x="358876" y="867097"/>
                  <a:pt x="378798" y="1007545"/>
                  <a:pt x="371825" y="975670"/>
                </a:cubicBezTo>
                <a:cubicBezTo>
                  <a:pt x="364852" y="943795"/>
                  <a:pt x="368836" y="735614"/>
                  <a:pt x="324013" y="629034"/>
                </a:cubicBezTo>
                <a:cubicBezTo>
                  <a:pt x="279190" y="522454"/>
                  <a:pt x="124798" y="366069"/>
                  <a:pt x="102884" y="336187"/>
                </a:cubicBezTo>
                <a:cubicBezTo>
                  <a:pt x="80970" y="306305"/>
                  <a:pt x="206476" y="503528"/>
                  <a:pt x="192531" y="449740"/>
                </a:cubicBezTo>
                <a:cubicBezTo>
                  <a:pt x="178586" y="395952"/>
                  <a:pt x="-17641" y="-28377"/>
                  <a:pt x="1284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020A9347-6FB5-A943-5B04-204B7A4B8618}"/>
              </a:ext>
            </a:extLst>
          </p:cNvPr>
          <p:cNvSpPr/>
          <p:nvPr/>
        </p:nvSpPr>
        <p:spPr>
          <a:xfrm>
            <a:off x="816760" y="6335046"/>
            <a:ext cx="305328" cy="560245"/>
          </a:xfrm>
          <a:custGeom>
            <a:avLst/>
            <a:gdLst>
              <a:gd name="connsiteX0" fmla="*/ 7993 w 305328"/>
              <a:gd name="connsiteY0" fmla="*/ 13 h 560245"/>
              <a:gd name="connsiteX1" fmla="*/ 43852 w 305328"/>
              <a:gd name="connsiteY1" fmla="*/ 304813 h 560245"/>
              <a:gd name="connsiteX2" fmla="*/ 300840 w 305328"/>
              <a:gd name="connsiteY2" fmla="*/ 555825 h 560245"/>
              <a:gd name="connsiteX3" fmla="*/ 193264 w 305328"/>
              <a:gd name="connsiteY3" fmla="*/ 454225 h 560245"/>
              <a:gd name="connsiteX4" fmla="*/ 13969 w 305328"/>
              <a:gd name="connsiteY4" fmla="*/ 316766 h 560245"/>
              <a:gd name="connsiteX5" fmla="*/ 7993 w 305328"/>
              <a:gd name="connsiteY5" fmla="*/ 13 h 56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328" h="560245">
                <a:moveTo>
                  <a:pt x="7993" y="13"/>
                </a:moveTo>
                <a:cubicBezTo>
                  <a:pt x="12973" y="-1979"/>
                  <a:pt x="-4956" y="212178"/>
                  <a:pt x="43852" y="304813"/>
                </a:cubicBezTo>
                <a:cubicBezTo>
                  <a:pt x="92660" y="397448"/>
                  <a:pt x="275938" y="530923"/>
                  <a:pt x="300840" y="555825"/>
                </a:cubicBezTo>
                <a:cubicBezTo>
                  <a:pt x="325742" y="580727"/>
                  <a:pt x="241076" y="494068"/>
                  <a:pt x="193264" y="454225"/>
                </a:cubicBezTo>
                <a:cubicBezTo>
                  <a:pt x="145452" y="414382"/>
                  <a:pt x="37875" y="391472"/>
                  <a:pt x="13969" y="316766"/>
                </a:cubicBezTo>
                <a:cubicBezTo>
                  <a:pt x="-9937" y="242060"/>
                  <a:pt x="3013" y="2005"/>
                  <a:pt x="7993" y="1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60AA3352-79B3-3D30-4CCC-BE6FD76D1E08}"/>
              </a:ext>
            </a:extLst>
          </p:cNvPr>
          <p:cNvSpPr/>
          <p:nvPr/>
        </p:nvSpPr>
        <p:spPr>
          <a:xfrm>
            <a:off x="1078370" y="6348082"/>
            <a:ext cx="625916" cy="991408"/>
          </a:xfrm>
          <a:custGeom>
            <a:avLst/>
            <a:gdLst>
              <a:gd name="connsiteX0" fmla="*/ 27277 w 625916"/>
              <a:gd name="connsiteY0" fmla="*/ 28812 h 991408"/>
              <a:gd name="connsiteX1" fmla="*/ 39230 w 625916"/>
              <a:gd name="connsiteY1" fmla="*/ 100530 h 991408"/>
              <a:gd name="connsiteX2" fmla="*/ 355983 w 625916"/>
              <a:gd name="connsiteY2" fmla="*/ 638412 h 991408"/>
              <a:gd name="connsiteX3" fmla="*/ 350006 w 625916"/>
              <a:gd name="connsiteY3" fmla="*/ 590600 h 991408"/>
              <a:gd name="connsiteX4" fmla="*/ 541254 w 625916"/>
              <a:gd name="connsiteY4" fmla="*/ 865518 h 991408"/>
              <a:gd name="connsiteX5" fmla="*/ 606995 w 625916"/>
              <a:gd name="connsiteY5" fmla="*/ 991024 h 991408"/>
              <a:gd name="connsiteX6" fmla="*/ 535277 w 625916"/>
              <a:gd name="connsiteY6" fmla="*/ 829659 h 991408"/>
              <a:gd name="connsiteX7" fmla="*/ 421724 w 625916"/>
              <a:gd name="connsiteY7" fmla="*/ 477047 h 991408"/>
              <a:gd name="connsiteX8" fmla="*/ 624924 w 625916"/>
              <a:gd name="connsiteY8" fmla="*/ 937236 h 991408"/>
              <a:gd name="connsiteX9" fmla="*/ 320124 w 625916"/>
              <a:gd name="connsiteY9" fmla="*/ 554742 h 991408"/>
              <a:gd name="connsiteX10" fmla="*/ 242430 w 625916"/>
              <a:gd name="connsiteY10" fmla="*/ 435212 h 991408"/>
              <a:gd name="connsiteX11" fmla="*/ 27277 w 625916"/>
              <a:gd name="connsiteY11" fmla="*/ 28812 h 99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5916" h="991408">
                <a:moveTo>
                  <a:pt x="27277" y="28812"/>
                </a:moveTo>
                <a:cubicBezTo>
                  <a:pt x="-6590" y="-26968"/>
                  <a:pt x="-15554" y="-1070"/>
                  <a:pt x="39230" y="100530"/>
                </a:cubicBezTo>
                <a:cubicBezTo>
                  <a:pt x="94014" y="202130"/>
                  <a:pt x="304187" y="556734"/>
                  <a:pt x="355983" y="638412"/>
                </a:cubicBezTo>
                <a:cubicBezTo>
                  <a:pt x="407779" y="720090"/>
                  <a:pt x="319128" y="552749"/>
                  <a:pt x="350006" y="590600"/>
                </a:cubicBezTo>
                <a:cubicBezTo>
                  <a:pt x="380884" y="628451"/>
                  <a:pt x="498423" y="798781"/>
                  <a:pt x="541254" y="865518"/>
                </a:cubicBezTo>
                <a:cubicBezTo>
                  <a:pt x="584085" y="932255"/>
                  <a:pt x="607991" y="997000"/>
                  <a:pt x="606995" y="991024"/>
                </a:cubicBezTo>
                <a:cubicBezTo>
                  <a:pt x="605999" y="985048"/>
                  <a:pt x="566156" y="915322"/>
                  <a:pt x="535277" y="829659"/>
                </a:cubicBezTo>
                <a:cubicBezTo>
                  <a:pt x="504399" y="743996"/>
                  <a:pt x="406783" y="459117"/>
                  <a:pt x="421724" y="477047"/>
                </a:cubicBezTo>
                <a:cubicBezTo>
                  <a:pt x="436665" y="494977"/>
                  <a:pt x="641857" y="924287"/>
                  <a:pt x="624924" y="937236"/>
                </a:cubicBezTo>
                <a:cubicBezTo>
                  <a:pt x="607991" y="950185"/>
                  <a:pt x="383873" y="638413"/>
                  <a:pt x="320124" y="554742"/>
                </a:cubicBezTo>
                <a:cubicBezTo>
                  <a:pt x="256375" y="471071"/>
                  <a:pt x="289246" y="527847"/>
                  <a:pt x="242430" y="435212"/>
                </a:cubicBezTo>
                <a:cubicBezTo>
                  <a:pt x="195614" y="342577"/>
                  <a:pt x="61144" y="84592"/>
                  <a:pt x="27277" y="288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DB1F8A5A-EA27-DD09-84CD-BB3940677099}"/>
              </a:ext>
            </a:extLst>
          </p:cNvPr>
          <p:cNvSpPr/>
          <p:nvPr/>
        </p:nvSpPr>
        <p:spPr>
          <a:xfrm>
            <a:off x="1685224" y="7577903"/>
            <a:ext cx="599633" cy="496198"/>
          </a:xfrm>
          <a:custGeom>
            <a:avLst/>
            <a:gdLst>
              <a:gd name="connsiteX0" fmla="*/ 141 w 599633"/>
              <a:gd name="connsiteY0" fmla="*/ 262 h 496198"/>
              <a:gd name="connsiteX1" fmla="*/ 555952 w 599633"/>
              <a:gd name="connsiteY1" fmla="*/ 466426 h 496198"/>
              <a:gd name="connsiteX2" fmla="*/ 502164 w 599633"/>
              <a:gd name="connsiteY2" fmla="*/ 400685 h 496198"/>
              <a:gd name="connsiteX3" fmla="*/ 141 w 599633"/>
              <a:gd name="connsiteY3" fmla="*/ 262 h 49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633" h="496198">
                <a:moveTo>
                  <a:pt x="141" y="262"/>
                </a:moveTo>
                <a:cubicBezTo>
                  <a:pt x="9106" y="11219"/>
                  <a:pt x="472281" y="399689"/>
                  <a:pt x="555952" y="466426"/>
                </a:cubicBezTo>
                <a:cubicBezTo>
                  <a:pt x="639623" y="533163"/>
                  <a:pt x="592807" y="477383"/>
                  <a:pt x="502164" y="400685"/>
                </a:cubicBezTo>
                <a:cubicBezTo>
                  <a:pt x="411521" y="323987"/>
                  <a:pt x="-8824" y="-10695"/>
                  <a:pt x="141" y="26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64482284-CF6C-0811-16E9-94B05F47FFDF}"/>
              </a:ext>
            </a:extLst>
          </p:cNvPr>
          <p:cNvSpPr/>
          <p:nvPr/>
        </p:nvSpPr>
        <p:spPr>
          <a:xfrm>
            <a:off x="605393" y="6885962"/>
            <a:ext cx="1449353" cy="2051745"/>
          </a:xfrm>
          <a:custGeom>
            <a:avLst/>
            <a:gdLst>
              <a:gd name="connsiteX0" fmla="*/ 10183 w 1449353"/>
              <a:gd name="connsiteY0" fmla="*/ 4909 h 2051745"/>
              <a:gd name="connsiteX1" fmla="*/ 87878 w 1449353"/>
              <a:gd name="connsiteY1" fmla="*/ 315685 h 2051745"/>
              <a:gd name="connsiteX2" fmla="*/ 625760 w 1449353"/>
              <a:gd name="connsiteY2" fmla="*/ 1086650 h 2051745"/>
              <a:gd name="connsiteX3" fmla="*/ 565995 w 1449353"/>
              <a:gd name="connsiteY3" fmla="*/ 1086650 h 2051745"/>
              <a:gd name="connsiteX4" fmla="*/ 1444536 w 1449353"/>
              <a:gd name="connsiteY4" fmla="*/ 2042885 h 2051745"/>
              <a:gd name="connsiteX5" fmla="*/ 117760 w 1449353"/>
              <a:gd name="connsiteY5" fmla="*/ 441191 h 2051745"/>
              <a:gd name="connsiteX6" fmla="*/ 189478 w 1449353"/>
              <a:gd name="connsiteY6" fmla="*/ 530838 h 2051745"/>
              <a:gd name="connsiteX7" fmla="*/ 10183 w 1449353"/>
              <a:gd name="connsiteY7" fmla="*/ 4909 h 205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9353" h="2051745">
                <a:moveTo>
                  <a:pt x="10183" y="4909"/>
                </a:moveTo>
                <a:cubicBezTo>
                  <a:pt x="-6750" y="-30950"/>
                  <a:pt x="-14718" y="135395"/>
                  <a:pt x="87878" y="315685"/>
                </a:cubicBezTo>
                <a:cubicBezTo>
                  <a:pt x="190474" y="495975"/>
                  <a:pt x="546074" y="958156"/>
                  <a:pt x="625760" y="1086650"/>
                </a:cubicBezTo>
                <a:cubicBezTo>
                  <a:pt x="705446" y="1215144"/>
                  <a:pt x="429532" y="927278"/>
                  <a:pt x="565995" y="1086650"/>
                </a:cubicBezTo>
                <a:cubicBezTo>
                  <a:pt x="702458" y="1246022"/>
                  <a:pt x="1519242" y="2150462"/>
                  <a:pt x="1444536" y="2042885"/>
                </a:cubicBezTo>
                <a:cubicBezTo>
                  <a:pt x="1369830" y="1935309"/>
                  <a:pt x="326936" y="693199"/>
                  <a:pt x="117760" y="441191"/>
                </a:cubicBezTo>
                <a:cubicBezTo>
                  <a:pt x="-91416" y="189183"/>
                  <a:pt x="207407" y="602556"/>
                  <a:pt x="189478" y="530838"/>
                </a:cubicBezTo>
                <a:cubicBezTo>
                  <a:pt x="171549" y="459120"/>
                  <a:pt x="27116" y="40768"/>
                  <a:pt x="10183" y="49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32CF0F65-943D-4459-662F-B12E360EF311}"/>
              </a:ext>
            </a:extLst>
          </p:cNvPr>
          <p:cNvSpPr/>
          <p:nvPr/>
        </p:nvSpPr>
        <p:spPr>
          <a:xfrm>
            <a:off x="1501759" y="8472532"/>
            <a:ext cx="1377754" cy="1503340"/>
          </a:xfrm>
          <a:custGeom>
            <a:avLst/>
            <a:gdLst>
              <a:gd name="connsiteX0" fmla="*/ 10288 w 1377754"/>
              <a:gd name="connsiteY0" fmla="*/ 79797 h 1503340"/>
              <a:gd name="connsiteX1" fmla="*/ 1205582 w 1377754"/>
              <a:gd name="connsiteY1" fmla="*/ 1245209 h 1503340"/>
              <a:gd name="connsiteX2" fmla="*/ 1127888 w 1377754"/>
              <a:gd name="connsiteY2" fmla="*/ 1006150 h 1503340"/>
              <a:gd name="connsiteX3" fmla="*/ 1050194 w 1377754"/>
              <a:gd name="connsiteY3" fmla="*/ 785021 h 1503340"/>
              <a:gd name="connsiteX4" fmla="*/ 1092029 w 1377754"/>
              <a:gd name="connsiteY4" fmla="*/ 563892 h 1503340"/>
              <a:gd name="connsiteX5" fmla="*/ 1032265 w 1377754"/>
              <a:gd name="connsiteY5" fmla="*/ 677444 h 1503340"/>
              <a:gd name="connsiteX6" fmla="*/ 858947 w 1377754"/>
              <a:gd name="connsiteY6" fmla="*/ 2103 h 1503340"/>
              <a:gd name="connsiteX7" fmla="*/ 1109959 w 1377754"/>
              <a:gd name="connsiteY7" fmla="*/ 934433 h 1503340"/>
              <a:gd name="connsiteX8" fmla="*/ 1372923 w 1377754"/>
              <a:gd name="connsiteY8" fmla="*/ 1502197 h 1503340"/>
              <a:gd name="connsiteX9" fmla="*/ 870900 w 1377754"/>
              <a:gd name="connsiteY9" fmla="*/ 1089821 h 1503340"/>
              <a:gd name="connsiteX10" fmla="*/ 1307182 w 1377754"/>
              <a:gd name="connsiteY10" fmla="*/ 1406574 h 1503340"/>
              <a:gd name="connsiteX11" fmla="*/ 1074100 w 1377754"/>
              <a:gd name="connsiteY11" fmla="*/ 1179468 h 1503340"/>
              <a:gd name="connsiteX12" fmla="*/ 273253 w 1377754"/>
              <a:gd name="connsiteY12" fmla="*/ 480221 h 1503340"/>
              <a:gd name="connsiteX13" fmla="*/ 607935 w 1377754"/>
              <a:gd name="connsiteY13" fmla="*/ 695374 h 1503340"/>
              <a:gd name="connsiteX14" fmla="*/ 10288 w 1377754"/>
              <a:gd name="connsiteY14" fmla="*/ 79797 h 150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7754" h="1503340">
                <a:moveTo>
                  <a:pt x="10288" y="79797"/>
                </a:moveTo>
                <a:cubicBezTo>
                  <a:pt x="109896" y="171436"/>
                  <a:pt x="1019315" y="1090817"/>
                  <a:pt x="1205582" y="1245209"/>
                </a:cubicBezTo>
                <a:cubicBezTo>
                  <a:pt x="1391849" y="1399601"/>
                  <a:pt x="1153786" y="1082848"/>
                  <a:pt x="1127888" y="1006150"/>
                </a:cubicBezTo>
                <a:cubicBezTo>
                  <a:pt x="1101990" y="929452"/>
                  <a:pt x="1056171" y="858731"/>
                  <a:pt x="1050194" y="785021"/>
                </a:cubicBezTo>
                <a:cubicBezTo>
                  <a:pt x="1044218" y="711311"/>
                  <a:pt x="1095017" y="581821"/>
                  <a:pt x="1092029" y="563892"/>
                </a:cubicBezTo>
                <a:cubicBezTo>
                  <a:pt x="1089041" y="545963"/>
                  <a:pt x="1071112" y="771076"/>
                  <a:pt x="1032265" y="677444"/>
                </a:cubicBezTo>
                <a:cubicBezTo>
                  <a:pt x="993418" y="583813"/>
                  <a:pt x="845998" y="-40728"/>
                  <a:pt x="858947" y="2103"/>
                </a:cubicBezTo>
                <a:cubicBezTo>
                  <a:pt x="871896" y="44934"/>
                  <a:pt x="1024296" y="684417"/>
                  <a:pt x="1109959" y="934433"/>
                </a:cubicBezTo>
                <a:cubicBezTo>
                  <a:pt x="1195622" y="1184449"/>
                  <a:pt x="1412766" y="1476299"/>
                  <a:pt x="1372923" y="1502197"/>
                </a:cubicBezTo>
                <a:cubicBezTo>
                  <a:pt x="1333080" y="1528095"/>
                  <a:pt x="881857" y="1105758"/>
                  <a:pt x="870900" y="1089821"/>
                </a:cubicBezTo>
                <a:cubicBezTo>
                  <a:pt x="859943" y="1073884"/>
                  <a:pt x="1273315" y="1391633"/>
                  <a:pt x="1307182" y="1406574"/>
                </a:cubicBezTo>
                <a:cubicBezTo>
                  <a:pt x="1341049" y="1421515"/>
                  <a:pt x="1246421" y="1333860"/>
                  <a:pt x="1074100" y="1179468"/>
                </a:cubicBezTo>
                <a:cubicBezTo>
                  <a:pt x="901779" y="1025076"/>
                  <a:pt x="350947" y="560903"/>
                  <a:pt x="273253" y="480221"/>
                </a:cubicBezTo>
                <a:cubicBezTo>
                  <a:pt x="195559" y="399539"/>
                  <a:pt x="649770" y="762111"/>
                  <a:pt x="607935" y="695374"/>
                </a:cubicBezTo>
                <a:cubicBezTo>
                  <a:pt x="566100" y="628637"/>
                  <a:pt x="-89320" y="-11842"/>
                  <a:pt x="10288" y="7979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FB4F9454-ADEB-C4B2-C3A3-0557920ECE23}"/>
              </a:ext>
            </a:extLst>
          </p:cNvPr>
          <p:cNvSpPr/>
          <p:nvPr/>
        </p:nvSpPr>
        <p:spPr>
          <a:xfrm>
            <a:off x="1400973" y="8534026"/>
            <a:ext cx="1046244" cy="1518273"/>
          </a:xfrm>
          <a:custGeom>
            <a:avLst/>
            <a:gdLst>
              <a:gd name="connsiteX0" fmla="*/ 15451 w 1046244"/>
              <a:gd name="connsiteY0" fmla="*/ 6350 h 1518273"/>
              <a:gd name="connsiteX1" fmla="*/ 523451 w 1046244"/>
              <a:gd name="connsiteY1" fmla="*/ 902821 h 1518273"/>
              <a:gd name="connsiteX2" fmla="*/ 332203 w 1046244"/>
              <a:gd name="connsiteY2" fmla="*/ 681692 h 1518273"/>
              <a:gd name="connsiteX3" fmla="*/ 3498 w 1046244"/>
              <a:gd name="connsiteY3" fmla="*/ 400798 h 1518273"/>
              <a:gd name="connsiteX4" fmla="*/ 559309 w 1046244"/>
              <a:gd name="connsiteY4" fmla="*/ 962586 h 1518273"/>
              <a:gd name="connsiteX5" fmla="*/ 1043403 w 1046244"/>
              <a:gd name="connsiteY5" fmla="*/ 1512421 h 1518273"/>
              <a:gd name="connsiteX6" fmla="*/ 756533 w 1046244"/>
              <a:gd name="connsiteY6" fmla="*/ 1231527 h 1518273"/>
              <a:gd name="connsiteX7" fmla="*/ 696768 w 1046244"/>
              <a:gd name="connsiteY7" fmla="*/ 902821 h 1518273"/>
              <a:gd name="connsiteX8" fmla="*/ 666886 w 1046244"/>
              <a:gd name="connsiteY8" fmla="*/ 1052233 h 1518273"/>
              <a:gd name="connsiteX9" fmla="*/ 140956 w 1046244"/>
              <a:gd name="connsiteY9" fmla="*/ 376892 h 1518273"/>
              <a:gd name="connsiteX10" fmla="*/ 290368 w 1046244"/>
              <a:gd name="connsiteY10" fmla="*/ 496421 h 1518273"/>
              <a:gd name="connsiteX11" fmla="*/ 15451 w 1046244"/>
              <a:gd name="connsiteY11" fmla="*/ 6350 h 151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6244" h="1518273">
                <a:moveTo>
                  <a:pt x="15451" y="6350"/>
                </a:moveTo>
                <a:cubicBezTo>
                  <a:pt x="54298" y="74083"/>
                  <a:pt x="470659" y="790264"/>
                  <a:pt x="523451" y="902821"/>
                </a:cubicBezTo>
                <a:cubicBezTo>
                  <a:pt x="576243" y="1015378"/>
                  <a:pt x="418862" y="765362"/>
                  <a:pt x="332203" y="681692"/>
                </a:cubicBezTo>
                <a:cubicBezTo>
                  <a:pt x="245544" y="598022"/>
                  <a:pt x="-34353" y="353982"/>
                  <a:pt x="3498" y="400798"/>
                </a:cubicBezTo>
                <a:cubicBezTo>
                  <a:pt x="41349" y="447614"/>
                  <a:pt x="385992" y="777316"/>
                  <a:pt x="559309" y="962586"/>
                </a:cubicBezTo>
                <a:cubicBezTo>
                  <a:pt x="732626" y="1147856"/>
                  <a:pt x="1010532" y="1467598"/>
                  <a:pt x="1043403" y="1512421"/>
                </a:cubicBezTo>
                <a:cubicBezTo>
                  <a:pt x="1076274" y="1557244"/>
                  <a:pt x="814305" y="1333127"/>
                  <a:pt x="756533" y="1231527"/>
                </a:cubicBezTo>
                <a:cubicBezTo>
                  <a:pt x="698761" y="1129927"/>
                  <a:pt x="711709" y="932703"/>
                  <a:pt x="696768" y="902821"/>
                </a:cubicBezTo>
                <a:cubicBezTo>
                  <a:pt x="681827" y="872939"/>
                  <a:pt x="759521" y="1139888"/>
                  <a:pt x="666886" y="1052233"/>
                </a:cubicBezTo>
                <a:cubicBezTo>
                  <a:pt x="574251" y="964578"/>
                  <a:pt x="203709" y="469527"/>
                  <a:pt x="140956" y="376892"/>
                </a:cubicBezTo>
                <a:cubicBezTo>
                  <a:pt x="78203" y="284257"/>
                  <a:pt x="310289" y="559174"/>
                  <a:pt x="290368" y="496421"/>
                </a:cubicBezTo>
                <a:cubicBezTo>
                  <a:pt x="270447" y="433668"/>
                  <a:pt x="-23396" y="-61383"/>
                  <a:pt x="15451" y="63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0300BE44-FB6C-F581-9193-FD737BEE1B6F}"/>
              </a:ext>
            </a:extLst>
          </p:cNvPr>
          <p:cNvSpPr/>
          <p:nvPr/>
        </p:nvSpPr>
        <p:spPr>
          <a:xfrm>
            <a:off x="1634684" y="9959851"/>
            <a:ext cx="1128121" cy="283840"/>
          </a:xfrm>
          <a:custGeom>
            <a:avLst/>
            <a:gdLst>
              <a:gd name="connsiteX0" fmla="*/ 8845 w 1128121"/>
              <a:gd name="connsiteY0" fmla="*/ 236008 h 283840"/>
              <a:gd name="connsiteX1" fmla="*/ 1108516 w 1128121"/>
              <a:gd name="connsiteY1" fmla="*/ 2925 h 283840"/>
              <a:gd name="connsiteX2" fmla="*/ 678210 w 1128121"/>
              <a:gd name="connsiteY2" fmla="*/ 116478 h 283840"/>
              <a:gd name="connsiteX3" fmla="*/ 223998 w 1128121"/>
              <a:gd name="connsiteY3" fmla="*/ 283820 h 283840"/>
              <a:gd name="connsiteX4" fmla="*/ 570634 w 1128121"/>
              <a:gd name="connsiteY4" fmla="*/ 128431 h 283840"/>
              <a:gd name="connsiteX5" fmla="*/ 8845 w 1128121"/>
              <a:gd name="connsiteY5" fmla="*/ 236008 h 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121" h="283840">
                <a:moveTo>
                  <a:pt x="8845" y="236008"/>
                </a:moveTo>
                <a:cubicBezTo>
                  <a:pt x="98492" y="215090"/>
                  <a:pt x="996955" y="22847"/>
                  <a:pt x="1108516" y="2925"/>
                </a:cubicBezTo>
                <a:cubicBezTo>
                  <a:pt x="1220077" y="-16997"/>
                  <a:pt x="825630" y="69662"/>
                  <a:pt x="678210" y="116478"/>
                </a:cubicBezTo>
                <a:cubicBezTo>
                  <a:pt x="530790" y="163294"/>
                  <a:pt x="241927" y="281828"/>
                  <a:pt x="223998" y="283820"/>
                </a:cubicBezTo>
                <a:cubicBezTo>
                  <a:pt x="206069" y="285812"/>
                  <a:pt x="601512" y="141380"/>
                  <a:pt x="570634" y="128431"/>
                </a:cubicBezTo>
                <a:cubicBezTo>
                  <a:pt x="539756" y="115482"/>
                  <a:pt x="-80802" y="256926"/>
                  <a:pt x="8845" y="23600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F563C353-3168-40ED-6B54-56BF22B0BFD6}"/>
              </a:ext>
            </a:extLst>
          </p:cNvPr>
          <p:cNvSpPr/>
          <p:nvPr/>
        </p:nvSpPr>
        <p:spPr>
          <a:xfrm>
            <a:off x="714675" y="7430640"/>
            <a:ext cx="654108" cy="2945638"/>
          </a:xfrm>
          <a:custGeom>
            <a:avLst/>
            <a:gdLst>
              <a:gd name="connsiteX0" fmla="*/ 20431 w 654108"/>
              <a:gd name="connsiteY0" fmla="*/ 45925 h 2945638"/>
              <a:gd name="connsiteX1" fmla="*/ 62266 w 654108"/>
              <a:gd name="connsiteY1" fmla="*/ 111666 h 2945638"/>
              <a:gd name="connsiteX2" fmla="*/ 313278 w 654108"/>
              <a:gd name="connsiteY2" fmla="*/ 643572 h 2945638"/>
              <a:gd name="connsiteX3" fmla="*/ 402925 w 654108"/>
              <a:gd name="connsiteY3" fmla="*/ 1312936 h 2945638"/>
              <a:gd name="connsiteX4" fmla="*/ 420854 w 654108"/>
              <a:gd name="connsiteY4" fmla="*/ 1283054 h 2945638"/>
              <a:gd name="connsiteX5" fmla="*/ 564290 w 654108"/>
              <a:gd name="connsiteY5" fmla="*/ 1725313 h 2945638"/>
              <a:gd name="connsiteX6" fmla="*/ 546360 w 654108"/>
              <a:gd name="connsiteY6" fmla="*/ 1701407 h 2945638"/>
              <a:gd name="connsiteX7" fmla="*/ 540384 w 654108"/>
              <a:gd name="connsiteY7" fmla="*/ 2328936 h 2945638"/>
              <a:gd name="connsiteX8" fmla="*/ 600149 w 654108"/>
              <a:gd name="connsiteY8" fmla="*/ 2944513 h 2945638"/>
              <a:gd name="connsiteX9" fmla="*/ 582219 w 654108"/>
              <a:gd name="connsiteY9" fmla="*/ 2466395 h 2945638"/>
              <a:gd name="connsiteX10" fmla="*/ 653937 w 654108"/>
              <a:gd name="connsiteY10" fmla="*/ 1934489 h 2945638"/>
              <a:gd name="connsiteX11" fmla="*/ 558313 w 654108"/>
              <a:gd name="connsiteY11" fmla="*/ 2257219 h 2945638"/>
              <a:gd name="connsiteX12" fmla="*/ 546360 w 654108"/>
              <a:gd name="connsiteY12" fmla="*/ 1581878 h 2945638"/>
              <a:gd name="connsiteX13" fmla="*/ 462690 w 654108"/>
              <a:gd name="connsiteY13" fmla="*/ 1259148 h 2945638"/>
              <a:gd name="connsiteX14" fmla="*/ 498549 w 654108"/>
              <a:gd name="connsiteY14" fmla="*/ 1139619 h 2945638"/>
              <a:gd name="connsiteX15" fmla="*/ 396949 w 654108"/>
              <a:gd name="connsiteY15" fmla="*/ 1241219 h 2945638"/>
              <a:gd name="connsiteX16" fmla="*/ 361090 w 654108"/>
              <a:gd name="connsiteY16" fmla="*/ 763101 h 2945638"/>
              <a:gd name="connsiteX17" fmla="*/ 337184 w 654108"/>
              <a:gd name="connsiteY17" fmla="*/ 661501 h 2945638"/>
              <a:gd name="connsiteX18" fmla="*/ 20431 w 654108"/>
              <a:gd name="connsiteY18" fmla="*/ 45925 h 294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4108" h="2945638">
                <a:moveTo>
                  <a:pt x="20431" y="45925"/>
                </a:moveTo>
                <a:cubicBezTo>
                  <a:pt x="-25389" y="-45714"/>
                  <a:pt x="13458" y="12058"/>
                  <a:pt x="62266" y="111666"/>
                </a:cubicBezTo>
                <a:cubicBezTo>
                  <a:pt x="111074" y="211274"/>
                  <a:pt x="256502" y="443360"/>
                  <a:pt x="313278" y="643572"/>
                </a:cubicBezTo>
                <a:cubicBezTo>
                  <a:pt x="370055" y="843784"/>
                  <a:pt x="384996" y="1206356"/>
                  <a:pt x="402925" y="1312936"/>
                </a:cubicBezTo>
                <a:cubicBezTo>
                  <a:pt x="420854" y="1419516"/>
                  <a:pt x="393960" y="1214325"/>
                  <a:pt x="420854" y="1283054"/>
                </a:cubicBezTo>
                <a:cubicBezTo>
                  <a:pt x="447748" y="1351784"/>
                  <a:pt x="543372" y="1655588"/>
                  <a:pt x="564290" y="1725313"/>
                </a:cubicBezTo>
                <a:cubicBezTo>
                  <a:pt x="585208" y="1795039"/>
                  <a:pt x="550344" y="1600803"/>
                  <a:pt x="546360" y="1701407"/>
                </a:cubicBezTo>
                <a:cubicBezTo>
                  <a:pt x="542376" y="1802011"/>
                  <a:pt x="531419" y="2121752"/>
                  <a:pt x="540384" y="2328936"/>
                </a:cubicBezTo>
                <a:cubicBezTo>
                  <a:pt x="549349" y="2536120"/>
                  <a:pt x="593177" y="2921603"/>
                  <a:pt x="600149" y="2944513"/>
                </a:cubicBezTo>
                <a:cubicBezTo>
                  <a:pt x="607122" y="2967423"/>
                  <a:pt x="573254" y="2634732"/>
                  <a:pt x="582219" y="2466395"/>
                </a:cubicBezTo>
                <a:cubicBezTo>
                  <a:pt x="591184" y="2298058"/>
                  <a:pt x="657921" y="1969352"/>
                  <a:pt x="653937" y="1934489"/>
                </a:cubicBezTo>
                <a:cubicBezTo>
                  <a:pt x="649953" y="1899626"/>
                  <a:pt x="576243" y="2315988"/>
                  <a:pt x="558313" y="2257219"/>
                </a:cubicBezTo>
                <a:cubicBezTo>
                  <a:pt x="540384" y="2198451"/>
                  <a:pt x="562297" y="1748223"/>
                  <a:pt x="546360" y="1581878"/>
                </a:cubicBezTo>
                <a:cubicBezTo>
                  <a:pt x="530423" y="1415533"/>
                  <a:pt x="470658" y="1332858"/>
                  <a:pt x="462690" y="1259148"/>
                </a:cubicBezTo>
                <a:cubicBezTo>
                  <a:pt x="454722" y="1185438"/>
                  <a:pt x="509506" y="1142607"/>
                  <a:pt x="498549" y="1139619"/>
                </a:cubicBezTo>
                <a:cubicBezTo>
                  <a:pt x="487592" y="1136631"/>
                  <a:pt x="419859" y="1303972"/>
                  <a:pt x="396949" y="1241219"/>
                </a:cubicBezTo>
                <a:cubicBezTo>
                  <a:pt x="374039" y="1178466"/>
                  <a:pt x="371051" y="859721"/>
                  <a:pt x="361090" y="763101"/>
                </a:cubicBezTo>
                <a:cubicBezTo>
                  <a:pt x="351129" y="666481"/>
                  <a:pt x="389976" y="784019"/>
                  <a:pt x="337184" y="661501"/>
                </a:cubicBezTo>
                <a:cubicBezTo>
                  <a:pt x="284392" y="538983"/>
                  <a:pt x="66251" y="137564"/>
                  <a:pt x="20431" y="4592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E4A97DE3-5E91-7753-2A26-789DC6D454A1}"/>
              </a:ext>
            </a:extLst>
          </p:cNvPr>
          <p:cNvSpPr/>
          <p:nvPr/>
        </p:nvSpPr>
        <p:spPr>
          <a:xfrm>
            <a:off x="770099" y="7703859"/>
            <a:ext cx="283932" cy="1282894"/>
          </a:xfrm>
          <a:custGeom>
            <a:avLst/>
            <a:gdLst>
              <a:gd name="connsiteX0" fmla="*/ 866 w 283932"/>
              <a:gd name="connsiteY0" fmla="*/ 5788 h 1282894"/>
              <a:gd name="connsiteX1" fmla="*/ 275783 w 283932"/>
              <a:gd name="connsiteY1" fmla="*/ 1254870 h 1282894"/>
              <a:gd name="connsiteX2" fmla="*/ 192113 w 283932"/>
              <a:gd name="connsiteY2" fmla="*/ 806635 h 1282894"/>
              <a:gd name="connsiteX3" fmla="*/ 866 w 283932"/>
              <a:gd name="connsiteY3" fmla="*/ 5788 h 128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932" h="1282894">
                <a:moveTo>
                  <a:pt x="866" y="5788"/>
                </a:moveTo>
                <a:cubicBezTo>
                  <a:pt x="14811" y="80494"/>
                  <a:pt x="243909" y="1121396"/>
                  <a:pt x="275783" y="1254870"/>
                </a:cubicBezTo>
                <a:cubicBezTo>
                  <a:pt x="307658" y="1388345"/>
                  <a:pt x="238929" y="1012823"/>
                  <a:pt x="192113" y="806635"/>
                </a:cubicBezTo>
                <a:cubicBezTo>
                  <a:pt x="145297" y="600447"/>
                  <a:pt x="-13079" y="-68918"/>
                  <a:pt x="866" y="578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6A62BE07-9583-F980-F3D5-1F3B812A479F}"/>
              </a:ext>
            </a:extLst>
          </p:cNvPr>
          <p:cNvSpPr/>
          <p:nvPr/>
        </p:nvSpPr>
        <p:spPr>
          <a:xfrm>
            <a:off x="603409" y="6404565"/>
            <a:ext cx="418567" cy="958479"/>
          </a:xfrm>
          <a:custGeom>
            <a:avLst/>
            <a:gdLst>
              <a:gd name="connsiteX0" fmla="*/ 131697 w 418567"/>
              <a:gd name="connsiteY0" fmla="*/ 2211 h 958479"/>
              <a:gd name="connsiteX1" fmla="*/ 215 w 418567"/>
              <a:gd name="connsiteY1" fmla="*/ 587906 h 958479"/>
              <a:gd name="connsiteX2" fmla="*/ 101815 w 418567"/>
              <a:gd name="connsiteY2" fmla="*/ 408611 h 958479"/>
              <a:gd name="connsiteX3" fmla="*/ 143650 w 418567"/>
              <a:gd name="connsiteY3" fmla="*/ 695482 h 958479"/>
              <a:gd name="connsiteX4" fmla="*/ 131697 w 418567"/>
              <a:gd name="connsiteY4" fmla="*/ 558023 h 958479"/>
              <a:gd name="connsiteX5" fmla="*/ 221344 w 418567"/>
              <a:gd name="connsiteY5" fmla="*/ 958447 h 958479"/>
              <a:gd name="connsiteX6" fmla="*/ 125720 w 418567"/>
              <a:gd name="connsiteY6" fmla="*/ 534117 h 958479"/>
              <a:gd name="connsiteX7" fmla="*/ 155603 w 418567"/>
              <a:gd name="connsiteY7" fmla="*/ 330917 h 958479"/>
              <a:gd name="connsiteX8" fmla="*/ 418567 w 418567"/>
              <a:gd name="connsiteY8" fmla="*/ 462400 h 958479"/>
              <a:gd name="connsiteX9" fmla="*/ 155603 w 418567"/>
              <a:gd name="connsiteY9" fmla="*/ 348847 h 958479"/>
              <a:gd name="connsiteX10" fmla="*/ 113767 w 418567"/>
              <a:gd name="connsiteY10" fmla="*/ 390682 h 958479"/>
              <a:gd name="connsiteX11" fmla="*/ 185485 w 418567"/>
              <a:gd name="connsiteY11" fmla="*/ 193459 h 958479"/>
              <a:gd name="connsiteX12" fmla="*/ 30097 w 418567"/>
              <a:gd name="connsiteY12" fmla="*/ 522164 h 958479"/>
              <a:gd name="connsiteX13" fmla="*/ 42050 w 418567"/>
              <a:gd name="connsiteY13" fmla="*/ 163576 h 958479"/>
              <a:gd name="connsiteX14" fmla="*/ 48026 w 418567"/>
              <a:gd name="connsiteY14" fmla="*/ 378729 h 958479"/>
              <a:gd name="connsiteX15" fmla="*/ 131697 w 418567"/>
              <a:gd name="connsiteY15" fmla="*/ 2211 h 9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567" h="958479">
                <a:moveTo>
                  <a:pt x="131697" y="2211"/>
                </a:moveTo>
                <a:cubicBezTo>
                  <a:pt x="123729" y="37074"/>
                  <a:pt x="5195" y="520173"/>
                  <a:pt x="215" y="587906"/>
                </a:cubicBezTo>
                <a:cubicBezTo>
                  <a:pt x="-4765" y="655639"/>
                  <a:pt x="77909" y="390682"/>
                  <a:pt x="101815" y="408611"/>
                </a:cubicBezTo>
                <a:cubicBezTo>
                  <a:pt x="125721" y="426540"/>
                  <a:pt x="138670" y="670580"/>
                  <a:pt x="143650" y="695482"/>
                </a:cubicBezTo>
                <a:cubicBezTo>
                  <a:pt x="148630" y="720384"/>
                  <a:pt x="118748" y="514196"/>
                  <a:pt x="131697" y="558023"/>
                </a:cubicBezTo>
                <a:cubicBezTo>
                  <a:pt x="144646" y="601850"/>
                  <a:pt x="222340" y="962431"/>
                  <a:pt x="221344" y="958447"/>
                </a:cubicBezTo>
                <a:cubicBezTo>
                  <a:pt x="220348" y="954463"/>
                  <a:pt x="136677" y="638705"/>
                  <a:pt x="125720" y="534117"/>
                </a:cubicBezTo>
                <a:cubicBezTo>
                  <a:pt x="114763" y="429529"/>
                  <a:pt x="106795" y="342870"/>
                  <a:pt x="155603" y="330917"/>
                </a:cubicBezTo>
                <a:cubicBezTo>
                  <a:pt x="204411" y="318964"/>
                  <a:pt x="418567" y="459412"/>
                  <a:pt x="418567" y="462400"/>
                </a:cubicBezTo>
                <a:cubicBezTo>
                  <a:pt x="418567" y="465388"/>
                  <a:pt x="206403" y="360800"/>
                  <a:pt x="155603" y="348847"/>
                </a:cubicBezTo>
                <a:cubicBezTo>
                  <a:pt x="104803" y="336894"/>
                  <a:pt x="108787" y="416580"/>
                  <a:pt x="113767" y="390682"/>
                </a:cubicBezTo>
                <a:cubicBezTo>
                  <a:pt x="118747" y="364784"/>
                  <a:pt x="199430" y="171545"/>
                  <a:pt x="185485" y="193459"/>
                </a:cubicBezTo>
                <a:cubicBezTo>
                  <a:pt x="171540" y="215373"/>
                  <a:pt x="54003" y="527144"/>
                  <a:pt x="30097" y="522164"/>
                </a:cubicBezTo>
                <a:cubicBezTo>
                  <a:pt x="6191" y="517184"/>
                  <a:pt x="39062" y="187482"/>
                  <a:pt x="42050" y="163576"/>
                </a:cubicBezTo>
                <a:cubicBezTo>
                  <a:pt x="45038" y="139670"/>
                  <a:pt x="29100" y="401639"/>
                  <a:pt x="48026" y="378729"/>
                </a:cubicBezTo>
                <a:cubicBezTo>
                  <a:pt x="66951" y="355819"/>
                  <a:pt x="139665" y="-32652"/>
                  <a:pt x="131697" y="22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E28BFD38-716D-DFD0-5A8C-1AA5A10678D5}"/>
              </a:ext>
            </a:extLst>
          </p:cNvPr>
          <p:cNvSpPr/>
          <p:nvPr/>
        </p:nvSpPr>
        <p:spPr>
          <a:xfrm>
            <a:off x="850978" y="6954459"/>
            <a:ext cx="708055" cy="1204259"/>
          </a:xfrm>
          <a:custGeom>
            <a:avLst/>
            <a:gdLst>
              <a:gd name="connsiteX0" fmla="*/ 9634 w 708055"/>
              <a:gd name="connsiteY0" fmla="*/ 14106 h 1204259"/>
              <a:gd name="connsiteX1" fmla="*/ 696928 w 708055"/>
              <a:gd name="connsiteY1" fmla="*/ 1185494 h 1204259"/>
              <a:gd name="connsiteX2" fmla="*/ 416034 w 708055"/>
              <a:gd name="connsiteY2" fmla="*/ 713353 h 1204259"/>
              <a:gd name="connsiteX3" fmla="*/ 165022 w 708055"/>
              <a:gd name="connsiteY3" fmla="*/ 408553 h 1204259"/>
              <a:gd name="connsiteX4" fmla="*/ 284551 w 708055"/>
              <a:gd name="connsiteY4" fmla="*/ 528082 h 1204259"/>
              <a:gd name="connsiteX5" fmla="*/ 9634 w 708055"/>
              <a:gd name="connsiteY5" fmla="*/ 14106 h 12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55" h="1204259">
                <a:moveTo>
                  <a:pt x="9634" y="14106"/>
                </a:moveTo>
                <a:cubicBezTo>
                  <a:pt x="78364" y="123675"/>
                  <a:pt x="629195" y="1068953"/>
                  <a:pt x="696928" y="1185494"/>
                </a:cubicBezTo>
                <a:cubicBezTo>
                  <a:pt x="764661" y="1302035"/>
                  <a:pt x="504685" y="842843"/>
                  <a:pt x="416034" y="713353"/>
                </a:cubicBezTo>
                <a:cubicBezTo>
                  <a:pt x="327383" y="583863"/>
                  <a:pt x="186936" y="439431"/>
                  <a:pt x="165022" y="408553"/>
                </a:cubicBezTo>
                <a:cubicBezTo>
                  <a:pt x="143108" y="377675"/>
                  <a:pt x="307461" y="588843"/>
                  <a:pt x="284551" y="528082"/>
                </a:cubicBezTo>
                <a:cubicBezTo>
                  <a:pt x="261641" y="467321"/>
                  <a:pt x="-59096" y="-95463"/>
                  <a:pt x="9634" y="1410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98956519-26E9-A54D-FEF9-1D1DD85C2EA1}"/>
              </a:ext>
            </a:extLst>
          </p:cNvPr>
          <p:cNvSpPr/>
          <p:nvPr/>
        </p:nvSpPr>
        <p:spPr>
          <a:xfrm>
            <a:off x="948173" y="6957439"/>
            <a:ext cx="1394312" cy="1219817"/>
          </a:xfrm>
          <a:custGeom>
            <a:avLst/>
            <a:gdLst>
              <a:gd name="connsiteX0" fmla="*/ 2086 w 1394312"/>
              <a:gd name="connsiteY0" fmla="*/ 5149 h 1219817"/>
              <a:gd name="connsiteX1" fmla="*/ 671451 w 1394312"/>
              <a:gd name="connsiteY1" fmla="*/ 794043 h 1219817"/>
              <a:gd name="connsiteX2" fmla="*/ 665474 w 1394312"/>
              <a:gd name="connsiteY2" fmla="*/ 728302 h 1219817"/>
              <a:gd name="connsiteX3" fmla="*/ 1364721 w 1394312"/>
              <a:gd name="connsiteY3" fmla="*/ 1200443 h 1219817"/>
              <a:gd name="connsiteX4" fmla="*/ 1221286 w 1394312"/>
              <a:gd name="connsiteY4" fmla="*/ 1116773 h 1219817"/>
              <a:gd name="connsiteX5" fmla="*/ 826839 w 1394312"/>
              <a:gd name="connsiteY5" fmla="*/ 1003220 h 1219817"/>
              <a:gd name="connsiteX6" fmla="*/ 952345 w 1394312"/>
              <a:gd name="connsiteY6" fmla="*/ 931502 h 1219817"/>
              <a:gd name="connsiteX7" fmla="*/ 593756 w 1394312"/>
              <a:gd name="connsiteY7" fmla="*/ 674514 h 1219817"/>
              <a:gd name="connsiteX8" fmla="*/ 462274 w 1394312"/>
              <a:gd name="connsiteY8" fmla="*/ 297996 h 1219817"/>
              <a:gd name="connsiteX9" fmla="*/ 462274 w 1394312"/>
              <a:gd name="connsiteY9" fmla="*/ 447408 h 1219817"/>
              <a:gd name="connsiteX10" fmla="*/ 2086 w 1394312"/>
              <a:gd name="connsiteY10" fmla="*/ 5149 h 121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4312" h="1219817">
                <a:moveTo>
                  <a:pt x="2086" y="5149"/>
                </a:moveTo>
                <a:cubicBezTo>
                  <a:pt x="36949" y="62921"/>
                  <a:pt x="560887" y="673518"/>
                  <a:pt x="671451" y="794043"/>
                </a:cubicBezTo>
                <a:cubicBezTo>
                  <a:pt x="782015" y="914568"/>
                  <a:pt x="549929" y="660569"/>
                  <a:pt x="665474" y="728302"/>
                </a:cubicBezTo>
                <a:cubicBezTo>
                  <a:pt x="781019" y="796035"/>
                  <a:pt x="1272086" y="1135698"/>
                  <a:pt x="1364721" y="1200443"/>
                </a:cubicBezTo>
                <a:cubicBezTo>
                  <a:pt x="1457356" y="1265188"/>
                  <a:pt x="1310933" y="1149643"/>
                  <a:pt x="1221286" y="1116773"/>
                </a:cubicBezTo>
                <a:cubicBezTo>
                  <a:pt x="1131639" y="1083903"/>
                  <a:pt x="871663" y="1034099"/>
                  <a:pt x="826839" y="1003220"/>
                </a:cubicBezTo>
                <a:cubicBezTo>
                  <a:pt x="782016" y="972342"/>
                  <a:pt x="991192" y="986286"/>
                  <a:pt x="952345" y="931502"/>
                </a:cubicBezTo>
                <a:cubicBezTo>
                  <a:pt x="913498" y="876718"/>
                  <a:pt x="675435" y="780098"/>
                  <a:pt x="593756" y="674514"/>
                </a:cubicBezTo>
                <a:cubicBezTo>
                  <a:pt x="512078" y="568930"/>
                  <a:pt x="484188" y="335847"/>
                  <a:pt x="462274" y="297996"/>
                </a:cubicBezTo>
                <a:cubicBezTo>
                  <a:pt x="440360" y="260145"/>
                  <a:pt x="544949" y="501196"/>
                  <a:pt x="462274" y="447408"/>
                </a:cubicBezTo>
                <a:cubicBezTo>
                  <a:pt x="379600" y="393620"/>
                  <a:pt x="-32777" y="-52623"/>
                  <a:pt x="2086" y="514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8612A0B3-645B-91F6-9389-DDCCF500B70C}"/>
              </a:ext>
            </a:extLst>
          </p:cNvPr>
          <p:cNvSpPr/>
          <p:nvPr/>
        </p:nvSpPr>
        <p:spPr>
          <a:xfrm>
            <a:off x="827285" y="6045554"/>
            <a:ext cx="684798" cy="307586"/>
          </a:xfrm>
          <a:custGeom>
            <a:avLst/>
            <a:gdLst>
              <a:gd name="connsiteX0" fmla="*/ 176762 w 684798"/>
              <a:gd name="connsiteY0" fmla="*/ 152046 h 307586"/>
              <a:gd name="connsiteX1" fmla="*/ 499491 w 684798"/>
              <a:gd name="connsiteY1" fmla="*/ 20564 h 307586"/>
              <a:gd name="connsiteX2" fmla="*/ 684762 w 684798"/>
              <a:gd name="connsiteY2" fmla="*/ 32517 h 307586"/>
              <a:gd name="connsiteX3" fmla="*/ 511444 w 684798"/>
              <a:gd name="connsiteY3" fmla="*/ 14587 h 307586"/>
              <a:gd name="connsiteX4" fmla="*/ 116997 w 684798"/>
              <a:gd name="connsiteY4" fmla="*/ 277552 h 307586"/>
              <a:gd name="connsiteX5" fmla="*/ 146880 w 684798"/>
              <a:gd name="connsiteY5" fmla="*/ 74352 h 307586"/>
              <a:gd name="connsiteX6" fmla="*/ 9421 w 684798"/>
              <a:gd name="connsiteY6" fmla="*/ 307434 h 307586"/>
              <a:gd name="connsiteX7" fmla="*/ 451680 w 684798"/>
              <a:gd name="connsiteY7" fmla="*/ 32517 h 307586"/>
              <a:gd name="connsiteX8" fmla="*/ 176762 w 684798"/>
              <a:gd name="connsiteY8" fmla="*/ 152046 h 30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798" h="307586">
                <a:moveTo>
                  <a:pt x="176762" y="152046"/>
                </a:moveTo>
                <a:cubicBezTo>
                  <a:pt x="184730" y="150054"/>
                  <a:pt x="414824" y="40485"/>
                  <a:pt x="499491" y="20564"/>
                </a:cubicBezTo>
                <a:cubicBezTo>
                  <a:pt x="584158" y="643"/>
                  <a:pt x="682770" y="33513"/>
                  <a:pt x="684762" y="32517"/>
                </a:cubicBezTo>
                <a:cubicBezTo>
                  <a:pt x="686754" y="31521"/>
                  <a:pt x="606071" y="-26252"/>
                  <a:pt x="511444" y="14587"/>
                </a:cubicBezTo>
                <a:cubicBezTo>
                  <a:pt x="416817" y="55426"/>
                  <a:pt x="177758" y="267591"/>
                  <a:pt x="116997" y="277552"/>
                </a:cubicBezTo>
                <a:cubicBezTo>
                  <a:pt x="56236" y="287513"/>
                  <a:pt x="164809" y="69372"/>
                  <a:pt x="146880" y="74352"/>
                </a:cubicBezTo>
                <a:cubicBezTo>
                  <a:pt x="128951" y="79332"/>
                  <a:pt x="-41379" y="314406"/>
                  <a:pt x="9421" y="307434"/>
                </a:cubicBezTo>
                <a:cubicBezTo>
                  <a:pt x="60221" y="300462"/>
                  <a:pt x="415821" y="59411"/>
                  <a:pt x="451680" y="32517"/>
                </a:cubicBezTo>
                <a:cubicBezTo>
                  <a:pt x="487539" y="5623"/>
                  <a:pt x="168794" y="154038"/>
                  <a:pt x="176762" y="1520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ACD98773-0AFB-5AAB-643A-FFEF2C3E0649}"/>
              </a:ext>
            </a:extLst>
          </p:cNvPr>
          <p:cNvSpPr/>
          <p:nvPr/>
        </p:nvSpPr>
        <p:spPr>
          <a:xfrm>
            <a:off x="2371849" y="8312980"/>
            <a:ext cx="1025620" cy="1132310"/>
          </a:xfrm>
          <a:custGeom>
            <a:avLst/>
            <a:gdLst>
              <a:gd name="connsiteX0" fmla="*/ 138269 w 1025620"/>
              <a:gd name="connsiteY0" fmla="*/ 291 h 1132310"/>
              <a:gd name="connsiteX1" fmla="*/ 174127 w 1025620"/>
              <a:gd name="connsiteY1" fmla="*/ 454502 h 1132310"/>
              <a:gd name="connsiteX2" fmla="*/ 383304 w 1025620"/>
              <a:gd name="connsiteY2" fmla="*/ 878832 h 1132310"/>
              <a:gd name="connsiteX3" fmla="*/ 377327 w 1025620"/>
              <a:gd name="connsiteY3" fmla="*/ 813091 h 1132310"/>
              <a:gd name="connsiteX4" fmla="*/ 819586 w 1025620"/>
              <a:gd name="connsiteY4" fmla="*/ 980432 h 1132310"/>
              <a:gd name="connsiteX5" fmla="*/ 1016810 w 1025620"/>
              <a:gd name="connsiteY5" fmla="*/ 1129844 h 1132310"/>
              <a:gd name="connsiteX6" fmla="*/ 550645 w 1025620"/>
              <a:gd name="connsiteY6" fmla="*/ 854926 h 1132310"/>
              <a:gd name="connsiteX7" fmla="*/ 383304 w 1025620"/>
              <a:gd name="connsiteY7" fmla="*/ 209467 h 1132310"/>
              <a:gd name="connsiteX8" fmla="*/ 425139 w 1025620"/>
              <a:gd name="connsiteY8" fmla="*/ 484385 h 1132310"/>
              <a:gd name="connsiteX9" fmla="*/ 664198 w 1025620"/>
              <a:gd name="connsiteY9" fmla="*/ 914691 h 1132310"/>
              <a:gd name="connsiteX10" fmla="*/ 502833 w 1025620"/>
              <a:gd name="connsiteY10" fmla="*/ 783208 h 1132310"/>
              <a:gd name="connsiteX11" fmla="*/ 407210 w 1025620"/>
              <a:gd name="connsiteY11" fmla="*/ 460479 h 1132310"/>
              <a:gd name="connsiteX12" fmla="*/ 227916 w 1025620"/>
              <a:gd name="connsiteY12" fmla="*/ 370832 h 1132310"/>
              <a:gd name="connsiteX13" fmla="*/ 407210 w 1025620"/>
              <a:gd name="connsiteY13" fmla="*/ 556102 h 1132310"/>
              <a:gd name="connsiteX14" fmla="*/ 478927 w 1025620"/>
              <a:gd name="connsiteY14" fmla="*/ 848949 h 1132310"/>
              <a:gd name="connsiteX15" fmla="*/ 401233 w 1025620"/>
              <a:gd name="connsiteY15" fmla="*/ 687585 h 1132310"/>
              <a:gd name="connsiteX16" fmla="*/ 341469 w 1025620"/>
              <a:gd name="connsiteY16" fmla="*/ 352902 h 1132310"/>
              <a:gd name="connsiteX17" fmla="*/ 383304 w 1025620"/>
              <a:gd name="connsiteY17" fmla="*/ 795161 h 1132310"/>
              <a:gd name="connsiteX18" fmla="*/ 299633 w 1025620"/>
              <a:gd name="connsiteY18" fmla="*/ 526220 h 1132310"/>
              <a:gd name="connsiteX19" fmla="*/ 150222 w 1025620"/>
              <a:gd name="connsiteY19" fmla="*/ 430596 h 1132310"/>
              <a:gd name="connsiteX20" fmla="*/ 293657 w 1025620"/>
              <a:gd name="connsiteY20" fmla="*/ 466455 h 1132310"/>
              <a:gd name="connsiteX21" fmla="*/ 162175 w 1025620"/>
              <a:gd name="connsiteY21" fmla="*/ 388761 h 1132310"/>
              <a:gd name="connsiteX22" fmla="*/ 810 w 1025620"/>
              <a:gd name="connsiteY22" fmla="*/ 227396 h 1132310"/>
              <a:gd name="connsiteX23" fmla="*/ 102410 w 1025620"/>
              <a:gd name="connsiteY23" fmla="*/ 382785 h 1132310"/>
              <a:gd name="connsiteX24" fmla="*/ 138269 w 1025620"/>
              <a:gd name="connsiteY24" fmla="*/ 291 h 113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25620" h="1132310">
                <a:moveTo>
                  <a:pt x="138269" y="291"/>
                </a:moveTo>
                <a:cubicBezTo>
                  <a:pt x="150222" y="12244"/>
                  <a:pt x="133288" y="308079"/>
                  <a:pt x="174127" y="454502"/>
                </a:cubicBezTo>
                <a:cubicBezTo>
                  <a:pt x="214966" y="600925"/>
                  <a:pt x="349437" y="819067"/>
                  <a:pt x="383304" y="878832"/>
                </a:cubicBezTo>
                <a:cubicBezTo>
                  <a:pt x="417171" y="938597"/>
                  <a:pt x="304613" y="796158"/>
                  <a:pt x="377327" y="813091"/>
                </a:cubicBezTo>
                <a:cubicBezTo>
                  <a:pt x="450041" y="830024"/>
                  <a:pt x="713006" y="927640"/>
                  <a:pt x="819586" y="980432"/>
                </a:cubicBezTo>
                <a:cubicBezTo>
                  <a:pt x="926167" y="1033224"/>
                  <a:pt x="1061633" y="1150762"/>
                  <a:pt x="1016810" y="1129844"/>
                </a:cubicBezTo>
                <a:cubicBezTo>
                  <a:pt x="971987" y="1108926"/>
                  <a:pt x="656229" y="1008322"/>
                  <a:pt x="550645" y="854926"/>
                </a:cubicBezTo>
                <a:cubicBezTo>
                  <a:pt x="445061" y="701530"/>
                  <a:pt x="404222" y="271224"/>
                  <a:pt x="383304" y="209467"/>
                </a:cubicBezTo>
                <a:cubicBezTo>
                  <a:pt x="362386" y="147710"/>
                  <a:pt x="378323" y="366848"/>
                  <a:pt x="425139" y="484385"/>
                </a:cubicBezTo>
                <a:cubicBezTo>
                  <a:pt x="471955" y="601922"/>
                  <a:pt x="651249" y="864887"/>
                  <a:pt x="664198" y="914691"/>
                </a:cubicBezTo>
                <a:cubicBezTo>
                  <a:pt x="677147" y="964495"/>
                  <a:pt x="545664" y="858910"/>
                  <a:pt x="502833" y="783208"/>
                </a:cubicBezTo>
                <a:cubicBezTo>
                  <a:pt x="460002" y="707506"/>
                  <a:pt x="453029" y="529208"/>
                  <a:pt x="407210" y="460479"/>
                </a:cubicBezTo>
                <a:cubicBezTo>
                  <a:pt x="361391" y="391750"/>
                  <a:pt x="227916" y="354895"/>
                  <a:pt x="227916" y="370832"/>
                </a:cubicBezTo>
                <a:cubicBezTo>
                  <a:pt x="227916" y="386769"/>
                  <a:pt x="365375" y="476416"/>
                  <a:pt x="407210" y="556102"/>
                </a:cubicBezTo>
                <a:cubicBezTo>
                  <a:pt x="449045" y="635788"/>
                  <a:pt x="479923" y="827035"/>
                  <a:pt x="478927" y="848949"/>
                </a:cubicBezTo>
                <a:cubicBezTo>
                  <a:pt x="477931" y="870863"/>
                  <a:pt x="424143" y="770259"/>
                  <a:pt x="401233" y="687585"/>
                </a:cubicBezTo>
                <a:cubicBezTo>
                  <a:pt x="378323" y="604911"/>
                  <a:pt x="344457" y="334973"/>
                  <a:pt x="341469" y="352902"/>
                </a:cubicBezTo>
                <a:cubicBezTo>
                  <a:pt x="338481" y="370831"/>
                  <a:pt x="390277" y="766275"/>
                  <a:pt x="383304" y="795161"/>
                </a:cubicBezTo>
                <a:cubicBezTo>
                  <a:pt x="376331" y="824047"/>
                  <a:pt x="338480" y="586981"/>
                  <a:pt x="299633" y="526220"/>
                </a:cubicBezTo>
                <a:cubicBezTo>
                  <a:pt x="260786" y="465459"/>
                  <a:pt x="151218" y="440557"/>
                  <a:pt x="150222" y="430596"/>
                </a:cubicBezTo>
                <a:cubicBezTo>
                  <a:pt x="149226" y="420635"/>
                  <a:pt x="291665" y="473427"/>
                  <a:pt x="293657" y="466455"/>
                </a:cubicBezTo>
                <a:cubicBezTo>
                  <a:pt x="295649" y="459483"/>
                  <a:pt x="210983" y="428604"/>
                  <a:pt x="162175" y="388761"/>
                </a:cubicBezTo>
                <a:cubicBezTo>
                  <a:pt x="113367" y="348918"/>
                  <a:pt x="10771" y="228392"/>
                  <a:pt x="810" y="227396"/>
                </a:cubicBezTo>
                <a:cubicBezTo>
                  <a:pt x="-9151" y="226400"/>
                  <a:pt x="75516" y="417648"/>
                  <a:pt x="102410" y="382785"/>
                </a:cubicBezTo>
                <a:cubicBezTo>
                  <a:pt x="129304" y="347922"/>
                  <a:pt x="126316" y="-11662"/>
                  <a:pt x="138269" y="29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1298CE84-7A2C-59FD-9732-5C8453ADE06C}"/>
              </a:ext>
            </a:extLst>
          </p:cNvPr>
          <p:cNvSpPr/>
          <p:nvPr/>
        </p:nvSpPr>
        <p:spPr>
          <a:xfrm>
            <a:off x="2673981" y="9281382"/>
            <a:ext cx="855621" cy="514537"/>
          </a:xfrm>
          <a:custGeom>
            <a:avLst/>
            <a:gdLst>
              <a:gd name="connsiteX0" fmla="*/ 15431 w 855621"/>
              <a:gd name="connsiteY0" fmla="*/ 12030 h 514537"/>
              <a:gd name="connsiteX1" fmla="*/ 828231 w 855621"/>
              <a:gd name="connsiteY1" fmla="*/ 496124 h 514537"/>
              <a:gd name="connsiteX2" fmla="*/ 613078 w 855621"/>
              <a:gd name="connsiteY2" fmla="*/ 394524 h 514537"/>
              <a:gd name="connsiteX3" fmla="*/ 111054 w 855621"/>
              <a:gd name="connsiteY3" fmla="*/ 215230 h 514537"/>
              <a:gd name="connsiteX4" fmla="*/ 529407 w 855621"/>
              <a:gd name="connsiteY4" fmla="*/ 328783 h 514537"/>
              <a:gd name="connsiteX5" fmla="*/ 314254 w 855621"/>
              <a:gd name="connsiteY5" fmla="*/ 161442 h 514537"/>
              <a:gd name="connsiteX6" fmla="*/ 15431 w 855621"/>
              <a:gd name="connsiteY6" fmla="*/ 12030 h 51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621" h="514537">
                <a:moveTo>
                  <a:pt x="15431" y="12030"/>
                </a:moveTo>
                <a:cubicBezTo>
                  <a:pt x="101094" y="67810"/>
                  <a:pt x="728623" y="432375"/>
                  <a:pt x="828231" y="496124"/>
                </a:cubicBezTo>
                <a:cubicBezTo>
                  <a:pt x="927839" y="559873"/>
                  <a:pt x="732608" y="441340"/>
                  <a:pt x="613078" y="394524"/>
                </a:cubicBezTo>
                <a:cubicBezTo>
                  <a:pt x="493548" y="347708"/>
                  <a:pt x="124999" y="226187"/>
                  <a:pt x="111054" y="215230"/>
                </a:cubicBezTo>
                <a:cubicBezTo>
                  <a:pt x="97109" y="204273"/>
                  <a:pt x="495540" y="337748"/>
                  <a:pt x="529407" y="328783"/>
                </a:cubicBezTo>
                <a:cubicBezTo>
                  <a:pt x="563274" y="319818"/>
                  <a:pt x="403901" y="213238"/>
                  <a:pt x="314254" y="161442"/>
                </a:cubicBezTo>
                <a:cubicBezTo>
                  <a:pt x="224607" y="109646"/>
                  <a:pt x="-70232" y="-43750"/>
                  <a:pt x="15431" y="120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8E566A2A-342B-C57B-2A77-DD03B17AAA25}"/>
              </a:ext>
            </a:extLst>
          </p:cNvPr>
          <p:cNvSpPr/>
          <p:nvPr/>
        </p:nvSpPr>
        <p:spPr>
          <a:xfrm>
            <a:off x="2582938" y="4562074"/>
            <a:ext cx="325091" cy="659450"/>
          </a:xfrm>
          <a:custGeom>
            <a:avLst/>
            <a:gdLst>
              <a:gd name="connsiteX0" fmla="*/ 292784 w 325091"/>
              <a:gd name="connsiteY0" fmla="*/ 36430 h 659450"/>
              <a:gd name="connsiteX1" fmla="*/ 292784 w 325091"/>
              <a:gd name="connsiteY1" fmla="*/ 102691 h 659450"/>
              <a:gd name="connsiteX2" fmla="*/ 27740 w 325091"/>
              <a:gd name="connsiteY2" fmla="*/ 632778 h 659450"/>
              <a:gd name="connsiteX3" fmla="*/ 40992 w 325091"/>
              <a:gd name="connsiteY3" fmla="*/ 526761 h 659450"/>
              <a:gd name="connsiteX4" fmla="*/ 292784 w 325091"/>
              <a:gd name="connsiteY4" fmla="*/ 36430 h 6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091" h="659450">
                <a:moveTo>
                  <a:pt x="292784" y="36430"/>
                </a:moveTo>
                <a:cubicBezTo>
                  <a:pt x="334749" y="-34248"/>
                  <a:pt x="336958" y="3300"/>
                  <a:pt x="292784" y="102691"/>
                </a:cubicBezTo>
                <a:cubicBezTo>
                  <a:pt x="248610" y="202082"/>
                  <a:pt x="69705" y="562100"/>
                  <a:pt x="27740" y="632778"/>
                </a:cubicBezTo>
                <a:cubicBezTo>
                  <a:pt x="-14225" y="703456"/>
                  <a:pt x="-7599" y="621735"/>
                  <a:pt x="40992" y="526761"/>
                </a:cubicBezTo>
                <a:cubicBezTo>
                  <a:pt x="89583" y="431787"/>
                  <a:pt x="250819" y="107108"/>
                  <a:pt x="292784" y="364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D868FC0E-C411-59B5-3641-9B9BDEF4B73E}"/>
              </a:ext>
            </a:extLst>
          </p:cNvPr>
          <p:cNvSpPr/>
          <p:nvPr/>
        </p:nvSpPr>
        <p:spPr>
          <a:xfrm>
            <a:off x="2514110" y="5139140"/>
            <a:ext cx="493319" cy="772123"/>
          </a:xfrm>
          <a:custGeom>
            <a:avLst/>
            <a:gdLst>
              <a:gd name="connsiteX0" fmla="*/ 3803 w 493319"/>
              <a:gd name="connsiteY0" fmla="*/ 15956 h 772123"/>
              <a:gd name="connsiteX1" fmla="*/ 467629 w 493319"/>
              <a:gd name="connsiteY1" fmla="*/ 731573 h 772123"/>
              <a:gd name="connsiteX2" fmla="*/ 414620 w 493319"/>
              <a:gd name="connsiteY2" fmla="*/ 638808 h 772123"/>
              <a:gd name="connsiteX3" fmla="*/ 255594 w 493319"/>
              <a:gd name="connsiteY3" fmla="*/ 267747 h 772123"/>
              <a:gd name="connsiteX4" fmla="*/ 3803 w 493319"/>
              <a:gd name="connsiteY4" fmla="*/ 15956 h 77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19" h="772123">
                <a:moveTo>
                  <a:pt x="3803" y="15956"/>
                </a:moveTo>
                <a:cubicBezTo>
                  <a:pt x="39142" y="93260"/>
                  <a:pt x="399160" y="627764"/>
                  <a:pt x="467629" y="731573"/>
                </a:cubicBezTo>
                <a:cubicBezTo>
                  <a:pt x="536098" y="835382"/>
                  <a:pt x="449959" y="716112"/>
                  <a:pt x="414620" y="638808"/>
                </a:cubicBezTo>
                <a:cubicBezTo>
                  <a:pt x="379281" y="561504"/>
                  <a:pt x="321855" y="373764"/>
                  <a:pt x="255594" y="267747"/>
                </a:cubicBezTo>
                <a:cubicBezTo>
                  <a:pt x="189333" y="161730"/>
                  <a:pt x="-31536" y="-61348"/>
                  <a:pt x="3803" y="1595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20C6D908-9689-FB41-07D0-53F2BCF298B2}"/>
              </a:ext>
            </a:extLst>
          </p:cNvPr>
          <p:cNvSpPr/>
          <p:nvPr/>
        </p:nvSpPr>
        <p:spPr>
          <a:xfrm>
            <a:off x="2386842" y="5666739"/>
            <a:ext cx="366802" cy="69188"/>
          </a:xfrm>
          <a:custGeom>
            <a:avLst/>
            <a:gdLst>
              <a:gd name="connsiteX0" fmla="*/ 4020 w 366802"/>
              <a:gd name="connsiteY0" fmla="*/ 24 h 69188"/>
              <a:gd name="connsiteX1" fmla="*/ 364747 w 366802"/>
              <a:gd name="connsiteY1" fmla="*/ 20997 h 69188"/>
              <a:gd name="connsiteX2" fmla="*/ 150828 w 366802"/>
              <a:gd name="connsiteY2" fmla="*/ 41969 h 69188"/>
              <a:gd name="connsiteX3" fmla="*/ 142439 w 366802"/>
              <a:gd name="connsiteY3" fmla="*/ 67136 h 69188"/>
              <a:gd name="connsiteX4" fmla="*/ 255690 w 366802"/>
              <a:gd name="connsiteY4" fmla="*/ 62942 h 69188"/>
              <a:gd name="connsiteX5" fmla="*/ 175995 w 366802"/>
              <a:gd name="connsiteY5" fmla="*/ 25191 h 69188"/>
              <a:gd name="connsiteX6" fmla="*/ 4020 w 366802"/>
              <a:gd name="connsiteY6" fmla="*/ 24 h 6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02" h="69188">
                <a:moveTo>
                  <a:pt x="4020" y="24"/>
                </a:moveTo>
                <a:cubicBezTo>
                  <a:pt x="35479" y="-675"/>
                  <a:pt x="340279" y="14006"/>
                  <a:pt x="364747" y="20997"/>
                </a:cubicBezTo>
                <a:cubicBezTo>
                  <a:pt x="389215" y="27988"/>
                  <a:pt x="187879" y="34279"/>
                  <a:pt x="150828" y="41969"/>
                </a:cubicBezTo>
                <a:cubicBezTo>
                  <a:pt x="113777" y="49659"/>
                  <a:pt x="124962" y="63641"/>
                  <a:pt x="142439" y="67136"/>
                </a:cubicBezTo>
                <a:cubicBezTo>
                  <a:pt x="159916" y="70631"/>
                  <a:pt x="250097" y="69933"/>
                  <a:pt x="255690" y="62942"/>
                </a:cubicBezTo>
                <a:cubicBezTo>
                  <a:pt x="261283" y="55951"/>
                  <a:pt x="217241" y="38474"/>
                  <a:pt x="175995" y="25191"/>
                </a:cubicBezTo>
                <a:cubicBezTo>
                  <a:pt x="134749" y="11908"/>
                  <a:pt x="-27439" y="723"/>
                  <a:pt x="4020" y="2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837019CE-D79B-3DF9-F25C-8A32C7A3E768}"/>
              </a:ext>
            </a:extLst>
          </p:cNvPr>
          <p:cNvSpPr/>
          <p:nvPr/>
        </p:nvSpPr>
        <p:spPr>
          <a:xfrm>
            <a:off x="2642517" y="6157492"/>
            <a:ext cx="303722" cy="250653"/>
          </a:xfrm>
          <a:custGeom>
            <a:avLst/>
            <a:gdLst>
              <a:gd name="connsiteX0" fmla="*/ 15 w 303722"/>
              <a:gd name="connsiteY0" fmla="*/ 27 h 250653"/>
              <a:gd name="connsiteX1" fmla="*/ 117461 w 303722"/>
              <a:gd name="connsiteY1" fmla="*/ 247502 h 250653"/>
              <a:gd name="connsiteX2" fmla="*/ 71322 w 303722"/>
              <a:gd name="connsiteY2" fmla="*/ 142640 h 250653"/>
              <a:gd name="connsiteX3" fmla="*/ 302019 w 303722"/>
              <a:gd name="connsiteY3" fmla="*/ 184585 h 250653"/>
              <a:gd name="connsiteX4" fmla="*/ 171989 w 303722"/>
              <a:gd name="connsiteY4" fmla="*/ 104890 h 250653"/>
              <a:gd name="connsiteX5" fmla="*/ 92294 w 303722"/>
              <a:gd name="connsiteY5" fmla="*/ 75528 h 250653"/>
              <a:gd name="connsiteX6" fmla="*/ 222323 w 303722"/>
              <a:gd name="connsiteY6" fmla="*/ 155224 h 250653"/>
              <a:gd name="connsiteX7" fmla="*/ 83905 w 303722"/>
              <a:gd name="connsiteY7" fmla="*/ 159418 h 250653"/>
              <a:gd name="connsiteX8" fmla="*/ 109072 w 303722"/>
              <a:gd name="connsiteY8" fmla="*/ 230725 h 250653"/>
              <a:gd name="connsiteX9" fmla="*/ 15 w 303722"/>
              <a:gd name="connsiteY9" fmla="*/ 27 h 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722" h="250653">
                <a:moveTo>
                  <a:pt x="15" y="27"/>
                </a:moveTo>
                <a:cubicBezTo>
                  <a:pt x="1413" y="2823"/>
                  <a:pt x="105577" y="223733"/>
                  <a:pt x="117461" y="247502"/>
                </a:cubicBezTo>
                <a:cubicBezTo>
                  <a:pt x="129345" y="271271"/>
                  <a:pt x="40562" y="153126"/>
                  <a:pt x="71322" y="142640"/>
                </a:cubicBezTo>
                <a:cubicBezTo>
                  <a:pt x="102082" y="132154"/>
                  <a:pt x="285241" y="190877"/>
                  <a:pt x="302019" y="184585"/>
                </a:cubicBezTo>
                <a:cubicBezTo>
                  <a:pt x="318797" y="178293"/>
                  <a:pt x="206943" y="123066"/>
                  <a:pt x="171989" y="104890"/>
                </a:cubicBezTo>
                <a:cubicBezTo>
                  <a:pt x="137035" y="86714"/>
                  <a:pt x="83905" y="67139"/>
                  <a:pt x="92294" y="75528"/>
                </a:cubicBezTo>
                <a:cubicBezTo>
                  <a:pt x="100683" y="83917"/>
                  <a:pt x="223721" y="141242"/>
                  <a:pt x="222323" y="155224"/>
                </a:cubicBezTo>
                <a:cubicBezTo>
                  <a:pt x="220925" y="169206"/>
                  <a:pt x="102780" y="146835"/>
                  <a:pt x="83905" y="159418"/>
                </a:cubicBezTo>
                <a:cubicBezTo>
                  <a:pt x="65030" y="172001"/>
                  <a:pt x="126549" y="256591"/>
                  <a:pt x="109072" y="230725"/>
                </a:cubicBezTo>
                <a:cubicBezTo>
                  <a:pt x="91595" y="204859"/>
                  <a:pt x="-1383" y="-2769"/>
                  <a:pt x="15" y="2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F49603D3-B0E4-B3A4-39AF-E2D5EE12EAB6}"/>
              </a:ext>
            </a:extLst>
          </p:cNvPr>
          <p:cNvSpPr/>
          <p:nvPr/>
        </p:nvSpPr>
        <p:spPr>
          <a:xfrm>
            <a:off x="2691665" y="6364490"/>
            <a:ext cx="393382" cy="247157"/>
          </a:xfrm>
          <a:custGeom>
            <a:avLst/>
            <a:gdLst>
              <a:gd name="connsiteX0" fmla="*/ 1201 w 393382"/>
              <a:gd name="connsiteY0" fmla="*/ 111811 h 247157"/>
              <a:gd name="connsiteX1" fmla="*/ 336761 w 393382"/>
              <a:gd name="connsiteY1" fmla="*/ 78255 h 247157"/>
              <a:gd name="connsiteX2" fmla="*/ 294816 w 393382"/>
              <a:gd name="connsiteY2" fmla="*/ 107616 h 247157"/>
              <a:gd name="connsiteX3" fmla="*/ 80896 w 393382"/>
              <a:gd name="connsiteY3" fmla="*/ 157950 h 247157"/>
              <a:gd name="connsiteX4" fmla="*/ 282232 w 393382"/>
              <a:gd name="connsiteY4" fmla="*/ 124394 h 247157"/>
              <a:gd name="connsiteX5" fmla="*/ 391289 w 393382"/>
              <a:gd name="connsiteY5" fmla="*/ 246035 h 247157"/>
              <a:gd name="connsiteX6" fmla="*/ 189953 w 393382"/>
              <a:gd name="connsiteY6" fmla="*/ 40504 h 247157"/>
              <a:gd name="connsiteX7" fmla="*/ 80896 w 393382"/>
              <a:gd name="connsiteY7" fmla="*/ 2754 h 247157"/>
              <a:gd name="connsiteX8" fmla="*/ 219315 w 393382"/>
              <a:gd name="connsiteY8" fmla="*/ 82449 h 247157"/>
              <a:gd name="connsiteX9" fmla="*/ 1201 w 393382"/>
              <a:gd name="connsiteY9" fmla="*/ 111811 h 24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382" h="247157">
                <a:moveTo>
                  <a:pt x="1201" y="111811"/>
                </a:moveTo>
                <a:cubicBezTo>
                  <a:pt x="20775" y="111112"/>
                  <a:pt x="287825" y="78954"/>
                  <a:pt x="336761" y="78255"/>
                </a:cubicBezTo>
                <a:cubicBezTo>
                  <a:pt x="385697" y="77556"/>
                  <a:pt x="337460" y="94334"/>
                  <a:pt x="294816" y="107616"/>
                </a:cubicBezTo>
                <a:cubicBezTo>
                  <a:pt x="252172" y="120898"/>
                  <a:pt x="82993" y="155154"/>
                  <a:pt x="80896" y="157950"/>
                </a:cubicBezTo>
                <a:cubicBezTo>
                  <a:pt x="78799" y="160746"/>
                  <a:pt x="230500" y="109713"/>
                  <a:pt x="282232" y="124394"/>
                </a:cubicBezTo>
                <a:cubicBezTo>
                  <a:pt x="333964" y="139075"/>
                  <a:pt x="406669" y="260017"/>
                  <a:pt x="391289" y="246035"/>
                </a:cubicBezTo>
                <a:cubicBezTo>
                  <a:pt x="375909" y="232053"/>
                  <a:pt x="241685" y="81051"/>
                  <a:pt x="189953" y="40504"/>
                </a:cubicBezTo>
                <a:cubicBezTo>
                  <a:pt x="138221" y="-43"/>
                  <a:pt x="76002" y="-4237"/>
                  <a:pt x="80896" y="2754"/>
                </a:cubicBezTo>
                <a:cubicBezTo>
                  <a:pt x="85790" y="9745"/>
                  <a:pt x="231199" y="67069"/>
                  <a:pt x="219315" y="82449"/>
                </a:cubicBezTo>
                <a:cubicBezTo>
                  <a:pt x="207431" y="97829"/>
                  <a:pt x="-18373" y="112510"/>
                  <a:pt x="1201" y="11181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E8B7A826-3DFA-1A23-5435-50587E971C86}"/>
              </a:ext>
            </a:extLst>
          </p:cNvPr>
          <p:cNvSpPr/>
          <p:nvPr/>
        </p:nvSpPr>
        <p:spPr>
          <a:xfrm>
            <a:off x="2717765" y="6522258"/>
            <a:ext cx="291407" cy="17142"/>
          </a:xfrm>
          <a:custGeom>
            <a:avLst/>
            <a:gdLst>
              <a:gd name="connsiteX0" fmla="*/ 268 w 291407"/>
              <a:gd name="connsiteY0" fmla="*/ 182 h 17142"/>
              <a:gd name="connsiteX1" fmla="*/ 277105 w 291407"/>
              <a:gd name="connsiteY1" fmla="*/ 8571 h 17142"/>
              <a:gd name="connsiteX2" fmla="*/ 226771 w 291407"/>
              <a:gd name="connsiteY2" fmla="*/ 16960 h 17142"/>
              <a:gd name="connsiteX3" fmla="*/ 268 w 291407"/>
              <a:gd name="connsiteY3" fmla="*/ 182 h 1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07" h="17142">
                <a:moveTo>
                  <a:pt x="268" y="182"/>
                </a:moveTo>
                <a:cubicBezTo>
                  <a:pt x="8657" y="-1216"/>
                  <a:pt x="239355" y="5775"/>
                  <a:pt x="277105" y="8571"/>
                </a:cubicBezTo>
                <a:cubicBezTo>
                  <a:pt x="314855" y="11367"/>
                  <a:pt x="270813" y="18358"/>
                  <a:pt x="226771" y="16960"/>
                </a:cubicBezTo>
                <a:cubicBezTo>
                  <a:pt x="182729" y="15562"/>
                  <a:pt x="-8121" y="1580"/>
                  <a:pt x="268" y="18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8088EA70-ECD5-2ACF-AD6D-925A04204373}"/>
              </a:ext>
            </a:extLst>
          </p:cNvPr>
          <p:cNvSpPr/>
          <p:nvPr/>
        </p:nvSpPr>
        <p:spPr>
          <a:xfrm>
            <a:off x="2784958" y="6573774"/>
            <a:ext cx="608521" cy="901641"/>
          </a:xfrm>
          <a:custGeom>
            <a:avLst/>
            <a:gdLst>
              <a:gd name="connsiteX0" fmla="*/ 187 w 608521"/>
              <a:gd name="connsiteY0" fmla="*/ 3195 h 901641"/>
              <a:gd name="connsiteX1" fmla="*/ 264440 w 608521"/>
              <a:gd name="connsiteY1" fmla="*/ 305198 h 901641"/>
              <a:gd name="connsiteX2" fmla="*/ 243468 w 608521"/>
              <a:gd name="connsiteY2" fmla="*/ 254865 h 901641"/>
              <a:gd name="connsiteX3" fmla="*/ 373497 w 608521"/>
              <a:gd name="connsiteY3" fmla="*/ 619786 h 901641"/>
              <a:gd name="connsiteX4" fmla="*/ 335747 w 608521"/>
              <a:gd name="connsiteY4" fmla="*/ 493951 h 901641"/>
              <a:gd name="connsiteX5" fmla="*/ 386081 w 608521"/>
              <a:gd name="connsiteY5" fmla="*/ 472978 h 901641"/>
              <a:gd name="connsiteX6" fmla="*/ 402859 w 608521"/>
              <a:gd name="connsiteY6" fmla="*/ 699481 h 901641"/>
              <a:gd name="connsiteX7" fmla="*/ 415442 w 608521"/>
              <a:gd name="connsiteY7" fmla="*/ 636564 h 901641"/>
              <a:gd name="connsiteX8" fmla="*/ 432220 w 608521"/>
              <a:gd name="connsiteY8" fmla="*/ 762398 h 901641"/>
              <a:gd name="connsiteX9" fmla="*/ 608389 w 608521"/>
              <a:gd name="connsiteY9" fmla="*/ 900817 h 901641"/>
              <a:gd name="connsiteX10" fmla="*/ 461581 w 608521"/>
              <a:gd name="connsiteY10" fmla="*/ 695287 h 901641"/>
              <a:gd name="connsiteX11" fmla="*/ 490943 w 608521"/>
              <a:gd name="connsiteY11" fmla="*/ 506534 h 901641"/>
              <a:gd name="connsiteX12" fmla="*/ 423831 w 608521"/>
              <a:gd name="connsiteY12" fmla="*/ 678509 h 901641"/>
              <a:gd name="connsiteX13" fmla="*/ 331552 w 608521"/>
              <a:gd name="connsiteY13" fmla="*/ 426839 h 901641"/>
              <a:gd name="connsiteX14" fmla="*/ 314774 w 608521"/>
              <a:gd name="connsiteY14" fmla="*/ 158391 h 901641"/>
              <a:gd name="connsiteX15" fmla="*/ 302191 w 608521"/>
              <a:gd name="connsiteY15" fmla="*/ 317782 h 901641"/>
              <a:gd name="connsiteX16" fmla="*/ 105049 w 608521"/>
              <a:gd name="connsiteY16" fmla="*/ 217114 h 901641"/>
              <a:gd name="connsiteX17" fmla="*/ 209912 w 608521"/>
              <a:gd name="connsiteY17" fmla="*/ 246476 h 901641"/>
              <a:gd name="connsiteX18" fmla="*/ 109244 w 608521"/>
              <a:gd name="connsiteY18" fmla="*/ 87085 h 901641"/>
              <a:gd name="connsiteX19" fmla="*/ 310580 w 608521"/>
              <a:gd name="connsiteY19" fmla="*/ 141613 h 901641"/>
              <a:gd name="connsiteX20" fmla="*/ 187 w 608521"/>
              <a:gd name="connsiteY20" fmla="*/ 3195 h 90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521" h="901641">
                <a:moveTo>
                  <a:pt x="187" y="3195"/>
                </a:moveTo>
                <a:cubicBezTo>
                  <a:pt x="-7503" y="30459"/>
                  <a:pt x="223893" y="263253"/>
                  <a:pt x="264440" y="305198"/>
                </a:cubicBezTo>
                <a:cubicBezTo>
                  <a:pt x="304987" y="347143"/>
                  <a:pt x="225292" y="202434"/>
                  <a:pt x="243468" y="254865"/>
                </a:cubicBezTo>
                <a:cubicBezTo>
                  <a:pt x="261644" y="307296"/>
                  <a:pt x="358117" y="579938"/>
                  <a:pt x="373497" y="619786"/>
                </a:cubicBezTo>
                <a:cubicBezTo>
                  <a:pt x="388877" y="659634"/>
                  <a:pt x="333650" y="518419"/>
                  <a:pt x="335747" y="493951"/>
                </a:cubicBezTo>
                <a:cubicBezTo>
                  <a:pt x="337844" y="469483"/>
                  <a:pt x="374896" y="438723"/>
                  <a:pt x="386081" y="472978"/>
                </a:cubicBezTo>
                <a:cubicBezTo>
                  <a:pt x="397266" y="507233"/>
                  <a:pt x="397966" y="672217"/>
                  <a:pt x="402859" y="699481"/>
                </a:cubicBezTo>
                <a:cubicBezTo>
                  <a:pt x="407752" y="726745"/>
                  <a:pt x="410549" y="626078"/>
                  <a:pt x="415442" y="636564"/>
                </a:cubicBezTo>
                <a:cubicBezTo>
                  <a:pt x="420336" y="647050"/>
                  <a:pt x="400062" y="718356"/>
                  <a:pt x="432220" y="762398"/>
                </a:cubicBezTo>
                <a:cubicBezTo>
                  <a:pt x="464378" y="806440"/>
                  <a:pt x="603495" y="912002"/>
                  <a:pt x="608389" y="900817"/>
                </a:cubicBezTo>
                <a:cubicBezTo>
                  <a:pt x="613283" y="889632"/>
                  <a:pt x="481155" y="761001"/>
                  <a:pt x="461581" y="695287"/>
                </a:cubicBezTo>
                <a:cubicBezTo>
                  <a:pt x="442007" y="629573"/>
                  <a:pt x="497235" y="509330"/>
                  <a:pt x="490943" y="506534"/>
                </a:cubicBezTo>
                <a:cubicBezTo>
                  <a:pt x="484651" y="503738"/>
                  <a:pt x="450396" y="691791"/>
                  <a:pt x="423831" y="678509"/>
                </a:cubicBezTo>
                <a:cubicBezTo>
                  <a:pt x="397266" y="665227"/>
                  <a:pt x="349728" y="513525"/>
                  <a:pt x="331552" y="426839"/>
                </a:cubicBezTo>
                <a:cubicBezTo>
                  <a:pt x="313376" y="340153"/>
                  <a:pt x="319668" y="176567"/>
                  <a:pt x="314774" y="158391"/>
                </a:cubicBezTo>
                <a:cubicBezTo>
                  <a:pt x="309880" y="140215"/>
                  <a:pt x="337145" y="307995"/>
                  <a:pt x="302191" y="317782"/>
                </a:cubicBezTo>
                <a:cubicBezTo>
                  <a:pt x="267237" y="327569"/>
                  <a:pt x="120429" y="228998"/>
                  <a:pt x="105049" y="217114"/>
                </a:cubicBezTo>
                <a:cubicBezTo>
                  <a:pt x="89669" y="205230"/>
                  <a:pt x="209213" y="268147"/>
                  <a:pt x="209912" y="246476"/>
                </a:cubicBezTo>
                <a:cubicBezTo>
                  <a:pt x="210611" y="224805"/>
                  <a:pt x="92466" y="104562"/>
                  <a:pt x="109244" y="87085"/>
                </a:cubicBezTo>
                <a:cubicBezTo>
                  <a:pt x="126022" y="69608"/>
                  <a:pt x="328057" y="151400"/>
                  <a:pt x="310580" y="141613"/>
                </a:cubicBezTo>
                <a:cubicBezTo>
                  <a:pt x="293103" y="131826"/>
                  <a:pt x="7877" y="-24069"/>
                  <a:pt x="187" y="31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F15BF11D-2F1C-D573-CD00-36114A589F19}"/>
              </a:ext>
            </a:extLst>
          </p:cNvPr>
          <p:cNvSpPr/>
          <p:nvPr/>
        </p:nvSpPr>
        <p:spPr>
          <a:xfrm>
            <a:off x="3139119" y="6773557"/>
            <a:ext cx="237333" cy="635701"/>
          </a:xfrm>
          <a:custGeom>
            <a:avLst/>
            <a:gdLst>
              <a:gd name="connsiteX0" fmla="*/ 178727 w 237333"/>
              <a:gd name="connsiteY0" fmla="*/ 310946 h 635701"/>
              <a:gd name="connsiteX1" fmla="*/ 187116 w 237333"/>
              <a:gd name="connsiteY1" fmla="*/ 545837 h 635701"/>
              <a:gd name="connsiteX2" fmla="*/ 229061 w 237333"/>
              <a:gd name="connsiteY2" fmla="*/ 625533 h 635701"/>
              <a:gd name="connsiteX3" fmla="*/ 2558 w 237333"/>
              <a:gd name="connsiteY3" fmla="*/ 336113 h 635701"/>
              <a:gd name="connsiteX4" fmla="*/ 103226 w 237333"/>
              <a:gd name="connsiteY4" fmla="*/ 440975 h 635701"/>
              <a:gd name="connsiteX5" fmla="*/ 44503 w 237333"/>
              <a:gd name="connsiteY5" fmla="*/ 553 h 635701"/>
              <a:gd name="connsiteX6" fmla="*/ 157754 w 237333"/>
              <a:gd name="connsiteY6" fmla="*/ 545837 h 635701"/>
              <a:gd name="connsiteX7" fmla="*/ 178727 w 237333"/>
              <a:gd name="connsiteY7" fmla="*/ 310946 h 63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333" h="635701">
                <a:moveTo>
                  <a:pt x="178727" y="310946"/>
                </a:moveTo>
                <a:cubicBezTo>
                  <a:pt x="183621" y="310946"/>
                  <a:pt x="178727" y="493406"/>
                  <a:pt x="187116" y="545837"/>
                </a:cubicBezTo>
                <a:cubicBezTo>
                  <a:pt x="195505" y="598268"/>
                  <a:pt x="259821" y="660487"/>
                  <a:pt x="229061" y="625533"/>
                </a:cubicBezTo>
                <a:cubicBezTo>
                  <a:pt x="198301" y="590579"/>
                  <a:pt x="23530" y="366873"/>
                  <a:pt x="2558" y="336113"/>
                </a:cubicBezTo>
                <a:cubicBezTo>
                  <a:pt x="-18414" y="305353"/>
                  <a:pt x="96235" y="496902"/>
                  <a:pt x="103226" y="440975"/>
                </a:cubicBezTo>
                <a:cubicBezTo>
                  <a:pt x="110217" y="385048"/>
                  <a:pt x="35415" y="-16924"/>
                  <a:pt x="44503" y="553"/>
                </a:cubicBezTo>
                <a:cubicBezTo>
                  <a:pt x="53591" y="18030"/>
                  <a:pt x="139578" y="491309"/>
                  <a:pt x="157754" y="545837"/>
                </a:cubicBezTo>
                <a:cubicBezTo>
                  <a:pt x="175930" y="600365"/>
                  <a:pt x="173833" y="310946"/>
                  <a:pt x="178727" y="3109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CB03820F-5E63-D26B-A441-C725FF892519}"/>
              </a:ext>
            </a:extLst>
          </p:cNvPr>
          <p:cNvSpPr/>
          <p:nvPr/>
        </p:nvSpPr>
        <p:spPr>
          <a:xfrm>
            <a:off x="3439486" y="7168393"/>
            <a:ext cx="702150" cy="373680"/>
          </a:xfrm>
          <a:custGeom>
            <a:avLst/>
            <a:gdLst>
              <a:gd name="connsiteX0" fmla="*/ 0 w 702150"/>
              <a:gd name="connsiteY0" fmla="*/ 0 h 373680"/>
              <a:gd name="connsiteX1" fmla="*/ 687897 w 702150"/>
              <a:gd name="connsiteY1" fmla="*/ 364921 h 373680"/>
              <a:gd name="connsiteX2" fmla="*/ 482367 w 702150"/>
              <a:gd name="connsiteY2" fmla="*/ 268447 h 373680"/>
              <a:gd name="connsiteX3" fmla="*/ 0 w 702150"/>
              <a:gd name="connsiteY3" fmla="*/ 0 h 3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150" h="373680">
                <a:moveTo>
                  <a:pt x="0" y="0"/>
                </a:moveTo>
                <a:lnTo>
                  <a:pt x="687897" y="364921"/>
                </a:lnTo>
                <a:cubicBezTo>
                  <a:pt x="768292" y="409662"/>
                  <a:pt x="482367" y="268447"/>
                  <a:pt x="482367" y="26844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019AE66C-B85E-A952-4466-F30843DFFF10}"/>
              </a:ext>
            </a:extLst>
          </p:cNvPr>
          <p:cNvSpPr/>
          <p:nvPr/>
        </p:nvSpPr>
        <p:spPr>
          <a:xfrm>
            <a:off x="3228969" y="7301785"/>
            <a:ext cx="487452" cy="295305"/>
          </a:xfrm>
          <a:custGeom>
            <a:avLst/>
            <a:gdLst>
              <a:gd name="connsiteX0" fmla="*/ 483159 w 487452"/>
              <a:gd name="connsiteY0" fmla="*/ 832 h 295305"/>
              <a:gd name="connsiteX1" fmla="*/ 302796 w 487452"/>
              <a:gd name="connsiteY1" fmla="*/ 84721 h 295305"/>
              <a:gd name="connsiteX2" fmla="*/ 193739 w 487452"/>
              <a:gd name="connsiteY2" fmla="*/ 151833 h 295305"/>
              <a:gd name="connsiteX3" fmla="*/ 235684 w 487452"/>
              <a:gd name="connsiteY3" fmla="*/ 118277 h 295305"/>
              <a:gd name="connsiteX4" fmla="*/ 155989 w 487452"/>
              <a:gd name="connsiteY4" fmla="*/ 164417 h 295305"/>
              <a:gd name="connsiteX5" fmla="*/ 792 w 487452"/>
              <a:gd name="connsiteY5" fmla="*/ 160222 h 295305"/>
              <a:gd name="connsiteX6" fmla="*/ 101460 w 487452"/>
              <a:gd name="connsiteY6" fmla="*/ 160222 h 295305"/>
              <a:gd name="connsiteX7" fmla="*/ 231490 w 487452"/>
              <a:gd name="connsiteY7" fmla="*/ 294446 h 295305"/>
              <a:gd name="connsiteX8" fmla="*/ 80488 w 487452"/>
              <a:gd name="connsiteY8" fmla="*/ 218945 h 295305"/>
              <a:gd name="connsiteX9" fmla="*/ 206323 w 487452"/>
              <a:gd name="connsiteY9" fmla="*/ 244112 h 295305"/>
              <a:gd name="connsiteX10" fmla="*/ 143405 w 487452"/>
              <a:gd name="connsiteY10" fmla="*/ 168611 h 295305"/>
              <a:gd name="connsiteX11" fmla="*/ 306991 w 487452"/>
              <a:gd name="connsiteY11" fmla="*/ 21804 h 295305"/>
              <a:gd name="connsiteX12" fmla="*/ 193739 w 487452"/>
              <a:gd name="connsiteY12" fmla="*/ 76332 h 295305"/>
              <a:gd name="connsiteX13" fmla="*/ 105655 w 487452"/>
              <a:gd name="connsiteY13" fmla="*/ 139250 h 295305"/>
              <a:gd name="connsiteX14" fmla="*/ 483159 w 487452"/>
              <a:gd name="connsiteY14" fmla="*/ 832 h 29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7452" h="295305">
                <a:moveTo>
                  <a:pt x="483159" y="832"/>
                </a:moveTo>
                <a:cubicBezTo>
                  <a:pt x="516016" y="-8256"/>
                  <a:pt x="351033" y="59554"/>
                  <a:pt x="302796" y="84721"/>
                </a:cubicBezTo>
                <a:cubicBezTo>
                  <a:pt x="254559" y="109888"/>
                  <a:pt x="204924" y="146240"/>
                  <a:pt x="193739" y="151833"/>
                </a:cubicBezTo>
                <a:cubicBezTo>
                  <a:pt x="182554" y="157426"/>
                  <a:pt x="241976" y="116180"/>
                  <a:pt x="235684" y="118277"/>
                </a:cubicBezTo>
                <a:cubicBezTo>
                  <a:pt x="229392" y="120374"/>
                  <a:pt x="195138" y="157426"/>
                  <a:pt x="155989" y="164417"/>
                </a:cubicBezTo>
                <a:cubicBezTo>
                  <a:pt x="116840" y="171408"/>
                  <a:pt x="9880" y="160921"/>
                  <a:pt x="792" y="160222"/>
                </a:cubicBezTo>
                <a:cubicBezTo>
                  <a:pt x="-8296" y="159523"/>
                  <a:pt x="63011" y="137851"/>
                  <a:pt x="101460" y="160222"/>
                </a:cubicBezTo>
                <a:cubicBezTo>
                  <a:pt x="139909" y="182593"/>
                  <a:pt x="234985" y="284659"/>
                  <a:pt x="231490" y="294446"/>
                </a:cubicBezTo>
                <a:cubicBezTo>
                  <a:pt x="227995" y="304233"/>
                  <a:pt x="84682" y="227334"/>
                  <a:pt x="80488" y="218945"/>
                </a:cubicBezTo>
                <a:cubicBezTo>
                  <a:pt x="76294" y="210556"/>
                  <a:pt x="195837" y="252501"/>
                  <a:pt x="206323" y="244112"/>
                </a:cubicBezTo>
                <a:cubicBezTo>
                  <a:pt x="216809" y="235723"/>
                  <a:pt x="126627" y="205662"/>
                  <a:pt x="143405" y="168611"/>
                </a:cubicBezTo>
                <a:cubicBezTo>
                  <a:pt x="160183" y="131560"/>
                  <a:pt x="298602" y="37184"/>
                  <a:pt x="306991" y="21804"/>
                </a:cubicBezTo>
                <a:cubicBezTo>
                  <a:pt x="315380" y="6424"/>
                  <a:pt x="227295" y="56758"/>
                  <a:pt x="193739" y="76332"/>
                </a:cubicBezTo>
                <a:cubicBezTo>
                  <a:pt x="160183" y="95906"/>
                  <a:pt x="56020" y="152533"/>
                  <a:pt x="105655" y="139250"/>
                </a:cubicBezTo>
                <a:cubicBezTo>
                  <a:pt x="155290" y="125967"/>
                  <a:pt x="450302" y="9920"/>
                  <a:pt x="483159" y="83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0DE86159-DE24-69A1-1AEC-DC6B3DCC2189}"/>
              </a:ext>
            </a:extLst>
          </p:cNvPr>
          <p:cNvSpPr/>
          <p:nvPr/>
        </p:nvSpPr>
        <p:spPr>
          <a:xfrm>
            <a:off x="3284278" y="7365475"/>
            <a:ext cx="843192" cy="264319"/>
          </a:xfrm>
          <a:custGeom>
            <a:avLst/>
            <a:gdLst>
              <a:gd name="connsiteX0" fmla="*/ 12 w 843192"/>
              <a:gd name="connsiteY0" fmla="*/ 213978 h 264319"/>
              <a:gd name="connsiteX1" fmla="*/ 536907 w 843192"/>
              <a:gd name="connsiteY1" fmla="*/ 264312 h 264319"/>
              <a:gd name="connsiteX2" fmla="*/ 738243 w 843192"/>
              <a:gd name="connsiteY2" fmla="*/ 209784 h 264319"/>
              <a:gd name="connsiteX3" fmla="*/ 645964 w 843192"/>
              <a:gd name="connsiteY3" fmla="*/ 201395 h 264319"/>
              <a:gd name="connsiteX4" fmla="*/ 339766 w 843192"/>
              <a:gd name="connsiteY4" fmla="*/ 59 h 264319"/>
              <a:gd name="connsiteX5" fmla="*/ 616603 w 843192"/>
              <a:gd name="connsiteY5" fmla="*/ 180422 h 264319"/>
              <a:gd name="connsiteX6" fmla="*/ 843105 w 843192"/>
              <a:gd name="connsiteY6" fmla="*/ 188811 h 264319"/>
              <a:gd name="connsiteX7" fmla="*/ 591436 w 843192"/>
              <a:gd name="connsiteY7" fmla="*/ 218173 h 264319"/>
              <a:gd name="connsiteX8" fmla="*/ 436239 w 843192"/>
              <a:gd name="connsiteY8" fmla="*/ 201395 h 264319"/>
              <a:gd name="connsiteX9" fmla="*/ 255876 w 843192"/>
              <a:gd name="connsiteY9" fmla="*/ 71365 h 264319"/>
              <a:gd name="connsiteX10" fmla="*/ 520129 w 843192"/>
              <a:gd name="connsiteY10" fmla="*/ 239145 h 264319"/>
              <a:gd name="connsiteX11" fmla="*/ 12 w 843192"/>
              <a:gd name="connsiteY11" fmla="*/ 213978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3192" h="264319">
                <a:moveTo>
                  <a:pt x="12" y="213978"/>
                </a:moveTo>
                <a:cubicBezTo>
                  <a:pt x="2808" y="218173"/>
                  <a:pt x="413869" y="265011"/>
                  <a:pt x="536907" y="264312"/>
                </a:cubicBezTo>
                <a:cubicBezTo>
                  <a:pt x="659945" y="263613"/>
                  <a:pt x="720067" y="220270"/>
                  <a:pt x="738243" y="209784"/>
                </a:cubicBezTo>
                <a:cubicBezTo>
                  <a:pt x="756419" y="199298"/>
                  <a:pt x="712377" y="236349"/>
                  <a:pt x="645964" y="201395"/>
                </a:cubicBezTo>
                <a:cubicBezTo>
                  <a:pt x="579551" y="166441"/>
                  <a:pt x="344660" y="3554"/>
                  <a:pt x="339766" y="59"/>
                </a:cubicBezTo>
                <a:cubicBezTo>
                  <a:pt x="334873" y="-3437"/>
                  <a:pt x="532713" y="148963"/>
                  <a:pt x="616603" y="180422"/>
                </a:cubicBezTo>
                <a:cubicBezTo>
                  <a:pt x="700493" y="211881"/>
                  <a:pt x="847300" y="182519"/>
                  <a:pt x="843105" y="188811"/>
                </a:cubicBezTo>
                <a:cubicBezTo>
                  <a:pt x="838911" y="195103"/>
                  <a:pt x="659247" y="216076"/>
                  <a:pt x="591436" y="218173"/>
                </a:cubicBezTo>
                <a:cubicBezTo>
                  <a:pt x="523625" y="220270"/>
                  <a:pt x="492166" y="225863"/>
                  <a:pt x="436239" y="201395"/>
                </a:cubicBezTo>
                <a:cubicBezTo>
                  <a:pt x="380312" y="176927"/>
                  <a:pt x="241894" y="65073"/>
                  <a:pt x="255876" y="71365"/>
                </a:cubicBezTo>
                <a:cubicBezTo>
                  <a:pt x="269858" y="77657"/>
                  <a:pt x="557180" y="216774"/>
                  <a:pt x="520129" y="239145"/>
                </a:cubicBezTo>
                <a:cubicBezTo>
                  <a:pt x="483078" y="261516"/>
                  <a:pt x="-2784" y="209783"/>
                  <a:pt x="12" y="21397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0EAD1A21-B77A-0254-2C25-11F874D1A203}"/>
              </a:ext>
            </a:extLst>
          </p:cNvPr>
          <p:cNvSpPr/>
          <p:nvPr/>
        </p:nvSpPr>
        <p:spPr>
          <a:xfrm>
            <a:off x="3623927" y="7540895"/>
            <a:ext cx="768387" cy="215708"/>
          </a:xfrm>
          <a:custGeom>
            <a:avLst/>
            <a:gdLst>
              <a:gd name="connsiteX0" fmla="*/ 117 w 768387"/>
              <a:gd name="connsiteY0" fmla="*/ 105670 h 215708"/>
              <a:gd name="connsiteX1" fmla="*/ 444734 w 768387"/>
              <a:gd name="connsiteY1" fmla="*/ 72114 h 215708"/>
              <a:gd name="connsiteX2" fmla="*/ 486679 w 768387"/>
              <a:gd name="connsiteY2" fmla="*/ 63725 h 215708"/>
              <a:gd name="connsiteX3" fmla="*/ 469901 w 768387"/>
              <a:gd name="connsiteY3" fmla="*/ 808 h 215708"/>
              <a:gd name="connsiteX4" fmla="*/ 587346 w 768387"/>
              <a:gd name="connsiteY4" fmla="*/ 114059 h 215708"/>
              <a:gd name="connsiteX5" fmla="*/ 763515 w 768387"/>
              <a:gd name="connsiteY5" fmla="*/ 214727 h 215708"/>
              <a:gd name="connsiteX6" fmla="*/ 696403 w 768387"/>
              <a:gd name="connsiteY6" fmla="*/ 156004 h 215708"/>
              <a:gd name="connsiteX7" fmla="*/ 461512 w 768387"/>
              <a:gd name="connsiteY7" fmla="*/ 9197 h 215708"/>
              <a:gd name="connsiteX8" fmla="*/ 490873 w 768387"/>
              <a:gd name="connsiteY8" fmla="*/ 42753 h 215708"/>
              <a:gd name="connsiteX9" fmla="*/ 117 w 768387"/>
              <a:gd name="connsiteY9" fmla="*/ 105670 h 21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8387" h="215708">
                <a:moveTo>
                  <a:pt x="117" y="105670"/>
                </a:moveTo>
                <a:cubicBezTo>
                  <a:pt x="-7573" y="110563"/>
                  <a:pt x="363640" y="79105"/>
                  <a:pt x="444734" y="72114"/>
                </a:cubicBezTo>
                <a:cubicBezTo>
                  <a:pt x="525828" y="65123"/>
                  <a:pt x="482485" y="75609"/>
                  <a:pt x="486679" y="63725"/>
                </a:cubicBezTo>
                <a:cubicBezTo>
                  <a:pt x="490873" y="51841"/>
                  <a:pt x="453123" y="-7581"/>
                  <a:pt x="469901" y="808"/>
                </a:cubicBezTo>
                <a:cubicBezTo>
                  <a:pt x="486679" y="9197"/>
                  <a:pt x="538410" y="78406"/>
                  <a:pt x="587346" y="114059"/>
                </a:cubicBezTo>
                <a:cubicBezTo>
                  <a:pt x="636282" y="149712"/>
                  <a:pt x="745339" y="207736"/>
                  <a:pt x="763515" y="214727"/>
                </a:cubicBezTo>
                <a:cubicBezTo>
                  <a:pt x="781691" y="221718"/>
                  <a:pt x="746737" y="190259"/>
                  <a:pt x="696403" y="156004"/>
                </a:cubicBezTo>
                <a:cubicBezTo>
                  <a:pt x="646069" y="121749"/>
                  <a:pt x="495767" y="28072"/>
                  <a:pt x="461512" y="9197"/>
                </a:cubicBezTo>
                <a:cubicBezTo>
                  <a:pt x="427257" y="-9678"/>
                  <a:pt x="561480" y="28072"/>
                  <a:pt x="490873" y="42753"/>
                </a:cubicBezTo>
                <a:cubicBezTo>
                  <a:pt x="420266" y="57434"/>
                  <a:pt x="7807" y="100777"/>
                  <a:pt x="117" y="10567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71146101-821E-D9B5-F8B3-CCBB057FAC60}"/>
              </a:ext>
            </a:extLst>
          </p:cNvPr>
          <p:cNvSpPr/>
          <p:nvPr/>
        </p:nvSpPr>
        <p:spPr>
          <a:xfrm>
            <a:off x="3971989" y="7440844"/>
            <a:ext cx="939768" cy="588870"/>
          </a:xfrm>
          <a:custGeom>
            <a:avLst/>
            <a:gdLst>
              <a:gd name="connsiteX0" fmla="*/ 172172 w 939768"/>
              <a:gd name="connsiteY0" fmla="*/ 146998 h 588870"/>
              <a:gd name="connsiteX1" fmla="*/ 637761 w 939768"/>
              <a:gd name="connsiteY1" fmla="*/ 394473 h 588870"/>
              <a:gd name="connsiteX2" fmla="*/ 759402 w 939768"/>
              <a:gd name="connsiteY2" fmla="*/ 402862 h 588870"/>
              <a:gd name="connsiteX3" fmla="*/ 658734 w 939768"/>
              <a:gd name="connsiteY3" fmla="*/ 436418 h 588870"/>
              <a:gd name="connsiteX4" fmla="*/ 805541 w 939768"/>
              <a:gd name="connsiteY4" fmla="*/ 373501 h 588870"/>
              <a:gd name="connsiteX5" fmla="*/ 830708 w 939768"/>
              <a:gd name="connsiteY5" fmla="*/ 314778 h 588870"/>
              <a:gd name="connsiteX6" fmla="*/ 679706 w 939768"/>
              <a:gd name="connsiteY6" fmla="*/ 29552 h 588870"/>
              <a:gd name="connsiteX7" fmla="*/ 922987 w 939768"/>
              <a:gd name="connsiteY7" fmla="*/ 486752 h 588870"/>
              <a:gd name="connsiteX8" fmla="*/ 897820 w 939768"/>
              <a:gd name="connsiteY8" fmla="*/ 520308 h 588870"/>
              <a:gd name="connsiteX9" fmla="*/ 730040 w 939768"/>
              <a:gd name="connsiteY9" fmla="*/ 499336 h 588870"/>
              <a:gd name="connsiteX10" fmla="*/ 549677 w 939768"/>
              <a:gd name="connsiteY10" fmla="*/ 461585 h 588870"/>
              <a:gd name="connsiteX11" fmla="*/ 662928 w 939768"/>
              <a:gd name="connsiteY11" fmla="*/ 574837 h 588870"/>
              <a:gd name="connsiteX12" fmla="*/ 558066 w 939768"/>
              <a:gd name="connsiteY12" fmla="*/ 457391 h 588870"/>
              <a:gd name="connsiteX13" fmla="*/ 818125 w 939768"/>
              <a:gd name="connsiteY13" fmla="*/ 587420 h 588870"/>
              <a:gd name="connsiteX14" fmla="*/ 751013 w 939768"/>
              <a:gd name="connsiteY14" fmla="*/ 524503 h 588870"/>
              <a:gd name="connsiteX15" fmla="*/ 788763 w 939768"/>
              <a:gd name="connsiteY15" fmla="*/ 482558 h 588870"/>
              <a:gd name="connsiteX16" fmla="*/ 713262 w 939768"/>
              <a:gd name="connsiteY16" fmla="*/ 440613 h 588870"/>
              <a:gd name="connsiteX17" fmla="*/ 893626 w 939768"/>
              <a:gd name="connsiteY17" fmla="*/ 507725 h 588870"/>
              <a:gd name="connsiteX18" fmla="*/ 763596 w 939768"/>
              <a:gd name="connsiteY18" fmla="*/ 411251 h 588870"/>
              <a:gd name="connsiteX19" fmla="*/ 516121 w 939768"/>
              <a:gd name="connsiteY19" fmla="*/ 339945 h 588870"/>
              <a:gd name="connsiteX20" fmla="*/ 478371 w 939768"/>
              <a:gd name="connsiteY20" fmla="*/ 310584 h 588870"/>
              <a:gd name="connsiteX21" fmla="*/ 641956 w 939768"/>
              <a:gd name="connsiteY21" fmla="*/ 201527 h 588870"/>
              <a:gd name="connsiteX22" fmla="*/ 608400 w 939768"/>
              <a:gd name="connsiteY22" fmla="*/ 268639 h 588870"/>
              <a:gd name="connsiteX23" fmla="*/ 679706 w 939768"/>
              <a:gd name="connsiteY23" fmla="*/ 197332 h 588870"/>
              <a:gd name="connsiteX24" fmla="*/ 511927 w 939768"/>
              <a:gd name="connsiteY24" fmla="*/ 293806 h 588870"/>
              <a:gd name="connsiteX25" fmla="*/ 198 w 939768"/>
              <a:gd name="connsiteY25" fmla="*/ 191 h 588870"/>
              <a:gd name="connsiteX26" fmla="*/ 574844 w 939768"/>
              <a:gd name="connsiteY26" fmla="*/ 344139 h 588870"/>
              <a:gd name="connsiteX27" fmla="*/ 172172 w 939768"/>
              <a:gd name="connsiteY27" fmla="*/ 146998 h 58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9768" h="588870">
                <a:moveTo>
                  <a:pt x="172172" y="146998"/>
                </a:moveTo>
                <a:cubicBezTo>
                  <a:pt x="182658" y="155387"/>
                  <a:pt x="539889" y="351829"/>
                  <a:pt x="637761" y="394473"/>
                </a:cubicBezTo>
                <a:cubicBezTo>
                  <a:pt x="735633" y="437117"/>
                  <a:pt x="755907" y="395871"/>
                  <a:pt x="759402" y="402862"/>
                </a:cubicBezTo>
                <a:cubicBezTo>
                  <a:pt x="762897" y="409853"/>
                  <a:pt x="651044" y="441311"/>
                  <a:pt x="658734" y="436418"/>
                </a:cubicBezTo>
                <a:cubicBezTo>
                  <a:pt x="666424" y="431525"/>
                  <a:pt x="776879" y="393774"/>
                  <a:pt x="805541" y="373501"/>
                </a:cubicBezTo>
                <a:cubicBezTo>
                  <a:pt x="834203" y="353228"/>
                  <a:pt x="851681" y="372103"/>
                  <a:pt x="830708" y="314778"/>
                </a:cubicBezTo>
                <a:cubicBezTo>
                  <a:pt x="809735" y="257453"/>
                  <a:pt x="664326" y="890"/>
                  <a:pt x="679706" y="29552"/>
                </a:cubicBezTo>
                <a:cubicBezTo>
                  <a:pt x="695086" y="58214"/>
                  <a:pt x="886635" y="404959"/>
                  <a:pt x="922987" y="486752"/>
                </a:cubicBezTo>
                <a:cubicBezTo>
                  <a:pt x="959339" y="568545"/>
                  <a:pt x="929978" y="518211"/>
                  <a:pt x="897820" y="520308"/>
                </a:cubicBezTo>
                <a:cubicBezTo>
                  <a:pt x="865662" y="522405"/>
                  <a:pt x="788064" y="509123"/>
                  <a:pt x="730040" y="499336"/>
                </a:cubicBezTo>
                <a:cubicBezTo>
                  <a:pt x="672016" y="489549"/>
                  <a:pt x="560862" y="449002"/>
                  <a:pt x="549677" y="461585"/>
                </a:cubicBezTo>
                <a:cubicBezTo>
                  <a:pt x="538492" y="474168"/>
                  <a:pt x="661530" y="575536"/>
                  <a:pt x="662928" y="574837"/>
                </a:cubicBezTo>
                <a:cubicBezTo>
                  <a:pt x="664326" y="574138"/>
                  <a:pt x="532200" y="455294"/>
                  <a:pt x="558066" y="457391"/>
                </a:cubicBezTo>
                <a:cubicBezTo>
                  <a:pt x="583932" y="459488"/>
                  <a:pt x="785967" y="576235"/>
                  <a:pt x="818125" y="587420"/>
                </a:cubicBezTo>
                <a:cubicBezTo>
                  <a:pt x="850283" y="598605"/>
                  <a:pt x="755907" y="541980"/>
                  <a:pt x="751013" y="524503"/>
                </a:cubicBezTo>
                <a:cubicBezTo>
                  <a:pt x="746119" y="507026"/>
                  <a:pt x="795055" y="496540"/>
                  <a:pt x="788763" y="482558"/>
                </a:cubicBezTo>
                <a:cubicBezTo>
                  <a:pt x="782471" y="468576"/>
                  <a:pt x="695785" y="436419"/>
                  <a:pt x="713262" y="440613"/>
                </a:cubicBezTo>
                <a:cubicBezTo>
                  <a:pt x="730739" y="444807"/>
                  <a:pt x="885237" y="512619"/>
                  <a:pt x="893626" y="507725"/>
                </a:cubicBezTo>
                <a:cubicBezTo>
                  <a:pt x="902015" y="502831"/>
                  <a:pt x="826513" y="439214"/>
                  <a:pt x="763596" y="411251"/>
                </a:cubicBezTo>
                <a:cubicBezTo>
                  <a:pt x="700679" y="383288"/>
                  <a:pt x="563658" y="356723"/>
                  <a:pt x="516121" y="339945"/>
                </a:cubicBezTo>
                <a:cubicBezTo>
                  <a:pt x="468584" y="323167"/>
                  <a:pt x="457399" y="333654"/>
                  <a:pt x="478371" y="310584"/>
                </a:cubicBezTo>
                <a:cubicBezTo>
                  <a:pt x="499344" y="287514"/>
                  <a:pt x="620285" y="208518"/>
                  <a:pt x="641956" y="201527"/>
                </a:cubicBezTo>
                <a:cubicBezTo>
                  <a:pt x="663627" y="194536"/>
                  <a:pt x="602108" y="269338"/>
                  <a:pt x="608400" y="268639"/>
                </a:cubicBezTo>
                <a:cubicBezTo>
                  <a:pt x="614692" y="267940"/>
                  <a:pt x="695785" y="193138"/>
                  <a:pt x="679706" y="197332"/>
                </a:cubicBezTo>
                <a:cubicBezTo>
                  <a:pt x="663627" y="201527"/>
                  <a:pt x="625178" y="326663"/>
                  <a:pt x="511927" y="293806"/>
                </a:cubicBezTo>
                <a:cubicBezTo>
                  <a:pt x="398676" y="260949"/>
                  <a:pt x="-10288" y="-8198"/>
                  <a:pt x="198" y="191"/>
                </a:cubicBezTo>
                <a:cubicBezTo>
                  <a:pt x="10684" y="8580"/>
                  <a:pt x="541288" y="318273"/>
                  <a:pt x="574844" y="344139"/>
                </a:cubicBezTo>
                <a:cubicBezTo>
                  <a:pt x="608400" y="370005"/>
                  <a:pt x="161686" y="138609"/>
                  <a:pt x="172172" y="1469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A590C594-0734-9315-A593-55A5A173F577}"/>
              </a:ext>
            </a:extLst>
          </p:cNvPr>
          <p:cNvSpPr/>
          <p:nvPr/>
        </p:nvSpPr>
        <p:spPr>
          <a:xfrm>
            <a:off x="3677720" y="7638111"/>
            <a:ext cx="630792" cy="414759"/>
          </a:xfrm>
          <a:custGeom>
            <a:avLst/>
            <a:gdLst>
              <a:gd name="connsiteX0" fmla="*/ 525164 w 630792"/>
              <a:gd name="connsiteY0" fmla="*/ 65 h 414759"/>
              <a:gd name="connsiteX1" fmla="*/ 21825 w 630792"/>
              <a:gd name="connsiteY1" fmla="*/ 21038 h 414759"/>
              <a:gd name="connsiteX2" fmla="*/ 181216 w 630792"/>
              <a:gd name="connsiteY2" fmla="*/ 96539 h 414759"/>
              <a:gd name="connsiteX3" fmla="*/ 265106 w 630792"/>
              <a:gd name="connsiteY3" fmla="*/ 163650 h 414759"/>
              <a:gd name="connsiteX4" fmla="*/ 231550 w 630792"/>
              <a:gd name="connsiteY4" fmla="*/ 104928 h 414759"/>
              <a:gd name="connsiteX5" fmla="*/ 483219 w 630792"/>
              <a:gd name="connsiteY5" fmla="*/ 176234 h 414759"/>
              <a:gd name="connsiteX6" fmla="*/ 474830 w 630792"/>
              <a:gd name="connsiteY6" fmla="*/ 138483 h 414759"/>
              <a:gd name="connsiteX7" fmla="*/ 630027 w 630792"/>
              <a:gd name="connsiteY7" fmla="*/ 398542 h 414759"/>
              <a:gd name="connsiteX8" fmla="*/ 529359 w 630792"/>
              <a:gd name="connsiteY8" fmla="*/ 377570 h 414759"/>
              <a:gd name="connsiteX9" fmla="*/ 416108 w 630792"/>
              <a:gd name="connsiteY9" fmla="*/ 297874 h 414759"/>
              <a:gd name="connsiteX10" fmla="*/ 588082 w 630792"/>
              <a:gd name="connsiteY10" fmla="*/ 377570 h 414759"/>
              <a:gd name="connsiteX11" fmla="*/ 533553 w 630792"/>
              <a:gd name="connsiteY11" fmla="*/ 226568 h 414759"/>
              <a:gd name="connsiteX12" fmla="*/ 575498 w 630792"/>
              <a:gd name="connsiteY12" fmla="*/ 167845 h 414759"/>
              <a:gd name="connsiteX13" fmla="*/ 487414 w 630792"/>
              <a:gd name="connsiteY13" fmla="*/ 159456 h 414759"/>
              <a:gd name="connsiteX14" fmla="*/ 256717 w 630792"/>
              <a:gd name="connsiteY14" fmla="*/ 75566 h 414759"/>
              <a:gd name="connsiteX15" fmla="*/ 252522 w 630792"/>
              <a:gd name="connsiteY15" fmla="*/ 83955 h 414759"/>
              <a:gd name="connsiteX16" fmla="*/ 5047 w 630792"/>
              <a:gd name="connsiteY16" fmla="*/ 16843 h 414759"/>
              <a:gd name="connsiteX17" fmla="*/ 525164 w 630792"/>
              <a:gd name="connsiteY17" fmla="*/ 65 h 41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792" h="414759">
                <a:moveTo>
                  <a:pt x="525164" y="65"/>
                </a:moveTo>
                <a:cubicBezTo>
                  <a:pt x="527960" y="764"/>
                  <a:pt x="79150" y="4959"/>
                  <a:pt x="21825" y="21038"/>
                </a:cubicBezTo>
                <a:cubicBezTo>
                  <a:pt x="-35500" y="37117"/>
                  <a:pt x="140669" y="72770"/>
                  <a:pt x="181216" y="96539"/>
                </a:cubicBezTo>
                <a:cubicBezTo>
                  <a:pt x="221763" y="120308"/>
                  <a:pt x="256717" y="162252"/>
                  <a:pt x="265106" y="163650"/>
                </a:cubicBezTo>
                <a:cubicBezTo>
                  <a:pt x="273495" y="165048"/>
                  <a:pt x="195198" y="102831"/>
                  <a:pt x="231550" y="104928"/>
                </a:cubicBezTo>
                <a:cubicBezTo>
                  <a:pt x="267902" y="107025"/>
                  <a:pt x="442672" y="170642"/>
                  <a:pt x="483219" y="176234"/>
                </a:cubicBezTo>
                <a:cubicBezTo>
                  <a:pt x="523766" y="181827"/>
                  <a:pt x="450362" y="101432"/>
                  <a:pt x="474830" y="138483"/>
                </a:cubicBezTo>
                <a:cubicBezTo>
                  <a:pt x="499298" y="175534"/>
                  <a:pt x="620939" y="358694"/>
                  <a:pt x="630027" y="398542"/>
                </a:cubicBezTo>
                <a:cubicBezTo>
                  <a:pt x="639115" y="438390"/>
                  <a:pt x="565012" y="394348"/>
                  <a:pt x="529359" y="377570"/>
                </a:cubicBezTo>
                <a:cubicBezTo>
                  <a:pt x="493706" y="360792"/>
                  <a:pt x="406321" y="297874"/>
                  <a:pt x="416108" y="297874"/>
                </a:cubicBezTo>
                <a:cubicBezTo>
                  <a:pt x="425895" y="297874"/>
                  <a:pt x="568508" y="389454"/>
                  <a:pt x="588082" y="377570"/>
                </a:cubicBezTo>
                <a:cubicBezTo>
                  <a:pt x="607656" y="365686"/>
                  <a:pt x="535650" y="261522"/>
                  <a:pt x="533553" y="226568"/>
                </a:cubicBezTo>
                <a:cubicBezTo>
                  <a:pt x="531456" y="191614"/>
                  <a:pt x="583188" y="179030"/>
                  <a:pt x="575498" y="167845"/>
                </a:cubicBezTo>
                <a:cubicBezTo>
                  <a:pt x="567808" y="156660"/>
                  <a:pt x="540544" y="174836"/>
                  <a:pt x="487414" y="159456"/>
                </a:cubicBezTo>
                <a:cubicBezTo>
                  <a:pt x="434284" y="144076"/>
                  <a:pt x="295866" y="88150"/>
                  <a:pt x="256717" y="75566"/>
                </a:cubicBezTo>
                <a:cubicBezTo>
                  <a:pt x="217568" y="62983"/>
                  <a:pt x="294467" y="93742"/>
                  <a:pt x="252522" y="83955"/>
                </a:cubicBezTo>
                <a:cubicBezTo>
                  <a:pt x="210577" y="74168"/>
                  <a:pt x="-38296" y="29426"/>
                  <a:pt x="5047" y="16843"/>
                </a:cubicBezTo>
                <a:cubicBezTo>
                  <a:pt x="48390" y="4260"/>
                  <a:pt x="522368" y="-634"/>
                  <a:pt x="525164" y="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A54AECE3-6395-6E44-744B-83B368F27602}"/>
              </a:ext>
            </a:extLst>
          </p:cNvPr>
          <p:cNvSpPr/>
          <p:nvPr/>
        </p:nvSpPr>
        <p:spPr>
          <a:xfrm>
            <a:off x="3439245" y="7608101"/>
            <a:ext cx="1011755" cy="1204417"/>
          </a:xfrm>
          <a:custGeom>
            <a:avLst/>
            <a:gdLst>
              <a:gd name="connsiteX0" fmla="*/ 241 w 1011755"/>
              <a:gd name="connsiteY0" fmla="*/ 714 h 1204417"/>
              <a:gd name="connsiteX1" fmla="*/ 432274 w 1011755"/>
              <a:gd name="connsiteY1" fmla="*/ 189466 h 1204417"/>
              <a:gd name="connsiteX2" fmla="*/ 746861 w 1011755"/>
              <a:gd name="connsiteY2" fmla="*/ 525026 h 1204417"/>
              <a:gd name="connsiteX3" fmla="*/ 734278 w 1011755"/>
              <a:gd name="connsiteY3" fmla="*/ 491470 h 1204417"/>
              <a:gd name="connsiteX4" fmla="*/ 914641 w 1011755"/>
              <a:gd name="connsiteY4" fmla="*/ 676027 h 1204417"/>
              <a:gd name="connsiteX5" fmla="*/ 885280 w 1011755"/>
              <a:gd name="connsiteY5" fmla="*/ 650860 h 1204417"/>
              <a:gd name="connsiteX6" fmla="*/ 1011115 w 1011755"/>
              <a:gd name="connsiteY6" fmla="*/ 1196145 h 1204417"/>
              <a:gd name="connsiteX7" fmla="*/ 931419 w 1011755"/>
              <a:gd name="connsiteY7" fmla="*/ 965448 h 1204417"/>
              <a:gd name="connsiteX8" fmla="*/ 868502 w 1011755"/>
              <a:gd name="connsiteY8" fmla="*/ 764112 h 1204417"/>
              <a:gd name="connsiteX9" fmla="*/ 931419 w 1011755"/>
              <a:gd name="connsiteY9" fmla="*/ 877363 h 1204417"/>
              <a:gd name="connsiteX10" fmla="*/ 860113 w 1011755"/>
              <a:gd name="connsiteY10" fmla="*/ 646666 h 1204417"/>
              <a:gd name="connsiteX11" fmla="*/ 553915 w 1011755"/>
              <a:gd name="connsiteY11" fmla="*/ 231411 h 1204417"/>
              <a:gd name="connsiteX12" fmla="*/ 621027 w 1011755"/>
              <a:gd name="connsiteY12" fmla="*/ 323690 h 1204417"/>
              <a:gd name="connsiteX13" fmla="*/ 293856 w 1011755"/>
              <a:gd name="connsiteY13" fmla="*/ 63631 h 1204417"/>
              <a:gd name="connsiteX14" fmla="*/ 369357 w 1011755"/>
              <a:gd name="connsiteY14" fmla="*/ 122354 h 1204417"/>
              <a:gd name="connsiteX15" fmla="*/ 241 w 1011755"/>
              <a:gd name="connsiteY15" fmla="*/ 714 h 120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11755" h="1204417">
                <a:moveTo>
                  <a:pt x="241" y="714"/>
                </a:moveTo>
                <a:cubicBezTo>
                  <a:pt x="10727" y="11899"/>
                  <a:pt x="307837" y="102081"/>
                  <a:pt x="432274" y="189466"/>
                </a:cubicBezTo>
                <a:cubicBezTo>
                  <a:pt x="556711" y="276851"/>
                  <a:pt x="696527" y="474692"/>
                  <a:pt x="746861" y="525026"/>
                </a:cubicBezTo>
                <a:cubicBezTo>
                  <a:pt x="797195" y="575360"/>
                  <a:pt x="706315" y="466303"/>
                  <a:pt x="734278" y="491470"/>
                </a:cubicBezTo>
                <a:cubicBezTo>
                  <a:pt x="762241" y="516637"/>
                  <a:pt x="889474" y="649462"/>
                  <a:pt x="914641" y="676027"/>
                </a:cubicBezTo>
                <a:cubicBezTo>
                  <a:pt x="939808" y="702592"/>
                  <a:pt x="869201" y="564174"/>
                  <a:pt x="885280" y="650860"/>
                </a:cubicBezTo>
                <a:cubicBezTo>
                  <a:pt x="901359" y="737546"/>
                  <a:pt x="1003425" y="1143714"/>
                  <a:pt x="1011115" y="1196145"/>
                </a:cubicBezTo>
                <a:cubicBezTo>
                  <a:pt x="1018805" y="1248576"/>
                  <a:pt x="955188" y="1037454"/>
                  <a:pt x="931419" y="965448"/>
                </a:cubicBezTo>
                <a:cubicBezTo>
                  <a:pt x="907650" y="893443"/>
                  <a:pt x="868502" y="778793"/>
                  <a:pt x="868502" y="764112"/>
                </a:cubicBezTo>
                <a:cubicBezTo>
                  <a:pt x="868502" y="749431"/>
                  <a:pt x="932817" y="896937"/>
                  <a:pt x="931419" y="877363"/>
                </a:cubicBezTo>
                <a:cubicBezTo>
                  <a:pt x="930021" y="857789"/>
                  <a:pt x="923030" y="754325"/>
                  <a:pt x="860113" y="646666"/>
                </a:cubicBezTo>
                <a:cubicBezTo>
                  <a:pt x="797196" y="539007"/>
                  <a:pt x="593763" y="285240"/>
                  <a:pt x="553915" y="231411"/>
                </a:cubicBezTo>
                <a:cubicBezTo>
                  <a:pt x="514067" y="177582"/>
                  <a:pt x="664370" y="351653"/>
                  <a:pt x="621027" y="323690"/>
                </a:cubicBezTo>
                <a:cubicBezTo>
                  <a:pt x="577684" y="295727"/>
                  <a:pt x="335801" y="97187"/>
                  <a:pt x="293856" y="63631"/>
                </a:cubicBezTo>
                <a:cubicBezTo>
                  <a:pt x="251911" y="30075"/>
                  <a:pt x="414098" y="131442"/>
                  <a:pt x="369357" y="122354"/>
                </a:cubicBezTo>
                <a:cubicBezTo>
                  <a:pt x="324616" y="113266"/>
                  <a:pt x="-10245" y="-10471"/>
                  <a:pt x="241" y="71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1EFCC094-8E4C-CD9E-E5BB-2A2E68DBB411}"/>
              </a:ext>
            </a:extLst>
          </p:cNvPr>
          <p:cNvSpPr/>
          <p:nvPr/>
        </p:nvSpPr>
        <p:spPr>
          <a:xfrm>
            <a:off x="3405551" y="7654817"/>
            <a:ext cx="988826" cy="959557"/>
          </a:xfrm>
          <a:custGeom>
            <a:avLst/>
            <a:gdLst>
              <a:gd name="connsiteX0" fmla="*/ 379 w 988826"/>
              <a:gd name="connsiteY0" fmla="*/ 137 h 959557"/>
              <a:gd name="connsiteX1" fmla="*/ 449190 w 988826"/>
              <a:gd name="connsiteY1" fmla="*/ 222445 h 959557"/>
              <a:gd name="connsiteX2" fmla="*/ 679888 w 988826"/>
              <a:gd name="connsiteY2" fmla="*/ 545422 h 959557"/>
              <a:gd name="connsiteX3" fmla="*/ 675693 w 988826"/>
              <a:gd name="connsiteY3" fmla="*/ 495088 h 959557"/>
              <a:gd name="connsiteX4" fmla="*/ 751194 w 988826"/>
              <a:gd name="connsiteY4" fmla="*/ 696423 h 959557"/>
              <a:gd name="connsiteX5" fmla="*/ 709249 w 988826"/>
              <a:gd name="connsiteY5" fmla="*/ 633506 h 959557"/>
              <a:gd name="connsiteX6" fmla="*/ 981891 w 988826"/>
              <a:gd name="connsiteY6" fmla="*/ 956482 h 959557"/>
              <a:gd name="connsiteX7" fmla="*/ 885418 w 988826"/>
              <a:gd name="connsiteY7" fmla="*/ 771924 h 959557"/>
              <a:gd name="connsiteX8" fmla="*/ 646332 w 988826"/>
              <a:gd name="connsiteY8" fmla="*/ 377642 h 959557"/>
              <a:gd name="connsiteX9" fmla="*/ 856056 w 988826"/>
              <a:gd name="connsiteY9" fmla="*/ 763535 h 959557"/>
              <a:gd name="connsiteX10" fmla="*/ 864445 w 988826"/>
              <a:gd name="connsiteY10" fmla="*/ 805480 h 959557"/>
              <a:gd name="connsiteX11" fmla="*/ 533080 w 988826"/>
              <a:gd name="connsiteY11" fmla="*/ 176306 h 959557"/>
              <a:gd name="connsiteX12" fmla="*/ 663110 w 988826"/>
              <a:gd name="connsiteY12" fmla="*/ 482504 h 959557"/>
              <a:gd name="connsiteX13" fmla="*/ 516302 w 988826"/>
              <a:gd name="connsiteY13" fmla="*/ 306335 h 959557"/>
              <a:gd name="connsiteX14" fmla="*/ 293994 w 988826"/>
              <a:gd name="connsiteY14" fmla="*/ 176306 h 959557"/>
              <a:gd name="connsiteX15" fmla="*/ 369495 w 988826"/>
              <a:gd name="connsiteY15" fmla="*/ 188889 h 959557"/>
              <a:gd name="connsiteX16" fmla="*/ 379 w 988826"/>
              <a:gd name="connsiteY16" fmla="*/ 137 h 95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8826" h="959557">
                <a:moveTo>
                  <a:pt x="379" y="137"/>
                </a:moveTo>
                <a:cubicBezTo>
                  <a:pt x="13662" y="5730"/>
                  <a:pt x="335939" y="131564"/>
                  <a:pt x="449190" y="222445"/>
                </a:cubicBezTo>
                <a:cubicBezTo>
                  <a:pt x="562442" y="313326"/>
                  <a:pt x="642138" y="499982"/>
                  <a:pt x="679888" y="545422"/>
                </a:cubicBezTo>
                <a:cubicBezTo>
                  <a:pt x="717639" y="590863"/>
                  <a:pt x="663809" y="469921"/>
                  <a:pt x="675693" y="495088"/>
                </a:cubicBezTo>
                <a:cubicBezTo>
                  <a:pt x="687577" y="520255"/>
                  <a:pt x="745601" y="673353"/>
                  <a:pt x="751194" y="696423"/>
                </a:cubicBezTo>
                <a:cubicBezTo>
                  <a:pt x="756787" y="719493"/>
                  <a:pt x="670800" y="590163"/>
                  <a:pt x="709249" y="633506"/>
                </a:cubicBezTo>
                <a:cubicBezTo>
                  <a:pt x="747698" y="676849"/>
                  <a:pt x="952530" y="933412"/>
                  <a:pt x="981891" y="956482"/>
                </a:cubicBezTo>
                <a:cubicBezTo>
                  <a:pt x="1011252" y="979552"/>
                  <a:pt x="941344" y="868397"/>
                  <a:pt x="885418" y="771924"/>
                </a:cubicBezTo>
                <a:cubicBezTo>
                  <a:pt x="829492" y="675451"/>
                  <a:pt x="651226" y="379040"/>
                  <a:pt x="646332" y="377642"/>
                </a:cubicBezTo>
                <a:cubicBezTo>
                  <a:pt x="641438" y="376244"/>
                  <a:pt x="819704" y="692229"/>
                  <a:pt x="856056" y="763535"/>
                </a:cubicBezTo>
                <a:cubicBezTo>
                  <a:pt x="892408" y="834841"/>
                  <a:pt x="918274" y="903351"/>
                  <a:pt x="864445" y="805480"/>
                </a:cubicBezTo>
                <a:cubicBezTo>
                  <a:pt x="810616" y="707609"/>
                  <a:pt x="566636" y="230135"/>
                  <a:pt x="533080" y="176306"/>
                </a:cubicBezTo>
                <a:cubicBezTo>
                  <a:pt x="499524" y="122477"/>
                  <a:pt x="665906" y="460833"/>
                  <a:pt x="663110" y="482504"/>
                </a:cubicBezTo>
                <a:cubicBezTo>
                  <a:pt x="660314" y="504175"/>
                  <a:pt x="577821" y="357368"/>
                  <a:pt x="516302" y="306335"/>
                </a:cubicBezTo>
                <a:cubicBezTo>
                  <a:pt x="454783" y="255302"/>
                  <a:pt x="318462" y="195880"/>
                  <a:pt x="293994" y="176306"/>
                </a:cubicBezTo>
                <a:cubicBezTo>
                  <a:pt x="269526" y="156732"/>
                  <a:pt x="412139" y="216153"/>
                  <a:pt x="369495" y="188889"/>
                </a:cubicBezTo>
                <a:cubicBezTo>
                  <a:pt x="326851" y="161625"/>
                  <a:pt x="-12904" y="-5456"/>
                  <a:pt x="379" y="13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B61AE738-2E9D-6D3E-64C1-35E26E25ADD0}"/>
              </a:ext>
            </a:extLst>
          </p:cNvPr>
          <p:cNvSpPr/>
          <p:nvPr/>
        </p:nvSpPr>
        <p:spPr>
          <a:xfrm>
            <a:off x="3430211" y="7711847"/>
            <a:ext cx="417690" cy="426154"/>
          </a:xfrm>
          <a:custGeom>
            <a:avLst/>
            <a:gdLst>
              <a:gd name="connsiteX0" fmla="*/ 886 w 417690"/>
              <a:gd name="connsiteY0" fmla="*/ 1830 h 426154"/>
              <a:gd name="connsiteX1" fmla="*/ 403558 w 417690"/>
              <a:gd name="connsiteY1" fmla="*/ 417085 h 426154"/>
              <a:gd name="connsiteX2" fmla="*/ 323862 w 417690"/>
              <a:gd name="connsiteY2" fmla="*/ 282861 h 426154"/>
              <a:gd name="connsiteX3" fmla="*/ 298695 w 417690"/>
              <a:gd name="connsiteY3" fmla="*/ 219944 h 426154"/>
              <a:gd name="connsiteX4" fmla="*/ 143499 w 417690"/>
              <a:gd name="connsiteY4" fmla="*/ 77331 h 426154"/>
              <a:gd name="connsiteX5" fmla="*/ 290306 w 417690"/>
              <a:gd name="connsiteY5" fmla="*/ 257694 h 426154"/>
              <a:gd name="connsiteX6" fmla="*/ 886 w 417690"/>
              <a:gd name="connsiteY6" fmla="*/ 1830 h 42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690" h="426154">
                <a:moveTo>
                  <a:pt x="886" y="1830"/>
                </a:moveTo>
                <a:cubicBezTo>
                  <a:pt x="19761" y="28395"/>
                  <a:pt x="349729" y="370247"/>
                  <a:pt x="403558" y="417085"/>
                </a:cubicBezTo>
                <a:cubicBezTo>
                  <a:pt x="457387" y="463923"/>
                  <a:pt x="341339" y="315718"/>
                  <a:pt x="323862" y="282861"/>
                </a:cubicBezTo>
                <a:cubicBezTo>
                  <a:pt x="306385" y="250004"/>
                  <a:pt x="328756" y="254199"/>
                  <a:pt x="298695" y="219944"/>
                </a:cubicBezTo>
                <a:cubicBezTo>
                  <a:pt x="268635" y="185689"/>
                  <a:pt x="144897" y="71039"/>
                  <a:pt x="143499" y="77331"/>
                </a:cubicBezTo>
                <a:cubicBezTo>
                  <a:pt x="142101" y="83623"/>
                  <a:pt x="309880" y="268879"/>
                  <a:pt x="290306" y="257694"/>
                </a:cubicBezTo>
                <a:cubicBezTo>
                  <a:pt x="270732" y="246509"/>
                  <a:pt x="-17989" y="-24735"/>
                  <a:pt x="886" y="18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5C4A212E-A093-613D-E66B-093E5085FC6E}"/>
              </a:ext>
            </a:extLst>
          </p:cNvPr>
          <p:cNvSpPr/>
          <p:nvPr/>
        </p:nvSpPr>
        <p:spPr>
          <a:xfrm>
            <a:off x="3554802" y="8521612"/>
            <a:ext cx="439242" cy="531524"/>
          </a:xfrm>
          <a:custGeom>
            <a:avLst/>
            <a:gdLst>
              <a:gd name="connsiteX0" fmla="*/ 2130 w 439242"/>
              <a:gd name="connsiteY0" fmla="*/ 1603 h 531524"/>
              <a:gd name="connsiteX1" fmla="*/ 287356 w 439242"/>
              <a:gd name="connsiteY1" fmla="*/ 349746 h 531524"/>
              <a:gd name="connsiteX2" fmla="*/ 249605 w 439242"/>
              <a:gd name="connsiteY2" fmla="*/ 345551 h 531524"/>
              <a:gd name="connsiteX3" fmla="*/ 434163 w 439242"/>
              <a:gd name="connsiteY3" fmla="*/ 525915 h 531524"/>
              <a:gd name="connsiteX4" fmla="*/ 14714 w 439242"/>
              <a:gd name="connsiteY4" fmla="*/ 102271 h 531524"/>
              <a:gd name="connsiteX5" fmla="*/ 148937 w 439242"/>
              <a:gd name="connsiteY5" fmla="*/ 215522 h 531524"/>
              <a:gd name="connsiteX6" fmla="*/ 2130 w 439242"/>
              <a:gd name="connsiteY6" fmla="*/ 1603 h 53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242" h="531524">
                <a:moveTo>
                  <a:pt x="2130" y="1603"/>
                </a:moveTo>
                <a:cubicBezTo>
                  <a:pt x="25200" y="23974"/>
                  <a:pt x="246110" y="292421"/>
                  <a:pt x="287356" y="349746"/>
                </a:cubicBezTo>
                <a:cubicBezTo>
                  <a:pt x="328602" y="407071"/>
                  <a:pt x="225137" y="316190"/>
                  <a:pt x="249605" y="345551"/>
                </a:cubicBezTo>
                <a:cubicBezTo>
                  <a:pt x="274073" y="374912"/>
                  <a:pt x="473311" y="566462"/>
                  <a:pt x="434163" y="525915"/>
                </a:cubicBezTo>
                <a:cubicBezTo>
                  <a:pt x="395015" y="485368"/>
                  <a:pt x="62252" y="154003"/>
                  <a:pt x="14714" y="102271"/>
                </a:cubicBezTo>
                <a:cubicBezTo>
                  <a:pt x="-32824" y="50539"/>
                  <a:pt x="146840" y="232999"/>
                  <a:pt x="148937" y="215522"/>
                </a:cubicBezTo>
                <a:cubicBezTo>
                  <a:pt x="151034" y="198045"/>
                  <a:pt x="-20940" y="-20768"/>
                  <a:pt x="2130" y="160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9494F839-E781-BA6D-A12F-9F1EA7F6E5A8}"/>
              </a:ext>
            </a:extLst>
          </p:cNvPr>
          <p:cNvSpPr/>
          <p:nvPr/>
        </p:nvSpPr>
        <p:spPr>
          <a:xfrm>
            <a:off x="3963428" y="8275024"/>
            <a:ext cx="482815" cy="663478"/>
          </a:xfrm>
          <a:custGeom>
            <a:avLst/>
            <a:gdLst>
              <a:gd name="connsiteX0" fmla="*/ 370 w 482815"/>
              <a:gd name="connsiteY0" fmla="*/ 715 h 663478"/>
              <a:gd name="connsiteX1" fmla="*/ 335930 w 482815"/>
              <a:gd name="connsiteY1" fmla="*/ 315303 h 663478"/>
              <a:gd name="connsiteX2" fmla="*/ 419820 w 482815"/>
              <a:gd name="connsiteY2" fmla="*/ 428554 h 663478"/>
              <a:gd name="connsiteX3" fmla="*/ 482737 w 482815"/>
              <a:gd name="connsiteY3" fmla="*/ 663446 h 663478"/>
              <a:gd name="connsiteX4" fmla="*/ 407236 w 482815"/>
              <a:gd name="connsiteY4" fmla="*/ 411776 h 663478"/>
              <a:gd name="connsiteX5" fmla="*/ 370 w 482815"/>
              <a:gd name="connsiteY5" fmla="*/ 715 h 66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815" h="663478">
                <a:moveTo>
                  <a:pt x="370" y="715"/>
                </a:moveTo>
                <a:cubicBezTo>
                  <a:pt x="-11514" y="-15364"/>
                  <a:pt x="266022" y="243997"/>
                  <a:pt x="335930" y="315303"/>
                </a:cubicBezTo>
                <a:cubicBezTo>
                  <a:pt x="405838" y="386610"/>
                  <a:pt x="395352" y="370530"/>
                  <a:pt x="419820" y="428554"/>
                </a:cubicBezTo>
                <a:cubicBezTo>
                  <a:pt x="444288" y="486578"/>
                  <a:pt x="484834" y="666242"/>
                  <a:pt x="482737" y="663446"/>
                </a:cubicBezTo>
                <a:cubicBezTo>
                  <a:pt x="480640" y="660650"/>
                  <a:pt x="482737" y="521532"/>
                  <a:pt x="407236" y="411776"/>
                </a:cubicBezTo>
                <a:cubicBezTo>
                  <a:pt x="331735" y="302020"/>
                  <a:pt x="12254" y="16794"/>
                  <a:pt x="370" y="7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DA92F9F3-0AD3-8898-BC39-5CD9DF22A8CB}"/>
              </a:ext>
            </a:extLst>
          </p:cNvPr>
          <p:cNvSpPr/>
          <p:nvPr/>
        </p:nvSpPr>
        <p:spPr>
          <a:xfrm>
            <a:off x="3819117" y="8221068"/>
            <a:ext cx="513812" cy="1071650"/>
          </a:xfrm>
          <a:custGeom>
            <a:avLst/>
            <a:gdLst>
              <a:gd name="connsiteX0" fmla="*/ 69180 w 513812"/>
              <a:gd name="connsiteY0" fmla="*/ 143 h 1071650"/>
              <a:gd name="connsiteX1" fmla="*/ 85958 w 513812"/>
              <a:gd name="connsiteY1" fmla="*/ 386037 h 1071650"/>
              <a:gd name="connsiteX2" fmla="*/ 98542 w 513812"/>
              <a:gd name="connsiteY2" fmla="*/ 331508 h 1071650"/>
              <a:gd name="connsiteX3" fmla="*/ 153070 w 513812"/>
              <a:gd name="connsiteY3" fmla="*/ 574789 h 1071650"/>
              <a:gd name="connsiteX4" fmla="*/ 157265 w 513812"/>
              <a:gd name="connsiteY4" fmla="*/ 558011 h 1071650"/>
              <a:gd name="connsiteX5" fmla="*/ 396351 w 513812"/>
              <a:gd name="connsiteY5" fmla="*/ 734180 h 1071650"/>
              <a:gd name="connsiteX6" fmla="*/ 501213 w 513812"/>
              <a:gd name="connsiteY6" fmla="*/ 1065545 h 1071650"/>
              <a:gd name="connsiteX7" fmla="*/ 488630 w 513812"/>
              <a:gd name="connsiteY7" fmla="*/ 927126 h 1071650"/>
              <a:gd name="connsiteX8" fmla="*/ 513797 w 513812"/>
              <a:gd name="connsiteY8" fmla="*/ 654484 h 1071650"/>
              <a:gd name="connsiteX9" fmla="*/ 484435 w 513812"/>
              <a:gd name="connsiteY9" fmla="*/ 843237 h 1071650"/>
              <a:gd name="connsiteX10" fmla="*/ 346017 w 513812"/>
              <a:gd name="connsiteY10" fmla="*/ 650290 h 1071650"/>
              <a:gd name="connsiteX11" fmla="*/ 157265 w 513812"/>
              <a:gd name="connsiteY11" fmla="*/ 419593 h 1071650"/>
              <a:gd name="connsiteX12" fmla="*/ 257933 w 513812"/>
              <a:gd name="connsiteY12" fmla="*/ 583178 h 1071650"/>
              <a:gd name="connsiteX13" fmla="*/ 157265 w 513812"/>
              <a:gd name="connsiteY13" fmla="*/ 495093 h 1071650"/>
              <a:gd name="connsiteX14" fmla="*/ 2068 w 513812"/>
              <a:gd name="connsiteY14" fmla="*/ 239229 h 1071650"/>
              <a:gd name="connsiteX15" fmla="*/ 69180 w 513812"/>
              <a:gd name="connsiteY15" fmla="*/ 339897 h 1071650"/>
              <a:gd name="connsiteX16" fmla="*/ 69180 w 513812"/>
              <a:gd name="connsiteY16" fmla="*/ 143 h 10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3812" h="1071650">
                <a:moveTo>
                  <a:pt x="69180" y="143"/>
                </a:moveTo>
                <a:cubicBezTo>
                  <a:pt x="71976" y="7833"/>
                  <a:pt x="81064" y="330809"/>
                  <a:pt x="85958" y="386037"/>
                </a:cubicBezTo>
                <a:cubicBezTo>
                  <a:pt x="90852" y="441265"/>
                  <a:pt x="87357" y="300049"/>
                  <a:pt x="98542" y="331508"/>
                </a:cubicBezTo>
                <a:cubicBezTo>
                  <a:pt x="109727" y="362967"/>
                  <a:pt x="143283" y="537039"/>
                  <a:pt x="153070" y="574789"/>
                </a:cubicBezTo>
                <a:cubicBezTo>
                  <a:pt x="162857" y="612540"/>
                  <a:pt x="116718" y="531446"/>
                  <a:pt x="157265" y="558011"/>
                </a:cubicBezTo>
                <a:cubicBezTo>
                  <a:pt x="197812" y="584576"/>
                  <a:pt x="339026" y="649591"/>
                  <a:pt x="396351" y="734180"/>
                </a:cubicBezTo>
                <a:cubicBezTo>
                  <a:pt x="453676" y="818769"/>
                  <a:pt x="485833" y="1033387"/>
                  <a:pt x="501213" y="1065545"/>
                </a:cubicBezTo>
                <a:cubicBezTo>
                  <a:pt x="516593" y="1097703"/>
                  <a:pt x="486533" y="995636"/>
                  <a:pt x="488630" y="927126"/>
                </a:cubicBezTo>
                <a:cubicBezTo>
                  <a:pt x="490727" y="858616"/>
                  <a:pt x="514496" y="668465"/>
                  <a:pt x="513797" y="654484"/>
                </a:cubicBezTo>
                <a:cubicBezTo>
                  <a:pt x="513098" y="640503"/>
                  <a:pt x="512398" y="843936"/>
                  <a:pt x="484435" y="843237"/>
                </a:cubicBezTo>
                <a:cubicBezTo>
                  <a:pt x="456472" y="842538"/>
                  <a:pt x="400545" y="720897"/>
                  <a:pt x="346017" y="650290"/>
                </a:cubicBezTo>
                <a:cubicBezTo>
                  <a:pt x="291489" y="579683"/>
                  <a:pt x="171946" y="430778"/>
                  <a:pt x="157265" y="419593"/>
                </a:cubicBezTo>
                <a:cubicBezTo>
                  <a:pt x="142584" y="408408"/>
                  <a:pt x="257933" y="570595"/>
                  <a:pt x="257933" y="583178"/>
                </a:cubicBezTo>
                <a:cubicBezTo>
                  <a:pt x="257933" y="595761"/>
                  <a:pt x="199909" y="552418"/>
                  <a:pt x="157265" y="495093"/>
                </a:cubicBezTo>
                <a:cubicBezTo>
                  <a:pt x="114621" y="437768"/>
                  <a:pt x="16749" y="265095"/>
                  <a:pt x="2068" y="239229"/>
                </a:cubicBezTo>
                <a:cubicBezTo>
                  <a:pt x="-12613" y="213363"/>
                  <a:pt x="55198" y="382541"/>
                  <a:pt x="69180" y="339897"/>
                </a:cubicBezTo>
                <a:cubicBezTo>
                  <a:pt x="83162" y="297253"/>
                  <a:pt x="66384" y="-7547"/>
                  <a:pt x="69180" y="1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C401A70F-55A9-FCF3-D2B8-017DD6F7E960}"/>
              </a:ext>
            </a:extLst>
          </p:cNvPr>
          <p:cNvSpPr/>
          <p:nvPr/>
        </p:nvSpPr>
        <p:spPr>
          <a:xfrm>
            <a:off x="3353539" y="7910747"/>
            <a:ext cx="520268" cy="1196488"/>
          </a:xfrm>
          <a:custGeom>
            <a:avLst/>
            <a:gdLst>
              <a:gd name="connsiteX0" fmla="*/ 2057 w 520268"/>
              <a:gd name="connsiteY0" fmla="*/ 121712 h 1196488"/>
              <a:gd name="connsiteX1" fmla="*/ 148865 w 520268"/>
              <a:gd name="connsiteY1" fmla="*/ 662802 h 1196488"/>
              <a:gd name="connsiteX2" fmla="*/ 513786 w 520268"/>
              <a:gd name="connsiteY2" fmla="*/ 1182919 h 1196488"/>
              <a:gd name="connsiteX3" fmla="*/ 366978 w 520268"/>
              <a:gd name="connsiteY3" fmla="*/ 1027723 h 1196488"/>
              <a:gd name="connsiteX4" fmla="*/ 169837 w 520268"/>
              <a:gd name="connsiteY4" fmla="*/ 847359 h 1196488"/>
              <a:gd name="connsiteX5" fmla="*/ 241144 w 520268"/>
              <a:gd name="connsiteY5" fmla="*/ 885110 h 1196488"/>
              <a:gd name="connsiteX6" fmla="*/ 73364 w 520268"/>
              <a:gd name="connsiteY6" fmla="*/ 474049 h 1196488"/>
              <a:gd name="connsiteX7" fmla="*/ 56586 w 520268"/>
              <a:gd name="connsiteY7" fmla="*/ 352409 h 1196488"/>
              <a:gd name="connsiteX8" fmla="*/ 77558 w 520268"/>
              <a:gd name="connsiteY8" fmla="*/ 461466 h 1196488"/>
              <a:gd name="connsiteX9" fmla="*/ 39808 w 520268"/>
              <a:gd name="connsiteY9" fmla="*/ 71 h 1196488"/>
              <a:gd name="connsiteX10" fmla="*/ 60780 w 520268"/>
              <a:gd name="connsiteY10" fmla="*/ 499216 h 1196488"/>
              <a:gd name="connsiteX11" fmla="*/ 2057 w 520268"/>
              <a:gd name="connsiteY11" fmla="*/ 121712 h 119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268" h="1196488">
                <a:moveTo>
                  <a:pt x="2057" y="121712"/>
                </a:moveTo>
                <a:cubicBezTo>
                  <a:pt x="16738" y="148976"/>
                  <a:pt x="63577" y="485934"/>
                  <a:pt x="148865" y="662802"/>
                </a:cubicBezTo>
                <a:cubicBezTo>
                  <a:pt x="234153" y="839670"/>
                  <a:pt x="477434" y="1122099"/>
                  <a:pt x="513786" y="1182919"/>
                </a:cubicBezTo>
                <a:cubicBezTo>
                  <a:pt x="550138" y="1243739"/>
                  <a:pt x="424303" y="1083650"/>
                  <a:pt x="366978" y="1027723"/>
                </a:cubicBezTo>
                <a:cubicBezTo>
                  <a:pt x="309653" y="971796"/>
                  <a:pt x="190809" y="871128"/>
                  <a:pt x="169837" y="847359"/>
                </a:cubicBezTo>
                <a:cubicBezTo>
                  <a:pt x="148865" y="823590"/>
                  <a:pt x="257223" y="947328"/>
                  <a:pt x="241144" y="885110"/>
                </a:cubicBezTo>
                <a:cubicBezTo>
                  <a:pt x="225065" y="822892"/>
                  <a:pt x="104124" y="562833"/>
                  <a:pt x="73364" y="474049"/>
                </a:cubicBezTo>
                <a:cubicBezTo>
                  <a:pt x="42604" y="385266"/>
                  <a:pt x="55887" y="354506"/>
                  <a:pt x="56586" y="352409"/>
                </a:cubicBezTo>
                <a:cubicBezTo>
                  <a:pt x="57285" y="350312"/>
                  <a:pt x="80354" y="520189"/>
                  <a:pt x="77558" y="461466"/>
                </a:cubicBezTo>
                <a:cubicBezTo>
                  <a:pt x="74762" y="402743"/>
                  <a:pt x="42604" y="-6221"/>
                  <a:pt x="39808" y="71"/>
                </a:cubicBezTo>
                <a:cubicBezTo>
                  <a:pt x="37012" y="6363"/>
                  <a:pt x="65674" y="471952"/>
                  <a:pt x="60780" y="499216"/>
                </a:cubicBezTo>
                <a:cubicBezTo>
                  <a:pt x="55886" y="526480"/>
                  <a:pt x="-12624" y="94448"/>
                  <a:pt x="2057" y="12171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518A7BB2-767E-BC1D-E405-B9715233C2C2}"/>
              </a:ext>
            </a:extLst>
          </p:cNvPr>
          <p:cNvSpPr/>
          <p:nvPr/>
        </p:nvSpPr>
        <p:spPr>
          <a:xfrm>
            <a:off x="3948042" y="8409044"/>
            <a:ext cx="577910" cy="1188057"/>
          </a:xfrm>
          <a:custGeom>
            <a:avLst/>
            <a:gdLst>
              <a:gd name="connsiteX0" fmla="*/ 11562 w 577910"/>
              <a:gd name="connsiteY0" fmla="*/ 919 h 1188057"/>
              <a:gd name="connsiteX1" fmla="*/ 57701 w 577910"/>
              <a:gd name="connsiteY1" fmla="*/ 147727 h 1188057"/>
              <a:gd name="connsiteX2" fmla="*/ 389066 w 577910"/>
              <a:gd name="connsiteY2" fmla="*/ 458119 h 1188057"/>
              <a:gd name="connsiteX3" fmla="*/ 552652 w 577910"/>
              <a:gd name="connsiteY3" fmla="*/ 764317 h 1188057"/>
              <a:gd name="connsiteX4" fmla="*/ 460373 w 577910"/>
              <a:gd name="connsiteY4" fmla="*/ 617510 h 1188057"/>
              <a:gd name="connsiteX5" fmla="*/ 464567 w 577910"/>
              <a:gd name="connsiteY5" fmla="*/ 722373 h 1188057"/>
              <a:gd name="connsiteX6" fmla="*/ 577819 w 577910"/>
              <a:gd name="connsiteY6" fmla="*/ 1187962 h 1188057"/>
              <a:gd name="connsiteX7" fmla="*/ 443595 w 577910"/>
              <a:gd name="connsiteY7" fmla="*/ 680428 h 1188057"/>
              <a:gd name="connsiteX8" fmla="*/ 485540 w 577910"/>
              <a:gd name="connsiteY8" fmla="*/ 537815 h 1188057"/>
              <a:gd name="connsiteX9" fmla="*/ 263231 w 577910"/>
              <a:gd name="connsiteY9" fmla="*/ 256784 h 1188057"/>
              <a:gd name="connsiteX10" fmla="*/ 330343 w 577910"/>
              <a:gd name="connsiteY10" fmla="*/ 382618 h 1188057"/>
              <a:gd name="connsiteX11" fmla="*/ 11562 w 577910"/>
              <a:gd name="connsiteY11" fmla="*/ 151921 h 1188057"/>
              <a:gd name="connsiteX12" fmla="*/ 66090 w 577910"/>
              <a:gd name="connsiteY12" fmla="*/ 210644 h 1188057"/>
              <a:gd name="connsiteX13" fmla="*/ 11562 w 577910"/>
              <a:gd name="connsiteY13" fmla="*/ 919 h 118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7910" h="1188057">
                <a:moveTo>
                  <a:pt x="11562" y="919"/>
                </a:moveTo>
                <a:cubicBezTo>
                  <a:pt x="10164" y="-9567"/>
                  <a:pt x="-5216" y="71527"/>
                  <a:pt x="57701" y="147727"/>
                </a:cubicBezTo>
                <a:cubicBezTo>
                  <a:pt x="120618" y="223927"/>
                  <a:pt x="306574" y="355354"/>
                  <a:pt x="389066" y="458119"/>
                </a:cubicBezTo>
                <a:cubicBezTo>
                  <a:pt x="471558" y="560884"/>
                  <a:pt x="540768" y="737752"/>
                  <a:pt x="552652" y="764317"/>
                </a:cubicBezTo>
                <a:cubicBezTo>
                  <a:pt x="564536" y="790882"/>
                  <a:pt x="475054" y="624501"/>
                  <a:pt x="460373" y="617510"/>
                </a:cubicBezTo>
                <a:cubicBezTo>
                  <a:pt x="445692" y="610519"/>
                  <a:pt x="444993" y="627298"/>
                  <a:pt x="464567" y="722373"/>
                </a:cubicBezTo>
                <a:cubicBezTo>
                  <a:pt x="484141" y="817448"/>
                  <a:pt x="581314" y="1194953"/>
                  <a:pt x="577819" y="1187962"/>
                </a:cubicBezTo>
                <a:cubicBezTo>
                  <a:pt x="574324" y="1180971"/>
                  <a:pt x="458975" y="788786"/>
                  <a:pt x="443595" y="680428"/>
                </a:cubicBezTo>
                <a:cubicBezTo>
                  <a:pt x="428215" y="572070"/>
                  <a:pt x="515601" y="608422"/>
                  <a:pt x="485540" y="537815"/>
                </a:cubicBezTo>
                <a:cubicBezTo>
                  <a:pt x="455479" y="467208"/>
                  <a:pt x="289097" y="282650"/>
                  <a:pt x="263231" y="256784"/>
                </a:cubicBezTo>
                <a:cubicBezTo>
                  <a:pt x="237365" y="230918"/>
                  <a:pt x="372288" y="400095"/>
                  <a:pt x="330343" y="382618"/>
                </a:cubicBezTo>
                <a:cubicBezTo>
                  <a:pt x="288398" y="365141"/>
                  <a:pt x="55604" y="180583"/>
                  <a:pt x="11562" y="151921"/>
                </a:cubicBezTo>
                <a:cubicBezTo>
                  <a:pt x="-32480" y="123259"/>
                  <a:pt x="63294" y="232315"/>
                  <a:pt x="66090" y="210644"/>
                </a:cubicBezTo>
                <a:cubicBezTo>
                  <a:pt x="68886" y="188973"/>
                  <a:pt x="12960" y="11405"/>
                  <a:pt x="11562" y="9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398DEC33-7539-ED6A-E49C-809A5398634D}"/>
              </a:ext>
            </a:extLst>
          </p:cNvPr>
          <p:cNvSpPr/>
          <p:nvPr/>
        </p:nvSpPr>
        <p:spPr>
          <a:xfrm>
            <a:off x="3498122" y="8727966"/>
            <a:ext cx="193078" cy="1480564"/>
          </a:xfrm>
          <a:custGeom>
            <a:avLst/>
            <a:gdLst>
              <a:gd name="connsiteX0" fmla="*/ 87 w 193078"/>
              <a:gd name="connsiteY0" fmla="*/ 21751 h 1480564"/>
              <a:gd name="connsiteX1" fmla="*/ 88172 w 193078"/>
              <a:gd name="connsiteY1" fmla="*/ 1452074 h 1480564"/>
              <a:gd name="connsiteX2" fmla="*/ 193034 w 193078"/>
              <a:gd name="connsiteY2" fmla="*/ 940346 h 1480564"/>
              <a:gd name="connsiteX3" fmla="*/ 100755 w 193078"/>
              <a:gd name="connsiteY3" fmla="*/ 1477241 h 1480564"/>
              <a:gd name="connsiteX4" fmla="*/ 67199 w 193078"/>
              <a:gd name="connsiteY4" fmla="*/ 625759 h 1480564"/>
              <a:gd name="connsiteX5" fmla="*/ 83977 w 193078"/>
              <a:gd name="connsiteY5" fmla="*/ 290199 h 1480564"/>
              <a:gd name="connsiteX6" fmla="*/ 71394 w 193078"/>
              <a:gd name="connsiteY6" fmla="*/ 567036 h 1480564"/>
              <a:gd name="connsiteX7" fmla="*/ 87 w 193078"/>
              <a:gd name="connsiteY7" fmla="*/ 21751 h 148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78" h="1480564">
                <a:moveTo>
                  <a:pt x="87" y="21751"/>
                </a:moveTo>
                <a:cubicBezTo>
                  <a:pt x="2883" y="169257"/>
                  <a:pt x="56014" y="1298975"/>
                  <a:pt x="88172" y="1452074"/>
                </a:cubicBezTo>
                <a:cubicBezTo>
                  <a:pt x="120330" y="1605173"/>
                  <a:pt x="190937" y="936152"/>
                  <a:pt x="193034" y="940346"/>
                </a:cubicBezTo>
                <a:cubicBezTo>
                  <a:pt x="195131" y="944540"/>
                  <a:pt x="121727" y="1529672"/>
                  <a:pt x="100755" y="1477241"/>
                </a:cubicBezTo>
                <a:cubicBezTo>
                  <a:pt x="79783" y="1424810"/>
                  <a:pt x="69995" y="823599"/>
                  <a:pt x="67199" y="625759"/>
                </a:cubicBezTo>
                <a:cubicBezTo>
                  <a:pt x="64403" y="427919"/>
                  <a:pt x="83278" y="299986"/>
                  <a:pt x="83977" y="290199"/>
                </a:cubicBezTo>
                <a:cubicBezTo>
                  <a:pt x="84676" y="280412"/>
                  <a:pt x="80482" y="610379"/>
                  <a:pt x="71394" y="567036"/>
                </a:cubicBezTo>
                <a:cubicBezTo>
                  <a:pt x="62306" y="523693"/>
                  <a:pt x="-2709" y="-125755"/>
                  <a:pt x="87" y="2175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5991FADE-1EDD-CEED-070B-3CC226E5F35D}"/>
              </a:ext>
            </a:extLst>
          </p:cNvPr>
          <p:cNvSpPr/>
          <p:nvPr/>
        </p:nvSpPr>
        <p:spPr>
          <a:xfrm>
            <a:off x="4072819" y="9148151"/>
            <a:ext cx="130344" cy="907964"/>
          </a:xfrm>
          <a:custGeom>
            <a:avLst/>
            <a:gdLst>
              <a:gd name="connsiteX0" fmla="*/ 36 w 130344"/>
              <a:gd name="connsiteY0" fmla="*/ 43 h 907964"/>
              <a:gd name="connsiteX1" fmla="*/ 117482 w 130344"/>
              <a:gd name="connsiteY1" fmla="*/ 906055 h 907964"/>
              <a:gd name="connsiteX2" fmla="*/ 125871 w 130344"/>
              <a:gd name="connsiteY2" fmla="*/ 255908 h 907964"/>
              <a:gd name="connsiteX3" fmla="*/ 104898 w 130344"/>
              <a:gd name="connsiteY3" fmla="*/ 864110 h 907964"/>
              <a:gd name="connsiteX4" fmla="*/ 36 w 130344"/>
              <a:gd name="connsiteY4" fmla="*/ 43 h 90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44" h="907964">
                <a:moveTo>
                  <a:pt x="36" y="43"/>
                </a:moveTo>
                <a:cubicBezTo>
                  <a:pt x="2133" y="7034"/>
                  <a:pt x="96510" y="863411"/>
                  <a:pt x="117482" y="906055"/>
                </a:cubicBezTo>
                <a:cubicBezTo>
                  <a:pt x="138454" y="948699"/>
                  <a:pt x="127968" y="262899"/>
                  <a:pt x="125871" y="255908"/>
                </a:cubicBezTo>
                <a:cubicBezTo>
                  <a:pt x="123774" y="248917"/>
                  <a:pt x="122375" y="906754"/>
                  <a:pt x="104898" y="864110"/>
                </a:cubicBezTo>
                <a:cubicBezTo>
                  <a:pt x="87421" y="821466"/>
                  <a:pt x="-2061" y="-6948"/>
                  <a:pt x="36" y="4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5F5E0DC5-634A-C753-B55D-876A4A3628A5}"/>
              </a:ext>
            </a:extLst>
          </p:cNvPr>
          <p:cNvSpPr/>
          <p:nvPr/>
        </p:nvSpPr>
        <p:spPr>
          <a:xfrm>
            <a:off x="3841935" y="9218660"/>
            <a:ext cx="189537" cy="1103296"/>
          </a:xfrm>
          <a:custGeom>
            <a:avLst/>
            <a:gdLst>
              <a:gd name="connsiteX0" fmla="*/ 109280 w 189537"/>
              <a:gd name="connsiteY0" fmla="*/ 841 h 1103296"/>
              <a:gd name="connsiteX1" fmla="*/ 79918 w 189537"/>
              <a:gd name="connsiteY1" fmla="*/ 751656 h 1103296"/>
              <a:gd name="connsiteX2" fmla="*/ 67335 w 189537"/>
              <a:gd name="connsiteY2" fmla="*/ 609043 h 1103296"/>
              <a:gd name="connsiteX3" fmla="*/ 33779 w 189537"/>
              <a:gd name="connsiteY3" fmla="*/ 395123 h 1103296"/>
              <a:gd name="connsiteX4" fmla="*/ 113474 w 189537"/>
              <a:gd name="connsiteY4" fmla="*/ 659377 h 1103296"/>
              <a:gd name="connsiteX5" fmla="*/ 188975 w 189537"/>
              <a:gd name="connsiteY5" fmla="*/ 1095604 h 1103296"/>
              <a:gd name="connsiteX6" fmla="*/ 147030 w 189537"/>
              <a:gd name="connsiteY6" fmla="*/ 898463 h 1103296"/>
              <a:gd name="connsiteX7" fmla="*/ 130252 w 189537"/>
              <a:gd name="connsiteY7" fmla="*/ 407707 h 1103296"/>
              <a:gd name="connsiteX8" fmla="*/ 92502 w 189537"/>
              <a:gd name="connsiteY8" fmla="*/ 1049465 h 1103296"/>
              <a:gd name="connsiteX9" fmla="*/ 223 w 189537"/>
              <a:gd name="connsiteY9" fmla="*/ 72147 h 1103296"/>
              <a:gd name="connsiteX10" fmla="*/ 67335 w 189537"/>
              <a:gd name="connsiteY10" fmla="*/ 919435 h 1103296"/>
              <a:gd name="connsiteX11" fmla="*/ 109280 w 189537"/>
              <a:gd name="connsiteY11" fmla="*/ 841 h 110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537" h="1103296">
                <a:moveTo>
                  <a:pt x="109280" y="841"/>
                </a:moveTo>
                <a:cubicBezTo>
                  <a:pt x="111377" y="-27122"/>
                  <a:pt x="86909" y="650289"/>
                  <a:pt x="79918" y="751656"/>
                </a:cubicBezTo>
                <a:cubicBezTo>
                  <a:pt x="72927" y="853023"/>
                  <a:pt x="75025" y="668465"/>
                  <a:pt x="67335" y="609043"/>
                </a:cubicBezTo>
                <a:cubicBezTo>
                  <a:pt x="59645" y="549621"/>
                  <a:pt x="26089" y="386734"/>
                  <a:pt x="33779" y="395123"/>
                </a:cubicBezTo>
                <a:cubicBezTo>
                  <a:pt x="41469" y="403512"/>
                  <a:pt x="87608" y="542630"/>
                  <a:pt x="113474" y="659377"/>
                </a:cubicBezTo>
                <a:cubicBezTo>
                  <a:pt x="139340" y="776124"/>
                  <a:pt x="183382" y="1055756"/>
                  <a:pt x="188975" y="1095604"/>
                </a:cubicBezTo>
                <a:cubicBezTo>
                  <a:pt x="194568" y="1135452"/>
                  <a:pt x="156817" y="1013113"/>
                  <a:pt x="147030" y="898463"/>
                </a:cubicBezTo>
                <a:cubicBezTo>
                  <a:pt x="137243" y="783814"/>
                  <a:pt x="139340" y="382540"/>
                  <a:pt x="130252" y="407707"/>
                </a:cubicBezTo>
                <a:cubicBezTo>
                  <a:pt x="121164" y="432874"/>
                  <a:pt x="114173" y="1105392"/>
                  <a:pt x="92502" y="1049465"/>
                </a:cubicBezTo>
                <a:cubicBezTo>
                  <a:pt x="70831" y="993538"/>
                  <a:pt x="4417" y="93819"/>
                  <a:pt x="223" y="72147"/>
                </a:cubicBezTo>
                <a:cubicBezTo>
                  <a:pt x="-3971" y="50475"/>
                  <a:pt x="51955" y="926426"/>
                  <a:pt x="67335" y="919435"/>
                </a:cubicBezTo>
                <a:cubicBezTo>
                  <a:pt x="82715" y="912444"/>
                  <a:pt x="107183" y="28804"/>
                  <a:pt x="109280" y="84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F8A22543-EFEE-BDA2-C902-2CB23CED5D0C}"/>
              </a:ext>
            </a:extLst>
          </p:cNvPr>
          <p:cNvSpPr/>
          <p:nvPr/>
        </p:nvSpPr>
        <p:spPr>
          <a:xfrm>
            <a:off x="3560825" y="9717939"/>
            <a:ext cx="251971" cy="701510"/>
          </a:xfrm>
          <a:custGeom>
            <a:avLst/>
            <a:gdLst>
              <a:gd name="connsiteX0" fmla="*/ 172276 w 251971"/>
              <a:gd name="connsiteY0" fmla="*/ 707 h 701510"/>
              <a:gd name="connsiteX1" fmla="*/ 251971 w 251971"/>
              <a:gd name="connsiteY1" fmla="*/ 399184 h 701510"/>
              <a:gd name="connsiteX2" fmla="*/ 172276 w 251971"/>
              <a:gd name="connsiteY2" fmla="*/ 621492 h 701510"/>
              <a:gd name="connsiteX3" fmla="*/ 189054 w 251971"/>
              <a:gd name="connsiteY3" fmla="*/ 415962 h 701510"/>
              <a:gd name="connsiteX4" fmla="*/ 302 w 251971"/>
              <a:gd name="connsiteY4" fmla="*/ 701188 h 701510"/>
              <a:gd name="connsiteX5" fmla="*/ 239388 w 251971"/>
              <a:gd name="connsiteY5" fmla="*/ 348850 h 701510"/>
              <a:gd name="connsiteX6" fmla="*/ 210026 w 251971"/>
              <a:gd name="connsiteY6" fmla="*/ 495657 h 701510"/>
              <a:gd name="connsiteX7" fmla="*/ 247777 w 251971"/>
              <a:gd name="connsiteY7" fmla="*/ 306905 h 701510"/>
              <a:gd name="connsiteX8" fmla="*/ 172276 w 251971"/>
              <a:gd name="connsiteY8" fmla="*/ 707 h 70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971" h="701510">
                <a:moveTo>
                  <a:pt x="172276" y="707"/>
                </a:moveTo>
                <a:cubicBezTo>
                  <a:pt x="172975" y="16087"/>
                  <a:pt x="251971" y="295720"/>
                  <a:pt x="251971" y="399184"/>
                </a:cubicBezTo>
                <a:cubicBezTo>
                  <a:pt x="251971" y="502648"/>
                  <a:pt x="182762" y="618696"/>
                  <a:pt x="172276" y="621492"/>
                </a:cubicBezTo>
                <a:cubicBezTo>
                  <a:pt x="161790" y="624288"/>
                  <a:pt x="217716" y="402679"/>
                  <a:pt x="189054" y="415962"/>
                </a:cubicBezTo>
                <a:cubicBezTo>
                  <a:pt x="160392" y="429245"/>
                  <a:pt x="-8087" y="712373"/>
                  <a:pt x="302" y="701188"/>
                </a:cubicBezTo>
                <a:cubicBezTo>
                  <a:pt x="8691" y="690003"/>
                  <a:pt x="204434" y="383105"/>
                  <a:pt x="239388" y="348850"/>
                </a:cubicBezTo>
                <a:cubicBezTo>
                  <a:pt x="274342" y="314595"/>
                  <a:pt x="210026" y="495657"/>
                  <a:pt x="210026" y="495657"/>
                </a:cubicBezTo>
                <a:cubicBezTo>
                  <a:pt x="211424" y="488666"/>
                  <a:pt x="251272" y="388698"/>
                  <a:pt x="247777" y="306905"/>
                </a:cubicBezTo>
                <a:cubicBezTo>
                  <a:pt x="244282" y="225112"/>
                  <a:pt x="171577" y="-14673"/>
                  <a:pt x="172276" y="70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645C56C6-74AF-2AD4-3118-C5A837E9D774}"/>
              </a:ext>
            </a:extLst>
          </p:cNvPr>
          <p:cNvSpPr/>
          <p:nvPr/>
        </p:nvSpPr>
        <p:spPr>
          <a:xfrm>
            <a:off x="4096724" y="9095032"/>
            <a:ext cx="471490" cy="968526"/>
          </a:xfrm>
          <a:custGeom>
            <a:avLst/>
            <a:gdLst>
              <a:gd name="connsiteX0" fmla="*/ 1298 w 471490"/>
              <a:gd name="connsiteY0" fmla="*/ 2829 h 968526"/>
              <a:gd name="connsiteX1" fmla="*/ 341052 w 471490"/>
              <a:gd name="connsiteY1" fmla="*/ 569085 h 968526"/>
              <a:gd name="connsiteX2" fmla="*/ 231995 w 471490"/>
              <a:gd name="connsiteY2" fmla="*/ 514557 h 968526"/>
              <a:gd name="connsiteX3" fmla="*/ 374608 w 471490"/>
              <a:gd name="connsiteY3" fmla="*/ 665559 h 968526"/>
              <a:gd name="connsiteX4" fmla="*/ 374608 w 471490"/>
              <a:gd name="connsiteY4" fmla="*/ 858506 h 968526"/>
              <a:gd name="connsiteX5" fmla="*/ 408164 w 471490"/>
              <a:gd name="connsiteY5" fmla="*/ 791394 h 968526"/>
              <a:gd name="connsiteX6" fmla="*/ 454304 w 471490"/>
              <a:gd name="connsiteY6" fmla="*/ 967562 h 968526"/>
              <a:gd name="connsiteX7" fmla="*/ 378803 w 471490"/>
              <a:gd name="connsiteY7" fmla="*/ 699115 h 968526"/>
              <a:gd name="connsiteX8" fmla="*/ 320080 w 471490"/>
              <a:gd name="connsiteY8" fmla="*/ 506168 h 968526"/>
              <a:gd name="connsiteX9" fmla="*/ 471082 w 471490"/>
              <a:gd name="connsiteY9" fmla="*/ 648781 h 968526"/>
              <a:gd name="connsiteX10" fmla="*/ 362025 w 471490"/>
              <a:gd name="connsiteY10" fmla="*/ 514557 h 968526"/>
              <a:gd name="connsiteX11" fmla="*/ 282329 w 471490"/>
              <a:gd name="connsiteY11" fmla="*/ 15412 h 968526"/>
              <a:gd name="connsiteX12" fmla="*/ 320080 w 471490"/>
              <a:gd name="connsiteY12" fmla="*/ 539724 h 968526"/>
              <a:gd name="connsiteX13" fmla="*/ 223606 w 471490"/>
              <a:gd name="connsiteY13" fmla="*/ 279665 h 968526"/>
              <a:gd name="connsiteX14" fmla="*/ 223606 w 471490"/>
              <a:gd name="connsiteY14" fmla="*/ 346777 h 968526"/>
              <a:gd name="connsiteX15" fmla="*/ 1298 w 471490"/>
              <a:gd name="connsiteY15" fmla="*/ 2829 h 96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1490" h="968526">
                <a:moveTo>
                  <a:pt x="1298" y="2829"/>
                </a:moveTo>
                <a:cubicBezTo>
                  <a:pt x="20872" y="39880"/>
                  <a:pt x="302603" y="483797"/>
                  <a:pt x="341052" y="569085"/>
                </a:cubicBezTo>
                <a:cubicBezTo>
                  <a:pt x="379501" y="654373"/>
                  <a:pt x="226402" y="498478"/>
                  <a:pt x="231995" y="514557"/>
                </a:cubicBezTo>
                <a:cubicBezTo>
                  <a:pt x="237588" y="530636"/>
                  <a:pt x="350839" y="608234"/>
                  <a:pt x="374608" y="665559"/>
                </a:cubicBezTo>
                <a:cubicBezTo>
                  <a:pt x="398377" y="722884"/>
                  <a:pt x="369015" y="837534"/>
                  <a:pt x="374608" y="858506"/>
                </a:cubicBezTo>
                <a:cubicBezTo>
                  <a:pt x="380201" y="879479"/>
                  <a:pt x="394881" y="773218"/>
                  <a:pt x="408164" y="791394"/>
                </a:cubicBezTo>
                <a:cubicBezTo>
                  <a:pt x="421447" y="809570"/>
                  <a:pt x="459197" y="982942"/>
                  <a:pt x="454304" y="967562"/>
                </a:cubicBezTo>
                <a:cubicBezTo>
                  <a:pt x="449411" y="952182"/>
                  <a:pt x="401174" y="776014"/>
                  <a:pt x="378803" y="699115"/>
                </a:cubicBezTo>
                <a:cubicBezTo>
                  <a:pt x="356432" y="622216"/>
                  <a:pt x="304700" y="514557"/>
                  <a:pt x="320080" y="506168"/>
                </a:cubicBezTo>
                <a:cubicBezTo>
                  <a:pt x="335460" y="497779"/>
                  <a:pt x="464091" y="647383"/>
                  <a:pt x="471082" y="648781"/>
                </a:cubicBezTo>
                <a:cubicBezTo>
                  <a:pt x="478073" y="650179"/>
                  <a:pt x="393484" y="620119"/>
                  <a:pt x="362025" y="514557"/>
                </a:cubicBezTo>
                <a:cubicBezTo>
                  <a:pt x="330566" y="408996"/>
                  <a:pt x="289320" y="11218"/>
                  <a:pt x="282329" y="15412"/>
                </a:cubicBezTo>
                <a:cubicBezTo>
                  <a:pt x="275338" y="19606"/>
                  <a:pt x="329867" y="495682"/>
                  <a:pt x="320080" y="539724"/>
                </a:cubicBezTo>
                <a:cubicBezTo>
                  <a:pt x="310293" y="583766"/>
                  <a:pt x="239685" y="311823"/>
                  <a:pt x="223606" y="279665"/>
                </a:cubicBezTo>
                <a:cubicBezTo>
                  <a:pt x="207527" y="247507"/>
                  <a:pt x="257861" y="389421"/>
                  <a:pt x="223606" y="346777"/>
                </a:cubicBezTo>
                <a:cubicBezTo>
                  <a:pt x="189351" y="304133"/>
                  <a:pt x="-18276" y="-34222"/>
                  <a:pt x="1298" y="282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2698DA2D-EAFC-115B-7396-96F29516606E}"/>
              </a:ext>
            </a:extLst>
          </p:cNvPr>
          <p:cNvSpPr/>
          <p:nvPr/>
        </p:nvSpPr>
        <p:spPr>
          <a:xfrm>
            <a:off x="3384923" y="7642262"/>
            <a:ext cx="362297" cy="123747"/>
          </a:xfrm>
          <a:custGeom>
            <a:avLst/>
            <a:gdLst>
              <a:gd name="connsiteX0" fmla="*/ 35 w 362297"/>
              <a:gd name="connsiteY0" fmla="*/ 109 h 123747"/>
              <a:gd name="connsiteX1" fmla="*/ 331400 w 362297"/>
              <a:gd name="connsiteY1" fmla="*/ 117555 h 123747"/>
              <a:gd name="connsiteX2" fmla="*/ 310427 w 362297"/>
              <a:gd name="connsiteY2" fmla="*/ 96582 h 123747"/>
              <a:gd name="connsiteX3" fmla="*/ 35 w 362297"/>
              <a:gd name="connsiteY3" fmla="*/ 109 h 12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7" h="123747">
                <a:moveTo>
                  <a:pt x="35" y="109"/>
                </a:moveTo>
                <a:cubicBezTo>
                  <a:pt x="3530" y="3604"/>
                  <a:pt x="331400" y="117555"/>
                  <a:pt x="331400" y="117555"/>
                </a:cubicBezTo>
                <a:cubicBezTo>
                  <a:pt x="383132" y="133634"/>
                  <a:pt x="365654" y="115457"/>
                  <a:pt x="310427" y="96582"/>
                </a:cubicBezTo>
                <a:cubicBezTo>
                  <a:pt x="255200" y="77707"/>
                  <a:pt x="-3460" y="-3386"/>
                  <a:pt x="35" y="10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0971D162-90C8-2280-87CD-75EF47BA1597}"/>
              </a:ext>
            </a:extLst>
          </p:cNvPr>
          <p:cNvSpPr/>
          <p:nvPr/>
        </p:nvSpPr>
        <p:spPr>
          <a:xfrm>
            <a:off x="4555079" y="7947677"/>
            <a:ext cx="839080" cy="1245408"/>
          </a:xfrm>
          <a:custGeom>
            <a:avLst/>
            <a:gdLst>
              <a:gd name="connsiteX0" fmla="*/ 143 w 839080"/>
              <a:gd name="connsiteY0" fmla="*/ 892 h 1245408"/>
              <a:gd name="connsiteX1" fmla="*/ 356675 w 839080"/>
              <a:gd name="connsiteY1" fmla="*/ 537787 h 1245408"/>
              <a:gd name="connsiteX2" fmla="*/ 486704 w 839080"/>
              <a:gd name="connsiteY2" fmla="*/ 831402 h 1245408"/>
              <a:gd name="connsiteX3" fmla="*/ 457343 w 839080"/>
              <a:gd name="connsiteY3" fmla="*/ 680400 h 1245408"/>
              <a:gd name="connsiteX4" fmla="*/ 524455 w 839080"/>
              <a:gd name="connsiteY4" fmla="*/ 1238268 h 1245408"/>
              <a:gd name="connsiteX5" fmla="*/ 516066 w 839080"/>
              <a:gd name="connsiteY5" fmla="*/ 986598 h 1245408"/>
              <a:gd name="connsiteX6" fmla="*/ 541233 w 839080"/>
              <a:gd name="connsiteY6" fmla="*/ 843985 h 1245408"/>
              <a:gd name="connsiteX7" fmla="*/ 788708 w 839080"/>
              <a:gd name="connsiteY7" fmla="*/ 814624 h 1245408"/>
              <a:gd name="connsiteX8" fmla="*/ 469927 w 839080"/>
              <a:gd name="connsiteY8" fmla="*/ 793651 h 1245408"/>
              <a:gd name="connsiteX9" fmla="*/ 839042 w 839080"/>
              <a:gd name="connsiteY9" fmla="*/ 713956 h 1245408"/>
              <a:gd name="connsiteX10" fmla="*/ 495093 w 839080"/>
              <a:gd name="connsiteY10" fmla="*/ 722345 h 1245408"/>
              <a:gd name="connsiteX11" fmla="*/ 784514 w 839080"/>
              <a:gd name="connsiteY11" fmla="*/ 688789 h 1245408"/>
              <a:gd name="connsiteX12" fmla="*/ 457343 w 839080"/>
              <a:gd name="connsiteY12" fmla="*/ 634261 h 1245408"/>
              <a:gd name="connsiteX13" fmla="*/ 373453 w 839080"/>
              <a:gd name="connsiteY13" fmla="*/ 374202 h 1245408"/>
              <a:gd name="connsiteX14" fmla="*/ 356675 w 839080"/>
              <a:gd name="connsiteY14" fmla="*/ 424536 h 1245408"/>
              <a:gd name="connsiteX15" fmla="*/ 486704 w 839080"/>
              <a:gd name="connsiteY15" fmla="*/ 244173 h 1245408"/>
              <a:gd name="connsiteX16" fmla="*/ 352481 w 839080"/>
              <a:gd name="connsiteY16" fmla="*/ 382591 h 1245408"/>
              <a:gd name="connsiteX17" fmla="*/ 281174 w 839080"/>
              <a:gd name="connsiteY17" fmla="*/ 298701 h 1245408"/>
              <a:gd name="connsiteX18" fmla="*/ 117589 w 839080"/>
              <a:gd name="connsiteY18" fmla="*/ 122532 h 1245408"/>
              <a:gd name="connsiteX19" fmla="*/ 310536 w 839080"/>
              <a:gd name="connsiteY19" fmla="*/ 403563 h 1245408"/>
              <a:gd name="connsiteX20" fmla="*/ 143 w 839080"/>
              <a:gd name="connsiteY20" fmla="*/ 892 h 12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9080" h="1245408">
                <a:moveTo>
                  <a:pt x="143" y="892"/>
                </a:moveTo>
                <a:cubicBezTo>
                  <a:pt x="7833" y="23263"/>
                  <a:pt x="275581" y="399369"/>
                  <a:pt x="356675" y="537787"/>
                </a:cubicBezTo>
                <a:cubicBezTo>
                  <a:pt x="437769" y="676205"/>
                  <a:pt x="469926" y="807633"/>
                  <a:pt x="486704" y="831402"/>
                </a:cubicBezTo>
                <a:cubicBezTo>
                  <a:pt x="503482" y="855171"/>
                  <a:pt x="451051" y="612589"/>
                  <a:pt x="457343" y="680400"/>
                </a:cubicBezTo>
                <a:cubicBezTo>
                  <a:pt x="463635" y="748211"/>
                  <a:pt x="514668" y="1187235"/>
                  <a:pt x="524455" y="1238268"/>
                </a:cubicBezTo>
                <a:cubicBezTo>
                  <a:pt x="534242" y="1289301"/>
                  <a:pt x="513270" y="1052312"/>
                  <a:pt x="516066" y="986598"/>
                </a:cubicBezTo>
                <a:cubicBezTo>
                  <a:pt x="518862" y="920884"/>
                  <a:pt x="495793" y="872647"/>
                  <a:pt x="541233" y="843985"/>
                </a:cubicBezTo>
                <a:cubicBezTo>
                  <a:pt x="586673" y="815323"/>
                  <a:pt x="800592" y="823013"/>
                  <a:pt x="788708" y="814624"/>
                </a:cubicBezTo>
                <a:cubicBezTo>
                  <a:pt x="776824" y="806235"/>
                  <a:pt x="461538" y="810429"/>
                  <a:pt x="469927" y="793651"/>
                </a:cubicBezTo>
                <a:cubicBezTo>
                  <a:pt x="478316" y="776873"/>
                  <a:pt x="834848" y="725840"/>
                  <a:pt x="839042" y="713956"/>
                </a:cubicBezTo>
                <a:cubicBezTo>
                  <a:pt x="843236" y="702072"/>
                  <a:pt x="504181" y="726540"/>
                  <a:pt x="495093" y="722345"/>
                </a:cubicBezTo>
                <a:cubicBezTo>
                  <a:pt x="486005" y="718150"/>
                  <a:pt x="790806" y="703470"/>
                  <a:pt x="784514" y="688789"/>
                </a:cubicBezTo>
                <a:cubicBezTo>
                  <a:pt x="778222" y="674108"/>
                  <a:pt x="525853" y="686692"/>
                  <a:pt x="457343" y="634261"/>
                </a:cubicBezTo>
                <a:cubicBezTo>
                  <a:pt x="388833" y="581830"/>
                  <a:pt x="390231" y="409156"/>
                  <a:pt x="373453" y="374202"/>
                </a:cubicBezTo>
                <a:cubicBezTo>
                  <a:pt x="356675" y="339248"/>
                  <a:pt x="337800" y="446207"/>
                  <a:pt x="356675" y="424536"/>
                </a:cubicBezTo>
                <a:cubicBezTo>
                  <a:pt x="375550" y="402865"/>
                  <a:pt x="487403" y="251164"/>
                  <a:pt x="486704" y="244173"/>
                </a:cubicBezTo>
                <a:cubicBezTo>
                  <a:pt x="486005" y="237182"/>
                  <a:pt x="386736" y="373503"/>
                  <a:pt x="352481" y="382591"/>
                </a:cubicBezTo>
                <a:cubicBezTo>
                  <a:pt x="318226" y="391679"/>
                  <a:pt x="320323" y="342044"/>
                  <a:pt x="281174" y="298701"/>
                </a:cubicBezTo>
                <a:cubicBezTo>
                  <a:pt x="242025" y="255358"/>
                  <a:pt x="112695" y="105055"/>
                  <a:pt x="117589" y="122532"/>
                </a:cubicBezTo>
                <a:cubicBezTo>
                  <a:pt x="122483" y="140009"/>
                  <a:pt x="324518" y="423137"/>
                  <a:pt x="310536" y="403563"/>
                </a:cubicBezTo>
                <a:cubicBezTo>
                  <a:pt x="296554" y="383989"/>
                  <a:pt x="-7547" y="-21479"/>
                  <a:pt x="143" y="89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7872937D-EFDE-BBE4-F108-DC693022F979}"/>
              </a:ext>
            </a:extLst>
          </p:cNvPr>
          <p:cNvSpPr/>
          <p:nvPr/>
        </p:nvSpPr>
        <p:spPr>
          <a:xfrm>
            <a:off x="6978474" y="7029023"/>
            <a:ext cx="271250" cy="247635"/>
          </a:xfrm>
          <a:custGeom>
            <a:avLst/>
            <a:gdLst>
              <a:gd name="connsiteX0" fmla="*/ 210373 w 271250"/>
              <a:gd name="connsiteY0" fmla="*/ 219 h 247635"/>
              <a:gd name="connsiteX1" fmla="*/ 246949 w 271250"/>
              <a:gd name="connsiteY1" fmla="*/ 89997 h 247635"/>
              <a:gd name="connsiteX2" fmla="*/ 4217 w 271250"/>
              <a:gd name="connsiteY2" fmla="*/ 159824 h 247635"/>
              <a:gd name="connsiteX3" fmla="*/ 103970 w 271250"/>
              <a:gd name="connsiteY3" fmla="*/ 129898 h 247635"/>
              <a:gd name="connsiteX4" fmla="*/ 246949 w 271250"/>
              <a:gd name="connsiteY4" fmla="*/ 116597 h 247635"/>
              <a:gd name="connsiteX5" fmla="*/ 217023 w 271250"/>
              <a:gd name="connsiteY5" fmla="*/ 149848 h 247635"/>
              <a:gd name="connsiteX6" fmla="*/ 150521 w 271250"/>
              <a:gd name="connsiteY6" fmla="*/ 246276 h 247635"/>
              <a:gd name="connsiteX7" fmla="*/ 270224 w 271250"/>
              <a:gd name="connsiteY7" fmla="*/ 70046 h 247635"/>
              <a:gd name="connsiteX8" fmla="*/ 210373 w 271250"/>
              <a:gd name="connsiteY8" fmla="*/ 219 h 24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250" h="247635">
                <a:moveTo>
                  <a:pt x="210373" y="219"/>
                </a:moveTo>
                <a:cubicBezTo>
                  <a:pt x="206494" y="3544"/>
                  <a:pt x="281308" y="63396"/>
                  <a:pt x="246949" y="89997"/>
                </a:cubicBezTo>
                <a:cubicBezTo>
                  <a:pt x="212590" y="116598"/>
                  <a:pt x="28047" y="153174"/>
                  <a:pt x="4217" y="159824"/>
                </a:cubicBezTo>
                <a:cubicBezTo>
                  <a:pt x="-19613" y="166474"/>
                  <a:pt x="63515" y="137102"/>
                  <a:pt x="103970" y="129898"/>
                </a:cubicBezTo>
                <a:cubicBezTo>
                  <a:pt x="144425" y="122694"/>
                  <a:pt x="228107" y="113272"/>
                  <a:pt x="246949" y="116597"/>
                </a:cubicBezTo>
                <a:cubicBezTo>
                  <a:pt x="265791" y="119922"/>
                  <a:pt x="233094" y="128235"/>
                  <a:pt x="217023" y="149848"/>
                </a:cubicBezTo>
                <a:cubicBezTo>
                  <a:pt x="200952" y="171461"/>
                  <a:pt x="141654" y="259576"/>
                  <a:pt x="150521" y="246276"/>
                </a:cubicBezTo>
                <a:cubicBezTo>
                  <a:pt x="159388" y="232976"/>
                  <a:pt x="260249" y="108285"/>
                  <a:pt x="270224" y="70046"/>
                </a:cubicBezTo>
                <a:cubicBezTo>
                  <a:pt x="280199" y="31808"/>
                  <a:pt x="214252" y="-3106"/>
                  <a:pt x="210373" y="21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5953B380-39B0-FC53-1335-25889EB534F2}"/>
              </a:ext>
            </a:extLst>
          </p:cNvPr>
          <p:cNvSpPr/>
          <p:nvPr/>
        </p:nvSpPr>
        <p:spPr>
          <a:xfrm>
            <a:off x="6875616" y="7004036"/>
            <a:ext cx="353418" cy="493153"/>
          </a:xfrm>
          <a:custGeom>
            <a:avLst/>
            <a:gdLst>
              <a:gd name="connsiteX0" fmla="*/ 353132 w 353418"/>
              <a:gd name="connsiteY0" fmla="*/ 158210 h 493153"/>
              <a:gd name="connsiteX1" fmla="*/ 190202 w 353418"/>
              <a:gd name="connsiteY1" fmla="*/ 191461 h 493153"/>
              <a:gd name="connsiteX2" fmla="*/ 672 w 353418"/>
              <a:gd name="connsiteY2" fmla="*/ 490719 h 493153"/>
              <a:gd name="connsiteX3" fmla="*/ 260029 w 353418"/>
              <a:gd name="connsiteY3" fmla="*/ 5256 h 493153"/>
              <a:gd name="connsiteX4" fmla="*/ 130351 w 353418"/>
              <a:gd name="connsiteY4" fmla="*/ 231362 h 493153"/>
              <a:gd name="connsiteX5" fmla="*/ 186877 w 353418"/>
              <a:gd name="connsiteY5" fmla="*/ 201436 h 493153"/>
              <a:gd name="connsiteX6" fmla="*/ 346481 w 353418"/>
              <a:gd name="connsiteY6" fmla="*/ 251312 h 493153"/>
              <a:gd name="connsiteX7" fmla="*/ 123700 w 353418"/>
              <a:gd name="connsiteY7" fmla="*/ 211411 h 493153"/>
              <a:gd name="connsiteX8" fmla="*/ 266679 w 353418"/>
              <a:gd name="connsiteY8" fmla="*/ 254637 h 493153"/>
              <a:gd name="connsiteX9" fmla="*/ 323206 w 353418"/>
              <a:gd name="connsiteY9" fmla="*/ 267938 h 493153"/>
              <a:gd name="connsiteX10" fmla="*/ 150301 w 353418"/>
              <a:gd name="connsiteY10" fmla="*/ 198111 h 493153"/>
              <a:gd name="connsiteX11" fmla="*/ 353132 w 353418"/>
              <a:gd name="connsiteY11" fmla="*/ 158210 h 49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3418" h="493153">
                <a:moveTo>
                  <a:pt x="353132" y="158210"/>
                </a:moveTo>
                <a:cubicBezTo>
                  <a:pt x="359782" y="157102"/>
                  <a:pt x="248945" y="136043"/>
                  <a:pt x="190202" y="191461"/>
                </a:cubicBezTo>
                <a:cubicBezTo>
                  <a:pt x="131459" y="246879"/>
                  <a:pt x="-10966" y="521753"/>
                  <a:pt x="672" y="490719"/>
                </a:cubicBezTo>
                <a:cubicBezTo>
                  <a:pt x="12310" y="459685"/>
                  <a:pt x="238416" y="48482"/>
                  <a:pt x="260029" y="5256"/>
                </a:cubicBezTo>
                <a:cubicBezTo>
                  <a:pt x="281642" y="-37970"/>
                  <a:pt x="142543" y="198665"/>
                  <a:pt x="130351" y="231362"/>
                </a:cubicBezTo>
                <a:cubicBezTo>
                  <a:pt x="118159" y="264059"/>
                  <a:pt x="150855" y="198111"/>
                  <a:pt x="186877" y="201436"/>
                </a:cubicBezTo>
                <a:cubicBezTo>
                  <a:pt x="222899" y="204761"/>
                  <a:pt x="357011" y="249650"/>
                  <a:pt x="346481" y="251312"/>
                </a:cubicBezTo>
                <a:cubicBezTo>
                  <a:pt x="335951" y="252975"/>
                  <a:pt x="137000" y="210857"/>
                  <a:pt x="123700" y="211411"/>
                </a:cubicBezTo>
                <a:cubicBezTo>
                  <a:pt x="110400" y="211965"/>
                  <a:pt x="233428" y="245216"/>
                  <a:pt x="266679" y="254637"/>
                </a:cubicBezTo>
                <a:cubicBezTo>
                  <a:pt x="299930" y="264058"/>
                  <a:pt x="342602" y="277359"/>
                  <a:pt x="323206" y="267938"/>
                </a:cubicBezTo>
                <a:cubicBezTo>
                  <a:pt x="303810" y="258517"/>
                  <a:pt x="146976" y="218061"/>
                  <a:pt x="150301" y="198111"/>
                </a:cubicBezTo>
                <a:cubicBezTo>
                  <a:pt x="153626" y="178161"/>
                  <a:pt x="346482" y="159318"/>
                  <a:pt x="353132" y="1582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77013AE4-CA8C-D3C2-65E5-2E4C5F49C871}"/>
              </a:ext>
            </a:extLst>
          </p:cNvPr>
          <p:cNvSpPr/>
          <p:nvPr/>
        </p:nvSpPr>
        <p:spPr>
          <a:xfrm>
            <a:off x="6530450" y="7467193"/>
            <a:ext cx="459553" cy="1075120"/>
          </a:xfrm>
          <a:custGeom>
            <a:avLst/>
            <a:gdLst>
              <a:gd name="connsiteX0" fmla="*/ 458891 w 459553"/>
              <a:gd name="connsiteY0" fmla="*/ 961 h 1075120"/>
              <a:gd name="connsiteX1" fmla="*/ 379089 w 459553"/>
              <a:gd name="connsiteY1" fmla="*/ 253668 h 1075120"/>
              <a:gd name="connsiteX2" fmla="*/ 29 w 459553"/>
              <a:gd name="connsiteY2" fmla="*/ 1074966 h 1075120"/>
              <a:gd name="connsiteX3" fmla="*/ 359138 w 459553"/>
              <a:gd name="connsiteY3" fmla="*/ 320170 h 1075120"/>
              <a:gd name="connsiteX4" fmla="*/ 458891 w 459553"/>
              <a:gd name="connsiteY4" fmla="*/ 961 h 107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553" h="1075120">
                <a:moveTo>
                  <a:pt x="458891" y="961"/>
                </a:moveTo>
                <a:cubicBezTo>
                  <a:pt x="462216" y="-10123"/>
                  <a:pt x="455566" y="74667"/>
                  <a:pt x="379089" y="253668"/>
                </a:cubicBezTo>
                <a:cubicBezTo>
                  <a:pt x="302612" y="432669"/>
                  <a:pt x="3354" y="1063882"/>
                  <a:pt x="29" y="1074966"/>
                </a:cubicBezTo>
                <a:cubicBezTo>
                  <a:pt x="-3296" y="1086050"/>
                  <a:pt x="278782" y="495846"/>
                  <a:pt x="359138" y="320170"/>
                </a:cubicBezTo>
                <a:cubicBezTo>
                  <a:pt x="439494" y="144494"/>
                  <a:pt x="455566" y="12045"/>
                  <a:pt x="458891" y="96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EAE5F366-F635-F341-7E27-E58D773CF476}"/>
              </a:ext>
            </a:extLst>
          </p:cNvPr>
          <p:cNvSpPr/>
          <p:nvPr/>
        </p:nvSpPr>
        <p:spPr>
          <a:xfrm>
            <a:off x="6508166" y="7469382"/>
            <a:ext cx="463361" cy="1058577"/>
          </a:xfrm>
          <a:custGeom>
            <a:avLst/>
            <a:gdLst>
              <a:gd name="connsiteX0" fmla="*/ 454574 w 463361"/>
              <a:gd name="connsiteY0" fmla="*/ 8747 h 1058577"/>
              <a:gd name="connsiteX1" fmla="*/ 334871 w 463361"/>
              <a:gd name="connsiteY1" fmla="*/ 374507 h 1058577"/>
              <a:gd name="connsiteX2" fmla="*/ 348171 w 463361"/>
              <a:gd name="connsiteY2" fmla="*/ 311331 h 1058577"/>
              <a:gd name="connsiteX3" fmla="*/ 218493 w 463361"/>
              <a:gd name="connsiteY3" fmla="*/ 590638 h 1058577"/>
              <a:gd name="connsiteX4" fmla="*/ 235118 w 463361"/>
              <a:gd name="connsiteY4" fmla="*/ 570688 h 1058577"/>
              <a:gd name="connsiteX5" fmla="*/ 2362 w 463361"/>
              <a:gd name="connsiteY5" fmla="*/ 1052826 h 1058577"/>
              <a:gd name="connsiteX6" fmla="*/ 401373 w 463361"/>
              <a:gd name="connsiteY6" fmla="*/ 194953 h 1058577"/>
              <a:gd name="connsiteX7" fmla="*/ 454574 w 463361"/>
              <a:gd name="connsiteY7" fmla="*/ 8747 h 10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361" h="1058577">
                <a:moveTo>
                  <a:pt x="454574" y="8747"/>
                </a:moveTo>
                <a:cubicBezTo>
                  <a:pt x="443490" y="38673"/>
                  <a:pt x="352605" y="324076"/>
                  <a:pt x="334871" y="374507"/>
                </a:cubicBezTo>
                <a:cubicBezTo>
                  <a:pt x="317137" y="424938"/>
                  <a:pt x="367567" y="275309"/>
                  <a:pt x="348171" y="311331"/>
                </a:cubicBezTo>
                <a:cubicBezTo>
                  <a:pt x="328775" y="347353"/>
                  <a:pt x="237335" y="547412"/>
                  <a:pt x="218493" y="590638"/>
                </a:cubicBezTo>
                <a:cubicBezTo>
                  <a:pt x="199651" y="633864"/>
                  <a:pt x="271140" y="493657"/>
                  <a:pt x="235118" y="570688"/>
                </a:cubicBezTo>
                <a:cubicBezTo>
                  <a:pt x="199096" y="647719"/>
                  <a:pt x="-25347" y="1115448"/>
                  <a:pt x="2362" y="1052826"/>
                </a:cubicBezTo>
                <a:cubicBezTo>
                  <a:pt x="30071" y="990204"/>
                  <a:pt x="322679" y="367858"/>
                  <a:pt x="401373" y="194953"/>
                </a:cubicBezTo>
                <a:cubicBezTo>
                  <a:pt x="480067" y="22048"/>
                  <a:pt x="465658" y="-21179"/>
                  <a:pt x="454574" y="874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18A4A3A2-CEAC-9786-2113-264738B342E8}"/>
              </a:ext>
            </a:extLst>
          </p:cNvPr>
          <p:cNvSpPr/>
          <p:nvPr/>
        </p:nvSpPr>
        <p:spPr>
          <a:xfrm>
            <a:off x="7022488" y="7165350"/>
            <a:ext cx="55275" cy="530482"/>
          </a:xfrm>
          <a:custGeom>
            <a:avLst/>
            <a:gdLst>
              <a:gd name="connsiteX0" fmla="*/ 104 w 55275"/>
              <a:gd name="connsiteY0" fmla="*/ 3546 h 530482"/>
              <a:gd name="connsiteX1" fmla="*/ 53305 w 55275"/>
              <a:gd name="connsiteY1" fmla="*/ 522260 h 530482"/>
              <a:gd name="connsiteX2" fmla="*/ 40005 w 55275"/>
              <a:gd name="connsiteY2" fmla="*/ 302804 h 530482"/>
              <a:gd name="connsiteX3" fmla="*/ 104 w 55275"/>
              <a:gd name="connsiteY3" fmla="*/ 3546 h 53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75" h="530482">
                <a:moveTo>
                  <a:pt x="104" y="3546"/>
                </a:moveTo>
                <a:cubicBezTo>
                  <a:pt x="2321" y="40122"/>
                  <a:pt x="46655" y="472384"/>
                  <a:pt x="53305" y="522260"/>
                </a:cubicBezTo>
                <a:cubicBezTo>
                  <a:pt x="59955" y="572136"/>
                  <a:pt x="48318" y="382052"/>
                  <a:pt x="40005" y="302804"/>
                </a:cubicBezTo>
                <a:cubicBezTo>
                  <a:pt x="31692" y="223556"/>
                  <a:pt x="-2113" y="-33030"/>
                  <a:pt x="104" y="35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3D6CF599-3CA5-0E35-B8B0-65ADDA40C18E}"/>
              </a:ext>
            </a:extLst>
          </p:cNvPr>
          <p:cNvSpPr/>
          <p:nvPr/>
        </p:nvSpPr>
        <p:spPr>
          <a:xfrm>
            <a:off x="7009292" y="7327626"/>
            <a:ext cx="37202" cy="329479"/>
          </a:xfrm>
          <a:custGeom>
            <a:avLst/>
            <a:gdLst>
              <a:gd name="connsiteX0" fmla="*/ 0 w 37202"/>
              <a:gd name="connsiteY0" fmla="*/ 874 h 329479"/>
              <a:gd name="connsiteX1" fmla="*/ 33251 w 37202"/>
              <a:gd name="connsiteY1" fmla="*/ 320083 h 329479"/>
              <a:gd name="connsiteX2" fmla="*/ 33251 w 37202"/>
              <a:gd name="connsiteY2" fmla="*/ 226981 h 329479"/>
              <a:gd name="connsiteX3" fmla="*/ 0 w 37202"/>
              <a:gd name="connsiteY3" fmla="*/ 874 h 32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2" h="329479">
                <a:moveTo>
                  <a:pt x="0" y="874"/>
                </a:moveTo>
                <a:cubicBezTo>
                  <a:pt x="0" y="16391"/>
                  <a:pt x="27709" y="282399"/>
                  <a:pt x="33251" y="320083"/>
                </a:cubicBezTo>
                <a:cubicBezTo>
                  <a:pt x="38793" y="357767"/>
                  <a:pt x="38239" y="272978"/>
                  <a:pt x="33251" y="226981"/>
                </a:cubicBezTo>
                <a:cubicBezTo>
                  <a:pt x="28263" y="180984"/>
                  <a:pt x="0" y="-14643"/>
                  <a:pt x="0" y="8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C7AD5801-32FB-AED1-2159-67BA6F6DE000}"/>
              </a:ext>
            </a:extLst>
          </p:cNvPr>
          <p:cNvSpPr/>
          <p:nvPr/>
        </p:nvSpPr>
        <p:spPr>
          <a:xfrm>
            <a:off x="6998628" y="7814832"/>
            <a:ext cx="34160" cy="855658"/>
          </a:xfrm>
          <a:custGeom>
            <a:avLst/>
            <a:gdLst>
              <a:gd name="connsiteX0" fmla="*/ 688 w 34160"/>
              <a:gd name="connsiteY0" fmla="*/ 2457 h 855658"/>
              <a:gd name="connsiteX1" fmla="*/ 33939 w 34160"/>
              <a:gd name="connsiteY1" fmla="*/ 830404 h 855658"/>
              <a:gd name="connsiteX2" fmla="*/ 13989 w 34160"/>
              <a:gd name="connsiteY2" fmla="*/ 584348 h 855658"/>
              <a:gd name="connsiteX3" fmla="*/ 688 w 34160"/>
              <a:gd name="connsiteY3" fmla="*/ 2457 h 85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0" h="855658">
                <a:moveTo>
                  <a:pt x="688" y="2457"/>
                </a:moveTo>
                <a:cubicBezTo>
                  <a:pt x="4013" y="43466"/>
                  <a:pt x="31722" y="733422"/>
                  <a:pt x="33939" y="830404"/>
                </a:cubicBezTo>
                <a:cubicBezTo>
                  <a:pt x="36156" y="927386"/>
                  <a:pt x="21193" y="723447"/>
                  <a:pt x="13989" y="584348"/>
                </a:cubicBezTo>
                <a:cubicBezTo>
                  <a:pt x="6785" y="445249"/>
                  <a:pt x="-2637" y="-38552"/>
                  <a:pt x="688" y="245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BA8BBF0F-FE27-8B82-B5E3-984B43B9C2E7}"/>
              </a:ext>
            </a:extLst>
          </p:cNvPr>
          <p:cNvSpPr/>
          <p:nvPr/>
        </p:nvSpPr>
        <p:spPr>
          <a:xfrm>
            <a:off x="6916170" y="8357774"/>
            <a:ext cx="14981" cy="756096"/>
          </a:xfrm>
          <a:custGeom>
            <a:avLst/>
            <a:gdLst>
              <a:gd name="connsiteX0" fmla="*/ 13319 w 14981"/>
              <a:gd name="connsiteY0" fmla="*/ 1505 h 756096"/>
              <a:gd name="connsiteX1" fmla="*/ 13319 w 14981"/>
              <a:gd name="connsiteY1" fmla="*/ 729699 h 756096"/>
              <a:gd name="connsiteX2" fmla="*/ 19 w 14981"/>
              <a:gd name="connsiteY2" fmla="*/ 543494 h 756096"/>
              <a:gd name="connsiteX3" fmla="*/ 13319 w 14981"/>
              <a:gd name="connsiteY3" fmla="*/ 1505 h 7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1" h="756096">
                <a:moveTo>
                  <a:pt x="13319" y="1505"/>
                </a:moveTo>
                <a:cubicBezTo>
                  <a:pt x="15536" y="32539"/>
                  <a:pt x="15536" y="639368"/>
                  <a:pt x="13319" y="729699"/>
                </a:cubicBezTo>
                <a:cubicBezTo>
                  <a:pt x="11102" y="820030"/>
                  <a:pt x="573" y="658764"/>
                  <a:pt x="19" y="543494"/>
                </a:cubicBezTo>
                <a:cubicBezTo>
                  <a:pt x="-535" y="428224"/>
                  <a:pt x="11102" y="-29529"/>
                  <a:pt x="13319" y="15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8BBB4995-2844-84EB-9181-FAD7C79B2629}"/>
              </a:ext>
            </a:extLst>
          </p:cNvPr>
          <p:cNvSpPr/>
          <p:nvPr/>
        </p:nvSpPr>
        <p:spPr>
          <a:xfrm>
            <a:off x="6646503" y="8262102"/>
            <a:ext cx="267276" cy="918683"/>
          </a:xfrm>
          <a:custGeom>
            <a:avLst/>
            <a:gdLst>
              <a:gd name="connsiteX0" fmla="*/ 266361 w 267276"/>
              <a:gd name="connsiteY0" fmla="*/ 4074 h 918683"/>
              <a:gd name="connsiteX1" fmla="*/ 7004 w 267276"/>
              <a:gd name="connsiteY1" fmla="*/ 898523 h 918683"/>
              <a:gd name="connsiteX2" fmla="*/ 90131 w 267276"/>
              <a:gd name="connsiteY2" fmla="*/ 579315 h 918683"/>
              <a:gd name="connsiteX3" fmla="*/ 266361 w 267276"/>
              <a:gd name="connsiteY3" fmla="*/ 4074 h 91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76" h="918683">
                <a:moveTo>
                  <a:pt x="266361" y="4074"/>
                </a:moveTo>
                <a:cubicBezTo>
                  <a:pt x="252506" y="57275"/>
                  <a:pt x="36376" y="802650"/>
                  <a:pt x="7004" y="898523"/>
                </a:cubicBezTo>
                <a:cubicBezTo>
                  <a:pt x="-22368" y="994397"/>
                  <a:pt x="47459" y="725065"/>
                  <a:pt x="90131" y="579315"/>
                </a:cubicBezTo>
                <a:cubicBezTo>
                  <a:pt x="132803" y="433565"/>
                  <a:pt x="280216" y="-49127"/>
                  <a:pt x="266361" y="407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0AB3DD3F-E00E-9E2A-9C5B-FB37E2947D15}"/>
              </a:ext>
            </a:extLst>
          </p:cNvPr>
          <p:cNvSpPr/>
          <p:nvPr/>
        </p:nvSpPr>
        <p:spPr>
          <a:xfrm>
            <a:off x="7511366" y="8301312"/>
            <a:ext cx="634172" cy="1437926"/>
          </a:xfrm>
          <a:custGeom>
            <a:avLst/>
            <a:gdLst>
              <a:gd name="connsiteX0" fmla="*/ 591881 w 634172"/>
              <a:gd name="connsiteY0" fmla="*/ 4765 h 1437926"/>
              <a:gd name="connsiteX1" fmla="*/ 475502 w 634172"/>
              <a:gd name="connsiteY1" fmla="*/ 570031 h 1437926"/>
              <a:gd name="connsiteX2" fmla="*/ 472177 w 634172"/>
              <a:gd name="connsiteY2" fmla="*/ 493553 h 1437926"/>
              <a:gd name="connsiteX3" fmla="*/ 14 w 634172"/>
              <a:gd name="connsiteY3" fmla="*/ 1437879 h 1437926"/>
              <a:gd name="connsiteX4" fmla="*/ 455552 w 634172"/>
              <a:gd name="connsiteY4" fmla="*/ 450327 h 1437926"/>
              <a:gd name="connsiteX5" fmla="*/ 325873 w 634172"/>
              <a:gd name="connsiteY5" fmla="*/ 769536 h 1437926"/>
              <a:gd name="connsiteX6" fmla="*/ 628457 w 634172"/>
              <a:gd name="connsiteY6" fmla="*/ 141094 h 1437926"/>
              <a:gd name="connsiteX7" fmla="*/ 528704 w 634172"/>
              <a:gd name="connsiteY7" fmla="*/ 290723 h 1437926"/>
              <a:gd name="connsiteX8" fmla="*/ 591881 w 634172"/>
              <a:gd name="connsiteY8" fmla="*/ 4765 h 143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172" h="1437926">
                <a:moveTo>
                  <a:pt x="591881" y="4765"/>
                </a:moveTo>
                <a:cubicBezTo>
                  <a:pt x="583014" y="51316"/>
                  <a:pt x="495453" y="488566"/>
                  <a:pt x="475502" y="570031"/>
                </a:cubicBezTo>
                <a:cubicBezTo>
                  <a:pt x="455551" y="651496"/>
                  <a:pt x="551425" y="348912"/>
                  <a:pt x="472177" y="493553"/>
                </a:cubicBezTo>
                <a:cubicBezTo>
                  <a:pt x="392929" y="638194"/>
                  <a:pt x="2785" y="1445083"/>
                  <a:pt x="14" y="1437879"/>
                </a:cubicBezTo>
                <a:cubicBezTo>
                  <a:pt x="-2757" y="1430675"/>
                  <a:pt x="401242" y="561717"/>
                  <a:pt x="455552" y="450327"/>
                </a:cubicBezTo>
                <a:cubicBezTo>
                  <a:pt x="509862" y="338937"/>
                  <a:pt x="297056" y="821075"/>
                  <a:pt x="325873" y="769536"/>
                </a:cubicBezTo>
                <a:cubicBezTo>
                  <a:pt x="354690" y="717997"/>
                  <a:pt x="594652" y="220896"/>
                  <a:pt x="628457" y="141094"/>
                </a:cubicBezTo>
                <a:cubicBezTo>
                  <a:pt x="662262" y="61292"/>
                  <a:pt x="535354" y="313999"/>
                  <a:pt x="528704" y="290723"/>
                </a:cubicBezTo>
                <a:cubicBezTo>
                  <a:pt x="522054" y="267447"/>
                  <a:pt x="600748" y="-41786"/>
                  <a:pt x="591881" y="476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CB030ACD-3900-C5FB-16F2-5215B9D033EF}"/>
              </a:ext>
            </a:extLst>
          </p:cNvPr>
          <p:cNvSpPr/>
          <p:nvPr/>
        </p:nvSpPr>
        <p:spPr>
          <a:xfrm>
            <a:off x="6770817" y="8882466"/>
            <a:ext cx="99235" cy="1126893"/>
          </a:xfrm>
          <a:custGeom>
            <a:avLst/>
            <a:gdLst>
              <a:gd name="connsiteX0" fmla="*/ 98821 w 99235"/>
              <a:gd name="connsiteY0" fmla="*/ 2177 h 1126893"/>
              <a:gd name="connsiteX1" fmla="*/ 2393 w 99235"/>
              <a:gd name="connsiteY1" fmla="*/ 1086157 h 1126893"/>
              <a:gd name="connsiteX2" fmla="*/ 35644 w 99235"/>
              <a:gd name="connsiteY2" fmla="*/ 813499 h 1126893"/>
              <a:gd name="connsiteX3" fmla="*/ 98821 w 99235"/>
              <a:gd name="connsiteY3" fmla="*/ 2177 h 112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35" h="1126893">
                <a:moveTo>
                  <a:pt x="98821" y="2177"/>
                </a:moveTo>
                <a:cubicBezTo>
                  <a:pt x="93279" y="47620"/>
                  <a:pt x="12922" y="950937"/>
                  <a:pt x="2393" y="1086157"/>
                </a:cubicBezTo>
                <a:cubicBezTo>
                  <a:pt x="-8136" y="1221377"/>
                  <a:pt x="18464" y="991391"/>
                  <a:pt x="35644" y="813499"/>
                </a:cubicBezTo>
                <a:cubicBezTo>
                  <a:pt x="52824" y="635607"/>
                  <a:pt x="104363" y="-43266"/>
                  <a:pt x="98821" y="2177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A7E2C099-4BEA-9EEA-8913-66992B049452}"/>
              </a:ext>
            </a:extLst>
          </p:cNvPr>
          <p:cNvSpPr/>
          <p:nvPr/>
        </p:nvSpPr>
        <p:spPr>
          <a:xfrm>
            <a:off x="7360598" y="9677819"/>
            <a:ext cx="147148" cy="623069"/>
          </a:xfrm>
          <a:custGeom>
            <a:avLst/>
            <a:gdLst>
              <a:gd name="connsiteX0" fmla="*/ 117531 w 147148"/>
              <a:gd name="connsiteY0" fmla="*/ 4846 h 623069"/>
              <a:gd name="connsiteX1" fmla="*/ 74305 w 147148"/>
              <a:gd name="connsiteY1" fmla="*/ 413832 h 623069"/>
              <a:gd name="connsiteX2" fmla="*/ 67655 w 147148"/>
              <a:gd name="connsiteY2" fmla="*/ 367281 h 623069"/>
              <a:gd name="connsiteX3" fmla="*/ 1153 w 147148"/>
              <a:gd name="connsiteY3" fmla="*/ 619988 h 623069"/>
              <a:gd name="connsiteX4" fmla="*/ 34404 w 147148"/>
              <a:gd name="connsiteY4" fmla="*/ 483659 h 623069"/>
              <a:gd name="connsiteX5" fmla="*/ 144132 w 147148"/>
              <a:gd name="connsiteY5" fmla="*/ 137849 h 623069"/>
              <a:gd name="connsiteX6" fmla="*/ 117531 w 147148"/>
              <a:gd name="connsiteY6" fmla="*/ 184401 h 623069"/>
              <a:gd name="connsiteX7" fmla="*/ 117531 w 147148"/>
              <a:gd name="connsiteY7" fmla="*/ 4846 h 62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148" h="623069">
                <a:moveTo>
                  <a:pt x="117531" y="4846"/>
                </a:moveTo>
                <a:cubicBezTo>
                  <a:pt x="110327" y="43084"/>
                  <a:pt x="82618" y="353426"/>
                  <a:pt x="74305" y="413832"/>
                </a:cubicBezTo>
                <a:cubicBezTo>
                  <a:pt x="65992" y="474238"/>
                  <a:pt x="79847" y="332922"/>
                  <a:pt x="67655" y="367281"/>
                </a:cubicBezTo>
                <a:cubicBezTo>
                  <a:pt x="55463" y="401640"/>
                  <a:pt x="6695" y="600592"/>
                  <a:pt x="1153" y="619988"/>
                </a:cubicBezTo>
                <a:cubicBezTo>
                  <a:pt x="-4389" y="639384"/>
                  <a:pt x="10574" y="564015"/>
                  <a:pt x="34404" y="483659"/>
                </a:cubicBezTo>
                <a:cubicBezTo>
                  <a:pt x="58234" y="403303"/>
                  <a:pt x="130278" y="187725"/>
                  <a:pt x="144132" y="137849"/>
                </a:cubicBezTo>
                <a:cubicBezTo>
                  <a:pt x="157986" y="87973"/>
                  <a:pt x="119748" y="202135"/>
                  <a:pt x="117531" y="184401"/>
                </a:cubicBezTo>
                <a:cubicBezTo>
                  <a:pt x="115314" y="166667"/>
                  <a:pt x="124735" y="-33392"/>
                  <a:pt x="117531" y="48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44C78E08-9DC1-9179-561B-A62D022CE53C}"/>
              </a:ext>
            </a:extLst>
          </p:cNvPr>
          <p:cNvSpPr/>
          <p:nvPr/>
        </p:nvSpPr>
        <p:spPr>
          <a:xfrm>
            <a:off x="6975836" y="9726253"/>
            <a:ext cx="420167" cy="561733"/>
          </a:xfrm>
          <a:custGeom>
            <a:avLst/>
            <a:gdLst>
              <a:gd name="connsiteX0" fmla="*/ 63381 w 420167"/>
              <a:gd name="connsiteY0" fmla="*/ 62815 h 561733"/>
              <a:gd name="connsiteX1" fmla="*/ 33456 w 420167"/>
              <a:gd name="connsiteY1" fmla="*/ 249020 h 561733"/>
              <a:gd name="connsiteX2" fmla="*/ 106608 w 420167"/>
              <a:gd name="connsiteY2" fmla="*/ 268970 h 561733"/>
              <a:gd name="connsiteX3" fmla="*/ 193060 w 420167"/>
              <a:gd name="connsiteY3" fmla="*/ 298896 h 561733"/>
              <a:gd name="connsiteX4" fmla="*/ 219661 w 420167"/>
              <a:gd name="connsiteY4" fmla="*/ 232394 h 561733"/>
              <a:gd name="connsiteX5" fmla="*/ 222986 w 420167"/>
              <a:gd name="connsiteY5" fmla="*/ 348772 h 561733"/>
              <a:gd name="connsiteX6" fmla="*/ 415841 w 420167"/>
              <a:gd name="connsiteY6" fmla="*/ 342122 h 561733"/>
              <a:gd name="connsiteX7" fmla="*/ 352664 w 420167"/>
              <a:gd name="connsiteY7" fmla="*/ 415274 h 561733"/>
              <a:gd name="connsiteX8" fmla="*/ 299463 w 420167"/>
              <a:gd name="connsiteY8" fmla="*/ 561578 h 561733"/>
              <a:gd name="connsiteX9" fmla="*/ 319413 w 420167"/>
              <a:gd name="connsiteY9" fmla="*/ 441875 h 561733"/>
              <a:gd name="connsiteX10" fmla="*/ 236286 w 420167"/>
              <a:gd name="connsiteY10" fmla="*/ 365398 h 561733"/>
              <a:gd name="connsiteX11" fmla="*/ 362640 w 420167"/>
              <a:gd name="connsiteY11" fmla="*/ 391999 h 561733"/>
              <a:gd name="connsiteX12" fmla="*/ 256237 w 420167"/>
              <a:gd name="connsiteY12" fmla="*/ 342122 h 561733"/>
              <a:gd name="connsiteX13" fmla="*/ 89982 w 420167"/>
              <a:gd name="connsiteY13" fmla="*/ 325497 h 561733"/>
              <a:gd name="connsiteX14" fmla="*/ 126558 w 420167"/>
              <a:gd name="connsiteY14" fmla="*/ 292246 h 561733"/>
              <a:gd name="connsiteX15" fmla="*/ 205 w 420167"/>
              <a:gd name="connsiteY15" fmla="*/ 262320 h 561733"/>
              <a:gd name="connsiteX16" fmla="*/ 96632 w 420167"/>
              <a:gd name="connsiteY16" fmla="*/ 12938 h 561733"/>
              <a:gd name="connsiteX17" fmla="*/ 63381 w 420167"/>
              <a:gd name="connsiteY17" fmla="*/ 62815 h 56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0167" h="561733">
                <a:moveTo>
                  <a:pt x="63381" y="62815"/>
                </a:moveTo>
                <a:cubicBezTo>
                  <a:pt x="52852" y="102162"/>
                  <a:pt x="26252" y="214661"/>
                  <a:pt x="33456" y="249020"/>
                </a:cubicBezTo>
                <a:cubicBezTo>
                  <a:pt x="40660" y="283379"/>
                  <a:pt x="80007" y="260657"/>
                  <a:pt x="106608" y="268970"/>
                </a:cubicBezTo>
                <a:cubicBezTo>
                  <a:pt x="133209" y="277283"/>
                  <a:pt x="174218" y="304992"/>
                  <a:pt x="193060" y="298896"/>
                </a:cubicBezTo>
                <a:cubicBezTo>
                  <a:pt x="211902" y="292800"/>
                  <a:pt x="214673" y="224081"/>
                  <a:pt x="219661" y="232394"/>
                </a:cubicBezTo>
                <a:cubicBezTo>
                  <a:pt x="224649" y="240707"/>
                  <a:pt x="190289" y="330484"/>
                  <a:pt x="222986" y="348772"/>
                </a:cubicBezTo>
                <a:cubicBezTo>
                  <a:pt x="255683" y="367060"/>
                  <a:pt x="394228" y="331038"/>
                  <a:pt x="415841" y="342122"/>
                </a:cubicBezTo>
                <a:cubicBezTo>
                  <a:pt x="437454" y="353206"/>
                  <a:pt x="372060" y="378698"/>
                  <a:pt x="352664" y="415274"/>
                </a:cubicBezTo>
                <a:cubicBezTo>
                  <a:pt x="333268" y="451850"/>
                  <a:pt x="305005" y="557145"/>
                  <a:pt x="299463" y="561578"/>
                </a:cubicBezTo>
                <a:cubicBezTo>
                  <a:pt x="293921" y="566011"/>
                  <a:pt x="329942" y="474572"/>
                  <a:pt x="319413" y="441875"/>
                </a:cubicBezTo>
                <a:cubicBezTo>
                  <a:pt x="308884" y="409178"/>
                  <a:pt x="229081" y="373711"/>
                  <a:pt x="236286" y="365398"/>
                </a:cubicBezTo>
                <a:cubicBezTo>
                  <a:pt x="243491" y="357085"/>
                  <a:pt x="359315" y="395878"/>
                  <a:pt x="362640" y="391999"/>
                </a:cubicBezTo>
                <a:cubicBezTo>
                  <a:pt x="365965" y="388120"/>
                  <a:pt x="301680" y="353206"/>
                  <a:pt x="256237" y="342122"/>
                </a:cubicBezTo>
                <a:cubicBezTo>
                  <a:pt x="210794" y="331038"/>
                  <a:pt x="111595" y="333810"/>
                  <a:pt x="89982" y="325497"/>
                </a:cubicBezTo>
                <a:cubicBezTo>
                  <a:pt x="68369" y="317184"/>
                  <a:pt x="141521" y="302775"/>
                  <a:pt x="126558" y="292246"/>
                </a:cubicBezTo>
                <a:cubicBezTo>
                  <a:pt x="111595" y="281717"/>
                  <a:pt x="5193" y="308871"/>
                  <a:pt x="205" y="262320"/>
                </a:cubicBezTo>
                <a:cubicBezTo>
                  <a:pt x="-4783" y="215769"/>
                  <a:pt x="82778" y="48960"/>
                  <a:pt x="96632" y="12938"/>
                </a:cubicBezTo>
                <a:cubicBezTo>
                  <a:pt x="110486" y="-23084"/>
                  <a:pt x="73910" y="23468"/>
                  <a:pt x="63381" y="628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4E2C8D90-5781-0E6B-6CF7-5EFDC12C62D3}"/>
              </a:ext>
            </a:extLst>
          </p:cNvPr>
          <p:cNvSpPr/>
          <p:nvPr/>
        </p:nvSpPr>
        <p:spPr>
          <a:xfrm>
            <a:off x="3047997" y="5708954"/>
            <a:ext cx="285633" cy="1060524"/>
          </a:xfrm>
          <a:custGeom>
            <a:avLst/>
            <a:gdLst>
              <a:gd name="connsiteX0" fmla="*/ 3 w 285633"/>
              <a:gd name="connsiteY0" fmla="*/ 184 h 1060524"/>
              <a:gd name="connsiteX1" fmla="*/ 257911 w 285633"/>
              <a:gd name="connsiteY1" fmla="*/ 979061 h 1060524"/>
              <a:gd name="connsiteX2" fmla="*/ 252049 w 285633"/>
              <a:gd name="connsiteY2" fmla="*/ 897000 h 1060524"/>
              <a:gd name="connsiteX3" fmla="*/ 3 w 285633"/>
              <a:gd name="connsiteY3" fmla="*/ 184 h 106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33" h="1060524">
                <a:moveTo>
                  <a:pt x="3" y="184"/>
                </a:moveTo>
                <a:cubicBezTo>
                  <a:pt x="980" y="13861"/>
                  <a:pt x="215903" y="829592"/>
                  <a:pt x="257911" y="979061"/>
                </a:cubicBezTo>
                <a:cubicBezTo>
                  <a:pt x="299919" y="1128530"/>
                  <a:pt x="291126" y="1055262"/>
                  <a:pt x="252049" y="897000"/>
                </a:cubicBezTo>
                <a:cubicBezTo>
                  <a:pt x="212972" y="738738"/>
                  <a:pt x="-974" y="-13493"/>
                  <a:pt x="3" y="18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866637B6-3A5A-077C-B240-9DF04370E76D}"/>
              </a:ext>
            </a:extLst>
          </p:cNvPr>
          <p:cNvSpPr/>
          <p:nvPr/>
        </p:nvSpPr>
        <p:spPr>
          <a:xfrm>
            <a:off x="3246590" y="5107564"/>
            <a:ext cx="120045" cy="1045125"/>
          </a:xfrm>
          <a:custGeom>
            <a:avLst/>
            <a:gdLst>
              <a:gd name="connsiteX0" fmla="*/ 702 w 120045"/>
              <a:gd name="connsiteY0" fmla="*/ 3698 h 1045125"/>
              <a:gd name="connsiteX1" fmla="*/ 117933 w 120045"/>
              <a:gd name="connsiteY1" fmla="*/ 1017744 h 1045125"/>
              <a:gd name="connsiteX2" fmla="*/ 71041 w 120045"/>
              <a:gd name="connsiteY2" fmla="*/ 689498 h 1045125"/>
              <a:gd name="connsiteX3" fmla="*/ 702 w 120045"/>
              <a:gd name="connsiteY3" fmla="*/ 3698 h 104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45" h="1045125">
                <a:moveTo>
                  <a:pt x="702" y="3698"/>
                </a:moveTo>
                <a:cubicBezTo>
                  <a:pt x="8517" y="58406"/>
                  <a:pt x="106210" y="903444"/>
                  <a:pt x="117933" y="1017744"/>
                </a:cubicBezTo>
                <a:cubicBezTo>
                  <a:pt x="129656" y="1132044"/>
                  <a:pt x="89602" y="862413"/>
                  <a:pt x="71041" y="689498"/>
                </a:cubicBezTo>
                <a:cubicBezTo>
                  <a:pt x="52480" y="516583"/>
                  <a:pt x="-7113" y="-51010"/>
                  <a:pt x="702" y="3698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3E4F4428-8DFE-9D2B-B0DE-BBBAC0265C10}"/>
              </a:ext>
            </a:extLst>
          </p:cNvPr>
          <p:cNvSpPr/>
          <p:nvPr/>
        </p:nvSpPr>
        <p:spPr>
          <a:xfrm>
            <a:off x="3134819" y="6299744"/>
            <a:ext cx="131878" cy="514469"/>
          </a:xfrm>
          <a:custGeom>
            <a:avLst/>
            <a:gdLst>
              <a:gd name="connsiteX0" fmla="*/ 1104 w 131878"/>
              <a:gd name="connsiteY0" fmla="*/ 1410 h 514469"/>
              <a:gd name="connsiteX1" fmla="*/ 130058 w 131878"/>
              <a:gd name="connsiteY1" fmla="*/ 499641 h 514469"/>
              <a:gd name="connsiteX2" fmla="*/ 71443 w 131878"/>
              <a:gd name="connsiteY2" fmla="*/ 353102 h 514469"/>
              <a:gd name="connsiteX3" fmla="*/ 1104 w 131878"/>
              <a:gd name="connsiteY3" fmla="*/ 1410 h 51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78" h="514469">
                <a:moveTo>
                  <a:pt x="1104" y="1410"/>
                </a:moveTo>
                <a:cubicBezTo>
                  <a:pt x="10873" y="25833"/>
                  <a:pt x="118335" y="441026"/>
                  <a:pt x="130058" y="499641"/>
                </a:cubicBezTo>
                <a:cubicBezTo>
                  <a:pt x="141781" y="558256"/>
                  <a:pt x="93912" y="429302"/>
                  <a:pt x="71443" y="353102"/>
                </a:cubicBezTo>
                <a:cubicBezTo>
                  <a:pt x="48974" y="276902"/>
                  <a:pt x="-8665" y="-23013"/>
                  <a:pt x="1104" y="141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7A030E06-13FA-559D-738B-D07ABBC5D982}"/>
              </a:ext>
            </a:extLst>
          </p:cNvPr>
          <p:cNvSpPr/>
          <p:nvPr/>
        </p:nvSpPr>
        <p:spPr>
          <a:xfrm>
            <a:off x="4572000" y="4741602"/>
            <a:ext cx="32615" cy="463554"/>
          </a:xfrm>
          <a:custGeom>
            <a:avLst/>
            <a:gdLst>
              <a:gd name="connsiteX0" fmla="*/ 0 w 32615"/>
              <a:gd name="connsiteY0" fmla="*/ 383 h 463554"/>
              <a:gd name="connsiteX1" fmla="*/ 29308 w 32615"/>
              <a:gd name="connsiteY1" fmla="*/ 439998 h 463554"/>
              <a:gd name="connsiteX2" fmla="*/ 29308 w 32615"/>
              <a:gd name="connsiteY2" fmla="*/ 363798 h 463554"/>
              <a:gd name="connsiteX3" fmla="*/ 0 w 32615"/>
              <a:gd name="connsiteY3" fmla="*/ 383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5" h="463554">
                <a:moveTo>
                  <a:pt x="0" y="383"/>
                </a:moveTo>
                <a:cubicBezTo>
                  <a:pt x="0" y="13083"/>
                  <a:pt x="24423" y="379429"/>
                  <a:pt x="29308" y="439998"/>
                </a:cubicBezTo>
                <a:cubicBezTo>
                  <a:pt x="34193" y="500567"/>
                  <a:pt x="33216" y="433159"/>
                  <a:pt x="29308" y="363798"/>
                </a:cubicBezTo>
                <a:cubicBezTo>
                  <a:pt x="25400" y="294437"/>
                  <a:pt x="0" y="-12317"/>
                  <a:pt x="0" y="383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9EB4582F-6171-7400-5D5D-626401E5DDD8}"/>
              </a:ext>
            </a:extLst>
          </p:cNvPr>
          <p:cNvSpPr/>
          <p:nvPr/>
        </p:nvSpPr>
        <p:spPr>
          <a:xfrm>
            <a:off x="4472267" y="5014427"/>
            <a:ext cx="82297" cy="929463"/>
          </a:xfrm>
          <a:custGeom>
            <a:avLst/>
            <a:gdLst>
              <a:gd name="connsiteX0" fmla="*/ 87 w 82297"/>
              <a:gd name="connsiteY0" fmla="*/ 3050 h 929463"/>
              <a:gd name="connsiteX1" fmla="*/ 52841 w 82297"/>
              <a:gd name="connsiteY1" fmla="*/ 929173 h 929463"/>
              <a:gd name="connsiteX2" fmla="*/ 82148 w 82297"/>
              <a:gd name="connsiteY2" fmla="*/ 108558 h 929463"/>
              <a:gd name="connsiteX3" fmla="*/ 41118 w 82297"/>
              <a:gd name="connsiteY3" fmla="*/ 612650 h 929463"/>
              <a:gd name="connsiteX4" fmla="*/ 87 w 82297"/>
              <a:gd name="connsiteY4" fmla="*/ 3050 h 92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7" h="929463">
                <a:moveTo>
                  <a:pt x="87" y="3050"/>
                </a:moveTo>
                <a:cubicBezTo>
                  <a:pt x="2041" y="55804"/>
                  <a:pt x="39164" y="911588"/>
                  <a:pt x="52841" y="929173"/>
                </a:cubicBezTo>
                <a:cubicBezTo>
                  <a:pt x="66518" y="946758"/>
                  <a:pt x="84102" y="161312"/>
                  <a:pt x="82148" y="108558"/>
                </a:cubicBezTo>
                <a:cubicBezTo>
                  <a:pt x="80194" y="55804"/>
                  <a:pt x="52841" y="626327"/>
                  <a:pt x="41118" y="612650"/>
                </a:cubicBezTo>
                <a:cubicBezTo>
                  <a:pt x="29395" y="598973"/>
                  <a:pt x="-1867" y="-49704"/>
                  <a:pt x="87" y="305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BB60C76E-742E-6B3F-E4C8-A73957DA955A}"/>
              </a:ext>
            </a:extLst>
          </p:cNvPr>
          <p:cNvSpPr/>
          <p:nvPr/>
        </p:nvSpPr>
        <p:spPr>
          <a:xfrm>
            <a:off x="4841631" y="3868786"/>
            <a:ext cx="509578" cy="310491"/>
          </a:xfrm>
          <a:custGeom>
            <a:avLst/>
            <a:gdLst>
              <a:gd name="connsiteX0" fmla="*/ 0 w 509578"/>
              <a:gd name="connsiteY0" fmla="*/ 310491 h 310491"/>
              <a:gd name="connsiteX1" fmla="*/ 492369 w 509578"/>
              <a:gd name="connsiteY1" fmla="*/ 11552 h 310491"/>
              <a:gd name="connsiteX2" fmla="*/ 357554 w 509578"/>
              <a:gd name="connsiteY2" fmla="*/ 87752 h 310491"/>
              <a:gd name="connsiteX3" fmla="*/ 0 w 509578"/>
              <a:gd name="connsiteY3" fmla="*/ 310491 h 31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578" h="310491">
                <a:moveTo>
                  <a:pt x="0" y="310491"/>
                </a:moveTo>
                <a:cubicBezTo>
                  <a:pt x="22469" y="297791"/>
                  <a:pt x="432777" y="48675"/>
                  <a:pt x="492369" y="11552"/>
                </a:cubicBezTo>
                <a:cubicBezTo>
                  <a:pt x="551961" y="-25571"/>
                  <a:pt x="444500" y="34021"/>
                  <a:pt x="357554" y="87752"/>
                </a:cubicBezTo>
                <a:lnTo>
                  <a:pt x="0" y="310491"/>
                </a:ln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7A473A64-2D30-2D5A-59CB-007A7C921351}"/>
              </a:ext>
            </a:extLst>
          </p:cNvPr>
          <p:cNvSpPr/>
          <p:nvPr/>
        </p:nvSpPr>
        <p:spPr>
          <a:xfrm>
            <a:off x="4299054" y="3865384"/>
            <a:ext cx="302987" cy="935800"/>
          </a:xfrm>
          <a:custGeom>
            <a:avLst/>
            <a:gdLst>
              <a:gd name="connsiteX0" fmla="*/ 302254 w 302987"/>
              <a:gd name="connsiteY0" fmla="*/ 3231 h 935800"/>
              <a:gd name="connsiteX1" fmla="*/ 9177 w 302987"/>
              <a:gd name="connsiteY1" fmla="*/ 911770 h 935800"/>
              <a:gd name="connsiteX2" fmla="*/ 91238 w 302987"/>
              <a:gd name="connsiteY2" fmla="*/ 618693 h 935800"/>
              <a:gd name="connsiteX3" fmla="*/ 302254 w 302987"/>
              <a:gd name="connsiteY3" fmla="*/ 3231 h 9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987" h="935800">
                <a:moveTo>
                  <a:pt x="302254" y="3231"/>
                </a:moveTo>
                <a:cubicBezTo>
                  <a:pt x="288577" y="52077"/>
                  <a:pt x="44346" y="809193"/>
                  <a:pt x="9177" y="911770"/>
                </a:cubicBezTo>
                <a:cubicBezTo>
                  <a:pt x="-25992" y="1014347"/>
                  <a:pt x="48254" y="764254"/>
                  <a:pt x="91238" y="618693"/>
                </a:cubicBezTo>
                <a:cubicBezTo>
                  <a:pt x="134222" y="473132"/>
                  <a:pt x="315931" y="-45615"/>
                  <a:pt x="302254" y="323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98FC7B01-9259-4ADF-CA40-03554FFA224B}"/>
              </a:ext>
            </a:extLst>
          </p:cNvPr>
          <p:cNvSpPr/>
          <p:nvPr/>
        </p:nvSpPr>
        <p:spPr>
          <a:xfrm>
            <a:off x="3021622" y="4598963"/>
            <a:ext cx="190702" cy="841662"/>
          </a:xfrm>
          <a:custGeom>
            <a:avLst/>
            <a:gdLst>
              <a:gd name="connsiteX0" fmla="*/ 190501 w 190702"/>
              <a:gd name="connsiteY0" fmla="*/ 2345 h 841662"/>
              <a:gd name="connsiteX1" fmla="*/ 8793 w 190702"/>
              <a:gd name="connsiteY1" fmla="*/ 817099 h 841662"/>
              <a:gd name="connsiteX2" fmla="*/ 43963 w 190702"/>
              <a:gd name="connsiteY2" fmla="*/ 576775 h 841662"/>
              <a:gd name="connsiteX3" fmla="*/ 190501 w 190702"/>
              <a:gd name="connsiteY3" fmla="*/ 2345 h 84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02" h="841662">
                <a:moveTo>
                  <a:pt x="190501" y="2345"/>
                </a:moveTo>
                <a:cubicBezTo>
                  <a:pt x="184639" y="42399"/>
                  <a:pt x="33216" y="721361"/>
                  <a:pt x="8793" y="817099"/>
                </a:cubicBezTo>
                <a:cubicBezTo>
                  <a:pt x="-15630" y="912837"/>
                  <a:pt x="15632" y="706706"/>
                  <a:pt x="43963" y="576775"/>
                </a:cubicBezTo>
                <a:cubicBezTo>
                  <a:pt x="72294" y="446844"/>
                  <a:pt x="196363" y="-37709"/>
                  <a:pt x="190501" y="234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7FE2005D-0280-80F2-4693-7EFAC9EE8A6A}"/>
              </a:ext>
            </a:extLst>
          </p:cNvPr>
          <p:cNvSpPr/>
          <p:nvPr/>
        </p:nvSpPr>
        <p:spPr>
          <a:xfrm>
            <a:off x="2437923" y="4483825"/>
            <a:ext cx="656975" cy="639181"/>
          </a:xfrm>
          <a:custGeom>
            <a:avLst/>
            <a:gdLst>
              <a:gd name="connsiteX0" fmla="*/ 656969 w 656975"/>
              <a:gd name="connsiteY0" fmla="*/ 252 h 639181"/>
              <a:gd name="connsiteX1" fmla="*/ 135292 w 656975"/>
              <a:gd name="connsiteY1" fmla="*/ 422283 h 639181"/>
              <a:gd name="connsiteX2" fmla="*/ 477 w 656975"/>
              <a:gd name="connsiteY2" fmla="*/ 639160 h 639181"/>
              <a:gd name="connsiteX3" fmla="*/ 94262 w 656975"/>
              <a:gd name="connsiteY3" fmla="*/ 434006 h 639181"/>
              <a:gd name="connsiteX4" fmla="*/ 193908 w 656975"/>
              <a:gd name="connsiteY4" fmla="*/ 205406 h 639181"/>
              <a:gd name="connsiteX5" fmla="*/ 147015 w 656975"/>
              <a:gd name="connsiteY5" fmla="*/ 357806 h 639181"/>
              <a:gd name="connsiteX6" fmla="*/ 656969 w 656975"/>
              <a:gd name="connsiteY6" fmla="*/ 252 h 63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975" h="639181">
                <a:moveTo>
                  <a:pt x="656969" y="252"/>
                </a:moveTo>
                <a:cubicBezTo>
                  <a:pt x="655015" y="10998"/>
                  <a:pt x="244707" y="315798"/>
                  <a:pt x="135292" y="422283"/>
                </a:cubicBezTo>
                <a:cubicBezTo>
                  <a:pt x="25877" y="528768"/>
                  <a:pt x="7315" y="637206"/>
                  <a:pt x="477" y="639160"/>
                </a:cubicBezTo>
                <a:cubicBezTo>
                  <a:pt x="-6361" y="641114"/>
                  <a:pt x="62023" y="506298"/>
                  <a:pt x="94262" y="434006"/>
                </a:cubicBezTo>
                <a:cubicBezTo>
                  <a:pt x="126500" y="361714"/>
                  <a:pt x="185116" y="218106"/>
                  <a:pt x="193908" y="205406"/>
                </a:cubicBezTo>
                <a:cubicBezTo>
                  <a:pt x="202700" y="192706"/>
                  <a:pt x="74723" y="391021"/>
                  <a:pt x="147015" y="357806"/>
                </a:cubicBezTo>
                <a:cubicBezTo>
                  <a:pt x="219307" y="324591"/>
                  <a:pt x="658923" y="-10494"/>
                  <a:pt x="656969" y="252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45F71EAA-5F9C-3232-ED6C-CEA6A4B97BD1}"/>
              </a:ext>
            </a:extLst>
          </p:cNvPr>
          <p:cNvSpPr/>
          <p:nvPr/>
        </p:nvSpPr>
        <p:spPr>
          <a:xfrm>
            <a:off x="4367186" y="5026726"/>
            <a:ext cx="205497" cy="1599572"/>
          </a:xfrm>
          <a:custGeom>
            <a:avLst/>
            <a:gdLst>
              <a:gd name="connsiteX0" fmla="*/ 64137 w 205497"/>
              <a:gd name="connsiteY0" fmla="*/ 8336 h 1599572"/>
              <a:gd name="connsiteX1" fmla="*/ 81722 w 205497"/>
              <a:gd name="connsiteY1" fmla="*/ 799643 h 1599572"/>
              <a:gd name="connsiteX2" fmla="*/ 75860 w 205497"/>
              <a:gd name="connsiteY2" fmla="*/ 629659 h 1599572"/>
              <a:gd name="connsiteX3" fmla="*/ 204814 w 205497"/>
              <a:gd name="connsiteY3" fmla="*/ 1596812 h 1599572"/>
              <a:gd name="connsiteX4" fmla="*/ 11383 w 205497"/>
              <a:gd name="connsiteY4" fmla="*/ 277966 h 1599572"/>
              <a:gd name="connsiteX5" fmla="*/ 28968 w 205497"/>
              <a:gd name="connsiteY5" fmla="*/ 377612 h 1599572"/>
              <a:gd name="connsiteX6" fmla="*/ 64137 w 205497"/>
              <a:gd name="connsiteY6" fmla="*/ 8336 h 159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497" h="1599572">
                <a:moveTo>
                  <a:pt x="64137" y="8336"/>
                </a:moveTo>
                <a:cubicBezTo>
                  <a:pt x="72929" y="78674"/>
                  <a:pt x="79768" y="696089"/>
                  <a:pt x="81722" y="799643"/>
                </a:cubicBezTo>
                <a:cubicBezTo>
                  <a:pt x="83676" y="903197"/>
                  <a:pt x="55345" y="496798"/>
                  <a:pt x="75860" y="629659"/>
                </a:cubicBezTo>
                <a:cubicBezTo>
                  <a:pt x="96375" y="762520"/>
                  <a:pt x="215560" y="1655428"/>
                  <a:pt x="204814" y="1596812"/>
                </a:cubicBezTo>
                <a:cubicBezTo>
                  <a:pt x="194068" y="1538197"/>
                  <a:pt x="40691" y="481166"/>
                  <a:pt x="11383" y="277966"/>
                </a:cubicBezTo>
                <a:cubicBezTo>
                  <a:pt x="-17925" y="74766"/>
                  <a:pt x="17245" y="420597"/>
                  <a:pt x="28968" y="377612"/>
                </a:cubicBezTo>
                <a:cubicBezTo>
                  <a:pt x="40691" y="334627"/>
                  <a:pt x="55345" y="-62002"/>
                  <a:pt x="64137" y="833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558A38A5-6593-FFD7-9FD4-834DF2066C70}"/>
              </a:ext>
            </a:extLst>
          </p:cNvPr>
          <p:cNvSpPr/>
          <p:nvPr/>
        </p:nvSpPr>
        <p:spPr>
          <a:xfrm>
            <a:off x="4471852" y="6532910"/>
            <a:ext cx="117116" cy="643885"/>
          </a:xfrm>
          <a:custGeom>
            <a:avLst/>
            <a:gdLst>
              <a:gd name="connsiteX0" fmla="*/ 502 w 117116"/>
              <a:gd name="connsiteY0" fmla="*/ 2705 h 643885"/>
              <a:gd name="connsiteX1" fmla="*/ 12225 w 117116"/>
              <a:gd name="connsiteY1" fmla="*/ 67182 h 643885"/>
              <a:gd name="connsiteX2" fmla="*/ 111871 w 117116"/>
              <a:gd name="connsiteY2" fmla="*/ 612305 h 643885"/>
              <a:gd name="connsiteX3" fmla="*/ 94286 w 117116"/>
              <a:gd name="connsiteY3" fmla="*/ 518521 h 643885"/>
              <a:gd name="connsiteX4" fmla="*/ 502 w 117116"/>
              <a:gd name="connsiteY4" fmla="*/ 2705 h 64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16" h="643885">
                <a:moveTo>
                  <a:pt x="502" y="2705"/>
                </a:moveTo>
                <a:cubicBezTo>
                  <a:pt x="-2917" y="-15857"/>
                  <a:pt x="12225" y="67182"/>
                  <a:pt x="12225" y="67182"/>
                </a:cubicBezTo>
                <a:lnTo>
                  <a:pt x="111871" y="612305"/>
                </a:lnTo>
                <a:cubicBezTo>
                  <a:pt x="125548" y="687528"/>
                  <a:pt x="109917" y="617190"/>
                  <a:pt x="94286" y="518521"/>
                </a:cubicBezTo>
                <a:cubicBezTo>
                  <a:pt x="78655" y="419852"/>
                  <a:pt x="48370" y="220071"/>
                  <a:pt x="502" y="270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1846A24D-9E7C-5439-E3DA-BC71DF7FF6AE}"/>
              </a:ext>
            </a:extLst>
          </p:cNvPr>
          <p:cNvSpPr/>
          <p:nvPr/>
        </p:nvSpPr>
        <p:spPr>
          <a:xfrm>
            <a:off x="3344626" y="4609801"/>
            <a:ext cx="366285" cy="934673"/>
          </a:xfrm>
          <a:custGeom>
            <a:avLst/>
            <a:gdLst>
              <a:gd name="connsiteX0" fmla="*/ 55066 w 366285"/>
              <a:gd name="connsiteY0" fmla="*/ 3230 h 934673"/>
              <a:gd name="connsiteX1" fmla="*/ 55066 w 366285"/>
              <a:gd name="connsiteY1" fmla="*/ 624553 h 934673"/>
              <a:gd name="connsiteX2" fmla="*/ 125405 w 366285"/>
              <a:gd name="connsiteY2" fmla="*/ 929353 h 934673"/>
              <a:gd name="connsiteX3" fmla="*/ 78512 w 366285"/>
              <a:gd name="connsiteY3" fmla="*/ 812122 h 934673"/>
              <a:gd name="connsiteX4" fmla="*/ 49205 w 366285"/>
              <a:gd name="connsiteY4" fmla="*/ 730061 h 934673"/>
              <a:gd name="connsiteX5" fmla="*/ 365728 w 366285"/>
              <a:gd name="connsiteY5" fmla="*/ 859014 h 934673"/>
              <a:gd name="connsiteX6" fmla="*/ 125405 w 366285"/>
              <a:gd name="connsiteY6" fmla="*/ 747645 h 934673"/>
              <a:gd name="connsiteX7" fmla="*/ 96097 w 366285"/>
              <a:gd name="connsiteY7" fmla="*/ 360784 h 934673"/>
              <a:gd name="connsiteX8" fmla="*/ 72651 w 366285"/>
              <a:gd name="connsiteY8" fmla="*/ 724199 h 934673"/>
              <a:gd name="connsiteX9" fmla="*/ 2312 w 366285"/>
              <a:gd name="connsiteY9" fmla="*/ 343199 h 934673"/>
              <a:gd name="connsiteX10" fmla="*/ 19897 w 366285"/>
              <a:gd name="connsiteY10" fmla="*/ 378368 h 934673"/>
              <a:gd name="connsiteX11" fmla="*/ 55066 w 366285"/>
              <a:gd name="connsiteY11" fmla="*/ 3230 h 93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285" h="934673">
                <a:moveTo>
                  <a:pt x="55066" y="3230"/>
                </a:moveTo>
                <a:cubicBezTo>
                  <a:pt x="60927" y="44261"/>
                  <a:pt x="43343" y="470199"/>
                  <a:pt x="55066" y="624553"/>
                </a:cubicBezTo>
                <a:cubicBezTo>
                  <a:pt x="66789" y="778907"/>
                  <a:pt x="121497" y="898092"/>
                  <a:pt x="125405" y="929353"/>
                </a:cubicBezTo>
                <a:cubicBezTo>
                  <a:pt x="129313" y="960614"/>
                  <a:pt x="91212" y="845337"/>
                  <a:pt x="78512" y="812122"/>
                </a:cubicBezTo>
                <a:cubicBezTo>
                  <a:pt x="65812" y="778907"/>
                  <a:pt x="1336" y="722246"/>
                  <a:pt x="49205" y="730061"/>
                </a:cubicBezTo>
                <a:cubicBezTo>
                  <a:pt x="97074" y="737876"/>
                  <a:pt x="353028" y="856083"/>
                  <a:pt x="365728" y="859014"/>
                </a:cubicBezTo>
                <a:cubicBezTo>
                  <a:pt x="378428" y="861945"/>
                  <a:pt x="170343" y="830683"/>
                  <a:pt x="125405" y="747645"/>
                </a:cubicBezTo>
                <a:cubicBezTo>
                  <a:pt x="80467" y="664607"/>
                  <a:pt x="104889" y="364692"/>
                  <a:pt x="96097" y="360784"/>
                </a:cubicBezTo>
                <a:cubicBezTo>
                  <a:pt x="87305" y="356876"/>
                  <a:pt x="88282" y="727130"/>
                  <a:pt x="72651" y="724199"/>
                </a:cubicBezTo>
                <a:cubicBezTo>
                  <a:pt x="57020" y="721268"/>
                  <a:pt x="11104" y="400837"/>
                  <a:pt x="2312" y="343199"/>
                </a:cubicBezTo>
                <a:cubicBezTo>
                  <a:pt x="-6480" y="285561"/>
                  <a:pt x="12081" y="432099"/>
                  <a:pt x="19897" y="378368"/>
                </a:cubicBezTo>
                <a:cubicBezTo>
                  <a:pt x="27713" y="324637"/>
                  <a:pt x="49205" y="-37801"/>
                  <a:pt x="55066" y="3230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F6612326-C6F8-0238-D5B0-6127778BA1C7}"/>
              </a:ext>
            </a:extLst>
          </p:cNvPr>
          <p:cNvSpPr/>
          <p:nvPr/>
        </p:nvSpPr>
        <p:spPr>
          <a:xfrm>
            <a:off x="3551906" y="4917316"/>
            <a:ext cx="203534" cy="655316"/>
          </a:xfrm>
          <a:custGeom>
            <a:avLst/>
            <a:gdLst>
              <a:gd name="connsiteX0" fmla="*/ 186 w 203534"/>
              <a:gd name="connsiteY0" fmla="*/ 515 h 655316"/>
              <a:gd name="connsiteX1" fmla="*/ 193617 w 203534"/>
              <a:gd name="connsiteY1" fmla="*/ 621838 h 655316"/>
              <a:gd name="connsiteX2" fmla="*/ 158448 w 203534"/>
              <a:gd name="connsiteY2" fmla="*/ 516330 h 655316"/>
              <a:gd name="connsiteX3" fmla="*/ 186 w 203534"/>
              <a:gd name="connsiteY3" fmla="*/ 515 h 6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34" h="655316">
                <a:moveTo>
                  <a:pt x="186" y="515"/>
                </a:moveTo>
                <a:cubicBezTo>
                  <a:pt x="6047" y="18100"/>
                  <a:pt x="167240" y="535869"/>
                  <a:pt x="193617" y="621838"/>
                </a:cubicBezTo>
                <a:cubicBezTo>
                  <a:pt x="219994" y="707807"/>
                  <a:pt x="188733" y="612068"/>
                  <a:pt x="158448" y="516330"/>
                </a:cubicBezTo>
                <a:cubicBezTo>
                  <a:pt x="128163" y="420592"/>
                  <a:pt x="-5675" y="-17070"/>
                  <a:pt x="186" y="51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9FD82AFD-EAE2-2ADA-2413-D2D9E5CBE0DD}"/>
              </a:ext>
            </a:extLst>
          </p:cNvPr>
          <p:cNvSpPr/>
          <p:nvPr/>
        </p:nvSpPr>
        <p:spPr>
          <a:xfrm>
            <a:off x="3772977" y="4548220"/>
            <a:ext cx="201285" cy="704178"/>
          </a:xfrm>
          <a:custGeom>
            <a:avLst/>
            <a:gdLst>
              <a:gd name="connsiteX0" fmla="*/ 201146 w 201285"/>
              <a:gd name="connsiteY0" fmla="*/ 334 h 704178"/>
              <a:gd name="connsiteX1" fmla="*/ 48746 w 201285"/>
              <a:gd name="connsiteY1" fmla="*/ 357888 h 704178"/>
              <a:gd name="connsiteX2" fmla="*/ 7715 w 201285"/>
              <a:gd name="connsiteY2" fmla="*/ 703718 h 704178"/>
              <a:gd name="connsiteX3" fmla="*/ 19438 w 201285"/>
              <a:gd name="connsiteY3" fmla="*/ 422365 h 704178"/>
              <a:gd name="connsiteX4" fmla="*/ 201146 w 201285"/>
              <a:gd name="connsiteY4" fmla="*/ 334 h 7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85" h="704178">
                <a:moveTo>
                  <a:pt x="201146" y="334"/>
                </a:moveTo>
                <a:cubicBezTo>
                  <a:pt x="206031" y="-10412"/>
                  <a:pt x="80985" y="240657"/>
                  <a:pt x="48746" y="357888"/>
                </a:cubicBezTo>
                <a:cubicBezTo>
                  <a:pt x="16507" y="475119"/>
                  <a:pt x="12600" y="692972"/>
                  <a:pt x="7715" y="703718"/>
                </a:cubicBezTo>
                <a:cubicBezTo>
                  <a:pt x="2830" y="714464"/>
                  <a:pt x="-11824" y="534711"/>
                  <a:pt x="19438" y="422365"/>
                </a:cubicBezTo>
                <a:cubicBezTo>
                  <a:pt x="50700" y="310019"/>
                  <a:pt x="196261" y="11080"/>
                  <a:pt x="201146" y="33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72FDFAB8-8487-3C28-9253-208E9626E0B8}"/>
              </a:ext>
            </a:extLst>
          </p:cNvPr>
          <p:cNvSpPr/>
          <p:nvPr/>
        </p:nvSpPr>
        <p:spPr>
          <a:xfrm>
            <a:off x="3475699" y="5901168"/>
            <a:ext cx="721280" cy="1509575"/>
          </a:xfrm>
          <a:custGeom>
            <a:avLst/>
            <a:gdLst>
              <a:gd name="connsiteX0" fmla="*/ 193 w 721280"/>
              <a:gd name="connsiteY0" fmla="*/ 1401 h 1509575"/>
              <a:gd name="connsiteX1" fmla="*/ 135009 w 721280"/>
              <a:gd name="connsiteY1" fmla="*/ 634447 h 1509575"/>
              <a:gd name="connsiteX2" fmla="*/ 170178 w 721280"/>
              <a:gd name="connsiteY2" fmla="*/ 517217 h 1509575"/>
              <a:gd name="connsiteX3" fmla="*/ 328439 w 721280"/>
              <a:gd name="connsiteY3" fmla="*/ 945109 h 1509575"/>
              <a:gd name="connsiteX4" fmla="*/ 310855 w 721280"/>
              <a:gd name="connsiteY4" fmla="*/ 933386 h 1509575"/>
              <a:gd name="connsiteX5" fmla="*/ 398778 w 721280"/>
              <a:gd name="connsiteY5" fmla="*/ 1273355 h 1509575"/>
              <a:gd name="connsiteX6" fmla="*/ 457393 w 721280"/>
              <a:gd name="connsiteY6" fmla="*/ 1255770 h 1509575"/>
              <a:gd name="connsiteX7" fmla="*/ 721163 w 721280"/>
              <a:gd name="connsiteY7" fmla="*/ 1507817 h 1509575"/>
              <a:gd name="connsiteX8" fmla="*/ 422224 w 721280"/>
              <a:gd name="connsiteY8" fmla="*/ 1109232 h 1509575"/>
              <a:gd name="connsiteX9" fmla="*/ 275686 w 721280"/>
              <a:gd name="connsiteY9" fmla="*/ 816155 h 1509575"/>
              <a:gd name="connsiteX10" fmla="*/ 123286 w 721280"/>
              <a:gd name="connsiteY10" fmla="*/ 323786 h 1509575"/>
              <a:gd name="connsiteX11" fmla="*/ 105701 w 721280"/>
              <a:gd name="connsiteY11" fmla="*/ 458601 h 1509575"/>
              <a:gd name="connsiteX12" fmla="*/ 193 w 721280"/>
              <a:gd name="connsiteY12" fmla="*/ 1401 h 15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1280" h="1509575">
                <a:moveTo>
                  <a:pt x="193" y="1401"/>
                </a:moveTo>
                <a:cubicBezTo>
                  <a:pt x="5078" y="30709"/>
                  <a:pt x="106678" y="548478"/>
                  <a:pt x="135009" y="634447"/>
                </a:cubicBezTo>
                <a:cubicBezTo>
                  <a:pt x="163340" y="720416"/>
                  <a:pt x="137940" y="465440"/>
                  <a:pt x="170178" y="517217"/>
                </a:cubicBezTo>
                <a:cubicBezTo>
                  <a:pt x="202416" y="568994"/>
                  <a:pt x="304993" y="875748"/>
                  <a:pt x="328439" y="945109"/>
                </a:cubicBezTo>
                <a:cubicBezTo>
                  <a:pt x="351885" y="1014470"/>
                  <a:pt x="299132" y="878678"/>
                  <a:pt x="310855" y="933386"/>
                </a:cubicBezTo>
                <a:cubicBezTo>
                  <a:pt x="322578" y="988094"/>
                  <a:pt x="374355" y="1219624"/>
                  <a:pt x="398778" y="1273355"/>
                </a:cubicBezTo>
                <a:cubicBezTo>
                  <a:pt x="423201" y="1327086"/>
                  <a:pt x="403662" y="1216693"/>
                  <a:pt x="457393" y="1255770"/>
                </a:cubicBezTo>
                <a:cubicBezTo>
                  <a:pt x="511124" y="1294847"/>
                  <a:pt x="727025" y="1532240"/>
                  <a:pt x="721163" y="1507817"/>
                </a:cubicBezTo>
                <a:cubicBezTo>
                  <a:pt x="715302" y="1483394"/>
                  <a:pt x="496470" y="1224509"/>
                  <a:pt x="422224" y="1109232"/>
                </a:cubicBezTo>
                <a:cubicBezTo>
                  <a:pt x="347978" y="993955"/>
                  <a:pt x="325509" y="947063"/>
                  <a:pt x="275686" y="816155"/>
                </a:cubicBezTo>
                <a:cubicBezTo>
                  <a:pt x="225863" y="685247"/>
                  <a:pt x="151617" y="383378"/>
                  <a:pt x="123286" y="323786"/>
                </a:cubicBezTo>
                <a:cubicBezTo>
                  <a:pt x="94955" y="264194"/>
                  <a:pt x="127193" y="505493"/>
                  <a:pt x="105701" y="458601"/>
                </a:cubicBezTo>
                <a:cubicBezTo>
                  <a:pt x="84209" y="411709"/>
                  <a:pt x="-4692" y="-27907"/>
                  <a:pt x="193" y="1401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2D88B93F-4E6C-1C84-BDFE-6DF831AA15F4}"/>
              </a:ext>
            </a:extLst>
          </p:cNvPr>
          <p:cNvSpPr/>
          <p:nvPr/>
        </p:nvSpPr>
        <p:spPr>
          <a:xfrm>
            <a:off x="6234023" y="8982805"/>
            <a:ext cx="429127" cy="1560439"/>
          </a:xfrm>
          <a:custGeom>
            <a:avLst/>
            <a:gdLst>
              <a:gd name="connsiteX0" fmla="*/ 0 w 429127"/>
              <a:gd name="connsiteY0" fmla="*/ 169 h 1560439"/>
              <a:gd name="connsiteX1" fmla="*/ 115019 w 429127"/>
              <a:gd name="connsiteY1" fmla="*/ 1052591 h 1560439"/>
              <a:gd name="connsiteX2" fmla="*/ 161026 w 429127"/>
              <a:gd name="connsiteY2" fmla="*/ 897316 h 1560439"/>
              <a:gd name="connsiteX3" fmla="*/ 425569 w 429127"/>
              <a:gd name="connsiteY3" fmla="*/ 1552923 h 1560439"/>
              <a:gd name="connsiteX4" fmla="*/ 299049 w 429127"/>
              <a:gd name="connsiteY4" fmla="*/ 1202116 h 1560439"/>
              <a:gd name="connsiteX5" fmla="*/ 92015 w 429127"/>
              <a:gd name="connsiteY5" fmla="*/ 442991 h 1560439"/>
              <a:gd name="connsiteX6" fmla="*/ 115019 w 429127"/>
              <a:gd name="connsiteY6" fmla="*/ 966327 h 1560439"/>
              <a:gd name="connsiteX7" fmla="*/ 0 w 429127"/>
              <a:gd name="connsiteY7" fmla="*/ 169 h 1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127" h="1560439">
                <a:moveTo>
                  <a:pt x="0" y="169"/>
                </a:moveTo>
                <a:cubicBezTo>
                  <a:pt x="0" y="14546"/>
                  <a:pt x="88181" y="903067"/>
                  <a:pt x="115019" y="1052591"/>
                </a:cubicBezTo>
                <a:cubicBezTo>
                  <a:pt x="141857" y="1202115"/>
                  <a:pt x="109268" y="813927"/>
                  <a:pt x="161026" y="897316"/>
                </a:cubicBezTo>
                <a:cubicBezTo>
                  <a:pt x="212784" y="980705"/>
                  <a:pt x="402565" y="1502123"/>
                  <a:pt x="425569" y="1552923"/>
                </a:cubicBezTo>
                <a:cubicBezTo>
                  <a:pt x="448573" y="1603723"/>
                  <a:pt x="354641" y="1387105"/>
                  <a:pt x="299049" y="1202116"/>
                </a:cubicBezTo>
                <a:cubicBezTo>
                  <a:pt x="243457" y="1017127"/>
                  <a:pt x="122687" y="482289"/>
                  <a:pt x="92015" y="442991"/>
                </a:cubicBezTo>
                <a:cubicBezTo>
                  <a:pt x="61343" y="403693"/>
                  <a:pt x="127479" y="1040131"/>
                  <a:pt x="115019" y="966327"/>
                </a:cubicBezTo>
                <a:cubicBezTo>
                  <a:pt x="102559" y="892523"/>
                  <a:pt x="0" y="-14208"/>
                  <a:pt x="0" y="16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E4CF54D8-3CD4-A81F-B32F-A4423B747E0C}"/>
              </a:ext>
            </a:extLst>
          </p:cNvPr>
          <p:cNvSpPr/>
          <p:nvPr/>
        </p:nvSpPr>
        <p:spPr>
          <a:xfrm>
            <a:off x="5922411" y="9764974"/>
            <a:ext cx="1059522" cy="1078963"/>
          </a:xfrm>
          <a:custGeom>
            <a:avLst/>
            <a:gdLst>
              <a:gd name="connsiteX0" fmla="*/ 1061 w 1059522"/>
              <a:gd name="connsiteY0" fmla="*/ 97894 h 1078963"/>
              <a:gd name="connsiteX1" fmla="*/ 415129 w 1059522"/>
              <a:gd name="connsiteY1" fmla="*/ 649984 h 1078963"/>
              <a:gd name="connsiteX2" fmla="*/ 409378 w 1059522"/>
              <a:gd name="connsiteY2" fmla="*/ 644234 h 1078963"/>
              <a:gd name="connsiteX3" fmla="*/ 633664 w 1059522"/>
              <a:gd name="connsiteY3" fmla="*/ 799509 h 1078963"/>
              <a:gd name="connsiteX4" fmla="*/ 754434 w 1059522"/>
              <a:gd name="connsiteY4" fmla="*/ 1064052 h 1078963"/>
              <a:gd name="connsiteX5" fmla="*/ 737181 w 1059522"/>
              <a:gd name="connsiteY5" fmla="*/ 931781 h 1078963"/>
              <a:gd name="connsiteX6" fmla="*/ 1059234 w 1059522"/>
              <a:gd name="connsiteY6" fmla="*/ 128 h 1078963"/>
              <a:gd name="connsiteX7" fmla="*/ 673921 w 1059522"/>
              <a:gd name="connsiteY7" fmla="*/ 1000792 h 1078963"/>
              <a:gd name="connsiteX8" fmla="*/ 340366 w 1059522"/>
              <a:gd name="connsiteY8" fmla="*/ 506211 h 1078963"/>
              <a:gd name="connsiteX9" fmla="*/ 242600 w 1059522"/>
              <a:gd name="connsiteY9" fmla="*/ 724747 h 1078963"/>
              <a:gd name="connsiteX10" fmla="*/ 294359 w 1059522"/>
              <a:gd name="connsiteY10" fmla="*/ 419947 h 1078963"/>
              <a:gd name="connsiteX11" fmla="*/ 1061 w 1059522"/>
              <a:gd name="connsiteY11" fmla="*/ 97894 h 107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522" h="1078963">
                <a:moveTo>
                  <a:pt x="1061" y="97894"/>
                </a:moveTo>
                <a:cubicBezTo>
                  <a:pt x="21189" y="136233"/>
                  <a:pt x="347076" y="558927"/>
                  <a:pt x="415129" y="649984"/>
                </a:cubicBezTo>
                <a:cubicBezTo>
                  <a:pt x="483182" y="741041"/>
                  <a:pt x="409378" y="644234"/>
                  <a:pt x="409378" y="644234"/>
                </a:cubicBezTo>
                <a:cubicBezTo>
                  <a:pt x="445800" y="669155"/>
                  <a:pt x="576155" y="729539"/>
                  <a:pt x="633664" y="799509"/>
                </a:cubicBezTo>
                <a:cubicBezTo>
                  <a:pt x="691173" y="869479"/>
                  <a:pt x="737181" y="1042007"/>
                  <a:pt x="754434" y="1064052"/>
                </a:cubicBezTo>
                <a:cubicBezTo>
                  <a:pt x="771687" y="1086097"/>
                  <a:pt x="686381" y="1109102"/>
                  <a:pt x="737181" y="931781"/>
                </a:cubicBezTo>
                <a:cubicBezTo>
                  <a:pt x="787981" y="754460"/>
                  <a:pt x="1069777" y="-11374"/>
                  <a:pt x="1059234" y="128"/>
                </a:cubicBezTo>
                <a:cubicBezTo>
                  <a:pt x="1048691" y="11630"/>
                  <a:pt x="793732" y="916445"/>
                  <a:pt x="673921" y="1000792"/>
                </a:cubicBezTo>
                <a:cubicBezTo>
                  <a:pt x="554110" y="1085139"/>
                  <a:pt x="412253" y="552219"/>
                  <a:pt x="340366" y="506211"/>
                </a:cubicBezTo>
                <a:cubicBezTo>
                  <a:pt x="268479" y="460204"/>
                  <a:pt x="250268" y="739124"/>
                  <a:pt x="242600" y="724747"/>
                </a:cubicBezTo>
                <a:cubicBezTo>
                  <a:pt x="234932" y="710370"/>
                  <a:pt x="335574" y="520588"/>
                  <a:pt x="294359" y="419947"/>
                </a:cubicBezTo>
                <a:cubicBezTo>
                  <a:pt x="253144" y="319306"/>
                  <a:pt x="-19067" y="59555"/>
                  <a:pt x="1061" y="97894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68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2F92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</TotalTime>
  <Words>5</Words>
  <Application>Microsoft Macintosh PowerPoint</Application>
  <PresentationFormat>A3 297x420 mm</PresentationFormat>
  <Paragraphs>5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諭 熊坂</dc:creator>
  <cp:lastModifiedBy>諭 熊坂</cp:lastModifiedBy>
  <cp:revision>25</cp:revision>
  <dcterms:created xsi:type="dcterms:W3CDTF">2025-05-10T02:30:43Z</dcterms:created>
  <dcterms:modified xsi:type="dcterms:W3CDTF">2025-05-12T05:10:26Z</dcterms:modified>
</cp:coreProperties>
</file>